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4BA"/>
    <a:srgbClr val="FFBF40"/>
    <a:srgbClr val="FF7D26"/>
    <a:srgbClr val="76D5D6"/>
    <a:srgbClr val="E34474"/>
    <a:srgbClr val="57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8"/>
    <p:restoredTop sz="96250"/>
  </p:normalViewPr>
  <p:slideViewPr>
    <p:cSldViewPr snapToGrid="0">
      <p:cViewPr>
        <p:scale>
          <a:sx n="88" d="100"/>
          <a:sy n="88" d="100"/>
        </p:scale>
        <p:origin x="14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F99-5E37-8D70-C564-32AEAD46B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90FDA-6563-70EA-CDBB-A7088FFA2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52AB-7FDE-3996-DD60-B56BFEFD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4C83-52CA-94CC-7E85-FF80CF2E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47ED-94D4-D507-F679-9FBD5B5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2E45-7549-6B06-BEA4-385AB990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6D21-9749-11BA-2F64-87D269481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F0F5-EE81-A2EB-B87C-6A38C6F5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5842-DE4C-8241-EA59-79670D5B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43B6-77F9-766C-508D-F3318524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3D067-5DEB-D130-19EB-36A77CDD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4C211-D17E-F867-0BE5-EACBD56A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6B72-4694-6C3B-A1A2-505D395A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E736-D1C7-207D-FC13-F9F0C605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672B-B131-8A1F-CC26-EC5A8F2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59E-6490-AA91-00F3-087ABF5D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E4C5-1AD6-3EC2-C3BF-CA279FD2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D6B6-869C-6740-412B-28F986C6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1DF7-71E7-B0BF-ADE6-FE9CB917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6E46-9547-1EC7-544E-ACD34E9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BB3C-B0AA-4F3F-900C-53B4F958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F6491-78B2-0455-77EB-27BFC082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9516-5D9A-4FB8-7964-EE34CE9E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10C9-CE4E-C398-C509-76DAAAC0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E1C7-FB0C-0280-4E09-DC53502D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8109-138E-AE8A-5457-5DA2013F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F6AD-0003-41F2-6808-B99F29F17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D48C-9B6B-A443-6969-1C08CF1A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91F8-188E-0183-0C6C-8BE2919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40A0C-76C8-6FE0-4559-E8229E6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386E-E7D3-849A-77D5-55ECFE2D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A80C-181D-BE6C-87B3-B6FB3B4A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3A67F-D24D-A14D-ECD1-1CD36C4A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B70AD-031B-CB9C-2F22-8100A3E7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2E09-F17F-CF6B-CCDE-3F06B5622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AE531-586B-0FFA-60FC-E94BBFE33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BA655-C488-A2E8-0CCC-72B59D24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122FA-0E91-A03A-856B-B1E25479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AE12B-962D-8BBB-FC0A-3A419602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F4CE-FB82-BC22-D4D2-CBA80F3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2C07-9EAC-D7C1-0FAD-14E62EDC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501F6-BAEB-8C09-F7DC-6CEA3604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2537-8410-1F7F-CB90-1D4804F1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3575-FE2E-0EA8-4D16-AA16F84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26BA4-8A86-8EFD-51B8-76EFDA0B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9967D-32E7-8E34-85FE-9ECF48D5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0570-E5E4-8F30-8AFC-0B0AB15C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AF37-8CE9-D8C9-85CC-E4269936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3CE57-9B59-702B-E290-DE1432EB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C2F3-7BE9-851E-E4EB-8F1812FF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72EC-8BB2-8249-5C46-35B387AD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5F5D-DFCB-0575-6B6C-D0030038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2DA5-E367-9C19-FD1A-FC0C4013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39582-C63B-9151-7138-155ED9665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1C01-A99D-E611-7121-98535E65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9FF1-3B78-C3D6-8020-C8E58579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631F-5BD2-10B8-2974-13D5CF2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0D9B-938B-DDE6-99EA-15FE550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1D3AB-CD15-A208-BC06-138B5C20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E08E-DA76-0A51-706F-E52A2B86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B9E4-C32A-1A4D-0679-0C4BB1BC1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B78B-DE7A-FA46-B5AC-87AA1FF2350D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665E-0FA3-6C0C-92F9-2147D25F9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7168-EB7D-C11E-60F5-FDDE4F90A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C112-59E9-8B40-9968-670F07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BFA487B7-88DA-1A63-628A-6B4B6AB82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99" y="3449568"/>
            <a:ext cx="2932420" cy="3276199"/>
          </a:xfrm>
          <a:custGeom>
            <a:avLst/>
            <a:gdLst>
              <a:gd name="T0" fmla="*/ 0 w 4403"/>
              <a:gd name="T1" fmla="*/ 4917 h 4918"/>
              <a:gd name="T2" fmla="*/ 4402 w 4403"/>
              <a:gd name="T3" fmla="*/ 4917 h 4918"/>
              <a:gd name="T4" fmla="*/ 4402 w 4403"/>
              <a:gd name="T5" fmla="*/ 0 h 4918"/>
              <a:gd name="T6" fmla="*/ 0 w 4403"/>
              <a:gd name="T7" fmla="*/ 0 h 4918"/>
              <a:gd name="T8" fmla="*/ 0 w 4403"/>
              <a:gd name="T9" fmla="*/ 4917 h 4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3" h="4918">
                <a:moveTo>
                  <a:pt x="0" y="4917"/>
                </a:moveTo>
                <a:lnTo>
                  <a:pt x="4402" y="4917"/>
                </a:lnTo>
                <a:lnTo>
                  <a:pt x="4402" y="0"/>
                </a:lnTo>
                <a:lnTo>
                  <a:pt x="0" y="0"/>
                </a:lnTo>
                <a:lnTo>
                  <a:pt x="0" y="4917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CE1ADA7-EBB3-1090-13D1-4CAFE1D1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19" y="3449568"/>
            <a:ext cx="2932420" cy="3276199"/>
          </a:xfrm>
          <a:custGeom>
            <a:avLst/>
            <a:gdLst>
              <a:gd name="T0" fmla="*/ 0 w 4403"/>
              <a:gd name="T1" fmla="*/ 4917 h 4918"/>
              <a:gd name="T2" fmla="*/ 4402 w 4403"/>
              <a:gd name="T3" fmla="*/ 4917 h 4918"/>
              <a:gd name="T4" fmla="*/ 4402 w 4403"/>
              <a:gd name="T5" fmla="*/ 0 h 4918"/>
              <a:gd name="T6" fmla="*/ 0 w 4403"/>
              <a:gd name="T7" fmla="*/ 0 h 4918"/>
              <a:gd name="T8" fmla="*/ 0 w 4403"/>
              <a:gd name="T9" fmla="*/ 4917 h 4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3" h="4918">
                <a:moveTo>
                  <a:pt x="0" y="4917"/>
                </a:moveTo>
                <a:lnTo>
                  <a:pt x="4402" y="4917"/>
                </a:lnTo>
                <a:lnTo>
                  <a:pt x="4402" y="0"/>
                </a:lnTo>
                <a:lnTo>
                  <a:pt x="0" y="0"/>
                </a:lnTo>
                <a:lnTo>
                  <a:pt x="0" y="4917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553837E9-604F-C675-8481-1389E5B57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8" y="2485807"/>
            <a:ext cx="5858962" cy="2926542"/>
          </a:xfrm>
          <a:custGeom>
            <a:avLst/>
            <a:gdLst>
              <a:gd name="T0" fmla="*/ 0 w 8795"/>
              <a:gd name="T1" fmla="*/ 4389 h 4390"/>
              <a:gd name="T2" fmla="*/ 8794 w 8795"/>
              <a:gd name="T3" fmla="*/ 4389 h 4390"/>
              <a:gd name="T4" fmla="*/ 8794 w 8795"/>
              <a:gd name="T5" fmla="*/ 0 h 4390"/>
              <a:gd name="T6" fmla="*/ 0 w 8795"/>
              <a:gd name="T7" fmla="*/ 0 h 4390"/>
              <a:gd name="T8" fmla="*/ 0 w 8795"/>
              <a:gd name="T9" fmla="*/ 4389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5" h="4390">
                <a:moveTo>
                  <a:pt x="0" y="4389"/>
                </a:moveTo>
                <a:lnTo>
                  <a:pt x="8794" y="4389"/>
                </a:lnTo>
                <a:lnTo>
                  <a:pt x="8794" y="0"/>
                </a:lnTo>
                <a:lnTo>
                  <a:pt x="0" y="0"/>
                </a:lnTo>
                <a:lnTo>
                  <a:pt x="0" y="4389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24ABE2D-2EF8-FFA3-706E-AC0B67BF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8" y="5409411"/>
            <a:ext cx="5858962" cy="1316356"/>
          </a:xfrm>
          <a:custGeom>
            <a:avLst/>
            <a:gdLst>
              <a:gd name="T0" fmla="*/ 0 w 8795"/>
              <a:gd name="T1" fmla="*/ 1974 h 1975"/>
              <a:gd name="T2" fmla="*/ 8794 w 8795"/>
              <a:gd name="T3" fmla="*/ 1974 h 1975"/>
              <a:gd name="T4" fmla="*/ 8794 w 8795"/>
              <a:gd name="T5" fmla="*/ 0 h 1975"/>
              <a:gd name="T6" fmla="*/ 0 w 8795"/>
              <a:gd name="T7" fmla="*/ 0 h 1975"/>
              <a:gd name="T8" fmla="*/ 0 w 8795"/>
              <a:gd name="T9" fmla="*/ 1974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95" h="1975">
                <a:moveTo>
                  <a:pt x="0" y="1974"/>
                </a:moveTo>
                <a:lnTo>
                  <a:pt x="8794" y="1974"/>
                </a:lnTo>
                <a:lnTo>
                  <a:pt x="8794" y="0"/>
                </a:lnTo>
                <a:lnTo>
                  <a:pt x="0" y="0"/>
                </a:lnTo>
                <a:lnTo>
                  <a:pt x="0" y="1974"/>
                </a:lnTo>
              </a:path>
            </a:pathLst>
          </a:custGeom>
          <a:solidFill>
            <a:srgbClr val="76D5D6">
              <a:alpha val="8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899CCA9-F6D9-4D50-A31D-B6CCF6EE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99" y="132232"/>
            <a:ext cx="2932420" cy="3317337"/>
          </a:xfrm>
          <a:custGeom>
            <a:avLst/>
            <a:gdLst>
              <a:gd name="T0" fmla="*/ 4402 w 4403"/>
              <a:gd name="T1" fmla="*/ 0 h 4977"/>
              <a:gd name="T2" fmla="*/ 0 w 4403"/>
              <a:gd name="T3" fmla="*/ 0 h 4977"/>
              <a:gd name="T4" fmla="*/ 0 w 4403"/>
              <a:gd name="T5" fmla="*/ 4976 h 4977"/>
              <a:gd name="T6" fmla="*/ 4402 w 4403"/>
              <a:gd name="T7" fmla="*/ 4976 h 4977"/>
              <a:gd name="T8" fmla="*/ 4402 w 4403"/>
              <a:gd name="T9" fmla="*/ 0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3" h="4977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6A34BA"/>
                </a:solidFill>
                <a:latin typeface="Poppins" pitchFamily="2" charset="77"/>
              </a:rPr>
              <a:t>” Your Image Here “ 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6C58C50D-2A99-6F9F-5546-7FB799A2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19" y="132232"/>
            <a:ext cx="2932420" cy="3317337"/>
          </a:xfrm>
          <a:custGeom>
            <a:avLst/>
            <a:gdLst>
              <a:gd name="T0" fmla="*/ 4402 w 4403"/>
              <a:gd name="T1" fmla="*/ 0 h 4977"/>
              <a:gd name="T2" fmla="*/ 0 w 4403"/>
              <a:gd name="T3" fmla="*/ 0 h 4977"/>
              <a:gd name="T4" fmla="*/ 0 w 4403"/>
              <a:gd name="T5" fmla="*/ 4976 h 4977"/>
              <a:gd name="T6" fmla="*/ 4402 w 4403"/>
              <a:gd name="T7" fmla="*/ 4976 h 4977"/>
              <a:gd name="T8" fmla="*/ 4402 w 4403"/>
              <a:gd name="T9" fmla="*/ 0 h 4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3" h="4977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8FC35C06-3960-6B8B-7EFF-053380F5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8" y="132232"/>
            <a:ext cx="5858962" cy="2353576"/>
          </a:xfrm>
          <a:custGeom>
            <a:avLst/>
            <a:gdLst>
              <a:gd name="T0" fmla="*/ 7560 w 8795"/>
              <a:gd name="T1" fmla="*/ 0 h 3531"/>
              <a:gd name="T2" fmla="*/ 0 w 8795"/>
              <a:gd name="T3" fmla="*/ 0 h 3531"/>
              <a:gd name="T4" fmla="*/ 0 w 8795"/>
              <a:gd name="T5" fmla="*/ 3530 h 3531"/>
              <a:gd name="T6" fmla="*/ 7560 w 8795"/>
              <a:gd name="T7" fmla="*/ 3530 h 3531"/>
              <a:gd name="T8" fmla="*/ 8794 w 8795"/>
              <a:gd name="T9" fmla="*/ 3530 h 3531"/>
              <a:gd name="T10" fmla="*/ 8794 w 8795"/>
              <a:gd name="T11" fmla="*/ 0 h 3531"/>
              <a:gd name="T12" fmla="*/ 7560 w 8795"/>
              <a:gd name="T13" fmla="*/ 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95" h="3531">
                <a:moveTo>
                  <a:pt x="7560" y="0"/>
                </a:moveTo>
                <a:lnTo>
                  <a:pt x="0" y="0"/>
                </a:lnTo>
                <a:lnTo>
                  <a:pt x="0" y="3530"/>
                </a:lnTo>
                <a:lnTo>
                  <a:pt x="7560" y="3530"/>
                </a:lnTo>
                <a:lnTo>
                  <a:pt x="8794" y="3530"/>
                </a:lnTo>
                <a:lnTo>
                  <a:pt x="8794" y="0"/>
                </a:lnTo>
                <a:lnTo>
                  <a:pt x="7560" y="0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1D02C-30C5-D453-5F50-7BA6EA32C9EB}"/>
              </a:ext>
            </a:extLst>
          </p:cNvPr>
          <p:cNvSpPr txBox="1"/>
          <p:nvPr/>
        </p:nvSpPr>
        <p:spPr>
          <a:xfrm>
            <a:off x="3382100" y="369508"/>
            <a:ext cx="244936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“The future depends on what you do today.”</a:t>
            </a:r>
          </a:p>
        </p:txBody>
      </p:sp>
      <p:sp>
        <p:nvSpPr>
          <p:cNvPr id="13" name="Freeform 229">
            <a:extLst>
              <a:ext uri="{FF2B5EF4-FFF2-40B4-BE49-F238E27FC236}">
                <a16:creationId xmlns:a16="http://schemas.microsoft.com/office/drawing/2014/main" id="{A21A317D-82F6-91A3-61AC-61FABA9B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831548"/>
            <a:ext cx="3608227" cy="44075"/>
          </a:xfrm>
          <a:custGeom>
            <a:avLst/>
            <a:gdLst>
              <a:gd name="T0" fmla="*/ 5415 w 5416"/>
              <a:gd name="T1" fmla="*/ 64 h 65"/>
              <a:gd name="T2" fmla="*/ 0 w 5416"/>
              <a:gd name="T3" fmla="*/ 64 h 65"/>
              <a:gd name="T4" fmla="*/ 0 w 5416"/>
              <a:gd name="T5" fmla="*/ 0 h 65"/>
              <a:gd name="T6" fmla="*/ 5415 w 5416"/>
              <a:gd name="T7" fmla="*/ 0 h 65"/>
              <a:gd name="T8" fmla="*/ 5415 w 541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6" h="65">
                <a:moveTo>
                  <a:pt x="5415" y="64"/>
                </a:moveTo>
                <a:lnTo>
                  <a:pt x="0" y="64"/>
                </a:lnTo>
                <a:lnTo>
                  <a:pt x="0" y="0"/>
                </a:lnTo>
                <a:lnTo>
                  <a:pt x="5415" y="0"/>
                </a:lnTo>
                <a:lnTo>
                  <a:pt x="5415" y="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4" name="Freeform 230">
            <a:extLst>
              <a:ext uri="{FF2B5EF4-FFF2-40B4-BE49-F238E27FC236}">
                <a16:creationId xmlns:a16="http://schemas.microsoft.com/office/drawing/2014/main" id="{CAE3B30E-10E8-D67A-7532-DAE5378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831548"/>
            <a:ext cx="1898139" cy="44075"/>
          </a:xfrm>
          <a:custGeom>
            <a:avLst/>
            <a:gdLst>
              <a:gd name="T0" fmla="*/ 2846 w 2847"/>
              <a:gd name="T1" fmla="*/ 64 h 65"/>
              <a:gd name="T2" fmla="*/ 0 w 2847"/>
              <a:gd name="T3" fmla="*/ 64 h 65"/>
              <a:gd name="T4" fmla="*/ 0 w 2847"/>
              <a:gd name="T5" fmla="*/ 0 h 65"/>
              <a:gd name="T6" fmla="*/ 2846 w 2847"/>
              <a:gd name="T7" fmla="*/ 0 h 65"/>
              <a:gd name="T8" fmla="*/ 2846 w 2847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65">
                <a:moveTo>
                  <a:pt x="2846" y="64"/>
                </a:moveTo>
                <a:lnTo>
                  <a:pt x="0" y="64"/>
                </a:lnTo>
                <a:lnTo>
                  <a:pt x="0" y="0"/>
                </a:lnTo>
                <a:lnTo>
                  <a:pt x="2846" y="0"/>
                </a:lnTo>
                <a:lnTo>
                  <a:pt x="2846" y="64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5" name="Freeform 231">
            <a:extLst>
              <a:ext uri="{FF2B5EF4-FFF2-40B4-BE49-F238E27FC236}">
                <a16:creationId xmlns:a16="http://schemas.microsoft.com/office/drawing/2014/main" id="{FA803B38-EEA4-F54F-A148-566A63116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326" y="781595"/>
            <a:ext cx="138099" cy="138099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6" name="Freeform 232">
            <a:extLst>
              <a:ext uri="{FF2B5EF4-FFF2-40B4-BE49-F238E27FC236}">
                <a16:creationId xmlns:a16="http://schemas.microsoft.com/office/drawing/2014/main" id="{A4075770-E411-0D39-9356-A9C6C4A3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1157698"/>
            <a:ext cx="3608227" cy="44074"/>
          </a:xfrm>
          <a:custGeom>
            <a:avLst/>
            <a:gdLst>
              <a:gd name="T0" fmla="*/ 5415 w 5416"/>
              <a:gd name="T1" fmla="*/ 65 h 66"/>
              <a:gd name="T2" fmla="*/ 0 w 5416"/>
              <a:gd name="T3" fmla="*/ 65 h 66"/>
              <a:gd name="T4" fmla="*/ 0 w 5416"/>
              <a:gd name="T5" fmla="*/ 0 h 66"/>
              <a:gd name="T6" fmla="*/ 5415 w 5416"/>
              <a:gd name="T7" fmla="*/ 0 h 66"/>
              <a:gd name="T8" fmla="*/ 5415 w 541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6" h="66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7" name="Freeform 233">
            <a:extLst>
              <a:ext uri="{FF2B5EF4-FFF2-40B4-BE49-F238E27FC236}">
                <a16:creationId xmlns:a16="http://schemas.microsoft.com/office/drawing/2014/main" id="{2E92A2F3-906B-331A-CE5E-483B5978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1157698"/>
            <a:ext cx="2444662" cy="44074"/>
          </a:xfrm>
          <a:custGeom>
            <a:avLst/>
            <a:gdLst>
              <a:gd name="T0" fmla="*/ 3667 w 3668"/>
              <a:gd name="T1" fmla="*/ 65 h 66"/>
              <a:gd name="T2" fmla="*/ 0 w 3668"/>
              <a:gd name="T3" fmla="*/ 65 h 66"/>
              <a:gd name="T4" fmla="*/ 0 w 3668"/>
              <a:gd name="T5" fmla="*/ 0 h 66"/>
              <a:gd name="T6" fmla="*/ 3667 w 3668"/>
              <a:gd name="T7" fmla="*/ 0 h 66"/>
              <a:gd name="T8" fmla="*/ 3667 w 3668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8" h="66">
                <a:moveTo>
                  <a:pt x="3667" y="65"/>
                </a:moveTo>
                <a:lnTo>
                  <a:pt x="0" y="65"/>
                </a:lnTo>
                <a:lnTo>
                  <a:pt x="0" y="0"/>
                </a:lnTo>
                <a:lnTo>
                  <a:pt x="3667" y="0"/>
                </a:lnTo>
                <a:lnTo>
                  <a:pt x="3667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8" name="Freeform 234">
            <a:extLst>
              <a:ext uri="{FF2B5EF4-FFF2-40B4-BE49-F238E27FC236}">
                <a16:creationId xmlns:a16="http://schemas.microsoft.com/office/drawing/2014/main" id="{737EB273-2E19-B8CF-145D-4902D023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034" y="1110684"/>
            <a:ext cx="138101" cy="138099"/>
          </a:xfrm>
          <a:custGeom>
            <a:avLst/>
            <a:gdLst>
              <a:gd name="T0" fmla="*/ 207 w 208"/>
              <a:gd name="T1" fmla="*/ 104 h 208"/>
              <a:gd name="T2" fmla="*/ 207 w 208"/>
              <a:gd name="T3" fmla="*/ 104 h 208"/>
              <a:gd name="T4" fmla="*/ 103 w 208"/>
              <a:gd name="T5" fmla="*/ 207 h 208"/>
              <a:gd name="T6" fmla="*/ 103 w 208"/>
              <a:gd name="T7" fmla="*/ 207 h 208"/>
              <a:gd name="T8" fmla="*/ 0 w 208"/>
              <a:gd name="T9" fmla="*/ 104 h 208"/>
              <a:gd name="T10" fmla="*/ 0 w 208"/>
              <a:gd name="T11" fmla="*/ 104 h 208"/>
              <a:gd name="T12" fmla="*/ 103 w 208"/>
              <a:gd name="T13" fmla="*/ 0 h 208"/>
              <a:gd name="T14" fmla="*/ 103 w 208"/>
              <a:gd name="T15" fmla="*/ 0 h 208"/>
              <a:gd name="T16" fmla="*/ 207 w 208"/>
              <a:gd name="T17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8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0" y="207"/>
                  <a:pt x="103" y="207"/>
                </a:cubicBezTo>
                <a:lnTo>
                  <a:pt x="103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3" y="0"/>
                </a:cubicBezTo>
                <a:lnTo>
                  <a:pt x="103" y="0"/>
                </a:lnTo>
                <a:cubicBezTo>
                  <a:pt x="160" y="0"/>
                  <a:pt x="207" y="46"/>
                  <a:pt x="207" y="104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9" name="Freeform 235">
            <a:extLst>
              <a:ext uri="{FF2B5EF4-FFF2-40B4-BE49-F238E27FC236}">
                <a16:creationId xmlns:a16="http://schemas.microsoft.com/office/drawing/2014/main" id="{B62D9144-EE28-F28D-8A12-8589FB8D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1486787"/>
            <a:ext cx="3608227" cy="44074"/>
          </a:xfrm>
          <a:custGeom>
            <a:avLst/>
            <a:gdLst>
              <a:gd name="T0" fmla="*/ 5415 w 5416"/>
              <a:gd name="T1" fmla="*/ 65 h 66"/>
              <a:gd name="T2" fmla="*/ 0 w 5416"/>
              <a:gd name="T3" fmla="*/ 65 h 66"/>
              <a:gd name="T4" fmla="*/ 0 w 5416"/>
              <a:gd name="T5" fmla="*/ 0 h 66"/>
              <a:gd name="T6" fmla="*/ 5415 w 5416"/>
              <a:gd name="T7" fmla="*/ 0 h 66"/>
              <a:gd name="T8" fmla="*/ 5415 w 541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6" h="66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0" name="Freeform 236">
            <a:extLst>
              <a:ext uri="{FF2B5EF4-FFF2-40B4-BE49-F238E27FC236}">
                <a16:creationId xmlns:a16="http://schemas.microsoft.com/office/drawing/2014/main" id="{68D355C2-119A-4510-EC9A-BD404CDE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1486787"/>
            <a:ext cx="2991185" cy="44074"/>
          </a:xfrm>
          <a:custGeom>
            <a:avLst/>
            <a:gdLst>
              <a:gd name="T0" fmla="*/ 4488 w 4489"/>
              <a:gd name="T1" fmla="*/ 65 h 66"/>
              <a:gd name="T2" fmla="*/ 0 w 4489"/>
              <a:gd name="T3" fmla="*/ 65 h 66"/>
              <a:gd name="T4" fmla="*/ 0 w 4489"/>
              <a:gd name="T5" fmla="*/ 0 h 66"/>
              <a:gd name="T6" fmla="*/ 4488 w 4489"/>
              <a:gd name="T7" fmla="*/ 0 h 66"/>
              <a:gd name="T8" fmla="*/ 4488 w 448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89" h="66">
                <a:moveTo>
                  <a:pt x="4488" y="65"/>
                </a:moveTo>
                <a:lnTo>
                  <a:pt x="0" y="65"/>
                </a:lnTo>
                <a:lnTo>
                  <a:pt x="0" y="0"/>
                </a:lnTo>
                <a:lnTo>
                  <a:pt x="4488" y="0"/>
                </a:lnTo>
                <a:lnTo>
                  <a:pt x="4488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1" name="Freeform 237">
            <a:extLst>
              <a:ext uri="{FF2B5EF4-FFF2-40B4-BE49-F238E27FC236}">
                <a16:creationId xmlns:a16="http://schemas.microsoft.com/office/drawing/2014/main" id="{1AE87DBD-14D6-BB9D-EE61-44AE9DE0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803" y="1436836"/>
            <a:ext cx="138101" cy="138101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2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2" y="0"/>
                  <a:pt x="208" y="47"/>
                  <a:pt x="208" y="104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2" name="Freeform 238">
            <a:extLst>
              <a:ext uri="{FF2B5EF4-FFF2-40B4-BE49-F238E27FC236}">
                <a16:creationId xmlns:a16="http://schemas.microsoft.com/office/drawing/2014/main" id="{F54964F7-B8D5-C8B0-DB1B-EE4CB728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1812938"/>
            <a:ext cx="3608227" cy="44075"/>
          </a:xfrm>
          <a:custGeom>
            <a:avLst/>
            <a:gdLst>
              <a:gd name="T0" fmla="*/ 5415 w 5416"/>
              <a:gd name="T1" fmla="*/ 65 h 66"/>
              <a:gd name="T2" fmla="*/ 0 w 5416"/>
              <a:gd name="T3" fmla="*/ 65 h 66"/>
              <a:gd name="T4" fmla="*/ 0 w 5416"/>
              <a:gd name="T5" fmla="*/ 0 h 66"/>
              <a:gd name="T6" fmla="*/ 5415 w 5416"/>
              <a:gd name="T7" fmla="*/ 0 h 66"/>
              <a:gd name="T8" fmla="*/ 5415 w 541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6" h="66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3" name="Freeform 239">
            <a:extLst>
              <a:ext uri="{FF2B5EF4-FFF2-40B4-BE49-F238E27FC236}">
                <a16:creationId xmlns:a16="http://schemas.microsoft.com/office/drawing/2014/main" id="{0F2B29E1-83A2-7079-6674-D8E7A08E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1812938"/>
            <a:ext cx="1398629" cy="44075"/>
          </a:xfrm>
          <a:custGeom>
            <a:avLst/>
            <a:gdLst>
              <a:gd name="T0" fmla="*/ 2098 w 2099"/>
              <a:gd name="T1" fmla="*/ 65 h 66"/>
              <a:gd name="T2" fmla="*/ 0 w 2099"/>
              <a:gd name="T3" fmla="*/ 65 h 66"/>
              <a:gd name="T4" fmla="*/ 0 w 2099"/>
              <a:gd name="T5" fmla="*/ 0 h 66"/>
              <a:gd name="T6" fmla="*/ 2098 w 2099"/>
              <a:gd name="T7" fmla="*/ 0 h 66"/>
              <a:gd name="T8" fmla="*/ 2098 w 209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9" h="66">
                <a:moveTo>
                  <a:pt x="2098" y="65"/>
                </a:moveTo>
                <a:lnTo>
                  <a:pt x="0" y="65"/>
                </a:lnTo>
                <a:lnTo>
                  <a:pt x="0" y="0"/>
                </a:lnTo>
                <a:lnTo>
                  <a:pt x="2098" y="0"/>
                </a:lnTo>
                <a:lnTo>
                  <a:pt x="2098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4" name="Freeform 240">
            <a:extLst>
              <a:ext uri="{FF2B5EF4-FFF2-40B4-BE49-F238E27FC236}">
                <a16:creationId xmlns:a16="http://schemas.microsoft.com/office/drawing/2014/main" id="{C0108CF7-66F8-B3BB-F138-B121CED2F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556" y="1765925"/>
            <a:ext cx="138099" cy="138101"/>
          </a:xfrm>
          <a:custGeom>
            <a:avLst/>
            <a:gdLst>
              <a:gd name="T0" fmla="*/ 208 w 209"/>
              <a:gd name="T1" fmla="*/ 103 h 208"/>
              <a:gd name="T2" fmla="*/ 208 w 209"/>
              <a:gd name="T3" fmla="*/ 103 h 208"/>
              <a:gd name="T4" fmla="*/ 104 w 209"/>
              <a:gd name="T5" fmla="*/ 207 h 208"/>
              <a:gd name="T6" fmla="*/ 104 w 209"/>
              <a:gd name="T7" fmla="*/ 207 h 208"/>
              <a:gd name="T8" fmla="*/ 0 w 209"/>
              <a:gd name="T9" fmla="*/ 103 h 208"/>
              <a:gd name="T10" fmla="*/ 0 w 209"/>
              <a:gd name="T11" fmla="*/ 103 h 208"/>
              <a:gd name="T12" fmla="*/ 104 w 209"/>
              <a:gd name="T13" fmla="*/ 0 h 208"/>
              <a:gd name="T14" fmla="*/ 104 w 209"/>
              <a:gd name="T15" fmla="*/ 0 h 208"/>
              <a:gd name="T16" fmla="*/ 208 w 209"/>
              <a:gd name="T17" fmla="*/ 10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8">
                <a:moveTo>
                  <a:pt x="208" y="103"/>
                </a:moveTo>
                <a:lnTo>
                  <a:pt x="208" y="103"/>
                </a:lnTo>
                <a:cubicBezTo>
                  <a:pt x="208" y="161"/>
                  <a:pt x="161" y="207"/>
                  <a:pt x="104" y="207"/>
                </a:cubicBezTo>
                <a:lnTo>
                  <a:pt x="104" y="207"/>
                </a:lnTo>
                <a:cubicBezTo>
                  <a:pt x="46" y="207"/>
                  <a:pt x="0" y="161"/>
                  <a:pt x="0" y="103"/>
                </a:cubicBezTo>
                <a:lnTo>
                  <a:pt x="0" y="103"/>
                </a:lnTo>
                <a:cubicBezTo>
                  <a:pt x="0" y="4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3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5" name="Freeform 241">
            <a:extLst>
              <a:ext uri="{FF2B5EF4-FFF2-40B4-BE49-F238E27FC236}">
                <a16:creationId xmlns:a16="http://schemas.microsoft.com/office/drawing/2014/main" id="{644FE203-CB46-D299-7CCA-43898088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2142028"/>
            <a:ext cx="3608227" cy="44075"/>
          </a:xfrm>
          <a:custGeom>
            <a:avLst/>
            <a:gdLst>
              <a:gd name="T0" fmla="*/ 5415 w 5416"/>
              <a:gd name="T1" fmla="*/ 64 h 65"/>
              <a:gd name="T2" fmla="*/ 0 w 5416"/>
              <a:gd name="T3" fmla="*/ 64 h 65"/>
              <a:gd name="T4" fmla="*/ 0 w 5416"/>
              <a:gd name="T5" fmla="*/ 0 h 65"/>
              <a:gd name="T6" fmla="*/ 5415 w 5416"/>
              <a:gd name="T7" fmla="*/ 0 h 65"/>
              <a:gd name="T8" fmla="*/ 5415 w 541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6" h="65">
                <a:moveTo>
                  <a:pt x="5415" y="64"/>
                </a:moveTo>
                <a:lnTo>
                  <a:pt x="0" y="64"/>
                </a:lnTo>
                <a:lnTo>
                  <a:pt x="0" y="0"/>
                </a:lnTo>
                <a:lnTo>
                  <a:pt x="5415" y="0"/>
                </a:lnTo>
                <a:lnTo>
                  <a:pt x="5415" y="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6" name="Freeform 242">
            <a:extLst>
              <a:ext uri="{FF2B5EF4-FFF2-40B4-BE49-F238E27FC236}">
                <a16:creationId xmlns:a16="http://schemas.microsoft.com/office/drawing/2014/main" id="{89282136-66A3-1A01-4889-16EA88DB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890" y="2142028"/>
            <a:ext cx="2444662" cy="44075"/>
          </a:xfrm>
          <a:custGeom>
            <a:avLst/>
            <a:gdLst>
              <a:gd name="T0" fmla="*/ 3667 w 3668"/>
              <a:gd name="T1" fmla="*/ 64 h 65"/>
              <a:gd name="T2" fmla="*/ 0 w 3668"/>
              <a:gd name="T3" fmla="*/ 64 h 65"/>
              <a:gd name="T4" fmla="*/ 0 w 3668"/>
              <a:gd name="T5" fmla="*/ 0 h 65"/>
              <a:gd name="T6" fmla="*/ 3667 w 3668"/>
              <a:gd name="T7" fmla="*/ 0 h 65"/>
              <a:gd name="T8" fmla="*/ 3667 w 3668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8" h="65">
                <a:moveTo>
                  <a:pt x="3667" y="64"/>
                </a:moveTo>
                <a:lnTo>
                  <a:pt x="0" y="64"/>
                </a:lnTo>
                <a:lnTo>
                  <a:pt x="0" y="0"/>
                </a:lnTo>
                <a:lnTo>
                  <a:pt x="3667" y="0"/>
                </a:lnTo>
                <a:lnTo>
                  <a:pt x="3667" y="64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7" name="Freeform 243">
            <a:extLst>
              <a:ext uri="{FF2B5EF4-FFF2-40B4-BE49-F238E27FC236}">
                <a16:creationId xmlns:a16="http://schemas.microsoft.com/office/drawing/2014/main" id="{DC7E49AE-1E7D-E71B-AF8E-503E8F85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034" y="2092076"/>
            <a:ext cx="138101" cy="138099"/>
          </a:xfrm>
          <a:custGeom>
            <a:avLst/>
            <a:gdLst>
              <a:gd name="T0" fmla="*/ 207 w 208"/>
              <a:gd name="T1" fmla="*/ 104 h 208"/>
              <a:gd name="T2" fmla="*/ 207 w 208"/>
              <a:gd name="T3" fmla="*/ 104 h 208"/>
              <a:gd name="T4" fmla="*/ 103 w 208"/>
              <a:gd name="T5" fmla="*/ 207 h 208"/>
              <a:gd name="T6" fmla="*/ 103 w 208"/>
              <a:gd name="T7" fmla="*/ 207 h 208"/>
              <a:gd name="T8" fmla="*/ 0 w 208"/>
              <a:gd name="T9" fmla="*/ 104 h 208"/>
              <a:gd name="T10" fmla="*/ 0 w 208"/>
              <a:gd name="T11" fmla="*/ 104 h 208"/>
              <a:gd name="T12" fmla="*/ 103 w 208"/>
              <a:gd name="T13" fmla="*/ 0 h 208"/>
              <a:gd name="T14" fmla="*/ 103 w 208"/>
              <a:gd name="T15" fmla="*/ 0 h 208"/>
              <a:gd name="T16" fmla="*/ 207 w 208"/>
              <a:gd name="T17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8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0" y="207"/>
                  <a:pt x="103" y="207"/>
                </a:cubicBezTo>
                <a:lnTo>
                  <a:pt x="103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6" y="0"/>
                  <a:pt x="103" y="0"/>
                </a:cubicBezTo>
                <a:lnTo>
                  <a:pt x="103" y="0"/>
                </a:lnTo>
                <a:cubicBezTo>
                  <a:pt x="160" y="0"/>
                  <a:pt x="207" y="47"/>
                  <a:pt x="207" y="104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03F31B-D6D8-AF36-7208-189D33D5AB71}"/>
              </a:ext>
            </a:extLst>
          </p:cNvPr>
          <p:cNvSpPr txBox="1"/>
          <p:nvPr/>
        </p:nvSpPr>
        <p:spPr>
          <a:xfrm>
            <a:off x="6383946" y="317104"/>
            <a:ext cx="527287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D8117-5633-D3AC-DD56-422248E0DAB7}"/>
              </a:ext>
            </a:extLst>
          </p:cNvPr>
          <p:cNvSpPr txBox="1"/>
          <p:nvPr/>
        </p:nvSpPr>
        <p:spPr>
          <a:xfrm>
            <a:off x="6383946" y="682663"/>
            <a:ext cx="15989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Necessity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804FB-96D0-7311-4841-A8048005ADDB}"/>
              </a:ext>
            </a:extLst>
          </p:cNvPr>
          <p:cNvSpPr txBox="1"/>
          <p:nvPr/>
        </p:nvSpPr>
        <p:spPr>
          <a:xfrm>
            <a:off x="6383946" y="1007471"/>
            <a:ext cx="15989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5B5A3-EF56-B4A8-41B1-C32F512D8A06}"/>
              </a:ext>
            </a:extLst>
          </p:cNvPr>
          <p:cNvSpPr txBox="1"/>
          <p:nvPr/>
        </p:nvSpPr>
        <p:spPr>
          <a:xfrm>
            <a:off x="6383946" y="1332280"/>
            <a:ext cx="15989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Comfort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185D6-5614-F101-FF34-89F7B181DC1D}"/>
              </a:ext>
            </a:extLst>
          </p:cNvPr>
          <p:cNvSpPr txBox="1"/>
          <p:nvPr/>
        </p:nvSpPr>
        <p:spPr>
          <a:xfrm>
            <a:off x="6383946" y="1657088"/>
            <a:ext cx="15989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Convenience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29A84D-5C07-8183-1EB1-5F777E5A6A8A}"/>
              </a:ext>
            </a:extLst>
          </p:cNvPr>
          <p:cNvSpPr txBox="1"/>
          <p:nvPr/>
        </p:nvSpPr>
        <p:spPr>
          <a:xfrm>
            <a:off x="6383946" y="1981897"/>
            <a:ext cx="159891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Speed</a:t>
            </a:r>
          </a:p>
        </p:txBody>
      </p:sp>
      <p:sp>
        <p:nvSpPr>
          <p:cNvPr id="34" name="Freeform 273">
            <a:extLst>
              <a:ext uri="{FF2B5EF4-FFF2-40B4-BE49-F238E27FC236}">
                <a16:creationId xmlns:a16="http://schemas.microsoft.com/office/drawing/2014/main" id="{73663028-6A46-9862-CA98-C9717843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779" y="3431938"/>
            <a:ext cx="5174338" cy="44074"/>
          </a:xfrm>
          <a:custGeom>
            <a:avLst/>
            <a:gdLst>
              <a:gd name="T0" fmla="*/ 7765 w 7766"/>
              <a:gd name="T1" fmla="*/ 64 h 65"/>
              <a:gd name="T2" fmla="*/ 0 w 7766"/>
              <a:gd name="T3" fmla="*/ 64 h 65"/>
              <a:gd name="T4" fmla="*/ 0 w 7766"/>
              <a:gd name="T5" fmla="*/ 0 h 65"/>
              <a:gd name="T6" fmla="*/ 7765 w 7766"/>
              <a:gd name="T7" fmla="*/ 0 h 65"/>
              <a:gd name="T8" fmla="*/ 7765 w 776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5">
                <a:moveTo>
                  <a:pt x="7765" y="64"/>
                </a:moveTo>
                <a:lnTo>
                  <a:pt x="0" y="64"/>
                </a:lnTo>
                <a:lnTo>
                  <a:pt x="0" y="0"/>
                </a:lnTo>
                <a:lnTo>
                  <a:pt x="7765" y="0"/>
                </a:lnTo>
                <a:lnTo>
                  <a:pt x="7765" y="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5" name="Freeform 274">
            <a:extLst>
              <a:ext uri="{FF2B5EF4-FFF2-40B4-BE49-F238E27FC236}">
                <a16:creationId xmlns:a16="http://schemas.microsoft.com/office/drawing/2014/main" id="{E6120523-8985-59CA-8C1F-E11C4C18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157" y="3379050"/>
            <a:ext cx="155728" cy="152792"/>
          </a:xfrm>
          <a:custGeom>
            <a:avLst/>
            <a:gdLst>
              <a:gd name="T0" fmla="*/ 231 w 232"/>
              <a:gd name="T1" fmla="*/ 114 h 231"/>
              <a:gd name="T2" fmla="*/ 231 w 232"/>
              <a:gd name="T3" fmla="*/ 114 h 231"/>
              <a:gd name="T4" fmla="*/ 116 w 232"/>
              <a:gd name="T5" fmla="*/ 230 h 231"/>
              <a:gd name="T6" fmla="*/ 116 w 232"/>
              <a:gd name="T7" fmla="*/ 230 h 231"/>
              <a:gd name="T8" fmla="*/ 0 w 232"/>
              <a:gd name="T9" fmla="*/ 114 h 231"/>
              <a:gd name="T10" fmla="*/ 0 w 232"/>
              <a:gd name="T11" fmla="*/ 114 h 231"/>
              <a:gd name="T12" fmla="*/ 116 w 232"/>
              <a:gd name="T13" fmla="*/ 0 h 231"/>
              <a:gd name="T14" fmla="*/ 116 w 232"/>
              <a:gd name="T15" fmla="*/ 0 h 231"/>
              <a:gd name="T16" fmla="*/ 231 w 232"/>
              <a:gd name="T17" fmla="*/ 11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1">
                <a:moveTo>
                  <a:pt x="231" y="114"/>
                </a:moveTo>
                <a:lnTo>
                  <a:pt x="231" y="114"/>
                </a:lnTo>
                <a:cubicBezTo>
                  <a:pt x="231" y="178"/>
                  <a:pt x="179" y="230"/>
                  <a:pt x="116" y="230"/>
                </a:cubicBezTo>
                <a:lnTo>
                  <a:pt x="116" y="230"/>
                </a:lnTo>
                <a:cubicBezTo>
                  <a:pt x="52" y="230"/>
                  <a:pt x="0" y="178"/>
                  <a:pt x="0" y="114"/>
                </a:cubicBezTo>
                <a:lnTo>
                  <a:pt x="0" y="114"/>
                </a:lnTo>
                <a:cubicBezTo>
                  <a:pt x="0" y="51"/>
                  <a:pt x="52" y="0"/>
                  <a:pt x="116" y="0"/>
                </a:cubicBezTo>
                <a:lnTo>
                  <a:pt x="116" y="0"/>
                </a:lnTo>
                <a:cubicBezTo>
                  <a:pt x="179" y="0"/>
                  <a:pt x="231" y="51"/>
                  <a:pt x="231" y="114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6" name="Freeform 288">
            <a:extLst>
              <a:ext uri="{FF2B5EF4-FFF2-40B4-BE49-F238E27FC236}">
                <a16:creationId xmlns:a16="http://schemas.microsoft.com/office/drawing/2014/main" id="{BCAC2AC6-D9AD-904C-D19C-463508EB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779" y="3993153"/>
            <a:ext cx="5174338" cy="44075"/>
          </a:xfrm>
          <a:custGeom>
            <a:avLst/>
            <a:gdLst>
              <a:gd name="T0" fmla="*/ 7765 w 7766"/>
              <a:gd name="T1" fmla="*/ 65 h 66"/>
              <a:gd name="T2" fmla="*/ 0 w 7766"/>
              <a:gd name="T3" fmla="*/ 65 h 66"/>
              <a:gd name="T4" fmla="*/ 0 w 7766"/>
              <a:gd name="T5" fmla="*/ 0 h 66"/>
              <a:gd name="T6" fmla="*/ 7765 w 7766"/>
              <a:gd name="T7" fmla="*/ 0 h 66"/>
              <a:gd name="T8" fmla="*/ 7765 w 776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7" name="Freeform 289">
            <a:extLst>
              <a:ext uri="{FF2B5EF4-FFF2-40B4-BE49-F238E27FC236}">
                <a16:creationId xmlns:a16="http://schemas.microsoft.com/office/drawing/2014/main" id="{AAC95094-B3EF-802F-1D95-8DE95682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678" y="3940262"/>
            <a:ext cx="155731" cy="155731"/>
          </a:xfrm>
          <a:custGeom>
            <a:avLst/>
            <a:gdLst>
              <a:gd name="T0" fmla="*/ 231 w 232"/>
              <a:gd name="T1" fmla="*/ 115 h 232"/>
              <a:gd name="T2" fmla="*/ 231 w 232"/>
              <a:gd name="T3" fmla="*/ 115 h 232"/>
              <a:gd name="T4" fmla="*/ 116 w 232"/>
              <a:gd name="T5" fmla="*/ 231 h 232"/>
              <a:gd name="T6" fmla="*/ 116 w 232"/>
              <a:gd name="T7" fmla="*/ 231 h 232"/>
              <a:gd name="T8" fmla="*/ 0 w 232"/>
              <a:gd name="T9" fmla="*/ 115 h 232"/>
              <a:gd name="T10" fmla="*/ 0 w 232"/>
              <a:gd name="T11" fmla="*/ 115 h 232"/>
              <a:gd name="T12" fmla="*/ 116 w 232"/>
              <a:gd name="T13" fmla="*/ 0 h 232"/>
              <a:gd name="T14" fmla="*/ 116 w 232"/>
              <a:gd name="T15" fmla="*/ 0 h 232"/>
              <a:gd name="T16" fmla="*/ 231 w 232"/>
              <a:gd name="T17" fmla="*/ 115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2">
                <a:moveTo>
                  <a:pt x="231" y="115"/>
                </a:moveTo>
                <a:lnTo>
                  <a:pt x="231" y="115"/>
                </a:lnTo>
                <a:cubicBezTo>
                  <a:pt x="231" y="179"/>
                  <a:pt x="180" y="231"/>
                  <a:pt x="116" y="231"/>
                </a:cubicBezTo>
                <a:lnTo>
                  <a:pt x="116" y="231"/>
                </a:lnTo>
                <a:cubicBezTo>
                  <a:pt x="52" y="231"/>
                  <a:pt x="0" y="179"/>
                  <a:pt x="0" y="115"/>
                </a:cubicBezTo>
                <a:lnTo>
                  <a:pt x="0" y="115"/>
                </a:lnTo>
                <a:cubicBezTo>
                  <a:pt x="0" y="52"/>
                  <a:pt x="52" y="0"/>
                  <a:pt x="116" y="0"/>
                </a:cubicBezTo>
                <a:lnTo>
                  <a:pt x="116" y="0"/>
                </a:lnTo>
                <a:cubicBezTo>
                  <a:pt x="180" y="0"/>
                  <a:pt x="231" y="52"/>
                  <a:pt x="231" y="115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8" name="Freeform 308">
            <a:extLst>
              <a:ext uri="{FF2B5EF4-FFF2-40B4-BE49-F238E27FC236}">
                <a16:creationId xmlns:a16="http://schemas.microsoft.com/office/drawing/2014/main" id="{1BECD2BA-ADD2-55E2-516D-F7D5639E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779" y="4554367"/>
            <a:ext cx="5174338" cy="44074"/>
          </a:xfrm>
          <a:custGeom>
            <a:avLst/>
            <a:gdLst>
              <a:gd name="T0" fmla="*/ 7765 w 7766"/>
              <a:gd name="T1" fmla="*/ 65 h 66"/>
              <a:gd name="T2" fmla="*/ 0 w 7766"/>
              <a:gd name="T3" fmla="*/ 65 h 66"/>
              <a:gd name="T4" fmla="*/ 0 w 7766"/>
              <a:gd name="T5" fmla="*/ 0 h 66"/>
              <a:gd name="T6" fmla="*/ 7765 w 7766"/>
              <a:gd name="T7" fmla="*/ 0 h 66"/>
              <a:gd name="T8" fmla="*/ 7765 w 776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9" name="Freeform 309">
            <a:extLst>
              <a:ext uri="{FF2B5EF4-FFF2-40B4-BE49-F238E27FC236}">
                <a16:creationId xmlns:a16="http://schemas.microsoft.com/office/drawing/2014/main" id="{23B3AFEA-7E2B-0AC9-E64B-B74021C5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388" y="4501479"/>
            <a:ext cx="155728" cy="155728"/>
          </a:xfrm>
          <a:custGeom>
            <a:avLst/>
            <a:gdLst>
              <a:gd name="T0" fmla="*/ 231 w 232"/>
              <a:gd name="T1" fmla="*/ 116 h 233"/>
              <a:gd name="T2" fmla="*/ 231 w 232"/>
              <a:gd name="T3" fmla="*/ 116 h 233"/>
              <a:gd name="T4" fmla="*/ 115 w 232"/>
              <a:gd name="T5" fmla="*/ 232 h 233"/>
              <a:gd name="T6" fmla="*/ 115 w 232"/>
              <a:gd name="T7" fmla="*/ 232 h 233"/>
              <a:gd name="T8" fmla="*/ 0 w 232"/>
              <a:gd name="T9" fmla="*/ 116 h 233"/>
              <a:gd name="T10" fmla="*/ 0 w 232"/>
              <a:gd name="T11" fmla="*/ 116 h 233"/>
              <a:gd name="T12" fmla="*/ 115 w 232"/>
              <a:gd name="T13" fmla="*/ 0 h 233"/>
              <a:gd name="T14" fmla="*/ 115 w 232"/>
              <a:gd name="T15" fmla="*/ 0 h 233"/>
              <a:gd name="T16" fmla="*/ 231 w 232"/>
              <a:gd name="T17" fmla="*/ 11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3">
                <a:moveTo>
                  <a:pt x="231" y="116"/>
                </a:moveTo>
                <a:lnTo>
                  <a:pt x="231" y="116"/>
                </a:lnTo>
                <a:cubicBezTo>
                  <a:pt x="231" y="180"/>
                  <a:pt x="180" y="232"/>
                  <a:pt x="115" y="232"/>
                </a:cubicBezTo>
                <a:lnTo>
                  <a:pt x="115" y="232"/>
                </a:lnTo>
                <a:cubicBezTo>
                  <a:pt x="52" y="232"/>
                  <a:pt x="0" y="180"/>
                  <a:pt x="0" y="116"/>
                </a:cubicBezTo>
                <a:lnTo>
                  <a:pt x="0" y="116"/>
                </a:lnTo>
                <a:cubicBezTo>
                  <a:pt x="0" y="52"/>
                  <a:pt x="52" y="0"/>
                  <a:pt x="115" y="0"/>
                </a:cubicBezTo>
                <a:lnTo>
                  <a:pt x="115" y="0"/>
                </a:lnTo>
                <a:cubicBezTo>
                  <a:pt x="180" y="0"/>
                  <a:pt x="231" y="52"/>
                  <a:pt x="231" y="116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0" name="Freeform 323">
            <a:extLst>
              <a:ext uri="{FF2B5EF4-FFF2-40B4-BE49-F238E27FC236}">
                <a16:creationId xmlns:a16="http://schemas.microsoft.com/office/drawing/2014/main" id="{AD3D62DB-28E9-7B7F-E419-31804063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779" y="5115583"/>
            <a:ext cx="5174338" cy="44075"/>
          </a:xfrm>
          <a:custGeom>
            <a:avLst/>
            <a:gdLst>
              <a:gd name="T0" fmla="*/ 7765 w 7766"/>
              <a:gd name="T1" fmla="*/ 65 h 66"/>
              <a:gd name="T2" fmla="*/ 0 w 7766"/>
              <a:gd name="T3" fmla="*/ 65 h 66"/>
              <a:gd name="T4" fmla="*/ 0 w 7766"/>
              <a:gd name="T5" fmla="*/ 0 h 66"/>
              <a:gd name="T6" fmla="*/ 7765 w 7766"/>
              <a:gd name="T7" fmla="*/ 0 h 66"/>
              <a:gd name="T8" fmla="*/ 7765 w 776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1" name="Freeform 324">
            <a:extLst>
              <a:ext uri="{FF2B5EF4-FFF2-40B4-BE49-F238E27FC236}">
                <a16:creationId xmlns:a16="http://schemas.microsoft.com/office/drawing/2014/main" id="{DA601F8E-25B7-0D13-BDAF-6CB3151D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157" y="5062692"/>
            <a:ext cx="155728" cy="155731"/>
          </a:xfrm>
          <a:custGeom>
            <a:avLst/>
            <a:gdLst>
              <a:gd name="T0" fmla="*/ 231 w 232"/>
              <a:gd name="T1" fmla="*/ 115 h 232"/>
              <a:gd name="T2" fmla="*/ 231 w 232"/>
              <a:gd name="T3" fmla="*/ 115 h 232"/>
              <a:gd name="T4" fmla="*/ 116 w 232"/>
              <a:gd name="T5" fmla="*/ 231 h 232"/>
              <a:gd name="T6" fmla="*/ 116 w 232"/>
              <a:gd name="T7" fmla="*/ 231 h 232"/>
              <a:gd name="T8" fmla="*/ 0 w 232"/>
              <a:gd name="T9" fmla="*/ 115 h 232"/>
              <a:gd name="T10" fmla="*/ 0 w 232"/>
              <a:gd name="T11" fmla="*/ 115 h 232"/>
              <a:gd name="T12" fmla="*/ 116 w 232"/>
              <a:gd name="T13" fmla="*/ 0 h 232"/>
              <a:gd name="T14" fmla="*/ 116 w 232"/>
              <a:gd name="T15" fmla="*/ 0 h 232"/>
              <a:gd name="T16" fmla="*/ 231 w 232"/>
              <a:gd name="T17" fmla="*/ 115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2">
                <a:moveTo>
                  <a:pt x="231" y="115"/>
                </a:moveTo>
                <a:lnTo>
                  <a:pt x="231" y="115"/>
                </a:lnTo>
                <a:cubicBezTo>
                  <a:pt x="231" y="179"/>
                  <a:pt x="179" y="231"/>
                  <a:pt x="116" y="231"/>
                </a:cubicBezTo>
                <a:lnTo>
                  <a:pt x="116" y="231"/>
                </a:lnTo>
                <a:cubicBezTo>
                  <a:pt x="52" y="231"/>
                  <a:pt x="0" y="179"/>
                  <a:pt x="0" y="115"/>
                </a:cubicBezTo>
                <a:lnTo>
                  <a:pt x="0" y="115"/>
                </a:lnTo>
                <a:cubicBezTo>
                  <a:pt x="0" y="51"/>
                  <a:pt x="52" y="0"/>
                  <a:pt x="116" y="0"/>
                </a:cubicBezTo>
                <a:lnTo>
                  <a:pt x="116" y="0"/>
                </a:lnTo>
                <a:cubicBezTo>
                  <a:pt x="179" y="0"/>
                  <a:pt x="231" y="51"/>
                  <a:pt x="231" y="115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F2D6E-0E68-2C32-7CB0-25E14FB3ED56}"/>
              </a:ext>
            </a:extLst>
          </p:cNvPr>
          <p:cNvSpPr txBox="1"/>
          <p:nvPr/>
        </p:nvSpPr>
        <p:spPr>
          <a:xfrm>
            <a:off x="6383946" y="2645950"/>
            <a:ext cx="527287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PERSONALITY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AC6FE-0072-DFCB-026E-1E221E451F0B}"/>
              </a:ext>
            </a:extLst>
          </p:cNvPr>
          <p:cNvSpPr txBox="1"/>
          <p:nvPr/>
        </p:nvSpPr>
        <p:spPr>
          <a:xfrm>
            <a:off x="6383946" y="3070693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Introvert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FEBF5-1D85-DF75-0360-F620923308EB}"/>
              </a:ext>
            </a:extLst>
          </p:cNvPr>
          <p:cNvSpPr txBox="1"/>
          <p:nvPr/>
        </p:nvSpPr>
        <p:spPr>
          <a:xfrm>
            <a:off x="9276865" y="3070693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Extrovert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D7FFB0-3DB5-71A1-7984-0DB7773AAF78}"/>
              </a:ext>
            </a:extLst>
          </p:cNvPr>
          <p:cNvSpPr txBox="1"/>
          <p:nvPr/>
        </p:nvSpPr>
        <p:spPr>
          <a:xfrm>
            <a:off x="6383946" y="3631478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Passive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7D4BC3-5926-45BA-A1FC-4038A7612E0E}"/>
              </a:ext>
            </a:extLst>
          </p:cNvPr>
          <p:cNvSpPr txBox="1"/>
          <p:nvPr/>
        </p:nvSpPr>
        <p:spPr>
          <a:xfrm>
            <a:off x="9276865" y="3631478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3804A6-80F2-FDAE-D5EA-C1B7923E9AAE}"/>
              </a:ext>
            </a:extLst>
          </p:cNvPr>
          <p:cNvSpPr txBox="1"/>
          <p:nvPr/>
        </p:nvSpPr>
        <p:spPr>
          <a:xfrm>
            <a:off x="6383946" y="4192450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Analytical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7C63FE-0286-5F32-C69B-DBFBBC83C3B5}"/>
              </a:ext>
            </a:extLst>
          </p:cNvPr>
          <p:cNvSpPr txBox="1"/>
          <p:nvPr/>
        </p:nvSpPr>
        <p:spPr>
          <a:xfrm>
            <a:off x="9276865" y="4192450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Creative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C2719-8154-ED60-E131-F8621AA0EF0B}"/>
              </a:ext>
            </a:extLst>
          </p:cNvPr>
          <p:cNvSpPr txBox="1"/>
          <p:nvPr/>
        </p:nvSpPr>
        <p:spPr>
          <a:xfrm>
            <a:off x="6383946" y="4758218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Loyal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8474A0-A184-FBDF-703C-B75042088193}"/>
              </a:ext>
            </a:extLst>
          </p:cNvPr>
          <p:cNvSpPr txBox="1"/>
          <p:nvPr/>
        </p:nvSpPr>
        <p:spPr>
          <a:xfrm>
            <a:off x="9276865" y="4758218"/>
            <a:ext cx="237995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Friendly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DD5200-9F76-4E8A-62D7-4F232EDA630B}"/>
              </a:ext>
            </a:extLst>
          </p:cNvPr>
          <p:cNvSpPr txBox="1"/>
          <p:nvPr/>
        </p:nvSpPr>
        <p:spPr>
          <a:xfrm>
            <a:off x="383343" y="3766759"/>
            <a:ext cx="26888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CHARLOTTE TAYLOR, 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D6BBD5-F0D8-8948-CE93-175A8CB77BAF}"/>
              </a:ext>
            </a:extLst>
          </p:cNvPr>
          <p:cNvSpPr txBox="1"/>
          <p:nvPr/>
        </p:nvSpPr>
        <p:spPr>
          <a:xfrm>
            <a:off x="383343" y="4380208"/>
            <a:ext cx="268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Engineer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1AA396-D4F1-D8B4-B8CB-1801537A5DEB}"/>
              </a:ext>
            </a:extLst>
          </p:cNvPr>
          <p:cNvSpPr/>
          <p:nvPr/>
        </p:nvSpPr>
        <p:spPr>
          <a:xfrm>
            <a:off x="335196" y="5603322"/>
            <a:ext cx="2688820" cy="988229"/>
          </a:xfrm>
          <a:prstGeom prst="roundRect">
            <a:avLst>
              <a:gd name="adj" fmla="val 15422"/>
            </a:avLst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9494D-C251-27D8-B95A-E035842B840E}"/>
              </a:ext>
            </a:extLst>
          </p:cNvPr>
          <p:cNvSpPr txBox="1"/>
          <p:nvPr/>
        </p:nvSpPr>
        <p:spPr>
          <a:xfrm>
            <a:off x="383343" y="4693333"/>
            <a:ext cx="26888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CDMX, Mexico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9FC7A-1E19-181B-5EF2-E607E4E5B117}"/>
              </a:ext>
            </a:extLst>
          </p:cNvPr>
          <p:cNvSpPr txBox="1"/>
          <p:nvPr/>
        </p:nvSpPr>
        <p:spPr>
          <a:xfrm>
            <a:off x="404461" y="5666822"/>
            <a:ext cx="1966792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Reliable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84D3C-26FB-1E60-FB17-A5C6C42990D7}"/>
              </a:ext>
            </a:extLst>
          </p:cNvPr>
          <p:cNvSpPr txBox="1"/>
          <p:nvPr/>
        </p:nvSpPr>
        <p:spPr>
          <a:xfrm>
            <a:off x="404461" y="5937714"/>
            <a:ext cx="1966792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BF9682-B2EC-23C9-BD3B-5124B34282D2}"/>
              </a:ext>
            </a:extLst>
          </p:cNvPr>
          <p:cNvSpPr txBox="1"/>
          <p:nvPr/>
        </p:nvSpPr>
        <p:spPr>
          <a:xfrm>
            <a:off x="404461" y="6231481"/>
            <a:ext cx="1966792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Leader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CD9664A-6427-E410-0FE2-78D62FFF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62" y="4263476"/>
            <a:ext cx="382460" cy="467833"/>
          </a:xfrm>
          <a:custGeom>
            <a:avLst/>
            <a:gdLst>
              <a:gd name="connsiteX0" fmla="*/ 507705 w 715275"/>
              <a:gd name="connsiteY0" fmla="*/ 211199 h 874941"/>
              <a:gd name="connsiteX1" fmla="*/ 560260 w 715275"/>
              <a:gd name="connsiteY1" fmla="*/ 213819 h 874941"/>
              <a:gd name="connsiteX2" fmla="*/ 577375 w 715275"/>
              <a:gd name="connsiteY2" fmla="*/ 219395 h 874941"/>
              <a:gd name="connsiteX3" fmla="*/ 585690 w 715275"/>
              <a:gd name="connsiteY3" fmla="*/ 220368 h 874941"/>
              <a:gd name="connsiteX4" fmla="*/ 593441 w 715275"/>
              <a:gd name="connsiteY4" fmla="*/ 224630 h 874941"/>
              <a:gd name="connsiteX5" fmla="*/ 610477 w 715275"/>
              <a:gd name="connsiteY5" fmla="*/ 230181 h 874941"/>
              <a:gd name="connsiteX6" fmla="*/ 657886 w 715275"/>
              <a:gd name="connsiteY6" fmla="*/ 259934 h 874941"/>
              <a:gd name="connsiteX7" fmla="*/ 692818 w 715275"/>
              <a:gd name="connsiteY7" fmla="*/ 297198 h 874941"/>
              <a:gd name="connsiteX8" fmla="*/ 692713 w 715275"/>
              <a:gd name="connsiteY8" fmla="*/ 297286 h 874941"/>
              <a:gd name="connsiteX9" fmla="*/ 692818 w 715275"/>
              <a:gd name="connsiteY9" fmla="*/ 297398 h 874941"/>
              <a:gd name="connsiteX10" fmla="*/ 601763 w 715275"/>
              <a:gd name="connsiteY10" fmla="*/ 422688 h 874941"/>
              <a:gd name="connsiteX11" fmla="*/ 598027 w 715275"/>
              <a:gd name="connsiteY11" fmla="*/ 477436 h 874941"/>
              <a:gd name="connsiteX12" fmla="*/ 609131 w 715275"/>
              <a:gd name="connsiteY12" fmla="*/ 530719 h 874941"/>
              <a:gd name="connsiteX13" fmla="*/ 715275 w 715275"/>
              <a:gd name="connsiteY13" fmla="*/ 642512 h 874941"/>
              <a:gd name="connsiteX14" fmla="*/ 715010 w 715275"/>
              <a:gd name="connsiteY14" fmla="*/ 643157 h 874941"/>
              <a:gd name="connsiteX15" fmla="*/ 715275 w 715275"/>
              <a:gd name="connsiteY15" fmla="*/ 643325 h 874941"/>
              <a:gd name="connsiteX16" fmla="*/ 692818 w 715275"/>
              <a:gd name="connsiteY16" fmla="*/ 698077 h 874941"/>
              <a:gd name="connsiteX17" fmla="*/ 601743 w 715275"/>
              <a:gd name="connsiteY17" fmla="*/ 833710 h 874941"/>
              <a:gd name="connsiteX18" fmla="*/ 462011 w 715275"/>
              <a:gd name="connsiteY18" fmla="*/ 862330 h 874941"/>
              <a:gd name="connsiteX19" fmla="*/ 407117 w 715275"/>
              <a:gd name="connsiteY19" fmla="*/ 842420 h 874941"/>
              <a:gd name="connsiteX20" fmla="*/ 309803 w 715275"/>
              <a:gd name="connsiteY20" fmla="*/ 852375 h 874941"/>
              <a:gd name="connsiteX21" fmla="*/ 258651 w 715275"/>
              <a:gd name="connsiteY21" fmla="*/ 869796 h 874941"/>
              <a:gd name="connsiteX22" fmla="*/ 167576 w 715275"/>
              <a:gd name="connsiteY22" fmla="*/ 851131 h 874941"/>
              <a:gd name="connsiteX23" fmla="*/ 91472 w 715275"/>
              <a:gd name="connsiteY23" fmla="*/ 761538 h 874941"/>
              <a:gd name="connsiteX24" fmla="*/ 7882 w 715275"/>
              <a:gd name="connsiteY24" fmla="*/ 551244 h 874941"/>
              <a:gd name="connsiteX25" fmla="*/ 85 w 715275"/>
              <a:gd name="connsiteY25" fmla="*/ 464607 h 874941"/>
              <a:gd name="connsiteX26" fmla="*/ 113 w 715275"/>
              <a:gd name="connsiteY26" fmla="*/ 464422 h 874941"/>
              <a:gd name="connsiteX27" fmla="*/ 85 w 715275"/>
              <a:gd name="connsiteY27" fmla="*/ 464110 h 874941"/>
              <a:gd name="connsiteX28" fmla="*/ 12873 w 715275"/>
              <a:gd name="connsiteY28" fmla="*/ 380421 h 874941"/>
              <a:gd name="connsiteX29" fmla="*/ 191281 w 715275"/>
              <a:gd name="connsiteY29" fmla="*/ 215217 h 874941"/>
              <a:gd name="connsiteX30" fmla="*/ 283604 w 715275"/>
              <a:gd name="connsiteY30" fmla="*/ 226396 h 874941"/>
              <a:gd name="connsiteX31" fmla="*/ 344736 w 715275"/>
              <a:gd name="connsiteY31" fmla="*/ 248755 h 874941"/>
              <a:gd name="connsiteX32" fmla="*/ 382164 w 715275"/>
              <a:gd name="connsiteY32" fmla="*/ 248755 h 874941"/>
              <a:gd name="connsiteX33" fmla="*/ 453278 w 715275"/>
              <a:gd name="connsiteY33" fmla="*/ 222670 h 874941"/>
              <a:gd name="connsiteX34" fmla="*/ 507705 w 715275"/>
              <a:gd name="connsiteY34" fmla="*/ 211199 h 874941"/>
              <a:gd name="connsiteX35" fmla="*/ 531877 w 715275"/>
              <a:gd name="connsiteY35" fmla="*/ 0 h 874941"/>
              <a:gd name="connsiteX36" fmla="*/ 531873 w 715275"/>
              <a:gd name="connsiteY36" fmla="*/ 1698 h 874941"/>
              <a:gd name="connsiteX37" fmla="*/ 537776 w 715275"/>
              <a:gd name="connsiteY37" fmla="*/ 2 h 874941"/>
              <a:gd name="connsiteX38" fmla="*/ 396284 w 715275"/>
              <a:gd name="connsiteY38" fmla="*/ 197024 h 874941"/>
              <a:gd name="connsiteX39" fmla="*/ 396207 w 715275"/>
              <a:gd name="connsiteY39" fmla="*/ 197028 h 874941"/>
              <a:gd name="connsiteX40" fmla="*/ 392094 w 715275"/>
              <a:gd name="connsiteY40" fmla="*/ 198417 h 874941"/>
              <a:gd name="connsiteX41" fmla="*/ 357212 w 715275"/>
              <a:gd name="connsiteY41" fmla="*/ 200339 h 874941"/>
              <a:gd name="connsiteX42" fmla="*/ 531877 w 715275"/>
              <a:gd name="connsiteY42" fmla="*/ 0 h 87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15275" h="874941">
                <a:moveTo>
                  <a:pt x="507705" y="211199"/>
                </a:moveTo>
                <a:cubicBezTo>
                  <a:pt x="525561" y="209744"/>
                  <a:pt x="543106" y="210636"/>
                  <a:pt x="560260" y="213819"/>
                </a:cubicBezTo>
                <a:lnTo>
                  <a:pt x="577375" y="219395"/>
                </a:lnTo>
                <a:lnTo>
                  <a:pt x="585690" y="220368"/>
                </a:lnTo>
                <a:lnTo>
                  <a:pt x="593441" y="224630"/>
                </a:lnTo>
                <a:lnTo>
                  <a:pt x="610477" y="230181"/>
                </a:lnTo>
                <a:cubicBezTo>
                  <a:pt x="626774" y="237886"/>
                  <a:pt x="642603" y="247823"/>
                  <a:pt x="657886" y="259934"/>
                </a:cubicBezTo>
                <a:cubicBezTo>
                  <a:pt x="670362" y="271113"/>
                  <a:pt x="681590" y="283534"/>
                  <a:pt x="692818" y="297198"/>
                </a:cubicBezTo>
                <a:lnTo>
                  <a:pt x="692713" y="297286"/>
                </a:lnTo>
                <a:lnTo>
                  <a:pt x="692818" y="297398"/>
                </a:lnTo>
                <a:cubicBezTo>
                  <a:pt x="645098" y="330062"/>
                  <a:pt x="612816" y="371125"/>
                  <a:pt x="601763" y="422688"/>
                </a:cubicBezTo>
                <a:lnTo>
                  <a:pt x="598027" y="477436"/>
                </a:lnTo>
                <a:lnTo>
                  <a:pt x="609131" y="530719"/>
                </a:lnTo>
                <a:cubicBezTo>
                  <a:pt x="626617" y="579862"/>
                  <a:pt x="662876" y="616427"/>
                  <a:pt x="715275" y="642512"/>
                </a:cubicBezTo>
                <a:lnTo>
                  <a:pt x="715010" y="643157"/>
                </a:lnTo>
                <a:lnTo>
                  <a:pt x="715275" y="643325"/>
                </a:lnTo>
                <a:cubicBezTo>
                  <a:pt x="707790" y="661991"/>
                  <a:pt x="700304" y="680656"/>
                  <a:pt x="692818" y="698077"/>
                </a:cubicBezTo>
                <a:cubicBezTo>
                  <a:pt x="669114" y="747850"/>
                  <a:pt x="639171" y="793891"/>
                  <a:pt x="601743" y="833710"/>
                </a:cubicBezTo>
                <a:cubicBezTo>
                  <a:pt x="563067" y="876018"/>
                  <a:pt x="515658" y="883484"/>
                  <a:pt x="462011" y="862330"/>
                </a:cubicBezTo>
                <a:cubicBezTo>
                  <a:pt x="444545" y="853619"/>
                  <a:pt x="425831" y="847398"/>
                  <a:pt x="407117" y="842420"/>
                </a:cubicBezTo>
                <a:cubicBezTo>
                  <a:pt x="374679" y="834954"/>
                  <a:pt x="340993" y="839932"/>
                  <a:pt x="309803" y="852375"/>
                </a:cubicBezTo>
                <a:cubicBezTo>
                  <a:pt x="293584" y="858597"/>
                  <a:pt x="276118" y="864819"/>
                  <a:pt x="258651" y="869796"/>
                </a:cubicBezTo>
                <a:cubicBezTo>
                  <a:pt x="224966" y="880995"/>
                  <a:pt x="195023" y="873529"/>
                  <a:pt x="167576" y="851131"/>
                </a:cubicBezTo>
                <a:cubicBezTo>
                  <a:pt x="136386" y="826244"/>
                  <a:pt x="113929" y="793891"/>
                  <a:pt x="91472" y="761538"/>
                </a:cubicBezTo>
                <a:cubicBezTo>
                  <a:pt x="47806" y="696832"/>
                  <a:pt x="21606" y="627149"/>
                  <a:pt x="7882" y="551244"/>
                </a:cubicBezTo>
                <a:cubicBezTo>
                  <a:pt x="2268" y="522002"/>
                  <a:pt x="-539" y="493071"/>
                  <a:pt x="85" y="464607"/>
                </a:cubicBezTo>
                <a:lnTo>
                  <a:pt x="113" y="464422"/>
                </a:lnTo>
                <a:lnTo>
                  <a:pt x="85" y="464110"/>
                </a:lnTo>
                <a:cubicBezTo>
                  <a:pt x="709" y="435696"/>
                  <a:pt x="4764" y="407748"/>
                  <a:pt x="12873" y="380421"/>
                </a:cubicBezTo>
                <a:cubicBezTo>
                  <a:pt x="40320" y="290987"/>
                  <a:pt x="97710" y="232607"/>
                  <a:pt x="191281" y="215217"/>
                </a:cubicBezTo>
                <a:cubicBezTo>
                  <a:pt x="223718" y="210248"/>
                  <a:pt x="253661" y="215217"/>
                  <a:pt x="283604" y="226396"/>
                </a:cubicBezTo>
                <a:cubicBezTo>
                  <a:pt x="304813" y="233849"/>
                  <a:pt x="324775" y="241302"/>
                  <a:pt x="344736" y="248755"/>
                </a:cubicBezTo>
                <a:cubicBezTo>
                  <a:pt x="357212" y="252481"/>
                  <a:pt x="370936" y="252481"/>
                  <a:pt x="382164" y="248755"/>
                </a:cubicBezTo>
                <a:cubicBezTo>
                  <a:pt x="405869" y="240060"/>
                  <a:pt x="429574" y="231365"/>
                  <a:pt x="453278" y="222670"/>
                </a:cubicBezTo>
                <a:cubicBezTo>
                  <a:pt x="471680" y="216459"/>
                  <a:pt x="489849" y="212655"/>
                  <a:pt x="507705" y="211199"/>
                </a:cubicBezTo>
                <a:close/>
                <a:moveTo>
                  <a:pt x="531877" y="0"/>
                </a:moveTo>
                <a:lnTo>
                  <a:pt x="531873" y="1698"/>
                </a:lnTo>
                <a:lnTo>
                  <a:pt x="537776" y="2"/>
                </a:lnTo>
                <a:cubicBezTo>
                  <a:pt x="548825" y="88656"/>
                  <a:pt x="477691" y="181094"/>
                  <a:pt x="396284" y="197024"/>
                </a:cubicBezTo>
                <a:lnTo>
                  <a:pt x="396207" y="197028"/>
                </a:lnTo>
                <a:lnTo>
                  <a:pt x="392094" y="198417"/>
                </a:lnTo>
                <a:cubicBezTo>
                  <a:pt x="380605" y="200709"/>
                  <a:pt x="368908" y="201428"/>
                  <a:pt x="357212" y="200339"/>
                </a:cubicBezTo>
                <a:cubicBezTo>
                  <a:pt x="344736" y="109502"/>
                  <a:pt x="429574" y="6222"/>
                  <a:pt x="531877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EE31FB7-771F-141E-6DF5-89CDFB83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794" y="4264755"/>
            <a:ext cx="359153" cy="445665"/>
          </a:xfrm>
          <a:custGeom>
            <a:avLst/>
            <a:gdLst>
              <a:gd name="connsiteX0" fmla="*/ 277299 w 671687"/>
              <a:gd name="connsiteY0" fmla="*/ 630241 h 833482"/>
              <a:gd name="connsiteX1" fmla="*/ 288868 w 671687"/>
              <a:gd name="connsiteY1" fmla="*/ 630241 h 833482"/>
              <a:gd name="connsiteX2" fmla="*/ 288868 w 671687"/>
              <a:gd name="connsiteY2" fmla="*/ 666099 h 833482"/>
              <a:gd name="connsiteX3" fmla="*/ 277299 w 671687"/>
              <a:gd name="connsiteY3" fmla="*/ 666099 h 833482"/>
              <a:gd name="connsiteX4" fmla="*/ 272672 w 671687"/>
              <a:gd name="connsiteY4" fmla="*/ 647552 h 833482"/>
              <a:gd name="connsiteX5" fmla="*/ 277299 w 671687"/>
              <a:gd name="connsiteY5" fmla="*/ 630241 h 833482"/>
              <a:gd name="connsiteX6" fmla="*/ 380986 w 671687"/>
              <a:gd name="connsiteY6" fmla="*/ 625759 h 833482"/>
              <a:gd name="connsiteX7" fmla="*/ 387783 w 671687"/>
              <a:gd name="connsiteY7" fmla="*/ 630241 h 833482"/>
              <a:gd name="connsiteX8" fmla="*/ 387783 w 671687"/>
              <a:gd name="connsiteY8" fmla="*/ 664863 h 833482"/>
              <a:gd name="connsiteX9" fmla="*/ 375058 w 671687"/>
              <a:gd name="connsiteY9" fmla="*/ 664863 h 833482"/>
              <a:gd name="connsiteX10" fmla="*/ 371587 w 671687"/>
              <a:gd name="connsiteY10" fmla="*/ 647552 h 833482"/>
              <a:gd name="connsiteX11" fmla="*/ 375058 w 671687"/>
              <a:gd name="connsiteY11" fmla="*/ 631478 h 833482"/>
              <a:gd name="connsiteX12" fmla="*/ 380986 w 671687"/>
              <a:gd name="connsiteY12" fmla="*/ 625759 h 833482"/>
              <a:gd name="connsiteX13" fmla="*/ 361384 w 671687"/>
              <a:gd name="connsiteY13" fmla="*/ 573297 h 833482"/>
              <a:gd name="connsiteX14" fmla="*/ 302880 w 671687"/>
              <a:gd name="connsiteY14" fmla="*/ 575785 h 833482"/>
              <a:gd name="connsiteX15" fmla="*/ 258068 w 671687"/>
              <a:gd name="connsiteY15" fmla="*/ 600675 h 833482"/>
              <a:gd name="connsiteX16" fmla="*/ 236907 w 671687"/>
              <a:gd name="connsiteY16" fmla="*/ 626810 h 833482"/>
              <a:gd name="connsiteX17" fmla="*/ 188362 w 671687"/>
              <a:gd name="connsiteY17" fmla="*/ 684057 h 833482"/>
              <a:gd name="connsiteX18" fmla="*/ 175914 w 671687"/>
              <a:gd name="connsiteY18" fmla="*/ 701480 h 833482"/>
              <a:gd name="connsiteX19" fmla="*/ 172180 w 671687"/>
              <a:gd name="connsiteY19" fmla="*/ 728859 h 833482"/>
              <a:gd name="connsiteX20" fmla="*/ 235663 w 671687"/>
              <a:gd name="connsiteY20" fmla="*/ 725125 h 833482"/>
              <a:gd name="connsiteX21" fmla="*/ 244376 w 671687"/>
              <a:gd name="connsiteY21" fmla="*/ 733837 h 833482"/>
              <a:gd name="connsiteX22" fmla="*/ 174669 w 671687"/>
              <a:gd name="connsiteY22" fmla="*/ 738815 h 833482"/>
              <a:gd name="connsiteX23" fmla="*/ 179648 w 671687"/>
              <a:gd name="connsiteY23" fmla="*/ 750015 h 833482"/>
              <a:gd name="connsiteX24" fmla="*/ 192096 w 671687"/>
              <a:gd name="connsiteY24" fmla="*/ 754993 h 833482"/>
              <a:gd name="connsiteX25" fmla="*/ 220725 w 671687"/>
              <a:gd name="connsiteY25" fmla="*/ 747527 h 833482"/>
              <a:gd name="connsiteX26" fmla="*/ 248110 w 671687"/>
              <a:gd name="connsiteY26" fmla="*/ 742549 h 833482"/>
              <a:gd name="connsiteX27" fmla="*/ 248110 w 671687"/>
              <a:gd name="connsiteY27" fmla="*/ 753749 h 833482"/>
              <a:gd name="connsiteX28" fmla="*/ 192096 w 671687"/>
              <a:gd name="connsiteY28" fmla="*/ 764949 h 833482"/>
              <a:gd name="connsiteX29" fmla="*/ 190851 w 671687"/>
              <a:gd name="connsiteY29" fmla="*/ 768683 h 833482"/>
              <a:gd name="connsiteX30" fmla="*/ 221970 w 671687"/>
              <a:gd name="connsiteY30" fmla="*/ 801040 h 833482"/>
              <a:gd name="connsiteX31" fmla="*/ 284208 w 671687"/>
              <a:gd name="connsiteY31" fmla="*/ 808507 h 833482"/>
              <a:gd name="connsiteX32" fmla="*/ 327775 w 671687"/>
              <a:gd name="connsiteY32" fmla="*/ 777395 h 833482"/>
              <a:gd name="connsiteX33" fmla="*/ 330265 w 671687"/>
              <a:gd name="connsiteY33" fmla="*/ 766194 h 833482"/>
              <a:gd name="connsiteX34" fmla="*/ 311593 w 671687"/>
              <a:gd name="connsiteY34" fmla="*/ 730103 h 833482"/>
              <a:gd name="connsiteX35" fmla="*/ 310348 w 671687"/>
              <a:gd name="connsiteY35" fmla="*/ 716414 h 833482"/>
              <a:gd name="connsiteX36" fmla="*/ 321551 w 671687"/>
              <a:gd name="connsiteY36" fmla="*/ 715169 h 833482"/>
              <a:gd name="connsiteX37" fmla="*/ 337733 w 671687"/>
              <a:gd name="connsiteY37" fmla="*/ 726370 h 833482"/>
              <a:gd name="connsiteX38" fmla="*/ 352670 w 671687"/>
              <a:gd name="connsiteY38" fmla="*/ 715169 h 833482"/>
              <a:gd name="connsiteX39" fmla="*/ 366363 w 671687"/>
              <a:gd name="connsiteY39" fmla="*/ 715169 h 833482"/>
              <a:gd name="connsiteX40" fmla="*/ 363873 w 671687"/>
              <a:gd name="connsiteY40" fmla="*/ 728859 h 833482"/>
              <a:gd name="connsiteX41" fmla="*/ 345202 w 671687"/>
              <a:gd name="connsiteY41" fmla="*/ 766194 h 833482"/>
              <a:gd name="connsiteX42" fmla="*/ 346446 w 671687"/>
              <a:gd name="connsiteY42" fmla="*/ 774905 h 833482"/>
              <a:gd name="connsiteX43" fmla="*/ 386279 w 671687"/>
              <a:gd name="connsiteY43" fmla="*/ 804773 h 833482"/>
              <a:gd name="connsiteX44" fmla="*/ 484615 w 671687"/>
              <a:gd name="connsiteY44" fmla="*/ 763705 h 833482"/>
              <a:gd name="connsiteX45" fmla="*/ 442293 w 671687"/>
              <a:gd name="connsiteY45" fmla="*/ 756238 h 833482"/>
              <a:gd name="connsiteX46" fmla="*/ 434825 w 671687"/>
              <a:gd name="connsiteY46" fmla="*/ 743793 h 833482"/>
              <a:gd name="connsiteX47" fmla="*/ 443538 w 671687"/>
              <a:gd name="connsiteY47" fmla="*/ 745037 h 833482"/>
              <a:gd name="connsiteX48" fmla="*/ 485860 w 671687"/>
              <a:gd name="connsiteY48" fmla="*/ 753749 h 833482"/>
              <a:gd name="connsiteX49" fmla="*/ 492084 w 671687"/>
              <a:gd name="connsiteY49" fmla="*/ 752505 h 833482"/>
              <a:gd name="connsiteX50" fmla="*/ 502042 w 671687"/>
              <a:gd name="connsiteY50" fmla="*/ 736326 h 833482"/>
              <a:gd name="connsiteX51" fmla="*/ 444783 w 671687"/>
              <a:gd name="connsiteY51" fmla="*/ 732593 h 833482"/>
              <a:gd name="connsiteX52" fmla="*/ 451007 w 671687"/>
              <a:gd name="connsiteY52" fmla="*/ 722637 h 833482"/>
              <a:gd name="connsiteX53" fmla="*/ 468433 w 671687"/>
              <a:gd name="connsiteY53" fmla="*/ 722637 h 833482"/>
              <a:gd name="connsiteX54" fmla="*/ 504531 w 671687"/>
              <a:gd name="connsiteY54" fmla="*/ 725125 h 833482"/>
              <a:gd name="connsiteX55" fmla="*/ 488349 w 671687"/>
              <a:gd name="connsiteY55" fmla="*/ 687791 h 833482"/>
              <a:gd name="connsiteX56" fmla="*/ 439804 w 671687"/>
              <a:gd name="connsiteY56" fmla="*/ 629299 h 833482"/>
              <a:gd name="connsiteX57" fmla="*/ 361384 w 671687"/>
              <a:gd name="connsiteY57" fmla="*/ 573297 h 833482"/>
              <a:gd name="connsiteX58" fmla="*/ 110094 w 671687"/>
              <a:gd name="connsiteY58" fmla="*/ 59298 h 833482"/>
              <a:gd name="connsiteX59" fmla="*/ 193806 w 671687"/>
              <a:gd name="connsiteY59" fmla="*/ 110132 h 833482"/>
              <a:gd name="connsiteX60" fmla="*/ 243783 w 671687"/>
              <a:gd name="connsiteY60" fmla="*/ 175845 h 833482"/>
              <a:gd name="connsiteX61" fmla="*/ 243783 w 671687"/>
              <a:gd name="connsiteY61" fmla="*/ 177085 h 833482"/>
              <a:gd name="connsiteX62" fmla="*/ 332493 w 671687"/>
              <a:gd name="connsiteY62" fmla="*/ 377942 h 833482"/>
              <a:gd name="connsiteX63" fmla="*/ 332493 w 671687"/>
              <a:gd name="connsiteY63" fmla="*/ 379182 h 833482"/>
              <a:gd name="connsiteX64" fmla="*/ 421203 w 671687"/>
              <a:gd name="connsiteY64" fmla="*/ 178324 h 833482"/>
              <a:gd name="connsiteX65" fmla="*/ 421203 w 671687"/>
              <a:gd name="connsiteY65" fmla="*/ 177085 h 833482"/>
              <a:gd name="connsiteX66" fmla="*/ 469930 w 671687"/>
              <a:gd name="connsiteY66" fmla="*/ 112612 h 833482"/>
              <a:gd name="connsiteX67" fmla="*/ 553643 w 671687"/>
              <a:gd name="connsiteY67" fmla="*/ 60538 h 833482"/>
              <a:gd name="connsiteX68" fmla="*/ 578631 w 671687"/>
              <a:gd name="connsiteY68" fmla="*/ 63017 h 833482"/>
              <a:gd name="connsiteX69" fmla="*/ 611116 w 671687"/>
              <a:gd name="connsiteY69" fmla="*/ 86575 h 833482"/>
              <a:gd name="connsiteX70" fmla="*/ 619862 w 671687"/>
              <a:gd name="connsiteY70" fmla="*/ 107652 h 833482"/>
              <a:gd name="connsiteX71" fmla="*/ 543647 w 671687"/>
              <a:gd name="connsiteY71" fmla="*/ 289912 h 833482"/>
              <a:gd name="connsiteX72" fmla="*/ 526155 w 671687"/>
              <a:gd name="connsiteY72" fmla="*/ 313469 h 833482"/>
              <a:gd name="connsiteX73" fmla="*/ 332493 w 671687"/>
              <a:gd name="connsiteY73" fmla="*/ 501928 h 833482"/>
              <a:gd name="connsiteX74" fmla="*/ 332493 w 671687"/>
              <a:gd name="connsiteY74" fmla="*/ 500688 h 833482"/>
              <a:gd name="connsiteX75" fmla="*/ 137581 w 671687"/>
              <a:gd name="connsiteY75" fmla="*/ 310990 h 833482"/>
              <a:gd name="connsiteX76" fmla="*/ 120089 w 671687"/>
              <a:gd name="connsiteY76" fmla="*/ 288672 h 833482"/>
              <a:gd name="connsiteX77" fmla="*/ 43874 w 671687"/>
              <a:gd name="connsiteY77" fmla="*/ 106413 h 833482"/>
              <a:gd name="connsiteX78" fmla="*/ 53869 w 671687"/>
              <a:gd name="connsiteY78" fmla="*/ 85335 h 833482"/>
              <a:gd name="connsiteX79" fmla="*/ 86354 w 671687"/>
              <a:gd name="connsiteY79" fmla="*/ 61778 h 833482"/>
              <a:gd name="connsiteX80" fmla="*/ 110094 w 671687"/>
              <a:gd name="connsiteY80" fmla="*/ 59298 h 833482"/>
              <a:gd name="connsiteX81" fmla="*/ 561324 w 671687"/>
              <a:gd name="connsiteY81" fmla="*/ 21361 h 833482"/>
              <a:gd name="connsiteX82" fmla="*/ 503287 w 671687"/>
              <a:gd name="connsiteY82" fmla="*/ 35673 h 833482"/>
              <a:gd name="connsiteX83" fmla="*/ 449762 w 671687"/>
              <a:gd name="connsiteY83" fmla="*/ 75497 h 833482"/>
              <a:gd name="connsiteX84" fmla="*/ 366363 w 671687"/>
              <a:gd name="connsiteY84" fmla="*/ 203680 h 833482"/>
              <a:gd name="connsiteX85" fmla="*/ 333999 w 671687"/>
              <a:gd name="connsiteY85" fmla="*/ 290795 h 833482"/>
              <a:gd name="connsiteX86" fmla="*/ 332754 w 671687"/>
              <a:gd name="connsiteY86" fmla="*/ 290795 h 833482"/>
              <a:gd name="connsiteX87" fmla="*/ 332754 w 671687"/>
              <a:gd name="connsiteY87" fmla="*/ 273372 h 833482"/>
              <a:gd name="connsiteX88" fmla="*/ 332754 w 671687"/>
              <a:gd name="connsiteY88" fmla="*/ 264661 h 833482"/>
              <a:gd name="connsiteX89" fmla="*/ 284208 w 671687"/>
              <a:gd name="connsiteY89" fmla="*/ 148922 h 833482"/>
              <a:gd name="connsiteX90" fmla="*/ 168445 w 671687"/>
              <a:gd name="connsiteY90" fmla="*/ 35673 h 833482"/>
              <a:gd name="connsiteX91" fmla="*/ 72599 w 671687"/>
              <a:gd name="connsiteY91" fmla="*/ 34428 h 833482"/>
              <a:gd name="connsiteX92" fmla="*/ 14095 w 671687"/>
              <a:gd name="connsiteY92" fmla="*/ 84208 h 833482"/>
              <a:gd name="connsiteX93" fmla="*/ 2892 w 671687"/>
              <a:gd name="connsiteY93" fmla="*/ 124032 h 833482"/>
              <a:gd name="connsiteX94" fmla="*/ 12850 w 671687"/>
              <a:gd name="connsiteY94" fmla="*/ 186257 h 833482"/>
              <a:gd name="connsiteX95" fmla="*/ 96249 w 671687"/>
              <a:gd name="connsiteY95" fmla="*/ 313196 h 833482"/>
              <a:gd name="connsiteX96" fmla="*/ 300390 w 671687"/>
              <a:gd name="connsiteY96" fmla="*/ 514805 h 833482"/>
              <a:gd name="connsiteX97" fmla="*/ 335244 w 671687"/>
              <a:gd name="connsiteY97" fmla="*/ 545917 h 833482"/>
              <a:gd name="connsiteX98" fmla="*/ 343957 w 671687"/>
              <a:gd name="connsiteY98" fmla="*/ 538451 h 833482"/>
              <a:gd name="connsiteX99" fmla="*/ 528182 w 671687"/>
              <a:gd name="connsiteY99" fmla="*/ 357998 h 833482"/>
              <a:gd name="connsiteX100" fmla="*/ 610336 w 671687"/>
              <a:gd name="connsiteY100" fmla="*/ 270883 h 833482"/>
              <a:gd name="connsiteX101" fmla="*/ 667595 w 671687"/>
              <a:gd name="connsiteY101" fmla="*/ 146433 h 833482"/>
              <a:gd name="connsiteX102" fmla="*/ 645189 w 671687"/>
              <a:gd name="connsiteY102" fmla="*/ 69274 h 833482"/>
              <a:gd name="connsiteX103" fmla="*/ 616560 w 671687"/>
              <a:gd name="connsiteY103" fmla="*/ 44384 h 833482"/>
              <a:gd name="connsiteX104" fmla="*/ 561324 w 671687"/>
              <a:gd name="connsiteY104" fmla="*/ 21361 h 833482"/>
              <a:gd name="connsiteX105" fmla="*/ 563346 w 671687"/>
              <a:gd name="connsiteY105" fmla="*/ 671 h 833482"/>
              <a:gd name="connsiteX106" fmla="*/ 619049 w 671687"/>
              <a:gd name="connsiteY106" fmla="*/ 25717 h 833482"/>
              <a:gd name="connsiteX107" fmla="*/ 655148 w 671687"/>
              <a:gd name="connsiteY107" fmla="*/ 61807 h 833482"/>
              <a:gd name="connsiteX108" fmla="*/ 671330 w 671687"/>
              <a:gd name="connsiteY108" fmla="*/ 132743 h 833482"/>
              <a:gd name="connsiteX109" fmla="*/ 594154 w 671687"/>
              <a:gd name="connsiteY109" fmla="*/ 313196 h 833482"/>
              <a:gd name="connsiteX110" fmla="*/ 358894 w 671687"/>
              <a:gd name="connsiteY110" fmla="*/ 545917 h 833482"/>
              <a:gd name="connsiteX111" fmla="*/ 352670 w 671687"/>
              <a:gd name="connsiteY111" fmla="*/ 552140 h 833482"/>
              <a:gd name="connsiteX112" fmla="*/ 375076 w 671687"/>
              <a:gd name="connsiteY112" fmla="*/ 555873 h 833482"/>
              <a:gd name="connsiteX113" fmla="*/ 441048 w 671687"/>
              <a:gd name="connsiteY113" fmla="*/ 606898 h 833482"/>
              <a:gd name="connsiteX114" fmla="*/ 454741 w 671687"/>
              <a:gd name="connsiteY114" fmla="*/ 630543 h 833482"/>
              <a:gd name="connsiteX115" fmla="*/ 483370 w 671687"/>
              <a:gd name="connsiteY115" fmla="*/ 661656 h 833482"/>
              <a:gd name="connsiteX116" fmla="*/ 509510 w 671687"/>
              <a:gd name="connsiteY116" fmla="*/ 717659 h 833482"/>
              <a:gd name="connsiteX117" fmla="*/ 516979 w 671687"/>
              <a:gd name="connsiteY117" fmla="*/ 728859 h 833482"/>
              <a:gd name="connsiteX118" fmla="*/ 563035 w 671687"/>
              <a:gd name="connsiteY118" fmla="*/ 746282 h 833482"/>
              <a:gd name="connsiteX119" fmla="*/ 576728 w 671687"/>
              <a:gd name="connsiteY119" fmla="*/ 757483 h 833482"/>
              <a:gd name="connsiteX120" fmla="*/ 579217 w 671687"/>
              <a:gd name="connsiteY120" fmla="*/ 768683 h 833482"/>
              <a:gd name="connsiteX121" fmla="*/ 507021 w 671687"/>
              <a:gd name="connsiteY121" fmla="*/ 738815 h 833482"/>
              <a:gd name="connsiteX122" fmla="*/ 499552 w 671687"/>
              <a:gd name="connsiteY122" fmla="*/ 757483 h 833482"/>
              <a:gd name="connsiteX123" fmla="*/ 531916 w 671687"/>
              <a:gd name="connsiteY123" fmla="*/ 773661 h 833482"/>
              <a:gd name="connsiteX124" fmla="*/ 559301 w 671687"/>
              <a:gd name="connsiteY124" fmla="*/ 796062 h 833482"/>
              <a:gd name="connsiteX125" fmla="*/ 561790 w 671687"/>
              <a:gd name="connsiteY125" fmla="*/ 809751 h 833482"/>
              <a:gd name="connsiteX126" fmla="*/ 495818 w 671687"/>
              <a:gd name="connsiteY126" fmla="*/ 768683 h 833482"/>
              <a:gd name="connsiteX127" fmla="*/ 475902 w 671687"/>
              <a:gd name="connsiteY127" fmla="*/ 799795 h 833482"/>
              <a:gd name="connsiteX128" fmla="*/ 407440 w 671687"/>
              <a:gd name="connsiteY128" fmla="*/ 832153 h 833482"/>
              <a:gd name="connsiteX129" fmla="*/ 358894 w 671687"/>
              <a:gd name="connsiteY129" fmla="*/ 807263 h 833482"/>
              <a:gd name="connsiteX130" fmla="*/ 338978 w 671687"/>
              <a:gd name="connsiteY130" fmla="*/ 788595 h 833482"/>
              <a:gd name="connsiteX131" fmla="*/ 319062 w 671687"/>
              <a:gd name="connsiteY131" fmla="*/ 806018 h 833482"/>
              <a:gd name="connsiteX132" fmla="*/ 260558 w 671687"/>
              <a:gd name="connsiteY132" fmla="*/ 833397 h 833482"/>
              <a:gd name="connsiteX133" fmla="*/ 208278 w 671687"/>
              <a:gd name="connsiteY133" fmla="*/ 807263 h 833482"/>
              <a:gd name="connsiteX134" fmla="*/ 178404 w 671687"/>
              <a:gd name="connsiteY134" fmla="*/ 771172 h 833482"/>
              <a:gd name="connsiteX135" fmla="*/ 119900 w 671687"/>
              <a:gd name="connsiteY135" fmla="*/ 810996 h 833482"/>
              <a:gd name="connsiteX136" fmla="*/ 118655 w 671687"/>
              <a:gd name="connsiteY136" fmla="*/ 809751 h 833482"/>
              <a:gd name="connsiteX137" fmla="*/ 121144 w 671687"/>
              <a:gd name="connsiteY137" fmla="*/ 797307 h 833482"/>
              <a:gd name="connsiteX138" fmla="*/ 147284 w 671687"/>
              <a:gd name="connsiteY138" fmla="*/ 776150 h 833482"/>
              <a:gd name="connsiteX139" fmla="*/ 175914 w 671687"/>
              <a:gd name="connsiteY139" fmla="*/ 759971 h 833482"/>
              <a:gd name="connsiteX140" fmla="*/ 169690 w 671687"/>
              <a:gd name="connsiteY140" fmla="*/ 742549 h 833482"/>
              <a:gd name="connsiteX141" fmla="*/ 109942 w 671687"/>
              <a:gd name="connsiteY141" fmla="*/ 771172 h 833482"/>
              <a:gd name="connsiteX142" fmla="*/ 107452 w 671687"/>
              <a:gd name="connsiteY142" fmla="*/ 769927 h 833482"/>
              <a:gd name="connsiteX143" fmla="*/ 111186 w 671687"/>
              <a:gd name="connsiteY143" fmla="*/ 758727 h 833482"/>
              <a:gd name="connsiteX144" fmla="*/ 144795 w 671687"/>
              <a:gd name="connsiteY144" fmla="*/ 738815 h 833482"/>
              <a:gd name="connsiteX145" fmla="*/ 167201 w 671687"/>
              <a:gd name="connsiteY145" fmla="*/ 731348 h 833482"/>
              <a:gd name="connsiteX146" fmla="*/ 167201 w 671687"/>
              <a:gd name="connsiteY146" fmla="*/ 725125 h 833482"/>
              <a:gd name="connsiteX147" fmla="*/ 185872 w 671687"/>
              <a:gd name="connsiteY147" fmla="*/ 666634 h 833482"/>
              <a:gd name="connsiteX148" fmla="*/ 234418 w 671687"/>
              <a:gd name="connsiteY148" fmla="*/ 606898 h 833482"/>
              <a:gd name="connsiteX149" fmla="*/ 274250 w 671687"/>
              <a:gd name="connsiteY149" fmla="*/ 565829 h 833482"/>
              <a:gd name="connsiteX150" fmla="*/ 311593 w 671687"/>
              <a:gd name="connsiteY150" fmla="*/ 552140 h 833482"/>
              <a:gd name="connsiteX151" fmla="*/ 317817 w 671687"/>
              <a:gd name="connsiteY151" fmla="*/ 552140 h 833482"/>
              <a:gd name="connsiteX152" fmla="*/ 286698 w 671687"/>
              <a:gd name="connsiteY152" fmla="*/ 523517 h 833482"/>
              <a:gd name="connsiteX153" fmla="*/ 123634 w 671687"/>
              <a:gd name="connsiteY153" fmla="*/ 360487 h 833482"/>
              <a:gd name="connsiteX154" fmla="*/ 48948 w 671687"/>
              <a:gd name="connsiteY154" fmla="*/ 275861 h 833482"/>
              <a:gd name="connsiteX155" fmla="*/ 403 w 671687"/>
              <a:gd name="connsiteY155" fmla="*/ 135233 h 833482"/>
              <a:gd name="connsiteX156" fmla="*/ 35256 w 671687"/>
              <a:gd name="connsiteY156" fmla="*/ 39406 h 833482"/>
              <a:gd name="connsiteX157" fmla="*/ 114921 w 671687"/>
              <a:gd name="connsiteY157" fmla="*/ 827 h 833482"/>
              <a:gd name="connsiteX158" fmla="*/ 180893 w 671687"/>
              <a:gd name="connsiteY158" fmla="*/ 19494 h 833482"/>
              <a:gd name="connsiteX159" fmla="*/ 280474 w 671687"/>
              <a:gd name="connsiteY159" fmla="*/ 122787 h 833482"/>
              <a:gd name="connsiteX160" fmla="*/ 335244 w 671687"/>
              <a:gd name="connsiteY160" fmla="*/ 247237 h 833482"/>
              <a:gd name="connsiteX161" fmla="*/ 338978 w 671687"/>
              <a:gd name="connsiteY161" fmla="*/ 257193 h 833482"/>
              <a:gd name="connsiteX162" fmla="*/ 352670 w 671687"/>
              <a:gd name="connsiteY162" fmla="*/ 213636 h 833482"/>
              <a:gd name="connsiteX163" fmla="*/ 443538 w 671687"/>
              <a:gd name="connsiteY163" fmla="*/ 56829 h 833482"/>
              <a:gd name="connsiteX164" fmla="*/ 502042 w 671687"/>
              <a:gd name="connsiteY164" fmla="*/ 12027 h 833482"/>
              <a:gd name="connsiteX165" fmla="*/ 563346 w 671687"/>
              <a:gd name="connsiteY165" fmla="*/ 671 h 8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671687" h="833482">
                <a:moveTo>
                  <a:pt x="277299" y="630241"/>
                </a:moveTo>
                <a:cubicBezTo>
                  <a:pt x="279613" y="624059"/>
                  <a:pt x="284240" y="624059"/>
                  <a:pt x="288868" y="630241"/>
                </a:cubicBezTo>
                <a:cubicBezTo>
                  <a:pt x="293495" y="637660"/>
                  <a:pt x="293495" y="658680"/>
                  <a:pt x="288868" y="666099"/>
                </a:cubicBezTo>
                <a:cubicBezTo>
                  <a:pt x="284240" y="671045"/>
                  <a:pt x="279613" y="672282"/>
                  <a:pt x="277299" y="666099"/>
                </a:cubicBezTo>
                <a:cubicBezTo>
                  <a:pt x="273829" y="661153"/>
                  <a:pt x="273829" y="653734"/>
                  <a:pt x="272672" y="647552"/>
                </a:cubicBezTo>
                <a:cubicBezTo>
                  <a:pt x="273829" y="641370"/>
                  <a:pt x="273829" y="635187"/>
                  <a:pt x="277299" y="630241"/>
                </a:cubicBezTo>
                <a:close/>
                <a:moveTo>
                  <a:pt x="380986" y="625759"/>
                </a:moveTo>
                <a:cubicBezTo>
                  <a:pt x="383444" y="625604"/>
                  <a:pt x="386047" y="627150"/>
                  <a:pt x="387783" y="630241"/>
                </a:cubicBezTo>
                <a:cubicBezTo>
                  <a:pt x="392410" y="642606"/>
                  <a:pt x="392410" y="653734"/>
                  <a:pt x="387783" y="664863"/>
                </a:cubicBezTo>
                <a:cubicBezTo>
                  <a:pt x="384312" y="672282"/>
                  <a:pt x="378528" y="672282"/>
                  <a:pt x="375058" y="664863"/>
                </a:cubicBezTo>
                <a:cubicBezTo>
                  <a:pt x="373901" y="659917"/>
                  <a:pt x="372744" y="653734"/>
                  <a:pt x="371587" y="647552"/>
                </a:cubicBezTo>
                <a:cubicBezTo>
                  <a:pt x="372744" y="641370"/>
                  <a:pt x="372744" y="636424"/>
                  <a:pt x="375058" y="631478"/>
                </a:cubicBezTo>
                <a:cubicBezTo>
                  <a:pt x="376214" y="627768"/>
                  <a:pt x="378528" y="625914"/>
                  <a:pt x="380986" y="625759"/>
                </a:cubicBezTo>
                <a:close/>
                <a:moveTo>
                  <a:pt x="361384" y="573297"/>
                </a:moveTo>
                <a:cubicBezTo>
                  <a:pt x="341467" y="572052"/>
                  <a:pt x="322796" y="573297"/>
                  <a:pt x="302880" y="575785"/>
                </a:cubicBezTo>
                <a:cubicBezTo>
                  <a:pt x="285453" y="578275"/>
                  <a:pt x="270516" y="586986"/>
                  <a:pt x="258068" y="600675"/>
                </a:cubicBezTo>
                <a:cubicBezTo>
                  <a:pt x="250600" y="609387"/>
                  <a:pt x="243131" y="618099"/>
                  <a:pt x="236907" y="626810"/>
                </a:cubicBezTo>
                <a:cubicBezTo>
                  <a:pt x="221970" y="647967"/>
                  <a:pt x="208278" y="667879"/>
                  <a:pt x="188362" y="684057"/>
                </a:cubicBezTo>
                <a:cubicBezTo>
                  <a:pt x="183383" y="689035"/>
                  <a:pt x="179648" y="695257"/>
                  <a:pt x="175914" y="701480"/>
                </a:cubicBezTo>
                <a:cubicBezTo>
                  <a:pt x="170935" y="710191"/>
                  <a:pt x="169690" y="720147"/>
                  <a:pt x="172180" y="728859"/>
                </a:cubicBezTo>
                <a:cubicBezTo>
                  <a:pt x="194585" y="726370"/>
                  <a:pt x="215746" y="725125"/>
                  <a:pt x="235663" y="725125"/>
                </a:cubicBezTo>
                <a:cubicBezTo>
                  <a:pt x="245621" y="723881"/>
                  <a:pt x="246865" y="725125"/>
                  <a:pt x="244376" y="733837"/>
                </a:cubicBezTo>
                <a:cubicBezTo>
                  <a:pt x="221970" y="736326"/>
                  <a:pt x="199565" y="737571"/>
                  <a:pt x="174669" y="738815"/>
                </a:cubicBezTo>
                <a:cubicBezTo>
                  <a:pt x="177159" y="745037"/>
                  <a:pt x="178404" y="746282"/>
                  <a:pt x="179648" y="750015"/>
                </a:cubicBezTo>
                <a:cubicBezTo>
                  <a:pt x="182138" y="756238"/>
                  <a:pt x="185872" y="758727"/>
                  <a:pt x="192096" y="754993"/>
                </a:cubicBezTo>
                <a:cubicBezTo>
                  <a:pt x="202054" y="751260"/>
                  <a:pt x="212012" y="750015"/>
                  <a:pt x="220725" y="747527"/>
                </a:cubicBezTo>
                <a:cubicBezTo>
                  <a:pt x="229439" y="745037"/>
                  <a:pt x="239397" y="745037"/>
                  <a:pt x="248110" y="742549"/>
                </a:cubicBezTo>
                <a:lnTo>
                  <a:pt x="248110" y="753749"/>
                </a:lnTo>
                <a:cubicBezTo>
                  <a:pt x="229439" y="757483"/>
                  <a:pt x="210767" y="761216"/>
                  <a:pt x="192096" y="764949"/>
                </a:cubicBezTo>
                <a:lnTo>
                  <a:pt x="190851" y="768683"/>
                </a:lnTo>
                <a:cubicBezTo>
                  <a:pt x="200809" y="779883"/>
                  <a:pt x="210767" y="791084"/>
                  <a:pt x="221970" y="801040"/>
                </a:cubicBezTo>
                <a:cubicBezTo>
                  <a:pt x="240642" y="817219"/>
                  <a:pt x="261803" y="818463"/>
                  <a:pt x="284208" y="808507"/>
                </a:cubicBezTo>
                <a:cubicBezTo>
                  <a:pt x="301635" y="802285"/>
                  <a:pt x="315327" y="791084"/>
                  <a:pt x="327775" y="777395"/>
                </a:cubicBezTo>
                <a:cubicBezTo>
                  <a:pt x="331509" y="773661"/>
                  <a:pt x="331509" y="769927"/>
                  <a:pt x="330265" y="766194"/>
                </a:cubicBezTo>
                <a:cubicBezTo>
                  <a:pt x="329020" y="750015"/>
                  <a:pt x="324041" y="738815"/>
                  <a:pt x="311593" y="730103"/>
                </a:cubicBezTo>
                <a:cubicBezTo>
                  <a:pt x="307859" y="727615"/>
                  <a:pt x="305369" y="721392"/>
                  <a:pt x="310348" y="716414"/>
                </a:cubicBezTo>
                <a:cubicBezTo>
                  <a:pt x="311593" y="715169"/>
                  <a:pt x="317817" y="713925"/>
                  <a:pt x="321551" y="715169"/>
                </a:cubicBezTo>
                <a:cubicBezTo>
                  <a:pt x="326530" y="717659"/>
                  <a:pt x="332754" y="722637"/>
                  <a:pt x="337733" y="726370"/>
                </a:cubicBezTo>
                <a:cubicBezTo>
                  <a:pt x="342712" y="722637"/>
                  <a:pt x="347691" y="717659"/>
                  <a:pt x="352670" y="715169"/>
                </a:cubicBezTo>
                <a:cubicBezTo>
                  <a:pt x="356405" y="711436"/>
                  <a:pt x="362628" y="708947"/>
                  <a:pt x="366363" y="715169"/>
                </a:cubicBezTo>
                <a:cubicBezTo>
                  <a:pt x="370097" y="718903"/>
                  <a:pt x="368852" y="725125"/>
                  <a:pt x="363873" y="728859"/>
                </a:cubicBezTo>
                <a:cubicBezTo>
                  <a:pt x="351426" y="737571"/>
                  <a:pt x="346446" y="750015"/>
                  <a:pt x="345202" y="766194"/>
                </a:cubicBezTo>
                <a:cubicBezTo>
                  <a:pt x="343957" y="771172"/>
                  <a:pt x="343957" y="773661"/>
                  <a:pt x="346446" y="774905"/>
                </a:cubicBezTo>
                <a:cubicBezTo>
                  <a:pt x="360139" y="786106"/>
                  <a:pt x="372586" y="797307"/>
                  <a:pt x="386279" y="804773"/>
                </a:cubicBezTo>
                <a:cubicBezTo>
                  <a:pt x="422377" y="824685"/>
                  <a:pt x="460965" y="810996"/>
                  <a:pt x="484615" y="763705"/>
                </a:cubicBezTo>
                <a:cubicBezTo>
                  <a:pt x="469678" y="761216"/>
                  <a:pt x="455986" y="758727"/>
                  <a:pt x="442293" y="756238"/>
                </a:cubicBezTo>
                <a:cubicBezTo>
                  <a:pt x="433580" y="753749"/>
                  <a:pt x="432335" y="753749"/>
                  <a:pt x="434825" y="743793"/>
                </a:cubicBezTo>
                <a:cubicBezTo>
                  <a:pt x="437314" y="743793"/>
                  <a:pt x="441048" y="743793"/>
                  <a:pt x="443538" y="745037"/>
                </a:cubicBezTo>
                <a:cubicBezTo>
                  <a:pt x="458475" y="747527"/>
                  <a:pt x="472168" y="750015"/>
                  <a:pt x="485860" y="753749"/>
                </a:cubicBezTo>
                <a:cubicBezTo>
                  <a:pt x="488349" y="753749"/>
                  <a:pt x="492084" y="753749"/>
                  <a:pt x="492084" y="752505"/>
                </a:cubicBezTo>
                <a:cubicBezTo>
                  <a:pt x="495818" y="747527"/>
                  <a:pt x="497063" y="742549"/>
                  <a:pt x="502042" y="736326"/>
                </a:cubicBezTo>
                <a:cubicBezTo>
                  <a:pt x="480881" y="735081"/>
                  <a:pt x="462209" y="733837"/>
                  <a:pt x="444783" y="732593"/>
                </a:cubicBezTo>
                <a:cubicBezTo>
                  <a:pt x="442293" y="722637"/>
                  <a:pt x="442293" y="722637"/>
                  <a:pt x="451007" y="722637"/>
                </a:cubicBezTo>
                <a:cubicBezTo>
                  <a:pt x="457230" y="722637"/>
                  <a:pt x="463454" y="722637"/>
                  <a:pt x="468433" y="722637"/>
                </a:cubicBezTo>
                <a:cubicBezTo>
                  <a:pt x="480881" y="722637"/>
                  <a:pt x="492084" y="725125"/>
                  <a:pt x="504531" y="725125"/>
                </a:cubicBezTo>
                <a:cubicBezTo>
                  <a:pt x="508266" y="707703"/>
                  <a:pt x="499552" y="696502"/>
                  <a:pt x="488349" y="687791"/>
                </a:cubicBezTo>
                <a:cubicBezTo>
                  <a:pt x="467188" y="672857"/>
                  <a:pt x="453496" y="651700"/>
                  <a:pt x="439804" y="629299"/>
                </a:cubicBezTo>
                <a:cubicBezTo>
                  <a:pt x="422377" y="595697"/>
                  <a:pt x="396237" y="577030"/>
                  <a:pt x="361384" y="573297"/>
                </a:cubicBezTo>
                <a:close/>
                <a:moveTo>
                  <a:pt x="110094" y="59298"/>
                </a:moveTo>
                <a:cubicBezTo>
                  <a:pt x="140080" y="60538"/>
                  <a:pt x="170066" y="85335"/>
                  <a:pt x="193806" y="110132"/>
                </a:cubicBezTo>
                <a:cubicBezTo>
                  <a:pt x="210048" y="125010"/>
                  <a:pt x="227540" y="149808"/>
                  <a:pt x="243783" y="175845"/>
                </a:cubicBezTo>
                <a:cubicBezTo>
                  <a:pt x="243783" y="177085"/>
                  <a:pt x="243783" y="177085"/>
                  <a:pt x="243783" y="177085"/>
                </a:cubicBezTo>
                <a:cubicBezTo>
                  <a:pt x="293760" y="260155"/>
                  <a:pt x="332493" y="377942"/>
                  <a:pt x="332493" y="377942"/>
                </a:cubicBezTo>
                <a:lnTo>
                  <a:pt x="332493" y="379182"/>
                </a:lnTo>
                <a:cubicBezTo>
                  <a:pt x="332493" y="379182"/>
                  <a:pt x="372475" y="262635"/>
                  <a:pt x="421203" y="178324"/>
                </a:cubicBezTo>
                <a:cubicBezTo>
                  <a:pt x="421203" y="178324"/>
                  <a:pt x="421203" y="178324"/>
                  <a:pt x="421203" y="177085"/>
                </a:cubicBezTo>
                <a:cubicBezTo>
                  <a:pt x="437445" y="151048"/>
                  <a:pt x="453688" y="127490"/>
                  <a:pt x="469930" y="112612"/>
                </a:cubicBezTo>
                <a:cubicBezTo>
                  <a:pt x="493670" y="86575"/>
                  <a:pt x="523656" y="63017"/>
                  <a:pt x="553643" y="60538"/>
                </a:cubicBezTo>
                <a:cubicBezTo>
                  <a:pt x="562389" y="59298"/>
                  <a:pt x="569885" y="60538"/>
                  <a:pt x="578631" y="63017"/>
                </a:cubicBezTo>
                <a:cubicBezTo>
                  <a:pt x="589876" y="66737"/>
                  <a:pt x="599872" y="74176"/>
                  <a:pt x="611116" y="86575"/>
                </a:cubicBezTo>
                <a:cubicBezTo>
                  <a:pt x="616114" y="91534"/>
                  <a:pt x="619862" y="98973"/>
                  <a:pt x="619862" y="107652"/>
                </a:cubicBezTo>
                <a:cubicBezTo>
                  <a:pt x="628609" y="138649"/>
                  <a:pt x="627359" y="200642"/>
                  <a:pt x="543647" y="289912"/>
                </a:cubicBezTo>
                <a:cubicBezTo>
                  <a:pt x="537400" y="299831"/>
                  <a:pt x="531153" y="307270"/>
                  <a:pt x="526155" y="313469"/>
                </a:cubicBezTo>
                <a:cubicBezTo>
                  <a:pt x="418704" y="458533"/>
                  <a:pt x="332493" y="501928"/>
                  <a:pt x="332493" y="501928"/>
                </a:cubicBezTo>
                <a:lnTo>
                  <a:pt x="332493" y="500688"/>
                </a:lnTo>
                <a:cubicBezTo>
                  <a:pt x="332493" y="500688"/>
                  <a:pt x="245032" y="457293"/>
                  <a:pt x="137581" y="310990"/>
                </a:cubicBezTo>
                <a:cubicBezTo>
                  <a:pt x="132583" y="306030"/>
                  <a:pt x="127586" y="297351"/>
                  <a:pt x="120089" y="288672"/>
                </a:cubicBezTo>
                <a:cubicBezTo>
                  <a:pt x="37626" y="199402"/>
                  <a:pt x="36377" y="137409"/>
                  <a:pt x="43874" y="106413"/>
                </a:cubicBezTo>
                <a:cubicBezTo>
                  <a:pt x="45123" y="97734"/>
                  <a:pt x="47622" y="90294"/>
                  <a:pt x="53869" y="85335"/>
                </a:cubicBezTo>
                <a:cubicBezTo>
                  <a:pt x="63865" y="72936"/>
                  <a:pt x="75109" y="65497"/>
                  <a:pt x="86354" y="61778"/>
                </a:cubicBezTo>
                <a:cubicBezTo>
                  <a:pt x="93851" y="59298"/>
                  <a:pt x="101348" y="58058"/>
                  <a:pt x="110094" y="59298"/>
                </a:cubicBezTo>
                <a:close/>
                <a:moveTo>
                  <a:pt x="561324" y="21361"/>
                </a:moveTo>
                <a:cubicBezTo>
                  <a:pt x="542497" y="19183"/>
                  <a:pt x="523203" y="23228"/>
                  <a:pt x="503287" y="35673"/>
                </a:cubicBezTo>
                <a:cubicBezTo>
                  <a:pt x="484615" y="46873"/>
                  <a:pt x="467188" y="60563"/>
                  <a:pt x="449762" y="75497"/>
                </a:cubicBezTo>
                <a:cubicBezTo>
                  <a:pt x="411174" y="109098"/>
                  <a:pt x="386279" y="153900"/>
                  <a:pt x="366363" y="203680"/>
                </a:cubicBezTo>
                <a:cubicBezTo>
                  <a:pt x="355160" y="231059"/>
                  <a:pt x="345202" y="260927"/>
                  <a:pt x="333999" y="290795"/>
                </a:cubicBezTo>
                <a:lnTo>
                  <a:pt x="332754" y="290795"/>
                </a:lnTo>
                <a:cubicBezTo>
                  <a:pt x="332754" y="285817"/>
                  <a:pt x="332754" y="279595"/>
                  <a:pt x="332754" y="273372"/>
                </a:cubicBezTo>
                <a:cubicBezTo>
                  <a:pt x="333999" y="269639"/>
                  <a:pt x="333999" y="267149"/>
                  <a:pt x="332754" y="264661"/>
                </a:cubicBezTo>
                <a:cubicBezTo>
                  <a:pt x="320306" y="224837"/>
                  <a:pt x="304125" y="185013"/>
                  <a:pt x="284208" y="148922"/>
                </a:cubicBezTo>
                <a:cubicBezTo>
                  <a:pt x="255579" y="99142"/>
                  <a:pt x="219481" y="59318"/>
                  <a:pt x="168445" y="35673"/>
                </a:cubicBezTo>
                <a:cubicBezTo>
                  <a:pt x="136082" y="19494"/>
                  <a:pt x="103718" y="18249"/>
                  <a:pt x="72599" y="34428"/>
                </a:cubicBezTo>
                <a:cubicBezTo>
                  <a:pt x="48948" y="45629"/>
                  <a:pt x="30277" y="63051"/>
                  <a:pt x="14095" y="84208"/>
                </a:cubicBezTo>
                <a:cubicBezTo>
                  <a:pt x="5382" y="95409"/>
                  <a:pt x="2892" y="109098"/>
                  <a:pt x="2892" y="124032"/>
                </a:cubicBezTo>
                <a:cubicBezTo>
                  <a:pt x="1647" y="146433"/>
                  <a:pt x="7871" y="166345"/>
                  <a:pt x="12850" y="186257"/>
                </a:cubicBezTo>
                <a:cubicBezTo>
                  <a:pt x="30277" y="237281"/>
                  <a:pt x="60151" y="277105"/>
                  <a:pt x="96249" y="313196"/>
                </a:cubicBezTo>
                <a:cubicBezTo>
                  <a:pt x="163466" y="380399"/>
                  <a:pt x="231928" y="447602"/>
                  <a:pt x="300390" y="514805"/>
                </a:cubicBezTo>
                <a:cubicBezTo>
                  <a:pt x="311593" y="526005"/>
                  <a:pt x="324041" y="535961"/>
                  <a:pt x="335244" y="545917"/>
                </a:cubicBezTo>
                <a:cubicBezTo>
                  <a:pt x="337733" y="543429"/>
                  <a:pt x="340223" y="540939"/>
                  <a:pt x="343957" y="538451"/>
                </a:cubicBezTo>
                <a:cubicBezTo>
                  <a:pt x="404950" y="478715"/>
                  <a:pt x="467188" y="418979"/>
                  <a:pt x="528182" y="357998"/>
                </a:cubicBezTo>
                <a:cubicBezTo>
                  <a:pt x="555567" y="330619"/>
                  <a:pt x="584196" y="301995"/>
                  <a:pt x="610336" y="270883"/>
                </a:cubicBezTo>
                <a:cubicBezTo>
                  <a:pt x="640210" y="236037"/>
                  <a:pt x="657637" y="193724"/>
                  <a:pt x="667595" y="146433"/>
                </a:cubicBezTo>
                <a:cubicBezTo>
                  <a:pt x="672574" y="116565"/>
                  <a:pt x="666350" y="90431"/>
                  <a:pt x="645189" y="69274"/>
                </a:cubicBezTo>
                <a:cubicBezTo>
                  <a:pt x="635231" y="60563"/>
                  <a:pt x="626518" y="51851"/>
                  <a:pt x="616560" y="44384"/>
                </a:cubicBezTo>
                <a:cubicBezTo>
                  <a:pt x="598511" y="31939"/>
                  <a:pt x="580151" y="23539"/>
                  <a:pt x="561324" y="21361"/>
                </a:cubicBezTo>
                <a:close/>
                <a:moveTo>
                  <a:pt x="563346" y="671"/>
                </a:moveTo>
                <a:cubicBezTo>
                  <a:pt x="582951" y="3005"/>
                  <a:pt x="601623" y="11405"/>
                  <a:pt x="619049" y="25717"/>
                </a:cubicBezTo>
                <a:cubicBezTo>
                  <a:pt x="632742" y="36917"/>
                  <a:pt x="645189" y="49362"/>
                  <a:pt x="655148" y="61807"/>
                </a:cubicBezTo>
                <a:cubicBezTo>
                  <a:pt x="671330" y="81719"/>
                  <a:pt x="672574" y="107853"/>
                  <a:pt x="671330" y="132743"/>
                </a:cubicBezTo>
                <a:cubicBezTo>
                  <a:pt x="666350" y="203680"/>
                  <a:pt x="641455" y="263416"/>
                  <a:pt x="594154" y="313196"/>
                </a:cubicBezTo>
                <a:cubicBezTo>
                  <a:pt x="516979" y="391599"/>
                  <a:pt x="439804" y="470003"/>
                  <a:pt x="358894" y="545917"/>
                </a:cubicBezTo>
                <a:cubicBezTo>
                  <a:pt x="356405" y="547162"/>
                  <a:pt x="355160" y="548407"/>
                  <a:pt x="352670" y="552140"/>
                </a:cubicBezTo>
                <a:cubicBezTo>
                  <a:pt x="361384" y="553385"/>
                  <a:pt x="367607" y="553385"/>
                  <a:pt x="375076" y="555873"/>
                </a:cubicBezTo>
                <a:cubicBezTo>
                  <a:pt x="404950" y="562096"/>
                  <a:pt x="424866" y="582008"/>
                  <a:pt x="441048" y="606898"/>
                </a:cubicBezTo>
                <a:cubicBezTo>
                  <a:pt x="444783" y="615609"/>
                  <a:pt x="449762" y="623077"/>
                  <a:pt x="454741" y="630543"/>
                </a:cubicBezTo>
                <a:cubicBezTo>
                  <a:pt x="464699" y="641744"/>
                  <a:pt x="473412" y="654189"/>
                  <a:pt x="483370" y="661656"/>
                </a:cubicBezTo>
                <a:cubicBezTo>
                  <a:pt x="502042" y="676590"/>
                  <a:pt x="510755" y="694013"/>
                  <a:pt x="509510" y="717659"/>
                </a:cubicBezTo>
                <a:cubicBezTo>
                  <a:pt x="508266" y="725125"/>
                  <a:pt x="512000" y="726370"/>
                  <a:pt x="516979" y="728859"/>
                </a:cubicBezTo>
                <a:cubicBezTo>
                  <a:pt x="533161" y="733837"/>
                  <a:pt x="548098" y="740059"/>
                  <a:pt x="563035" y="746282"/>
                </a:cubicBezTo>
                <a:cubicBezTo>
                  <a:pt x="568014" y="747527"/>
                  <a:pt x="572993" y="752505"/>
                  <a:pt x="576728" y="757483"/>
                </a:cubicBezTo>
                <a:cubicBezTo>
                  <a:pt x="579217" y="759971"/>
                  <a:pt x="579217" y="763705"/>
                  <a:pt x="579217" y="768683"/>
                </a:cubicBezTo>
                <a:cubicBezTo>
                  <a:pt x="559301" y="747527"/>
                  <a:pt x="533161" y="745037"/>
                  <a:pt x="507021" y="738815"/>
                </a:cubicBezTo>
                <a:cubicBezTo>
                  <a:pt x="504531" y="745037"/>
                  <a:pt x="502042" y="751260"/>
                  <a:pt x="499552" y="757483"/>
                </a:cubicBezTo>
                <a:cubicBezTo>
                  <a:pt x="510755" y="762461"/>
                  <a:pt x="520713" y="767439"/>
                  <a:pt x="531916" y="773661"/>
                </a:cubicBezTo>
                <a:cubicBezTo>
                  <a:pt x="540629" y="781128"/>
                  <a:pt x="550588" y="788595"/>
                  <a:pt x="559301" y="796062"/>
                </a:cubicBezTo>
                <a:cubicBezTo>
                  <a:pt x="561790" y="798551"/>
                  <a:pt x="561790" y="804773"/>
                  <a:pt x="561790" y="809751"/>
                </a:cubicBezTo>
                <a:cubicBezTo>
                  <a:pt x="545608" y="787351"/>
                  <a:pt x="519468" y="779883"/>
                  <a:pt x="495818" y="768683"/>
                </a:cubicBezTo>
                <a:cubicBezTo>
                  <a:pt x="489594" y="779883"/>
                  <a:pt x="483370" y="789839"/>
                  <a:pt x="475902" y="799795"/>
                </a:cubicBezTo>
                <a:cubicBezTo>
                  <a:pt x="459720" y="824685"/>
                  <a:pt x="437314" y="837131"/>
                  <a:pt x="407440" y="832153"/>
                </a:cubicBezTo>
                <a:cubicBezTo>
                  <a:pt x="390013" y="828419"/>
                  <a:pt x="372586" y="819707"/>
                  <a:pt x="358894" y="807263"/>
                </a:cubicBezTo>
                <a:cubicBezTo>
                  <a:pt x="351426" y="801040"/>
                  <a:pt x="345202" y="794817"/>
                  <a:pt x="338978" y="788595"/>
                </a:cubicBezTo>
                <a:cubicBezTo>
                  <a:pt x="332754" y="794817"/>
                  <a:pt x="326530" y="801040"/>
                  <a:pt x="319062" y="806018"/>
                </a:cubicBezTo>
                <a:cubicBezTo>
                  <a:pt x="302880" y="822197"/>
                  <a:pt x="284208" y="834641"/>
                  <a:pt x="260558" y="833397"/>
                </a:cubicBezTo>
                <a:cubicBezTo>
                  <a:pt x="239397" y="833397"/>
                  <a:pt x="221970" y="823441"/>
                  <a:pt x="208278" y="807263"/>
                </a:cubicBezTo>
                <a:cubicBezTo>
                  <a:pt x="198320" y="796062"/>
                  <a:pt x="188362" y="783617"/>
                  <a:pt x="178404" y="771172"/>
                </a:cubicBezTo>
                <a:cubicBezTo>
                  <a:pt x="158487" y="781128"/>
                  <a:pt x="134837" y="788595"/>
                  <a:pt x="119900" y="810996"/>
                </a:cubicBezTo>
                <a:cubicBezTo>
                  <a:pt x="119900" y="809751"/>
                  <a:pt x="119900" y="809751"/>
                  <a:pt x="118655" y="809751"/>
                </a:cubicBezTo>
                <a:cubicBezTo>
                  <a:pt x="119900" y="804773"/>
                  <a:pt x="119900" y="801040"/>
                  <a:pt x="121144" y="797307"/>
                </a:cubicBezTo>
                <a:cubicBezTo>
                  <a:pt x="129858" y="789839"/>
                  <a:pt x="137326" y="782373"/>
                  <a:pt x="147284" y="776150"/>
                </a:cubicBezTo>
                <a:cubicBezTo>
                  <a:pt x="155998" y="769927"/>
                  <a:pt x="165956" y="766194"/>
                  <a:pt x="175914" y="759971"/>
                </a:cubicBezTo>
                <a:cubicBezTo>
                  <a:pt x="173424" y="753749"/>
                  <a:pt x="172180" y="748771"/>
                  <a:pt x="169690" y="742549"/>
                </a:cubicBezTo>
                <a:cubicBezTo>
                  <a:pt x="148529" y="748771"/>
                  <a:pt x="126124" y="753749"/>
                  <a:pt x="109942" y="771172"/>
                </a:cubicBezTo>
                <a:cubicBezTo>
                  <a:pt x="109942" y="771172"/>
                  <a:pt x="108697" y="769927"/>
                  <a:pt x="107452" y="769927"/>
                </a:cubicBezTo>
                <a:cubicBezTo>
                  <a:pt x="109942" y="766194"/>
                  <a:pt x="109942" y="761216"/>
                  <a:pt x="111186" y="758727"/>
                </a:cubicBezTo>
                <a:cubicBezTo>
                  <a:pt x="119900" y="747527"/>
                  <a:pt x="132347" y="742549"/>
                  <a:pt x="144795" y="738815"/>
                </a:cubicBezTo>
                <a:cubicBezTo>
                  <a:pt x="152264" y="736326"/>
                  <a:pt x="159732" y="733837"/>
                  <a:pt x="167201" y="731348"/>
                </a:cubicBezTo>
                <a:cubicBezTo>
                  <a:pt x="167201" y="728859"/>
                  <a:pt x="167201" y="726370"/>
                  <a:pt x="167201" y="725125"/>
                </a:cubicBezTo>
                <a:cubicBezTo>
                  <a:pt x="163466" y="701480"/>
                  <a:pt x="169690" y="681568"/>
                  <a:pt x="185872" y="666634"/>
                </a:cubicBezTo>
                <a:cubicBezTo>
                  <a:pt x="205788" y="649211"/>
                  <a:pt x="220725" y="629299"/>
                  <a:pt x="234418" y="606898"/>
                </a:cubicBezTo>
                <a:cubicBezTo>
                  <a:pt x="245621" y="590719"/>
                  <a:pt x="258068" y="577030"/>
                  <a:pt x="274250" y="565829"/>
                </a:cubicBezTo>
                <a:cubicBezTo>
                  <a:pt x="285453" y="558363"/>
                  <a:pt x="297901" y="552140"/>
                  <a:pt x="311593" y="552140"/>
                </a:cubicBezTo>
                <a:cubicBezTo>
                  <a:pt x="312838" y="552140"/>
                  <a:pt x="314083" y="552140"/>
                  <a:pt x="317817" y="552140"/>
                </a:cubicBezTo>
                <a:cubicBezTo>
                  <a:pt x="306614" y="540939"/>
                  <a:pt x="296656" y="532228"/>
                  <a:pt x="286698" y="523517"/>
                </a:cubicBezTo>
                <a:cubicBezTo>
                  <a:pt x="231928" y="468759"/>
                  <a:pt x="177159" y="415245"/>
                  <a:pt x="123634" y="360487"/>
                </a:cubicBezTo>
                <a:cubicBezTo>
                  <a:pt x="97494" y="334353"/>
                  <a:pt x="72599" y="305729"/>
                  <a:pt x="48948" y="275861"/>
                </a:cubicBezTo>
                <a:cubicBezTo>
                  <a:pt x="17829" y="236037"/>
                  <a:pt x="2892" y="187501"/>
                  <a:pt x="403" y="135233"/>
                </a:cubicBezTo>
                <a:cubicBezTo>
                  <a:pt x="-2087" y="97897"/>
                  <a:pt x="6626" y="65541"/>
                  <a:pt x="35256" y="39406"/>
                </a:cubicBezTo>
                <a:cubicBezTo>
                  <a:pt x="58906" y="19494"/>
                  <a:pt x="82557" y="2071"/>
                  <a:pt x="114921" y="827"/>
                </a:cubicBezTo>
                <a:cubicBezTo>
                  <a:pt x="138571" y="-418"/>
                  <a:pt x="159732" y="9538"/>
                  <a:pt x="180893" y="19494"/>
                </a:cubicBezTo>
                <a:cubicBezTo>
                  <a:pt x="224460" y="43139"/>
                  <a:pt x="255579" y="79230"/>
                  <a:pt x="280474" y="122787"/>
                </a:cubicBezTo>
                <a:cubicBezTo>
                  <a:pt x="304125" y="161367"/>
                  <a:pt x="320306" y="203680"/>
                  <a:pt x="335244" y="247237"/>
                </a:cubicBezTo>
                <a:cubicBezTo>
                  <a:pt x="335244" y="250971"/>
                  <a:pt x="337733" y="252215"/>
                  <a:pt x="338978" y="257193"/>
                </a:cubicBezTo>
                <a:cubicBezTo>
                  <a:pt x="343957" y="241015"/>
                  <a:pt x="348936" y="227325"/>
                  <a:pt x="352670" y="213636"/>
                </a:cubicBezTo>
                <a:cubicBezTo>
                  <a:pt x="373831" y="153900"/>
                  <a:pt x="399971" y="100387"/>
                  <a:pt x="443538" y="56829"/>
                </a:cubicBezTo>
                <a:cubicBezTo>
                  <a:pt x="460965" y="38161"/>
                  <a:pt x="480881" y="23227"/>
                  <a:pt x="502042" y="12027"/>
                </a:cubicBezTo>
                <a:cubicBezTo>
                  <a:pt x="523203" y="2071"/>
                  <a:pt x="543742" y="-1662"/>
                  <a:pt x="563346" y="671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F5D3FFE-06E2-B41C-E174-93D3352A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017" y="4265329"/>
            <a:ext cx="551341" cy="523818"/>
          </a:xfrm>
          <a:custGeom>
            <a:avLst/>
            <a:gdLst>
              <a:gd name="connsiteX0" fmla="*/ 350038 w 1031117"/>
              <a:gd name="connsiteY0" fmla="*/ 894915 h 979644"/>
              <a:gd name="connsiteX1" fmla="*/ 340268 w 1031117"/>
              <a:gd name="connsiteY1" fmla="*/ 922912 h 979644"/>
              <a:gd name="connsiteX2" fmla="*/ 343932 w 1031117"/>
              <a:gd name="connsiteY2" fmla="*/ 929275 h 979644"/>
              <a:gd name="connsiteX3" fmla="*/ 361028 w 1031117"/>
              <a:gd name="connsiteY3" fmla="*/ 929275 h 979644"/>
              <a:gd name="connsiteX4" fmla="*/ 365913 w 1031117"/>
              <a:gd name="connsiteY4" fmla="*/ 922912 h 979644"/>
              <a:gd name="connsiteX5" fmla="*/ 354922 w 1031117"/>
              <a:gd name="connsiteY5" fmla="*/ 894915 h 979644"/>
              <a:gd name="connsiteX6" fmla="*/ 350038 w 1031117"/>
              <a:gd name="connsiteY6" fmla="*/ 894915 h 979644"/>
              <a:gd name="connsiteX7" fmla="*/ 760345 w 1031117"/>
              <a:gd name="connsiteY7" fmla="*/ 894884 h 979644"/>
              <a:gd name="connsiteX8" fmla="*/ 749355 w 1031117"/>
              <a:gd name="connsiteY8" fmla="*/ 912071 h 979644"/>
              <a:gd name="connsiteX9" fmla="*/ 759124 w 1031117"/>
              <a:gd name="connsiteY9" fmla="*/ 926802 h 979644"/>
              <a:gd name="connsiteX10" fmla="*/ 768893 w 1031117"/>
              <a:gd name="connsiteY10" fmla="*/ 912071 h 979644"/>
              <a:gd name="connsiteX11" fmla="*/ 760345 w 1031117"/>
              <a:gd name="connsiteY11" fmla="*/ 894884 h 979644"/>
              <a:gd name="connsiteX12" fmla="*/ 82886 w 1031117"/>
              <a:gd name="connsiteY12" fmla="*/ 879146 h 979644"/>
              <a:gd name="connsiteX13" fmla="*/ 58947 w 1031117"/>
              <a:gd name="connsiteY13" fmla="*/ 893096 h 979644"/>
              <a:gd name="connsiteX14" fmla="*/ 57719 w 1031117"/>
              <a:gd name="connsiteY14" fmla="*/ 942552 h 979644"/>
              <a:gd name="connsiteX15" fmla="*/ 84728 w 1031117"/>
              <a:gd name="connsiteY15" fmla="*/ 959038 h 979644"/>
              <a:gd name="connsiteX16" fmla="*/ 109281 w 1031117"/>
              <a:gd name="connsiteY16" fmla="*/ 942552 h 979644"/>
              <a:gd name="connsiteX17" fmla="*/ 116647 w 1031117"/>
              <a:gd name="connsiteY17" fmla="*/ 918458 h 979644"/>
              <a:gd name="connsiteX18" fmla="*/ 106826 w 1031117"/>
              <a:gd name="connsiteY18" fmla="*/ 891827 h 979644"/>
              <a:gd name="connsiteX19" fmla="*/ 82886 w 1031117"/>
              <a:gd name="connsiteY19" fmla="*/ 879146 h 979644"/>
              <a:gd name="connsiteX20" fmla="*/ 594379 w 1031117"/>
              <a:gd name="connsiteY20" fmla="*/ 861828 h 979644"/>
              <a:gd name="connsiteX21" fmla="*/ 624016 w 1031117"/>
              <a:gd name="connsiteY21" fmla="*/ 883462 h 979644"/>
              <a:gd name="connsiteX22" fmla="*/ 633895 w 1031117"/>
              <a:gd name="connsiteY22" fmla="*/ 926730 h 979644"/>
              <a:gd name="connsiteX23" fmla="*/ 638835 w 1031117"/>
              <a:gd name="connsiteY23" fmla="*/ 931820 h 979644"/>
              <a:gd name="connsiteX24" fmla="*/ 643774 w 1031117"/>
              <a:gd name="connsiteY24" fmla="*/ 919094 h 979644"/>
              <a:gd name="connsiteX25" fmla="*/ 653653 w 1031117"/>
              <a:gd name="connsiteY25" fmla="*/ 874554 h 979644"/>
              <a:gd name="connsiteX26" fmla="*/ 683290 w 1031117"/>
              <a:gd name="connsiteY26" fmla="*/ 861828 h 979644"/>
              <a:gd name="connsiteX27" fmla="*/ 691934 w 1031117"/>
              <a:gd name="connsiteY27" fmla="*/ 878372 h 979644"/>
              <a:gd name="connsiteX28" fmla="*/ 691934 w 1031117"/>
              <a:gd name="connsiteY28" fmla="*/ 962362 h 979644"/>
              <a:gd name="connsiteX29" fmla="*/ 682055 w 1031117"/>
              <a:gd name="connsiteY29" fmla="*/ 978905 h 979644"/>
              <a:gd name="connsiteX30" fmla="*/ 670941 w 1031117"/>
              <a:gd name="connsiteY30" fmla="*/ 962362 h 979644"/>
              <a:gd name="connsiteX31" fmla="*/ 670941 w 1031117"/>
              <a:gd name="connsiteY31" fmla="*/ 906368 h 979644"/>
              <a:gd name="connsiteX32" fmla="*/ 666002 w 1031117"/>
              <a:gd name="connsiteY32" fmla="*/ 905096 h 979644"/>
              <a:gd name="connsiteX33" fmla="*/ 656123 w 1031117"/>
              <a:gd name="connsiteY33" fmla="*/ 943273 h 979644"/>
              <a:gd name="connsiteX34" fmla="*/ 651183 w 1031117"/>
              <a:gd name="connsiteY34" fmla="*/ 967452 h 979644"/>
              <a:gd name="connsiteX35" fmla="*/ 636365 w 1031117"/>
              <a:gd name="connsiteY35" fmla="*/ 978905 h 979644"/>
              <a:gd name="connsiteX36" fmla="*/ 624016 w 1031117"/>
              <a:gd name="connsiteY36" fmla="*/ 966180 h 979644"/>
              <a:gd name="connsiteX37" fmla="*/ 612902 w 1031117"/>
              <a:gd name="connsiteY37" fmla="*/ 920367 h 979644"/>
              <a:gd name="connsiteX38" fmla="*/ 609198 w 1031117"/>
              <a:gd name="connsiteY38" fmla="*/ 910186 h 979644"/>
              <a:gd name="connsiteX39" fmla="*/ 605493 w 1031117"/>
              <a:gd name="connsiteY39" fmla="*/ 910186 h 979644"/>
              <a:gd name="connsiteX40" fmla="*/ 604258 w 1031117"/>
              <a:gd name="connsiteY40" fmla="*/ 921639 h 979644"/>
              <a:gd name="connsiteX41" fmla="*/ 604258 w 1031117"/>
              <a:gd name="connsiteY41" fmla="*/ 964907 h 979644"/>
              <a:gd name="connsiteX42" fmla="*/ 594379 w 1031117"/>
              <a:gd name="connsiteY42" fmla="*/ 978905 h 979644"/>
              <a:gd name="connsiteX43" fmla="*/ 584500 w 1031117"/>
              <a:gd name="connsiteY43" fmla="*/ 966180 h 979644"/>
              <a:gd name="connsiteX44" fmla="*/ 584500 w 1031117"/>
              <a:gd name="connsiteY44" fmla="*/ 873281 h 979644"/>
              <a:gd name="connsiteX45" fmla="*/ 594379 w 1031117"/>
              <a:gd name="connsiteY45" fmla="*/ 861828 h 979644"/>
              <a:gd name="connsiteX46" fmla="*/ 100074 w 1031117"/>
              <a:gd name="connsiteY46" fmla="*/ 861076 h 979644"/>
              <a:gd name="connsiteX47" fmla="*/ 127696 w 1031117"/>
              <a:gd name="connsiteY47" fmla="*/ 881683 h 979644"/>
              <a:gd name="connsiteX48" fmla="*/ 121557 w 1031117"/>
              <a:gd name="connsiteY48" fmla="*/ 965378 h 979644"/>
              <a:gd name="connsiteX49" fmla="*/ 46670 w 1031117"/>
              <a:gd name="connsiteY49" fmla="*/ 965378 h 979644"/>
              <a:gd name="connsiteX50" fmla="*/ 29483 w 1031117"/>
              <a:gd name="connsiteY50" fmla="*/ 919726 h 979644"/>
              <a:gd name="connsiteX51" fmla="*/ 65085 w 1031117"/>
              <a:gd name="connsiteY51" fmla="*/ 861393 h 979644"/>
              <a:gd name="connsiteX52" fmla="*/ 100074 w 1031117"/>
              <a:gd name="connsiteY52" fmla="*/ 861076 h 979644"/>
              <a:gd name="connsiteX53" fmla="*/ 350038 w 1031117"/>
              <a:gd name="connsiteY53" fmla="*/ 860556 h 979644"/>
              <a:gd name="connsiteX54" fmla="*/ 368355 w 1031117"/>
              <a:gd name="connsiteY54" fmla="*/ 870736 h 979644"/>
              <a:gd name="connsiteX55" fmla="*/ 404990 w 1031117"/>
              <a:gd name="connsiteY55" fmla="*/ 964907 h 979644"/>
              <a:gd name="connsiteX56" fmla="*/ 392778 w 1031117"/>
              <a:gd name="connsiteY56" fmla="*/ 978905 h 979644"/>
              <a:gd name="connsiteX57" fmla="*/ 380566 w 1031117"/>
              <a:gd name="connsiteY57" fmla="*/ 964907 h 979644"/>
              <a:gd name="connsiteX58" fmla="*/ 359807 w 1031117"/>
              <a:gd name="connsiteY58" fmla="*/ 949636 h 979644"/>
              <a:gd name="connsiteX59" fmla="*/ 347595 w 1031117"/>
              <a:gd name="connsiteY59" fmla="*/ 949636 h 979644"/>
              <a:gd name="connsiteX60" fmla="*/ 325614 w 1031117"/>
              <a:gd name="connsiteY60" fmla="*/ 964907 h 979644"/>
              <a:gd name="connsiteX61" fmla="*/ 314624 w 1031117"/>
              <a:gd name="connsiteY61" fmla="*/ 976360 h 979644"/>
              <a:gd name="connsiteX62" fmla="*/ 303634 w 1031117"/>
              <a:gd name="connsiteY62" fmla="*/ 962362 h 979644"/>
              <a:gd name="connsiteX63" fmla="*/ 336605 w 1031117"/>
              <a:gd name="connsiteY63" fmla="*/ 872009 h 979644"/>
              <a:gd name="connsiteX64" fmla="*/ 350038 w 1031117"/>
              <a:gd name="connsiteY64" fmla="*/ 860556 h 979644"/>
              <a:gd name="connsiteX65" fmla="*/ 838969 w 1031117"/>
              <a:gd name="connsiteY65" fmla="*/ 860524 h 979644"/>
              <a:gd name="connsiteX66" fmla="*/ 850382 w 1031117"/>
              <a:gd name="connsiteY66" fmla="*/ 872932 h 979644"/>
              <a:gd name="connsiteX67" fmla="*/ 850382 w 1031117"/>
              <a:gd name="connsiteY67" fmla="*/ 937454 h 979644"/>
              <a:gd name="connsiteX68" fmla="*/ 865599 w 1031117"/>
              <a:gd name="connsiteY68" fmla="*/ 953585 h 979644"/>
              <a:gd name="connsiteX69" fmla="*/ 897302 w 1031117"/>
              <a:gd name="connsiteY69" fmla="*/ 953585 h 979644"/>
              <a:gd name="connsiteX70" fmla="*/ 907447 w 1031117"/>
              <a:gd name="connsiteY70" fmla="*/ 962271 h 979644"/>
              <a:gd name="connsiteX71" fmla="*/ 897302 w 1031117"/>
              <a:gd name="connsiteY71" fmla="*/ 972197 h 979644"/>
              <a:gd name="connsiteX72" fmla="*/ 836433 w 1031117"/>
              <a:gd name="connsiteY72" fmla="*/ 972197 h 979644"/>
              <a:gd name="connsiteX73" fmla="*/ 827556 w 1031117"/>
              <a:gd name="connsiteY73" fmla="*/ 961030 h 979644"/>
              <a:gd name="connsiteX74" fmla="*/ 826288 w 1031117"/>
              <a:gd name="connsiteY74" fmla="*/ 916361 h 979644"/>
              <a:gd name="connsiteX75" fmla="*/ 826288 w 1031117"/>
              <a:gd name="connsiteY75" fmla="*/ 871691 h 979644"/>
              <a:gd name="connsiteX76" fmla="*/ 838969 w 1031117"/>
              <a:gd name="connsiteY76" fmla="*/ 860524 h 979644"/>
              <a:gd name="connsiteX77" fmla="*/ 759124 w 1031117"/>
              <a:gd name="connsiteY77" fmla="*/ 860511 h 979644"/>
              <a:gd name="connsiteX78" fmla="*/ 773778 w 1031117"/>
              <a:gd name="connsiteY78" fmla="*/ 867876 h 979644"/>
              <a:gd name="connsiteX79" fmla="*/ 810412 w 1031117"/>
              <a:gd name="connsiteY79" fmla="*/ 958720 h 979644"/>
              <a:gd name="connsiteX80" fmla="*/ 798201 w 1031117"/>
              <a:gd name="connsiteY80" fmla="*/ 972224 h 979644"/>
              <a:gd name="connsiteX81" fmla="*/ 787210 w 1031117"/>
              <a:gd name="connsiteY81" fmla="*/ 958720 h 979644"/>
              <a:gd name="connsiteX82" fmla="*/ 765230 w 1031117"/>
              <a:gd name="connsiteY82" fmla="*/ 945216 h 979644"/>
              <a:gd name="connsiteX83" fmla="*/ 754239 w 1031117"/>
              <a:gd name="connsiteY83" fmla="*/ 945216 h 979644"/>
              <a:gd name="connsiteX84" fmla="*/ 731037 w 1031117"/>
              <a:gd name="connsiteY84" fmla="*/ 959948 h 979644"/>
              <a:gd name="connsiteX85" fmla="*/ 717605 w 1031117"/>
              <a:gd name="connsiteY85" fmla="*/ 970996 h 979644"/>
              <a:gd name="connsiteX86" fmla="*/ 707835 w 1031117"/>
              <a:gd name="connsiteY86" fmla="*/ 959948 h 979644"/>
              <a:gd name="connsiteX87" fmla="*/ 744470 w 1031117"/>
              <a:gd name="connsiteY87" fmla="*/ 869104 h 979644"/>
              <a:gd name="connsiteX88" fmla="*/ 759124 w 1031117"/>
              <a:gd name="connsiteY88" fmla="*/ 860511 h 979644"/>
              <a:gd name="connsiteX89" fmla="*/ 545453 w 1031117"/>
              <a:gd name="connsiteY89" fmla="*/ 859283 h 979644"/>
              <a:gd name="connsiteX90" fmla="*/ 555864 w 1031117"/>
              <a:gd name="connsiteY90" fmla="*/ 871691 h 979644"/>
              <a:gd name="connsiteX91" fmla="*/ 555864 w 1031117"/>
              <a:gd name="connsiteY91" fmla="*/ 916361 h 979644"/>
              <a:gd name="connsiteX92" fmla="*/ 555864 w 1031117"/>
              <a:gd name="connsiteY92" fmla="*/ 959789 h 979644"/>
              <a:gd name="connsiteX93" fmla="*/ 545453 w 1031117"/>
              <a:gd name="connsiteY93" fmla="*/ 973438 h 979644"/>
              <a:gd name="connsiteX94" fmla="*/ 535041 w 1031117"/>
              <a:gd name="connsiteY94" fmla="*/ 959789 h 979644"/>
              <a:gd name="connsiteX95" fmla="*/ 535041 w 1031117"/>
              <a:gd name="connsiteY95" fmla="*/ 871691 h 979644"/>
              <a:gd name="connsiteX96" fmla="*/ 545453 w 1031117"/>
              <a:gd name="connsiteY96" fmla="*/ 859283 h 979644"/>
              <a:gd name="connsiteX97" fmla="*/ 505933 w 1031117"/>
              <a:gd name="connsiteY97" fmla="*/ 859283 h 979644"/>
              <a:gd name="connsiteX98" fmla="*/ 517295 w 1031117"/>
              <a:gd name="connsiteY98" fmla="*/ 871691 h 979644"/>
              <a:gd name="connsiteX99" fmla="*/ 516032 w 1031117"/>
              <a:gd name="connsiteY99" fmla="*/ 957308 h 979644"/>
              <a:gd name="connsiteX100" fmla="*/ 509720 w 1031117"/>
              <a:gd name="connsiteY100" fmla="*/ 970957 h 979644"/>
              <a:gd name="connsiteX101" fmla="*/ 489521 w 1031117"/>
              <a:gd name="connsiteY101" fmla="*/ 965993 h 979644"/>
              <a:gd name="connsiteX102" fmla="*/ 457960 w 1031117"/>
              <a:gd name="connsiteY102" fmla="*/ 916361 h 979644"/>
              <a:gd name="connsiteX103" fmla="*/ 450386 w 1031117"/>
              <a:gd name="connsiteY103" fmla="*/ 905193 h 979644"/>
              <a:gd name="connsiteX104" fmla="*/ 447861 w 1031117"/>
              <a:gd name="connsiteY104" fmla="*/ 906434 h 979644"/>
              <a:gd name="connsiteX105" fmla="*/ 446598 w 1031117"/>
              <a:gd name="connsiteY105" fmla="*/ 920083 h 979644"/>
              <a:gd name="connsiteX106" fmla="*/ 446598 w 1031117"/>
              <a:gd name="connsiteY106" fmla="*/ 961030 h 979644"/>
              <a:gd name="connsiteX107" fmla="*/ 436499 w 1031117"/>
              <a:gd name="connsiteY107" fmla="*/ 972197 h 979644"/>
              <a:gd name="connsiteX108" fmla="*/ 425137 w 1031117"/>
              <a:gd name="connsiteY108" fmla="*/ 961030 h 979644"/>
              <a:gd name="connsiteX109" fmla="*/ 425137 w 1031117"/>
              <a:gd name="connsiteY109" fmla="*/ 870450 h 979644"/>
              <a:gd name="connsiteX110" fmla="*/ 431449 w 1031117"/>
              <a:gd name="connsiteY110" fmla="*/ 860524 h 979644"/>
              <a:gd name="connsiteX111" fmla="*/ 451648 w 1031117"/>
              <a:gd name="connsiteY111" fmla="*/ 866728 h 979644"/>
              <a:gd name="connsiteX112" fmla="*/ 481946 w 1031117"/>
              <a:gd name="connsiteY112" fmla="*/ 916361 h 979644"/>
              <a:gd name="connsiteX113" fmla="*/ 494571 w 1031117"/>
              <a:gd name="connsiteY113" fmla="*/ 925046 h 979644"/>
              <a:gd name="connsiteX114" fmla="*/ 495833 w 1031117"/>
              <a:gd name="connsiteY114" fmla="*/ 915120 h 979644"/>
              <a:gd name="connsiteX115" fmla="*/ 495833 w 1031117"/>
              <a:gd name="connsiteY115" fmla="*/ 871691 h 979644"/>
              <a:gd name="connsiteX116" fmla="*/ 505933 w 1031117"/>
              <a:gd name="connsiteY116" fmla="*/ 859283 h 979644"/>
              <a:gd name="connsiteX117" fmla="*/ 237931 w 1031117"/>
              <a:gd name="connsiteY117" fmla="*/ 859283 h 979644"/>
              <a:gd name="connsiteX118" fmla="*/ 248030 w 1031117"/>
              <a:gd name="connsiteY118" fmla="*/ 870332 h 979644"/>
              <a:gd name="connsiteX119" fmla="*/ 248030 w 1031117"/>
              <a:gd name="connsiteY119" fmla="*/ 956265 h 979644"/>
              <a:gd name="connsiteX120" fmla="*/ 240455 w 1031117"/>
              <a:gd name="connsiteY120" fmla="*/ 969769 h 979644"/>
              <a:gd name="connsiteX121" fmla="*/ 220257 w 1031117"/>
              <a:gd name="connsiteY121" fmla="*/ 963630 h 979644"/>
              <a:gd name="connsiteX122" fmla="*/ 189960 w 1031117"/>
              <a:gd name="connsiteY122" fmla="*/ 915753 h 979644"/>
              <a:gd name="connsiteX123" fmla="*/ 179861 w 1031117"/>
              <a:gd name="connsiteY123" fmla="*/ 902250 h 979644"/>
              <a:gd name="connsiteX124" fmla="*/ 177336 w 1031117"/>
              <a:gd name="connsiteY124" fmla="*/ 919436 h 979644"/>
              <a:gd name="connsiteX125" fmla="*/ 177336 w 1031117"/>
              <a:gd name="connsiteY125" fmla="*/ 959948 h 979644"/>
              <a:gd name="connsiteX126" fmla="*/ 167237 w 1031117"/>
              <a:gd name="connsiteY126" fmla="*/ 970996 h 979644"/>
              <a:gd name="connsiteX127" fmla="*/ 157138 w 1031117"/>
              <a:gd name="connsiteY127" fmla="*/ 959948 h 979644"/>
              <a:gd name="connsiteX128" fmla="*/ 157138 w 1031117"/>
              <a:gd name="connsiteY128" fmla="*/ 871559 h 979644"/>
              <a:gd name="connsiteX129" fmla="*/ 163450 w 1031117"/>
              <a:gd name="connsiteY129" fmla="*/ 860511 h 979644"/>
              <a:gd name="connsiteX130" fmla="*/ 182386 w 1031117"/>
              <a:gd name="connsiteY130" fmla="*/ 866649 h 979644"/>
              <a:gd name="connsiteX131" fmla="*/ 213945 w 1031117"/>
              <a:gd name="connsiteY131" fmla="*/ 916981 h 979644"/>
              <a:gd name="connsiteX132" fmla="*/ 222782 w 1031117"/>
              <a:gd name="connsiteY132" fmla="*/ 926802 h 979644"/>
              <a:gd name="connsiteX133" fmla="*/ 226569 w 1031117"/>
              <a:gd name="connsiteY133" fmla="*/ 925574 h 979644"/>
              <a:gd name="connsiteX134" fmla="*/ 226569 w 1031117"/>
              <a:gd name="connsiteY134" fmla="*/ 909615 h 979644"/>
              <a:gd name="connsiteX135" fmla="*/ 226569 w 1031117"/>
              <a:gd name="connsiteY135" fmla="*/ 870332 h 979644"/>
              <a:gd name="connsiteX136" fmla="*/ 237931 w 1031117"/>
              <a:gd name="connsiteY136" fmla="*/ 859283 h 979644"/>
              <a:gd name="connsiteX137" fmla="*/ 965791 w 1031117"/>
              <a:gd name="connsiteY137" fmla="*/ 853786 h 979644"/>
              <a:gd name="connsiteX138" fmla="*/ 998177 w 1031117"/>
              <a:gd name="connsiteY138" fmla="*/ 869823 h 979644"/>
              <a:gd name="connsiteX139" fmla="*/ 1004405 w 1031117"/>
              <a:gd name="connsiteY139" fmla="*/ 889561 h 979644"/>
              <a:gd name="connsiteX140" fmla="*/ 980738 w 1031117"/>
              <a:gd name="connsiteY140" fmla="*/ 885860 h 979644"/>
              <a:gd name="connsiteX141" fmla="*/ 960809 w 1031117"/>
              <a:gd name="connsiteY141" fmla="*/ 877225 h 979644"/>
              <a:gd name="connsiteX142" fmla="*/ 945862 w 1031117"/>
              <a:gd name="connsiteY142" fmla="*/ 885860 h 979644"/>
              <a:gd name="connsiteX143" fmla="*/ 957072 w 1031117"/>
              <a:gd name="connsiteY143" fmla="*/ 898196 h 979644"/>
              <a:gd name="connsiteX144" fmla="*/ 985721 w 1031117"/>
              <a:gd name="connsiteY144" fmla="*/ 906832 h 979644"/>
              <a:gd name="connsiteX145" fmla="*/ 1010633 w 1031117"/>
              <a:gd name="connsiteY145" fmla="*/ 940140 h 979644"/>
              <a:gd name="connsiteX146" fmla="*/ 981984 w 1031117"/>
              <a:gd name="connsiteY146" fmla="*/ 972214 h 979644"/>
              <a:gd name="connsiteX147" fmla="*/ 944616 w 1031117"/>
              <a:gd name="connsiteY147" fmla="*/ 970980 h 979644"/>
              <a:gd name="connsiteX148" fmla="*/ 920950 w 1031117"/>
              <a:gd name="connsiteY148" fmla="*/ 947541 h 979644"/>
              <a:gd name="connsiteX149" fmla="*/ 924686 w 1031117"/>
              <a:gd name="connsiteY149" fmla="*/ 936439 h 979644"/>
              <a:gd name="connsiteX150" fmla="*/ 943370 w 1031117"/>
              <a:gd name="connsiteY150" fmla="*/ 941373 h 979644"/>
              <a:gd name="connsiteX151" fmla="*/ 969528 w 1031117"/>
              <a:gd name="connsiteY151" fmla="*/ 954943 h 979644"/>
              <a:gd name="connsiteX152" fmla="*/ 988212 w 1031117"/>
              <a:gd name="connsiteY152" fmla="*/ 941373 h 979644"/>
              <a:gd name="connsiteX153" fmla="*/ 972019 w 1031117"/>
              <a:gd name="connsiteY153" fmla="*/ 926570 h 979644"/>
              <a:gd name="connsiteX154" fmla="*/ 947107 w 1031117"/>
              <a:gd name="connsiteY154" fmla="*/ 919168 h 979644"/>
              <a:gd name="connsiteX155" fmla="*/ 924686 w 1031117"/>
              <a:gd name="connsiteY155" fmla="*/ 888327 h 979644"/>
              <a:gd name="connsiteX156" fmla="*/ 949598 w 1031117"/>
              <a:gd name="connsiteY156" fmla="*/ 859954 h 979644"/>
              <a:gd name="connsiteX157" fmla="*/ 963300 w 1031117"/>
              <a:gd name="connsiteY157" fmla="*/ 857487 h 979644"/>
              <a:gd name="connsiteX158" fmla="*/ 965791 w 1031117"/>
              <a:gd name="connsiteY158" fmla="*/ 853786 h 979644"/>
              <a:gd name="connsiteX159" fmla="*/ 958035 w 1031117"/>
              <a:gd name="connsiteY159" fmla="*/ 726287 h 979644"/>
              <a:gd name="connsiteX160" fmla="*/ 943198 w 1031117"/>
              <a:gd name="connsiteY160" fmla="*/ 739791 h 979644"/>
              <a:gd name="connsiteX161" fmla="*/ 943198 w 1031117"/>
              <a:gd name="connsiteY161" fmla="*/ 761888 h 979644"/>
              <a:gd name="connsiteX162" fmla="*/ 943198 w 1031117"/>
              <a:gd name="connsiteY162" fmla="*/ 788896 h 979644"/>
              <a:gd name="connsiteX163" fmla="*/ 949380 w 1031117"/>
              <a:gd name="connsiteY163" fmla="*/ 798717 h 979644"/>
              <a:gd name="connsiteX164" fmla="*/ 991418 w 1031117"/>
              <a:gd name="connsiteY164" fmla="*/ 774165 h 979644"/>
              <a:gd name="connsiteX165" fmla="*/ 991418 w 1031117"/>
              <a:gd name="connsiteY165" fmla="*/ 758206 h 979644"/>
              <a:gd name="connsiteX166" fmla="*/ 958035 w 1031117"/>
              <a:gd name="connsiteY166" fmla="*/ 726287 h 979644"/>
              <a:gd name="connsiteX167" fmla="*/ 197720 w 1031117"/>
              <a:gd name="connsiteY167" fmla="*/ 719861 h 979644"/>
              <a:gd name="connsiteX168" fmla="*/ 166017 w 1031117"/>
              <a:gd name="connsiteY168" fmla="*/ 749774 h 979644"/>
              <a:gd name="connsiteX169" fmla="*/ 168553 w 1031117"/>
              <a:gd name="connsiteY169" fmla="*/ 778439 h 979644"/>
              <a:gd name="connsiteX170" fmla="*/ 191379 w 1031117"/>
              <a:gd name="connsiteY170" fmla="*/ 798381 h 979644"/>
              <a:gd name="connsiteX171" fmla="*/ 228155 w 1031117"/>
              <a:gd name="connsiteY171" fmla="*/ 759744 h 979644"/>
              <a:gd name="connsiteX172" fmla="*/ 228155 w 1031117"/>
              <a:gd name="connsiteY172" fmla="*/ 751020 h 979644"/>
              <a:gd name="connsiteX173" fmla="*/ 197720 w 1031117"/>
              <a:gd name="connsiteY173" fmla="*/ 719861 h 979644"/>
              <a:gd name="connsiteX174" fmla="*/ 274168 w 1031117"/>
              <a:gd name="connsiteY174" fmla="*/ 706689 h 979644"/>
              <a:gd name="connsiteX175" fmla="*/ 314566 w 1031117"/>
              <a:gd name="connsiteY175" fmla="*/ 706689 h 979644"/>
              <a:gd name="connsiteX176" fmla="*/ 342339 w 1031117"/>
              <a:gd name="connsiteY176" fmla="*/ 706689 h 979644"/>
              <a:gd name="connsiteX177" fmla="*/ 352439 w 1031117"/>
              <a:gd name="connsiteY177" fmla="*/ 716869 h 979644"/>
              <a:gd name="connsiteX178" fmla="*/ 342339 w 1031117"/>
              <a:gd name="connsiteY178" fmla="*/ 727050 h 979644"/>
              <a:gd name="connsiteX179" fmla="*/ 318353 w 1031117"/>
              <a:gd name="connsiteY179" fmla="*/ 753774 h 979644"/>
              <a:gd name="connsiteX180" fmla="*/ 318353 w 1031117"/>
              <a:gd name="connsiteY180" fmla="*/ 812313 h 979644"/>
              <a:gd name="connsiteX181" fmla="*/ 308253 w 1031117"/>
              <a:gd name="connsiteY181" fmla="*/ 823766 h 979644"/>
              <a:gd name="connsiteX182" fmla="*/ 295629 w 1031117"/>
              <a:gd name="connsiteY182" fmla="*/ 812313 h 979644"/>
              <a:gd name="connsiteX183" fmla="*/ 295629 w 1031117"/>
              <a:gd name="connsiteY183" fmla="*/ 776680 h 979644"/>
              <a:gd name="connsiteX184" fmla="*/ 295629 w 1031117"/>
              <a:gd name="connsiteY184" fmla="*/ 739776 h 979644"/>
              <a:gd name="connsiteX185" fmla="*/ 284267 w 1031117"/>
              <a:gd name="connsiteY185" fmla="*/ 727050 h 979644"/>
              <a:gd name="connsiteX186" fmla="*/ 274168 w 1031117"/>
              <a:gd name="connsiteY186" fmla="*/ 727050 h 979644"/>
              <a:gd name="connsiteX187" fmla="*/ 262806 w 1031117"/>
              <a:gd name="connsiteY187" fmla="*/ 716869 h 979644"/>
              <a:gd name="connsiteX188" fmla="*/ 274168 w 1031117"/>
              <a:gd name="connsiteY188" fmla="*/ 706689 h 979644"/>
              <a:gd name="connsiteX189" fmla="*/ 933307 w 1031117"/>
              <a:gd name="connsiteY189" fmla="*/ 706646 h 979644"/>
              <a:gd name="connsiteX190" fmla="*/ 980290 w 1031117"/>
              <a:gd name="connsiteY190" fmla="*/ 709101 h 979644"/>
              <a:gd name="connsiteX191" fmla="*/ 1007491 w 1031117"/>
              <a:gd name="connsiteY191" fmla="*/ 731198 h 979644"/>
              <a:gd name="connsiteX192" fmla="*/ 1006255 w 1031117"/>
              <a:gd name="connsiteY192" fmla="*/ 797489 h 979644"/>
              <a:gd name="connsiteX193" fmla="*/ 974108 w 1031117"/>
              <a:gd name="connsiteY193" fmla="*/ 818359 h 979644"/>
              <a:gd name="connsiteX194" fmla="*/ 929597 w 1031117"/>
              <a:gd name="connsiteY194" fmla="*/ 819586 h 979644"/>
              <a:gd name="connsiteX195" fmla="*/ 919706 w 1031117"/>
              <a:gd name="connsiteY195" fmla="*/ 808538 h 979644"/>
              <a:gd name="connsiteX196" fmla="*/ 919706 w 1031117"/>
              <a:gd name="connsiteY196" fmla="*/ 763116 h 979644"/>
              <a:gd name="connsiteX197" fmla="*/ 919706 w 1031117"/>
              <a:gd name="connsiteY197" fmla="*/ 720149 h 979644"/>
              <a:gd name="connsiteX198" fmla="*/ 933307 w 1031117"/>
              <a:gd name="connsiteY198" fmla="*/ 706646 h 979644"/>
              <a:gd name="connsiteX199" fmla="*/ 823422 w 1031117"/>
              <a:gd name="connsiteY199" fmla="*/ 705418 h 979644"/>
              <a:gd name="connsiteX200" fmla="*/ 882863 w 1031117"/>
              <a:gd name="connsiteY200" fmla="*/ 705418 h 979644"/>
              <a:gd name="connsiteX201" fmla="*/ 895246 w 1031117"/>
              <a:gd name="connsiteY201" fmla="*/ 715239 h 979644"/>
              <a:gd name="connsiteX202" fmla="*/ 882863 w 1031117"/>
              <a:gd name="connsiteY202" fmla="*/ 725060 h 979644"/>
              <a:gd name="connsiteX203" fmla="*/ 845712 w 1031117"/>
              <a:gd name="connsiteY203" fmla="*/ 725060 h 979644"/>
              <a:gd name="connsiteX204" fmla="*/ 833329 w 1031117"/>
              <a:gd name="connsiteY204" fmla="*/ 738564 h 979644"/>
              <a:gd name="connsiteX205" fmla="*/ 846951 w 1031117"/>
              <a:gd name="connsiteY205" fmla="*/ 749612 h 979644"/>
              <a:gd name="connsiteX206" fmla="*/ 877909 w 1031117"/>
              <a:gd name="connsiteY206" fmla="*/ 749612 h 979644"/>
              <a:gd name="connsiteX207" fmla="*/ 890293 w 1031117"/>
              <a:gd name="connsiteY207" fmla="*/ 758206 h 979644"/>
              <a:gd name="connsiteX208" fmla="*/ 877909 w 1031117"/>
              <a:gd name="connsiteY208" fmla="*/ 769254 h 979644"/>
              <a:gd name="connsiteX209" fmla="*/ 844474 w 1031117"/>
              <a:gd name="connsiteY209" fmla="*/ 769254 h 979644"/>
              <a:gd name="connsiteX210" fmla="*/ 833329 w 1031117"/>
              <a:gd name="connsiteY210" fmla="*/ 785213 h 979644"/>
              <a:gd name="connsiteX211" fmla="*/ 845712 w 1031117"/>
              <a:gd name="connsiteY211" fmla="*/ 798717 h 979644"/>
              <a:gd name="connsiteX212" fmla="*/ 884101 w 1031117"/>
              <a:gd name="connsiteY212" fmla="*/ 798717 h 979644"/>
              <a:gd name="connsiteX213" fmla="*/ 896485 w 1031117"/>
              <a:gd name="connsiteY213" fmla="*/ 809765 h 979644"/>
              <a:gd name="connsiteX214" fmla="*/ 884101 w 1031117"/>
              <a:gd name="connsiteY214" fmla="*/ 818359 h 979644"/>
              <a:gd name="connsiteX215" fmla="*/ 822184 w 1031117"/>
              <a:gd name="connsiteY215" fmla="*/ 818359 h 979644"/>
              <a:gd name="connsiteX216" fmla="*/ 811038 w 1031117"/>
              <a:gd name="connsiteY216" fmla="*/ 806083 h 979644"/>
              <a:gd name="connsiteX217" fmla="*/ 811038 w 1031117"/>
              <a:gd name="connsiteY217" fmla="*/ 761888 h 979644"/>
              <a:gd name="connsiteX218" fmla="*/ 811038 w 1031117"/>
              <a:gd name="connsiteY218" fmla="*/ 716467 h 979644"/>
              <a:gd name="connsiteX219" fmla="*/ 823422 w 1031117"/>
              <a:gd name="connsiteY219" fmla="*/ 705418 h 979644"/>
              <a:gd name="connsiteX220" fmla="*/ 719435 w 1031117"/>
              <a:gd name="connsiteY220" fmla="*/ 705418 h 979644"/>
              <a:gd name="connsiteX221" fmla="*/ 787820 w 1031117"/>
              <a:gd name="connsiteY221" fmla="*/ 705418 h 979644"/>
              <a:gd name="connsiteX222" fmla="*/ 797589 w 1031117"/>
              <a:gd name="connsiteY222" fmla="*/ 715239 h 979644"/>
              <a:gd name="connsiteX223" fmla="*/ 787820 w 1031117"/>
              <a:gd name="connsiteY223" fmla="*/ 725060 h 979644"/>
              <a:gd name="connsiteX224" fmla="*/ 764618 w 1031117"/>
              <a:gd name="connsiteY224" fmla="*/ 749612 h 979644"/>
              <a:gd name="connsiteX225" fmla="*/ 764618 w 1031117"/>
              <a:gd name="connsiteY225" fmla="*/ 806083 h 979644"/>
              <a:gd name="connsiteX226" fmla="*/ 753627 w 1031117"/>
              <a:gd name="connsiteY226" fmla="*/ 819586 h 979644"/>
              <a:gd name="connsiteX227" fmla="*/ 742637 w 1031117"/>
              <a:gd name="connsiteY227" fmla="*/ 804855 h 979644"/>
              <a:gd name="connsiteX228" fmla="*/ 742637 w 1031117"/>
              <a:gd name="connsiteY228" fmla="*/ 772937 h 979644"/>
              <a:gd name="connsiteX229" fmla="*/ 743858 w 1031117"/>
              <a:gd name="connsiteY229" fmla="*/ 737336 h 979644"/>
              <a:gd name="connsiteX230" fmla="*/ 730425 w 1031117"/>
              <a:gd name="connsiteY230" fmla="*/ 725060 h 979644"/>
              <a:gd name="connsiteX231" fmla="*/ 719435 w 1031117"/>
              <a:gd name="connsiteY231" fmla="*/ 725060 h 979644"/>
              <a:gd name="connsiteX232" fmla="*/ 710887 w 1031117"/>
              <a:gd name="connsiteY232" fmla="*/ 715239 h 979644"/>
              <a:gd name="connsiteX233" fmla="*/ 719435 w 1031117"/>
              <a:gd name="connsiteY233" fmla="*/ 705418 h 979644"/>
              <a:gd name="connsiteX234" fmla="*/ 515691 w 1031117"/>
              <a:gd name="connsiteY234" fmla="*/ 705418 h 979644"/>
              <a:gd name="connsiteX235" fmla="*/ 573893 w 1031117"/>
              <a:gd name="connsiteY235" fmla="*/ 705418 h 979644"/>
              <a:gd name="connsiteX236" fmla="*/ 586277 w 1031117"/>
              <a:gd name="connsiteY236" fmla="*/ 715345 h 979644"/>
              <a:gd name="connsiteX237" fmla="*/ 573893 w 1031117"/>
              <a:gd name="connsiteY237" fmla="*/ 725271 h 979644"/>
              <a:gd name="connsiteX238" fmla="*/ 537981 w 1031117"/>
              <a:gd name="connsiteY238" fmla="*/ 725271 h 979644"/>
              <a:gd name="connsiteX239" fmla="*/ 524359 w 1031117"/>
              <a:gd name="connsiteY239" fmla="*/ 736438 h 979644"/>
              <a:gd name="connsiteX240" fmla="*/ 537981 w 1031117"/>
              <a:gd name="connsiteY240" fmla="*/ 750087 h 979644"/>
              <a:gd name="connsiteX241" fmla="*/ 567702 w 1031117"/>
              <a:gd name="connsiteY241" fmla="*/ 750087 h 979644"/>
              <a:gd name="connsiteX242" fmla="*/ 582562 w 1031117"/>
              <a:gd name="connsiteY242" fmla="*/ 760014 h 979644"/>
              <a:gd name="connsiteX243" fmla="*/ 567702 w 1031117"/>
              <a:gd name="connsiteY243" fmla="*/ 769940 h 979644"/>
              <a:gd name="connsiteX244" fmla="*/ 539220 w 1031117"/>
              <a:gd name="connsiteY244" fmla="*/ 769940 h 979644"/>
              <a:gd name="connsiteX245" fmla="*/ 525598 w 1031117"/>
              <a:gd name="connsiteY245" fmla="*/ 784830 h 979644"/>
              <a:gd name="connsiteX246" fmla="*/ 540458 w 1031117"/>
              <a:gd name="connsiteY246" fmla="*/ 800961 h 979644"/>
              <a:gd name="connsiteX247" fmla="*/ 576370 w 1031117"/>
              <a:gd name="connsiteY247" fmla="*/ 799720 h 979644"/>
              <a:gd name="connsiteX248" fmla="*/ 588754 w 1031117"/>
              <a:gd name="connsiteY248" fmla="*/ 810887 h 979644"/>
              <a:gd name="connsiteX249" fmla="*/ 575132 w 1031117"/>
              <a:gd name="connsiteY249" fmla="*/ 819573 h 979644"/>
              <a:gd name="connsiteX250" fmla="*/ 515691 w 1031117"/>
              <a:gd name="connsiteY250" fmla="*/ 819573 h 979644"/>
              <a:gd name="connsiteX251" fmla="*/ 502069 w 1031117"/>
              <a:gd name="connsiteY251" fmla="*/ 807165 h 979644"/>
              <a:gd name="connsiteX252" fmla="*/ 502069 w 1031117"/>
              <a:gd name="connsiteY252" fmla="*/ 761255 h 979644"/>
              <a:gd name="connsiteX253" fmla="*/ 502069 w 1031117"/>
              <a:gd name="connsiteY253" fmla="*/ 717826 h 979644"/>
              <a:gd name="connsiteX254" fmla="*/ 515691 w 1031117"/>
              <a:gd name="connsiteY254" fmla="*/ 705418 h 979644"/>
              <a:gd name="connsiteX255" fmla="*/ 412114 w 1031117"/>
              <a:gd name="connsiteY255" fmla="*/ 705418 h 979644"/>
              <a:gd name="connsiteX256" fmla="*/ 485058 w 1031117"/>
              <a:gd name="connsiteY256" fmla="*/ 706659 h 979644"/>
              <a:gd name="connsiteX257" fmla="*/ 495296 w 1031117"/>
              <a:gd name="connsiteY257" fmla="*/ 716585 h 979644"/>
              <a:gd name="connsiteX258" fmla="*/ 483779 w 1031117"/>
              <a:gd name="connsiteY258" fmla="*/ 725271 h 979644"/>
              <a:gd name="connsiteX259" fmla="*/ 462023 w 1031117"/>
              <a:gd name="connsiteY259" fmla="*/ 730234 h 979644"/>
              <a:gd name="connsiteX260" fmla="*/ 460744 w 1031117"/>
              <a:gd name="connsiteY260" fmla="*/ 753810 h 979644"/>
              <a:gd name="connsiteX261" fmla="*/ 460744 w 1031117"/>
              <a:gd name="connsiteY261" fmla="*/ 772422 h 979644"/>
              <a:gd name="connsiteX262" fmla="*/ 460744 w 1031117"/>
              <a:gd name="connsiteY262" fmla="*/ 807165 h 979644"/>
              <a:gd name="connsiteX263" fmla="*/ 449226 w 1031117"/>
              <a:gd name="connsiteY263" fmla="*/ 819573 h 979644"/>
              <a:gd name="connsiteX264" fmla="*/ 437709 w 1031117"/>
              <a:gd name="connsiteY264" fmla="*/ 807165 h 979644"/>
              <a:gd name="connsiteX265" fmla="*/ 437709 w 1031117"/>
              <a:gd name="connsiteY265" fmla="*/ 738920 h 979644"/>
              <a:gd name="connsiteX266" fmla="*/ 423632 w 1031117"/>
              <a:gd name="connsiteY266" fmla="*/ 725271 h 979644"/>
              <a:gd name="connsiteX267" fmla="*/ 412114 w 1031117"/>
              <a:gd name="connsiteY267" fmla="*/ 725271 h 979644"/>
              <a:gd name="connsiteX268" fmla="*/ 403156 w 1031117"/>
              <a:gd name="connsiteY268" fmla="*/ 715345 h 979644"/>
              <a:gd name="connsiteX269" fmla="*/ 412114 w 1031117"/>
              <a:gd name="connsiteY269" fmla="*/ 705418 h 979644"/>
              <a:gd name="connsiteX270" fmla="*/ 110279 w 1031117"/>
              <a:gd name="connsiteY270" fmla="*/ 705416 h 979644"/>
              <a:gd name="connsiteX271" fmla="*/ 121641 w 1031117"/>
              <a:gd name="connsiteY271" fmla="*/ 716869 h 979644"/>
              <a:gd name="connsiteX272" fmla="*/ 121641 w 1031117"/>
              <a:gd name="connsiteY272" fmla="*/ 812313 h 979644"/>
              <a:gd name="connsiteX273" fmla="*/ 114066 w 1031117"/>
              <a:gd name="connsiteY273" fmla="*/ 821221 h 979644"/>
              <a:gd name="connsiteX274" fmla="*/ 93867 w 1031117"/>
              <a:gd name="connsiteY274" fmla="*/ 816130 h 979644"/>
              <a:gd name="connsiteX275" fmla="*/ 64831 w 1031117"/>
              <a:gd name="connsiteY275" fmla="*/ 766500 h 979644"/>
              <a:gd name="connsiteX276" fmla="*/ 55994 w 1031117"/>
              <a:gd name="connsiteY276" fmla="*/ 753774 h 979644"/>
              <a:gd name="connsiteX277" fmla="*/ 52207 w 1031117"/>
              <a:gd name="connsiteY277" fmla="*/ 755047 h 979644"/>
              <a:gd name="connsiteX278" fmla="*/ 50944 w 1031117"/>
              <a:gd name="connsiteY278" fmla="*/ 771590 h 979644"/>
              <a:gd name="connsiteX279" fmla="*/ 50944 w 1031117"/>
              <a:gd name="connsiteY279" fmla="*/ 812313 h 979644"/>
              <a:gd name="connsiteX280" fmla="*/ 42107 w 1031117"/>
              <a:gd name="connsiteY280" fmla="*/ 822493 h 979644"/>
              <a:gd name="connsiteX281" fmla="*/ 30745 w 1031117"/>
              <a:gd name="connsiteY281" fmla="*/ 812313 h 979644"/>
              <a:gd name="connsiteX282" fmla="*/ 30745 w 1031117"/>
              <a:gd name="connsiteY282" fmla="*/ 718142 h 979644"/>
              <a:gd name="connsiteX283" fmla="*/ 37058 w 1031117"/>
              <a:gd name="connsiteY283" fmla="*/ 706689 h 979644"/>
              <a:gd name="connsiteX284" fmla="*/ 55994 w 1031117"/>
              <a:gd name="connsiteY284" fmla="*/ 713051 h 979644"/>
              <a:gd name="connsiteX285" fmla="*/ 87555 w 1031117"/>
              <a:gd name="connsiteY285" fmla="*/ 765227 h 979644"/>
              <a:gd name="connsiteX286" fmla="*/ 96392 w 1031117"/>
              <a:gd name="connsiteY286" fmla="*/ 776680 h 979644"/>
              <a:gd name="connsiteX287" fmla="*/ 100179 w 1031117"/>
              <a:gd name="connsiteY287" fmla="*/ 776680 h 979644"/>
              <a:gd name="connsiteX288" fmla="*/ 100179 w 1031117"/>
              <a:gd name="connsiteY288" fmla="*/ 765227 h 979644"/>
              <a:gd name="connsiteX289" fmla="*/ 100179 w 1031117"/>
              <a:gd name="connsiteY289" fmla="*/ 716869 h 979644"/>
              <a:gd name="connsiteX290" fmla="*/ 110279 w 1031117"/>
              <a:gd name="connsiteY290" fmla="*/ 705416 h 979644"/>
              <a:gd name="connsiteX291" fmla="*/ 655136 w 1031117"/>
              <a:gd name="connsiteY291" fmla="*/ 701790 h 979644"/>
              <a:gd name="connsiteX292" fmla="*/ 678613 w 1031117"/>
              <a:gd name="connsiteY292" fmla="*/ 709891 h 979644"/>
              <a:gd name="connsiteX293" fmla="*/ 686125 w 1031117"/>
              <a:gd name="connsiteY293" fmla="*/ 718615 h 979644"/>
              <a:gd name="connsiteX294" fmla="*/ 687377 w 1031117"/>
              <a:gd name="connsiteY294" fmla="*/ 736064 h 979644"/>
              <a:gd name="connsiteX295" fmla="*/ 667344 w 1031117"/>
              <a:gd name="connsiteY295" fmla="*/ 731079 h 979644"/>
              <a:gd name="connsiteX296" fmla="*/ 637295 w 1031117"/>
              <a:gd name="connsiteY296" fmla="*/ 723600 h 979644"/>
              <a:gd name="connsiteX297" fmla="*/ 629782 w 1031117"/>
              <a:gd name="connsiteY297" fmla="*/ 731079 h 979644"/>
              <a:gd name="connsiteX298" fmla="*/ 636043 w 1031117"/>
              <a:gd name="connsiteY298" fmla="*/ 741049 h 979644"/>
              <a:gd name="connsiteX299" fmla="*/ 662336 w 1031117"/>
              <a:gd name="connsiteY299" fmla="*/ 748527 h 979644"/>
              <a:gd name="connsiteX300" fmla="*/ 694890 w 1031117"/>
              <a:gd name="connsiteY300" fmla="*/ 789656 h 979644"/>
              <a:gd name="connsiteX301" fmla="*/ 649815 w 1031117"/>
              <a:gd name="connsiteY301" fmla="*/ 819569 h 979644"/>
              <a:gd name="connsiteX302" fmla="*/ 607245 w 1031117"/>
              <a:gd name="connsiteY302" fmla="*/ 797135 h 979644"/>
              <a:gd name="connsiteX303" fmla="*/ 608497 w 1031117"/>
              <a:gd name="connsiteY303" fmla="*/ 780932 h 979644"/>
              <a:gd name="connsiteX304" fmla="*/ 627278 w 1031117"/>
              <a:gd name="connsiteY304" fmla="*/ 787164 h 979644"/>
              <a:gd name="connsiteX305" fmla="*/ 652320 w 1031117"/>
              <a:gd name="connsiteY305" fmla="*/ 799627 h 979644"/>
              <a:gd name="connsiteX306" fmla="*/ 671101 w 1031117"/>
              <a:gd name="connsiteY306" fmla="*/ 785917 h 979644"/>
              <a:gd name="connsiteX307" fmla="*/ 656076 w 1031117"/>
              <a:gd name="connsiteY307" fmla="*/ 772208 h 979644"/>
              <a:gd name="connsiteX308" fmla="*/ 627278 w 1031117"/>
              <a:gd name="connsiteY308" fmla="*/ 762237 h 979644"/>
              <a:gd name="connsiteX309" fmla="*/ 607245 w 1031117"/>
              <a:gd name="connsiteY309" fmla="*/ 729832 h 979644"/>
              <a:gd name="connsiteX310" fmla="*/ 629782 w 1031117"/>
              <a:gd name="connsiteY310" fmla="*/ 704905 h 979644"/>
              <a:gd name="connsiteX311" fmla="*/ 655136 w 1031117"/>
              <a:gd name="connsiteY311" fmla="*/ 701790 h 979644"/>
              <a:gd name="connsiteX312" fmla="*/ 200256 w 1031117"/>
              <a:gd name="connsiteY312" fmla="*/ 699920 h 979644"/>
              <a:gd name="connsiteX313" fmla="*/ 252250 w 1031117"/>
              <a:gd name="connsiteY313" fmla="*/ 760991 h 979644"/>
              <a:gd name="connsiteX314" fmla="*/ 195184 w 1031117"/>
              <a:gd name="connsiteY314" fmla="*/ 818322 h 979644"/>
              <a:gd name="connsiteX315" fmla="*/ 140654 w 1031117"/>
              <a:gd name="connsiteY315" fmla="*/ 758498 h 979644"/>
              <a:gd name="connsiteX316" fmla="*/ 200256 w 1031117"/>
              <a:gd name="connsiteY316" fmla="*/ 699920 h 979644"/>
              <a:gd name="connsiteX317" fmla="*/ 189389 w 1031117"/>
              <a:gd name="connsiteY317" fmla="*/ 520270 h 979644"/>
              <a:gd name="connsiteX318" fmla="*/ 209037 w 1031117"/>
              <a:gd name="connsiteY318" fmla="*/ 521037 h 979644"/>
              <a:gd name="connsiteX319" fmla="*/ 263989 w 1031117"/>
              <a:gd name="connsiteY319" fmla="*/ 560321 h 979644"/>
              <a:gd name="connsiteX320" fmla="*/ 206482 w 1031117"/>
              <a:gd name="connsiteY320" fmla="*/ 632750 h 979644"/>
              <a:gd name="connsiteX321" fmla="*/ 197536 w 1031117"/>
              <a:gd name="connsiteY321" fmla="*/ 629068 h 979644"/>
              <a:gd name="connsiteX322" fmla="*/ 201370 w 1031117"/>
              <a:gd name="connsiteY322" fmla="*/ 620474 h 979644"/>
              <a:gd name="connsiteX323" fmla="*/ 214149 w 1031117"/>
              <a:gd name="connsiteY323" fmla="*/ 608198 h 979644"/>
              <a:gd name="connsiteX324" fmla="*/ 203926 w 1031117"/>
              <a:gd name="connsiteY324" fmla="*/ 545590 h 979644"/>
              <a:gd name="connsiteX325" fmla="*/ 166865 w 1031117"/>
              <a:gd name="connsiteY325" fmla="*/ 525948 h 979644"/>
              <a:gd name="connsiteX326" fmla="*/ 189389 w 1031117"/>
              <a:gd name="connsiteY326" fmla="*/ 520270 h 979644"/>
              <a:gd name="connsiteX327" fmla="*/ 699393 w 1031117"/>
              <a:gd name="connsiteY327" fmla="*/ 337743 h 979644"/>
              <a:gd name="connsiteX328" fmla="*/ 757161 w 1031117"/>
              <a:gd name="connsiteY328" fmla="*/ 346031 h 979644"/>
              <a:gd name="connsiteX329" fmla="*/ 809112 w 1031117"/>
              <a:gd name="connsiteY329" fmla="*/ 375705 h 979644"/>
              <a:gd name="connsiteX330" fmla="*/ 814060 w 1031117"/>
              <a:gd name="connsiteY330" fmla="*/ 388069 h 979644"/>
              <a:gd name="connsiteX331" fmla="*/ 801691 w 1031117"/>
              <a:gd name="connsiteY331" fmla="*/ 386833 h 979644"/>
              <a:gd name="connsiteX332" fmla="*/ 627284 w 1031117"/>
              <a:gd name="connsiteY332" fmla="*/ 389306 h 979644"/>
              <a:gd name="connsiteX333" fmla="*/ 564200 w 1031117"/>
              <a:gd name="connsiteY333" fmla="*/ 457309 h 979644"/>
              <a:gd name="connsiteX334" fmla="*/ 558016 w 1031117"/>
              <a:gd name="connsiteY334" fmla="*/ 484510 h 979644"/>
              <a:gd name="connsiteX335" fmla="*/ 581517 w 1031117"/>
              <a:gd name="connsiteY335" fmla="*/ 541386 h 979644"/>
              <a:gd name="connsiteX336" fmla="*/ 608730 w 1031117"/>
              <a:gd name="connsiteY336" fmla="*/ 573533 h 979644"/>
              <a:gd name="connsiteX337" fmla="*/ 602545 w 1031117"/>
              <a:gd name="connsiteY337" fmla="*/ 639064 h 979644"/>
              <a:gd name="connsiteX338" fmla="*/ 494932 w 1031117"/>
              <a:gd name="connsiteY338" fmla="*/ 667501 h 979644"/>
              <a:gd name="connsiteX339" fmla="*/ 486274 w 1031117"/>
              <a:gd name="connsiteY339" fmla="*/ 665028 h 979644"/>
              <a:gd name="connsiteX340" fmla="*/ 480089 w 1031117"/>
              <a:gd name="connsiteY340" fmla="*/ 660083 h 979644"/>
              <a:gd name="connsiteX341" fmla="*/ 487511 w 1031117"/>
              <a:gd name="connsiteY341" fmla="*/ 653901 h 979644"/>
              <a:gd name="connsiteX342" fmla="*/ 550594 w 1031117"/>
              <a:gd name="connsiteY342" fmla="*/ 630409 h 979644"/>
              <a:gd name="connsiteX343" fmla="*/ 556779 w 1031117"/>
              <a:gd name="connsiteY343" fmla="*/ 580952 h 979644"/>
              <a:gd name="connsiteX344" fmla="*/ 512249 w 1031117"/>
              <a:gd name="connsiteY344" fmla="*/ 516657 h 979644"/>
              <a:gd name="connsiteX345" fmla="*/ 544409 w 1031117"/>
              <a:gd name="connsiteY345" fmla="*/ 394251 h 979644"/>
              <a:gd name="connsiteX346" fmla="*/ 699393 w 1031117"/>
              <a:gd name="connsiteY346" fmla="*/ 337743 h 979644"/>
              <a:gd name="connsiteX347" fmla="*/ 137052 w 1031117"/>
              <a:gd name="connsiteY347" fmla="*/ 326248 h 979644"/>
              <a:gd name="connsiteX348" fmla="*/ 148345 w 1031117"/>
              <a:gd name="connsiteY348" fmla="*/ 326248 h 979644"/>
              <a:gd name="connsiteX349" fmla="*/ 150855 w 1031117"/>
              <a:gd name="connsiteY349" fmla="*/ 329991 h 979644"/>
              <a:gd name="connsiteX350" fmla="*/ 121994 w 1031117"/>
              <a:gd name="connsiteY350" fmla="*/ 356189 h 979644"/>
              <a:gd name="connsiteX351" fmla="*/ 55488 w 1031117"/>
              <a:gd name="connsiteY351" fmla="*/ 436033 h 979644"/>
              <a:gd name="connsiteX352" fmla="*/ 51723 w 1031117"/>
              <a:gd name="connsiteY352" fmla="*/ 447262 h 979644"/>
              <a:gd name="connsiteX353" fmla="*/ 95642 w 1031117"/>
              <a:gd name="connsiteY353" fmla="*/ 518373 h 979644"/>
              <a:gd name="connsiteX354" fmla="*/ 138306 w 1031117"/>
              <a:gd name="connsiteY354" fmla="*/ 520868 h 979644"/>
              <a:gd name="connsiteX355" fmla="*/ 154619 w 1031117"/>
              <a:gd name="connsiteY355" fmla="*/ 520868 h 979644"/>
              <a:gd name="connsiteX356" fmla="*/ 148345 w 1031117"/>
              <a:gd name="connsiteY356" fmla="*/ 528353 h 979644"/>
              <a:gd name="connsiteX357" fmla="*/ 59252 w 1031117"/>
              <a:gd name="connsiteY357" fmla="*/ 554552 h 979644"/>
              <a:gd name="connsiteX358" fmla="*/ 275 w 1031117"/>
              <a:gd name="connsiteY358" fmla="*/ 498412 h 979644"/>
              <a:gd name="connsiteX359" fmla="*/ 86859 w 1031117"/>
              <a:gd name="connsiteY359" fmla="*/ 347457 h 979644"/>
              <a:gd name="connsiteX360" fmla="*/ 137052 w 1031117"/>
              <a:gd name="connsiteY360" fmla="*/ 326248 h 979644"/>
              <a:gd name="connsiteX361" fmla="*/ 314637 w 1031117"/>
              <a:gd name="connsiteY361" fmla="*/ 1512 h 979644"/>
              <a:gd name="connsiteX362" fmla="*/ 349527 w 1031117"/>
              <a:gd name="connsiteY362" fmla="*/ 21413 h 979644"/>
              <a:gd name="connsiteX363" fmla="*/ 344543 w 1031117"/>
              <a:gd name="connsiteY363" fmla="*/ 134600 h 979644"/>
              <a:gd name="connsiteX364" fmla="*/ 342051 w 1031117"/>
              <a:gd name="connsiteY364" fmla="*/ 149526 h 979644"/>
              <a:gd name="connsiteX365" fmla="*/ 354512 w 1031117"/>
              <a:gd name="connsiteY365" fmla="*/ 143307 h 979644"/>
              <a:gd name="connsiteX366" fmla="*/ 517750 w 1031117"/>
              <a:gd name="connsiteY366" fmla="*/ 96042 h 979644"/>
              <a:gd name="connsiteX367" fmla="*/ 536442 w 1031117"/>
              <a:gd name="connsiteY367" fmla="*/ 99773 h 979644"/>
              <a:gd name="connsiteX368" fmla="*/ 555133 w 1031117"/>
              <a:gd name="connsiteY368" fmla="*/ 132112 h 979644"/>
              <a:gd name="connsiteX369" fmla="*/ 504043 w 1031117"/>
              <a:gd name="connsiteY369" fmla="*/ 206741 h 979644"/>
              <a:gd name="connsiteX370" fmla="*/ 480368 w 1031117"/>
              <a:gd name="connsiteY370" fmla="*/ 224154 h 979644"/>
              <a:gd name="connsiteX371" fmla="*/ 466660 w 1031117"/>
              <a:gd name="connsiteY371" fmla="*/ 230373 h 979644"/>
              <a:gd name="connsiteX372" fmla="*/ 472891 w 1031117"/>
              <a:gd name="connsiteY372" fmla="*/ 237836 h 979644"/>
              <a:gd name="connsiteX373" fmla="*/ 509028 w 1031117"/>
              <a:gd name="connsiteY373" fmla="*/ 232861 h 979644"/>
              <a:gd name="connsiteX374" fmla="*/ 805599 w 1031117"/>
              <a:gd name="connsiteY374" fmla="*/ 230373 h 979644"/>
              <a:gd name="connsiteX375" fmla="*/ 915255 w 1031117"/>
              <a:gd name="connsiteY375" fmla="*/ 285101 h 979644"/>
              <a:gd name="connsiteX376" fmla="*/ 957622 w 1031117"/>
              <a:gd name="connsiteY376" fmla="*/ 400776 h 979644"/>
              <a:gd name="connsiteX377" fmla="*/ 940177 w 1031117"/>
              <a:gd name="connsiteY377" fmla="*/ 481623 h 979644"/>
              <a:gd name="connsiteX378" fmla="*/ 937685 w 1031117"/>
              <a:gd name="connsiteY378" fmla="*/ 490330 h 979644"/>
              <a:gd name="connsiteX379" fmla="*/ 951392 w 1031117"/>
              <a:gd name="connsiteY379" fmla="*/ 489086 h 979644"/>
              <a:gd name="connsiteX380" fmla="*/ 1026157 w 1031117"/>
              <a:gd name="connsiteY380" fmla="*/ 579884 h 979644"/>
              <a:gd name="connsiteX381" fmla="*/ 899056 w 1031117"/>
              <a:gd name="connsiteY381" fmla="*/ 657000 h 979644"/>
              <a:gd name="connsiteX382" fmla="*/ 847966 w 1031117"/>
              <a:gd name="connsiteY382" fmla="*/ 649538 h 979644"/>
              <a:gd name="connsiteX383" fmla="*/ 846720 w 1031117"/>
              <a:gd name="connsiteY383" fmla="*/ 643319 h 979644"/>
              <a:gd name="connsiteX384" fmla="*/ 860427 w 1031117"/>
              <a:gd name="connsiteY384" fmla="*/ 640831 h 979644"/>
              <a:gd name="connsiteX385" fmla="*/ 940177 w 1031117"/>
              <a:gd name="connsiteY385" fmla="*/ 620930 h 979644"/>
              <a:gd name="connsiteX386" fmla="*/ 976314 w 1031117"/>
              <a:gd name="connsiteY386" fmla="*/ 567446 h 979644"/>
              <a:gd name="connsiteX387" fmla="*/ 940177 w 1031117"/>
              <a:gd name="connsiteY387" fmla="*/ 528888 h 979644"/>
              <a:gd name="connsiteX388" fmla="*/ 896563 w 1031117"/>
              <a:gd name="connsiteY388" fmla="*/ 536351 h 979644"/>
              <a:gd name="connsiteX389" fmla="*/ 885349 w 1031117"/>
              <a:gd name="connsiteY389" fmla="*/ 536351 h 979644"/>
              <a:gd name="connsiteX390" fmla="*/ 885349 w 1031117"/>
              <a:gd name="connsiteY390" fmla="*/ 523913 h 979644"/>
              <a:gd name="connsiteX391" fmla="*/ 910271 w 1031117"/>
              <a:gd name="connsiteY391" fmla="*/ 438090 h 979644"/>
              <a:gd name="connsiteX392" fmla="*/ 828028 w 1031117"/>
              <a:gd name="connsiteY392" fmla="*/ 291320 h 979644"/>
              <a:gd name="connsiteX393" fmla="*/ 682235 w 1031117"/>
              <a:gd name="connsiteY393" fmla="*/ 265200 h 979644"/>
              <a:gd name="connsiteX394" fmla="*/ 418063 w 1031117"/>
              <a:gd name="connsiteY394" fmla="*/ 276394 h 979644"/>
              <a:gd name="connsiteX395" fmla="*/ 304668 w 1031117"/>
              <a:gd name="connsiteY395" fmla="*/ 296295 h 979644"/>
              <a:gd name="connsiteX396" fmla="*/ 290961 w 1031117"/>
              <a:gd name="connsiteY396" fmla="*/ 298783 h 979644"/>
              <a:gd name="connsiteX397" fmla="*/ 288469 w 1031117"/>
              <a:gd name="connsiteY397" fmla="*/ 293808 h 979644"/>
              <a:gd name="connsiteX398" fmla="*/ 322113 w 1031117"/>
              <a:gd name="connsiteY398" fmla="*/ 277638 h 979644"/>
              <a:gd name="connsiteX399" fmla="*/ 485352 w 1031117"/>
              <a:gd name="connsiteY399" fmla="*/ 165695 h 979644"/>
              <a:gd name="connsiteX400" fmla="*/ 492828 w 1031117"/>
              <a:gd name="connsiteY400" fmla="*/ 149526 h 979644"/>
              <a:gd name="connsiteX401" fmla="*/ 475383 w 1031117"/>
              <a:gd name="connsiteY401" fmla="*/ 144550 h 979644"/>
              <a:gd name="connsiteX402" fmla="*/ 379434 w 1031117"/>
              <a:gd name="connsiteY402" fmla="*/ 171914 h 979644"/>
              <a:gd name="connsiteX403" fmla="*/ 261055 w 1031117"/>
              <a:gd name="connsiteY403" fmla="*/ 249031 h 979644"/>
              <a:gd name="connsiteX404" fmla="*/ 251086 w 1031117"/>
              <a:gd name="connsiteY404" fmla="*/ 263956 h 979644"/>
              <a:gd name="connsiteX405" fmla="*/ 244855 w 1031117"/>
              <a:gd name="connsiteY405" fmla="*/ 258981 h 979644"/>
              <a:gd name="connsiteX406" fmla="*/ 251086 w 1031117"/>
              <a:gd name="connsiteY406" fmla="*/ 244055 h 979644"/>
              <a:gd name="connsiteX407" fmla="*/ 298438 w 1031117"/>
              <a:gd name="connsiteY407" fmla="*/ 122162 h 979644"/>
              <a:gd name="connsiteX408" fmla="*/ 303422 w 1031117"/>
              <a:gd name="connsiteY408" fmla="*/ 77385 h 979644"/>
              <a:gd name="connsiteX409" fmla="*/ 297191 w 1031117"/>
              <a:gd name="connsiteY409" fmla="*/ 67434 h 979644"/>
              <a:gd name="connsiteX410" fmla="*/ 284730 w 1031117"/>
              <a:gd name="connsiteY410" fmla="*/ 71166 h 979644"/>
              <a:gd name="connsiteX411" fmla="*/ 241117 w 1031117"/>
              <a:gd name="connsiteY411" fmla="*/ 139575 h 979644"/>
              <a:gd name="connsiteX412" fmla="*/ 172582 w 1031117"/>
              <a:gd name="connsiteY412" fmla="*/ 295052 h 979644"/>
              <a:gd name="connsiteX413" fmla="*/ 167597 w 1031117"/>
              <a:gd name="connsiteY413" fmla="*/ 302514 h 979644"/>
              <a:gd name="connsiteX414" fmla="*/ 165105 w 1031117"/>
              <a:gd name="connsiteY414" fmla="*/ 302514 h 979644"/>
              <a:gd name="connsiteX415" fmla="*/ 161367 w 1031117"/>
              <a:gd name="connsiteY415" fmla="*/ 288833 h 979644"/>
              <a:gd name="connsiteX416" fmla="*/ 209965 w 1031117"/>
              <a:gd name="connsiteY416" fmla="*/ 101017 h 979644"/>
              <a:gd name="connsiteX417" fmla="*/ 272270 w 1031117"/>
              <a:gd name="connsiteY417" fmla="*/ 20169 h 979644"/>
              <a:gd name="connsiteX418" fmla="*/ 314637 w 1031117"/>
              <a:gd name="connsiteY418" fmla="*/ 1512 h 97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1031117" h="979644">
                <a:moveTo>
                  <a:pt x="350038" y="894915"/>
                </a:moveTo>
                <a:cubicBezTo>
                  <a:pt x="347595" y="903823"/>
                  <a:pt x="342711" y="912731"/>
                  <a:pt x="340268" y="922912"/>
                </a:cubicBezTo>
                <a:cubicBezTo>
                  <a:pt x="339047" y="924185"/>
                  <a:pt x="342711" y="929275"/>
                  <a:pt x="343932" y="929275"/>
                </a:cubicBezTo>
                <a:cubicBezTo>
                  <a:pt x="350038" y="930547"/>
                  <a:pt x="356143" y="930547"/>
                  <a:pt x="361028" y="929275"/>
                </a:cubicBezTo>
                <a:cubicBezTo>
                  <a:pt x="362249" y="929275"/>
                  <a:pt x="365913" y="925457"/>
                  <a:pt x="365913" y="922912"/>
                </a:cubicBezTo>
                <a:cubicBezTo>
                  <a:pt x="362249" y="914004"/>
                  <a:pt x="358586" y="905096"/>
                  <a:pt x="354922" y="894915"/>
                </a:cubicBezTo>
                <a:cubicBezTo>
                  <a:pt x="353701" y="894915"/>
                  <a:pt x="352480" y="894915"/>
                  <a:pt x="350038" y="894915"/>
                </a:cubicBezTo>
                <a:close/>
                <a:moveTo>
                  <a:pt x="760345" y="894884"/>
                </a:moveTo>
                <a:cubicBezTo>
                  <a:pt x="755460" y="901022"/>
                  <a:pt x="751797" y="905932"/>
                  <a:pt x="749355" y="912071"/>
                </a:cubicBezTo>
                <a:cubicBezTo>
                  <a:pt x="743249" y="924347"/>
                  <a:pt x="744470" y="926802"/>
                  <a:pt x="759124" y="926802"/>
                </a:cubicBezTo>
                <a:cubicBezTo>
                  <a:pt x="773778" y="926802"/>
                  <a:pt x="774999" y="925574"/>
                  <a:pt x="768893" y="912071"/>
                </a:cubicBezTo>
                <a:cubicBezTo>
                  <a:pt x="765230" y="905932"/>
                  <a:pt x="762787" y="901022"/>
                  <a:pt x="760345" y="894884"/>
                </a:cubicBezTo>
                <a:close/>
                <a:moveTo>
                  <a:pt x="82886" y="879146"/>
                </a:moveTo>
                <a:cubicBezTo>
                  <a:pt x="73372" y="879464"/>
                  <a:pt x="63858" y="884219"/>
                  <a:pt x="58947" y="893096"/>
                </a:cubicBezTo>
                <a:cubicBezTo>
                  <a:pt x="50353" y="909581"/>
                  <a:pt x="49126" y="926067"/>
                  <a:pt x="57719" y="942552"/>
                </a:cubicBezTo>
                <a:cubicBezTo>
                  <a:pt x="62630" y="953965"/>
                  <a:pt x="72451" y="959038"/>
                  <a:pt x="84728" y="959038"/>
                </a:cubicBezTo>
                <a:cubicBezTo>
                  <a:pt x="95777" y="959038"/>
                  <a:pt x="105598" y="953965"/>
                  <a:pt x="109281" y="942552"/>
                </a:cubicBezTo>
                <a:cubicBezTo>
                  <a:pt x="112964" y="934943"/>
                  <a:pt x="114192" y="927335"/>
                  <a:pt x="116647" y="918458"/>
                </a:cubicBezTo>
                <a:cubicBezTo>
                  <a:pt x="114192" y="909581"/>
                  <a:pt x="111736" y="899436"/>
                  <a:pt x="106826" y="891827"/>
                </a:cubicBezTo>
                <a:cubicBezTo>
                  <a:pt x="101915" y="882950"/>
                  <a:pt x="92401" y="878829"/>
                  <a:pt x="82886" y="879146"/>
                </a:cubicBezTo>
                <a:close/>
                <a:moveTo>
                  <a:pt x="594379" y="861828"/>
                </a:moveTo>
                <a:cubicBezTo>
                  <a:pt x="616607" y="860556"/>
                  <a:pt x="617842" y="861828"/>
                  <a:pt x="624016" y="883462"/>
                </a:cubicBezTo>
                <a:cubicBezTo>
                  <a:pt x="626486" y="898733"/>
                  <a:pt x="630190" y="912731"/>
                  <a:pt x="633895" y="926730"/>
                </a:cubicBezTo>
                <a:cubicBezTo>
                  <a:pt x="633895" y="928002"/>
                  <a:pt x="636365" y="928002"/>
                  <a:pt x="638835" y="931820"/>
                </a:cubicBezTo>
                <a:cubicBezTo>
                  <a:pt x="640069" y="926730"/>
                  <a:pt x="642539" y="921639"/>
                  <a:pt x="643774" y="919094"/>
                </a:cubicBezTo>
                <a:cubicBezTo>
                  <a:pt x="647479" y="903823"/>
                  <a:pt x="649948" y="888552"/>
                  <a:pt x="653653" y="874554"/>
                </a:cubicBezTo>
                <a:cubicBezTo>
                  <a:pt x="657358" y="861828"/>
                  <a:pt x="666002" y="859283"/>
                  <a:pt x="683290" y="861828"/>
                </a:cubicBezTo>
                <a:cubicBezTo>
                  <a:pt x="693169" y="864373"/>
                  <a:pt x="691934" y="872009"/>
                  <a:pt x="691934" y="878372"/>
                </a:cubicBezTo>
                <a:cubicBezTo>
                  <a:pt x="691934" y="906368"/>
                  <a:pt x="691934" y="934365"/>
                  <a:pt x="691934" y="962362"/>
                </a:cubicBezTo>
                <a:cubicBezTo>
                  <a:pt x="691934" y="971270"/>
                  <a:pt x="691934" y="978905"/>
                  <a:pt x="682055" y="978905"/>
                </a:cubicBezTo>
                <a:cubicBezTo>
                  <a:pt x="670941" y="977633"/>
                  <a:pt x="670941" y="969997"/>
                  <a:pt x="670941" y="962362"/>
                </a:cubicBezTo>
                <a:cubicBezTo>
                  <a:pt x="670941" y="943273"/>
                  <a:pt x="670941" y="924185"/>
                  <a:pt x="670941" y="906368"/>
                </a:cubicBezTo>
                <a:cubicBezTo>
                  <a:pt x="669706" y="906368"/>
                  <a:pt x="667237" y="905096"/>
                  <a:pt x="666002" y="905096"/>
                </a:cubicBezTo>
                <a:cubicBezTo>
                  <a:pt x="663532" y="917822"/>
                  <a:pt x="659827" y="929275"/>
                  <a:pt x="656123" y="943273"/>
                </a:cubicBezTo>
                <a:cubicBezTo>
                  <a:pt x="653653" y="950909"/>
                  <a:pt x="652418" y="958544"/>
                  <a:pt x="651183" y="967452"/>
                </a:cubicBezTo>
                <a:cubicBezTo>
                  <a:pt x="649948" y="975088"/>
                  <a:pt x="645009" y="978905"/>
                  <a:pt x="636365" y="978905"/>
                </a:cubicBezTo>
                <a:cubicBezTo>
                  <a:pt x="628956" y="977633"/>
                  <a:pt x="625251" y="973815"/>
                  <a:pt x="624016" y="966180"/>
                </a:cubicBezTo>
                <a:cubicBezTo>
                  <a:pt x="620311" y="950909"/>
                  <a:pt x="617842" y="935638"/>
                  <a:pt x="612902" y="920367"/>
                </a:cubicBezTo>
                <a:cubicBezTo>
                  <a:pt x="611667" y="917822"/>
                  <a:pt x="610432" y="914004"/>
                  <a:pt x="609198" y="910186"/>
                </a:cubicBezTo>
                <a:cubicBezTo>
                  <a:pt x="607963" y="910186"/>
                  <a:pt x="606728" y="910186"/>
                  <a:pt x="605493" y="910186"/>
                </a:cubicBezTo>
                <a:cubicBezTo>
                  <a:pt x="605493" y="914004"/>
                  <a:pt x="604258" y="919094"/>
                  <a:pt x="604258" y="921639"/>
                </a:cubicBezTo>
                <a:cubicBezTo>
                  <a:pt x="604258" y="936910"/>
                  <a:pt x="604258" y="950909"/>
                  <a:pt x="604258" y="964907"/>
                </a:cubicBezTo>
                <a:cubicBezTo>
                  <a:pt x="604258" y="972543"/>
                  <a:pt x="601788" y="978905"/>
                  <a:pt x="594379" y="978905"/>
                </a:cubicBezTo>
                <a:cubicBezTo>
                  <a:pt x="585735" y="978905"/>
                  <a:pt x="584500" y="973815"/>
                  <a:pt x="584500" y="966180"/>
                </a:cubicBezTo>
                <a:cubicBezTo>
                  <a:pt x="584500" y="934365"/>
                  <a:pt x="584500" y="905096"/>
                  <a:pt x="584500" y="873281"/>
                </a:cubicBezTo>
                <a:cubicBezTo>
                  <a:pt x="584500" y="865646"/>
                  <a:pt x="586970" y="861828"/>
                  <a:pt x="594379" y="861828"/>
                </a:cubicBezTo>
                <a:close/>
                <a:moveTo>
                  <a:pt x="100074" y="861076"/>
                </a:moveTo>
                <a:cubicBezTo>
                  <a:pt x="111123" y="864563"/>
                  <a:pt x="120944" y="871538"/>
                  <a:pt x="127696" y="881683"/>
                </a:cubicBezTo>
                <a:cubicBezTo>
                  <a:pt x="143655" y="904509"/>
                  <a:pt x="139972" y="947625"/>
                  <a:pt x="121557" y="965378"/>
                </a:cubicBezTo>
                <a:cubicBezTo>
                  <a:pt x="101915" y="984400"/>
                  <a:pt x="67540" y="984400"/>
                  <a:pt x="46670" y="965378"/>
                </a:cubicBezTo>
                <a:cubicBezTo>
                  <a:pt x="35621" y="955233"/>
                  <a:pt x="29483" y="940016"/>
                  <a:pt x="29483" y="919726"/>
                </a:cubicBezTo>
                <a:cubicBezTo>
                  <a:pt x="29483" y="890559"/>
                  <a:pt x="42987" y="869001"/>
                  <a:pt x="65085" y="861393"/>
                </a:cubicBezTo>
                <a:cubicBezTo>
                  <a:pt x="76748" y="857589"/>
                  <a:pt x="89025" y="857589"/>
                  <a:pt x="100074" y="861076"/>
                </a:cubicBezTo>
                <a:close/>
                <a:moveTo>
                  <a:pt x="350038" y="860556"/>
                </a:moveTo>
                <a:cubicBezTo>
                  <a:pt x="357364" y="859283"/>
                  <a:pt x="364691" y="860556"/>
                  <a:pt x="368355" y="870736"/>
                </a:cubicBezTo>
                <a:cubicBezTo>
                  <a:pt x="380566" y="902551"/>
                  <a:pt x="392778" y="933093"/>
                  <a:pt x="404990" y="964907"/>
                </a:cubicBezTo>
                <a:cubicBezTo>
                  <a:pt x="407432" y="975088"/>
                  <a:pt x="402547" y="977633"/>
                  <a:pt x="392778" y="978905"/>
                </a:cubicBezTo>
                <a:cubicBezTo>
                  <a:pt x="389115" y="973815"/>
                  <a:pt x="383009" y="969997"/>
                  <a:pt x="380566" y="964907"/>
                </a:cubicBezTo>
                <a:cubicBezTo>
                  <a:pt x="376903" y="953454"/>
                  <a:pt x="370797" y="949636"/>
                  <a:pt x="359807" y="949636"/>
                </a:cubicBezTo>
                <a:cubicBezTo>
                  <a:pt x="356143" y="950909"/>
                  <a:pt x="352480" y="950909"/>
                  <a:pt x="347595" y="949636"/>
                </a:cubicBezTo>
                <a:cubicBezTo>
                  <a:pt x="335384" y="948364"/>
                  <a:pt x="328057" y="952181"/>
                  <a:pt x="325614" y="964907"/>
                </a:cubicBezTo>
                <a:cubicBezTo>
                  <a:pt x="323172" y="969997"/>
                  <a:pt x="318287" y="975088"/>
                  <a:pt x="314624" y="976360"/>
                </a:cubicBezTo>
                <a:cubicBezTo>
                  <a:pt x="303634" y="978905"/>
                  <a:pt x="298749" y="972543"/>
                  <a:pt x="303634" y="962362"/>
                </a:cubicBezTo>
                <a:cubicBezTo>
                  <a:pt x="314624" y="931820"/>
                  <a:pt x="325614" y="901278"/>
                  <a:pt x="336605" y="872009"/>
                </a:cubicBezTo>
                <a:cubicBezTo>
                  <a:pt x="339047" y="866918"/>
                  <a:pt x="343932" y="863101"/>
                  <a:pt x="350038" y="860556"/>
                </a:cubicBezTo>
                <a:close/>
                <a:moveTo>
                  <a:pt x="838969" y="860524"/>
                </a:moveTo>
                <a:cubicBezTo>
                  <a:pt x="847846" y="860524"/>
                  <a:pt x="850382" y="865487"/>
                  <a:pt x="850382" y="872932"/>
                </a:cubicBezTo>
                <a:cubicBezTo>
                  <a:pt x="850382" y="895267"/>
                  <a:pt x="850382" y="916361"/>
                  <a:pt x="850382" y="937454"/>
                </a:cubicBezTo>
                <a:cubicBezTo>
                  <a:pt x="849114" y="949863"/>
                  <a:pt x="852918" y="954826"/>
                  <a:pt x="865599" y="953585"/>
                </a:cubicBezTo>
                <a:cubicBezTo>
                  <a:pt x="875744" y="953585"/>
                  <a:pt x="887157" y="952344"/>
                  <a:pt x="897302" y="953585"/>
                </a:cubicBezTo>
                <a:cubicBezTo>
                  <a:pt x="901106" y="954826"/>
                  <a:pt x="904911" y="959789"/>
                  <a:pt x="907447" y="962271"/>
                </a:cubicBezTo>
                <a:cubicBezTo>
                  <a:pt x="904911" y="965993"/>
                  <a:pt x="901106" y="972197"/>
                  <a:pt x="897302" y="972197"/>
                </a:cubicBezTo>
                <a:cubicBezTo>
                  <a:pt x="877012" y="973438"/>
                  <a:pt x="856723" y="973438"/>
                  <a:pt x="836433" y="972197"/>
                </a:cubicBezTo>
                <a:cubicBezTo>
                  <a:pt x="833897" y="972197"/>
                  <a:pt x="827556" y="964752"/>
                  <a:pt x="827556" y="961030"/>
                </a:cubicBezTo>
                <a:cubicBezTo>
                  <a:pt x="826288" y="946140"/>
                  <a:pt x="826288" y="931250"/>
                  <a:pt x="826288" y="916361"/>
                </a:cubicBezTo>
                <a:cubicBezTo>
                  <a:pt x="826288" y="901471"/>
                  <a:pt x="826288" y="887822"/>
                  <a:pt x="826288" y="871691"/>
                </a:cubicBezTo>
                <a:cubicBezTo>
                  <a:pt x="826288" y="864246"/>
                  <a:pt x="830092" y="859283"/>
                  <a:pt x="838969" y="860524"/>
                </a:cubicBezTo>
                <a:close/>
                <a:moveTo>
                  <a:pt x="759124" y="860511"/>
                </a:moveTo>
                <a:cubicBezTo>
                  <a:pt x="764008" y="859283"/>
                  <a:pt x="771335" y="864193"/>
                  <a:pt x="773778" y="867876"/>
                </a:cubicBezTo>
                <a:cubicBezTo>
                  <a:pt x="787210" y="898567"/>
                  <a:pt x="798201" y="929257"/>
                  <a:pt x="810412" y="958720"/>
                </a:cubicBezTo>
                <a:cubicBezTo>
                  <a:pt x="814076" y="967313"/>
                  <a:pt x="810412" y="972224"/>
                  <a:pt x="798201" y="972224"/>
                </a:cubicBezTo>
                <a:cubicBezTo>
                  <a:pt x="794537" y="968541"/>
                  <a:pt x="788432" y="964858"/>
                  <a:pt x="787210" y="958720"/>
                </a:cubicBezTo>
                <a:cubicBezTo>
                  <a:pt x="782326" y="948899"/>
                  <a:pt x="776220" y="943989"/>
                  <a:pt x="765230" y="945216"/>
                </a:cubicBezTo>
                <a:cubicBezTo>
                  <a:pt x="761566" y="946444"/>
                  <a:pt x="757903" y="946444"/>
                  <a:pt x="754239" y="945216"/>
                </a:cubicBezTo>
                <a:cubicBezTo>
                  <a:pt x="742028" y="942761"/>
                  <a:pt x="735922" y="948899"/>
                  <a:pt x="731037" y="959948"/>
                </a:cubicBezTo>
                <a:cubicBezTo>
                  <a:pt x="729816" y="966086"/>
                  <a:pt x="722489" y="969769"/>
                  <a:pt x="717605" y="970996"/>
                </a:cubicBezTo>
                <a:cubicBezTo>
                  <a:pt x="709056" y="973451"/>
                  <a:pt x="705393" y="968541"/>
                  <a:pt x="707835" y="959948"/>
                </a:cubicBezTo>
                <a:cubicBezTo>
                  <a:pt x="720047" y="929257"/>
                  <a:pt x="731037" y="898567"/>
                  <a:pt x="744470" y="869104"/>
                </a:cubicBezTo>
                <a:cubicBezTo>
                  <a:pt x="745691" y="864193"/>
                  <a:pt x="754239" y="860511"/>
                  <a:pt x="759124" y="860511"/>
                </a:cubicBezTo>
                <a:close/>
                <a:moveTo>
                  <a:pt x="545453" y="859283"/>
                </a:moveTo>
                <a:cubicBezTo>
                  <a:pt x="553550" y="859283"/>
                  <a:pt x="555864" y="863005"/>
                  <a:pt x="555864" y="871691"/>
                </a:cubicBezTo>
                <a:cubicBezTo>
                  <a:pt x="555864" y="886581"/>
                  <a:pt x="555864" y="901471"/>
                  <a:pt x="555864" y="916361"/>
                </a:cubicBezTo>
                <a:cubicBezTo>
                  <a:pt x="555864" y="930010"/>
                  <a:pt x="555864" y="944899"/>
                  <a:pt x="555864" y="959789"/>
                </a:cubicBezTo>
                <a:cubicBezTo>
                  <a:pt x="555864" y="967234"/>
                  <a:pt x="554707" y="973438"/>
                  <a:pt x="545453" y="973438"/>
                </a:cubicBezTo>
                <a:cubicBezTo>
                  <a:pt x="538512" y="972197"/>
                  <a:pt x="535041" y="967234"/>
                  <a:pt x="535041" y="959789"/>
                </a:cubicBezTo>
                <a:cubicBezTo>
                  <a:pt x="535041" y="930010"/>
                  <a:pt x="535041" y="901471"/>
                  <a:pt x="535041" y="871691"/>
                </a:cubicBezTo>
                <a:cubicBezTo>
                  <a:pt x="535041" y="864246"/>
                  <a:pt x="537355" y="859283"/>
                  <a:pt x="545453" y="859283"/>
                </a:cubicBezTo>
                <a:close/>
                <a:moveTo>
                  <a:pt x="505933" y="859283"/>
                </a:moveTo>
                <a:cubicBezTo>
                  <a:pt x="513507" y="859283"/>
                  <a:pt x="517295" y="864246"/>
                  <a:pt x="517295" y="871691"/>
                </a:cubicBezTo>
                <a:cubicBezTo>
                  <a:pt x="517295" y="900230"/>
                  <a:pt x="517295" y="928769"/>
                  <a:pt x="516032" y="957308"/>
                </a:cubicBezTo>
                <a:cubicBezTo>
                  <a:pt x="516032" y="962271"/>
                  <a:pt x="512245" y="970957"/>
                  <a:pt x="509720" y="970957"/>
                </a:cubicBezTo>
                <a:cubicBezTo>
                  <a:pt x="503408" y="970957"/>
                  <a:pt x="493308" y="969716"/>
                  <a:pt x="489521" y="965993"/>
                </a:cubicBezTo>
                <a:cubicBezTo>
                  <a:pt x="478159" y="949863"/>
                  <a:pt x="469322" y="932491"/>
                  <a:pt x="457960" y="916361"/>
                </a:cubicBezTo>
                <a:cubicBezTo>
                  <a:pt x="455435" y="912638"/>
                  <a:pt x="452911" y="908916"/>
                  <a:pt x="450386" y="905193"/>
                </a:cubicBezTo>
                <a:cubicBezTo>
                  <a:pt x="450386" y="906434"/>
                  <a:pt x="447861" y="906434"/>
                  <a:pt x="447861" y="906434"/>
                </a:cubicBezTo>
                <a:cubicBezTo>
                  <a:pt x="446598" y="910157"/>
                  <a:pt x="446598" y="915120"/>
                  <a:pt x="446598" y="920083"/>
                </a:cubicBezTo>
                <a:cubicBezTo>
                  <a:pt x="446598" y="933732"/>
                  <a:pt x="446598" y="947381"/>
                  <a:pt x="446598" y="961030"/>
                </a:cubicBezTo>
                <a:cubicBezTo>
                  <a:pt x="446598" y="967234"/>
                  <a:pt x="444073" y="973438"/>
                  <a:pt x="436499" y="972197"/>
                </a:cubicBezTo>
                <a:cubicBezTo>
                  <a:pt x="431449" y="970957"/>
                  <a:pt x="425137" y="965993"/>
                  <a:pt x="425137" y="961030"/>
                </a:cubicBezTo>
                <a:cubicBezTo>
                  <a:pt x="425137" y="931250"/>
                  <a:pt x="425137" y="901471"/>
                  <a:pt x="425137" y="870450"/>
                </a:cubicBezTo>
                <a:cubicBezTo>
                  <a:pt x="425137" y="866728"/>
                  <a:pt x="430187" y="860524"/>
                  <a:pt x="431449" y="860524"/>
                </a:cubicBezTo>
                <a:cubicBezTo>
                  <a:pt x="439024" y="861765"/>
                  <a:pt x="447861" y="861765"/>
                  <a:pt x="451648" y="866728"/>
                </a:cubicBezTo>
                <a:cubicBezTo>
                  <a:pt x="463010" y="881618"/>
                  <a:pt x="471847" y="898989"/>
                  <a:pt x="481946" y="916361"/>
                </a:cubicBezTo>
                <a:cubicBezTo>
                  <a:pt x="484471" y="920083"/>
                  <a:pt x="488259" y="922565"/>
                  <a:pt x="494571" y="925046"/>
                </a:cubicBezTo>
                <a:cubicBezTo>
                  <a:pt x="495833" y="922565"/>
                  <a:pt x="495833" y="918842"/>
                  <a:pt x="495833" y="915120"/>
                </a:cubicBezTo>
                <a:cubicBezTo>
                  <a:pt x="495833" y="901471"/>
                  <a:pt x="495833" y="886581"/>
                  <a:pt x="495833" y="871691"/>
                </a:cubicBezTo>
                <a:cubicBezTo>
                  <a:pt x="495833" y="864246"/>
                  <a:pt x="497096" y="859283"/>
                  <a:pt x="505933" y="859283"/>
                </a:cubicBezTo>
                <a:close/>
                <a:moveTo>
                  <a:pt x="237931" y="859283"/>
                </a:moveTo>
                <a:cubicBezTo>
                  <a:pt x="245505" y="859283"/>
                  <a:pt x="248030" y="864193"/>
                  <a:pt x="248030" y="870332"/>
                </a:cubicBezTo>
                <a:cubicBezTo>
                  <a:pt x="248030" y="898567"/>
                  <a:pt x="248030" y="928030"/>
                  <a:pt x="248030" y="956265"/>
                </a:cubicBezTo>
                <a:cubicBezTo>
                  <a:pt x="248030" y="961175"/>
                  <a:pt x="244242" y="968541"/>
                  <a:pt x="240455" y="969769"/>
                </a:cubicBezTo>
                <a:cubicBezTo>
                  <a:pt x="232881" y="973451"/>
                  <a:pt x="225307" y="972224"/>
                  <a:pt x="220257" y="963630"/>
                </a:cubicBezTo>
                <a:cubicBezTo>
                  <a:pt x="210158" y="947671"/>
                  <a:pt x="200059" y="930485"/>
                  <a:pt x="189960" y="915753"/>
                </a:cubicBezTo>
                <a:cubicBezTo>
                  <a:pt x="187435" y="912071"/>
                  <a:pt x="184911" y="908388"/>
                  <a:pt x="179861" y="902250"/>
                </a:cubicBezTo>
                <a:cubicBezTo>
                  <a:pt x="178599" y="909615"/>
                  <a:pt x="177336" y="914526"/>
                  <a:pt x="177336" y="919436"/>
                </a:cubicBezTo>
                <a:cubicBezTo>
                  <a:pt x="177336" y="932940"/>
                  <a:pt x="177336" y="946444"/>
                  <a:pt x="177336" y="959948"/>
                </a:cubicBezTo>
                <a:cubicBezTo>
                  <a:pt x="177336" y="967313"/>
                  <a:pt x="174812" y="972224"/>
                  <a:pt x="167237" y="970996"/>
                </a:cubicBezTo>
                <a:cubicBezTo>
                  <a:pt x="163450" y="969769"/>
                  <a:pt x="157138" y="964858"/>
                  <a:pt x="157138" y="959948"/>
                </a:cubicBezTo>
                <a:cubicBezTo>
                  <a:pt x="155876" y="930485"/>
                  <a:pt x="155876" y="901022"/>
                  <a:pt x="157138" y="871559"/>
                </a:cubicBezTo>
                <a:cubicBezTo>
                  <a:pt x="157138" y="866649"/>
                  <a:pt x="160926" y="860511"/>
                  <a:pt x="163450" y="860511"/>
                </a:cubicBezTo>
                <a:cubicBezTo>
                  <a:pt x="169762" y="861738"/>
                  <a:pt x="178599" y="861738"/>
                  <a:pt x="182386" y="866649"/>
                </a:cubicBezTo>
                <a:cubicBezTo>
                  <a:pt x="193747" y="882608"/>
                  <a:pt x="203846" y="901022"/>
                  <a:pt x="213945" y="916981"/>
                </a:cubicBezTo>
                <a:cubicBezTo>
                  <a:pt x="216470" y="920664"/>
                  <a:pt x="220257" y="923119"/>
                  <a:pt x="222782" y="926802"/>
                </a:cubicBezTo>
                <a:cubicBezTo>
                  <a:pt x="224044" y="926802"/>
                  <a:pt x="224044" y="925574"/>
                  <a:pt x="226569" y="925574"/>
                </a:cubicBezTo>
                <a:cubicBezTo>
                  <a:pt x="226569" y="920664"/>
                  <a:pt x="226569" y="914526"/>
                  <a:pt x="226569" y="909615"/>
                </a:cubicBezTo>
                <a:cubicBezTo>
                  <a:pt x="226569" y="896112"/>
                  <a:pt x="226569" y="883835"/>
                  <a:pt x="226569" y="870332"/>
                </a:cubicBezTo>
                <a:cubicBezTo>
                  <a:pt x="226569" y="862966"/>
                  <a:pt x="230356" y="859283"/>
                  <a:pt x="237931" y="859283"/>
                </a:cubicBezTo>
                <a:close/>
                <a:moveTo>
                  <a:pt x="965791" y="853786"/>
                </a:moveTo>
                <a:cubicBezTo>
                  <a:pt x="977002" y="859954"/>
                  <a:pt x="988212" y="863655"/>
                  <a:pt x="998177" y="869823"/>
                </a:cubicBezTo>
                <a:cubicBezTo>
                  <a:pt x="1004405" y="873524"/>
                  <a:pt x="1011878" y="882159"/>
                  <a:pt x="1004405" y="889561"/>
                </a:cubicBezTo>
                <a:cubicBezTo>
                  <a:pt x="996931" y="895729"/>
                  <a:pt x="989458" y="890795"/>
                  <a:pt x="980738" y="885860"/>
                </a:cubicBezTo>
                <a:cubicBezTo>
                  <a:pt x="975756" y="882159"/>
                  <a:pt x="967037" y="877225"/>
                  <a:pt x="960809" y="877225"/>
                </a:cubicBezTo>
                <a:cubicBezTo>
                  <a:pt x="955826" y="877225"/>
                  <a:pt x="950844" y="883393"/>
                  <a:pt x="945862" y="885860"/>
                </a:cubicBezTo>
                <a:cubicBezTo>
                  <a:pt x="949598" y="890795"/>
                  <a:pt x="952090" y="895729"/>
                  <a:pt x="957072" y="898196"/>
                </a:cubicBezTo>
                <a:cubicBezTo>
                  <a:pt x="965791" y="901897"/>
                  <a:pt x="977002" y="904365"/>
                  <a:pt x="985721" y="906832"/>
                </a:cubicBezTo>
                <a:cubicBezTo>
                  <a:pt x="1003159" y="913000"/>
                  <a:pt x="1011878" y="924102"/>
                  <a:pt x="1010633" y="940140"/>
                </a:cubicBezTo>
                <a:cubicBezTo>
                  <a:pt x="1010633" y="956177"/>
                  <a:pt x="1000668" y="969747"/>
                  <a:pt x="981984" y="972214"/>
                </a:cubicBezTo>
                <a:cubicBezTo>
                  <a:pt x="969528" y="973447"/>
                  <a:pt x="957072" y="973447"/>
                  <a:pt x="944616" y="970980"/>
                </a:cubicBezTo>
                <a:cubicBezTo>
                  <a:pt x="932160" y="968513"/>
                  <a:pt x="925932" y="957410"/>
                  <a:pt x="920950" y="947541"/>
                </a:cubicBezTo>
                <a:cubicBezTo>
                  <a:pt x="919704" y="943840"/>
                  <a:pt x="922195" y="937672"/>
                  <a:pt x="924686" y="936439"/>
                </a:cubicBezTo>
                <a:cubicBezTo>
                  <a:pt x="932160" y="933971"/>
                  <a:pt x="939634" y="932738"/>
                  <a:pt x="943370" y="941373"/>
                </a:cubicBezTo>
                <a:cubicBezTo>
                  <a:pt x="948353" y="952476"/>
                  <a:pt x="958318" y="957410"/>
                  <a:pt x="969528" y="954943"/>
                </a:cubicBezTo>
                <a:cubicBezTo>
                  <a:pt x="975756" y="953709"/>
                  <a:pt x="981984" y="946308"/>
                  <a:pt x="988212" y="941373"/>
                </a:cubicBezTo>
                <a:cubicBezTo>
                  <a:pt x="983230" y="936439"/>
                  <a:pt x="978247" y="930271"/>
                  <a:pt x="972019" y="926570"/>
                </a:cubicBezTo>
                <a:cubicBezTo>
                  <a:pt x="964546" y="922869"/>
                  <a:pt x="955826" y="922869"/>
                  <a:pt x="947107" y="919168"/>
                </a:cubicBezTo>
                <a:cubicBezTo>
                  <a:pt x="930914" y="914234"/>
                  <a:pt x="923441" y="903131"/>
                  <a:pt x="924686" y="888327"/>
                </a:cubicBezTo>
                <a:cubicBezTo>
                  <a:pt x="924686" y="873524"/>
                  <a:pt x="933406" y="863655"/>
                  <a:pt x="949598" y="859954"/>
                </a:cubicBezTo>
                <a:cubicBezTo>
                  <a:pt x="954581" y="858720"/>
                  <a:pt x="959563" y="858720"/>
                  <a:pt x="963300" y="857487"/>
                </a:cubicBezTo>
                <a:cubicBezTo>
                  <a:pt x="964546" y="856253"/>
                  <a:pt x="964546" y="855020"/>
                  <a:pt x="965791" y="853786"/>
                </a:cubicBezTo>
                <a:close/>
                <a:moveTo>
                  <a:pt x="958035" y="726287"/>
                </a:moveTo>
                <a:cubicBezTo>
                  <a:pt x="946907" y="726287"/>
                  <a:pt x="941961" y="728743"/>
                  <a:pt x="943198" y="739791"/>
                </a:cubicBezTo>
                <a:cubicBezTo>
                  <a:pt x="943198" y="747157"/>
                  <a:pt x="943198" y="754523"/>
                  <a:pt x="943198" y="761888"/>
                </a:cubicBezTo>
                <a:cubicBezTo>
                  <a:pt x="943198" y="770482"/>
                  <a:pt x="943198" y="780303"/>
                  <a:pt x="943198" y="788896"/>
                </a:cubicBezTo>
                <a:cubicBezTo>
                  <a:pt x="943198" y="792579"/>
                  <a:pt x="946907" y="797489"/>
                  <a:pt x="949380" y="798717"/>
                </a:cubicBezTo>
                <a:cubicBezTo>
                  <a:pt x="967926" y="807310"/>
                  <a:pt x="988945" y="795034"/>
                  <a:pt x="991418" y="774165"/>
                </a:cubicBezTo>
                <a:cubicBezTo>
                  <a:pt x="991418" y="769254"/>
                  <a:pt x="991418" y="764344"/>
                  <a:pt x="991418" y="758206"/>
                </a:cubicBezTo>
                <a:cubicBezTo>
                  <a:pt x="990182" y="733653"/>
                  <a:pt x="982763" y="727515"/>
                  <a:pt x="958035" y="726287"/>
                </a:cubicBezTo>
                <a:close/>
                <a:moveTo>
                  <a:pt x="197720" y="719861"/>
                </a:moveTo>
                <a:cubicBezTo>
                  <a:pt x="179966" y="719861"/>
                  <a:pt x="168553" y="729832"/>
                  <a:pt x="166017" y="749774"/>
                </a:cubicBezTo>
                <a:cubicBezTo>
                  <a:pt x="164749" y="758498"/>
                  <a:pt x="166017" y="769715"/>
                  <a:pt x="168553" y="778439"/>
                </a:cubicBezTo>
                <a:cubicBezTo>
                  <a:pt x="171089" y="789656"/>
                  <a:pt x="179966" y="795888"/>
                  <a:pt x="191379" y="798381"/>
                </a:cubicBezTo>
                <a:cubicBezTo>
                  <a:pt x="212938" y="802120"/>
                  <a:pt x="228155" y="785917"/>
                  <a:pt x="228155" y="759744"/>
                </a:cubicBezTo>
                <a:cubicBezTo>
                  <a:pt x="228155" y="757252"/>
                  <a:pt x="229423" y="753513"/>
                  <a:pt x="228155" y="751020"/>
                </a:cubicBezTo>
                <a:cubicBezTo>
                  <a:pt x="225619" y="731079"/>
                  <a:pt x="215474" y="721108"/>
                  <a:pt x="197720" y="719861"/>
                </a:cubicBezTo>
                <a:close/>
                <a:moveTo>
                  <a:pt x="274168" y="706689"/>
                </a:moveTo>
                <a:cubicBezTo>
                  <a:pt x="288055" y="705416"/>
                  <a:pt x="300679" y="706689"/>
                  <a:pt x="314566" y="706689"/>
                </a:cubicBezTo>
                <a:cubicBezTo>
                  <a:pt x="324665" y="706689"/>
                  <a:pt x="333502" y="705416"/>
                  <a:pt x="342339" y="706689"/>
                </a:cubicBezTo>
                <a:cubicBezTo>
                  <a:pt x="346126" y="707961"/>
                  <a:pt x="348651" y="713051"/>
                  <a:pt x="352439" y="716869"/>
                </a:cubicBezTo>
                <a:cubicBezTo>
                  <a:pt x="348651" y="720687"/>
                  <a:pt x="346126" y="725777"/>
                  <a:pt x="342339" y="727050"/>
                </a:cubicBezTo>
                <a:cubicBezTo>
                  <a:pt x="318353" y="730868"/>
                  <a:pt x="318353" y="730868"/>
                  <a:pt x="318353" y="753774"/>
                </a:cubicBezTo>
                <a:cubicBezTo>
                  <a:pt x="318353" y="772863"/>
                  <a:pt x="318353" y="791951"/>
                  <a:pt x="318353" y="812313"/>
                </a:cubicBezTo>
                <a:cubicBezTo>
                  <a:pt x="318353" y="819948"/>
                  <a:pt x="317090" y="825038"/>
                  <a:pt x="308253" y="823766"/>
                </a:cubicBezTo>
                <a:cubicBezTo>
                  <a:pt x="300679" y="823766"/>
                  <a:pt x="294367" y="822493"/>
                  <a:pt x="295629" y="812313"/>
                </a:cubicBezTo>
                <a:cubicBezTo>
                  <a:pt x="295629" y="800859"/>
                  <a:pt x="295629" y="788134"/>
                  <a:pt x="295629" y="776680"/>
                </a:cubicBezTo>
                <a:cubicBezTo>
                  <a:pt x="295629" y="763955"/>
                  <a:pt x="295629" y="752501"/>
                  <a:pt x="295629" y="739776"/>
                </a:cubicBezTo>
                <a:cubicBezTo>
                  <a:pt x="296892" y="730868"/>
                  <a:pt x="293104" y="727050"/>
                  <a:pt x="284267" y="727050"/>
                </a:cubicBezTo>
                <a:cubicBezTo>
                  <a:pt x="280480" y="727050"/>
                  <a:pt x="276693" y="727050"/>
                  <a:pt x="274168" y="727050"/>
                </a:cubicBezTo>
                <a:cubicBezTo>
                  <a:pt x="266593" y="727050"/>
                  <a:pt x="260281" y="724505"/>
                  <a:pt x="262806" y="716869"/>
                </a:cubicBezTo>
                <a:cubicBezTo>
                  <a:pt x="262806" y="711779"/>
                  <a:pt x="269118" y="706689"/>
                  <a:pt x="274168" y="706689"/>
                </a:cubicBezTo>
                <a:close/>
                <a:moveTo>
                  <a:pt x="933307" y="706646"/>
                </a:moveTo>
                <a:cubicBezTo>
                  <a:pt x="949380" y="707873"/>
                  <a:pt x="965453" y="706646"/>
                  <a:pt x="980290" y="709101"/>
                </a:cubicBezTo>
                <a:cubicBezTo>
                  <a:pt x="993891" y="711556"/>
                  <a:pt x="1003782" y="718922"/>
                  <a:pt x="1007491" y="731198"/>
                </a:cubicBezTo>
                <a:cubicBezTo>
                  <a:pt x="1017383" y="753295"/>
                  <a:pt x="1017383" y="775392"/>
                  <a:pt x="1006255" y="797489"/>
                </a:cubicBezTo>
                <a:cubicBezTo>
                  <a:pt x="1000073" y="810993"/>
                  <a:pt x="987709" y="817131"/>
                  <a:pt x="974108" y="818359"/>
                </a:cubicBezTo>
                <a:cubicBezTo>
                  <a:pt x="959271" y="819586"/>
                  <a:pt x="944434" y="819586"/>
                  <a:pt x="929597" y="819586"/>
                </a:cubicBezTo>
                <a:cubicBezTo>
                  <a:pt x="920942" y="819586"/>
                  <a:pt x="919706" y="814676"/>
                  <a:pt x="919706" y="808538"/>
                </a:cubicBezTo>
                <a:cubicBezTo>
                  <a:pt x="919706" y="793806"/>
                  <a:pt x="919706" y="777847"/>
                  <a:pt x="919706" y="763116"/>
                </a:cubicBezTo>
                <a:cubicBezTo>
                  <a:pt x="919706" y="748385"/>
                  <a:pt x="920942" y="734881"/>
                  <a:pt x="919706" y="720149"/>
                </a:cubicBezTo>
                <a:cubicBezTo>
                  <a:pt x="919706" y="710328"/>
                  <a:pt x="923415" y="705418"/>
                  <a:pt x="933307" y="706646"/>
                </a:cubicBezTo>
                <a:close/>
                <a:moveTo>
                  <a:pt x="823422" y="705418"/>
                </a:moveTo>
                <a:cubicBezTo>
                  <a:pt x="843236" y="705418"/>
                  <a:pt x="863049" y="705418"/>
                  <a:pt x="882863" y="705418"/>
                </a:cubicBezTo>
                <a:cubicBezTo>
                  <a:pt x="890293" y="705418"/>
                  <a:pt x="895246" y="707873"/>
                  <a:pt x="895246" y="715239"/>
                </a:cubicBezTo>
                <a:cubicBezTo>
                  <a:pt x="895246" y="723832"/>
                  <a:pt x="890293" y="725060"/>
                  <a:pt x="882863" y="725060"/>
                </a:cubicBezTo>
                <a:cubicBezTo>
                  <a:pt x="870479" y="725060"/>
                  <a:pt x="858096" y="725060"/>
                  <a:pt x="845712" y="725060"/>
                </a:cubicBezTo>
                <a:cubicBezTo>
                  <a:pt x="837044" y="725060"/>
                  <a:pt x="833329" y="728743"/>
                  <a:pt x="833329" y="738564"/>
                </a:cubicBezTo>
                <a:cubicBezTo>
                  <a:pt x="833329" y="747157"/>
                  <a:pt x="837044" y="749612"/>
                  <a:pt x="846951" y="749612"/>
                </a:cubicBezTo>
                <a:cubicBezTo>
                  <a:pt x="856857" y="749612"/>
                  <a:pt x="868003" y="749612"/>
                  <a:pt x="877909" y="749612"/>
                </a:cubicBezTo>
                <a:cubicBezTo>
                  <a:pt x="884101" y="749612"/>
                  <a:pt x="890293" y="749612"/>
                  <a:pt x="890293" y="758206"/>
                </a:cubicBezTo>
                <a:cubicBezTo>
                  <a:pt x="890293" y="766799"/>
                  <a:pt x="885339" y="769254"/>
                  <a:pt x="877909" y="769254"/>
                </a:cubicBezTo>
                <a:cubicBezTo>
                  <a:pt x="866764" y="768026"/>
                  <a:pt x="856857" y="769254"/>
                  <a:pt x="844474" y="769254"/>
                </a:cubicBezTo>
                <a:cubicBezTo>
                  <a:pt x="833329" y="768026"/>
                  <a:pt x="833329" y="776620"/>
                  <a:pt x="833329" y="785213"/>
                </a:cubicBezTo>
                <a:cubicBezTo>
                  <a:pt x="833329" y="792579"/>
                  <a:pt x="834567" y="799945"/>
                  <a:pt x="845712" y="798717"/>
                </a:cubicBezTo>
                <a:cubicBezTo>
                  <a:pt x="858096" y="798717"/>
                  <a:pt x="871718" y="799945"/>
                  <a:pt x="884101" y="798717"/>
                </a:cubicBezTo>
                <a:cubicBezTo>
                  <a:pt x="891531" y="798717"/>
                  <a:pt x="896485" y="801172"/>
                  <a:pt x="896485" y="809765"/>
                </a:cubicBezTo>
                <a:cubicBezTo>
                  <a:pt x="896485" y="817131"/>
                  <a:pt x="890293" y="818359"/>
                  <a:pt x="884101" y="818359"/>
                </a:cubicBezTo>
                <a:cubicBezTo>
                  <a:pt x="864287" y="818359"/>
                  <a:pt x="843236" y="818359"/>
                  <a:pt x="822184" y="818359"/>
                </a:cubicBezTo>
                <a:cubicBezTo>
                  <a:pt x="813515" y="819586"/>
                  <a:pt x="809800" y="814676"/>
                  <a:pt x="811038" y="806083"/>
                </a:cubicBezTo>
                <a:cubicBezTo>
                  <a:pt x="811038" y="791351"/>
                  <a:pt x="811038" y="776620"/>
                  <a:pt x="811038" y="761888"/>
                </a:cubicBezTo>
                <a:cubicBezTo>
                  <a:pt x="811038" y="747157"/>
                  <a:pt x="811038" y="732426"/>
                  <a:pt x="811038" y="716467"/>
                </a:cubicBezTo>
                <a:cubicBezTo>
                  <a:pt x="811038" y="709101"/>
                  <a:pt x="813515" y="705418"/>
                  <a:pt x="823422" y="705418"/>
                </a:cubicBezTo>
                <a:close/>
                <a:moveTo>
                  <a:pt x="719435" y="705418"/>
                </a:moveTo>
                <a:cubicBezTo>
                  <a:pt x="741416" y="705418"/>
                  <a:pt x="764618" y="705418"/>
                  <a:pt x="787820" y="705418"/>
                </a:cubicBezTo>
                <a:cubicBezTo>
                  <a:pt x="791483" y="705418"/>
                  <a:pt x="793925" y="712784"/>
                  <a:pt x="797589" y="715239"/>
                </a:cubicBezTo>
                <a:cubicBezTo>
                  <a:pt x="793925" y="718922"/>
                  <a:pt x="791483" y="725060"/>
                  <a:pt x="787820" y="725060"/>
                </a:cubicBezTo>
                <a:cubicBezTo>
                  <a:pt x="764618" y="727515"/>
                  <a:pt x="764618" y="727515"/>
                  <a:pt x="764618" y="749612"/>
                </a:cubicBezTo>
                <a:cubicBezTo>
                  <a:pt x="764618" y="768026"/>
                  <a:pt x="764618" y="786441"/>
                  <a:pt x="764618" y="806083"/>
                </a:cubicBezTo>
                <a:cubicBezTo>
                  <a:pt x="764618" y="813448"/>
                  <a:pt x="762175" y="818359"/>
                  <a:pt x="753627" y="819586"/>
                </a:cubicBezTo>
                <a:cubicBezTo>
                  <a:pt x="743858" y="819586"/>
                  <a:pt x="742637" y="812221"/>
                  <a:pt x="742637" y="804855"/>
                </a:cubicBezTo>
                <a:cubicBezTo>
                  <a:pt x="742637" y="793806"/>
                  <a:pt x="742637" y="782758"/>
                  <a:pt x="742637" y="772937"/>
                </a:cubicBezTo>
                <a:cubicBezTo>
                  <a:pt x="742637" y="760661"/>
                  <a:pt x="742637" y="749612"/>
                  <a:pt x="743858" y="737336"/>
                </a:cubicBezTo>
                <a:cubicBezTo>
                  <a:pt x="743858" y="728743"/>
                  <a:pt x="740195" y="725060"/>
                  <a:pt x="730425" y="725060"/>
                </a:cubicBezTo>
                <a:cubicBezTo>
                  <a:pt x="726762" y="725060"/>
                  <a:pt x="723099" y="726287"/>
                  <a:pt x="719435" y="725060"/>
                </a:cubicBezTo>
                <a:cubicBezTo>
                  <a:pt x="715772" y="722605"/>
                  <a:pt x="710887" y="718922"/>
                  <a:pt x="710887" y="715239"/>
                </a:cubicBezTo>
                <a:cubicBezTo>
                  <a:pt x="710887" y="711556"/>
                  <a:pt x="716993" y="705418"/>
                  <a:pt x="719435" y="705418"/>
                </a:cubicBezTo>
                <a:close/>
                <a:moveTo>
                  <a:pt x="515691" y="705418"/>
                </a:moveTo>
                <a:cubicBezTo>
                  <a:pt x="535505" y="705418"/>
                  <a:pt x="554080" y="705418"/>
                  <a:pt x="573893" y="705418"/>
                </a:cubicBezTo>
                <a:cubicBezTo>
                  <a:pt x="580085" y="705418"/>
                  <a:pt x="587515" y="705418"/>
                  <a:pt x="586277" y="715345"/>
                </a:cubicBezTo>
                <a:cubicBezTo>
                  <a:pt x="586277" y="725271"/>
                  <a:pt x="581324" y="725271"/>
                  <a:pt x="573893" y="725271"/>
                </a:cubicBezTo>
                <a:cubicBezTo>
                  <a:pt x="561510" y="725271"/>
                  <a:pt x="549126" y="725271"/>
                  <a:pt x="537981" y="725271"/>
                </a:cubicBezTo>
                <a:cubicBezTo>
                  <a:pt x="529313" y="725271"/>
                  <a:pt x="524359" y="727753"/>
                  <a:pt x="524359" y="736438"/>
                </a:cubicBezTo>
                <a:cubicBezTo>
                  <a:pt x="525598" y="745124"/>
                  <a:pt x="528074" y="750087"/>
                  <a:pt x="537981" y="750087"/>
                </a:cubicBezTo>
                <a:cubicBezTo>
                  <a:pt x="547888" y="750087"/>
                  <a:pt x="557795" y="750087"/>
                  <a:pt x="567702" y="750087"/>
                </a:cubicBezTo>
                <a:cubicBezTo>
                  <a:pt x="575132" y="750087"/>
                  <a:pt x="582562" y="748847"/>
                  <a:pt x="582562" y="760014"/>
                </a:cubicBezTo>
                <a:cubicBezTo>
                  <a:pt x="581324" y="769940"/>
                  <a:pt x="575132" y="769940"/>
                  <a:pt x="567702" y="769940"/>
                </a:cubicBezTo>
                <a:cubicBezTo>
                  <a:pt x="559033" y="768700"/>
                  <a:pt x="549126" y="769940"/>
                  <a:pt x="539220" y="769940"/>
                </a:cubicBezTo>
                <a:cubicBezTo>
                  <a:pt x="528074" y="768700"/>
                  <a:pt x="524359" y="774904"/>
                  <a:pt x="525598" y="784830"/>
                </a:cubicBezTo>
                <a:cubicBezTo>
                  <a:pt x="525598" y="794757"/>
                  <a:pt x="528074" y="800961"/>
                  <a:pt x="540458" y="800961"/>
                </a:cubicBezTo>
                <a:cubicBezTo>
                  <a:pt x="551603" y="799720"/>
                  <a:pt x="563987" y="799720"/>
                  <a:pt x="576370" y="799720"/>
                </a:cubicBezTo>
                <a:cubicBezTo>
                  <a:pt x="582562" y="799720"/>
                  <a:pt x="588754" y="800961"/>
                  <a:pt x="588754" y="810887"/>
                </a:cubicBezTo>
                <a:cubicBezTo>
                  <a:pt x="588754" y="819573"/>
                  <a:pt x="582562" y="819573"/>
                  <a:pt x="575132" y="819573"/>
                </a:cubicBezTo>
                <a:cubicBezTo>
                  <a:pt x="555318" y="819573"/>
                  <a:pt x="535505" y="819573"/>
                  <a:pt x="515691" y="819573"/>
                </a:cubicBezTo>
                <a:cubicBezTo>
                  <a:pt x="505784" y="819573"/>
                  <a:pt x="502069" y="817092"/>
                  <a:pt x="502069" y="807165"/>
                </a:cubicBezTo>
                <a:cubicBezTo>
                  <a:pt x="503307" y="791034"/>
                  <a:pt x="502069" y="777385"/>
                  <a:pt x="502069" y="761255"/>
                </a:cubicBezTo>
                <a:cubicBezTo>
                  <a:pt x="502069" y="747606"/>
                  <a:pt x="503307" y="732716"/>
                  <a:pt x="502069" y="717826"/>
                </a:cubicBezTo>
                <a:cubicBezTo>
                  <a:pt x="502069" y="709140"/>
                  <a:pt x="505784" y="705418"/>
                  <a:pt x="515691" y="705418"/>
                </a:cubicBezTo>
                <a:close/>
                <a:moveTo>
                  <a:pt x="412114" y="705418"/>
                </a:moveTo>
                <a:cubicBezTo>
                  <a:pt x="436429" y="705418"/>
                  <a:pt x="460744" y="705418"/>
                  <a:pt x="485058" y="706659"/>
                </a:cubicBezTo>
                <a:cubicBezTo>
                  <a:pt x="488898" y="706659"/>
                  <a:pt x="491457" y="712863"/>
                  <a:pt x="495296" y="716585"/>
                </a:cubicBezTo>
                <a:cubicBezTo>
                  <a:pt x="491457" y="719067"/>
                  <a:pt x="488898" y="724030"/>
                  <a:pt x="483779" y="725271"/>
                </a:cubicBezTo>
                <a:cubicBezTo>
                  <a:pt x="477380" y="727753"/>
                  <a:pt x="465863" y="725271"/>
                  <a:pt x="462023" y="730234"/>
                </a:cubicBezTo>
                <a:cubicBezTo>
                  <a:pt x="458184" y="735198"/>
                  <a:pt x="460744" y="745124"/>
                  <a:pt x="460744" y="753810"/>
                </a:cubicBezTo>
                <a:cubicBezTo>
                  <a:pt x="460744" y="760014"/>
                  <a:pt x="460744" y="766218"/>
                  <a:pt x="460744" y="772422"/>
                </a:cubicBezTo>
                <a:cubicBezTo>
                  <a:pt x="460744" y="783589"/>
                  <a:pt x="460744" y="795998"/>
                  <a:pt x="460744" y="807165"/>
                </a:cubicBezTo>
                <a:cubicBezTo>
                  <a:pt x="462023" y="817092"/>
                  <a:pt x="456904" y="819573"/>
                  <a:pt x="449226" y="819573"/>
                </a:cubicBezTo>
                <a:cubicBezTo>
                  <a:pt x="438988" y="819573"/>
                  <a:pt x="436429" y="815851"/>
                  <a:pt x="437709" y="807165"/>
                </a:cubicBezTo>
                <a:cubicBezTo>
                  <a:pt x="437709" y="784830"/>
                  <a:pt x="437709" y="761255"/>
                  <a:pt x="437709" y="738920"/>
                </a:cubicBezTo>
                <a:cubicBezTo>
                  <a:pt x="437709" y="728994"/>
                  <a:pt x="432590" y="724030"/>
                  <a:pt x="423632" y="725271"/>
                </a:cubicBezTo>
                <a:cubicBezTo>
                  <a:pt x="418513" y="725271"/>
                  <a:pt x="415953" y="726512"/>
                  <a:pt x="412114" y="725271"/>
                </a:cubicBezTo>
                <a:cubicBezTo>
                  <a:pt x="409555" y="722789"/>
                  <a:pt x="403156" y="719067"/>
                  <a:pt x="403156" y="715345"/>
                </a:cubicBezTo>
                <a:cubicBezTo>
                  <a:pt x="403156" y="711622"/>
                  <a:pt x="409555" y="705418"/>
                  <a:pt x="412114" y="705418"/>
                </a:cubicBezTo>
                <a:close/>
                <a:moveTo>
                  <a:pt x="110279" y="705416"/>
                </a:moveTo>
                <a:cubicBezTo>
                  <a:pt x="117853" y="705416"/>
                  <a:pt x="121641" y="709234"/>
                  <a:pt x="121641" y="716869"/>
                </a:cubicBezTo>
                <a:cubicBezTo>
                  <a:pt x="121641" y="748684"/>
                  <a:pt x="121641" y="780498"/>
                  <a:pt x="121641" y="812313"/>
                </a:cubicBezTo>
                <a:cubicBezTo>
                  <a:pt x="121641" y="814858"/>
                  <a:pt x="117853" y="821221"/>
                  <a:pt x="114066" y="821221"/>
                </a:cubicBezTo>
                <a:cubicBezTo>
                  <a:pt x="107754" y="823766"/>
                  <a:pt x="100179" y="825038"/>
                  <a:pt x="93867" y="816130"/>
                </a:cubicBezTo>
                <a:cubicBezTo>
                  <a:pt x="85030" y="799587"/>
                  <a:pt x="74931" y="783043"/>
                  <a:pt x="64831" y="766500"/>
                </a:cubicBezTo>
                <a:cubicBezTo>
                  <a:pt x="62306" y="761409"/>
                  <a:pt x="58519" y="758864"/>
                  <a:pt x="55994" y="753774"/>
                </a:cubicBezTo>
                <a:cubicBezTo>
                  <a:pt x="54732" y="755047"/>
                  <a:pt x="53469" y="755047"/>
                  <a:pt x="52207" y="755047"/>
                </a:cubicBezTo>
                <a:cubicBezTo>
                  <a:pt x="52207" y="761409"/>
                  <a:pt x="50944" y="766500"/>
                  <a:pt x="50944" y="771590"/>
                </a:cubicBezTo>
                <a:cubicBezTo>
                  <a:pt x="50944" y="785588"/>
                  <a:pt x="50944" y="798314"/>
                  <a:pt x="50944" y="812313"/>
                </a:cubicBezTo>
                <a:cubicBezTo>
                  <a:pt x="52207" y="819948"/>
                  <a:pt x="48419" y="822493"/>
                  <a:pt x="42107" y="822493"/>
                </a:cubicBezTo>
                <a:cubicBezTo>
                  <a:pt x="34533" y="822493"/>
                  <a:pt x="30745" y="821221"/>
                  <a:pt x="30745" y="812313"/>
                </a:cubicBezTo>
                <a:cubicBezTo>
                  <a:pt x="30745" y="781771"/>
                  <a:pt x="29483" y="748684"/>
                  <a:pt x="30745" y="718142"/>
                </a:cubicBezTo>
                <a:cubicBezTo>
                  <a:pt x="30745" y="713051"/>
                  <a:pt x="35795" y="706689"/>
                  <a:pt x="37058" y="706689"/>
                </a:cubicBezTo>
                <a:cubicBezTo>
                  <a:pt x="44632" y="707961"/>
                  <a:pt x="52207" y="709234"/>
                  <a:pt x="55994" y="713051"/>
                </a:cubicBezTo>
                <a:cubicBezTo>
                  <a:pt x="68618" y="729595"/>
                  <a:pt x="77455" y="747411"/>
                  <a:pt x="87555" y="765227"/>
                </a:cubicBezTo>
                <a:cubicBezTo>
                  <a:pt x="90080" y="769045"/>
                  <a:pt x="93867" y="772863"/>
                  <a:pt x="96392" y="776680"/>
                </a:cubicBezTo>
                <a:cubicBezTo>
                  <a:pt x="97654" y="776680"/>
                  <a:pt x="98917" y="776680"/>
                  <a:pt x="100179" y="776680"/>
                </a:cubicBezTo>
                <a:cubicBezTo>
                  <a:pt x="100179" y="772863"/>
                  <a:pt x="100179" y="769045"/>
                  <a:pt x="100179" y="765227"/>
                </a:cubicBezTo>
                <a:cubicBezTo>
                  <a:pt x="100179" y="748684"/>
                  <a:pt x="100179" y="733413"/>
                  <a:pt x="100179" y="716869"/>
                </a:cubicBezTo>
                <a:cubicBezTo>
                  <a:pt x="100179" y="709234"/>
                  <a:pt x="102704" y="705416"/>
                  <a:pt x="110279" y="705416"/>
                </a:cubicBezTo>
                <a:close/>
                <a:moveTo>
                  <a:pt x="655136" y="701790"/>
                </a:moveTo>
                <a:cubicBezTo>
                  <a:pt x="663275" y="702413"/>
                  <a:pt x="671100" y="704905"/>
                  <a:pt x="678613" y="709891"/>
                </a:cubicBezTo>
                <a:cubicBezTo>
                  <a:pt x="681117" y="712383"/>
                  <a:pt x="684873" y="714876"/>
                  <a:pt x="686125" y="718615"/>
                </a:cubicBezTo>
                <a:cubicBezTo>
                  <a:pt x="687377" y="723600"/>
                  <a:pt x="687377" y="729832"/>
                  <a:pt x="687377" y="736064"/>
                </a:cubicBezTo>
                <a:cubicBezTo>
                  <a:pt x="681117" y="734818"/>
                  <a:pt x="672353" y="734818"/>
                  <a:pt x="667344" y="731079"/>
                </a:cubicBezTo>
                <a:cubicBezTo>
                  <a:pt x="657328" y="721108"/>
                  <a:pt x="647311" y="717369"/>
                  <a:pt x="637295" y="723600"/>
                </a:cubicBezTo>
                <a:cubicBezTo>
                  <a:pt x="634791" y="724847"/>
                  <a:pt x="629782" y="728586"/>
                  <a:pt x="629782" y="731079"/>
                </a:cubicBezTo>
                <a:cubicBezTo>
                  <a:pt x="629782" y="734818"/>
                  <a:pt x="633539" y="738557"/>
                  <a:pt x="636043" y="741049"/>
                </a:cubicBezTo>
                <a:cubicBezTo>
                  <a:pt x="644807" y="744788"/>
                  <a:pt x="653572" y="746035"/>
                  <a:pt x="662336" y="748527"/>
                </a:cubicBezTo>
                <a:cubicBezTo>
                  <a:pt x="687377" y="757252"/>
                  <a:pt x="698646" y="769715"/>
                  <a:pt x="694890" y="789656"/>
                </a:cubicBezTo>
                <a:cubicBezTo>
                  <a:pt x="692386" y="809598"/>
                  <a:pt x="676109" y="819569"/>
                  <a:pt x="649815" y="819569"/>
                </a:cubicBezTo>
                <a:cubicBezTo>
                  <a:pt x="631035" y="819569"/>
                  <a:pt x="616010" y="815830"/>
                  <a:pt x="607245" y="797135"/>
                </a:cubicBezTo>
                <a:cubicBezTo>
                  <a:pt x="604741" y="792149"/>
                  <a:pt x="600985" y="785917"/>
                  <a:pt x="608497" y="780932"/>
                </a:cubicBezTo>
                <a:cubicBezTo>
                  <a:pt x="616010" y="777193"/>
                  <a:pt x="622270" y="779686"/>
                  <a:pt x="627278" y="787164"/>
                </a:cubicBezTo>
                <a:cubicBezTo>
                  <a:pt x="632287" y="797135"/>
                  <a:pt x="642303" y="800874"/>
                  <a:pt x="652320" y="799627"/>
                </a:cubicBezTo>
                <a:cubicBezTo>
                  <a:pt x="662336" y="799627"/>
                  <a:pt x="671101" y="795888"/>
                  <a:pt x="671101" y="785917"/>
                </a:cubicBezTo>
                <a:cubicBezTo>
                  <a:pt x="669848" y="780932"/>
                  <a:pt x="662336" y="774700"/>
                  <a:pt x="656076" y="772208"/>
                </a:cubicBezTo>
                <a:cubicBezTo>
                  <a:pt x="647311" y="767222"/>
                  <a:pt x="636043" y="765976"/>
                  <a:pt x="627278" y="762237"/>
                </a:cubicBezTo>
                <a:cubicBezTo>
                  <a:pt x="612254" y="756005"/>
                  <a:pt x="607245" y="744788"/>
                  <a:pt x="607245" y="729832"/>
                </a:cubicBezTo>
                <a:cubicBezTo>
                  <a:pt x="608497" y="716122"/>
                  <a:pt x="618514" y="708644"/>
                  <a:pt x="629782" y="704905"/>
                </a:cubicBezTo>
                <a:cubicBezTo>
                  <a:pt x="638547" y="702412"/>
                  <a:pt x="646998" y="701166"/>
                  <a:pt x="655136" y="701790"/>
                </a:cubicBezTo>
                <a:close/>
                <a:moveTo>
                  <a:pt x="200256" y="699920"/>
                </a:moveTo>
                <a:cubicBezTo>
                  <a:pt x="231960" y="701166"/>
                  <a:pt x="253518" y="724847"/>
                  <a:pt x="252250" y="760991"/>
                </a:cubicBezTo>
                <a:cubicBezTo>
                  <a:pt x="252250" y="798381"/>
                  <a:pt x="230691" y="819569"/>
                  <a:pt x="195184" y="818322"/>
                </a:cubicBezTo>
                <a:cubicBezTo>
                  <a:pt x="160944" y="818322"/>
                  <a:pt x="139386" y="794642"/>
                  <a:pt x="140654" y="758498"/>
                </a:cubicBezTo>
                <a:cubicBezTo>
                  <a:pt x="141922" y="721108"/>
                  <a:pt x="164749" y="699920"/>
                  <a:pt x="200256" y="699920"/>
                </a:cubicBezTo>
                <a:close/>
                <a:moveTo>
                  <a:pt x="189389" y="520270"/>
                </a:moveTo>
                <a:cubicBezTo>
                  <a:pt x="196258" y="519810"/>
                  <a:pt x="202648" y="520423"/>
                  <a:pt x="209037" y="521037"/>
                </a:cubicBezTo>
                <a:cubicBezTo>
                  <a:pt x="235874" y="524720"/>
                  <a:pt x="256322" y="533313"/>
                  <a:pt x="263989" y="560321"/>
                </a:cubicBezTo>
                <a:cubicBezTo>
                  <a:pt x="275491" y="592239"/>
                  <a:pt x="247376" y="630295"/>
                  <a:pt x="206482" y="632750"/>
                </a:cubicBezTo>
                <a:cubicBezTo>
                  <a:pt x="203926" y="632750"/>
                  <a:pt x="200092" y="630295"/>
                  <a:pt x="197536" y="629068"/>
                </a:cubicBezTo>
                <a:cubicBezTo>
                  <a:pt x="198814" y="625385"/>
                  <a:pt x="200092" y="622929"/>
                  <a:pt x="201370" y="620474"/>
                </a:cubicBezTo>
                <a:cubicBezTo>
                  <a:pt x="206482" y="616791"/>
                  <a:pt x="209037" y="613109"/>
                  <a:pt x="214149" y="608198"/>
                </a:cubicBezTo>
                <a:cubicBezTo>
                  <a:pt x="233319" y="584873"/>
                  <a:pt x="230763" y="561549"/>
                  <a:pt x="203926" y="545590"/>
                </a:cubicBezTo>
                <a:cubicBezTo>
                  <a:pt x="193702" y="539451"/>
                  <a:pt x="180922" y="533313"/>
                  <a:pt x="166865" y="525948"/>
                </a:cubicBezTo>
                <a:cubicBezTo>
                  <a:pt x="175172" y="522265"/>
                  <a:pt x="182520" y="520731"/>
                  <a:pt x="189389" y="520270"/>
                </a:cubicBezTo>
                <a:close/>
                <a:moveTo>
                  <a:pt x="699393" y="337743"/>
                </a:moveTo>
                <a:cubicBezTo>
                  <a:pt x="718121" y="338303"/>
                  <a:pt x="737370" y="341085"/>
                  <a:pt x="757161" y="346031"/>
                </a:cubicBezTo>
                <a:cubicBezTo>
                  <a:pt x="776952" y="350976"/>
                  <a:pt x="795506" y="359631"/>
                  <a:pt x="809112" y="375705"/>
                </a:cubicBezTo>
                <a:cubicBezTo>
                  <a:pt x="811586" y="379414"/>
                  <a:pt x="811586" y="384360"/>
                  <a:pt x="814060" y="388069"/>
                </a:cubicBezTo>
                <a:cubicBezTo>
                  <a:pt x="810349" y="386833"/>
                  <a:pt x="805402" y="388069"/>
                  <a:pt x="801691" y="386833"/>
                </a:cubicBezTo>
                <a:cubicBezTo>
                  <a:pt x="743555" y="368286"/>
                  <a:pt x="685419" y="357159"/>
                  <a:pt x="627284" y="389306"/>
                </a:cubicBezTo>
                <a:cubicBezTo>
                  <a:pt x="598834" y="405379"/>
                  <a:pt x="575333" y="425162"/>
                  <a:pt x="564200" y="457309"/>
                </a:cubicBezTo>
                <a:cubicBezTo>
                  <a:pt x="561726" y="465964"/>
                  <a:pt x="560489" y="474619"/>
                  <a:pt x="558016" y="484510"/>
                </a:cubicBezTo>
                <a:cubicBezTo>
                  <a:pt x="560489" y="506766"/>
                  <a:pt x="567911" y="525312"/>
                  <a:pt x="581517" y="541386"/>
                </a:cubicBezTo>
                <a:cubicBezTo>
                  <a:pt x="591413" y="551277"/>
                  <a:pt x="601308" y="562405"/>
                  <a:pt x="608730" y="573533"/>
                </a:cubicBezTo>
                <a:cubicBezTo>
                  <a:pt x="628521" y="598262"/>
                  <a:pt x="627284" y="620517"/>
                  <a:pt x="602545" y="639064"/>
                </a:cubicBezTo>
                <a:cubicBezTo>
                  <a:pt x="570385" y="662556"/>
                  <a:pt x="534514" y="671211"/>
                  <a:pt x="494932" y="667501"/>
                </a:cubicBezTo>
                <a:cubicBezTo>
                  <a:pt x="492458" y="667501"/>
                  <a:pt x="488748" y="667501"/>
                  <a:pt x="486274" y="665028"/>
                </a:cubicBezTo>
                <a:cubicBezTo>
                  <a:pt x="485037" y="663792"/>
                  <a:pt x="482563" y="662556"/>
                  <a:pt x="480089" y="660083"/>
                </a:cubicBezTo>
                <a:cubicBezTo>
                  <a:pt x="482563" y="657610"/>
                  <a:pt x="485037" y="656373"/>
                  <a:pt x="487511" y="653901"/>
                </a:cubicBezTo>
                <a:cubicBezTo>
                  <a:pt x="508538" y="646482"/>
                  <a:pt x="530803" y="640300"/>
                  <a:pt x="550594" y="630409"/>
                </a:cubicBezTo>
                <a:cubicBezTo>
                  <a:pt x="577806" y="616808"/>
                  <a:pt x="577806" y="603207"/>
                  <a:pt x="556779" y="580952"/>
                </a:cubicBezTo>
                <a:cubicBezTo>
                  <a:pt x="538225" y="562405"/>
                  <a:pt x="522145" y="542622"/>
                  <a:pt x="512249" y="516657"/>
                </a:cubicBezTo>
                <a:cubicBezTo>
                  <a:pt x="497406" y="472146"/>
                  <a:pt x="509775" y="425162"/>
                  <a:pt x="544409" y="394251"/>
                </a:cubicBezTo>
                <a:cubicBezTo>
                  <a:pt x="591722" y="354377"/>
                  <a:pt x="643209" y="336062"/>
                  <a:pt x="699393" y="337743"/>
                </a:cubicBezTo>
                <a:close/>
                <a:moveTo>
                  <a:pt x="137052" y="326248"/>
                </a:moveTo>
                <a:cubicBezTo>
                  <a:pt x="140816" y="326248"/>
                  <a:pt x="144581" y="326248"/>
                  <a:pt x="148345" y="326248"/>
                </a:cubicBezTo>
                <a:cubicBezTo>
                  <a:pt x="149600" y="326248"/>
                  <a:pt x="150855" y="328743"/>
                  <a:pt x="150855" y="329991"/>
                </a:cubicBezTo>
                <a:cubicBezTo>
                  <a:pt x="140816" y="338724"/>
                  <a:pt x="132032" y="348704"/>
                  <a:pt x="121994" y="356189"/>
                </a:cubicBezTo>
                <a:cubicBezTo>
                  <a:pt x="96897" y="379893"/>
                  <a:pt x="70546" y="403597"/>
                  <a:pt x="55488" y="436033"/>
                </a:cubicBezTo>
                <a:cubicBezTo>
                  <a:pt x="54233" y="439776"/>
                  <a:pt x="51723" y="442271"/>
                  <a:pt x="51723" y="447262"/>
                </a:cubicBezTo>
                <a:cubicBezTo>
                  <a:pt x="37920" y="488431"/>
                  <a:pt x="50469" y="512135"/>
                  <a:pt x="95642" y="518373"/>
                </a:cubicBezTo>
                <a:cubicBezTo>
                  <a:pt x="109445" y="520868"/>
                  <a:pt x="123249" y="520868"/>
                  <a:pt x="138306" y="520868"/>
                </a:cubicBezTo>
                <a:cubicBezTo>
                  <a:pt x="142071" y="522115"/>
                  <a:pt x="147090" y="520868"/>
                  <a:pt x="154619" y="520868"/>
                </a:cubicBezTo>
                <a:cubicBezTo>
                  <a:pt x="149600" y="527106"/>
                  <a:pt x="148345" y="528353"/>
                  <a:pt x="148345" y="528353"/>
                </a:cubicBezTo>
                <a:cubicBezTo>
                  <a:pt x="119484" y="542076"/>
                  <a:pt x="90623" y="554552"/>
                  <a:pt x="59252" y="554552"/>
                </a:cubicBezTo>
                <a:cubicBezTo>
                  <a:pt x="22862" y="555799"/>
                  <a:pt x="2785" y="534591"/>
                  <a:pt x="275" y="498412"/>
                </a:cubicBezTo>
                <a:cubicBezTo>
                  <a:pt x="-3489" y="429796"/>
                  <a:pt x="31646" y="382388"/>
                  <a:pt x="86859" y="347457"/>
                </a:cubicBezTo>
                <a:cubicBezTo>
                  <a:pt x="101916" y="338724"/>
                  <a:pt x="119484" y="333733"/>
                  <a:pt x="137052" y="326248"/>
                </a:cubicBezTo>
                <a:close/>
                <a:moveTo>
                  <a:pt x="314637" y="1512"/>
                </a:moveTo>
                <a:cubicBezTo>
                  <a:pt x="332082" y="-3463"/>
                  <a:pt x="343297" y="4000"/>
                  <a:pt x="349527" y="21413"/>
                </a:cubicBezTo>
                <a:cubicBezTo>
                  <a:pt x="361988" y="59971"/>
                  <a:pt x="358250" y="97286"/>
                  <a:pt x="344543" y="134600"/>
                </a:cubicBezTo>
                <a:cubicBezTo>
                  <a:pt x="342051" y="138331"/>
                  <a:pt x="342051" y="143307"/>
                  <a:pt x="342051" y="149526"/>
                </a:cubicBezTo>
                <a:cubicBezTo>
                  <a:pt x="345789" y="148282"/>
                  <a:pt x="350774" y="145794"/>
                  <a:pt x="354512" y="143307"/>
                </a:cubicBezTo>
                <a:cubicBezTo>
                  <a:pt x="405602" y="114699"/>
                  <a:pt x="459184" y="97286"/>
                  <a:pt x="517750" y="96042"/>
                </a:cubicBezTo>
                <a:cubicBezTo>
                  <a:pt x="523981" y="96042"/>
                  <a:pt x="531457" y="97286"/>
                  <a:pt x="536442" y="99773"/>
                </a:cubicBezTo>
                <a:cubicBezTo>
                  <a:pt x="552641" y="104749"/>
                  <a:pt x="557625" y="115943"/>
                  <a:pt x="555133" y="132112"/>
                </a:cubicBezTo>
                <a:cubicBezTo>
                  <a:pt x="547657" y="164451"/>
                  <a:pt x="526473" y="185596"/>
                  <a:pt x="504043" y="206741"/>
                </a:cubicBezTo>
                <a:cubicBezTo>
                  <a:pt x="496567" y="212960"/>
                  <a:pt x="487844" y="219179"/>
                  <a:pt x="480368" y="224154"/>
                </a:cubicBezTo>
                <a:cubicBezTo>
                  <a:pt x="476629" y="227886"/>
                  <a:pt x="471645" y="229130"/>
                  <a:pt x="466660" y="230373"/>
                </a:cubicBezTo>
                <a:cubicBezTo>
                  <a:pt x="469153" y="232861"/>
                  <a:pt x="471645" y="235349"/>
                  <a:pt x="472891" y="237836"/>
                </a:cubicBezTo>
                <a:cubicBezTo>
                  <a:pt x="485352" y="236592"/>
                  <a:pt x="496567" y="234105"/>
                  <a:pt x="509028" y="232861"/>
                </a:cubicBezTo>
                <a:cubicBezTo>
                  <a:pt x="607469" y="221667"/>
                  <a:pt x="707157" y="214204"/>
                  <a:pt x="805599" y="230373"/>
                </a:cubicBezTo>
                <a:cubicBezTo>
                  <a:pt x="847966" y="237836"/>
                  <a:pt x="885349" y="252762"/>
                  <a:pt x="915255" y="285101"/>
                </a:cubicBezTo>
                <a:cubicBezTo>
                  <a:pt x="945161" y="317440"/>
                  <a:pt x="957622" y="357242"/>
                  <a:pt x="957622" y="400776"/>
                </a:cubicBezTo>
                <a:cubicBezTo>
                  <a:pt x="957622" y="429383"/>
                  <a:pt x="955130" y="456747"/>
                  <a:pt x="940177" y="481623"/>
                </a:cubicBezTo>
                <a:cubicBezTo>
                  <a:pt x="938931" y="484111"/>
                  <a:pt x="938931" y="486598"/>
                  <a:pt x="937685" y="490330"/>
                </a:cubicBezTo>
                <a:cubicBezTo>
                  <a:pt x="943915" y="490330"/>
                  <a:pt x="947653" y="490330"/>
                  <a:pt x="951392" y="489086"/>
                </a:cubicBezTo>
                <a:cubicBezTo>
                  <a:pt x="1008712" y="480379"/>
                  <a:pt x="1044849" y="523913"/>
                  <a:pt x="1026157" y="579884"/>
                </a:cubicBezTo>
                <a:cubicBezTo>
                  <a:pt x="1008712" y="632124"/>
                  <a:pt x="953884" y="665707"/>
                  <a:pt x="899056" y="657000"/>
                </a:cubicBezTo>
                <a:cubicBezTo>
                  <a:pt x="882856" y="654513"/>
                  <a:pt x="865411" y="650781"/>
                  <a:pt x="847966" y="649538"/>
                </a:cubicBezTo>
                <a:cubicBezTo>
                  <a:pt x="847966" y="647050"/>
                  <a:pt x="846720" y="645806"/>
                  <a:pt x="846720" y="643319"/>
                </a:cubicBezTo>
                <a:cubicBezTo>
                  <a:pt x="851704" y="643319"/>
                  <a:pt x="855442" y="640831"/>
                  <a:pt x="860427" y="640831"/>
                </a:cubicBezTo>
                <a:cubicBezTo>
                  <a:pt x="887841" y="637100"/>
                  <a:pt x="915255" y="634612"/>
                  <a:pt x="940177" y="620930"/>
                </a:cubicBezTo>
                <a:cubicBezTo>
                  <a:pt x="960114" y="608492"/>
                  <a:pt x="973821" y="591079"/>
                  <a:pt x="976314" y="567446"/>
                </a:cubicBezTo>
                <a:cubicBezTo>
                  <a:pt x="980052" y="545058"/>
                  <a:pt x="965099" y="527644"/>
                  <a:pt x="940177" y="528888"/>
                </a:cubicBezTo>
                <a:cubicBezTo>
                  <a:pt x="926470" y="528888"/>
                  <a:pt x="910271" y="532619"/>
                  <a:pt x="896563" y="536351"/>
                </a:cubicBezTo>
                <a:cubicBezTo>
                  <a:pt x="892825" y="536351"/>
                  <a:pt x="889087" y="536351"/>
                  <a:pt x="885349" y="536351"/>
                </a:cubicBezTo>
                <a:cubicBezTo>
                  <a:pt x="885349" y="532619"/>
                  <a:pt x="885349" y="528888"/>
                  <a:pt x="885349" y="523913"/>
                </a:cubicBezTo>
                <a:cubicBezTo>
                  <a:pt x="894071" y="495305"/>
                  <a:pt x="905286" y="466697"/>
                  <a:pt x="910271" y="438090"/>
                </a:cubicBezTo>
                <a:cubicBezTo>
                  <a:pt x="923978" y="369680"/>
                  <a:pt x="889087" y="319928"/>
                  <a:pt x="828028" y="291320"/>
                </a:cubicBezTo>
                <a:cubicBezTo>
                  <a:pt x="781923" y="270175"/>
                  <a:pt x="732079" y="265200"/>
                  <a:pt x="682235" y="265200"/>
                </a:cubicBezTo>
                <a:cubicBezTo>
                  <a:pt x="595008" y="267688"/>
                  <a:pt x="506536" y="271419"/>
                  <a:pt x="418063" y="276394"/>
                </a:cubicBezTo>
                <a:cubicBezTo>
                  <a:pt x="380680" y="278882"/>
                  <a:pt x="342051" y="290076"/>
                  <a:pt x="304668" y="296295"/>
                </a:cubicBezTo>
                <a:cubicBezTo>
                  <a:pt x="299684" y="298783"/>
                  <a:pt x="294699" y="297539"/>
                  <a:pt x="290961" y="298783"/>
                </a:cubicBezTo>
                <a:cubicBezTo>
                  <a:pt x="289715" y="296295"/>
                  <a:pt x="289715" y="295052"/>
                  <a:pt x="288469" y="293808"/>
                </a:cubicBezTo>
                <a:cubicBezTo>
                  <a:pt x="300930" y="288833"/>
                  <a:pt x="310899" y="282613"/>
                  <a:pt x="322113" y="277638"/>
                </a:cubicBezTo>
                <a:cubicBezTo>
                  <a:pt x="381926" y="249031"/>
                  <a:pt x="435508" y="209229"/>
                  <a:pt x="485352" y="165695"/>
                </a:cubicBezTo>
                <a:cubicBezTo>
                  <a:pt x="489090" y="161964"/>
                  <a:pt x="490336" y="155745"/>
                  <a:pt x="492828" y="149526"/>
                </a:cubicBezTo>
                <a:cubicBezTo>
                  <a:pt x="486598" y="148282"/>
                  <a:pt x="480368" y="144550"/>
                  <a:pt x="475383" y="144550"/>
                </a:cubicBezTo>
                <a:cubicBezTo>
                  <a:pt x="441739" y="144550"/>
                  <a:pt x="409340" y="156989"/>
                  <a:pt x="379434" y="171914"/>
                </a:cubicBezTo>
                <a:cubicBezTo>
                  <a:pt x="337067" y="193059"/>
                  <a:pt x="295945" y="216692"/>
                  <a:pt x="261055" y="249031"/>
                </a:cubicBezTo>
                <a:cubicBezTo>
                  <a:pt x="257316" y="252762"/>
                  <a:pt x="254824" y="258981"/>
                  <a:pt x="251086" y="263956"/>
                </a:cubicBezTo>
                <a:cubicBezTo>
                  <a:pt x="249840" y="262712"/>
                  <a:pt x="247348" y="261469"/>
                  <a:pt x="244855" y="258981"/>
                </a:cubicBezTo>
                <a:cubicBezTo>
                  <a:pt x="247348" y="254006"/>
                  <a:pt x="248594" y="250274"/>
                  <a:pt x="251086" y="244055"/>
                </a:cubicBezTo>
                <a:cubicBezTo>
                  <a:pt x="266039" y="203010"/>
                  <a:pt x="283484" y="163208"/>
                  <a:pt x="298438" y="122162"/>
                </a:cubicBezTo>
                <a:cubicBezTo>
                  <a:pt x="303422" y="108480"/>
                  <a:pt x="302176" y="93554"/>
                  <a:pt x="303422" y="77385"/>
                </a:cubicBezTo>
                <a:cubicBezTo>
                  <a:pt x="303422" y="73653"/>
                  <a:pt x="300930" y="67434"/>
                  <a:pt x="297191" y="67434"/>
                </a:cubicBezTo>
                <a:cubicBezTo>
                  <a:pt x="294699" y="66190"/>
                  <a:pt x="288469" y="67434"/>
                  <a:pt x="284730" y="71166"/>
                </a:cubicBezTo>
                <a:cubicBezTo>
                  <a:pt x="263547" y="88579"/>
                  <a:pt x="253578" y="115943"/>
                  <a:pt x="241117" y="139575"/>
                </a:cubicBezTo>
                <a:cubicBezTo>
                  <a:pt x="213703" y="189328"/>
                  <a:pt x="187535" y="239080"/>
                  <a:pt x="172582" y="295052"/>
                </a:cubicBezTo>
                <a:cubicBezTo>
                  <a:pt x="171336" y="296295"/>
                  <a:pt x="168844" y="300027"/>
                  <a:pt x="167597" y="302514"/>
                </a:cubicBezTo>
                <a:cubicBezTo>
                  <a:pt x="166351" y="302514"/>
                  <a:pt x="165105" y="302514"/>
                  <a:pt x="165105" y="302514"/>
                </a:cubicBezTo>
                <a:cubicBezTo>
                  <a:pt x="163859" y="298783"/>
                  <a:pt x="161367" y="293808"/>
                  <a:pt x="161367" y="288833"/>
                </a:cubicBezTo>
                <a:cubicBezTo>
                  <a:pt x="168844" y="224154"/>
                  <a:pt x="173828" y="158232"/>
                  <a:pt x="209965" y="101017"/>
                </a:cubicBezTo>
                <a:cubicBezTo>
                  <a:pt x="228656" y="72409"/>
                  <a:pt x="249840" y="45046"/>
                  <a:pt x="272270" y="20169"/>
                </a:cubicBezTo>
                <a:cubicBezTo>
                  <a:pt x="282238" y="8975"/>
                  <a:pt x="299684" y="5244"/>
                  <a:pt x="314637" y="1512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0" name="Freeform 389">
            <a:extLst>
              <a:ext uri="{FF2B5EF4-FFF2-40B4-BE49-F238E27FC236}">
                <a16:creationId xmlns:a16="http://schemas.microsoft.com/office/drawing/2014/main" id="{4BF61267-A103-CD26-E2AA-58C540AF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642" y="4263476"/>
            <a:ext cx="505387" cy="508326"/>
          </a:xfrm>
          <a:custGeom>
            <a:avLst/>
            <a:gdLst>
              <a:gd name="T0" fmla="*/ 380 w 759"/>
              <a:gd name="T1" fmla="*/ 327 h 762"/>
              <a:gd name="T2" fmla="*/ 410 w 759"/>
              <a:gd name="T3" fmla="*/ 357 h 762"/>
              <a:gd name="T4" fmla="*/ 682 w 759"/>
              <a:gd name="T5" fmla="*/ 181 h 762"/>
              <a:gd name="T6" fmla="*/ 543 w 759"/>
              <a:gd name="T7" fmla="*/ 244 h 762"/>
              <a:gd name="T8" fmla="*/ 497 w 759"/>
              <a:gd name="T9" fmla="*/ 166 h 762"/>
              <a:gd name="T10" fmla="*/ 399 w 759"/>
              <a:gd name="T11" fmla="*/ 68 h 762"/>
              <a:gd name="T12" fmla="*/ 347 w 759"/>
              <a:gd name="T13" fmla="*/ 107 h 762"/>
              <a:gd name="T14" fmla="*/ 262 w 759"/>
              <a:gd name="T15" fmla="*/ 168 h 762"/>
              <a:gd name="T16" fmla="*/ 431 w 759"/>
              <a:gd name="T17" fmla="*/ 200 h 762"/>
              <a:gd name="T18" fmla="*/ 410 w 759"/>
              <a:gd name="T19" fmla="*/ 285 h 762"/>
              <a:gd name="T20" fmla="*/ 448 w 759"/>
              <a:gd name="T21" fmla="*/ 243 h 762"/>
              <a:gd name="T22" fmla="*/ 316 w 759"/>
              <a:gd name="T23" fmla="*/ 238 h 762"/>
              <a:gd name="T24" fmla="*/ 317 w 759"/>
              <a:gd name="T25" fmla="*/ 302 h 762"/>
              <a:gd name="T26" fmla="*/ 453 w 759"/>
              <a:gd name="T27" fmla="*/ 319 h 762"/>
              <a:gd name="T28" fmla="*/ 398 w 759"/>
              <a:gd name="T29" fmla="*/ 261 h 762"/>
              <a:gd name="T30" fmla="*/ 314 w 759"/>
              <a:gd name="T31" fmla="*/ 287 h 762"/>
              <a:gd name="T32" fmla="*/ 308 w 759"/>
              <a:gd name="T33" fmla="*/ 279 h 762"/>
              <a:gd name="T34" fmla="*/ 79 w 759"/>
              <a:gd name="T35" fmla="*/ 180 h 762"/>
              <a:gd name="T36" fmla="*/ 147 w 759"/>
              <a:gd name="T37" fmla="*/ 312 h 762"/>
              <a:gd name="T38" fmla="*/ 651 w 759"/>
              <a:gd name="T39" fmla="*/ 404 h 762"/>
              <a:gd name="T40" fmla="*/ 661 w 759"/>
              <a:gd name="T41" fmla="*/ 459 h 762"/>
              <a:gd name="T42" fmla="*/ 654 w 759"/>
              <a:gd name="T43" fmla="*/ 532 h 762"/>
              <a:gd name="T44" fmla="*/ 650 w 759"/>
              <a:gd name="T45" fmla="*/ 537 h 762"/>
              <a:gd name="T46" fmla="*/ 545 w 759"/>
              <a:gd name="T47" fmla="*/ 266 h 762"/>
              <a:gd name="T48" fmla="*/ 534 w 759"/>
              <a:gd name="T49" fmla="*/ 425 h 762"/>
              <a:gd name="T50" fmla="*/ 654 w 759"/>
              <a:gd name="T51" fmla="*/ 585 h 762"/>
              <a:gd name="T52" fmla="*/ 624 w 759"/>
              <a:gd name="T53" fmla="*/ 627 h 762"/>
              <a:gd name="T54" fmla="*/ 616 w 759"/>
              <a:gd name="T55" fmla="*/ 678 h 762"/>
              <a:gd name="T56" fmla="*/ 527 w 759"/>
              <a:gd name="T57" fmla="*/ 637 h 762"/>
              <a:gd name="T58" fmla="*/ 552 w 759"/>
              <a:gd name="T59" fmla="*/ 494 h 762"/>
              <a:gd name="T60" fmla="*/ 504 w 759"/>
              <a:gd name="T61" fmla="*/ 347 h 762"/>
              <a:gd name="T62" fmla="*/ 527 w 759"/>
              <a:gd name="T63" fmla="*/ 538 h 762"/>
              <a:gd name="T64" fmla="*/ 502 w 759"/>
              <a:gd name="T65" fmla="*/ 481 h 762"/>
              <a:gd name="T66" fmla="*/ 448 w 759"/>
              <a:gd name="T67" fmla="*/ 220 h 762"/>
              <a:gd name="T68" fmla="*/ 481 w 759"/>
              <a:gd name="T69" fmla="*/ 534 h 762"/>
              <a:gd name="T70" fmla="*/ 413 w 759"/>
              <a:gd name="T71" fmla="*/ 633 h 762"/>
              <a:gd name="T72" fmla="*/ 334 w 759"/>
              <a:gd name="T73" fmla="*/ 432 h 762"/>
              <a:gd name="T74" fmla="*/ 289 w 759"/>
              <a:gd name="T75" fmla="*/ 743 h 762"/>
              <a:gd name="T76" fmla="*/ 313 w 759"/>
              <a:gd name="T77" fmla="*/ 391 h 762"/>
              <a:gd name="T78" fmla="*/ 297 w 759"/>
              <a:gd name="T79" fmla="*/ 400 h 762"/>
              <a:gd name="T80" fmla="*/ 240 w 759"/>
              <a:gd name="T81" fmla="*/ 737 h 762"/>
              <a:gd name="T82" fmla="*/ 275 w 759"/>
              <a:gd name="T83" fmla="*/ 400 h 762"/>
              <a:gd name="T84" fmla="*/ 254 w 759"/>
              <a:gd name="T85" fmla="*/ 400 h 762"/>
              <a:gd name="T86" fmla="*/ 217 w 759"/>
              <a:gd name="T87" fmla="*/ 726 h 762"/>
              <a:gd name="T88" fmla="*/ 182 w 759"/>
              <a:gd name="T89" fmla="*/ 705 h 762"/>
              <a:gd name="T90" fmla="*/ 124 w 759"/>
              <a:gd name="T91" fmla="*/ 660 h 762"/>
              <a:gd name="T92" fmla="*/ 118 w 759"/>
              <a:gd name="T93" fmla="*/ 585 h 762"/>
              <a:gd name="T94" fmla="*/ 231 w 759"/>
              <a:gd name="T95" fmla="*/ 400 h 762"/>
              <a:gd name="T96" fmla="*/ 210 w 759"/>
              <a:gd name="T97" fmla="*/ 400 h 762"/>
              <a:gd name="T98" fmla="*/ 111 w 759"/>
              <a:gd name="T99" fmla="*/ 561 h 762"/>
              <a:gd name="T100" fmla="*/ 100 w 759"/>
              <a:gd name="T101" fmla="*/ 513 h 762"/>
              <a:gd name="T102" fmla="*/ 9 w 759"/>
              <a:gd name="T103" fmla="*/ 458 h 762"/>
              <a:gd name="T104" fmla="*/ 2 w 759"/>
              <a:gd name="T105" fmla="*/ 400 h 762"/>
              <a:gd name="T106" fmla="*/ 122 w 759"/>
              <a:gd name="T107" fmla="*/ 362 h 762"/>
              <a:gd name="T108" fmla="*/ 376 w 759"/>
              <a:gd name="T109" fmla="*/ 0 h 762"/>
              <a:gd name="T110" fmla="*/ 631 w 759"/>
              <a:gd name="T111" fmla="*/ 346 h 762"/>
              <a:gd name="T112" fmla="*/ 416 w 759"/>
              <a:gd name="T113" fmla="*/ 162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59" h="762">
                <a:moveTo>
                  <a:pt x="363" y="332"/>
                </a:moveTo>
                <a:lnTo>
                  <a:pt x="363" y="332"/>
                </a:lnTo>
                <a:cubicBezTo>
                  <a:pt x="364" y="334"/>
                  <a:pt x="362" y="337"/>
                  <a:pt x="365" y="339"/>
                </a:cubicBezTo>
                <a:lnTo>
                  <a:pt x="365" y="339"/>
                </a:lnTo>
                <a:cubicBezTo>
                  <a:pt x="374" y="337"/>
                  <a:pt x="391" y="343"/>
                  <a:pt x="396" y="332"/>
                </a:cubicBezTo>
                <a:lnTo>
                  <a:pt x="396" y="332"/>
                </a:lnTo>
                <a:cubicBezTo>
                  <a:pt x="392" y="329"/>
                  <a:pt x="386" y="327"/>
                  <a:pt x="380" y="327"/>
                </a:cubicBezTo>
                <a:lnTo>
                  <a:pt x="380" y="327"/>
                </a:lnTo>
                <a:cubicBezTo>
                  <a:pt x="374" y="327"/>
                  <a:pt x="367" y="329"/>
                  <a:pt x="363" y="332"/>
                </a:cubicBezTo>
                <a:close/>
                <a:moveTo>
                  <a:pt x="348" y="355"/>
                </a:moveTo>
                <a:lnTo>
                  <a:pt x="349" y="360"/>
                </a:lnTo>
                <a:lnTo>
                  <a:pt x="349" y="360"/>
                </a:lnTo>
                <a:cubicBezTo>
                  <a:pt x="360" y="368"/>
                  <a:pt x="363" y="380"/>
                  <a:pt x="378" y="379"/>
                </a:cubicBezTo>
                <a:lnTo>
                  <a:pt x="378" y="379"/>
                </a:lnTo>
                <a:cubicBezTo>
                  <a:pt x="393" y="380"/>
                  <a:pt x="402" y="367"/>
                  <a:pt x="410" y="357"/>
                </a:cubicBezTo>
                <a:lnTo>
                  <a:pt x="410" y="357"/>
                </a:lnTo>
                <a:cubicBezTo>
                  <a:pt x="391" y="354"/>
                  <a:pt x="368" y="358"/>
                  <a:pt x="348" y="355"/>
                </a:cubicBezTo>
                <a:close/>
                <a:moveTo>
                  <a:pt x="654" y="315"/>
                </a:moveTo>
                <a:lnTo>
                  <a:pt x="654" y="315"/>
                </a:lnTo>
                <a:cubicBezTo>
                  <a:pt x="682" y="323"/>
                  <a:pt x="712" y="354"/>
                  <a:pt x="743" y="334"/>
                </a:cubicBezTo>
                <a:lnTo>
                  <a:pt x="743" y="334"/>
                </a:lnTo>
                <a:cubicBezTo>
                  <a:pt x="716" y="289"/>
                  <a:pt x="676" y="248"/>
                  <a:pt x="687" y="189"/>
                </a:cubicBezTo>
                <a:lnTo>
                  <a:pt x="687" y="189"/>
                </a:lnTo>
                <a:cubicBezTo>
                  <a:pt x="688" y="185"/>
                  <a:pt x="686" y="181"/>
                  <a:pt x="682" y="181"/>
                </a:cubicBezTo>
                <a:lnTo>
                  <a:pt x="682" y="181"/>
                </a:lnTo>
                <a:cubicBezTo>
                  <a:pt x="665" y="187"/>
                  <a:pt x="651" y="205"/>
                  <a:pt x="644" y="222"/>
                </a:cubicBezTo>
                <a:lnTo>
                  <a:pt x="644" y="222"/>
                </a:lnTo>
                <a:cubicBezTo>
                  <a:pt x="641" y="232"/>
                  <a:pt x="640" y="243"/>
                  <a:pt x="635" y="252"/>
                </a:cubicBezTo>
                <a:lnTo>
                  <a:pt x="635" y="252"/>
                </a:lnTo>
                <a:cubicBezTo>
                  <a:pt x="614" y="241"/>
                  <a:pt x="592" y="230"/>
                  <a:pt x="567" y="233"/>
                </a:cubicBezTo>
                <a:lnTo>
                  <a:pt x="567" y="233"/>
                </a:lnTo>
                <a:cubicBezTo>
                  <a:pt x="558" y="234"/>
                  <a:pt x="544" y="235"/>
                  <a:pt x="543" y="244"/>
                </a:cubicBezTo>
                <a:lnTo>
                  <a:pt x="543" y="244"/>
                </a:lnTo>
                <a:cubicBezTo>
                  <a:pt x="572" y="260"/>
                  <a:pt x="596" y="285"/>
                  <a:pt x="613" y="313"/>
                </a:cubicBezTo>
                <a:lnTo>
                  <a:pt x="613" y="313"/>
                </a:lnTo>
                <a:cubicBezTo>
                  <a:pt x="626" y="311"/>
                  <a:pt x="641" y="313"/>
                  <a:pt x="654" y="315"/>
                </a:cubicBezTo>
                <a:close/>
                <a:moveTo>
                  <a:pt x="556" y="150"/>
                </a:moveTo>
                <a:lnTo>
                  <a:pt x="556" y="150"/>
                </a:lnTo>
                <a:cubicBezTo>
                  <a:pt x="534" y="148"/>
                  <a:pt x="517" y="161"/>
                  <a:pt x="497" y="166"/>
                </a:cubicBezTo>
                <a:lnTo>
                  <a:pt x="497" y="166"/>
                </a:lnTo>
                <a:cubicBezTo>
                  <a:pt x="495" y="150"/>
                  <a:pt x="508" y="132"/>
                  <a:pt x="511" y="115"/>
                </a:cubicBezTo>
                <a:lnTo>
                  <a:pt x="511" y="115"/>
                </a:lnTo>
                <a:cubicBezTo>
                  <a:pt x="480" y="117"/>
                  <a:pt x="454" y="136"/>
                  <a:pt x="429" y="151"/>
                </a:cubicBezTo>
                <a:lnTo>
                  <a:pt x="429" y="151"/>
                </a:lnTo>
                <a:cubicBezTo>
                  <a:pt x="423" y="137"/>
                  <a:pt x="417" y="122"/>
                  <a:pt x="410" y="107"/>
                </a:cubicBezTo>
                <a:lnTo>
                  <a:pt x="445" y="75"/>
                </a:lnTo>
                <a:lnTo>
                  <a:pt x="446" y="71"/>
                </a:lnTo>
                <a:lnTo>
                  <a:pt x="399" y="68"/>
                </a:lnTo>
                <a:lnTo>
                  <a:pt x="399" y="68"/>
                </a:lnTo>
                <a:cubicBezTo>
                  <a:pt x="391" y="54"/>
                  <a:pt x="388" y="37"/>
                  <a:pt x="378" y="24"/>
                </a:cubicBezTo>
                <a:lnTo>
                  <a:pt x="378" y="24"/>
                </a:lnTo>
                <a:cubicBezTo>
                  <a:pt x="371" y="39"/>
                  <a:pt x="366" y="54"/>
                  <a:pt x="358" y="69"/>
                </a:cubicBezTo>
                <a:lnTo>
                  <a:pt x="312" y="71"/>
                </a:lnTo>
                <a:lnTo>
                  <a:pt x="312" y="75"/>
                </a:lnTo>
                <a:lnTo>
                  <a:pt x="347" y="107"/>
                </a:lnTo>
                <a:lnTo>
                  <a:pt x="347" y="107"/>
                </a:lnTo>
                <a:cubicBezTo>
                  <a:pt x="343" y="123"/>
                  <a:pt x="339" y="141"/>
                  <a:pt x="328" y="153"/>
                </a:cubicBezTo>
                <a:lnTo>
                  <a:pt x="328" y="153"/>
                </a:lnTo>
                <a:cubicBezTo>
                  <a:pt x="308" y="141"/>
                  <a:pt x="287" y="128"/>
                  <a:pt x="264" y="119"/>
                </a:cubicBezTo>
                <a:lnTo>
                  <a:pt x="264" y="119"/>
                </a:lnTo>
                <a:cubicBezTo>
                  <a:pt x="259" y="117"/>
                  <a:pt x="251" y="114"/>
                  <a:pt x="246" y="118"/>
                </a:cubicBezTo>
                <a:lnTo>
                  <a:pt x="246" y="118"/>
                </a:lnTo>
                <a:cubicBezTo>
                  <a:pt x="254" y="134"/>
                  <a:pt x="264" y="151"/>
                  <a:pt x="262" y="168"/>
                </a:cubicBezTo>
                <a:lnTo>
                  <a:pt x="262" y="168"/>
                </a:lnTo>
                <a:cubicBezTo>
                  <a:pt x="252" y="166"/>
                  <a:pt x="245" y="160"/>
                  <a:pt x="236" y="157"/>
                </a:cubicBezTo>
                <a:lnTo>
                  <a:pt x="236" y="157"/>
                </a:lnTo>
                <a:cubicBezTo>
                  <a:pt x="226" y="155"/>
                  <a:pt x="213" y="149"/>
                  <a:pt x="202" y="153"/>
                </a:cubicBezTo>
                <a:lnTo>
                  <a:pt x="202" y="153"/>
                </a:lnTo>
                <a:cubicBezTo>
                  <a:pt x="219" y="176"/>
                  <a:pt x="234" y="202"/>
                  <a:pt x="239" y="230"/>
                </a:cubicBezTo>
                <a:lnTo>
                  <a:pt x="239" y="230"/>
                </a:lnTo>
                <a:cubicBezTo>
                  <a:pt x="295" y="203"/>
                  <a:pt x="362" y="188"/>
                  <a:pt x="431" y="200"/>
                </a:cubicBezTo>
                <a:lnTo>
                  <a:pt x="431" y="200"/>
                </a:lnTo>
                <a:cubicBezTo>
                  <a:pt x="464" y="204"/>
                  <a:pt x="493" y="218"/>
                  <a:pt x="522" y="228"/>
                </a:cubicBezTo>
                <a:lnTo>
                  <a:pt x="522" y="228"/>
                </a:lnTo>
                <a:cubicBezTo>
                  <a:pt x="523" y="198"/>
                  <a:pt x="543" y="174"/>
                  <a:pt x="556" y="150"/>
                </a:cubicBezTo>
                <a:close/>
                <a:moveTo>
                  <a:pt x="431" y="271"/>
                </a:moveTo>
                <a:lnTo>
                  <a:pt x="431" y="271"/>
                </a:lnTo>
                <a:cubicBezTo>
                  <a:pt x="430" y="271"/>
                  <a:pt x="429" y="271"/>
                  <a:pt x="428" y="271"/>
                </a:cubicBezTo>
                <a:lnTo>
                  <a:pt x="428" y="271"/>
                </a:lnTo>
                <a:cubicBezTo>
                  <a:pt x="421" y="275"/>
                  <a:pt x="404" y="272"/>
                  <a:pt x="410" y="285"/>
                </a:cubicBezTo>
                <a:lnTo>
                  <a:pt x="410" y="285"/>
                </a:lnTo>
                <a:cubicBezTo>
                  <a:pt x="421" y="277"/>
                  <a:pt x="437" y="283"/>
                  <a:pt x="448" y="287"/>
                </a:cubicBezTo>
                <a:lnTo>
                  <a:pt x="448" y="287"/>
                </a:lnTo>
                <a:cubicBezTo>
                  <a:pt x="451" y="285"/>
                  <a:pt x="451" y="281"/>
                  <a:pt x="451" y="278"/>
                </a:cubicBezTo>
                <a:lnTo>
                  <a:pt x="451" y="278"/>
                </a:lnTo>
                <a:cubicBezTo>
                  <a:pt x="447" y="271"/>
                  <a:pt x="439" y="271"/>
                  <a:pt x="431" y="271"/>
                </a:cubicBezTo>
                <a:close/>
                <a:moveTo>
                  <a:pt x="448" y="243"/>
                </a:moveTo>
                <a:lnTo>
                  <a:pt x="448" y="243"/>
                </a:lnTo>
                <a:cubicBezTo>
                  <a:pt x="440" y="225"/>
                  <a:pt x="422" y="217"/>
                  <a:pt x="406" y="213"/>
                </a:cubicBezTo>
                <a:lnTo>
                  <a:pt x="406" y="213"/>
                </a:lnTo>
                <a:cubicBezTo>
                  <a:pt x="397" y="213"/>
                  <a:pt x="388" y="211"/>
                  <a:pt x="380" y="211"/>
                </a:cubicBezTo>
                <a:lnTo>
                  <a:pt x="380" y="211"/>
                </a:lnTo>
                <a:cubicBezTo>
                  <a:pt x="378" y="211"/>
                  <a:pt x="377" y="211"/>
                  <a:pt x="376" y="211"/>
                </a:cubicBezTo>
                <a:lnTo>
                  <a:pt x="376" y="211"/>
                </a:lnTo>
                <a:cubicBezTo>
                  <a:pt x="352" y="212"/>
                  <a:pt x="330" y="218"/>
                  <a:pt x="316" y="238"/>
                </a:cubicBezTo>
                <a:lnTo>
                  <a:pt x="316" y="238"/>
                </a:lnTo>
                <a:cubicBezTo>
                  <a:pt x="314" y="243"/>
                  <a:pt x="305" y="250"/>
                  <a:pt x="313" y="255"/>
                </a:cubicBezTo>
                <a:lnTo>
                  <a:pt x="313" y="255"/>
                </a:lnTo>
                <a:cubicBezTo>
                  <a:pt x="331" y="254"/>
                  <a:pt x="352" y="252"/>
                  <a:pt x="364" y="267"/>
                </a:cubicBezTo>
                <a:lnTo>
                  <a:pt x="364" y="267"/>
                </a:lnTo>
                <a:cubicBezTo>
                  <a:pt x="364" y="281"/>
                  <a:pt x="373" y="300"/>
                  <a:pt x="358" y="306"/>
                </a:cubicBezTo>
                <a:lnTo>
                  <a:pt x="358" y="306"/>
                </a:lnTo>
                <a:cubicBezTo>
                  <a:pt x="345" y="295"/>
                  <a:pt x="331" y="311"/>
                  <a:pt x="317" y="302"/>
                </a:cubicBezTo>
                <a:lnTo>
                  <a:pt x="317" y="302"/>
                </a:lnTo>
                <a:cubicBezTo>
                  <a:pt x="311" y="298"/>
                  <a:pt x="308" y="302"/>
                  <a:pt x="304" y="308"/>
                </a:cubicBezTo>
                <a:lnTo>
                  <a:pt x="304" y="308"/>
                </a:lnTo>
                <a:cubicBezTo>
                  <a:pt x="301" y="343"/>
                  <a:pt x="320" y="382"/>
                  <a:pt x="353" y="402"/>
                </a:cubicBezTo>
                <a:lnTo>
                  <a:pt x="353" y="402"/>
                </a:lnTo>
                <a:cubicBezTo>
                  <a:pt x="366" y="407"/>
                  <a:pt x="385" y="412"/>
                  <a:pt x="398" y="405"/>
                </a:cubicBezTo>
                <a:lnTo>
                  <a:pt x="398" y="405"/>
                </a:lnTo>
                <a:cubicBezTo>
                  <a:pt x="432" y="389"/>
                  <a:pt x="446" y="353"/>
                  <a:pt x="453" y="319"/>
                </a:cubicBezTo>
                <a:lnTo>
                  <a:pt x="453" y="319"/>
                </a:lnTo>
                <a:cubicBezTo>
                  <a:pt x="452" y="313"/>
                  <a:pt x="452" y="301"/>
                  <a:pt x="443" y="301"/>
                </a:cubicBezTo>
                <a:lnTo>
                  <a:pt x="443" y="301"/>
                </a:lnTo>
                <a:cubicBezTo>
                  <a:pt x="433" y="307"/>
                  <a:pt x="418" y="304"/>
                  <a:pt x="408" y="301"/>
                </a:cubicBezTo>
                <a:lnTo>
                  <a:pt x="408" y="301"/>
                </a:lnTo>
                <a:cubicBezTo>
                  <a:pt x="402" y="303"/>
                  <a:pt x="401" y="312"/>
                  <a:pt x="394" y="314"/>
                </a:cubicBezTo>
                <a:lnTo>
                  <a:pt x="390" y="311"/>
                </a:lnTo>
                <a:lnTo>
                  <a:pt x="390" y="311"/>
                </a:lnTo>
                <a:cubicBezTo>
                  <a:pt x="386" y="295"/>
                  <a:pt x="384" y="272"/>
                  <a:pt x="398" y="261"/>
                </a:cubicBezTo>
                <a:lnTo>
                  <a:pt x="398" y="261"/>
                </a:lnTo>
                <a:cubicBezTo>
                  <a:pt x="415" y="255"/>
                  <a:pt x="434" y="252"/>
                  <a:pt x="451" y="257"/>
                </a:cubicBezTo>
                <a:lnTo>
                  <a:pt x="451" y="257"/>
                </a:lnTo>
                <a:cubicBezTo>
                  <a:pt x="454" y="252"/>
                  <a:pt x="449" y="248"/>
                  <a:pt x="448" y="243"/>
                </a:cubicBezTo>
                <a:close/>
                <a:moveTo>
                  <a:pt x="308" y="279"/>
                </a:moveTo>
                <a:lnTo>
                  <a:pt x="308" y="279"/>
                </a:lnTo>
                <a:cubicBezTo>
                  <a:pt x="308" y="283"/>
                  <a:pt x="308" y="290"/>
                  <a:pt x="314" y="287"/>
                </a:cubicBezTo>
                <a:lnTo>
                  <a:pt x="314" y="287"/>
                </a:lnTo>
                <a:cubicBezTo>
                  <a:pt x="323" y="275"/>
                  <a:pt x="339" y="285"/>
                  <a:pt x="349" y="285"/>
                </a:cubicBezTo>
                <a:lnTo>
                  <a:pt x="349" y="282"/>
                </a:lnTo>
                <a:lnTo>
                  <a:pt x="349" y="282"/>
                </a:lnTo>
                <a:cubicBezTo>
                  <a:pt x="343" y="274"/>
                  <a:pt x="332" y="269"/>
                  <a:pt x="321" y="270"/>
                </a:cubicBezTo>
                <a:lnTo>
                  <a:pt x="321" y="270"/>
                </a:lnTo>
                <a:cubicBezTo>
                  <a:pt x="319" y="270"/>
                  <a:pt x="315" y="270"/>
                  <a:pt x="313" y="271"/>
                </a:cubicBezTo>
                <a:lnTo>
                  <a:pt x="313" y="271"/>
                </a:lnTo>
                <a:cubicBezTo>
                  <a:pt x="309" y="272"/>
                  <a:pt x="307" y="275"/>
                  <a:pt x="308" y="279"/>
                </a:cubicBezTo>
                <a:close/>
                <a:moveTo>
                  <a:pt x="217" y="241"/>
                </a:moveTo>
                <a:lnTo>
                  <a:pt x="217" y="241"/>
                </a:lnTo>
                <a:cubicBezTo>
                  <a:pt x="187" y="221"/>
                  <a:pt x="150" y="239"/>
                  <a:pt x="122" y="250"/>
                </a:cubicBezTo>
                <a:lnTo>
                  <a:pt x="122" y="250"/>
                </a:lnTo>
                <a:cubicBezTo>
                  <a:pt x="119" y="224"/>
                  <a:pt x="109" y="200"/>
                  <a:pt x="87" y="183"/>
                </a:cubicBezTo>
                <a:lnTo>
                  <a:pt x="87" y="183"/>
                </a:lnTo>
                <a:cubicBezTo>
                  <a:pt x="84" y="182"/>
                  <a:pt x="81" y="180"/>
                  <a:pt x="79" y="180"/>
                </a:cubicBezTo>
                <a:lnTo>
                  <a:pt x="79" y="180"/>
                </a:lnTo>
                <a:cubicBezTo>
                  <a:pt x="77" y="180"/>
                  <a:pt x="76" y="180"/>
                  <a:pt x="74" y="183"/>
                </a:cubicBezTo>
                <a:lnTo>
                  <a:pt x="74" y="183"/>
                </a:lnTo>
                <a:cubicBezTo>
                  <a:pt x="84" y="244"/>
                  <a:pt x="45" y="287"/>
                  <a:pt x="16" y="334"/>
                </a:cubicBezTo>
                <a:lnTo>
                  <a:pt x="16" y="334"/>
                </a:lnTo>
                <a:cubicBezTo>
                  <a:pt x="26" y="341"/>
                  <a:pt x="41" y="340"/>
                  <a:pt x="52" y="338"/>
                </a:cubicBezTo>
                <a:lnTo>
                  <a:pt x="52" y="338"/>
                </a:lnTo>
                <a:cubicBezTo>
                  <a:pt x="82" y="326"/>
                  <a:pt x="111" y="305"/>
                  <a:pt x="147" y="312"/>
                </a:cubicBezTo>
                <a:lnTo>
                  <a:pt x="147" y="312"/>
                </a:lnTo>
                <a:cubicBezTo>
                  <a:pt x="157" y="294"/>
                  <a:pt x="175" y="277"/>
                  <a:pt x="189" y="262"/>
                </a:cubicBezTo>
                <a:lnTo>
                  <a:pt x="189" y="262"/>
                </a:lnTo>
                <a:cubicBezTo>
                  <a:pt x="199" y="255"/>
                  <a:pt x="211" y="250"/>
                  <a:pt x="217" y="241"/>
                </a:cubicBezTo>
                <a:close/>
                <a:moveTo>
                  <a:pt x="757" y="400"/>
                </a:moveTo>
                <a:lnTo>
                  <a:pt x="757" y="400"/>
                </a:lnTo>
                <a:cubicBezTo>
                  <a:pt x="757" y="410"/>
                  <a:pt x="758" y="418"/>
                  <a:pt x="754" y="428"/>
                </a:cubicBezTo>
                <a:lnTo>
                  <a:pt x="754" y="428"/>
                </a:lnTo>
                <a:cubicBezTo>
                  <a:pt x="715" y="439"/>
                  <a:pt x="689" y="398"/>
                  <a:pt x="651" y="404"/>
                </a:cubicBezTo>
                <a:lnTo>
                  <a:pt x="655" y="426"/>
                </a:lnTo>
                <a:lnTo>
                  <a:pt x="655" y="426"/>
                </a:lnTo>
                <a:cubicBezTo>
                  <a:pt x="690" y="427"/>
                  <a:pt x="712" y="460"/>
                  <a:pt x="749" y="459"/>
                </a:cubicBezTo>
                <a:lnTo>
                  <a:pt x="749" y="459"/>
                </a:lnTo>
                <a:cubicBezTo>
                  <a:pt x="744" y="469"/>
                  <a:pt x="751" y="496"/>
                  <a:pt x="728" y="486"/>
                </a:cubicBezTo>
                <a:lnTo>
                  <a:pt x="728" y="486"/>
                </a:lnTo>
                <a:cubicBezTo>
                  <a:pt x="705" y="480"/>
                  <a:pt x="687" y="459"/>
                  <a:pt x="661" y="459"/>
                </a:cubicBezTo>
                <a:lnTo>
                  <a:pt x="661" y="459"/>
                </a:lnTo>
                <a:cubicBezTo>
                  <a:pt x="658" y="465"/>
                  <a:pt x="660" y="473"/>
                  <a:pt x="660" y="480"/>
                </a:cubicBezTo>
                <a:lnTo>
                  <a:pt x="660" y="480"/>
                </a:lnTo>
                <a:cubicBezTo>
                  <a:pt x="687" y="484"/>
                  <a:pt x="707" y="507"/>
                  <a:pt x="734" y="512"/>
                </a:cubicBezTo>
                <a:lnTo>
                  <a:pt x="734" y="512"/>
                </a:lnTo>
                <a:cubicBezTo>
                  <a:pt x="732" y="521"/>
                  <a:pt x="729" y="531"/>
                  <a:pt x="722" y="537"/>
                </a:cubicBezTo>
                <a:lnTo>
                  <a:pt x="722" y="537"/>
                </a:lnTo>
                <a:cubicBezTo>
                  <a:pt x="699" y="532"/>
                  <a:pt x="682" y="512"/>
                  <a:pt x="658" y="512"/>
                </a:cubicBezTo>
                <a:lnTo>
                  <a:pt x="654" y="532"/>
                </a:lnTo>
                <a:lnTo>
                  <a:pt x="654" y="532"/>
                </a:lnTo>
                <a:cubicBezTo>
                  <a:pt x="676" y="532"/>
                  <a:pt x="691" y="553"/>
                  <a:pt x="711" y="559"/>
                </a:cubicBezTo>
                <a:lnTo>
                  <a:pt x="711" y="559"/>
                </a:lnTo>
                <a:cubicBezTo>
                  <a:pt x="712" y="567"/>
                  <a:pt x="705" y="575"/>
                  <a:pt x="700" y="582"/>
                </a:cubicBezTo>
                <a:lnTo>
                  <a:pt x="700" y="582"/>
                </a:lnTo>
                <a:cubicBezTo>
                  <a:pt x="682" y="576"/>
                  <a:pt x="668" y="561"/>
                  <a:pt x="648" y="562"/>
                </a:cubicBezTo>
                <a:lnTo>
                  <a:pt x="648" y="562"/>
                </a:lnTo>
                <a:cubicBezTo>
                  <a:pt x="647" y="554"/>
                  <a:pt x="652" y="545"/>
                  <a:pt x="650" y="537"/>
                </a:cubicBezTo>
                <a:lnTo>
                  <a:pt x="650" y="537"/>
                </a:lnTo>
                <a:cubicBezTo>
                  <a:pt x="627" y="544"/>
                  <a:pt x="612" y="523"/>
                  <a:pt x="595" y="510"/>
                </a:cubicBezTo>
                <a:lnTo>
                  <a:pt x="595" y="510"/>
                </a:lnTo>
                <a:cubicBezTo>
                  <a:pt x="594" y="468"/>
                  <a:pt x="549" y="439"/>
                  <a:pt x="547" y="400"/>
                </a:cubicBezTo>
                <a:lnTo>
                  <a:pt x="547" y="400"/>
                </a:lnTo>
                <a:cubicBezTo>
                  <a:pt x="547" y="392"/>
                  <a:pt x="548" y="384"/>
                  <a:pt x="551" y="375"/>
                </a:cubicBezTo>
                <a:lnTo>
                  <a:pt x="551" y="375"/>
                </a:lnTo>
                <a:cubicBezTo>
                  <a:pt x="566" y="341"/>
                  <a:pt x="561" y="297"/>
                  <a:pt x="545" y="266"/>
                </a:cubicBezTo>
                <a:lnTo>
                  <a:pt x="545" y="266"/>
                </a:lnTo>
                <a:cubicBezTo>
                  <a:pt x="540" y="257"/>
                  <a:pt x="532" y="251"/>
                  <a:pt x="524" y="246"/>
                </a:cubicBezTo>
                <a:lnTo>
                  <a:pt x="524" y="246"/>
                </a:lnTo>
                <a:cubicBezTo>
                  <a:pt x="536" y="271"/>
                  <a:pt x="550" y="300"/>
                  <a:pt x="543" y="331"/>
                </a:cubicBezTo>
                <a:lnTo>
                  <a:pt x="543" y="331"/>
                </a:lnTo>
                <a:cubicBezTo>
                  <a:pt x="542" y="354"/>
                  <a:pt x="528" y="377"/>
                  <a:pt x="528" y="400"/>
                </a:cubicBezTo>
                <a:lnTo>
                  <a:pt x="528" y="400"/>
                </a:lnTo>
                <a:cubicBezTo>
                  <a:pt x="528" y="408"/>
                  <a:pt x="530" y="416"/>
                  <a:pt x="534" y="425"/>
                </a:cubicBezTo>
                <a:lnTo>
                  <a:pt x="534" y="425"/>
                </a:lnTo>
                <a:cubicBezTo>
                  <a:pt x="553" y="458"/>
                  <a:pt x="586" y="490"/>
                  <a:pt x="574" y="532"/>
                </a:cubicBezTo>
                <a:lnTo>
                  <a:pt x="574" y="532"/>
                </a:lnTo>
                <a:cubicBezTo>
                  <a:pt x="570" y="545"/>
                  <a:pt x="560" y="555"/>
                  <a:pt x="557" y="568"/>
                </a:cubicBezTo>
                <a:lnTo>
                  <a:pt x="557" y="568"/>
                </a:lnTo>
                <a:cubicBezTo>
                  <a:pt x="579" y="586"/>
                  <a:pt x="600" y="606"/>
                  <a:pt x="629" y="608"/>
                </a:cubicBezTo>
                <a:lnTo>
                  <a:pt x="629" y="608"/>
                </a:lnTo>
                <a:cubicBezTo>
                  <a:pt x="639" y="601"/>
                  <a:pt x="633" y="571"/>
                  <a:pt x="654" y="585"/>
                </a:cubicBezTo>
                <a:lnTo>
                  <a:pt x="686" y="601"/>
                </a:lnTo>
                <a:lnTo>
                  <a:pt x="686" y="601"/>
                </a:lnTo>
                <a:cubicBezTo>
                  <a:pt x="683" y="609"/>
                  <a:pt x="676" y="616"/>
                  <a:pt x="670" y="622"/>
                </a:cubicBezTo>
                <a:lnTo>
                  <a:pt x="670" y="622"/>
                </a:lnTo>
                <a:cubicBezTo>
                  <a:pt x="658" y="616"/>
                  <a:pt x="647" y="610"/>
                  <a:pt x="632" y="610"/>
                </a:cubicBezTo>
                <a:lnTo>
                  <a:pt x="632" y="610"/>
                </a:lnTo>
                <a:cubicBezTo>
                  <a:pt x="627" y="615"/>
                  <a:pt x="624" y="620"/>
                  <a:pt x="624" y="627"/>
                </a:cubicBezTo>
                <a:lnTo>
                  <a:pt x="624" y="627"/>
                </a:lnTo>
                <a:cubicBezTo>
                  <a:pt x="635" y="628"/>
                  <a:pt x="644" y="633"/>
                  <a:pt x="653" y="639"/>
                </a:cubicBezTo>
                <a:lnTo>
                  <a:pt x="653" y="639"/>
                </a:lnTo>
                <a:cubicBezTo>
                  <a:pt x="649" y="647"/>
                  <a:pt x="641" y="652"/>
                  <a:pt x="634" y="659"/>
                </a:cubicBezTo>
                <a:lnTo>
                  <a:pt x="610" y="650"/>
                </a:lnTo>
                <a:lnTo>
                  <a:pt x="610" y="650"/>
                </a:lnTo>
                <a:cubicBezTo>
                  <a:pt x="606" y="657"/>
                  <a:pt x="597" y="662"/>
                  <a:pt x="601" y="669"/>
                </a:cubicBezTo>
                <a:lnTo>
                  <a:pt x="601" y="669"/>
                </a:lnTo>
                <a:cubicBezTo>
                  <a:pt x="606" y="671"/>
                  <a:pt x="612" y="674"/>
                  <a:pt x="616" y="678"/>
                </a:cubicBezTo>
                <a:lnTo>
                  <a:pt x="616" y="678"/>
                </a:lnTo>
                <a:cubicBezTo>
                  <a:pt x="606" y="690"/>
                  <a:pt x="592" y="697"/>
                  <a:pt x="579" y="705"/>
                </a:cubicBezTo>
                <a:lnTo>
                  <a:pt x="579" y="705"/>
                </a:lnTo>
                <a:cubicBezTo>
                  <a:pt x="567" y="668"/>
                  <a:pt x="531" y="642"/>
                  <a:pt x="534" y="601"/>
                </a:cubicBezTo>
                <a:lnTo>
                  <a:pt x="533" y="599"/>
                </a:lnTo>
                <a:lnTo>
                  <a:pt x="533" y="599"/>
                </a:lnTo>
                <a:cubicBezTo>
                  <a:pt x="524" y="609"/>
                  <a:pt x="527" y="624"/>
                  <a:pt x="527" y="637"/>
                </a:cubicBezTo>
                <a:lnTo>
                  <a:pt x="527" y="637"/>
                </a:lnTo>
                <a:cubicBezTo>
                  <a:pt x="538" y="663"/>
                  <a:pt x="562" y="684"/>
                  <a:pt x="566" y="712"/>
                </a:cubicBezTo>
                <a:lnTo>
                  <a:pt x="566" y="712"/>
                </a:lnTo>
                <a:cubicBezTo>
                  <a:pt x="561" y="720"/>
                  <a:pt x="551" y="721"/>
                  <a:pt x="544" y="725"/>
                </a:cubicBezTo>
                <a:lnTo>
                  <a:pt x="544" y="725"/>
                </a:lnTo>
                <a:cubicBezTo>
                  <a:pt x="545" y="673"/>
                  <a:pt x="466" y="633"/>
                  <a:pt x="517" y="580"/>
                </a:cubicBezTo>
                <a:lnTo>
                  <a:pt x="517" y="580"/>
                </a:lnTo>
                <a:cubicBezTo>
                  <a:pt x="534" y="554"/>
                  <a:pt x="562" y="530"/>
                  <a:pt x="552" y="494"/>
                </a:cubicBezTo>
                <a:lnTo>
                  <a:pt x="552" y="494"/>
                </a:lnTo>
                <a:cubicBezTo>
                  <a:pt x="542" y="460"/>
                  <a:pt x="505" y="439"/>
                  <a:pt x="506" y="400"/>
                </a:cubicBezTo>
                <a:lnTo>
                  <a:pt x="506" y="397"/>
                </a:lnTo>
                <a:lnTo>
                  <a:pt x="506" y="397"/>
                </a:lnTo>
                <a:cubicBezTo>
                  <a:pt x="514" y="357"/>
                  <a:pt x="539" y="314"/>
                  <a:pt x="519" y="272"/>
                </a:cubicBezTo>
                <a:lnTo>
                  <a:pt x="519" y="272"/>
                </a:lnTo>
                <a:cubicBezTo>
                  <a:pt x="513" y="255"/>
                  <a:pt x="500" y="235"/>
                  <a:pt x="482" y="228"/>
                </a:cubicBezTo>
                <a:lnTo>
                  <a:pt x="482" y="228"/>
                </a:lnTo>
                <a:cubicBezTo>
                  <a:pt x="509" y="258"/>
                  <a:pt x="519" y="306"/>
                  <a:pt x="504" y="347"/>
                </a:cubicBezTo>
                <a:lnTo>
                  <a:pt x="504" y="347"/>
                </a:lnTo>
                <a:cubicBezTo>
                  <a:pt x="497" y="363"/>
                  <a:pt x="486" y="381"/>
                  <a:pt x="485" y="400"/>
                </a:cubicBezTo>
                <a:lnTo>
                  <a:pt x="485" y="400"/>
                </a:lnTo>
                <a:lnTo>
                  <a:pt x="485" y="400"/>
                </a:lnTo>
                <a:cubicBezTo>
                  <a:pt x="484" y="410"/>
                  <a:pt x="487" y="420"/>
                  <a:pt x="493" y="429"/>
                </a:cubicBezTo>
                <a:lnTo>
                  <a:pt x="493" y="429"/>
                </a:lnTo>
                <a:cubicBezTo>
                  <a:pt x="512" y="461"/>
                  <a:pt x="547" y="496"/>
                  <a:pt x="527" y="538"/>
                </a:cubicBezTo>
                <a:lnTo>
                  <a:pt x="527" y="538"/>
                </a:lnTo>
                <a:cubicBezTo>
                  <a:pt x="505" y="571"/>
                  <a:pt x="466" y="606"/>
                  <a:pt x="488" y="650"/>
                </a:cubicBezTo>
                <a:lnTo>
                  <a:pt x="488" y="650"/>
                </a:lnTo>
                <a:cubicBezTo>
                  <a:pt x="503" y="676"/>
                  <a:pt x="528" y="702"/>
                  <a:pt x="521" y="735"/>
                </a:cubicBezTo>
                <a:lnTo>
                  <a:pt x="495" y="743"/>
                </a:lnTo>
                <a:lnTo>
                  <a:pt x="495" y="743"/>
                </a:lnTo>
                <a:cubicBezTo>
                  <a:pt x="512" y="683"/>
                  <a:pt x="429" y="647"/>
                  <a:pt x="464" y="587"/>
                </a:cubicBezTo>
                <a:lnTo>
                  <a:pt x="464" y="587"/>
                </a:lnTo>
                <a:cubicBezTo>
                  <a:pt x="486" y="554"/>
                  <a:pt x="525" y="524"/>
                  <a:pt x="502" y="481"/>
                </a:cubicBezTo>
                <a:lnTo>
                  <a:pt x="502" y="481"/>
                </a:lnTo>
                <a:cubicBezTo>
                  <a:pt x="489" y="455"/>
                  <a:pt x="462" y="439"/>
                  <a:pt x="463" y="406"/>
                </a:cubicBezTo>
                <a:lnTo>
                  <a:pt x="464" y="400"/>
                </a:lnTo>
                <a:lnTo>
                  <a:pt x="464" y="400"/>
                </a:lnTo>
                <a:cubicBezTo>
                  <a:pt x="473" y="353"/>
                  <a:pt x="509" y="309"/>
                  <a:pt x="484" y="258"/>
                </a:cubicBezTo>
                <a:lnTo>
                  <a:pt x="484" y="258"/>
                </a:lnTo>
                <a:cubicBezTo>
                  <a:pt x="477" y="243"/>
                  <a:pt x="464" y="228"/>
                  <a:pt x="449" y="219"/>
                </a:cubicBezTo>
                <a:lnTo>
                  <a:pt x="448" y="220"/>
                </a:lnTo>
                <a:lnTo>
                  <a:pt x="448" y="220"/>
                </a:lnTo>
                <a:cubicBezTo>
                  <a:pt x="478" y="249"/>
                  <a:pt x="486" y="295"/>
                  <a:pt x="470" y="332"/>
                </a:cubicBezTo>
                <a:lnTo>
                  <a:pt x="470" y="332"/>
                </a:lnTo>
                <a:cubicBezTo>
                  <a:pt x="463" y="354"/>
                  <a:pt x="447" y="376"/>
                  <a:pt x="444" y="400"/>
                </a:cubicBezTo>
                <a:lnTo>
                  <a:pt x="444" y="400"/>
                </a:lnTo>
                <a:cubicBezTo>
                  <a:pt x="442" y="411"/>
                  <a:pt x="443" y="423"/>
                  <a:pt x="450" y="435"/>
                </a:cubicBezTo>
                <a:lnTo>
                  <a:pt x="450" y="435"/>
                </a:lnTo>
                <a:cubicBezTo>
                  <a:pt x="469" y="465"/>
                  <a:pt x="501" y="496"/>
                  <a:pt x="481" y="534"/>
                </a:cubicBezTo>
                <a:lnTo>
                  <a:pt x="481" y="534"/>
                </a:lnTo>
                <a:cubicBezTo>
                  <a:pt x="459" y="565"/>
                  <a:pt x="424" y="596"/>
                  <a:pt x="438" y="637"/>
                </a:cubicBezTo>
                <a:lnTo>
                  <a:pt x="438" y="637"/>
                </a:lnTo>
                <a:cubicBezTo>
                  <a:pt x="454" y="673"/>
                  <a:pt x="487" y="707"/>
                  <a:pt x="469" y="751"/>
                </a:cubicBezTo>
                <a:lnTo>
                  <a:pt x="442" y="757"/>
                </a:lnTo>
                <a:lnTo>
                  <a:pt x="442" y="757"/>
                </a:lnTo>
                <a:cubicBezTo>
                  <a:pt x="464" y="714"/>
                  <a:pt x="432" y="671"/>
                  <a:pt x="413" y="633"/>
                </a:cubicBezTo>
                <a:lnTo>
                  <a:pt x="413" y="633"/>
                </a:lnTo>
                <a:cubicBezTo>
                  <a:pt x="390" y="580"/>
                  <a:pt x="462" y="554"/>
                  <a:pt x="463" y="504"/>
                </a:cubicBezTo>
                <a:lnTo>
                  <a:pt x="463" y="504"/>
                </a:lnTo>
                <a:cubicBezTo>
                  <a:pt x="462" y="473"/>
                  <a:pt x="429" y="455"/>
                  <a:pt x="421" y="426"/>
                </a:cubicBezTo>
                <a:lnTo>
                  <a:pt x="421" y="426"/>
                </a:lnTo>
                <a:cubicBezTo>
                  <a:pt x="407" y="413"/>
                  <a:pt x="392" y="430"/>
                  <a:pt x="374" y="427"/>
                </a:cubicBezTo>
                <a:lnTo>
                  <a:pt x="374" y="427"/>
                </a:lnTo>
                <a:cubicBezTo>
                  <a:pt x="361" y="430"/>
                  <a:pt x="342" y="410"/>
                  <a:pt x="334" y="432"/>
                </a:cubicBezTo>
                <a:lnTo>
                  <a:pt x="334" y="432"/>
                </a:lnTo>
                <a:cubicBezTo>
                  <a:pt x="325" y="464"/>
                  <a:pt x="283" y="488"/>
                  <a:pt x="302" y="526"/>
                </a:cubicBezTo>
                <a:lnTo>
                  <a:pt x="302" y="526"/>
                </a:lnTo>
                <a:cubicBezTo>
                  <a:pt x="319" y="560"/>
                  <a:pt x="361" y="585"/>
                  <a:pt x="347" y="629"/>
                </a:cubicBezTo>
                <a:lnTo>
                  <a:pt x="347" y="629"/>
                </a:lnTo>
                <a:cubicBezTo>
                  <a:pt x="334" y="671"/>
                  <a:pt x="293" y="710"/>
                  <a:pt x="319" y="757"/>
                </a:cubicBezTo>
                <a:lnTo>
                  <a:pt x="319" y="757"/>
                </a:lnTo>
                <a:cubicBezTo>
                  <a:pt x="308" y="754"/>
                  <a:pt x="288" y="761"/>
                  <a:pt x="289" y="743"/>
                </a:cubicBezTo>
                <a:lnTo>
                  <a:pt x="289" y="743"/>
                </a:lnTo>
                <a:cubicBezTo>
                  <a:pt x="272" y="686"/>
                  <a:pt x="342" y="652"/>
                  <a:pt x="320" y="595"/>
                </a:cubicBezTo>
                <a:lnTo>
                  <a:pt x="320" y="595"/>
                </a:lnTo>
                <a:cubicBezTo>
                  <a:pt x="310" y="559"/>
                  <a:pt x="265" y="540"/>
                  <a:pt x="275" y="497"/>
                </a:cubicBezTo>
                <a:lnTo>
                  <a:pt x="275" y="497"/>
                </a:lnTo>
                <a:cubicBezTo>
                  <a:pt x="282" y="463"/>
                  <a:pt x="321" y="438"/>
                  <a:pt x="315" y="400"/>
                </a:cubicBezTo>
                <a:lnTo>
                  <a:pt x="315" y="400"/>
                </a:lnTo>
                <a:cubicBezTo>
                  <a:pt x="315" y="397"/>
                  <a:pt x="314" y="393"/>
                  <a:pt x="313" y="391"/>
                </a:cubicBezTo>
                <a:lnTo>
                  <a:pt x="313" y="391"/>
                </a:lnTo>
                <a:cubicBezTo>
                  <a:pt x="298" y="349"/>
                  <a:pt x="269" y="308"/>
                  <a:pt x="287" y="260"/>
                </a:cubicBezTo>
                <a:lnTo>
                  <a:pt x="287" y="260"/>
                </a:lnTo>
                <a:cubicBezTo>
                  <a:pt x="292" y="246"/>
                  <a:pt x="302" y="234"/>
                  <a:pt x="310" y="222"/>
                </a:cubicBezTo>
                <a:lnTo>
                  <a:pt x="310" y="222"/>
                </a:lnTo>
                <a:cubicBezTo>
                  <a:pt x="281" y="237"/>
                  <a:pt x="267" y="269"/>
                  <a:pt x="268" y="302"/>
                </a:cubicBezTo>
                <a:lnTo>
                  <a:pt x="268" y="302"/>
                </a:lnTo>
                <a:cubicBezTo>
                  <a:pt x="267" y="337"/>
                  <a:pt x="293" y="368"/>
                  <a:pt x="297" y="400"/>
                </a:cubicBezTo>
                <a:lnTo>
                  <a:pt x="297" y="400"/>
                </a:lnTo>
                <a:cubicBezTo>
                  <a:pt x="298" y="413"/>
                  <a:pt x="296" y="427"/>
                  <a:pt x="287" y="441"/>
                </a:cubicBezTo>
                <a:lnTo>
                  <a:pt x="287" y="441"/>
                </a:lnTo>
                <a:cubicBezTo>
                  <a:pt x="268" y="466"/>
                  <a:pt x="244" y="493"/>
                  <a:pt x="255" y="526"/>
                </a:cubicBezTo>
                <a:lnTo>
                  <a:pt x="255" y="526"/>
                </a:lnTo>
                <a:cubicBezTo>
                  <a:pt x="265" y="559"/>
                  <a:pt x="308" y="580"/>
                  <a:pt x="304" y="619"/>
                </a:cubicBezTo>
                <a:lnTo>
                  <a:pt x="304" y="619"/>
                </a:lnTo>
                <a:cubicBezTo>
                  <a:pt x="304" y="665"/>
                  <a:pt x="251" y="693"/>
                  <a:pt x="266" y="745"/>
                </a:cubicBezTo>
                <a:lnTo>
                  <a:pt x="240" y="737"/>
                </a:lnTo>
                <a:lnTo>
                  <a:pt x="240" y="737"/>
                </a:lnTo>
                <a:cubicBezTo>
                  <a:pt x="229" y="691"/>
                  <a:pt x="278" y="667"/>
                  <a:pt x="278" y="625"/>
                </a:cubicBezTo>
                <a:lnTo>
                  <a:pt x="278" y="625"/>
                </a:lnTo>
                <a:cubicBezTo>
                  <a:pt x="285" y="576"/>
                  <a:pt x="223" y="558"/>
                  <a:pt x="226" y="510"/>
                </a:cubicBezTo>
                <a:lnTo>
                  <a:pt x="226" y="510"/>
                </a:lnTo>
                <a:cubicBezTo>
                  <a:pt x="226" y="474"/>
                  <a:pt x="258" y="452"/>
                  <a:pt x="272" y="421"/>
                </a:cubicBezTo>
                <a:lnTo>
                  <a:pt x="272" y="421"/>
                </a:lnTo>
                <a:cubicBezTo>
                  <a:pt x="275" y="414"/>
                  <a:pt x="275" y="407"/>
                  <a:pt x="275" y="400"/>
                </a:cubicBezTo>
                <a:lnTo>
                  <a:pt x="275" y="400"/>
                </a:lnTo>
                <a:cubicBezTo>
                  <a:pt x="273" y="367"/>
                  <a:pt x="243" y="340"/>
                  <a:pt x="248" y="302"/>
                </a:cubicBezTo>
                <a:lnTo>
                  <a:pt x="248" y="302"/>
                </a:lnTo>
                <a:cubicBezTo>
                  <a:pt x="250" y="275"/>
                  <a:pt x="259" y="250"/>
                  <a:pt x="277" y="230"/>
                </a:cubicBezTo>
                <a:lnTo>
                  <a:pt x="277" y="230"/>
                </a:lnTo>
                <a:cubicBezTo>
                  <a:pt x="252" y="239"/>
                  <a:pt x="242" y="268"/>
                  <a:pt x="235" y="292"/>
                </a:cubicBezTo>
                <a:lnTo>
                  <a:pt x="235" y="292"/>
                </a:lnTo>
                <a:cubicBezTo>
                  <a:pt x="223" y="330"/>
                  <a:pt x="252" y="365"/>
                  <a:pt x="254" y="400"/>
                </a:cubicBezTo>
                <a:lnTo>
                  <a:pt x="254" y="400"/>
                </a:lnTo>
                <a:cubicBezTo>
                  <a:pt x="256" y="416"/>
                  <a:pt x="252" y="431"/>
                  <a:pt x="238" y="446"/>
                </a:cubicBezTo>
                <a:lnTo>
                  <a:pt x="238" y="446"/>
                </a:lnTo>
                <a:cubicBezTo>
                  <a:pt x="217" y="471"/>
                  <a:pt x="196" y="501"/>
                  <a:pt x="211" y="534"/>
                </a:cubicBezTo>
                <a:lnTo>
                  <a:pt x="211" y="534"/>
                </a:lnTo>
                <a:cubicBezTo>
                  <a:pt x="227" y="570"/>
                  <a:pt x="276" y="598"/>
                  <a:pt x="255" y="643"/>
                </a:cubicBezTo>
                <a:lnTo>
                  <a:pt x="255" y="643"/>
                </a:lnTo>
                <a:cubicBezTo>
                  <a:pt x="243" y="671"/>
                  <a:pt x="215" y="693"/>
                  <a:pt x="217" y="726"/>
                </a:cubicBezTo>
                <a:lnTo>
                  <a:pt x="217" y="726"/>
                </a:lnTo>
                <a:cubicBezTo>
                  <a:pt x="209" y="723"/>
                  <a:pt x="201" y="720"/>
                  <a:pt x="195" y="714"/>
                </a:cubicBezTo>
                <a:lnTo>
                  <a:pt x="195" y="714"/>
                </a:lnTo>
                <a:cubicBezTo>
                  <a:pt x="195" y="671"/>
                  <a:pt x="256" y="645"/>
                  <a:pt x="226" y="600"/>
                </a:cubicBezTo>
                <a:lnTo>
                  <a:pt x="226" y="600"/>
                </a:lnTo>
                <a:cubicBezTo>
                  <a:pt x="224" y="609"/>
                  <a:pt x="223" y="621"/>
                  <a:pt x="221" y="631"/>
                </a:cubicBezTo>
                <a:lnTo>
                  <a:pt x="221" y="631"/>
                </a:lnTo>
                <a:cubicBezTo>
                  <a:pt x="212" y="657"/>
                  <a:pt x="190" y="678"/>
                  <a:pt x="182" y="705"/>
                </a:cubicBezTo>
                <a:lnTo>
                  <a:pt x="182" y="705"/>
                </a:lnTo>
                <a:cubicBezTo>
                  <a:pt x="168" y="699"/>
                  <a:pt x="155" y="688"/>
                  <a:pt x="143" y="677"/>
                </a:cubicBezTo>
                <a:lnTo>
                  <a:pt x="159" y="668"/>
                </a:lnTo>
                <a:lnTo>
                  <a:pt x="159" y="668"/>
                </a:lnTo>
                <a:cubicBezTo>
                  <a:pt x="157" y="662"/>
                  <a:pt x="152" y="657"/>
                  <a:pt x="149" y="652"/>
                </a:cubicBezTo>
                <a:lnTo>
                  <a:pt x="149" y="652"/>
                </a:lnTo>
                <a:cubicBezTo>
                  <a:pt x="138" y="651"/>
                  <a:pt x="132" y="657"/>
                  <a:pt x="124" y="660"/>
                </a:cubicBezTo>
                <a:lnTo>
                  <a:pt x="124" y="660"/>
                </a:lnTo>
                <a:cubicBezTo>
                  <a:pt x="116" y="653"/>
                  <a:pt x="109" y="648"/>
                  <a:pt x="104" y="640"/>
                </a:cubicBezTo>
                <a:lnTo>
                  <a:pt x="104" y="640"/>
                </a:lnTo>
                <a:cubicBezTo>
                  <a:pt x="109" y="625"/>
                  <a:pt x="149" y="638"/>
                  <a:pt x="128" y="614"/>
                </a:cubicBezTo>
                <a:lnTo>
                  <a:pt x="128" y="614"/>
                </a:lnTo>
                <a:cubicBezTo>
                  <a:pt x="115" y="605"/>
                  <a:pt x="101" y="617"/>
                  <a:pt x="89" y="623"/>
                </a:cubicBezTo>
                <a:lnTo>
                  <a:pt x="73" y="603"/>
                </a:lnTo>
                <a:lnTo>
                  <a:pt x="73" y="603"/>
                </a:lnTo>
                <a:cubicBezTo>
                  <a:pt x="87" y="594"/>
                  <a:pt x="101" y="582"/>
                  <a:pt x="118" y="585"/>
                </a:cubicBezTo>
                <a:lnTo>
                  <a:pt x="118" y="585"/>
                </a:lnTo>
                <a:cubicBezTo>
                  <a:pt x="123" y="593"/>
                  <a:pt x="123" y="605"/>
                  <a:pt x="131" y="608"/>
                </a:cubicBezTo>
                <a:lnTo>
                  <a:pt x="131" y="608"/>
                </a:lnTo>
                <a:cubicBezTo>
                  <a:pt x="161" y="608"/>
                  <a:pt x="182" y="586"/>
                  <a:pt x="204" y="568"/>
                </a:cubicBezTo>
                <a:lnTo>
                  <a:pt x="204" y="568"/>
                </a:lnTo>
                <a:cubicBezTo>
                  <a:pt x="188" y="545"/>
                  <a:pt x="176" y="512"/>
                  <a:pt x="189" y="484"/>
                </a:cubicBezTo>
                <a:lnTo>
                  <a:pt x="189" y="484"/>
                </a:lnTo>
                <a:cubicBezTo>
                  <a:pt x="201" y="455"/>
                  <a:pt x="230" y="432"/>
                  <a:pt x="231" y="400"/>
                </a:cubicBezTo>
                <a:lnTo>
                  <a:pt x="231" y="400"/>
                </a:lnTo>
                <a:cubicBezTo>
                  <a:pt x="232" y="393"/>
                  <a:pt x="230" y="386"/>
                  <a:pt x="228" y="377"/>
                </a:cubicBezTo>
                <a:lnTo>
                  <a:pt x="228" y="377"/>
                </a:lnTo>
                <a:cubicBezTo>
                  <a:pt x="212" y="337"/>
                  <a:pt x="207" y="283"/>
                  <a:pt x="236" y="249"/>
                </a:cubicBezTo>
                <a:lnTo>
                  <a:pt x="236" y="249"/>
                </a:lnTo>
                <a:cubicBezTo>
                  <a:pt x="220" y="253"/>
                  <a:pt x="210" y="273"/>
                  <a:pt x="205" y="288"/>
                </a:cubicBezTo>
                <a:lnTo>
                  <a:pt x="205" y="288"/>
                </a:lnTo>
                <a:cubicBezTo>
                  <a:pt x="187" y="327"/>
                  <a:pt x="210" y="363"/>
                  <a:pt x="210" y="400"/>
                </a:cubicBezTo>
                <a:lnTo>
                  <a:pt x="210" y="400"/>
                </a:lnTo>
                <a:cubicBezTo>
                  <a:pt x="211" y="407"/>
                  <a:pt x="210" y="414"/>
                  <a:pt x="209" y="421"/>
                </a:cubicBezTo>
                <a:lnTo>
                  <a:pt x="209" y="421"/>
                </a:lnTo>
                <a:cubicBezTo>
                  <a:pt x="193" y="451"/>
                  <a:pt x="169" y="478"/>
                  <a:pt x="165" y="513"/>
                </a:cubicBezTo>
                <a:lnTo>
                  <a:pt x="165" y="513"/>
                </a:lnTo>
                <a:cubicBezTo>
                  <a:pt x="147" y="524"/>
                  <a:pt x="133" y="544"/>
                  <a:pt x="108" y="537"/>
                </a:cubicBezTo>
                <a:lnTo>
                  <a:pt x="108" y="537"/>
                </a:lnTo>
                <a:cubicBezTo>
                  <a:pt x="107" y="544"/>
                  <a:pt x="109" y="554"/>
                  <a:pt x="111" y="561"/>
                </a:cubicBezTo>
                <a:lnTo>
                  <a:pt x="111" y="561"/>
                </a:lnTo>
                <a:cubicBezTo>
                  <a:pt x="92" y="560"/>
                  <a:pt x="78" y="575"/>
                  <a:pt x="62" y="582"/>
                </a:cubicBezTo>
                <a:lnTo>
                  <a:pt x="62" y="582"/>
                </a:lnTo>
                <a:cubicBezTo>
                  <a:pt x="52" y="579"/>
                  <a:pt x="50" y="567"/>
                  <a:pt x="47" y="559"/>
                </a:cubicBezTo>
                <a:lnTo>
                  <a:pt x="47" y="559"/>
                </a:lnTo>
                <a:cubicBezTo>
                  <a:pt x="67" y="553"/>
                  <a:pt x="81" y="534"/>
                  <a:pt x="103" y="534"/>
                </a:cubicBezTo>
                <a:lnTo>
                  <a:pt x="103" y="534"/>
                </a:lnTo>
                <a:cubicBezTo>
                  <a:pt x="105" y="526"/>
                  <a:pt x="102" y="520"/>
                  <a:pt x="100" y="513"/>
                </a:cubicBezTo>
                <a:lnTo>
                  <a:pt x="100" y="513"/>
                </a:lnTo>
                <a:cubicBezTo>
                  <a:pt x="73" y="501"/>
                  <a:pt x="28" y="574"/>
                  <a:pt x="24" y="510"/>
                </a:cubicBezTo>
                <a:lnTo>
                  <a:pt x="24" y="510"/>
                </a:lnTo>
                <a:cubicBezTo>
                  <a:pt x="52" y="508"/>
                  <a:pt x="70" y="483"/>
                  <a:pt x="98" y="480"/>
                </a:cubicBezTo>
                <a:lnTo>
                  <a:pt x="98" y="460"/>
                </a:lnTo>
                <a:lnTo>
                  <a:pt x="98" y="460"/>
                </a:lnTo>
                <a:cubicBezTo>
                  <a:pt x="67" y="457"/>
                  <a:pt x="47" y="489"/>
                  <a:pt x="16" y="485"/>
                </a:cubicBezTo>
                <a:lnTo>
                  <a:pt x="9" y="458"/>
                </a:lnTo>
                <a:lnTo>
                  <a:pt x="9" y="458"/>
                </a:lnTo>
                <a:cubicBezTo>
                  <a:pt x="45" y="460"/>
                  <a:pt x="67" y="428"/>
                  <a:pt x="101" y="427"/>
                </a:cubicBezTo>
                <a:lnTo>
                  <a:pt x="101" y="427"/>
                </a:lnTo>
                <a:cubicBezTo>
                  <a:pt x="106" y="421"/>
                  <a:pt x="107" y="411"/>
                  <a:pt x="107" y="403"/>
                </a:cubicBezTo>
                <a:lnTo>
                  <a:pt x="107" y="403"/>
                </a:lnTo>
                <a:cubicBezTo>
                  <a:pt x="70" y="398"/>
                  <a:pt x="44" y="440"/>
                  <a:pt x="4" y="427"/>
                </a:cubicBezTo>
                <a:lnTo>
                  <a:pt x="4" y="427"/>
                </a:lnTo>
                <a:cubicBezTo>
                  <a:pt x="4" y="427"/>
                  <a:pt x="2" y="410"/>
                  <a:pt x="2" y="400"/>
                </a:cubicBezTo>
                <a:lnTo>
                  <a:pt x="2" y="400"/>
                </a:lnTo>
                <a:lnTo>
                  <a:pt x="2" y="400"/>
                </a:lnTo>
                <a:cubicBezTo>
                  <a:pt x="2" y="398"/>
                  <a:pt x="2" y="396"/>
                  <a:pt x="1" y="393"/>
                </a:cubicBezTo>
                <a:lnTo>
                  <a:pt x="1" y="393"/>
                </a:lnTo>
                <a:cubicBezTo>
                  <a:pt x="37" y="408"/>
                  <a:pt x="68" y="382"/>
                  <a:pt x="98" y="369"/>
                </a:cubicBezTo>
                <a:lnTo>
                  <a:pt x="98" y="369"/>
                </a:lnTo>
                <a:cubicBezTo>
                  <a:pt x="107" y="367"/>
                  <a:pt x="118" y="370"/>
                  <a:pt x="122" y="362"/>
                </a:cubicBezTo>
                <a:lnTo>
                  <a:pt x="122" y="362"/>
                </a:lnTo>
                <a:cubicBezTo>
                  <a:pt x="122" y="355"/>
                  <a:pt x="133" y="348"/>
                  <a:pt x="124" y="343"/>
                </a:cubicBezTo>
                <a:lnTo>
                  <a:pt x="124" y="343"/>
                </a:lnTo>
                <a:cubicBezTo>
                  <a:pt x="79" y="337"/>
                  <a:pt x="50" y="391"/>
                  <a:pt x="4" y="366"/>
                </a:cubicBezTo>
                <a:lnTo>
                  <a:pt x="0" y="359"/>
                </a:lnTo>
                <a:lnTo>
                  <a:pt x="0" y="359"/>
                </a:lnTo>
                <a:cubicBezTo>
                  <a:pt x="10" y="230"/>
                  <a:pt x="83" y="105"/>
                  <a:pt x="204" y="43"/>
                </a:cubicBezTo>
                <a:lnTo>
                  <a:pt x="204" y="43"/>
                </a:lnTo>
                <a:cubicBezTo>
                  <a:pt x="253" y="15"/>
                  <a:pt x="314" y="1"/>
                  <a:pt x="376" y="0"/>
                </a:cubicBezTo>
                <a:lnTo>
                  <a:pt x="376" y="0"/>
                </a:lnTo>
                <a:cubicBezTo>
                  <a:pt x="450" y="0"/>
                  <a:pt x="525" y="19"/>
                  <a:pt x="580" y="59"/>
                </a:cubicBezTo>
                <a:lnTo>
                  <a:pt x="580" y="59"/>
                </a:lnTo>
                <a:cubicBezTo>
                  <a:pt x="635" y="92"/>
                  <a:pt x="686" y="146"/>
                  <a:pt x="714" y="202"/>
                </a:cubicBezTo>
                <a:lnTo>
                  <a:pt x="714" y="202"/>
                </a:lnTo>
                <a:cubicBezTo>
                  <a:pt x="741" y="251"/>
                  <a:pt x="754" y="306"/>
                  <a:pt x="758" y="364"/>
                </a:cubicBezTo>
                <a:lnTo>
                  <a:pt x="758" y="364"/>
                </a:lnTo>
                <a:cubicBezTo>
                  <a:pt x="711" y="399"/>
                  <a:pt x="679" y="330"/>
                  <a:pt x="631" y="346"/>
                </a:cubicBezTo>
                <a:lnTo>
                  <a:pt x="631" y="346"/>
                </a:lnTo>
                <a:cubicBezTo>
                  <a:pt x="634" y="353"/>
                  <a:pt x="635" y="361"/>
                  <a:pt x="641" y="367"/>
                </a:cubicBezTo>
                <a:lnTo>
                  <a:pt x="641" y="367"/>
                </a:lnTo>
                <a:cubicBezTo>
                  <a:pt x="683" y="367"/>
                  <a:pt x="712" y="411"/>
                  <a:pt x="757" y="393"/>
                </a:cubicBezTo>
                <a:lnTo>
                  <a:pt x="757" y="400"/>
                </a:lnTo>
                <a:close/>
                <a:moveTo>
                  <a:pt x="377" y="133"/>
                </a:moveTo>
                <a:lnTo>
                  <a:pt x="377" y="133"/>
                </a:lnTo>
                <a:cubicBezTo>
                  <a:pt x="390" y="141"/>
                  <a:pt x="405" y="151"/>
                  <a:pt x="416" y="162"/>
                </a:cubicBezTo>
                <a:lnTo>
                  <a:pt x="412" y="166"/>
                </a:lnTo>
                <a:lnTo>
                  <a:pt x="412" y="166"/>
                </a:lnTo>
                <a:cubicBezTo>
                  <a:pt x="390" y="164"/>
                  <a:pt x="367" y="167"/>
                  <a:pt x="347" y="167"/>
                </a:cubicBezTo>
                <a:lnTo>
                  <a:pt x="347" y="167"/>
                </a:lnTo>
                <a:cubicBezTo>
                  <a:pt x="344" y="165"/>
                  <a:pt x="340" y="161"/>
                  <a:pt x="344" y="158"/>
                </a:cubicBezTo>
                <a:lnTo>
                  <a:pt x="377" y="133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11A15A-A3F3-8070-A20F-13B1F92B6C1D}"/>
              </a:ext>
            </a:extLst>
          </p:cNvPr>
          <p:cNvSpPr txBox="1"/>
          <p:nvPr/>
        </p:nvSpPr>
        <p:spPr>
          <a:xfrm>
            <a:off x="3335670" y="3684795"/>
            <a:ext cx="261571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998D5DE-4F1B-4D49-E422-829D2E14F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902" y="5530310"/>
            <a:ext cx="438763" cy="466092"/>
          </a:xfrm>
          <a:custGeom>
            <a:avLst/>
            <a:gdLst>
              <a:gd name="connsiteX0" fmla="*/ 305239 w 820573"/>
              <a:gd name="connsiteY0" fmla="*/ 231252 h 871684"/>
              <a:gd name="connsiteX1" fmla="*/ 318858 w 820573"/>
              <a:gd name="connsiteY1" fmla="*/ 243787 h 871684"/>
              <a:gd name="connsiteX2" fmla="*/ 353525 w 820573"/>
              <a:gd name="connsiteY2" fmla="*/ 331538 h 871684"/>
              <a:gd name="connsiteX3" fmla="*/ 352287 w 820573"/>
              <a:gd name="connsiteY3" fmla="*/ 349089 h 871684"/>
              <a:gd name="connsiteX4" fmla="*/ 328763 w 820573"/>
              <a:gd name="connsiteY4" fmla="*/ 380428 h 871684"/>
              <a:gd name="connsiteX5" fmla="*/ 327525 w 820573"/>
              <a:gd name="connsiteY5" fmla="*/ 408007 h 871684"/>
              <a:gd name="connsiteX6" fmla="*/ 461242 w 820573"/>
              <a:gd name="connsiteY6" fmla="*/ 529605 h 871684"/>
              <a:gd name="connsiteX7" fmla="*/ 481052 w 820573"/>
              <a:gd name="connsiteY7" fmla="*/ 524590 h 871684"/>
              <a:gd name="connsiteX8" fmla="*/ 509528 w 820573"/>
              <a:gd name="connsiteY8" fmla="*/ 485729 h 871684"/>
              <a:gd name="connsiteX9" fmla="*/ 531815 w 820573"/>
              <a:gd name="connsiteY9" fmla="*/ 479461 h 871684"/>
              <a:gd name="connsiteX10" fmla="*/ 613531 w 820573"/>
              <a:gd name="connsiteY10" fmla="*/ 520830 h 871684"/>
              <a:gd name="connsiteX11" fmla="*/ 619721 w 820573"/>
              <a:gd name="connsiteY11" fmla="*/ 538380 h 871684"/>
              <a:gd name="connsiteX12" fmla="*/ 550386 w 820573"/>
              <a:gd name="connsiteY12" fmla="*/ 624877 h 871684"/>
              <a:gd name="connsiteX13" fmla="*/ 484766 w 820573"/>
              <a:gd name="connsiteY13" fmla="*/ 619863 h 871684"/>
              <a:gd name="connsiteX14" fmla="*/ 265619 w 820573"/>
              <a:gd name="connsiteY14" fmla="*/ 448122 h 871684"/>
              <a:gd name="connsiteX15" fmla="*/ 223523 w 820573"/>
              <a:gd name="connsiteY15" fmla="*/ 356610 h 871684"/>
              <a:gd name="connsiteX16" fmla="*/ 219808 w 820573"/>
              <a:gd name="connsiteY16" fmla="*/ 327778 h 871684"/>
              <a:gd name="connsiteX17" fmla="*/ 249523 w 820573"/>
              <a:gd name="connsiteY17" fmla="*/ 251309 h 871684"/>
              <a:gd name="connsiteX18" fmla="*/ 305239 w 820573"/>
              <a:gd name="connsiteY18" fmla="*/ 231252 h 871684"/>
              <a:gd name="connsiteX19" fmla="*/ 453809 w 820573"/>
              <a:gd name="connsiteY19" fmla="*/ 68307 h 871684"/>
              <a:gd name="connsiteX20" fmla="*/ 303511 w 820573"/>
              <a:gd name="connsiteY20" fmla="*/ 88621 h 871684"/>
              <a:gd name="connsiteX21" fmla="*/ 80853 w 820573"/>
              <a:gd name="connsiteY21" fmla="*/ 383362 h 871684"/>
              <a:gd name="connsiteX22" fmla="*/ 136829 w 820573"/>
              <a:gd name="connsiteY22" fmla="*/ 624401 h 871684"/>
              <a:gd name="connsiteX23" fmla="*/ 139316 w 820573"/>
              <a:gd name="connsiteY23" fmla="*/ 646881 h 871684"/>
              <a:gd name="connsiteX24" fmla="*/ 124390 w 820573"/>
              <a:gd name="connsiteY24" fmla="*/ 693091 h 871684"/>
              <a:gd name="connsiteX25" fmla="*/ 100756 w 820573"/>
              <a:gd name="connsiteY25" fmla="*/ 768025 h 871684"/>
              <a:gd name="connsiteX26" fmla="*/ 111951 w 820573"/>
              <a:gd name="connsiteY26" fmla="*/ 764278 h 871684"/>
              <a:gd name="connsiteX27" fmla="*/ 222658 w 820573"/>
              <a:gd name="connsiteY27" fmla="*/ 726811 h 871684"/>
              <a:gd name="connsiteX28" fmla="*/ 237585 w 820573"/>
              <a:gd name="connsiteY28" fmla="*/ 728060 h 871684"/>
              <a:gd name="connsiteX29" fmla="*/ 487608 w 820573"/>
              <a:gd name="connsiteY29" fmla="*/ 775518 h 871684"/>
              <a:gd name="connsiteX30" fmla="*/ 753803 w 820573"/>
              <a:gd name="connsiteY30" fmla="*/ 373371 h 871684"/>
              <a:gd name="connsiteX31" fmla="*/ 453809 w 820573"/>
              <a:gd name="connsiteY31" fmla="*/ 68307 h 871684"/>
              <a:gd name="connsiteX32" fmla="*/ 421006 w 820573"/>
              <a:gd name="connsiteY32" fmla="*/ 5 h 871684"/>
              <a:gd name="connsiteX33" fmla="*/ 807290 w 820573"/>
              <a:gd name="connsiteY33" fmla="*/ 317170 h 871684"/>
              <a:gd name="connsiteX34" fmla="*/ 492584 w 820573"/>
              <a:gd name="connsiteY34" fmla="*/ 842959 h 871684"/>
              <a:gd name="connsiteX35" fmla="*/ 230121 w 820573"/>
              <a:gd name="connsiteY35" fmla="*/ 801745 h 871684"/>
              <a:gd name="connsiteX36" fmla="*/ 213950 w 820573"/>
              <a:gd name="connsiteY36" fmla="*/ 800496 h 871684"/>
              <a:gd name="connsiteX37" fmla="*/ 12439 w 820573"/>
              <a:gd name="connsiteY37" fmla="*/ 867937 h 871684"/>
              <a:gd name="connsiteX38" fmla="*/ 0 w 820573"/>
              <a:gd name="connsiteY38" fmla="*/ 871684 h 871684"/>
              <a:gd name="connsiteX39" fmla="*/ 52243 w 820573"/>
              <a:gd name="connsiteY39" fmla="*/ 710575 h 871684"/>
              <a:gd name="connsiteX40" fmla="*/ 68414 w 820573"/>
              <a:gd name="connsiteY40" fmla="*/ 655624 h 871684"/>
              <a:gd name="connsiteX41" fmla="*/ 67170 w 820573"/>
              <a:gd name="connsiteY41" fmla="*/ 634392 h 871684"/>
              <a:gd name="connsiteX42" fmla="*/ 14927 w 820573"/>
              <a:gd name="connsiteY42" fmla="*/ 415834 h 871684"/>
              <a:gd name="connsiteX43" fmla="*/ 343316 w 820573"/>
              <a:gd name="connsiteY43" fmla="*/ 7442 h 871684"/>
              <a:gd name="connsiteX44" fmla="*/ 421006 w 820573"/>
              <a:gd name="connsiteY44" fmla="*/ 5 h 87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20573" h="871684">
                <a:moveTo>
                  <a:pt x="305239" y="231252"/>
                </a:moveTo>
                <a:cubicBezTo>
                  <a:pt x="308953" y="231252"/>
                  <a:pt x="316382" y="238773"/>
                  <a:pt x="318858" y="243787"/>
                </a:cubicBezTo>
                <a:cubicBezTo>
                  <a:pt x="331239" y="272620"/>
                  <a:pt x="342382" y="301452"/>
                  <a:pt x="353525" y="331538"/>
                </a:cubicBezTo>
                <a:cubicBezTo>
                  <a:pt x="354763" y="336553"/>
                  <a:pt x="353525" y="344074"/>
                  <a:pt x="352287" y="349089"/>
                </a:cubicBezTo>
                <a:cubicBezTo>
                  <a:pt x="344858" y="360371"/>
                  <a:pt x="337430" y="370399"/>
                  <a:pt x="328763" y="380428"/>
                </a:cubicBezTo>
                <a:cubicBezTo>
                  <a:pt x="321334" y="390457"/>
                  <a:pt x="321334" y="396725"/>
                  <a:pt x="327525" y="408007"/>
                </a:cubicBezTo>
                <a:cubicBezTo>
                  <a:pt x="358478" y="464418"/>
                  <a:pt x="403050" y="505787"/>
                  <a:pt x="461242" y="529605"/>
                </a:cubicBezTo>
                <a:cubicBezTo>
                  <a:pt x="469909" y="532112"/>
                  <a:pt x="474861" y="532112"/>
                  <a:pt x="481052" y="524590"/>
                </a:cubicBezTo>
                <a:cubicBezTo>
                  <a:pt x="490957" y="510801"/>
                  <a:pt x="500862" y="499519"/>
                  <a:pt x="509528" y="485729"/>
                </a:cubicBezTo>
                <a:cubicBezTo>
                  <a:pt x="515719" y="478208"/>
                  <a:pt x="521910" y="474447"/>
                  <a:pt x="531815" y="479461"/>
                </a:cubicBezTo>
                <a:cubicBezTo>
                  <a:pt x="559053" y="493251"/>
                  <a:pt x="586292" y="505787"/>
                  <a:pt x="613531" y="520830"/>
                </a:cubicBezTo>
                <a:cubicBezTo>
                  <a:pt x="617245" y="523337"/>
                  <a:pt x="619721" y="532112"/>
                  <a:pt x="619721" y="538380"/>
                </a:cubicBezTo>
                <a:cubicBezTo>
                  <a:pt x="618483" y="582255"/>
                  <a:pt x="590006" y="616102"/>
                  <a:pt x="550386" y="624877"/>
                </a:cubicBezTo>
                <a:cubicBezTo>
                  <a:pt x="528100" y="629891"/>
                  <a:pt x="507052" y="626131"/>
                  <a:pt x="484766" y="619863"/>
                </a:cubicBezTo>
                <a:cubicBezTo>
                  <a:pt x="391907" y="593537"/>
                  <a:pt x="320096" y="533365"/>
                  <a:pt x="265619" y="448122"/>
                </a:cubicBezTo>
                <a:cubicBezTo>
                  <a:pt x="247047" y="420543"/>
                  <a:pt x="229713" y="391710"/>
                  <a:pt x="223523" y="356610"/>
                </a:cubicBezTo>
                <a:cubicBezTo>
                  <a:pt x="222284" y="347835"/>
                  <a:pt x="222284" y="337806"/>
                  <a:pt x="219808" y="327778"/>
                </a:cubicBezTo>
                <a:cubicBezTo>
                  <a:pt x="222284" y="298945"/>
                  <a:pt x="230951" y="273873"/>
                  <a:pt x="249523" y="251309"/>
                </a:cubicBezTo>
                <a:cubicBezTo>
                  <a:pt x="264381" y="232505"/>
                  <a:pt x="284191" y="229998"/>
                  <a:pt x="305239" y="231252"/>
                </a:cubicBezTo>
                <a:close/>
                <a:moveTo>
                  <a:pt x="453809" y="68307"/>
                </a:moveTo>
                <a:cubicBezTo>
                  <a:pt x="404734" y="62862"/>
                  <a:pt x="353578" y="68951"/>
                  <a:pt x="303511" y="88621"/>
                </a:cubicBezTo>
                <a:cubicBezTo>
                  <a:pt x="174146" y="138577"/>
                  <a:pt x="99512" y="239738"/>
                  <a:pt x="80853" y="383362"/>
                </a:cubicBezTo>
                <a:cubicBezTo>
                  <a:pt x="69658" y="470786"/>
                  <a:pt x="90804" y="551964"/>
                  <a:pt x="136829" y="624401"/>
                </a:cubicBezTo>
                <a:cubicBezTo>
                  <a:pt x="141804" y="631894"/>
                  <a:pt x="143048" y="638139"/>
                  <a:pt x="139316" y="646881"/>
                </a:cubicBezTo>
                <a:cubicBezTo>
                  <a:pt x="133097" y="661868"/>
                  <a:pt x="129365" y="678104"/>
                  <a:pt x="124390" y="693091"/>
                </a:cubicBezTo>
                <a:cubicBezTo>
                  <a:pt x="116926" y="716820"/>
                  <a:pt x="109463" y="740549"/>
                  <a:pt x="100756" y="768025"/>
                </a:cubicBezTo>
                <a:cubicBezTo>
                  <a:pt x="106975" y="765527"/>
                  <a:pt x="109463" y="764278"/>
                  <a:pt x="111951" y="764278"/>
                </a:cubicBezTo>
                <a:cubicBezTo>
                  <a:pt x="149268" y="751789"/>
                  <a:pt x="186584" y="738051"/>
                  <a:pt x="222658" y="726811"/>
                </a:cubicBezTo>
                <a:cubicBezTo>
                  <a:pt x="227634" y="725562"/>
                  <a:pt x="233853" y="726811"/>
                  <a:pt x="237585" y="728060"/>
                </a:cubicBezTo>
                <a:cubicBezTo>
                  <a:pt x="315950" y="778016"/>
                  <a:pt x="399292" y="794252"/>
                  <a:pt x="487608" y="775518"/>
                </a:cubicBezTo>
                <a:cubicBezTo>
                  <a:pt x="660510" y="738051"/>
                  <a:pt x="779924" y="556960"/>
                  <a:pt x="753803" y="373371"/>
                </a:cubicBezTo>
                <a:cubicBezTo>
                  <a:pt x="729547" y="204769"/>
                  <a:pt x="601036" y="84640"/>
                  <a:pt x="453809" y="68307"/>
                </a:cubicBezTo>
                <a:close/>
                <a:moveTo>
                  <a:pt x="421006" y="5"/>
                </a:moveTo>
                <a:cubicBezTo>
                  <a:pt x="600084" y="944"/>
                  <a:pt x="759400" y="127025"/>
                  <a:pt x="807290" y="317170"/>
                </a:cubicBezTo>
                <a:cubicBezTo>
                  <a:pt x="866997" y="554462"/>
                  <a:pt x="718973" y="801745"/>
                  <a:pt x="492584" y="842959"/>
                </a:cubicBezTo>
                <a:cubicBezTo>
                  <a:pt x="400535" y="860444"/>
                  <a:pt x="313463" y="846706"/>
                  <a:pt x="230121" y="801745"/>
                </a:cubicBezTo>
                <a:cubicBezTo>
                  <a:pt x="225146" y="799248"/>
                  <a:pt x="218926" y="799248"/>
                  <a:pt x="213950" y="800496"/>
                </a:cubicBezTo>
                <a:cubicBezTo>
                  <a:pt x="146780" y="822977"/>
                  <a:pt x="79609" y="845457"/>
                  <a:pt x="12439" y="867937"/>
                </a:cubicBezTo>
                <a:cubicBezTo>
                  <a:pt x="8707" y="869186"/>
                  <a:pt x="4975" y="870435"/>
                  <a:pt x="0" y="871684"/>
                </a:cubicBezTo>
                <a:cubicBezTo>
                  <a:pt x="17414" y="816732"/>
                  <a:pt x="34829" y="764278"/>
                  <a:pt x="52243" y="710575"/>
                </a:cubicBezTo>
                <a:cubicBezTo>
                  <a:pt x="57219" y="691842"/>
                  <a:pt x="63439" y="673108"/>
                  <a:pt x="68414" y="655624"/>
                </a:cubicBezTo>
                <a:cubicBezTo>
                  <a:pt x="72146" y="648130"/>
                  <a:pt x="72146" y="641886"/>
                  <a:pt x="67170" y="634392"/>
                </a:cubicBezTo>
                <a:cubicBezTo>
                  <a:pt x="29853" y="566951"/>
                  <a:pt x="12439" y="493266"/>
                  <a:pt x="14927" y="415834"/>
                </a:cubicBezTo>
                <a:cubicBezTo>
                  <a:pt x="19902" y="213511"/>
                  <a:pt x="156731" y="43660"/>
                  <a:pt x="343316" y="7442"/>
                </a:cubicBezTo>
                <a:cubicBezTo>
                  <a:pt x="369438" y="2290"/>
                  <a:pt x="395424" y="-130"/>
                  <a:pt x="421006" y="5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7343269-935A-2710-A18C-08BC09E16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29" y="5559764"/>
            <a:ext cx="442013" cy="436643"/>
          </a:xfrm>
          <a:custGeom>
            <a:avLst/>
            <a:gdLst>
              <a:gd name="connsiteX0" fmla="*/ 411203 w 826651"/>
              <a:gd name="connsiteY0" fmla="*/ 273924 h 816609"/>
              <a:gd name="connsiteX1" fmla="*/ 272896 w 826651"/>
              <a:gd name="connsiteY1" fmla="*/ 410588 h 816609"/>
              <a:gd name="connsiteX2" fmla="*/ 408711 w 826651"/>
              <a:gd name="connsiteY2" fmla="*/ 548494 h 816609"/>
              <a:gd name="connsiteX3" fmla="*/ 548264 w 826651"/>
              <a:gd name="connsiteY3" fmla="*/ 411830 h 816609"/>
              <a:gd name="connsiteX4" fmla="*/ 411203 w 826651"/>
              <a:gd name="connsiteY4" fmla="*/ 273924 h 816609"/>
              <a:gd name="connsiteX5" fmla="*/ 413695 w 826651"/>
              <a:gd name="connsiteY5" fmla="*/ 198138 h 816609"/>
              <a:gd name="connsiteX6" fmla="*/ 623024 w 826651"/>
              <a:gd name="connsiteY6" fmla="*/ 411830 h 816609"/>
              <a:gd name="connsiteX7" fmla="*/ 409957 w 826651"/>
              <a:gd name="connsiteY7" fmla="*/ 623037 h 816609"/>
              <a:gd name="connsiteX8" fmla="*/ 198136 w 826651"/>
              <a:gd name="connsiteY8" fmla="*/ 409345 h 816609"/>
              <a:gd name="connsiteX9" fmla="*/ 413695 w 826651"/>
              <a:gd name="connsiteY9" fmla="*/ 198138 h 816609"/>
              <a:gd name="connsiteX10" fmla="*/ 633130 w 826651"/>
              <a:gd name="connsiteY10" fmla="*/ 141942 h 816609"/>
              <a:gd name="connsiteX11" fmla="*/ 683448 w 826651"/>
              <a:gd name="connsiteY11" fmla="*/ 191599 h 816609"/>
              <a:gd name="connsiteX12" fmla="*/ 634387 w 826651"/>
              <a:gd name="connsiteY12" fmla="*/ 243802 h 816609"/>
              <a:gd name="connsiteX13" fmla="*/ 582811 w 826651"/>
              <a:gd name="connsiteY13" fmla="*/ 192872 h 816609"/>
              <a:gd name="connsiteX14" fmla="*/ 633130 w 826651"/>
              <a:gd name="connsiteY14" fmla="*/ 141942 h 816609"/>
              <a:gd name="connsiteX15" fmla="*/ 231500 w 826651"/>
              <a:gd name="connsiteY15" fmla="*/ 77344 h 816609"/>
              <a:gd name="connsiteX16" fmla="*/ 77792 w 826651"/>
              <a:gd name="connsiteY16" fmla="*/ 231409 h 816609"/>
              <a:gd name="connsiteX17" fmla="*/ 76542 w 826651"/>
              <a:gd name="connsiteY17" fmla="*/ 591723 h 816609"/>
              <a:gd name="connsiteX18" fmla="*/ 235249 w 826651"/>
              <a:gd name="connsiteY18" fmla="*/ 747031 h 816609"/>
              <a:gd name="connsiteX19" fmla="*/ 413951 w 826651"/>
              <a:gd name="connsiteY19" fmla="*/ 747031 h 816609"/>
              <a:gd name="connsiteX20" fmla="*/ 593902 w 826651"/>
              <a:gd name="connsiteY20" fmla="*/ 747031 h 816609"/>
              <a:gd name="connsiteX21" fmla="*/ 750110 w 826651"/>
              <a:gd name="connsiteY21" fmla="*/ 590481 h 816609"/>
              <a:gd name="connsiteX22" fmla="*/ 750110 w 826651"/>
              <a:gd name="connsiteY22" fmla="*/ 231409 h 816609"/>
              <a:gd name="connsiteX23" fmla="*/ 595152 w 826651"/>
              <a:gd name="connsiteY23" fmla="*/ 77344 h 816609"/>
              <a:gd name="connsiteX24" fmla="*/ 231500 w 826651"/>
              <a:gd name="connsiteY24" fmla="*/ 77344 h 816609"/>
              <a:gd name="connsiteX25" fmla="*/ 216504 w 826651"/>
              <a:gd name="connsiteY25" fmla="*/ 2796 h 816609"/>
              <a:gd name="connsiteX26" fmla="*/ 610148 w 826651"/>
              <a:gd name="connsiteY26" fmla="*/ 2796 h 816609"/>
              <a:gd name="connsiteX27" fmla="*/ 823840 w 826651"/>
              <a:gd name="connsiteY27" fmla="*/ 217742 h 816609"/>
              <a:gd name="connsiteX28" fmla="*/ 823840 w 826651"/>
              <a:gd name="connsiteY28" fmla="*/ 605390 h 816609"/>
              <a:gd name="connsiteX29" fmla="*/ 642639 w 826651"/>
              <a:gd name="connsiteY29" fmla="*/ 816609 h 816609"/>
              <a:gd name="connsiteX30" fmla="*/ 196510 w 826651"/>
              <a:gd name="connsiteY30" fmla="*/ 816609 h 816609"/>
              <a:gd name="connsiteX31" fmla="*/ 191511 w 826651"/>
              <a:gd name="connsiteY31" fmla="*/ 816609 h 816609"/>
              <a:gd name="connsiteX32" fmla="*/ 2812 w 826651"/>
              <a:gd name="connsiteY32" fmla="*/ 607875 h 816609"/>
              <a:gd name="connsiteX33" fmla="*/ 2812 w 826651"/>
              <a:gd name="connsiteY33" fmla="*/ 215257 h 816609"/>
              <a:gd name="connsiteX34" fmla="*/ 216504 w 826651"/>
              <a:gd name="connsiteY34" fmla="*/ 2796 h 81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26651" h="816609">
                <a:moveTo>
                  <a:pt x="411203" y="273924"/>
                </a:moveTo>
                <a:cubicBezTo>
                  <a:pt x="333951" y="273924"/>
                  <a:pt x="274142" y="333559"/>
                  <a:pt x="272896" y="410588"/>
                </a:cubicBezTo>
                <a:cubicBezTo>
                  <a:pt x="272896" y="486374"/>
                  <a:pt x="332705" y="547251"/>
                  <a:pt x="408711" y="548494"/>
                </a:cubicBezTo>
                <a:cubicBezTo>
                  <a:pt x="485963" y="548494"/>
                  <a:pt x="548264" y="488859"/>
                  <a:pt x="548264" y="411830"/>
                </a:cubicBezTo>
                <a:cubicBezTo>
                  <a:pt x="548264" y="336044"/>
                  <a:pt x="488455" y="273924"/>
                  <a:pt x="411203" y="273924"/>
                </a:cubicBezTo>
                <a:close/>
                <a:moveTo>
                  <a:pt x="413695" y="198138"/>
                </a:moveTo>
                <a:cubicBezTo>
                  <a:pt x="530820" y="200623"/>
                  <a:pt x="624270" y="293803"/>
                  <a:pt x="623024" y="411830"/>
                </a:cubicBezTo>
                <a:cubicBezTo>
                  <a:pt x="623024" y="529858"/>
                  <a:pt x="527082" y="624280"/>
                  <a:pt x="409957" y="623037"/>
                </a:cubicBezTo>
                <a:cubicBezTo>
                  <a:pt x="290340" y="621795"/>
                  <a:pt x="196890" y="527373"/>
                  <a:pt x="198136" y="409345"/>
                </a:cubicBezTo>
                <a:cubicBezTo>
                  <a:pt x="199382" y="290076"/>
                  <a:pt x="295324" y="196896"/>
                  <a:pt x="413695" y="198138"/>
                </a:cubicBezTo>
                <a:close/>
                <a:moveTo>
                  <a:pt x="633130" y="141942"/>
                </a:moveTo>
                <a:cubicBezTo>
                  <a:pt x="660805" y="141942"/>
                  <a:pt x="683448" y="162314"/>
                  <a:pt x="683448" y="191599"/>
                </a:cubicBezTo>
                <a:cubicBezTo>
                  <a:pt x="684706" y="219611"/>
                  <a:pt x="662063" y="242529"/>
                  <a:pt x="634387" y="243802"/>
                </a:cubicBezTo>
                <a:cubicBezTo>
                  <a:pt x="606712" y="245076"/>
                  <a:pt x="582811" y="220884"/>
                  <a:pt x="582811" y="192872"/>
                </a:cubicBezTo>
                <a:cubicBezTo>
                  <a:pt x="581553" y="166134"/>
                  <a:pt x="605454" y="141942"/>
                  <a:pt x="633130" y="141942"/>
                </a:cubicBezTo>
                <a:close/>
                <a:moveTo>
                  <a:pt x="231500" y="77344"/>
                </a:moveTo>
                <a:cubicBezTo>
                  <a:pt x="136526" y="79829"/>
                  <a:pt x="79041" y="136982"/>
                  <a:pt x="77792" y="231409"/>
                </a:cubicBezTo>
                <a:cubicBezTo>
                  <a:pt x="74043" y="351928"/>
                  <a:pt x="74043" y="471204"/>
                  <a:pt x="76542" y="591723"/>
                </a:cubicBezTo>
                <a:cubicBezTo>
                  <a:pt x="79041" y="687393"/>
                  <a:pt x="137776" y="743303"/>
                  <a:pt x="235249" y="747031"/>
                </a:cubicBezTo>
                <a:cubicBezTo>
                  <a:pt x="293983" y="748273"/>
                  <a:pt x="353967" y="747031"/>
                  <a:pt x="413951" y="747031"/>
                </a:cubicBezTo>
                <a:cubicBezTo>
                  <a:pt x="473935" y="747031"/>
                  <a:pt x="533919" y="748273"/>
                  <a:pt x="593902" y="747031"/>
                </a:cubicBezTo>
                <a:cubicBezTo>
                  <a:pt x="688877" y="743303"/>
                  <a:pt x="748861" y="686150"/>
                  <a:pt x="750110" y="590481"/>
                </a:cubicBezTo>
                <a:cubicBezTo>
                  <a:pt x="752610" y="471204"/>
                  <a:pt x="752610" y="351928"/>
                  <a:pt x="750110" y="231409"/>
                </a:cubicBezTo>
                <a:cubicBezTo>
                  <a:pt x="748861" y="138225"/>
                  <a:pt x="688877" y="79829"/>
                  <a:pt x="595152" y="77344"/>
                </a:cubicBezTo>
                <a:cubicBezTo>
                  <a:pt x="473935" y="74859"/>
                  <a:pt x="352718" y="74859"/>
                  <a:pt x="231500" y="77344"/>
                </a:cubicBezTo>
                <a:close/>
                <a:moveTo>
                  <a:pt x="216504" y="2796"/>
                </a:moveTo>
                <a:cubicBezTo>
                  <a:pt x="347719" y="-931"/>
                  <a:pt x="478933" y="-931"/>
                  <a:pt x="610148" y="2796"/>
                </a:cubicBezTo>
                <a:cubicBezTo>
                  <a:pt x="731365" y="7766"/>
                  <a:pt x="821341" y="98466"/>
                  <a:pt x="823840" y="217742"/>
                </a:cubicBezTo>
                <a:cubicBezTo>
                  <a:pt x="827589" y="346958"/>
                  <a:pt x="827589" y="476174"/>
                  <a:pt x="823840" y="605390"/>
                </a:cubicBezTo>
                <a:cubicBezTo>
                  <a:pt x="821341" y="715969"/>
                  <a:pt x="746361" y="799214"/>
                  <a:pt x="642639" y="816609"/>
                </a:cubicBezTo>
                <a:lnTo>
                  <a:pt x="196510" y="816609"/>
                </a:lnTo>
                <a:cubicBezTo>
                  <a:pt x="195260" y="816609"/>
                  <a:pt x="194010" y="816609"/>
                  <a:pt x="191511" y="816609"/>
                </a:cubicBezTo>
                <a:cubicBezTo>
                  <a:pt x="82790" y="802941"/>
                  <a:pt x="5311" y="717212"/>
                  <a:pt x="2812" y="607875"/>
                </a:cubicBezTo>
                <a:cubicBezTo>
                  <a:pt x="-937" y="477417"/>
                  <a:pt x="-937" y="345716"/>
                  <a:pt x="2812" y="215257"/>
                </a:cubicBezTo>
                <a:cubicBezTo>
                  <a:pt x="6561" y="97223"/>
                  <a:pt x="97786" y="7766"/>
                  <a:pt x="216504" y="2796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D98CA9-4677-57F9-C4BB-27A8A4E3F400}"/>
              </a:ext>
            </a:extLst>
          </p:cNvPr>
          <p:cNvSpPr txBox="1"/>
          <p:nvPr/>
        </p:nvSpPr>
        <p:spPr>
          <a:xfrm>
            <a:off x="3335670" y="5147399"/>
            <a:ext cx="2615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SOFTWARE AND APPS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F52542-5DA0-2074-FA65-E6519B81CD17}"/>
              </a:ext>
            </a:extLst>
          </p:cNvPr>
          <p:cNvSpPr txBox="1"/>
          <p:nvPr/>
        </p:nvSpPr>
        <p:spPr>
          <a:xfrm>
            <a:off x="6364581" y="6024773"/>
            <a:ext cx="5272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2AE965-69FD-D600-E54F-EED7D0310A60}"/>
              </a:ext>
            </a:extLst>
          </p:cNvPr>
          <p:cNvSpPr txBox="1"/>
          <p:nvPr/>
        </p:nvSpPr>
        <p:spPr>
          <a:xfrm>
            <a:off x="6383946" y="5559952"/>
            <a:ext cx="527287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155346-914F-6577-72DC-2C429620BA57}"/>
              </a:ext>
            </a:extLst>
          </p:cNvPr>
          <p:cNvSpPr txBox="1"/>
          <p:nvPr/>
        </p:nvSpPr>
        <p:spPr>
          <a:xfrm>
            <a:off x="3389169" y="2407135"/>
            <a:ext cx="2267346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1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77207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BA0742BC-33EA-8AF7-4E48-FA438CCB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6" y="4465"/>
            <a:ext cx="3510481" cy="6850789"/>
          </a:xfrm>
          <a:custGeom>
            <a:avLst/>
            <a:gdLst>
              <a:gd name="T0" fmla="*/ 0 w 5640"/>
              <a:gd name="T1" fmla="*/ 11007 h 11008"/>
              <a:gd name="T2" fmla="*/ 5639 w 5640"/>
              <a:gd name="T3" fmla="*/ 11007 h 11008"/>
              <a:gd name="T4" fmla="*/ 5639 w 5640"/>
              <a:gd name="T5" fmla="*/ 0 h 11008"/>
              <a:gd name="T6" fmla="*/ 0 w 5640"/>
              <a:gd name="T7" fmla="*/ 0 h 11008"/>
              <a:gd name="T8" fmla="*/ 0 w 564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0" h="11008">
                <a:moveTo>
                  <a:pt x="0" y="11007"/>
                </a:moveTo>
                <a:lnTo>
                  <a:pt x="5639" y="11007"/>
                </a:lnTo>
                <a:lnTo>
                  <a:pt x="563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" name="Freeform 86">
            <a:extLst>
              <a:ext uri="{FF2B5EF4-FFF2-40B4-BE49-F238E27FC236}">
                <a16:creationId xmlns:a16="http://schemas.microsoft.com/office/drawing/2014/main" id="{72CCC4CE-5713-A11C-F094-6324CF81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0" y="4533233"/>
            <a:ext cx="2607472" cy="4913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" name="Freeform 87">
            <a:extLst>
              <a:ext uri="{FF2B5EF4-FFF2-40B4-BE49-F238E27FC236}">
                <a16:creationId xmlns:a16="http://schemas.microsoft.com/office/drawing/2014/main" id="{3913867D-45B2-EC7F-4092-743FA739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0" y="5244112"/>
            <a:ext cx="2607472" cy="4913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" name="Freeform 114">
            <a:extLst>
              <a:ext uri="{FF2B5EF4-FFF2-40B4-BE49-F238E27FC236}">
                <a16:creationId xmlns:a16="http://schemas.microsoft.com/office/drawing/2014/main" id="{72ADFF57-BA85-8DB6-1D05-70616E32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0" y="5916566"/>
            <a:ext cx="2607472" cy="4913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910C6-EEB2-CBD8-A9AA-2948AE2719F5}"/>
              </a:ext>
            </a:extLst>
          </p:cNvPr>
          <p:cNvSpPr txBox="1"/>
          <p:nvPr/>
        </p:nvSpPr>
        <p:spPr>
          <a:xfrm>
            <a:off x="715066" y="4631855"/>
            <a:ext cx="22692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John Smith, 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93AB9-C52C-3CDE-0042-95C478F9A496}"/>
              </a:ext>
            </a:extLst>
          </p:cNvPr>
          <p:cNvSpPr txBox="1"/>
          <p:nvPr/>
        </p:nvSpPr>
        <p:spPr>
          <a:xfrm>
            <a:off x="715066" y="5330088"/>
            <a:ext cx="22692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California, 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22EAB-03A7-FA02-8B8B-F263A058D172}"/>
              </a:ext>
            </a:extLst>
          </p:cNvPr>
          <p:cNvSpPr txBox="1"/>
          <p:nvPr/>
        </p:nvSpPr>
        <p:spPr>
          <a:xfrm>
            <a:off x="715066" y="6007398"/>
            <a:ext cx="22692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Developer</a:t>
            </a:r>
          </a:p>
        </p:txBody>
      </p:sp>
      <p:sp>
        <p:nvSpPr>
          <p:cNvPr id="10" name="Freeform 125">
            <a:extLst>
              <a:ext uri="{FF2B5EF4-FFF2-40B4-BE49-F238E27FC236}">
                <a16:creationId xmlns:a16="http://schemas.microsoft.com/office/drawing/2014/main" id="{73774A6A-7A60-EFA2-8F6A-F126822D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468" y="3429860"/>
            <a:ext cx="2774901" cy="3425394"/>
          </a:xfrm>
          <a:custGeom>
            <a:avLst/>
            <a:gdLst>
              <a:gd name="T0" fmla="*/ 4456 w 4457"/>
              <a:gd name="T1" fmla="*/ 5503 h 5504"/>
              <a:gd name="T2" fmla="*/ 0 w 4457"/>
              <a:gd name="T3" fmla="*/ 5503 h 5504"/>
              <a:gd name="T4" fmla="*/ 0 w 4457"/>
              <a:gd name="T5" fmla="*/ 0 h 5504"/>
              <a:gd name="T6" fmla="*/ 4456 w 4457"/>
              <a:gd name="T7" fmla="*/ 0 h 5504"/>
              <a:gd name="T8" fmla="*/ 4456 w 4457"/>
              <a:gd name="T9" fmla="*/ 5503 h 5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7" h="5504">
                <a:moveTo>
                  <a:pt x="4456" y="5503"/>
                </a:moveTo>
                <a:lnTo>
                  <a:pt x="0" y="5503"/>
                </a:lnTo>
                <a:lnTo>
                  <a:pt x="0" y="0"/>
                </a:lnTo>
                <a:lnTo>
                  <a:pt x="4456" y="0"/>
                </a:lnTo>
                <a:lnTo>
                  <a:pt x="4456" y="5503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8" name="Round Same-side Corner of Rectangle 67">
            <a:extLst>
              <a:ext uri="{FF2B5EF4-FFF2-40B4-BE49-F238E27FC236}">
                <a16:creationId xmlns:a16="http://schemas.microsoft.com/office/drawing/2014/main" id="{D780CD03-F4A2-D2A8-E7B5-35B58DCC81A2}"/>
              </a:ext>
            </a:extLst>
          </p:cNvPr>
          <p:cNvSpPr/>
          <p:nvPr/>
        </p:nvSpPr>
        <p:spPr>
          <a:xfrm rot="5400000">
            <a:off x="4062793" y="3297496"/>
            <a:ext cx="413216" cy="1495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 Same-side Corner of Rectangle 68">
            <a:extLst>
              <a:ext uri="{FF2B5EF4-FFF2-40B4-BE49-F238E27FC236}">
                <a16:creationId xmlns:a16="http://schemas.microsoft.com/office/drawing/2014/main" id="{D0DE8AD3-9172-D718-8DA2-2953289F5C86}"/>
              </a:ext>
            </a:extLst>
          </p:cNvPr>
          <p:cNvSpPr/>
          <p:nvPr/>
        </p:nvSpPr>
        <p:spPr>
          <a:xfrm rot="5400000">
            <a:off x="4358092" y="4613704"/>
            <a:ext cx="413216" cy="20898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C08A6AA-64E8-F109-B4CB-427ED613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767" y="4403459"/>
            <a:ext cx="1165038" cy="339717"/>
          </a:xfrm>
          <a:custGeom>
            <a:avLst/>
            <a:gdLst>
              <a:gd name="connsiteX0" fmla="*/ 1019777 w 1222594"/>
              <a:gd name="connsiteY0" fmla="*/ 228262 h 356500"/>
              <a:gd name="connsiteX1" fmla="*/ 991083 w 1222594"/>
              <a:gd name="connsiteY1" fmla="*/ 258142 h 356500"/>
              <a:gd name="connsiteX2" fmla="*/ 1046515 w 1222594"/>
              <a:gd name="connsiteY2" fmla="*/ 258142 h 356500"/>
              <a:gd name="connsiteX3" fmla="*/ 1019777 w 1222594"/>
              <a:gd name="connsiteY3" fmla="*/ 228262 h 356500"/>
              <a:gd name="connsiteX4" fmla="*/ 595884 w 1222594"/>
              <a:gd name="connsiteY4" fmla="*/ 200980 h 356500"/>
              <a:gd name="connsiteX5" fmla="*/ 642838 w 1222594"/>
              <a:gd name="connsiteY5" fmla="*/ 200980 h 356500"/>
              <a:gd name="connsiteX6" fmla="*/ 642838 w 1222594"/>
              <a:gd name="connsiteY6" fmla="*/ 280876 h 356500"/>
              <a:gd name="connsiteX7" fmla="*/ 666315 w 1222594"/>
              <a:gd name="connsiteY7" fmla="*/ 315953 h 356500"/>
              <a:gd name="connsiteX8" fmla="*/ 689792 w 1222594"/>
              <a:gd name="connsiteY8" fmla="*/ 299714 h 356500"/>
              <a:gd name="connsiteX9" fmla="*/ 691097 w 1222594"/>
              <a:gd name="connsiteY9" fmla="*/ 289970 h 356500"/>
              <a:gd name="connsiteX10" fmla="*/ 691097 w 1222594"/>
              <a:gd name="connsiteY10" fmla="*/ 200980 h 356500"/>
              <a:gd name="connsiteX11" fmla="*/ 738051 w 1222594"/>
              <a:gd name="connsiteY11" fmla="*/ 200980 h 356500"/>
              <a:gd name="connsiteX12" fmla="*/ 738051 w 1222594"/>
              <a:gd name="connsiteY12" fmla="*/ 302312 h 356500"/>
              <a:gd name="connsiteX13" fmla="*/ 739355 w 1222594"/>
              <a:gd name="connsiteY13" fmla="*/ 350380 h 356500"/>
              <a:gd name="connsiteX14" fmla="*/ 698922 w 1222594"/>
              <a:gd name="connsiteY14" fmla="*/ 350380 h 356500"/>
              <a:gd name="connsiteX15" fmla="*/ 696966 w 1222594"/>
              <a:gd name="connsiteY15" fmla="*/ 328944 h 356500"/>
              <a:gd name="connsiteX16" fmla="*/ 695662 w 1222594"/>
              <a:gd name="connsiteY16" fmla="*/ 328944 h 356500"/>
              <a:gd name="connsiteX17" fmla="*/ 648707 w 1222594"/>
              <a:gd name="connsiteY17" fmla="*/ 353627 h 356500"/>
              <a:gd name="connsiteX18" fmla="*/ 595884 w 1222594"/>
              <a:gd name="connsiteY18" fmla="*/ 288671 h 356500"/>
              <a:gd name="connsiteX19" fmla="*/ 360460 w 1222594"/>
              <a:gd name="connsiteY19" fmla="*/ 200980 h 356500"/>
              <a:gd name="connsiteX20" fmla="*/ 407414 w 1222594"/>
              <a:gd name="connsiteY20" fmla="*/ 200980 h 356500"/>
              <a:gd name="connsiteX21" fmla="*/ 407414 w 1222594"/>
              <a:gd name="connsiteY21" fmla="*/ 350380 h 356500"/>
              <a:gd name="connsiteX22" fmla="*/ 360460 w 1222594"/>
              <a:gd name="connsiteY22" fmla="*/ 350380 h 356500"/>
              <a:gd name="connsiteX23" fmla="*/ 1174335 w 1222594"/>
              <a:gd name="connsiteY23" fmla="*/ 197083 h 356500"/>
              <a:gd name="connsiteX24" fmla="*/ 1216725 w 1222594"/>
              <a:gd name="connsiteY24" fmla="*/ 206176 h 356500"/>
              <a:gd name="connsiteX25" fmla="*/ 1208247 w 1222594"/>
              <a:gd name="connsiteY25" fmla="*/ 238005 h 356500"/>
              <a:gd name="connsiteX26" fmla="*/ 1175639 w 1222594"/>
              <a:gd name="connsiteY26" fmla="*/ 229561 h 356500"/>
              <a:gd name="connsiteX27" fmla="*/ 1158032 w 1222594"/>
              <a:gd name="connsiteY27" fmla="*/ 241902 h 356500"/>
              <a:gd name="connsiteX28" fmla="*/ 1182161 w 1222594"/>
              <a:gd name="connsiteY28" fmla="*/ 258791 h 356500"/>
              <a:gd name="connsiteX29" fmla="*/ 1222594 w 1222594"/>
              <a:gd name="connsiteY29" fmla="*/ 304910 h 356500"/>
              <a:gd name="connsiteX30" fmla="*/ 1158032 w 1222594"/>
              <a:gd name="connsiteY30" fmla="*/ 353627 h 356500"/>
              <a:gd name="connsiteX31" fmla="*/ 1109121 w 1222594"/>
              <a:gd name="connsiteY31" fmla="*/ 343234 h 356500"/>
              <a:gd name="connsiteX32" fmla="*/ 1117599 w 1222594"/>
              <a:gd name="connsiteY32" fmla="*/ 309457 h 356500"/>
              <a:gd name="connsiteX33" fmla="*/ 1158032 w 1222594"/>
              <a:gd name="connsiteY33" fmla="*/ 321149 h 356500"/>
              <a:gd name="connsiteX34" fmla="*/ 1177596 w 1222594"/>
              <a:gd name="connsiteY34" fmla="*/ 308808 h 356500"/>
              <a:gd name="connsiteX35" fmla="*/ 1155423 w 1222594"/>
              <a:gd name="connsiteY35" fmla="*/ 291269 h 356500"/>
              <a:gd name="connsiteX36" fmla="*/ 1112381 w 1222594"/>
              <a:gd name="connsiteY36" fmla="*/ 246449 h 356500"/>
              <a:gd name="connsiteX37" fmla="*/ 1174335 w 1222594"/>
              <a:gd name="connsiteY37" fmla="*/ 197083 h 356500"/>
              <a:gd name="connsiteX38" fmla="*/ 1023038 w 1222594"/>
              <a:gd name="connsiteY38" fmla="*/ 197083 h 356500"/>
              <a:gd name="connsiteX39" fmla="*/ 1090209 w 1222594"/>
              <a:gd name="connsiteY39" fmla="*/ 271782 h 356500"/>
              <a:gd name="connsiteX40" fmla="*/ 1088252 w 1222594"/>
              <a:gd name="connsiteY40" fmla="*/ 290620 h 356500"/>
              <a:gd name="connsiteX41" fmla="*/ 991735 w 1222594"/>
              <a:gd name="connsiteY41" fmla="*/ 290620 h 356500"/>
              <a:gd name="connsiteX42" fmla="*/ 1033472 w 1222594"/>
              <a:gd name="connsiteY42" fmla="*/ 318551 h 356500"/>
              <a:gd name="connsiteX43" fmla="*/ 1075209 w 1222594"/>
              <a:gd name="connsiteY43" fmla="*/ 312705 h 356500"/>
              <a:gd name="connsiteX44" fmla="*/ 1081731 w 1222594"/>
              <a:gd name="connsiteY44" fmla="*/ 344534 h 356500"/>
              <a:gd name="connsiteX45" fmla="*/ 1026951 w 1222594"/>
              <a:gd name="connsiteY45" fmla="*/ 353627 h 356500"/>
              <a:gd name="connsiteX46" fmla="*/ 946737 w 1222594"/>
              <a:gd name="connsiteY46" fmla="*/ 276979 h 356500"/>
              <a:gd name="connsiteX47" fmla="*/ 1023038 w 1222594"/>
              <a:gd name="connsiteY47" fmla="*/ 197083 h 356500"/>
              <a:gd name="connsiteX48" fmla="*/ 864567 w 1222594"/>
              <a:gd name="connsiteY48" fmla="*/ 197083 h 356500"/>
              <a:gd name="connsiteX49" fmla="*/ 918043 w 1222594"/>
              <a:gd name="connsiteY49" fmla="*/ 261389 h 356500"/>
              <a:gd name="connsiteX50" fmla="*/ 918043 w 1222594"/>
              <a:gd name="connsiteY50" fmla="*/ 350380 h 356500"/>
              <a:gd name="connsiteX51" fmla="*/ 871740 w 1222594"/>
              <a:gd name="connsiteY51" fmla="*/ 350380 h 356500"/>
              <a:gd name="connsiteX52" fmla="*/ 871740 w 1222594"/>
              <a:gd name="connsiteY52" fmla="*/ 267885 h 356500"/>
              <a:gd name="connsiteX53" fmla="*/ 847611 w 1222594"/>
              <a:gd name="connsiteY53" fmla="*/ 235407 h 356500"/>
              <a:gd name="connsiteX54" fmla="*/ 824134 w 1222594"/>
              <a:gd name="connsiteY54" fmla="*/ 252295 h 356500"/>
              <a:gd name="connsiteX55" fmla="*/ 822177 w 1222594"/>
              <a:gd name="connsiteY55" fmla="*/ 263988 h 356500"/>
              <a:gd name="connsiteX56" fmla="*/ 822177 w 1222594"/>
              <a:gd name="connsiteY56" fmla="*/ 350380 h 356500"/>
              <a:gd name="connsiteX57" fmla="*/ 775875 w 1222594"/>
              <a:gd name="connsiteY57" fmla="*/ 350380 h 356500"/>
              <a:gd name="connsiteX58" fmla="*/ 775875 w 1222594"/>
              <a:gd name="connsiteY58" fmla="*/ 248398 h 356500"/>
              <a:gd name="connsiteX59" fmla="*/ 774571 w 1222594"/>
              <a:gd name="connsiteY59" fmla="*/ 200980 h 356500"/>
              <a:gd name="connsiteX60" fmla="*/ 815004 w 1222594"/>
              <a:gd name="connsiteY60" fmla="*/ 200980 h 356500"/>
              <a:gd name="connsiteX61" fmla="*/ 816960 w 1222594"/>
              <a:gd name="connsiteY61" fmla="*/ 221116 h 356500"/>
              <a:gd name="connsiteX62" fmla="*/ 817612 w 1222594"/>
              <a:gd name="connsiteY62" fmla="*/ 221116 h 356500"/>
              <a:gd name="connsiteX63" fmla="*/ 864567 w 1222594"/>
              <a:gd name="connsiteY63" fmla="*/ 197083 h 356500"/>
              <a:gd name="connsiteX64" fmla="*/ 430891 w 1222594"/>
              <a:gd name="connsiteY64" fmla="*/ 143818 h 356500"/>
              <a:gd name="connsiteX65" fmla="*/ 590014 w 1222594"/>
              <a:gd name="connsiteY65" fmla="*/ 143818 h 356500"/>
              <a:gd name="connsiteX66" fmla="*/ 590014 w 1222594"/>
              <a:gd name="connsiteY66" fmla="*/ 183442 h 356500"/>
              <a:gd name="connsiteX67" fmla="*/ 533278 w 1222594"/>
              <a:gd name="connsiteY67" fmla="*/ 183442 h 356500"/>
              <a:gd name="connsiteX68" fmla="*/ 533278 w 1222594"/>
              <a:gd name="connsiteY68" fmla="*/ 350380 h 356500"/>
              <a:gd name="connsiteX69" fmla="*/ 486323 w 1222594"/>
              <a:gd name="connsiteY69" fmla="*/ 350380 h 356500"/>
              <a:gd name="connsiteX70" fmla="*/ 486323 w 1222594"/>
              <a:gd name="connsiteY70" fmla="*/ 183442 h 356500"/>
              <a:gd name="connsiteX71" fmla="*/ 430891 w 1222594"/>
              <a:gd name="connsiteY71" fmla="*/ 183442 h 356500"/>
              <a:gd name="connsiteX72" fmla="*/ 383937 w 1222594"/>
              <a:gd name="connsiteY72" fmla="*/ 135374 h 356500"/>
              <a:gd name="connsiteX73" fmla="*/ 408718 w 1222594"/>
              <a:gd name="connsiteY73" fmla="*/ 159408 h 356500"/>
              <a:gd name="connsiteX74" fmla="*/ 383285 w 1222594"/>
              <a:gd name="connsiteY74" fmla="*/ 182792 h 356500"/>
              <a:gd name="connsiteX75" fmla="*/ 359155 w 1222594"/>
              <a:gd name="connsiteY75" fmla="*/ 159408 h 356500"/>
              <a:gd name="connsiteX76" fmla="*/ 383937 w 1222594"/>
              <a:gd name="connsiteY76" fmla="*/ 135374 h 356500"/>
              <a:gd name="connsiteX77" fmla="*/ 90134 w 1222594"/>
              <a:gd name="connsiteY77" fmla="*/ 83528 h 356500"/>
              <a:gd name="connsiteX78" fmla="*/ 158526 w 1222594"/>
              <a:gd name="connsiteY78" fmla="*/ 99276 h 356500"/>
              <a:gd name="connsiteX79" fmla="*/ 225615 w 1222594"/>
              <a:gd name="connsiteY79" fmla="*/ 83528 h 356500"/>
              <a:gd name="connsiteX80" fmla="*/ 294007 w 1222594"/>
              <a:gd name="connsiteY80" fmla="*/ 120274 h 356500"/>
              <a:gd name="connsiteX81" fmla="*/ 303777 w 1222594"/>
              <a:gd name="connsiteY81" fmla="*/ 261353 h 356500"/>
              <a:gd name="connsiteX82" fmla="*/ 280980 w 1222594"/>
              <a:gd name="connsiteY82" fmla="*/ 304661 h 356500"/>
              <a:gd name="connsiteX83" fmla="*/ 219102 w 1222594"/>
              <a:gd name="connsiteY83" fmla="*/ 356500 h 356500"/>
              <a:gd name="connsiteX84" fmla="*/ 158526 w 1222594"/>
              <a:gd name="connsiteY84" fmla="*/ 341408 h 356500"/>
              <a:gd name="connsiteX85" fmla="*/ 97299 w 1222594"/>
              <a:gd name="connsiteY85" fmla="*/ 356500 h 356500"/>
              <a:gd name="connsiteX86" fmla="*/ 36071 w 1222594"/>
              <a:gd name="connsiteY86" fmla="*/ 307942 h 356500"/>
              <a:gd name="connsiteX87" fmla="*/ 15880 w 1222594"/>
              <a:gd name="connsiteY87" fmla="*/ 128805 h 356500"/>
              <a:gd name="connsiteX88" fmla="*/ 90134 w 1222594"/>
              <a:gd name="connsiteY88" fmla="*/ 83528 h 356500"/>
              <a:gd name="connsiteX89" fmla="*/ 219846 w 1222594"/>
              <a:gd name="connsiteY89" fmla="*/ 0 h 356500"/>
              <a:gd name="connsiteX90" fmla="*/ 202142 w 1222594"/>
              <a:gd name="connsiteY90" fmla="*/ 57173 h 356500"/>
              <a:gd name="connsiteX91" fmla="*/ 147721 w 1222594"/>
              <a:gd name="connsiteY91" fmla="*/ 85110 h 356500"/>
              <a:gd name="connsiteX92" fmla="*/ 164769 w 1222594"/>
              <a:gd name="connsiteY92" fmla="*/ 29236 h 356500"/>
              <a:gd name="connsiteX93" fmla="*/ 219846 w 1222594"/>
              <a:gd name="connsiteY93" fmla="*/ 0 h 35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22594" h="356500">
                <a:moveTo>
                  <a:pt x="1019777" y="228262"/>
                </a:moveTo>
                <a:cubicBezTo>
                  <a:pt x="1000213" y="228262"/>
                  <a:pt x="992387" y="246449"/>
                  <a:pt x="991083" y="258142"/>
                </a:cubicBezTo>
                <a:lnTo>
                  <a:pt x="1046515" y="258142"/>
                </a:lnTo>
                <a:cubicBezTo>
                  <a:pt x="1046515" y="247099"/>
                  <a:pt x="1041950" y="228262"/>
                  <a:pt x="1019777" y="228262"/>
                </a:cubicBezTo>
                <a:close/>
                <a:moveTo>
                  <a:pt x="595884" y="200980"/>
                </a:moveTo>
                <a:lnTo>
                  <a:pt x="642838" y="200980"/>
                </a:lnTo>
                <a:lnTo>
                  <a:pt x="642838" y="280876"/>
                </a:lnTo>
                <a:cubicBezTo>
                  <a:pt x="642838" y="302961"/>
                  <a:pt x="649359" y="315953"/>
                  <a:pt x="666315" y="315953"/>
                </a:cubicBezTo>
                <a:cubicBezTo>
                  <a:pt x="679358" y="315953"/>
                  <a:pt x="686532" y="307508"/>
                  <a:pt x="689792" y="299714"/>
                </a:cubicBezTo>
                <a:cubicBezTo>
                  <a:pt x="690444" y="297115"/>
                  <a:pt x="691097" y="293218"/>
                  <a:pt x="691097" y="289970"/>
                </a:cubicBezTo>
                <a:lnTo>
                  <a:pt x="691097" y="200980"/>
                </a:lnTo>
                <a:lnTo>
                  <a:pt x="738051" y="200980"/>
                </a:lnTo>
                <a:lnTo>
                  <a:pt x="738051" y="302312"/>
                </a:lnTo>
                <a:cubicBezTo>
                  <a:pt x="738051" y="321799"/>
                  <a:pt x="738703" y="338038"/>
                  <a:pt x="739355" y="350380"/>
                </a:cubicBezTo>
                <a:lnTo>
                  <a:pt x="698922" y="350380"/>
                </a:lnTo>
                <a:lnTo>
                  <a:pt x="696966" y="328944"/>
                </a:lnTo>
                <a:lnTo>
                  <a:pt x="695662" y="328944"/>
                </a:lnTo>
                <a:cubicBezTo>
                  <a:pt x="689792" y="338687"/>
                  <a:pt x="675445" y="353627"/>
                  <a:pt x="648707" y="353627"/>
                </a:cubicBezTo>
                <a:cubicBezTo>
                  <a:pt x="618056" y="353627"/>
                  <a:pt x="595884" y="334790"/>
                  <a:pt x="595884" y="288671"/>
                </a:cubicBezTo>
                <a:close/>
                <a:moveTo>
                  <a:pt x="360460" y="200980"/>
                </a:moveTo>
                <a:lnTo>
                  <a:pt x="407414" y="200980"/>
                </a:lnTo>
                <a:lnTo>
                  <a:pt x="407414" y="350380"/>
                </a:lnTo>
                <a:lnTo>
                  <a:pt x="360460" y="350380"/>
                </a:lnTo>
                <a:close/>
                <a:moveTo>
                  <a:pt x="1174335" y="197083"/>
                </a:moveTo>
                <a:cubicBezTo>
                  <a:pt x="1191943" y="197083"/>
                  <a:pt x="1206942" y="201630"/>
                  <a:pt x="1216725" y="206176"/>
                </a:cubicBezTo>
                <a:lnTo>
                  <a:pt x="1208247" y="238005"/>
                </a:lnTo>
                <a:cubicBezTo>
                  <a:pt x="1201073" y="234108"/>
                  <a:pt x="1188682" y="229561"/>
                  <a:pt x="1175639" y="229561"/>
                </a:cubicBezTo>
                <a:cubicBezTo>
                  <a:pt x="1164553" y="229561"/>
                  <a:pt x="1158032" y="234108"/>
                  <a:pt x="1158032" y="241902"/>
                </a:cubicBezTo>
                <a:cubicBezTo>
                  <a:pt x="1158032" y="249048"/>
                  <a:pt x="1163249" y="252295"/>
                  <a:pt x="1182161" y="258791"/>
                </a:cubicBezTo>
                <a:cubicBezTo>
                  <a:pt x="1210203" y="268535"/>
                  <a:pt x="1222594" y="283475"/>
                  <a:pt x="1222594" y="304910"/>
                </a:cubicBezTo>
                <a:cubicBezTo>
                  <a:pt x="1222594" y="332841"/>
                  <a:pt x="1201073" y="353627"/>
                  <a:pt x="1158032" y="353627"/>
                </a:cubicBezTo>
                <a:cubicBezTo>
                  <a:pt x="1138467" y="353627"/>
                  <a:pt x="1120859" y="349080"/>
                  <a:pt x="1109121" y="343234"/>
                </a:cubicBezTo>
                <a:lnTo>
                  <a:pt x="1117599" y="309457"/>
                </a:lnTo>
                <a:cubicBezTo>
                  <a:pt x="1126077" y="314654"/>
                  <a:pt x="1143684" y="321149"/>
                  <a:pt x="1158032" y="321149"/>
                </a:cubicBezTo>
                <a:cubicBezTo>
                  <a:pt x="1171727" y="321149"/>
                  <a:pt x="1177596" y="315953"/>
                  <a:pt x="1177596" y="308808"/>
                </a:cubicBezTo>
                <a:cubicBezTo>
                  <a:pt x="1177596" y="301013"/>
                  <a:pt x="1173031" y="297115"/>
                  <a:pt x="1155423" y="291269"/>
                </a:cubicBezTo>
                <a:cubicBezTo>
                  <a:pt x="1124772" y="280876"/>
                  <a:pt x="1112381" y="263988"/>
                  <a:pt x="1112381" y="246449"/>
                </a:cubicBezTo>
                <a:cubicBezTo>
                  <a:pt x="1112381" y="218518"/>
                  <a:pt x="1136511" y="197083"/>
                  <a:pt x="1174335" y="197083"/>
                </a:cubicBezTo>
                <a:close/>
                <a:moveTo>
                  <a:pt x="1023038" y="197083"/>
                </a:moveTo>
                <a:cubicBezTo>
                  <a:pt x="1071296" y="197083"/>
                  <a:pt x="1090209" y="235407"/>
                  <a:pt x="1090209" y="271782"/>
                </a:cubicBezTo>
                <a:cubicBezTo>
                  <a:pt x="1090209" y="280227"/>
                  <a:pt x="1088904" y="287372"/>
                  <a:pt x="1088252" y="290620"/>
                </a:cubicBezTo>
                <a:lnTo>
                  <a:pt x="991735" y="290620"/>
                </a:lnTo>
                <a:cubicBezTo>
                  <a:pt x="993039" y="309457"/>
                  <a:pt x="1011951" y="318551"/>
                  <a:pt x="1033472" y="318551"/>
                </a:cubicBezTo>
                <a:cubicBezTo>
                  <a:pt x="1049776" y="318551"/>
                  <a:pt x="1062819" y="317252"/>
                  <a:pt x="1075209" y="312705"/>
                </a:cubicBezTo>
                <a:lnTo>
                  <a:pt x="1081731" y="344534"/>
                </a:lnTo>
                <a:cubicBezTo>
                  <a:pt x="1066079" y="350380"/>
                  <a:pt x="1047167" y="353627"/>
                  <a:pt x="1026951" y="353627"/>
                </a:cubicBezTo>
                <a:cubicBezTo>
                  <a:pt x="976083" y="353627"/>
                  <a:pt x="946737" y="324397"/>
                  <a:pt x="946737" y="276979"/>
                </a:cubicBezTo>
                <a:cubicBezTo>
                  <a:pt x="946737" y="239304"/>
                  <a:pt x="970866" y="197083"/>
                  <a:pt x="1023038" y="197083"/>
                </a:cubicBezTo>
                <a:close/>
                <a:moveTo>
                  <a:pt x="864567" y="197083"/>
                </a:moveTo>
                <a:cubicBezTo>
                  <a:pt x="895217" y="197083"/>
                  <a:pt x="918043" y="217219"/>
                  <a:pt x="918043" y="261389"/>
                </a:cubicBezTo>
                <a:lnTo>
                  <a:pt x="918043" y="350380"/>
                </a:lnTo>
                <a:lnTo>
                  <a:pt x="871740" y="350380"/>
                </a:lnTo>
                <a:lnTo>
                  <a:pt x="871740" y="267885"/>
                </a:lnTo>
                <a:cubicBezTo>
                  <a:pt x="871740" y="248398"/>
                  <a:pt x="864567" y="235407"/>
                  <a:pt x="847611" y="235407"/>
                </a:cubicBezTo>
                <a:cubicBezTo>
                  <a:pt x="834568" y="235407"/>
                  <a:pt x="827395" y="243851"/>
                  <a:pt x="824134" y="252295"/>
                </a:cubicBezTo>
                <a:cubicBezTo>
                  <a:pt x="822829" y="255543"/>
                  <a:pt x="822177" y="259441"/>
                  <a:pt x="822177" y="263988"/>
                </a:cubicBezTo>
                <a:lnTo>
                  <a:pt x="822177" y="350380"/>
                </a:lnTo>
                <a:lnTo>
                  <a:pt x="775875" y="350380"/>
                </a:lnTo>
                <a:lnTo>
                  <a:pt x="775875" y="248398"/>
                </a:lnTo>
                <a:cubicBezTo>
                  <a:pt x="775875" y="230210"/>
                  <a:pt x="775223" y="213971"/>
                  <a:pt x="774571" y="200980"/>
                </a:cubicBezTo>
                <a:lnTo>
                  <a:pt x="815004" y="200980"/>
                </a:lnTo>
                <a:lnTo>
                  <a:pt x="816960" y="221116"/>
                </a:lnTo>
                <a:lnTo>
                  <a:pt x="817612" y="221116"/>
                </a:lnTo>
                <a:cubicBezTo>
                  <a:pt x="824134" y="212023"/>
                  <a:pt x="839785" y="197083"/>
                  <a:pt x="864567" y="197083"/>
                </a:cubicBezTo>
                <a:close/>
                <a:moveTo>
                  <a:pt x="430891" y="143818"/>
                </a:moveTo>
                <a:lnTo>
                  <a:pt x="590014" y="143818"/>
                </a:lnTo>
                <a:lnTo>
                  <a:pt x="590014" y="183442"/>
                </a:lnTo>
                <a:lnTo>
                  <a:pt x="533278" y="183442"/>
                </a:lnTo>
                <a:lnTo>
                  <a:pt x="533278" y="350380"/>
                </a:lnTo>
                <a:lnTo>
                  <a:pt x="486323" y="350380"/>
                </a:lnTo>
                <a:lnTo>
                  <a:pt x="486323" y="183442"/>
                </a:lnTo>
                <a:lnTo>
                  <a:pt x="430891" y="183442"/>
                </a:lnTo>
                <a:close/>
                <a:moveTo>
                  <a:pt x="383937" y="135374"/>
                </a:moveTo>
                <a:cubicBezTo>
                  <a:pt x="398936" y="135374"/>
                  <a:pt x="408718" y="145767"/>
                  <a:pt x="408718" y="159408"/>
                </a:cubicBezTo>
                <a:cubicBezTo>
                  <a:pt x="408718" y="171750"/>
                  <a:pt x="398936" y="182792"/>
                  <a:pt x="383285" y="182792"/>
                </a:cubicBezTo>
                <a:cubicBezTo>
                  <a:pt x="368937" y="182792"/>
                  <a:pt x="359155" y="171750"/>
                  <a:pt x="359155" y="159408"/>
                </a:cubicBezTo>
                <a:cubicBezTo>
                  <a:pt x="359155" y="145767"/>
                  <a:pt x="368937" y="135374"/>
                  <a:pt x="383937" y="135374"/>
                </a:cubicBezTo>
                <a:close/>
                <a:moveTo>
                  <a:pt x="90134" y="83528"/>
                </a:moveTo>
                <a:cubicBezTo>
                  <a:pt x="118142" y="83528"/>
                  <a:pt x="135077" y="99276"/>
                  <a:pt x="158526" y="99276"/>
                </a:cubicBezTo>
                <a:cubicBezTo>
                  <a:pt x="180020" y="99276"/>
                  <a:pt x="193699" y="83528"/>
                  <a:pt x="225615" y="83528"/>
                </a:cubicBezTo>
                <a:cubicBezTo>
                  <a:pt x="249715" y="83528"/>
                  <a:pt x="275118" y="97308"/>
                  <a:pt x="294007" y="120274"/>
                </a:cubicBezTo>
                <a:cubicBezTo>
                  <a:pt x="234083" y="153083"/>
                  <a:pt x="243853" y="238387"/>
                  <a:pt x="303777" y="261353"/>
                </a:cubicBezTo>
                <a:cubicBezTo>
                  <a:pt x="295310" y="280383"/>
                  <a:pt x="291402" y="288257"/>
                  <a:pt x="280980" y="304661"/>
                </a:cubicBezTo>
                <a:cubicBezTo>
                  <a:pt x="265999" y="327628"/>
                  <a:pt x="245156" y="356500"/>
                  <a:pt x="219102" y="356500"/>
                </a:cubicBezTo>
                <a:cubicBezTo>
                  <a:pt x="195653" y="356500"/>
                  <a:pt x="189791" y="341408"/>
                  <a:pt x="158526" y="341408"/>
                </a:cubicBezTo>
                <a:cubicBezTo>
                  <a:pt x="127261" y="342064"/>
                  <a:pt x="120096" y="356500"/>
                  <a:pt x="97299" y="356500"/>
                </a:cubicBezTo>
                <a:cubicBezTo>
                  <a:pt x="71244" y="356500"/>
                  <a:pt x="51704" y="330909"/>
                  <a:pt x="36071" y="307942"/>
                </a:cubicBezTo>
                <a:cubicBezTo>
                  <a:pt x="-5615" y="244293"/>
                  <a:pt x="-9523" y="168832"/>
                  <a:pt x="15880" y="128805"/>
                </a:cubicBezTo>
                <a:cubicBezTo>
                  <a:pt x="34117" y="100589"/>
                  <a:pt x="62777" y="83528"/>
                  <a:pt x="90134" y="83528"/>
                </a:cubicBezTo>
                <a:close/>
                <a:moveTo>
                  <a:pt x="219846" y="0"/>
                </a:moveTo>
                <a:cubicBezTo>
                  <a:pt x="223124" y="21440"/>
                  <a:pt x="213945" y="42880"/>
                  <a:pt x="202142" y="57173"/>
                </a:cubicBezTo>
                <a:cubicBezTo>
                  <a:pt x="189685" y="73415"/>
                  <a:pt x="168047" y="85759"/>
                  <a:pt x="147721" y="85110"/>
                </a:cubicBezTo>
                <a:cubicBezTo>
                  <a:pt x="143132" y="64319"/>
                  <a:pt x="152967" y="43529"/>
                  <a:pt x="164769" y="29236"/>
                </a:cubicBezTo>
                <a:cubicBezTo>
                  <a:pt x="178538" y="13644"/>
                  <a:pt x="200175" y="1299"/>
                  <a:pt x="219846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2" name="Freeform 444">
            <a:extLst>
              <a:ext uri="{FF2B5EF4-FFF2-40B4-BE49-F238E27FC236}">
                <a16:creationId xmlns:a16="http://schemas.microsoft.com/office/drawing/2014/main" id="{93EFD244-FF81-4AD7-BC71-CC1602EE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68" y="4395227"/>
            <a:ext cx="397982" cy="400727"/>
          </a:xfrm>
          <a:custGeom>
            <a:avLst/>
            <a:gdLst>
              <a:gd name="T0" fmla="*/ 351 w 640"/>
              <a:gd name="T1" fmla="*/ 401 h 643"/>
              <a:gd name="T2" fmla="*/ 270 w 640"/>
              <a:gd name="T3" fmla="*/ 313 h 643"/>
              <a:gd name="T4" fmla="*/ 111 w 640"/>
              <a:gd name="T5" fmla="*/ 401 h 643"/>
              <a:gd name="T6" fmla="*/ 285 w 640"/>
              <a:gd name="T7" fmla="*/ 214 h 643"/>
              <a:gd name="T8" fmla="*/ 369 w 640"/>
              <a:gd name="T9" fmla="*/ 302 h 643"/>
              <a:gd name="T10" fmla="*/ 526 w 640"/>
              <a:gd name="T11" fmla="*/ 214 h 643"/>
              <a:gd name="T12" fmla="*/ 351 w 640"/>
              <a:gd name="T13" fmla="*/ 401 h 643"/>
              <a:gd name="T14" fmla="*/ 320 w 640"/>
              <a:gd name="T15" fmla="*/ 0 h 643"/>
              <a:gd name="T16" fmla="*/ 320 w 640"/>
              <a:gd name="T17" fmla="*/ 0 h 643"/>
              <a:gd name="T18" fmla="*/ 0 w 640"/>
              <a:gd name="T19" fmla="*/ 297 h 643"/>
              <a:gd name="T20" fmla="*/ 0 w 640"/>
              <a:gd name="T21" fmla="*/ 297 h 643"/>
              <a:gd name="T22" fmla="*/ 119 w 640"/>
              <a:gd name="T23" fmla="*/ 529 h 643"/>
              <a:gd name="T24" fmla="*/ 119 w 640"/>
              <a:gd name="T25" fmla="*/ 642 h 643"/>
              <a:gd name="T26" fmla="*/ 228 w 640"/>
              <a:gd name="T27" fmla="*/ 582 h 643"/>
              <a:gd name="T28" fmla="*/ 228 w 640"/>
              <a:gd name="T29" fmla="*/ 582 h 643"/>
              <a:gd name="T30" fmla="*/ 320 w 640"/>
              <a:gd name="T31" fmla="*/ 595 h 643"/>
              <a:gd name="T32" fmla="*/ 320 w 640"/>
              <a:gd name="T33" fmla="*/ 595 h 643"/>
              <a:gd name="T34" fmla="*/ 639 w 640"/>
              <a:gd name="T35" fmla="*/ 297 h 643"/>
              <a:gd name="T36" fmla="*/ 639 w 640"/>
              <a:gd name="T37" fmla="*/ 297 h 643"/>
              <a:gd name="T38" fmla="*/ 320 w 640"/>
              <a:gd name="T39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0" h="643">
                <a:moveTo>
                  <a:pt x="351" y="401"/>
                </a:moveTo>
                <a:lnTo>
                  <a:pt x="270" y="313"/>
                </a:lnTo>
                <a:lnTo>
                  <a:pt x="111" y="401"/>
                </a:lnTo>
                <a:lnTo>
                  <a:pt x="285" y="214"/>
                </a:lnTo>
                <a:lnTo>
                  <a:pt x="369" y="302"/>
                </a:lnTo>
                <a:lnTo>
                  <a:pt x="526" y="214"/>
                </a:lnTo>
                <a:lnTo>
                  <a:pt x="351" y="401"/>
                </a:lnTo>
                <a:close/>
                <a:moveTo>
                  <a:pt x="320" y="0"/>
                </a:moveTo>
                <a:lnTo>
                  <a:pt x="320" y="0"/>
                </a:lnTo>
                <a:cubicBezTo>
                  <a:pt x="143" y="0"/>
                  <a:pt x="0" y="134"/>
                  <a:pt x="0" y="297"/>
                </a:cubicBezTo>
                <a:lnTo>
                  <a:pt x="0" y="297"/>
                </a:lnTo>
                <a:cubicBezTo>
                  <a:pt x="0" y="391"/>
                  <a:pt x="46" y="475"/>
                  <a:pt x="119" y="529"/>
                </a:cubicBezTo>
                <a:lnTo>
                  <a:pt x="119" y="642"/>
                </a:lnTo>
                <a:lnTo>
                  <a:pt x="228" y="582"/>
                </a:lnTo>
                <a:lnTo>
                  <a:pt x="228" y="582"/>
                </a:lnTo>
                <a:cubicBezTo>
                  <a:pt x="257" y="590"/>
                  <a:pt x="288" y="595"/>
                  <a:pt x="320" y="595"/>
                </a:cubicBezTo>
                <a:lnTo>
                  <a:pt x="320" y="595"/>
                </a:lnTo>
                <a:cubicBezTo>
                  <a:pt x="496" y="595"/>
                  <a:pt x="639" y="462"/>
                  <a:pt x="639" y="297"/>
                </a:cubicBezTo>
                <a:lnTo>
                  <a:pt x="639" y="297"/>
                </a:lnTo>
                <a:cubicBezTo>
                  <a:pt x="639" y="134"/>
                  <a:pt x="496" y="0"/>
                  <a:pt x="32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59352-C6EE-E7F6-1EFB-C7C094F576C8}"/>
              </a:ext>
            </a:extLst>
          </p:cNvPr>
          <p:cNvSpPr txBox="1"/>
          <p:nvPr/>
        </p:nvSpPr>
        <p:spPr>
          <a:xfrm>
            <a:off x="3698684" y="3871875"/>
            <a:ext cx="240280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BRANDS</a:t>
            </a:r>
          </a:p>
        </p:txBody>
      </p:sp>
      <p:sp>
        <p:nvSpPr>
          <p:cNvPr id="14" name="Freeform 191">
            <a:extLst>
              <a:ext uri="{FF2B5EF4-FFF2-40B4-BE49-F238E27FC236}">
                <a16:creationId xmlns:a16="http://schemas.microsoft.com/office/drawing/2014/main" id="{F23FF781-C95F-B7B1-3F51-7610799F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334" y="6051633"/>
            <a:ext cx="444643" cy="408960"/>
          </a:xfrm>
          <a:custGeom>
            <a:avLst/>
            <a:gdLst>
              <a:gd name="T0" fmla="*/ 695 w 713"/>
              <a:gd name="T1" fmla="*/ 35 h 656"/>
              <a:gd name="T2" fmla="*/ 695 w 713"/>
              <a:gd name="T3" fmla="*/ 35 h 656"/>
              <a:gd name="T4" fmla="*/ 643 w 713"/>
              <a:gd name="T5" fmla="*/ 107 h 656"/>
              <a:gd name="T6" fmla="*/ 643 w 713"/>
              <a:gd name="T7" fmla="*/ 107 h 656"/>
              <a:gd name="T8" fmla="*/ 707 w 713"/>
              <a:gd name="T9" fmla="*/ 91 h 656"/>
              <a:gd name="T10" fmla="*/ 707 w 713"/>
              <a:gd name="T11" fmla="*/ 91 h 656"/>
              <a:gd name="T12" fmla="*/ 712 w 713"/>
              <a:gd name="T13" fmla="*/ 95 h 656"/>
              <a:gd name="T14" fmla="*/ 712 w 713"/>
              <a:gd name="T15" fmla="*/ 95 h 656"/>
              <a:gd name="T16" fmla="*/ 671 w 713"/>
              <a:gd name="T17" fmla="*/ 141 h 656"/>
              <a:gd name="T18" fmla="*/ 671 w 713"/>
              <a:gd name="T19" fmla="*/ 141 h 656"/>
              <a:gd name="T20" fmla="*/ 647 w 713"/>
              <a:gd name="T21" fmla="*/ 192 h 656"/>
              <a:gd name="T22" fmla="*/ 647 w 713"/>
              <a:gd name="T23" fmla="*/ 192 h 656"/>
              <a:gd name="T24" fmla="*/ 538 w 713"/>
              <a:gd name="T25" fmla="*/ 470 h 656"/>
              <a:gd name="T26" fmla="*/ 538 w 713"/>
              <a:gd name="T27" fmla="*/ 470 h 656"/>
              <a:gd name="T28" fmla="*/ 1 w 713"/>
              <a:gd name="T29" fmla="*/ 544 h 656"/>
              <a:gd name="T30" fmla="*/ 1 w 713"/>
              <a:gd name="T31" fmla="*/ 544 h 656"/>
              <a:gd name="T32" fmla="*/ 208 w 713"/>
              <a:gd name="T33" fmla="*/ 482 h 656"/>
              <a:gd name="T34" fmla="*/ 208 w 713"/>
              <a:gd name="T35" fmla="*/ 482 h 656"/>
              <a:gd name="T36" fmla="*/ 74 w 713"/>
              <a:gd name="T37" fmla="*/ 374 h 656"/>
              <a:gd name="T38" fmla="*/ 118 w 713"/>
              <a:gd name="T39" fmla="*/ 374 h 656"/>
              <a:gd name="T40" fmla="*/ 118 w 713"/>
              <a:gd name="T41" fmla="*/ 374 h 656"/>
              <a:gd name="T42" fmla="*/ 46 w 713"/>
              <a:gd name="T43" fmla="*/ 315 h 656"/>
              <a:gd name="T44" fmla="*/ 46 w 713"/>
              <a:gd name="T45" fmla="*/ 315 h 656"/>
              <a:gd name="T46" fmla="*/ 17 w 713"/>
              <a:gd name="T47" fmla="*/ 226 h 656"/>
              <a:gd name="T48" fmla="*/ 17 w 713"/>
              <a:gd name="T49" fmla="*/ 226 h 656"/>
              <a:gd name="T50" fmla="*/ 72 w 713"/>
              <a:gd name="T51" fmla="*/ 240 h 656"/>
              <a:gd name="T52" fmla="*/ 72 w 713"/>
              <a:gd name="T53" fmla="*/ 240 h 656"/>
              <a:gd name="T54" fmla="*/ 28 w 713"/>
              <a:gd name="T55" fmla="*/ 42 h 656"/>
              <a:gd name="T56" fmla="*/ 28 w 713"/>
              <a:gd name="T57" fmla="*/ 42 h 656"/>
              <a:gd name="T58" fmla="*/ 168 w 713"/>
              <a:gd name="T59" fmla="*/ 144 h 656"/>
              <a:gd name="T60" fmla="*/ 168 w 713"/>
              <a:gd name="T61" fmla="*/ 144 h 656"/>
              <a:gd name="T62" fmla="*/ 338 w 713"/>
              <a:gd name="T63" fmla="*/ 193 h 656"/>
              <a:gd name="T64" fmla="*/ 338 w 713"/>
              <a:gd name="T65" fmla="*/ 193 h 656"/>
              <a:gd name="T66" fmla="*/ 337 w 713"/>
              <a:gd name="T67" fmla="*/ 168 h 656"/>
              <a:gd name="T68" fmla="*/ 337 w 713"/>
              <a:gd name="T69" fmla="*/ 168 h 656"/>
              <a:gd name="T70" fmla="*/ 421 w 713"/>
              <a:gd name="T71" fmla="*/ 29 h 656"/>
              <a:gd name="T72" fmla="*/ 421 w 713"/>
              <a:gd name="T73" fmla="*/ 29 h 656"/>
              <a:gd name="T74" fmla="*/ 588 w 713"/>
              <a:gd name="T75" fmla="*/ 47 h 656"/>
              <a:gd name="T76" fmla="*/ 588 w 713"/>
              <a:gd name="T77" fmla="*/ 47 h 656"/>
              <a:gd name="T78" fmla="*/ 616 w 713"/>
              <a:gd name="T79" fmla="*/ 54 h 656"/>
              <a:gd name="T80" fmla="*/ 616 w 713"/>
              <a:gd name="T81" fmla="*/ 54 h 656"/>
              <a:gd name="T82" fmla="*/ 688 w 713"/>
              <a:gd name="T83" fmla="*/ 29 h 656"/>
              <a:gd name="T84" fmla="*/ 688 w 713"/>
              <a:gd name="T85" fmla="*/ 29 h 656"/>
              <a:gd name="T86" fmla="*/ 695 w 713"/>
              <a:gd name="T87" fmla="*/ 3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3" h="656">
                <a:moveTo>
                  <a:pt x="695" y="35"/>
                </a:moveTo>
                <a:lnTo>
                  <a:pt x="695" y="35"/>
                </a:lnTo>
                <a:cubicBezTo>
                  <a:pt x="678" y="58"/>
                  <a:pt x="661" y="81"/>
                  <a:pt x="643" y="107"/>
                </a:cubicBezTo>
                <a:lnTo>
                  <a:pt x="643" y="107"/>
                </a:lnTo>
                <a:cubicBezTo>
                  <a:pt x="666" y="101"/>
                  <a:pt x="686" y="96"/>
                  <a:pt x="707" y="91"/>
                </a:cubicBezTo>
                <a:lnTo>
                  <a:pt x="707" y="91"/>
                </a:lnTo>
                <a:cubicBezTo>
                  <a:pt x="709" y="92"/>
                  <a:pt x="710" y="94"/>
                  <a:pt x="712" y="95"/>
                </a:cubicBezTo>
                <a:lnTo>
                  <a:pt x="712" y="95"/>
                </a:lnTo>
                <a:cubicBezTo>
                  <a:pt x="699" y="111"/>
                  <a:pt x="687" y="128"/>
                  <a:pt x="671" y="141"/>
                </a:cubicBezTo>
                <a:lnTo>
                  <a:pt x="671" y="141"/>
                </a:lnTo>
                <a:cubicBezTo>
                  <a:pt x="653" y="155"/>
                  <a:pt x="649" y="171"/>
                  <a:pt x="647" y="192"/>
                </a:cubicBezTo>
                <a:lnTo>
                  <a:pt x="647" y="192"/>
                </a:lnTo>
                <a:cubicBezTo>
                  <a:pt x="640" y="296"/>
                  <a:pt x="607" y="390"/>
                  <a:pt x="538" y="470"/>
                </a:cubicBezTo>
                <a:lnTo>
                  <a:pt x="538" y="470"/>
                </a:lnTo>
                <a:cubicBezTo>
                  <a:pt x="412" y="618"/>
                  <a:pt x="158" y="655"/>
                  <a:pt x="1" y="544"/>
                </a:cubicBezTo>
                <a:lnTo>
                  <a:pt x="1" y="544"/>
                </a:lnTo>
                <a:cubicBezTo>
                  <a:pt x="78" y="544"/>
                  <a:pt x="147" y="530"/>
                  <a:pt x="208" y="482"/>
                </a:cubicBezTo>
                <a:lnTo>
                  <a:pt x="208" y="482"/>
                </a:lnTo>
                <a:cubicBezTo>
                  <a:pt x="129" y="464"/>
                  <a:pt x="90" y="432"/>
                  <a:pt x="74" y="374"/>
                </a:cubicBezTo>
                <a:lnTo>
                  <a:pt x="118" y="374"/>
                </a:lnTo>
                <a:lnTo>
                  <a:pt x="118" y="374"/>
                </a:lnTo>
                <a:cubicBezTo>
                  <a:pt x="94" y="355"/>
                  <a:pt x="67" y="338"/>
                  <a:pt x="46" y="315"/>
                </a:cubicBezTo>
                <a:lnTo>
                  <a:pt x="46" y="315"/>
                </a:lnTo>
                <a:cubicBezTo>
                  <a:pt x="23" y="291"/>
                  <a:pt x="17" y="259"/>
                  <a:pt x="17" y="226"/>
                </a:cubicBezTo>
                <a:lnTo>
                  <a:pt x="17" y="226"/>
                </a:lnTo>
                <a:cubicBezTo>
                  <a:pt x="35" y="231"/>
                  <a:pt x="52" y="235"/>
                  <a:pt x="72" y="240"/>
                </a:cubicBezTo>
                <a:lnTo>
                  <a:pt x="72" y="240"/>
                </a:lnTo>
                <a:cubicBezTo>
                  <a:pt x="16" y="180"/>
                  <a:pt x="0" y="115"/>
                  <a:pt x="28" y="42"/>
                </a:cubicBezTo>
                <a:lnTo>
                  <a:pt x="28" y="42"/>
                </a:lnTo>
                <a:cubicBezTo>
                  <a:pt x="75" y="77"/>
                  <a:pt x="120" y="114"/>
                  <a:pt x="168" y="144"/>
                </a:cubicBezTo>
                <a:lnTo>
                  <a:pt x="168" y="144"/>
                </a:lnTo>
                <a:cubicBezTo>
                  <a:pt x="219" y="175"/>
                  <a:pt x="275" y="188"/>
                  <a:pt x="338" y="193"/>
                </a:cubicBezTo>
                <a:lnTo>
                  <a:pt x="338" y="193"/>
                </a:lnTo>
                <a:cubicBezTo>
                  <a:pt x="337" y="184"/>
                  <a:pt x="337" y="176"/>
                  <a:pt x="337" y="168"/>
                </a:cubicBezTo>
                <a:lnTo>
                  <a:pt x="337" y="168"/>
                </a:lnTo>
                <a:cubicBezTo>
                  <a:pt x="333" y="107"/>
                  <a:pt x="363" y="56"/>
                  <a:pt x="421" y="29"/>
                </a:cubicBezTo>
                <a:lnTo>
                  <a:pt x="421" y="29"/>
                </a:lnTo>
                <a:cubicBezTo>
                  <a:pt x="481" y="0"/>
                  <a:pt x="543" y="7"/>
                  <a:pt x="588" y="47"/>
                </a:cubicBezTo>
                <a:lnTo>
                  <a:pt x="588" y="47"/>
                </a:lnTo>
                <a:cubicBezTo>
                  <a:pt x="595" y="53"/>
                  <a:pt x="608" y="56"/>
                  <a:pt x="616" y="54"/>
                </a:cubicBezTo>
                <a:lnTo>
                  <a:pt x="616" y="54"/>
                </a:lnTo>
                <a:cubicBezTo>
                  <a:pt x="640" y="48"/>
                  <a:pt x="664" y="38"/>
                  <a:pt x="688" y="29"/>
                </a:cubicBezTo>
                <a:lnTo>
                  <a:pt x="688" y="29"/>
                </a:lnTo>
                <a:cubicBezTo>
                  <a:pt x="691" y="31"/>
                  <a:pt x="692" y="34"/>
                  <a:pt x="695" y="35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5" name="Freeform 440">
            <a:extLst>
              <a:ext uri="{FF2B5EF4-FFF2-40B4-BE49-F238E27FC236}">
                <a16:creationId xmlns:a16="http://schemas.microsoft.com/office/drawing/2014/main" id="{6BC8B115-911A-AF87-29B5-9AE71CE3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490" y="6070845"/>
            <a:ext cx="1042989" cy="345833"/>
          </a:xfrm>
          <a:custGeom>
            <a:avLst/>
            <a:gdLst>
              <a:gd name="T0" fmla="*/ 698 w 1674"/>
              <a:gd name="T1" fmla="*/ 61 h 555"/>
              <a:gd name="T2" fmla="*/ 751 w 1674"/>
              <a:gd name="T3" fmla="*/ 86 h 555"/>
              <a:gd name="T4" fmla="*/ 1443 w 1674"/>
              <a:gd name="T5" fmla="*/ 230 h 555"/>
              <a:gd name="T6" fmla="*/ 1634 w 1674"/>
              <a:gd name="T7" fmla="*/ 429 h 555"/>
              <a:gd name="T8" fmla="*/ 1568 w 1674"/>
              <a:gd name="T9" fmla="*/ 124 h 555"/>
              <a:gd name="T10" fmla="*/ 1444 w 1674"/>
              <a:gd name="T11" fmla="*/ 123 h 555"/>
              <a:gd name="T12" fmla="*/ 1338 w 1674"/>
              <a:gd name="T13" fmla="*/ 233 h 555"/>
              <a:gd name="T14" fmla="*/ 1391 w 1674"/>
              <a:gd name="T15" fmla="*/ 430 h 555"/>
              <a:gd name="T16" fmla="*/ 1300 w 1674"/>
              <a:gd name="T17" fmla="*/ 325 h 555"/>
              <a:gd name="T18" fmla="*/ 1176 w 1674"/>
              <a:gd name="T19" fmla="*/ 324 h 555"/>
              <a:gd name="T20" fmla="*/ 1300 w 1674"/>
              <a:gd name="T21" fmla="*/ 230 h 555"/>
              <a:gd name="T22" fmla="*/ 1071 w 1674"/>
              <a:gd name="T23" fmla="*/ 190 h 555"/>
              <a:gd name="T24" fmla="*/ 1300 w 1674"/>
              <a:gd name="T25" fmla="*/ 430 h 555"/>
              <a:gd name="T26" fmla="*/ 990 w 1674"/>
              <a:gd name="T27" fmla="*/ 324 h 555"/>
              <a:gd name="T28" fmla="*/ 1032 w 1674"/>
              <a:gd name="T29" fmla="*/ 230 h 555"/>
              <a:gd name="T30" fmla="*/ 946 w 1674"/>
              <a:gd name="T31" fmla="*/ 81 h 555"/>
              <a:gd name="T32" fmla="*/ 841 w 1674"/>
              <a:gd name="T33" fmla="*/ 363 h 555"/>
              <a:gd name="T34" fmla="*/ 1032 w 1674"/>
              <a:gd name="T35" fmla="*/ 377 h 555"/>
              <a:gd name="T36" fmla="*/ 698 w 1674"/>
              <a:gd name="T37" fmla="*/ 124 h 555"/>
              <a:gd name="T38" fmla="*/ 803 w 1674"/>
              <a:gd name="T39" fmla="*/ 277 h 555"/>
              <a:gd name="T40" fmla="*/ 660 w 1674"/>
              <a:gd name="T41" fmla="*/ 124 h 555"/>
              <a:gd name="T42" fmla="*/ 554 w 1674"/>
              <a:gd name="T43" fmla="*/ 324 h 555"/>
              <a:gd name="T44" fmla="*/ 463 w 1674"/>
              <a:gd name="T45" fmla="*/ 124 h 555"/>
              <a:gd name="T46" fmla="*/ 373 w 1674"/>
              <a:gd name="T47" fmla="*/ 324 h 555"/>
              <a:gd name="T48" fmla="*/ 267 w 1674"/>
              <a:gd name="T49" fmla="*/ 124 h 555"/>
              <a:gd name="T50" fmla="*/ 229 w 1674"/>
              <a:gd name="T51" fmla="*/ 377 h 555"/>
              <a:gd name="T52" fmla="*/ 143 w 1674"/>
              <a:gd name="T53" fmla="*/ 230 h 555"/>
              <a:gd name="T54" fmla="*/ 186 w 1674"/>
              <a:gd name="T55" fmla="*/ 124 h 555"/>
              <a:gd name="T56" fmla="*/ 38 w 1674"/>
              <a:gd name="T57" fmla="*/ 38 h 555"/>
              <a:gd name="T58" fmla="*/ 104 w 1674"/>
              <a:gd name="T59" fmla="*/ 430 h 555"/>
              <a:gd name="T60" fmla="*/ 157 w 1674"/>
              <a:gd name="T61" fmla="*/ 511 h 555"/>
              <a:gd name="T62" fmla="*/ 0 w 1674"/>
              <a:gd name="T63" fmla="*/ 0 h 555"/>
              <a:gd name="T64" fmla="*/ 463 w 1674"/>
              <a:gd name="T65" fmla="*/ 86 h 555"/>
              <a:gd name="T66" fmla="*/ 660 w 1674"/>
              <a:gd name="T67" fmla="*/ 41 h 555"/>
              <a:gd name="T68" fmla="*/ 985 w 1674"/>
              <a:gd name="T69" fmla="*/ 86 h 555"/>
              <a:gd name="T70" fmla="*/ 1070 w 1674"/>
              <a:gd name="T71" fmla="*/ 109 h 555"/>
              <a:gd name="T72" fmla="*/ 1118 w 1674"/>
              <a:gd name="T73" fmla="*/ 86 h 555"/>
              <a:gd name="T74" fmla="*/ 1481 w 1674"/>
              <a:gd name="T75" fmla="*/ 0 h 555"/>
              <a:gd name="T76" fmla="*/ 1482 w 1674"/>
              <a:gd name="T77" fmla="*/ 84 h 555"/>
              <a:gd name="T78" fmla="*/ 1673 w 1674"/>
              <a:gd name="T79" fmla="*/ 172 h 555"/>
              <a:gd name="T80" fmla="*/ 1482 w 1674"/>
              <a:gd name="T81" fmla="*/ 554 h 555"/>
              <a:gd name="T82" fmla="*/ 1433 w 1674"/>
              <a:gd name="T83" fmla="*/ 508 h 555"/>
              <a:gd name="T84" fmla="*/ 1281 w 1674"/>
              <a:gd name="T85" fmla="*/ 554 h 555"/>
              <a:gd name="T86" fmla="*/ 1280 w 1674"/>
              <a:gd name="T87" fmla="*/ 508 h 555"/>
              <a:gd name="T88" fmla="*/ 1056 w 1674"/>
              <a:gd name="T89" fmla="*/ 531 h 555"/>
              <a:gd name="T90" fmla="*/ 1028 w 1674"/>
              <a:gd name="T91" fmla="*/ 530 h 555"/>
              <a:gd name="T92" fmla="*/ 889 w 1674"/>
              <a:gd name="T93" fmla="*/ 554 h 555"/>
              <a:gd name="T94" fmla="*/ 842 w 1674"/>
              <a:gd name="T95" fmla="*/ 508 h 555"/>
              <a:gd name="T96" fmla="*/ 774 w 1674"/>
              <a:gd name="T97" fmla="*/ 554 h 555"/>
              <a:gd name="T98" fmla="*/ 697 w 1674"/>
              <a:gd name="T99" fmla="*/ 508 h 555"/>
              <a:gd name="T100" fmla="*/ 378 w 1674"/>
              <a:gd name="T101" fmla="*/ 545 h 555"/>
              <a:gd name="T102" fmla="*/ 354 w 1674"/>
              <a:gd name="T103" fmla="*/ 54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74" h="555">
                <a:moveTo>
                  <a:pt x="803" y="62"/>
                </a:moveTo>
                <a:lnTo>
                  <a:pt x="803" y="38"/>
                </a:lnTo>
                <a:lnTo>
                  <a:pt x="698" y="38"/>
                </a:lnTo>
                <a:lnTo>
                  <a:pt x="698" y="61"/>
                </a:lnTo>
                <a:lnTo>
                  <a:pt x="698" y="61"/>
                </a:lnTo>
                <a:cubicBezTo>
                  <a:pt x="698" y="74"/>
                  <a:pt x="698" y="84"/>
                  <a:pt x="698" y="85"/>
                </a:cubicBezTo>
                <a:lnTo>
                  <a:pt x="698" y="85"/>
                </a:lnTo>
                <a:cubicBezTo>
                  <a:pt x="699" y="86"/>
                  <a:pt x="709" y="86"/>
                  <a:pt x="751" y="86"/>
                </a:cubicBezTo>
                <a:lnTo>
                  <a:pt x="803" y="86"/>
                </a:lnTo>
                <a:lnTo>
                  <a:pt x="803" y="62"/>
                </a:lnTo>
                <a:close/>
                <a:moveTo>
                  <a:pt x="1443" y="330"/>
                </a:moveTo>
                <a:lnTo>
                  <a:pt x="1443" y="230"/>
                </a:lnTo>
                <a:lnTo>
                  <a:pt x="1529" y="230"/>
                </a:lnTo>
                <a:lnTo>
                  <a:pt x="1530" y="330"/>
                </a:lnTo>
                <a:lnTo>
                  <a:pt x="1530" y="429"/>
                </a:lnTo>
                <a:lnTo>
                  <a:pt x="1634" y="429"/>
                </a:lnTo>
                <a:lnTo>
                  <a:pt x="1635" y="310"/>
                </a:lnTo>
                <a:lnTo>
                  <a:pt x="1635" y="191"/>
                </a:lnTo>
                <a:lnTo>
                  <a:pt x="1601" y="157"/>
                </a:lnTo>
                <a:lnTo>
                  <a:pt x="1568" y="124"/>
                </a:lnTo>
                <a:lnTo>
                  <a:pt x="1506" y="124"/>
                </a:lnTo>
                <a:lnTo>
                  <a:pt x="1506" y="124"/>
                </a:lnTo>
                <a:cubicBezTo>
                  <a:pt x="1456" y="124"/>
                  <a:pt x="1445" y="123"/>
                  <a:pt x="1444" y="123"/>
                </a:cubicBezTo>
                <a:lnTo>
                  <a:pt x="1444" y="123"/>
                </a:lnTo>
                <a:cubicBezTo>
                  <a:pt x="1443" y="122"/>
                  <a:pt x="1443" y="110"/>
                  <a:pt x="1443" y="80"/>
                </a:cubicBezTo>
                <a:lnTo>
                  <a:pt x="1443" y="38"/>
                </a:lnTo>
                <a:lnTo>
                  <a:pt x="1338" y="38"/>
                </a:lnTo>
                <a:lnTo>
                  <a:pt x="1338" y="233"/>
                </a:lnTo>
                <a:lnTo>
                  <a:pt x="1338" y="233"/>
                </a:lnTo>
                <a:cubicBezTo>
                  <a:pt x="1338" y="340"/>
                  <a:pt x="1338" y="429"/>
                  <a:pt x="1338" y="429"/>
                </a:cubicBezTo>
                <a:lnTo>
                  <a:pt x="1338" y="429"/>
                </a:lnTo>
                <a:cubicBezTo>
                  <a:pt x="1338" y="430"/>
                  <a:pt x="1350" y="430"/>
                  <a:pt x="1391" y="430"/>
                </a:cubicBezTo>
                <a:lnTo>
                  <a:pt x="1443" y="430"/>
                </a:lnTo>
                <a:lnTo>
                  <a:pt x="1443" y="330"/>
                </a:lnTo>
                <a:close/>
                <a:moveTo>
                  <a:pt x="1300" y="377"/>
                </a:moveTo>
                <a:lnTo>
                  <a:pt x="1300" y="325"/>
                </a:lnTo>
                <a:lnTo>
                  <a:pt x="1238" y="325"/>
                </a:lnTo>
                <a:lnTo>
                  <a:pt x="1238" y="325"/>
                </a:lnTo>
                <a:cubicBezTo>
                  <a:pt x="1182" y="325"/>
                  <a:pt x="1176" y="325"/>
                  <a:pt x="1176" y="324"/>
                </a:cubicBezTo>
                <a:lnTo>
                  <a:pt x="1176" y="324"/>
                </a:lnTo>
                <a:cubicBezTo>
                  <a:pt x="1175" y="322"/>
                  <a:pt x="1175" y="232"/>
                  <a:pt x="1176" y="231"/>
                </a:cubicBezTo>
                <a:lnTo>
                  <a:pt x="1176" y="231"/>
                </a:lnTo>
                <a:cubicBezTo>
                  <a:pt x="1176" y="230"/>
                  <a:pt x="1182" y="230"/>
                  <a:pt x="1238" y="230"/>
                </a:cubicBezTo>
                <a:lnTo>
                  <a:pt x="1300" y="230"/>
                </a:lnTo>
                <a:lnTo>
                  <a:pt x="1300" y="124"/>
                </a:lnTo>
                <a:lnTo>
                  <a:pt x="1137" y="124"/>
                </a:lnTo>
                <a:lnTo>
                  <a:pt x="1104" y="157"/>
                </a:lnTo>
                <a:lnTo>
                  <a:pt x="1071" y="190"/>
                </a:lnTo>
                <a:lnTo>
                  <a:pt x="1071" y="364"/>
                </a:lnTo>
                <a:lnTo>
                  <a:pt x="1104" y="397"/>
                </a:lnTo>
                <a:lnTo>
                  <a:pt x="1137" y="430"/>
                </a:lnTo>
                <a:lnTo>
                  <a:pt x="1300" y="430"/>
                </a:lnTo>
                <a:lnTo>
                  <a:pt x="1300" y="377"/>
                </a:lnTo>
                <a:close/>
                <a:moveTo>
                  <a:pt x="1032" y="377"/>
                </a:moveTo>
                <a:lnTo>
                  <a:pt x="1032" y="325"/>
                </a:lnTo>
                <a:lnTo>
                  <a:pt x="990" y="324"/>
                </a:lnTo>
                <a:lnTo>
                  <a:pt x="947" y="324"/>
                </a:lnTo>
                <a:lnTo>
                  <a:pt x="947" y="230"/>
                </a:lnTo>
                <a:lnTo>
                  <a:pt x="990" y="230"/>
                </a:lnTo>
                <a:lnTo>
                  <a:pt x="1032" y="230"/>
                </a:lnTo>
                <a:lnTo>
                  <a:pt x="1032" y="124"/>
                </a:lnTo>
                <a:lnTo>
                  <a:pt x="990" y="123"/>
                </a:lnTo>
                <a:lnTo>
                  <a:pt x="947" y="123"/>
                </a:lnTo>
                <a:lnTo>
                  <a:pt x="946" y="81"/>
                </a:lnTo>
                <a:lnTo>
                  <a:pt x="946" y="38"/>
                </a:lnTo>
                <a:lnTo>
                  <a:pt x="842" y="38"/>
                </a:lnTo>
                <a:lnTo>
                  <a:pt x="841" y="201"/>
                </a:lnTo>
                <a:lnTo>
                  <a:pt x="841" y="363"/>
                </a:lnTo>
                <a:lnTo>
                  <a:pt x="875" y="397"/>
                </a:lnTo>
                <a:lnTo>
                  <a:pt x="908" y="430"/>
                </a:lnTo>
                <a:lnTo>
                  <a:pt x="1032" y="430"/>
                </a:lnTo>
                <a:lnTo>
                  <a:pt x="1032" y="377"/>
                </a:lnTo>
                <a:close/>
                <a:moveTo>
                  <a:pt x="803" y="277"/>
                </a:moveTo>
                <a:lnTo>
                  <a:pt x="803" y="124"/>
                </a:lnTo>
                <a:lnTo>
                  <a:pt x="750" y="124"/>
                </a:lnTo>
                <a:lnTo>
                  <a:pt x="698" y="124"/>
                </a:lnTo>
                <a:lnTo>
                  <a:pt x="698" y="430"/>
                </a:lnTo>
                <a:lnTo>
                  <a:pt x="750" y="430"/>
                </a:lnTo>
                <a:lnTo>
                  <a:pt x="803" y="429"/>
                </a:lnTo>
                <a:lnTo>
                  <a:pt x="803" y="277"/>
                </a:lnTo>
                <a:close/>
                <a:moveTo>
                  <a:pt x="626" y="397"/>
                </a:moveTo>
                <a:lnTo>
                  <a:pt x="660" y="363"/>
                </a:lnTo>
                <a:lnTo>
                  <a:pt x="660" y="243"/>
                </a:lnTo>
                <a:lnTo>
                  <a:pt x="660" y="124"/>
                </a:lnTo>
                <a:lnTo>
                  <a:pt x="607" y="124"/>
                </a:lnTo>
                <a:lnTo>
                  <a:pt x="554" y="124"/>
                </a:lnTo>
                <a:lnTo>
                  <a:pt x="554" y="224"/>
                </a:lnTo>
                <a:lnTo>
                  <a:pt x="554" y="324"/>
                </a:lnTo>
                <a:lnTo>
                  <a:pt x="516" y="324"/>
                </a:lnTo>
                <a:lnTo>
                  <a:pt x="516" y="225"/>
                </a:lnTo>
                <a:lnTo>
                  <a:pt x="516" y="124"/>
                </a:lnTo>
                <a:lnTo>
                  <a:pt x="463" y="124"/>
                </a:lnTo>
                <a:lnTo>
                  <a:pt x="410" y="124"/>
                </a:lnTo>
                <a:lnTo>
                  <a:pt x="410" y="224"/>
                </a:lnTo>
                <a:lnTo>
                  <a:pt x="410" y="324"/>
                </a:lnTo>
                <a:lnTo>
                  <a:pt x="373" y="324"/>
                </a:lnTo>
                <a:lnTo>
                  <a:pt x="373" y="225"/>
                </a:lnTo>
                <a:lnTo>
                  <a:pt x="372" y="124"/>
                </a:lnTo>
                <a:lnTo>
                  <a:pt x="320" y="124"/>
                </a:lnTo>
                <a:lnTo>
                  <a:pt x="267" y="124"/>
                </a:lnTo>
                <a:lnTo>
                  <a:pt x="267" y="430"/>
                </a:lnTo>
                <a:lnTo>
                  <a:pt x="593" y="430"/>
                </a:lnTo>
                <a:lnTo>
                  <a:pt x="626" y="397"/>
                </a:lnTo>
                <a:close/>
                <a:moveTo>
                  <a:pt x="229" y="377"/>
                </a:moveTo>
                <a:lnTo>
                  <a:pt x="229" y="325"/>
                </a:lnTo>
                <a:lnTo>
                  <a:pt x="186" y="325"/>
                </a:lnTo>
                <a:lnTo>
                  <a:pt x="143" y="324"/>
                </a:lnTo>
                <a:lnTo>
                  <a:pt x="143" y="230"/>
                </a:lnTo>
                <a:lnTo>
                  <a:pt x="186" y="230"/>
                </a:lnTo>
                <a:lnTo>
                  <a:pt x="229" y="229"/>
                </a:lnTo>
                <a:lnTo>
                  <a:pt x="229" y="124"/>
                </a:lnTo>
                <a:lnTo>
                  <a:pt x="186" y="124"/>
                </a:lnTo>
                <a:lnTo>
                  <a:pt x="143" y="123"/>
                </a:lnTo>
                <a:lnTo>
                  <a:pt x="143" y="81"/>
                </a:lnTo>
                <a:lnTo>
                  <a:pt x="143" y="38"/>
                </a:lnTo>
                <a:lnTo>
                  <a:pt x="38" y="38"/>
                </a:lnTo>
                <a:lnTo>
                  <a:pt x="38" y="201"/>
                </a:lnTo>
                <a:lnTo>
                  <a:pt x="37" y="363"/>
                </a:lnTo>
                <a:lnTo>
                  <a:pt x="71" y="397"/>
                </a:lnTo>
                <a:lnTo>
                  <a:pt x="104" y="430"/>
                </a:lnTo>
                <a:lnTo>
                  <a:pt x="167" y="430"/>
                </a:lnTo>
                <a:lnTo>
                  <a:pt x="229" y="429"/>
                </a:lnTo>
                <a:lnTo>
                  <a:pt x="229" y="377"/>
                </a:lnTo>
                <a:close/>
                <a:moveTo>
                  <a:pt x="157" y="511"/>
                </a:moveTo>
                <a:lnTo>
                  <a:pt x="86" y="468"/>
                </a:lnTo>
                <a:lnTo>
                  <a:pt x="43" y="426"/>
                </a:lnTo>
                <a:lnTo>
                  <a:pt x="0" y="382"/>
                </a:lnTo>
                <a:lnTo>
                  <a:pt x="0" y="0"/>
                </a:lnTo>
                <a:lnTo>
                  <a:pt x="181" y="0"/>
                </a:lnTo>
                <a:lnTo>
                  <a:pt x="225" y="43"/>
                </a:lnTo>
                <a:lnTo>
                  <a:pt x="268" y="86"/>
                </a:lnTo>
                <a:lnTo>
                  <a:pt x="463" y="86"/>
                </a:lnTo>
                <a:lnTo>
                  <a:pt x="463" y="86"/>
                </a:lnTo>
                <a:cubicBezTo>
                  <a:pt x="655" y="86"/>
                  <a:pt x="658" y="86"/>
                  <a:pt x="659" y="84"/>
                </a:cubicBezTo>
                <a:lnTo>
                  <a:pt x="659" y="84"/>
                </a:lnTo>
                <a:cubicBezTo>
                  <a:pt x="660" y="83"/>
                  <a:pt x="660" y="69"/>
                  <a:pt x="660" y="41"/>
                </a:cubicBezTo>
                <a:lnTo>
                  <a:pt x="660" y="0"/>
                </a:lnTo>
                <a:lnTo>
                  <a:pt x="985" y="0"/>
                </a:lnTo>
                <a:lnTo>
                  <a:pt x="985" y="42"/>
                </a:lnTo>
                <a:lnTo>
                  <a:pt x="985" y="86"/>
                </a:lnTo>
                <a:lnTo>
                  <a:pt x="1028" y="86"/>
                </a:lnTo>
                <a:lnTo>
                  <a:pt x="1070" y="86"/>
                </a:lnTo>
                <a:lnTo>
                  <a:pt x="1070" y="109"/>
                </a:lnTo>
                <a:lnTo>
                  <a:pt x="1070" y="109"/>
                </a:lnTo>
                <a:cubicBezTo>
                  <a:pt x="1071" y="121"/>
                  <a:pt x="1071" y="132"/>
                  <a:pt x="1072" y="132"/>
                </a:cubicBezTo>
                <a:lnTo>
                  <a:pt x="1072" y="132"/>
                </a:lnTo>
                <a:cubicBezTo>
                  <a:pt x="1072" y="132"/>
                  <a:pt x="1082" y="121"/>
                  <a:pt x="1095" y="109"/>
                </a:cubicBezTo>
                <a:lnTo>
                  <a:pt x="1118" y="86"/>
                </a:lnTo>
                <a:lnTo>
                  <a:pt x="1214" y="86"/>
                </a:lnTo>
                <a:lnTo>
                  <a:pt x="1257" y="43"/>
                </a:lnTo>
                <a:lnTo>
                  <a:pt x="1300" y="0"/>
                </a:lnTo>
                <a:lnTo>
                  <a:pt x="1481" y="0"/>
                </a:lnTo>
                <a:lnTo>
                  <a:pt x="1481" y="41"/>
                </a:lnTo>
                <a:lnTo>
                  <a:pt x="1481" y="41"/>
                </a:lnTo>
                <a:cubicBezTo>
                  <a:pt x="1481" y="69"/>
                  <a:pt x="1481" y="83"/>
                  <a:pt x="1482" y="84"/>
                </a:cubicBezTo>
                <a:lnTo>
                  <a:pt x="1482" y="84"/>
                </a:lnTo>
                <a:cubicBezTo>
                  <a:pt x="1483" y="86"/>
                  <a:pt x="1484" y="86"/>
                  <a:pt x="1535" y="86"/>
                </a:cubicBezTo>
                <a:lnTo>
                  <a:pt x="1587" y="86"/>
                </a:lnTo>
                <a:lnTo>
                  <a:pt x="1630" y="128"/>
                </a:lnTo>
                <a:lnTo>
                  <a:pt x="1673" y="172"/>
                </a:lnTo>
                <a:lnTo>
                  <a:pt x="1673" y="459"/>
                </a:lnTo>
                <a:lnTo>
                  <a:pt x="1601" y="507"/>
                </a:lnTo>
                <a:lnTo>
                  <a:pt x="1530" y="554"/>
                </a:lnTo>
                <a:lnTo>
                  <a:pt x="1482" y="554"/>
                </a:lnTo>
                <a:lnTo>
                  <a:pt x="1434" y="554"/>
                </a:lnTo>
                <a:lnTo>
                  <a:pt x="1434" y="531"/>
                </a:lnTo>
                <a:lnTo>
                  <a:pt x="1434" y="531"/>
                </a:lnTo>
                <a:cubicBezTo>
                  <a:pt x="1434" y="519"/>
                  <a:pt x="1434" y="508"/>
                  <a:pt x="1433" y="508"/>
                </a:cubicBezTo>
                <a:lnTo>
                  <a:pt x="1433" y="508"/>
                </a:lnTo>
                <a:cubicBezTo>
                  <a:pt x="1433" y="508"/>
                  <a:pt x="1418" y="518"/>
                  <a:pt x="1400" y="531"/>
                </a:cubicBezTo>
                <a:lnTo>
                  <a:pt x="1367" y="554"/>
                </a:lnTo>
                <a:lnTo>
                  <a:pt x="1281" y="554"/>
                </a:lnTo>
                <a:lnTo>
                  <a:pt x="1281" y="531"/>
                </a:lnTo>
                <a:lnTo>
                  <a:pt x="1281" y="531"/>
                </a:lnTo>
                <a:cubicBezTo>
                  <a:pt x="1281" y="514"/>
                  <a:pt x="1281" y="508"/>
                  <a:pt x="1280" y="508"/>
                </a:cubicBezTo>
                <a:lnTo>
                  <a:pt x="1280" y="508"/>
                </a:lnTo>
                <a:cubicBezTo>
                  <a:pt x="1279" y="508"/>
                  <a:pt x="1269" y="519"/>
                  <a:pt x="1256" y="531"/>
                </a:cubicBezTo>
                <a:lnTo>
                  <a:pt x="1233" y="554"/>
                </a:lnTo>
                <a:lnTo>
                  <a:pt x="1080" y="554"/>
                </a:lnTo>
                <a:lnTo>
                  <a:pt x="1056" y="531"/>
                </a:lnTo>
                <a:lnTo>
                  <a:pt x="1056" y="531"/>
                </a:lnTo>
                <a:cubicBezTo>
                  <a:pt x="1044" y="518"/>
                  <a:pt x="1033" y="508"/>
                  <a:pt x="1033" y="508"/>
                </a:cubicBezTo>
                <a:lnTo>
                  <a:pt x="1033" y="508"/>
                </a:lnTo>
                <a:cubicBezTo>
                  <a:pt x="1033" y="509"/>
                  <a:pt x="1030" y="519"/>
                  <a:pt x="1028" y="530"/>
                </a:cubicBezTo>
                <a:lnTo>
                  <a:pt x="1028" y="530"/>
                </a:lnTo>
                <a:cubicBezTo>
                  <a:pt x="1025" y="541"/>
                  <a:pt x="1023" y="552"/>
                  <a:pt x="1023" y="553"/>
                </a:cubicBezTo>
                <a:lnTo>
                  <a:pt x="1023" y="554"/>
                </a:lnTo>
                <a:lnTo>
                  <a:pt x="889" y="554"/>
                </a:lnTo>
                <a:lnTo>
                  <a:pt x="866" y="531"/>
                </a:lnTo>
                <a:lnTo>
                  <a:pt x="866" y="531"/>
                </a:lnTo>
                <a:cubicBezTo>
                  <a:pt x="853" y="519"/>
                  <a:pt x="843" y="508"/>
                  <a:pt x="842" y="508"/>
                </a:cubicBezTo>
                <a:lnTo>
                  <a:pt x="842" y="508"/>
                </a:lnTo>
                <a:cubicBezTo>
                  <a:pt x="841" y="508"/>
                  <a:pt x="841" y="514"/>
                  <a:pt x="841" y="531"/>
                </a:cubicBezTo>
                <a:lnTo>
                  <a:pt x="841" y="554"/>
                </a:lnTo>
                <a:lnTo>
                  <a:pt x="774" y="554"/>
                </a:lnTo>
                <a:lnTo>
                  <a:pt x="774" y="554"/>
                </a:lnTo>
                <a:cubicBezTo>
                  <a:pt x="737" y="554"/>
                  <a:pt x="707" y="554"/>
                  <a:pt x="707" y="554"/>
                </a:cubicBezTo>
                <a:lnTo>
                  <a:pt x="707" y="554"/>
                </a:lnTo>
                <a:cubicBezTo>
                  <a:pt x="707" y="553"/>
                  <a:pt x="697" y="508"/>
                  <a:pt x="697" y="508"/>
                </a:cubicBezTo>
                <a:lnTo>
                  <a:pt x="697" y="508"/>
                </a:lnTo>
                <a:cubicBezTo>
                  <a:pt x="697" y="508"/>
                  <a:pt x="686" y="518"/>
                  <a:pt x="673" y="531"/>
                </a:cubicBezTo>
                <a:lnTo>
                  <a:pt x="650" y="554"/>
                </a:lnTo>
                <a:lnTo>
                  <a:pt x="401" y="554"/>
                </a:lnTo>
                <a:lnTo>
                  <a:pt x="378" y="545"/>
                </a:lnTo>
                <a:lnTo>
                  <a:pt x="378" y="545"/>
                </a:lnTo>
                <a:cubicBezTo>
                  <a:pt x="365" y="540"/>
                  <a:pt x="355" y="536"/>
                  <a:pt x="354" y="536"/>
                </a:cubicBezTo>
                <a:lnTo>
                  <a:pt x="354" y="536"/>
                </a:lnTo>
                <a:cubicBezTo>
                  <a:pt x="354" y="536"/>
                  <a:pt x="354" y="540"/>
                  <a:pt x="354" y="545"/>
                </a:cubicBezTo>
                <a:lnTo>
                  <a:pt x="354" y="554"/>
                </a:lnTo>
                <a:lnTo>
                  <a:pt x="229" y="554"/>
                </a:lnTo>
                <a:lnTo>
                  <a:pt x="157" y="511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020C6-F9C3-0EAE-A5F9-FC3033AD21A6}"/>
              </a:ext>
            </a:extLst>
          </p:cNvPr>
          <p:cNvSpPr txBox="1"/>
          <p:nvPr/>
        </p:nvSpPr>
        <p:spPr>
          <a:xfrm>
            <a:off x="3698684" y="5502821"/>
            <a:ext cx="240280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Software and Apps</a:t>
            </a: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CC6C1A02-C71C-D4A2-98B1-88847B6EB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622" y="4467"/>
            <a:ext cx="5898378" cy="2300064"/>
          </a:xfrm>
          <a:custGeom>
            <a:avLst/>
            <a:gdLst>
              <a:gd name="T0" fmla="*/ 0 w 9475"/>
              <a:gd name="T1" fmla="*/ 3693 h 3694"/>
              <a:gd name="T2" fmla="*/ 9474 w 9475"/>
              <a:gd name="T3" fmla="*/ 3693 h 3694"/>
              <a:gd name="T4" fmla="*/ 9474 w 9475"/>
              <a:gd name="T5" fmla="*/ 0 h 3694"/>
              <a:gd name="T6" fmla="*/ 0 w 9475"/>
              <a:gd name="T7" fmla="*/ 0 h 3694"/>
              <a:gd name="T8" fmla="*/ 0 w 9475"/>
              <a:gd name="T9" fmla="*/ 3693 h 3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5" h="3694">
                <a:moveTo>
                  <a:pt x="0" y="3693"/>
                </a:moveTo>
                <a:lnTo>
                  <a:pt x="9474" y="3693"/>
                </a:lnTo>
                <a:lnTo>
                  <a:pt x="9474" y="0"/>
                </a:lnTo>
                <a:lnTo>
                  <a:pt x="0" y="0"/>
                </a:lnTo>
                <a:lnTo>
                  <a:pt x="0" y="3693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97534F93-615D-D33C-7B41-ACF5EEE1D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179" y="259722"/>
            <a:ext cx="2437301" cy="1775827"/>
          </a:xfrm>
          <a:prstGeom prst="roundRect">
            <a:avLst>
              <a:gd name="adj" fmla="val 10232"/>
            </a:avLst>
          </a:prstGeom>
          <a:solidFill>
            <a:srgbClr val="FF7D26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0AABB-616A-75EB-E804-CB563DF3D1F3}"/>
              </a:ext>
            </a:extLst>
          </p:cNvPr>
          <p:cNvSpPr txBox="1"/>
          <p:nvPr/>
        </p:nvSpPr>
        <p:spPr>
          <a:xfrm>
            <a:off x="6809373" y="405198"/>
            <a:ext cx="211439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Interests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97E8F-F9A9-80E0-48F5-713CA0424776}"/>
              </a:ext>
            </a:extLst>
          </p:cNvPr>
          <p:cNvSpPr txBox="1"/>
          <p:nvPr/>
        </p:nvSpPr>
        <p:spPr>
          <a:xfrm>
            <a:off x="6809373" y="769695"/>
            <a:ext cx="211439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Fitness tips and tricks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7CB08-F4BE-C801-F781-2B0AAF53AE91}"/>
              </a:ext>
            </a:extLst>
          </p:cNvPr>
          <p:cNvSpPr txBox="1"/>
          <p:nvPr/>
        </p:nvSpPr>
        <p:spPr>
          <a:xfrm>
            <a:off x="6809373" y="1073458"/>
            <a:ext cx="211439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Gym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60A7FB-3850-BBBE-6936-FA2359FB573A}"/>
              </a:ext>
            </a:extLst>
          </p:cNvPr>
          <p:cNvSpPr txBox="1"/>
          <p:nvPr/>
        </p:nvSpPr>
        <p:spPr>
          <a:xfrm>
            <a:off x="6809373" y="1380876"/>
            <a:ext cx="211439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Video Games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16014-0D65-F493-AECB-CC795EF36C6C}"/>
              </a:ext>
            </a:extLst>
          </p:cNvPr>
          <p:cNvSpPr txBox="1"/>
          <p:nvPr/>
        </p:nvSpPr>
        <p:spPr>
          <a:xfrm>
            <a:off x="6809373" y="1684248"/>
            <a:ext cx="211439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Sports</a:t>
            </a:r>
          </a:p>
        </p:txBody>
      </p:sp>
      <p:sp>
        <p:nvSpPr>
          <p:cNvPr id="24" name="Freeform 240">
            <a:extLst>
              <a:ext uri="{FF2B5EF4-FFF2-40B4-BE49-F238E27FC236}">
                <a16:creationId xmlns:a16="http://schemas.microsoft.com/office/drawing/2014/main" id="{CBB56EFD-FBCF-925C-70F1-F50BB20F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014" y="259722"/>
            <a:ext cx="2558068" cy="1775827"/>
          </a:xfrm>
          <a:prstGeom prst="roundRect">
            <a:avLst>
              <a:gd name="adj" fmla="val 10232"/>
            </a:avLst>
          </a:prstGeom>
          <a:solidFill>
            <a:srgbClr val="FF7D26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CD056-1367-084D-CBEC-3443EF2AD03D}"/>
              </a:ext>
            </a:extLst>
          </p:cNvPr>
          <p:cNvSpPr txBox="1"/>
          <p:nvPr/>
        </p:nvSpPr>
        <p:spPr>
          <a:xfrm>
            <a:off x="9434555" y="405198"/>
            <a:ext cx="235304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Affinities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C9F3B-C40E-7528-82D9-0334B97DD18E}"/>
              </a:ext>
            </a:extLst>
          </p:cNvPr>
          <p:cNvSpPr txBox="1"/>
          <p:nvPr/>
        </p:nvSpPr>
        <p:spPr>
          <a:xfrm>
            <a:off x="9434555" y="769695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Tasty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EFF7E-3433-8700-01C1-D73978F3781D}"/>
              </a:ext>
            </a:extLst>
          </p:cNvPr>
          <p:cNvSpPr txBox="1"/>
          <p:nvPr/>
        </p:nvSpPr>
        <p:spPr>
          <a:xfrm>
            <a:off x="9434555" y="1073458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TED talks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2B186-A2A8-B1C4-073F-C11DA555B9A3}"/>
              </a:ext>
            </a:extLst>
          </p:cNvPr>
          <p:cNvSpPr txBox="1"/>
          <p:nvPr/>
        </p:nvSpPr>
        <p:spPr>
          <a:xfrm>
            <a:off x="9434555" y="1380876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B46EE-E2BD-F3F6-3FF5-32CD797CCE08}"/>
              </a:ext>
            </a:extLst>
          </p:cNvPr>
          <p:cNvSpPr txBox="1"/>
          <p:nvPr/>
        </p:nvSpPr>
        <p:spPr>
          <a:xfrm>
            <a:off x="9434555" y="1684248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Yoga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D42457-3A64-B2EE-FF00-E307171540A3}"/>
              </a:ext>
            </a:extLst>
          </p:cNvPr>
          <p:cNvSpPr txBox="1"/>
          <p:nvPr/>
        </p:nvSpPr>
        <p:spPr>
          <a:xfrm>
            <a:off x="10648044" y="769695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Sports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56A09F-596B-F861-19B4-E14B462F6BC9}"/>
              </a:ext>
            </a:extLst>
          </p:cNvPr>
          <p:cNvSpPr txBox="1"/>
          <p:nvPr/>
        </p:nvSpPr>
        <p:spPr>
          <a:xfrm>
            <a:off x="10648044" y="1073458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Apps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C5F5E-BB88-EC20-AE12-F0B311E60F2A}"/>
              </a:ext>
            </a:extLst>
          </p:cNvPr>
          <p:cNvSpPr txBox="1"/>
          <p:nvPr/>
        </p:nvSpPr>
        <p:spPr>
          <a:xfrm>
            <a:off x="10648044" y="1380876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Nutrition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D8E45-2464-5145-9BEC-E6464FFDDE31}"/>
              </a:ext>
            </a:extLst>
          </p:cNvPr>
          <p:cNvSpPr txBox="1"/>
          <p:nvPr/>
        </p:nvSpPr>
        <p:spPr>
          <a:xfrm>
            <a:off x="10648044" y="1684248"/>
            <a:ext cx="11395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Yoga</a:t>
            </a:r>
          </a:p>
        </p:txBody>
      </p:sp>
      <p:sp>
        <p:nvSpPr>
          <p:cNvPr id="34" name="Freeform 71">
            <a:extLst>
              <a:ext uri="{FF2B5EF4-FFF2-40B4-BE49-F238E27FC236}">
                <a16:creationId xmlns:a16="http://schemas.microsoft.com/office/drawing/2014/main" id="{C85C5425-36F1-96FD-CFC0-3F3B7087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9" y="2968750"/>
            <a:ext cx="3543419" cy="41171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5" name="Freeform 72">
            <a:extLst>
              <a:ext uri="{FF2B5EF4-FFF2-40B4-BE49-F238E27FC236}">
                <a16:creationId xmlns:a16="http://schemas.microsoft.com/office/drawing/2014/main" id="{6E172E89-9B2C-ED8C-3BDA-A4B588680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8" y="2968750"/>
            <a:ext cx="1770338" cy="41171"/>
          </a:xfrm>
          <a:custGeom>
            <a:avLst/>
            <a:gdLst>
              <a:gd name="T0" fmla="*/ 2845 w 2846"/>
              <a:gd name="T1" fmla="*/ 65 h 66"/>
              <a:gd name="T2" fmla="*/ 0 w 2846"/>
              <a:gd name="T3" fmla="*/ 65 h 66"/>
              <a:gd name="T4" fmla="*/ 0 w 2846"/>
              <a:gd name="T5" fmla="*/ 0 h 66"/>
              <a:gd name="T6" fmla="*/ 2845 w 2846"/>
              <a:gd name="T7" fmla="*/ 0 h 66"/>
              <a:gd name="T8" fmla="*/ 2845 w 284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6" h="66">
                <a:moveTo>
                  <a:pt x="2845" y="65"/>
                </a:moveTo>
                <a:lnTo>
                  <a:pt x="0" y="65"/>
                </a:lnTo>
                <a:lnTo>
                  <a:pt x="0" y="0"/>
                </a:lnTo>
                <a:lnTo>
                  <a:pt x="2845" y="0"/>
                </a:lnTo>
                <a:lnTo>
                  <a:pt x="2845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6" name="Freeform 73">
            <a:extLst>
              <a:ext uri="{FF2B5EF4-FFF2-40B4-BE49-F238E27FC236}">
                <a16:creationId xmlns:a16="http://schemas.microsoft.com/office/drawing/2014/main" id="{EEACC7E8-9124-8958-9380-887E28C6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381" y="2922090"/>
            <a:ext cx="129000" cy="129000"/>
          </a:xfrm>
          <a:custGeom>
            <a:avLst/>
            <a:gdLst>
              <a:gd name="T0" fmla="*/ 207 w 208"/>
              <a:gd name="T1" fmla="*/ 104 h 209"/>
              <a:gd name="T2" fmla="*/ 207 w 208"/>
              <a:gd name="T3" fmla="*/ 104 h 209"/>
              <a:gd name="T4" fmla="*/ 104 w 208"/>
              <a:gd name="T5" fmla="*/ 208 h 209"/>
              <a:gd name="T6" fmla="*/ 104 w 208"/>
              <a:gd name="T7" fmla="*/ 208 h 209"/>
              <a:gd name="T8" fmla="*/ 0 w 208"/>
              <a:gd name="T9" fmla="*/ 104 h 209"/>
              <a:gd name="T10" fmla="*/ 0 w 208"/>
              <a:gd name="T11" fmla="*/ 104 h 209"/>
              <a:gd name="T12" fmla="*/ 104 w 208"/>
              <a:gd name="T13" fmla="*/ 0 h 209"/>
              <a:gd name="T14" fmla="*/ 104 w 208"/>
              <a:gd name="T15" fmla="*/ 0 h 209"/>
              <a:gd name="T16" fmla="*/ 207 w 208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9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7" y="47"/>
                  <a:pt x="207" y="104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7" name="Freeform 74">
            <a:extLst>
              <a:ext uri="{FF2B5EF4-FFF2-40B4-BE49-F238E27FC236}">
                <a16:creationId xmlns:a16="http://schemas.microsoft.com/office/drawing/2014/main" id="{DDF42278-1ECA-67D3-F66A-D13823A0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9" y="3273412"/>
            <a:ext cx="3543419" cy="41170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8" name="Freeform 75">
            <a:extLst>
              <a:ext uri="{FF2B5EF4-FFF2-40B4-BE49-F238E27FC236}">
                <a16:creationId xmlns:a16="http://schemas.microsoft.com/office/drawing/2014/main" id="{602B3288-8B19-6A1E-88E4-DA397390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8" y="3273412"/>
            <a:ext cx="2283597" cy="41170"/>
          </a:xfrm>
          <a:custGeom>
            <a:avLst/>
            <a:gdLst>
              <a:gd name="T0" fmla="*/ 3667 w 3668"/>
              <a:gd name="T1" fmla="*/ 65 h 66"/>
              <a:gd name="T2" fmla="*/ 0 w 3668"/>
              <a:gd name="T3" fmla="*/ 65 h 66"/>
              <a:gd name="T4" fmla="*/ 0 w 3668"/>
              <a:gd name="T5" fmla="*/ 0 h 66"/>
              <a:gd name="T6" fmla="*/ 3667 w 3668"/>
              <a:gd name="T7" fmla="*/ 0 h 66"/>
              <a:gd name="T8" fmla="*/ 3667 w 3668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8" h="66">
                <a:moveTo>
                  <a:pt x="3667" y="65"/>
                </a:moveTo>
                <a:lnTo>
                  <a:pt x="0" y="65"/>
                </a:lnTo>
                <a:lnTo>
                  <a:pt x="0" y="0"/>
                </a:lnTo>
                <a:lnTo>
                  <a:pt x="3667" y="0"/>
                </a:lnTo>
                <a:lnTo>
                  <a:pt x="3667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9" name="Freeform 76">
            <a:extLst>
              <a:ext uri="{FF2B5EF4-FFF2-40B4-BE49-F238E27FC236}">
                <a16:creationId xmlns:a16="http://schemas.microsoft.com/office/drawing/2014/main" id="{93F1748C-6BCA-DB77-2973-B0029927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662" y="3229497"/>
            <a:ext cx="129002" cy="129000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2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2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7"/>
                  <a:pt x="208" y="104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0" name="Freeform 77">
            <a:extLst>
              <a:ext uri="{FF2B5EF4-FFF2-40B4-BE49-F238E27FC236}">
                <a16:creationId xmlns:a16="http://schemas.microsoft.com/office/drawing/2014/main" id="{D27DD5B9-305F-2223-6017-354EC70A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9" y="3578075"/>
            <a:ext cx="3543419" cy="41171"/>
          </a:xfrm>
          <a:custGeom>
            <a:avLst/>
            <a:gdLst>
              <a:gd name="T0" fmla="*/ 5691 w 5692"/>
              <a:gd name="T1" fmla="*/ 64 h 65"/>
              <a:gd name="T2" fmla="*/ 0 w 5692"/>
              <a:gd name="T3" fmla="*/ 64 h 65"/>
              <a:gd name="T4" fmla="*/ 0 w 5692"/>
              <a:gd name="T5" fmla="*/ 0 h 65"/>
              <a:gd name="T6" fmla="*/ 5691 w 5692"/>
              <a:gd name="T7" fmla="*/ 0 h 65"/>
              <a:gd name="T8" fmla="*/ 5691 w 5692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5">
                <a:moveTo>
                  <a:pt x="5691" y="64"/>
                </a:moveTo>
                <a:lnTo>
                  <a:pt x="0" y="64"/>
                </a:lnTo>
                <a:lnTo>
                  <a:pt x="0" y="0"/>
                </a:lnTo>
                <a:lnTo>
                  <a:pt x="5691" y="0"/>
                </a:lnTo>
                <a:lnTo>
                  <a:pt x="5691" y="64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1" name="Freeform 78">
            <a:extLst>
              <a:ext uri="{FF2B5EF4-FFF2-40B4-BE49-F238E27FC236}">
                <a16:creationId xmlns:a16="http://schemas.microsoft.com/office/drawing/2014/main" id="{AFFBB9A7-2BE1-69F6-D56E-C1D82FE6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9" y="3578075"/>
            <a:ext cx="2794113" cy="41171"/>
          </a:xfrm>
          <a:custGeom>
            <a:avLst/>
            <a:gdLst>
              <a:gd name="T0" fmla="*/ 4488 w 4489"/>
              <a:gd name="T1" fmla="*/ 64 h 65"/>
              <a:gd name="T2" fmla="*/ 0 w 4489"/>
              <a:gd name="T3" fmla="*/ 64 h 65"/>
              <a:gd name="T4" fmla="*/ 0 w 4489"/>
              <a:gd name="T5" fmla="*/ 0 h 65"/>
              <a:gd name="T6" fmla="*/ 4488 w 4489"/>
              <a:gd name="T7" fmla="*/ 0 h 65"/>
              <a:gd name="T8" fmla="*/ 4488 w 448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89" h="65">
                <a:moveTo>
                  <a:pt x="4488" y="64"/>
                </a:moveTo>
                <a:lnTo>
                  <a:pt x="0" y="64"/>
                </a:lnTo>
                <a:lnTo>
                  <a:pt x="0" y="0"/>
                </a:lnTo>
                <a:lnTo>
                  <a:pt x="4488" y="0"/>
                </a:lnTo>
                <a:lnTo>
                  <a:pt x="4488" y="64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2" name="Freeform 79">
            <a:extLst>
              <a:ext uri="{FF2B5EF4-FFF2-40B4-BE49-F238E27FC236}">
                <a16:creationId xmlns:a16="http://schemas.microsoft.com/office/drawing/2014/main" id="{647827DC-486F-53F5-1584-0C3A0BA97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199" y="3534159"/>
            <a:ext cx="129002" cy="129002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2"/>
                  <a:pt x="162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2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2" y="0"/>
                  <a:pt x="208" y="47"/>
                  <a:pt x="208" y="104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3" name="Freeform 80">
            <a:extLst>
              <a:ext uri="{FF2B5EF4-FFF2-40B4-BE49-F238E27FC236}">
                <a16:creationId xmlns:a16="http://schemas.microsoft.com/office/drawing/2014/main" id="{E0C38346-3191-F120-A7C1-1BF4358C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9" y="3885482"/>
            <a:ext cx="3543419" cy="41171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4" name="Freeform 81">
            <a:extLst>
              <a:ext uri="{FF2B5EF4-FFF2-40B4-BE49-F238E27FC236}">
                <a16:creationId xmlns:a16="http://schemas.microsoft.com/office/drawing/2014/main" id="{5EBDAE32-1B62-EB51-EF7A-9376728B2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8" y="3885482"/>
            <a:ext cx="1306481" cy="41171"/>
          </a:xfrm>
          <a:custGeom>
            <a:avLst/>
            <a:gdLst>
              <a:gd name="T0" fmla="*/ 2098 w 2099"/>
              <a:gd name="T1" fmla="*/ 65 h 66"/>
              <a:gd name="T2" fmla="*/ 0 w 2099"/>
              <a:gd name="T3" fmla="*/ 65 h 66"/>
              <a:gd name="T4" fmla="*/ 0 w 2099"/>
              <a:gd name="T5" fmla="*/ 0 h 66"/>
              <a:gd name="T6" fmla="*/ 2098 w 2099"/>
              <a:gd name="T7" fmla="*/ 0 h 66"/>
              <a:gd name="T8" fmla="*/ 2098 w 209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9" h="66">
                <a:moveTo>
                  <a:pt x="2098" y="65"/>
                </a:moveTo>
                <a:lnTo>
                  <a:pt x="0" y="65"/>
                </a:lnTo>
                <a:lnTo>
                  <a:pt x="0" y="0"/>
                </a:lnTo>
                <a:lnTo>
                  <a:pt x="2098" y="0"/>
                </a:lnTo>
                <a:lnTo>
                  <a:pt x="2098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5" name="Freeform 82">
            <a:extLst>
              <a:ext uri="{FF2B5EF4-FFF2-40B4-BE49-F238E27FC236}">
                <a16:creationId xmlns:a16="http://schemas.microsoft.com/office/drawing/2014/main" id="{4DABB5CB-0D56-0669-3621-D00525A3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844" y="3838822"/>
            <a:ext cx="129000" cy="129000"/>
          </a:xfrm>
          <a:custGeom>
            <a:avLst/>
            <a:gdLst>
              <a:gd name="T0" fmla="*/ 208 w 209"/>
              <a:gd name="T1" fmla="*/ 104 h 208"/>
              <a:gd name="T2" fmla="*/ 208 w 209"/>
              <a:gd name="T3" fmla="*/ 104 h 208"/>
              <a:gd name="T4" fmla="*/ 104 w 209"/>
              <a:gd name="T5" fmla="*/ 207 h 208"/>
              <a:gd name="T6" fmla="*/ 104 w 209"/>
              <a:gd name="T7" fmla="*/ 207 h 208"/>
              <a:gd name="T8" fmla="*/ 0 w 209"/>
              <a:gd name="T9" fmla="*/ 104 h 208"/>
              <a:gd name="T10" fmla="*/ 0 w 209"/>
              <a:gd name="T11" fmla="*/ 104 h 208"/>
              <a:gd name="T12" fmla="*/ 104 w 209"/>
              <a:gd name="T13" fmla="*/ 0 h 208"/>
              <a:gd name="T14" fmla="*/ 104 w 209"/>
              <a:gd name="T15" fmla="*/ 0 h 208"/>
              <a:gd name="T16" fmla="*/ 208 w 209"/>
              <a:gd name="T17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8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7"/>
                  <a:pt x="104" y="207"/>
                </a:cubicBezTo>
                <a:lnTo>
                  <a:pt x="104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6" name="Freeform 83">
            <a:extLst>
              <a:ext uri="{FF2B5EF4-FFF2-40B4-BE49-F238E27FC236}">
                <a16:creationId xmlns:a16="http://schemas.microsoft.com/office/drawing/2014/main" id="{EAFD458E-2169-CF31-FBB3-0E5CA65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9" y="4190144"/>
            <a:ext cx="3543419" cy="41170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7" name="Freeform 84">
            <a:extLst>
              <a:ext uri="{FF2B5EF4-FFF2-40B4-BE49-F238E27FC236}">
                <a16:creationId xmlns:a16="http://schemas.microsoft.com/office/drawing/2014/main" id="{13F66251-0317-47CC-759D-53EC6997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8" y="4190144"/>
            <a:ext cx="2283597" cy="41170"/>
          </a:xfrm>
          <a:custGeom>
            <a:avLst/>
            <a:gdLst>
              <a:gd name="T0" fmla="*/ 3667 w 3668"/>
              <a:gd name="T1" fmla="*/ 65 h 66"/>
              <a:gd name="T2" fmla="*/ 0 w 3668"/>
              <a:gd name="T3" fmla="*/ 65 h 66"/>
              <a:gd name="T4" fmla="*/ 0 w 3668"/>
              <a:gd name="T5" fmla="*/ 0 h 66"/>
              <a:gd name="T6" fmla="*/ 3667 w 3668"/>
              <a:gd name="T7" fmla="*/ 0 h 66"/>
              <a:gd name="T8" fmla="*/ 3667 w 3668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8" h="66">
                <a:moveTo>
                  <a:pt x="3667" y="65"/>
                </a:moveTo>
                <a:lnTo>
                  <a:pt x="0" y="65"/>
                </a:lnTo>
                <a:lnTo>
                  <a:pt x="0" y="0"/>
                </a:lnTo>
                <a:lnTo>
                  <a:pt x="3667" y="0"/>
                </a:lnTo>
                <a:lnTo>
                  <a:pt x="3667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8" name="Freeform 85">
            <a:extLst>
              <a:ext uri="{FF2B5EF4-FFF2-40B4-BE49-F238E27FC236}">
                <a16:creationId xmlns:a16="http://schemas.microsoft.com/office/drawing/2014/main" id="{F8E4891B-13AE-2DC4-5408-61A2E32B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662" y="4146229"/>
            <a:ext cx="129002" cy="129000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69E982-058E-C800-8812-9AA1D3931AC9}"/>
              </a:ext>
            </a:extLst>
          </p:cNvPr>
          <p:cNvSpPr txBox="1"/>
          <p:nvPr/>
        </p:nvSpPr>
        <p:spPr>
          <a:xfrm>
            <a:off x="6809373" y="2498578"/>
            <a:ext cx="49782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3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4B9B7E-D7A2-C04B-B7C5-BDE23E6FA04A}"/>
              </a:ext>
            </a:extLst>
          </p:cNvPr>
          <p:cNvSpPr txBox="1"/>
          <p:nvPr/>
        </p:nvSpPr>
        <p:spPr>
          <a:xfrm>
            <a:off x="6809374" y="2862765"/>
            <a:ext cx="1370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Necessity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926186-AEF2-6966-39CE-DFB1D6AC915B}"/>
              </a:ext>
            </a:extLst>
          </p:cNvPr>
          <p:cNvSpPr txBox="1"/>
          <p:nvPr/>
        </p:nvSpPr>
        <p:spPr>
          <a:xfrm>
            <a:off x="6809374" y="3166529"/>
            <a:ext cx="1370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Price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B8CC6-532B-B9F5-4AF4-8645B6E69A82}"/>
              </a:ext>
            </a:extLst>
          </p:cNvPr>
          <p:cNvSpPr txBox="1"/>
          <p:nvPr/>
        </p:nvSpPr>
        <p:spPr>
          <a:xfrm>
            <a:off x="6809374" y="3473946"/>
            <a:ext cx="1370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Comfort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56AEC2-40CE-FCC8-7FDC-3424C58883B3}"/>
              </a:ext>
            </a:extLst>
          </p:cNvPr>
          <p:cNvSpPr txBox="1"/>
          <p:nvPr/>
        </p:nvSpPr>
        <p:spPr>
          <a:xfrm>
            <a:off x="6809374" y="3777319"/>
            <a:ext cx="1370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Convenience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7A4485-369B-087C-E10F-2638C1B42493}"/>
              </a:ext>
            </a:extLst>
          </p:cNvPr>
          <p:cNvSpPr txBox="1"/>
          <p:nvPr/>
        </p:nvSpPr>
        <p:spPr>
          <a:xfrm>
            <a:off x="6809374" y="4083298"/>
            <a:ext cx="1370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Speed</a:t>
            </a:r>
          </a:p>
        </p:txBody>
      </p:sp>
      <p:sp>
        <p:nvSpPr>
          <p:cNvPr id="55" name="Freeform 124">
            <a:extLst>
              <a:ext uri="{FF2B5EF4-FFF2-40B4-BE49-F238E27FC236}">
                <a16:creationId xmlns:a16="http://schemas.microsoft.com/office/drawing/2014/main" id="{DC5ADCC9-69B1-33B4-8113-95737960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468" y="4466"/>
            <a:ext cx="2774901" cy="3425394"/>
          </a:xfrm>
          <a:custGeom>
            <a:avLst/>
            <a:gdLst>
              <a:gd name="T0" fmla="*/ 4456 w 4457"/>
              <a:gd name="T1" fmla="*/ 5504 h 5505"/>
              <a:gd name="T2" fmla="*/ 0 w 4457"/>
              <a:gd name="T3" fmla="*/ 5504 h 5505"/>
              <a:gd name="T4" fmla="*/ 0 w 4457"/>
              <a:gd name="T5" fmla="*/ 0 h 5505"/>
              <a:gd name="T6" fmla="*/ 4456 w 4457"/>
              <a:gd name="T7" fmla="*/ 0 h 5505"/>
              <a:gd name="T8" fmla="*/ 4456 w 4457"/>
              <a:gd name="T9" fmla="*/ 5504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7" h="5505">
                <a:moveTo>
                  <a:pt x="4456" y="5504"/>
                </a:moveTo>
                <a:lnTo>
                  <a:pt x="0" y="5504"/>
                </a:lnTo>
                <a:lnTo>
                  <a:pt x="0" y="0"/>
                </a:lnTo>
                <a:lnTo>
                  <a:pt x="4456" y="0"/>
                </a:lnTo>
                <a:lnTo>
                  <a:pt x="4456" y="5504"/>
                </a:lnTo>
              </a:path>
            </a:pathLst>
          </a:custGeom>
          <a:solidFill>
            <a:srgbClr val="6A34BA">
              <a:alpha val="5901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A81DB-080E-E8F3-D1C9-91BBCCCB799B}"/>
              </a:ext>
            </a:extLst>
          </p:cNvPr>
          <p:cNvSpPr txBox="1"/>
          <p:nvPr/>
        </p:nvSpPr>
        <p:spPr>
          <a:xfrm>
            <a:off x="3828584" y="322853"/>
            <a:ext cx="2147067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“You only live once.”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15BAE-F453-8CAE-635C-598ED3D97433}"/>
              </a:ext>
            </a:extLst>
          </p:cNvPr>
          <p:cNvSpPr txBox="1"/>
          <p:nvPr/>
        </p:nvSpPr>
        <p:spPr>
          <a:xfrm>
            <a:off x="3821787" y="1730328"/>
            <a:ext cx="2153864" cy="14388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71450" indent="-171450">
              <a:lnSpc>
                <a:spcPts val="3600"/>
              </a:lnSpc>
              <a:buFont typeface="Wingdings" pitchFamily="2" charset="2"/>
              <a:buChar char="v"/>
            </a:pPr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Family</a:t>
            </a:r>
          </a:p>
          <a:p>
            <a:pPr marL="171450" indent="-171450">
              <a:lnSpc>
                <a:spcPts val="3600"/>
              </a:lnSpc>
              <a:buFont typeface="Wingdings" pitchFamily="2" charset="2"/>
              <a:buChar char="v"/>
            </a:pPr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Traveling</a:t>
            </a:r>
          </a:p>
          <a:p>
            <a:pPr marL="171450" indent="-171450">
              <a:lnSpc>
                <a:spcPts val="3600"/>
              </a:lnSpc>
              <a:buFont typeface="Wingdings" pitchFamily="2" charset="2"/>
              <a:buChar char="v"/>
            </a:pPr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Video Games</a:t>
            </a:r>
          </a:p>
        </p:txBody>
      </p:sp>
      <p:sp>
        <p:nvSpPr>
          <p:cNvPr id="58" name="Freeform 126">
            <a:extLst>
              <a:ext uri="{FF2B5EF4-FFF2-40B4-BE49-F238E27FC236}">
                <a16:creationId xmlns:a16="http://schemas.microsoft.com/office/drawing/2014/main" id="{32EE3D9D-544F-F844-3608-5EC61BD9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622" y="4557936"/>
            <a:ext cx="5898378" cy="2300064"/>
          </a:xfrm>
          <a:custGeom>
            <a:avLst/>
            <a:gdLst>
              <a:gd name="T0" fmla="*/ 9474 w 9475"/>
              <a:gd name="T1" fmla="*/ 3693 h 3694"/>
              <a:gd name="T2" fmla="*/ 0 w 9475"/>
              <a:gd name="T3" fmla="*/ 3693 h 3694"/>
              <a:gd name="T4" fmla="*/ 0 w 9475"/>
              <a:gd name="T5" fmla="*/ 0 h 3694"/>
              <a:gd name="T6" fmla="*/ 9474 w 9475"/>
              <a:gd name="T7" fmla="*/ 0 h 3694"/>
              <a:gd name="T8" fmla="*/ 9474 w 9475"/>
              <a:gd name="T9" fmla="*/ 3693 h 3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5" h="3694">
                <a:moveTo>
                  <a:pt x="9474" y="3693"/>
                </a:moveTo>
                <a:lnTo>
                  <a:pt x="0" y="3693"/>
                </a:lnTo>
                <a:lnTo>
                  <a:pt x="0" y="0"/>
                </a:lnTo>
                <a:lnTo>
                  <a:pt x="9474" y="0"/>
                </a:lnTo>
                <a:lnTo>
                  <a:pt x="9474" y="3693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986397-D0A7-F0B9-42DB-E259B4684A1E}"/>
              </a:ext>
            </a:extLst>
          </p:cNvPr>
          <p:cNvSpPr txBox="1"/>
          <p:nvPr/>
        </p:nvSpPr>
        <p:spPr>
          <a:xfrm>
            <a:off x="6831841" y="5467969"/>
            <a:ext cx="209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919DA3-EE21-E8D6-1903-7EE0FD131687}"/>
              </a:ext>
            </a:extLst>
          </p:cNvPr>
          <p:cNvSpPr txBox="1"/>
          <p:nvPr/>
        </p:nvSpPr>
        <p:spPr>
          <a:xfrm>
            <a:off x="6831841" y="5101778"/>
            <a:ext cx="225315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28AAF1-2A9A-90E7-358A-F72BEC9F543B}"/>
              </a:ext>
            </a:extLst>
          </p:cNvPr>
          <p:cNvSpPr txBox="1"/>
          <p:nvPr/>
        </p:nvSpPr>
        <p:spPr>
          <a:xfrm>
            <a:off x="9389899" y="5467969"/>
            <a:ext cx="209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C9973B-299B-FDFA-B43E-084BB947556F}"/>
              </a:ext>
            </a:extLst>
          </p:cNvPr>
          <p:cNvSpPr txBox="1"/>
          <p:nvPr/>
        </p:nvSpPr>
        <p:spPr>
          <a:xfrm>
            <a:off x="9389898" y="5101778"/>
            <a:ext cx="225315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B120B6-1080-45FF-7C4F-1FE98B31E6AE}"/>
              </a:ext>
            </a:extLst>
          </p:cNvPr>
          <p:cNvCxnSpPr/>
          <p:nvPr/>
        </p:nvCxnSpPr>
        <p:spPr>
          <a:xfrm>
            <a:off x="7884160" y="5244112"/>
            <a:ext cx="12008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617B7D-A651-DB8F-AA5C-E0C94B6CA050}"/>
              </a:ext>
            </a:extLst>
          </p:cNvPr>
          <p:cNvCxnSpPr>
            <a:cxnSpLocks/>
          </p:cNvCxnSpPr>
          <p:nvPr/>
        </p:nvCxnSpPr>
        <p:spPr>
          <a:xfrm>
            <a:off x="11507036" y="5255687"/>
            <a:ext cx="6849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6402046-DA13-8880-A2EA-36D125ACC6C0}"/>
              </a:ext>
            </a:extLst>
          </p:cNvPr>
          <p:cNvSpPr/>
          <p:nvPr/>
        </p:nvSpPr>
        <p:spPr>
          <a:xfrm>
            <a:off x="301918" y="259722"/>
            <a:ext cx="2978016" cy="3823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A34BA"/>
                </a:solidFill>
              </a:rPr>
              <a:t>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1205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627E347-DE5C-02B1-580A-86038737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905" y="2679"/>
            <a:ext cx="7627095" cy="6855321"/>
          </a:xfrm>
          <a:custGeom>
            <a:avLst/>
            <a:gdLst>
              <a:gd name="T0" fmla="*/ 0 w 12245"/>
              <a:gd name="T1" fmla="*/ 11007 h 11008"/>
              <a:gd name="T2" fmla="*/ 12244 w 12245"/>
              <a:gd name="T3" fmla="*/ 11007 h 11008"/>
              <a:gd name="T4" fmla="*/ 12244 w 12245"/>
              <a:gd name="T5" fmla="*/ 0 h 11008"/>
              <a:gd name="T6" fmla="*/ 0 w 12245"/>
              <a:gd name="T7" fmla="*/ 0 h 11008"/>
              <a:gd name="T8" fmla="*/ 0 w 12245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45" h="11008">
                <a:moveTo>
                  <a:pt x="0" y="11007"/>
                </a:moveTo>
                <a:lnTo>
                  <a:pt x="12244" y="11007"/>
                </a:lnTo>
                <a:lnTo>
                  <a:pt x="12244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F41C5C5E-B001-751E-7E01-A2452EF1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80" y="1252348"/>
            <a:ext cx="4097812" cy="4095065"/>
          </a:xfrm>
          <a:custGeom>
            <a:avLst/>
            <a:gdLst>
              <a:gd name="T0" fmla="*/ 6577 w 6578"/>
              <a:gd name="T1" fmla="*/ 3288 h 6577"/>
              <a:gd name="T2" fmla="*/ 6577 w 6578"/>
              <a:gd name="T3" fmla="*/ 3288 h 6577"/>
              <a:gd name="T4" fmla="*/ 3289 w 6578"/>
              <a:gd name="T5" fmla="*/ 6576 h 6577"/>
              <a:gd name="T6" fmla="*/ 3289 w 6578"/>
              <a:gd name="T7" fmla="*/ 6576 h 6577"/>
              <a:gd name="T8" fmla="*/ 0 w 6578"/>
              <a:gd name="T9" fmla="*/ 3288 h 6577"/>
              <a:gd name="T10" fmla="*/ 0 w 6578"/>
              <a:gd name="T11" fmla="*/ 3288 h 6577"/>
              <a:gd name="T12" fmla="*/ 3289 w 6578"/>
              <a:gd name="T13" fmla="*/ 0 h 6577"/>
              <a:gd name="T14" fmla="*/ 3289 w 6578"/>
              <a:gd name="T15" fmla="*/ 0 h 6577"/>
              <a:gd name="T16" fmla="*/ 6577 w 6578"/>
              <a:gd name="T17" fmla="*/ 3288 h 6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8" h="6577">
                <a:moveTo>
                  <a:pt x="6577" y="3288"/>
                </a:moveTo>
                <a:lnTo>
                  <a:pt x="6577" y="3288"/>
                </a:lnTo>
                <a:cubicBezTo>
                  <a:pt x="6577" y="5104"/>
                  <a:pt x="5105" y="6576"/>
                  <a:pt x="3289" y="6576"/>
                </a:cubicBezTo>
                <a:lnTo>
                  <a:pt x="3289" y="6576"/>
                </a:lnTo>
                <a:cubicBezTo>
                  <a:pt x="1472" y="6576"/>
                  <a:pt x="0" y="5104"/>
                  <a:pt x="0" y="3288"/>
                </a:cubicBezTo>
                <a:lnTo>
                  <a:pt x="0" y="3288"/>
                </a:lnTo>
                <a:cubicBezTo>
                  <a:pt x="0" y="1473"/>
                  <a:pt x="1472" y="0"/>
                  <a:pt x="3289" y="0"/>
                </a:cubicBezTo>
                <a:lnTo>
                  <a:pt x="3289" y="0"/>
                </a:lnTo>
                <a:cubicBezTo>
                  <a:pt x="5105" y="0"/>
                  <a:pt x="6577" y="1473"/>
                  <a:pt x="6577" y="3288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B509018-043D-15A1-937F-13CB2DB3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80" y="1252348"/>
            <a:ext cx="4097812" cy="4095065"/>
          </a:xfrm>
          <a:custGeom>
            <a:avLst/>
            <a:gdLst>
              <a:gd name="T0" fmla="*/ 6577 w 6578"/>
              <a:gd name="T1" fmla="*/ 3288 h 6577"/>
              <a:gd name="T2" fmla="*/ 6577 w 6578"/>
              <a:gd name="T3" fmla="*/ 3288 h 6577"/>
              <a:gd name="T4" fmla="*/ 3289 w 6578"/>
              <a:gd name="T5" fmla="*/ 6576 h 6577"/>
              <a:gd name="T6" fmla="*/ 3289 w 6578"/>
              <a:gd name="T7" fmla="*/ 6576 h 6577"/>
              <a:gd name="T8" fmla="*/ 0 w 6578"/>
              <a:gd name="T9" fmla="*/ 3288 h 6577"/>
              <a:gd name="T10" fmla="*/ 0 w 6578"/>
              <a:gd name="T11" fmla="*/ 3288 h 6577"/>
              <a:gd name="T12" fmla="*/ 3289 w 6578"/>
              <a:gd name="T13" fmla="*/ 0 h 6577"/>
              <a:gd name="T14" fmla="*/ 3289 w 6578"/>
              <a:gd name="T15" fmla="*/ 0 h 6577"/>
              <a:gd name="T16" fmla="*/ 6577 w 6578"/>
              <a:gd name="T17" fmla="*/ 3288 h 6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8" h="6577">
                <a:moveTo>
                  <a:pt x="6577" y="3288"/>
                </a:moveTo>
                <a:lnTo>
                  <a:pt x="6577" y="3288"/>
                </a:lnTo>
                <a:cubicBezTo>
                  <a:pt x="6577" y="5104"/>
                  <a:pt x="5105" y="6576"/>
                  <a:pt x="3289" y="6576"/>
                </a:cubicBezTo>
                <a:lnTo>
                  <a:pt x="3289" y="6576"/>
                </a:lnTo>
                <a:cubicBezTo>
                  <a:pt x="1472" y="6576"/>
                  <a:pt x="0" y="5104"/>
                  <a:pt x="0" y="3288"/>
                </a:cubicBezTo>
                <a:lnTo>
                  <a:pt x="0" y="3288"/>
                </a:lnTo>
                <a:cubicBezTo>
                  <a:pt x="0" y="1473"/>
                  <a:pt x="1472" y="0"/>
                  <a:pt x="3289" y="0"/>
                </a:cubicBezTo>
                <a:lnTo>
                  <a:pt x="3289" y="0"/>
                </a:lnTo>
                <a:cubicBezTo>
                  <a:pt x="5105" y="0"/>
                  <a:pt x="6577" y="1473"/>
                  <a:pt x="6577" y="328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YOUR IMAGE HERE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8B5F783-B84E-6C27-BD4D-0AD45B07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8" y="2290534"/>
            <a:ext cx="2123694" cy="422965"/>
          </a:xfrm>
          <a:custGeom>
            <a:avLst/>
            <a:gdLst>
              <a:gd name="T0" fmla="*/ 5258 w 5259"/>
              <a:gd name="T1" fmla="*/ 680 h 681"/>
              <a:gd name="T2" fmla="*/ 0 w 5259"/>
              <a:gd name="T3" fmla="*/ 680 h 681"/>
              <a:gd name="T4" fmla="*/ 0 w 5259"/>
              <a:gd name="T5" fmla="*/ 0 h 681"/>
              <a:gd name="T6" fmla="*/ 5258 w 5259"/>
              <a:gd name="T7" fmla="*/ 0 h 681"/>
              <a:gd name="T8" fmla="*/ 5258 w 5259"/>
              <a:gd name="T9" fmla="*/ 68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9" h="681">
                <a:moveTo>
                  <a:pt x="5258" y="680"/>
                </a:moveTo>
                <a:lnTo>
                  <a:pt x="0" y="680"/>
                </a:lnTo>
                <a:lnTo>
                  <a:pt x="0" y="0"/>
                </a:lnTo>
                <a:lnTo>
                  <a:pt x="5258" y="0"/>
                </a:lnTo>
                <a:lnTo>
                  <a:pt x="5258" y="680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CE3D11E-2CE2-DEDE-307B-A42E58E85557}"/>
              </a:ext>
            </a:extLst>
          </p:cNvPr>
          <p:cNvSpPr/>
          <p:nvPr/>
        </p:nvSpPr>
        <p:spPr>
          <a:xfrm>
            <a:off x="431800" y="4666275"/>
            <a:ext cx="3848100" cy="1359529"/>
          </a:xfrm>
          <a:prstGeom prst="roundRect">
            <a:avLst/>
          </a:prstGeom>
          <a:solidFill>
            <a:srgbClr val="FF7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350ED-49A0-5CB5-613A-596BAB269393}"/>
              </a:ext>
            </a:extLst>
          </p:cNvPr>
          <p:cNvSpPr txBox="1"/>
          <p:nvPr/>
        </p:nvSpPr>
        <p:spPr>
          <a:xfrm>
            <a:off x="796927" y="716194"/>
            <a:ext cx="182812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OCCUPATION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9BC90-B8C6-66B2-1F88-7BC59EB569F3}"/>
              </a:ext>
            </a:extLst>
          </p:cNvPr>
          <p:cNvSpPr txBox="1"/>
          <p:nvPr/>
        </p:nvSpPr>
        <p:spPr>
          <a:xfrm>
            <a:off x="796927" y="1054837"/>
            <a:ext cx="182812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B4ED5-4D49-F397-54A4-4D72149E0C71}"/>
              </a:ext>
            </a:extLst>
          </p:cNvPr>
          <p:cNvSpPr txBox="1"/>
          <p:nvPr/>
        </p:nvSpPr>
        <p:spPr>
          <a:xfrm>
            <a:off x="796927" y="1391758"/>
            <a:ext cx="182812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C0227-82EA-8CA9-4C00-9C584485B3F8}"/>
              </a:ext>
            </a:extLst>
          </p:cNvPr>
          <p:cNvSpPr txBox="1"/>
          <p:nvPr/>
        </p:nvSpPr>
        <p:spPr>
          <a:xfrm>
            <a:off x="796927" y="1730402"/>
            <a:ext cx="182812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Boston, USA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0E70A-7A38-1A8B-EB47-66C0EA578821}"/>
              </a:ext>
            </a:extLst>
          </p:cNvPr>
          <p:cNvSpPr txBox="1"/>
          <p:nvPr/>
        </p:nvSpPr>
        <p:spPr>
          <a:xfrm>
            <a:off x="886561" y="2384475"/>
            <a:ext cx="20255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NICOLÁS PIERRE, 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3D9CE-4EF6-5B58-6A02-3F2DEE5D514A}"/>
              </a:ext>
            </a:extLst>
          </p:cNvPr>
          <p:cNvSpPr txBox="1"/>
          <p:nvPr/>
        </p:nvSpPr>
        <p:spPr>
          <a:xfrm>
            <a:off x="886561" y="4747248"/>
            <a:ext cx="26848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“The future starts today, not tomorrow.”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16C2A-4DF7-4C48-2B28-7A6FEEB50459}"/>
              </a:ext>
            </a:extLst>
          </p:cNvPr>
          <p:cNvSpPr txBox="1"/>
          <p:nvPr/>
        </p:nvSpPr>
        <p:spPr>
          <a:xfrm>
            <a:off x="6088248" y="721644"/>
            <a:ext cx="1823852" cy="276999"/>
          </a:xfrm>
          <a:prstGeom prst="rect">
            <a:avLst/>
          </a:prstGeom>
          <a:solidFill>
            <a:srgbClr val="6A34BA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AFFINITIES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27315-C114-6D18-63DE-65BF86DF16FC}"/>
              </a:ext>
            </a:extLst>
          </p:cNvPr>
          <p:cNvSpPr txBox="1"/>
          <p:nvPr/>
        </p:nvSpPr>
        <p:spPr>
          <a:xfrm>
            <a:off x="6088248" y="1087159"/>
            <a:ext cx="164361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Tasty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51A7A-E238-4750-FFDD-14AD1044CBF1}"/>
              </a:ext>
            </a:extLst>
          </p:cNvPr>
          <p:cNvSpPr txBox="1"/>
          <p:nvPr/>
        </p:nvSpPr>
        <p:spPr>
          <a:xfrm>
            <a:off x="6088248" y="1392828"/>
            <a:ext cx="164361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TED Talks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3E090-CB4D-F1B4-3D51-38DAF6CAF782}"/>
              </a:ext>
            </a:extLst>
          </p:cNvPr>
          <p:cNvSpPr txBox="1"/>
          <p:nvPr/>
        </p:nvSpPr>
        <p:spPr>
          <a:xfrm>
            <a:off x="6088248" y="1698497"/>
            <a:ext cx="164361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DD57F-3EBC-B5D8-7009-3C19B79CEED1}"/>
              </a:ext>
            </a:extLst>
          </p:cNvPr>
          <p:cNvSpPr txBox="1"/>
          <p:nvPr/>
        </p:nvSpPr>
        <p:spPr>
          <a:xfrm>
            <a:off x="6088248" y="2004166"/>
            <a:ext cx="164361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Yoga</a:t>
            </a:r>
          </a:p>
        </p:txBody>
      </p:sp>
      <p:sp>
        <p:nvSpPr>
          <p:cNvPr id="20" name="Freeform 307">
            <a:extLst>
              <a:ext uri="{FF2B5EF4-FFF2-40B4-BE49-F238E27FC236}">
                <a16:creationId xmlns:a16="http://schemas.microsoft.com/office/drawing/2014/main" id="{D1ABEADC-739A-3296-527D-EB451A3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481" y="4468486"/>
            <a:ext cx="642686" cy="521839"/>
          </a:xfrm>
          <a:custGeom>
            <a:avLst/>
            <a:gdLst>
              <a:gd name="T0" fmla="*/ 524 w 1033"/>
              <a:gd name="T1" fmla="*/ 444 h 837"/>
              <a:gd name="T2" fmla="*/ 524 w 1033"/>
              <a:gd name="T3" fmla="*/ 444 h 837"/>
              <a:gd name="T4" fmla="*/ 707 w 1033"/>
              <a:gd name="T5" fmla="*/ 806 h 837"/>
              <a:gd name="T6" fmla="*/ 341 w 1033"/>
              <a:gd name="T7" fmla="*/ 806 h 837"/>
              <a:gd name="T8" fmla="*/ 341 w 1033"/>
              <a:gd name="T9" fmla="*/ 806 h 837"/>
              <a:gd name="T10" fmla="*/ 524 w 1033"/>
              <a:gd name="T11" fmla="*/ 444 h 837"/>
              <a:gd name="T12" fmla="*/ 1017 w 1033"/>
              <a:gd name="T13" fmla="*/ 806 h 837"/>
              <a:gd name="T14" fmla="*/ 919 w 1033"/>
              <a:gd name="T15" fmla="*/ 806 h 837"/>
              <a:gd name="T16" fmla="*/ 919 w 1033"/>
              <a:gd name="T17" fmla="*/ 806 h 837"/>
              <a:gd name="T18" fmla="*/ 905 w 1033"/>
              <a:gd name="T19" fmla="*/ 791 h 837"/>
              <a:gd name="T20" fmla="*/ 905 w 1033"/>
              <a:gd name="T21" fmla="*/ 791 h 837"/>
              <a:gd name="T22" fmla="*/ 545 w 1033"/>
              <a:gd name="T23" fmla="*/ 131 h 837"/>
              <a:gd name="T24" fmla="*/ 545 w 1033"/>
              <a:gd name="T25" fmla="*/ 131 h 837"/>
              <a:gd name="T26" fmla="*/ 546 w 1033"/>
              <a:gd name="T27" fmla="*/ 109 h 837"/>
              <a:gd name="T28" fmla="*/ 546 w 1033"/>
              <a:gd name="T29" fmla="*/ 109 h 837"/>
              <a:gd name="T30" fmla="*/ 591 w 1033"/>
              <a:gd name="T31" fmla="*/ 28 h 837"/>
              <a:gd name="T32" fmla="*/ 591 w 1033"/>
              <a:gd name="T33" fmla="*/ 28 h 837"/>
              <a:gd name="T34" fmla="*/ 589 w 1033"/>
              <a:gd name="T35" fmla="*/ 2 h 837"/>
              <a:gd name="T36" fmla="*/ 589 w 1033"/>
              <a:gd name="T37" fmla="*/ 2 h 837"/>
              <a:gd name="T38" fmla="*/ 567 w 1033"/>
              <a:gd name="T39" fmla="*/ 14 h 837"/>
              <a:gd name="T40" fmla="*/ 567 w 1033"/>
              <a:gd name="T41" fmla="*/ 14 h 837"/>
              <a:gd name="T42" fmla="*/ 523 w 1033"/>
              <a:gd name="T43" fmla="*/ 91 h 837"/>
              <a:gd name="T44" fmla="*/ 523 w 1033"/>
              <a:gd name="T45" fmla="*/ 91 h 837"/>
              <a:gd name="T46" fmla="*/ 479 w 1033"/>
              <a:gd name="T47" fmla="*/ 11 h 837"/>
              <a:gd name="T48" fmla="*/ 479 w 1033"/>
              <a:gd name="T49" fmla="*/ 11 h 837"/>
              <a:gd name="T50" fmla="*/ 459 w 1033"/>
              <a:gd name="T51" fmla="*/ 1 h 837"/>
              <a:gd name="T52" fmla="*/ 459 w 1033"/>
              <a:gd name="T53" fmla="*/ 1 h 837"/>
              <a:gd name="T54" fmla="*/ 457 w 1033"/>
              <a:gd name="T55" fmla="*/ 24 h 837"/>
              <a:gd name="T56" fmla="*/ 457 w 1033"/>
              <a:gd name="T57" fmla="*/ 24 h 837"/>
              <a:gd name="T58" fmla="*/ 498 w 1033"/>
              <a:gd name="T59" fmla="*/ 101 h 837"/>
              <a:gd name="T60" fmla="*/ 498 w 1033"/>
              <a:gd name="T61" fmla="*/ 101 h 837"/>
              <a:gd name="T62" fmla="*/ 498 w 1033"/>
              <a:gd name="T63" fmla="*/ 140 h 837"/>
              <a:gd name="T64" fmla="*/ 498 w 1033"/>
              <a:gd name="T65" fmla="*/ 140 h 837"/>
              <a:gd name="T66" fmla="*/ 147 w 1033"/>
              <a:gd name="T67" fmla="*/ 769 h 837"/>
              <a:gd name="T68" fmla="*/ 147 w 1033"/>
              <a:gd name="T69" fmla="*/ 769 h 837"/>
              <a:gd name="T70" fmla="*/ 115 w 1033"/>
              <a:gd name="T71" fmla="*/ 806 h 837"/>
              <a:gd name="T72" fmla="*/ 15 w 1033"/>
              <a:gd name="T73" fmla="*/ 806 h 837"/>
              <a:gd name="T74" fmla="*/ 15 w 1033"/>
              <a:gd name="T75" fmla="*/ 806 h 837"/>
              <a:gd name="T76" fmla="*/ 0 w 1033"/>
              <a:gd name="T77" fmla="*/ 821 h 837"/>
              <a:gd name="T78" fmla="*/ 0 w 1033"/>
              <a:gd name="T79" fmla="*/ 821 h 837"/>
              <a:gd name="T80" fmla="*/ 15 w 1033"/>
              <a:gd name="T81" fmla="*/ 836 h 837"/>
              <a:gd name="T82" fmla="*/ 1017 w 1033"/>
              <a:gd name="T83" fmla="*/ 836 h 837"/>
              <a:gd name="T84" fmla="*/ 1017 w 1033"/>
              <a:gd name="T85" fmla="*/ 836 h 837"/>
              <a:gd name="T86" fmla="*/ 1032 w 1033"/>
              <a:gd name="T87" fmla="*/ 821 h 837"/>
              <a:gd name="T88" fmla="*/ 1032 w 1033"/>
              <a:gd name="T89" fmla="*/ 821 h 837"/>
              <a:gd name="T90" fmla="*/ 1017 w 1033"/>
              <a:gd name="T91" fmla="*/ 80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33" h="837">
                <a:moveTo>
                  <a:pt x="524" y="444"/>
                </a:moveTo>
                <a:lnTo>
                  <a:pt x="524" y="444"/>
                </a:lnTo>
                <a:cubicBezTo>
                  <a:pt x="562" y="576"/>
                  <a:pt x="619" y="697"/>
                  <a:pt x="707" y="806"/>
                </a:cubicBezTo>
                <a:lnTo>
                  <a:pt x="341" y="806"/>
                </a:lnTo>
                <a:lnTo>
                  <a:pt x="341" y="806"/>
                </a:lnTo>
                <a:cubicBezTo>
                  <a:pt x="429" y="698"/>
                  <a:pt x="486" y="576"/>
                  <a:pt x="524" y="444"/>
                </a:cubicBezTo>
                <a:close/>
                <a:moveTo>
                  <a:pt x="1017" y="806"/>
                </a:moveTo>
                <a:lnTo>
                  <a:pt x="919" y="806"/>
                </a:lnTo>
                <a:lnTo>
                  <a:pt x="919" y="806"/>
                </a:lnTo>
                <a:cubicBezTo>
                  <a:pt x="913" y="803"/>
                  <a:pt x="909" y="798"/>
                  <a:pt x="905" y="791"/>
                </a:cubicBezTo>
                <a:lnTo>
                  <a:pt x="905" y="791"/>
                </a:lnTo>
                <a:cubicBezTo>
                  <a:pt x="786" y="570"/>
                  <a:pt x="665" y="351"/>
                  <a:pt x="545" y="131"/>
                </a:cubicBezTo>
                <a:lnTo>
                  <a:pt x="545" y="131"/>
                </a:lnTo>
                <a:cubicBezTo>
                  <a:pt x="542" y="125"/>
                  <a:pt x="543" y="115"/>
                  <a:pt x="546" y="109"/>
                </a:cubicBezTo>
                <a:lnTo>
                  <a:pt x="546" y="109"/>
                </a:lnTo>
                <a:cubicBezTo>
                  <a:pt x="560" y="82"/>
                  <a:pt x="575" y="55"/>
                  <a:pt x="591" y="28"/>
                </a:cubicBezTo>
                <a:lnTo>
                  <a:pt x="591" y="28"/>
                </a:lnTo>
                <a:cubicBezTo>
                  <a:pt x="596" y="18"/>
                  <a:pt x="602" y="7"/>
                  <a:pt x="589" y="2"/>
                </a:cubicBezTo>
                <a:lnTo>
                  <a:pt x="589" y="2"/>
                </a:lnTo>
                <a:cubicBezTo>
                  <a:pt x="584" y="0"/>
                  <a:pt x="572" y="8"/>
                  <a:pt x="567" y="14"/>
                </a:cubicBezTo>
                <a:lnTo>
                  <a:pt x="567" y="14"/>
                </a:lnTo>
                <a:cubicBezTo>
                  <a:pt x="552" y="38"/>
                  <a:pt x="539" y="64"/>
                  <a:pt x="523" y="91"/>
                </a:cubicBezTo>
                <a:lnTo>
                  <a:pt x="523" y="91"/>
                </a:lnTo>
                <a:cubicBezTo>
                  <a:pt x="508" y="63"/>
                  <a:pt x="495" y="36"/>
                  <a:pt x="479" y="11"/>
                </a:cubicBezTo>
                <a:lnTo>
                  <a:pt x="479" y="11"/>
                </a:lnTo>
                <a:cubicBezTo>
                  <a:pt x="476" y="6"/>
                  <a:pt x="466" y="5"/>
                  <a:pt x="459" y="1"/>
                </a:cubicBezTo>
                <a:lnTo>
                  <a:pt x="459" y="1"/>
                </a:lnTo>
                <a:cubicBezTo>
                  <a:pt x="458" y="9"/>
                  <a:pt x="454" y="19"/>
                  <a:pt x="457" y="24"/>
                </a:cubicBezTo>
                <a:lnTo>
                  <a:pt x="457" y="24"/>
                </a:lnTo>
                <a:cubicBezTo>
                  <a:pt x="469" y="51"/>
                  <a:pt x="482" y="76"/>
                  <a:pt x="498" y="101"/>
                </a:cubicBezTo>
                <a:lnTo>
                  <a:pt x="498" y="101"/>
                </a:lnTo>
                <a:cubicBezTo>
                  <a:pt x="506" y="115"/>
                  <a:pt x="506" y="126"/>
                  <a:pt x="498" y="140"/>
                </a:cubicBezTo>
                <a:lnTo>
                  <a:pt x="498" y="140"/>
                </a:lnTo>
                <a:cubicBezTo>
                  <a:pt x="380" y="350"/>
                  <a:pt x="263" y="559"/>
                  <a:pt x="147" y="769"/>
                </a:cubicBezTo>
                <a:lnTo>
                  <a:pt x="147" y="769"/>
                </a:lnTo>
                <a:cubicBezTo>
                  <a:pt x="138" y="786"/>
                  <a:pt x="129" y="800"/>
                  <a:pt x="115" y="806"/>
                </a:cubicBezTo>
                <a:lnTo>
                  <a:pt x="15" y="806"/>
                </a:lnTo>
                <a:lnTo>
                  <a:pt x="15" y="806"/>
                </a:lnTo>
                <a:cubicBezTo>
                  <a:pt x="6" y="806"/>
                  <a:pt x="0" y="813"/>
                  <a:pt x="0" y="821"/>
                </a:cubicBezTo>
                <a:lnTo>
                  <a:pt x="0" y="821"/>
                </a:lnTo>
                <a:cubicBezTo>
                  <a:pt x="0" y="829"/>
                  <a:pt x="6" y="836"/>
                  <a:pt x="15" y="836"/>
                </a:cubicBezTo>
                <a:lnTo>
                  <a:pt x="1017" y="836"/>
                </a:lnTo>
                <a:lnTo>
                  <a:pt x="1017" y="836"/>
                </a:lnTo>
                <a:cubicBezTo>
                  <a:pt x="1026" y="836"/>
                  <a:pt x="1032" y="829"/>
                  <a:pt x="1032" y="821"/>
                </a:cubicBezTo>
                <a:lnTo>
                  <a:pt x="1032" y="821"/>
                </a:lnTo>
                <a:cubicBezTo>
                  <a:pt x="1032" y="813"/>
                  <a:pt x="1026" y="806"/>
                  <a:pt x="1017" y="8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64B547F-0C1D-396B-7C64-FEF1D4BB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377" y="3751643"/>
            <a:ext cx="578895" cy="457453"/>
          </a:xfrm>
          <a:custGeom>
            <a:avLst/>
            <a:gdLst>
              <a:gd name="connsiteX0" fmla="*/ 577644 w 1157791"/>
              <a:gd name="connsiteY0" fmla="*/ 385603 h 914906"/>
              <a:gd name="connsiteX1" fmla="*/ 441500 w 1157791"/>
              <a:gd name="connsiteY1" fmla="*/ 520829 h 914906"/>
              <a:gd name="connsiteX2" fmla="*/ 577644 w 1157791"/>
              <a:gd name="connsiteY2" fmla="*/ 659812 h 914906"/>
              <a:gd name="connsiteX3" fmla="*/ 715037 w 1157791"/>
              <a:gd name="connsiteY3" fmla="*/ 523334 h 914906"/>
              <a:gd name="connsiteX4" fmla="*/ 577644 w 1157791"/>
              <a:gd name="connsiteY4" fmla="*/ 385603 h 914906"/>
              <a:gd name="connsiteX5" fmla="*/ 577644 w 1157791"/>
              <a:gd name="connsiteY5" fmla="*/ 269158 h 914906"/>
              <a:gd name="connsiteX6" fmla="*/ 831196 w 1157791"/>
              <a:gd name="connsiteY6" fmla="*/ 523334 h 914906"/>
              <a:gd name="connsiteX7" fmla="*/ 577644 w 1157791"/>
              <a:gd name="connsiteY7" fmla="*/ 778761 h 914906"/>
              <a:gd name="connsiteX8" fmla="*/ 324092 w 1157791"/>
              <a:gd name="connsiteY8" fmla="*/ 520829 h 914906"/>
              <a:gd name="connsiteX9" fmla="*/ 577644 w 1157791"/>
              <a:gd name="connsiteY9" fmla="*/ 269158 h 914906"/>
              <a:gd name="connsiteX10" fmla="*/ 579517 w 1157791"/>
              <a:gd name="connsiteY10" fmla="*/ 203160 h 914906"/>
              <a:gd name="connsiteX11" fmla="*/ 262400 w 1157791"/>
              <a:gd name="connsiteY11" fmla="*/ 511017 h 914906"/>
              <a:gd name="connsiteX12" fmla="*/ 578274 w 1157791"/>
              <a:gd name="connsiteY12" fmla="*/ 837570 h 914906"/>
              <a:gd name="connsiteX13" fmla="*/ 895392 w 1157791"/>
              <a:gd name="connsiteY13" fmla="*/ 527220 h 914906"/>
              <a:gd name="connsiteX14" fmla="*/ 579517 w 1157791"/>
              <a:gd name="connsiteY14" fmla="*/ 203160 h 914906"/>
              <a:gd name="connsiteX15" fmla="*/ 126847 w 1157791"/>
              <a:gd name="connsiteY15" fmla="*/ 203160 h 914906"/>
              <a:gd name="connsiteX16" fmla="*/ 72129 w 1157791"/>
              <a:gd name="connsiteY16" fmla="*/ 256755 h 914906"/>
              <a:gd name="connsiteX17" fmla="*/ 126847 w 1157791"/>
              <a:gd name="connsiteY17" fmla="*/ 312842 h 914906"/>
              <a:gd name="connsiteX18" fmla="*/ 180322 w 1157791"/>
              <a:gd name="connsiteY18" fmla="*/ 259247 h 914906"/>
              <a:gd name="connsiteX19" fmla="*/ 126847 w 1157791"/>
              <a:gd name="connsiteY19" fmla="*/ 203160 h 914906"/>
              <a:gd name="connsiteX20" fmla="*/ 456401 w 1157791"/>
              <a:gd name="connsiteY20" fmla="*/ 72290 h 914906"/>
              <a:gd name="connsiteX21" fmla="*/ 432773 w 1157791"/>
              <a:gd name="connsiteY21" fmla="*/ 99710 h 914906"/>
              <a:gd name="connsiteX22" fmla="*/ 456401 w 1157791"/>
              <a:gd name="connsiteY22" fmla="*/ 128377 h 914906"/>
              <a:gd name="connsiteX23" fmla="*/ 577030 w 1157791"/>
              <a:gd name="connsiteY23" fmla="*/ 127131 h 914906"/>
              <a:gd name="connsiteX24" fmla="*/ 700147 w 1157791"/>
              <a:gd name="connsiteY24" fmla="*/ 128377 h 914906"/>
              <a:gd name="connsiteX25" fmla="*/ 725019 w 1157791"/>
              <a:gd name="connsiteY25" fmla="*/ 99710 h 914906"/>
              <a:gd name="connsiteX26" fmla="*/ 701390 w 1157791"/>
              <a:gd name="connsiteY26" fmla="*/ 72290 h 914906"/>
              <a:gd name="connsiteX27" fmla="*/ 456401 w 1157791"/>
              <a:gd name="connsiteY27" fmla="*/ 72290 h 914906"/>
              <a:gd name="connsiteX28" fmla="*/ 448940 w 1157791"/>
              <a:gd name="connsiteY28" fmla="*/ 0 h 914906"/>
              <a:gd name="connsiteX29" fmla="*/ 708852 w 1157791"/>
              <a:gd name="connsiteY29" fmla="*/ 0 h 914906"/>
              <a:gd name="connsiteX30" fmla="*/ 800878 w 1157791"/>
              <a:gd name="connsiteY30" fmla="*/ 58580 h 914906"/>
              <a:gd name="connsiteX31" fmla="*/ 834455 w 1157791"/>
              <a:gd name="connsiteY31" fmla="*/ 122145 h 914906"/>
              <a:gd name="connsiteX32" fmla="*/ 851866 w 1157791"/>
              <a:gd name="connsiteY32" fmla="*/ 134609 h 914906"/>
              <a:gd name="connsiteX33" fmla="*/ 962546 w 1157791"/>
              <a:gd name="connsiteY33" fmla="*/ 134609 h 914906"/>
              <a:gd name="connsiteX34" fmla="*/ 978713 w 1157791"/>
              <a:gd name="connsiteY34" fmla="*/ 105942 h 914906"/>
              <a:gd name="connsiteX35" fmla="*/ 1060791 w 1157791"/>
              <a:gd name="connsiteY35" fmla="*/ 100957 h 914906"/>
              <a:gd name="connsiteX36" fmla="*/ 1085663 w 1157791"/>
              <a:gd name="connsiteY36" fmla="*/ 127131 h 914906"/>
              <a:gd name="connsiteX37" fmla="*/ 1093124 w 1157791"/>
              <a:gd name="connsiteY37" fmla="*/ 133363 h 914906"/>
              <a:gd name="connsiteX38" fmla="*/ 1157791 w 1157791"/>
              <a:gd name="connsiteY38" fmla="*/ 196928 h 914906"/>
              <a:gd name="connsiteX39" fmla="*/ 1157791 w 1157791"/>
              <a:gd name="connsiteY39" fmla="*/ 846294 h 914906"/>
              <a:gd name="connsiteX40" fmla="*/ 1048355 w 1157791"/>
              <a:gd name="connsiteY40" fmla="*/ 914845 h 914906"/>
              <a:gd name="connsiteX41" fmla="*/ 108193 w 1157791"/>
              <a:gd name="connsiteY41" fmla="*/ 914845 h 914906"/>
              <a:gd name="connsiteX42" fmla="*/ 0 w 1157791"/>
              <a:gd name="connsiteY42" fmla="*/ 846294 h 914906"/>
              <a:gd name="connsiteX43" fmla="*/ 0 w 1157791"/>
              <a:gd name="connsiteY43" fmla="*/ 196928 h 914906"/>
              <a:gd name="connsiteX44" fmla="*/ 80834 w 1157791"/>
              <a:gd name="connsiteY44" fmla="*/ 129624 h 914906"/>
              <a:gd name="connsiteX45" fmla="*/ 83321 w 1157791"/>
              <a:gd name="connsiteY45" fmla="*/ 92232 h 914906"/>
              <a:gd name="connsiteX46" fmla="*/ 278566 w 1157791"/>
              <a:gd name="connsiteY46" fmla="*/ 92232 h 914906"/>
              <a:gd name="connsiteX47" fmla="*/ 281054 w 1157791"/>
              <a:gd name="connsiteY47" fmla="*/ 133363 h 914906"/>
              <a:gd name="connsiteX48" fmla="*/ 332041 w 1157791"/>
              <a:gd name="connsiteY48" fmla="*/ 108435 h 914906"/>
              <a:gd name="connsiteX49" fmla="*/ 355670 w 1157791"/>
              <a:gd name="connsiteY49" fmla="*/ 59826 h 914906"/>
              <a:gd name="connsiteX50" fmla="*/ 448940 w 1157791"/>
              <a:gd name="connsiteY50" fmla="*/ 0 h 91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7791" h="914906">
                <a:moveTo>
                  <a:pt x="577644" y="385603"/>
                </a:moveTo>
                <a:cubicBezTo>
                  <a:pt x="503952" y="385603"/>
                  <a:pt x="441500" y="448208"/>
                  <a:pt x="441500" y="520829"/>
                </a:cubicBezTo>
                <a:cubicBezTo>
                  <a:pt x="441500" y="598459"/>
                  <a:pt x="500204" y="659812"/>
                  <a:pt x="577644" y="659812"/>
                </a:cubicBezTo>
                <a:cubicBezTo>
                  <a:pt x="652585" y="659812"/>
                  <a:pt x="715037" y="598459"/>
                  <a:pt x="715037" y="523334"/>
                </a:cubicBezTo>
                <a:cubicBezTo>
                  <a:pt x="715037" y="448208"/>
                  <a:pt x="651336" y="384351"/>
                  <a:pt x="577644" y="385603"/>
                </a:cubicBezTo>
                <a:close/>
                <a:moveTo>
                  <a:pt x="577644" y="269158"/>
                </a:moveTo>
                <a:cubicBezTo>
                  <a:pt x="718784" y="269158"/>
                  <a:pt x="831196" y="380595"/>
                  <a:pt x="831196" y="523334"/>
                </a:cubicBezTo>
                <a:cubicBezTo>
                  <a:pt x="833694" y="662316"/>
                  <a:pt x="716286" y="778761"/>
                  <a:pt x="577644" y="778761"/>
                </a:cubicBezTo>
                <a:cubicBezTo>
                  <a:pt x="437753" y="777509"/>
                  <a:pt x="325341" y="663568"/>
                  <a:pt x="324092" y="520829"/>
                </a:cubicBezTo>
                <a:cubicBezTo>
                  <a:pt x="324092" y="383099"/>
                  <a:pt x="437753" y="269158"/>
                  <a:pt x="577644" y="269158"/>
                </a:cubicBezTo>
                <a:close/>
                <a:moveTo>
                  <a:pt x="579517" y="203160"/>
                </a:moveTo>
                <a:cubicBezTo>
                  <a:pt x="409144" y="201914"/>
                  <a:pt x="262400" y="344002"/>
                  <a:pt x="262400" y="511017"/>
                </a:cubicBezTo>
                <a:cubicBezTo>
                  <a:pt x="261156" y="695482"/>
                  <a:pt x="399196" y="837570"/>
                  <a:pt x="578274" y="837570"/>
                </a:cubicBezTo>
                <a:cubicBezTo>
                  <a:pt x="749891" y="838816"/>
                  <a:pt x="894148" y="697975"/>
                  <a:pt x="895392" y="527220"/>
                </a:cubicBezTo>
                <a:cubicBezTo>
                  <a:pt x="895392" y="347741"/>
                  <a:pt x="756109" y="203160"/>
                  <a:pt x="579517" y="203160"/>
                </a:cubicBezTo>
                <a:close/>
                <a:moveTo>
                  <a:pt x="126847" y="203160"/>
                </a:moveTo>
                <a:cubicBezTo>
                  <a:pt x="98244" y="203160"/>
                  <a:pt x="72129" y="228088"/>
                  <a:pt x="72129" y="256755"/>
                </a:cubicBezTo>
                <a:cubicBezTo>
                  <a:pt x="72129" y="287915"/>
                  <a:pt x="97001" y="312842"/>
                  <a:pt x="126847" y="312842"/>
                </a:cubicBezTo>
                <a:cubicBezTo>
                  <a:pt x="156694" y="312842"/>
                  <a:pt x="180322" y="287915"/>
                  <a:pt x="180322" y="259247"/>
                </a:cubicBezTo>
                <a:cubicBezTo>
                  <a:pt x="181566" y="228088"/>
                  <a:pt x="156694" y="201914"/>
                  <a:pt x="126847" y="203160"/>
                </a:cubicBezTo>
                <a:close/>
                <a:moveTo>
                  <a:pt x="456401" y="72290"/>
                </a:moveTo>
                <a:cubicBezTo>
                  <a:pt x="435260" y="72290"/>
                  <a:pt x="432773" y="82261"/>
                  <a:pt x="432773" y="99710"/>
                </a:cubicBezTo>
                <a:cubicBezTo>
                  <a:pt x="432773" y="117160"/>
                  <a:pt x="435260" y="128377"/>
                  <a:pt x="456401" y="128377"/>
                </a:cubicBezTo>
                <a:cubicBezTo>
                  <a:pt x="497440" y="127131"/>
                  <a:pt x="537235" y="127131"/>
                  <a:pt x="577030" y="127131"/>
                </a:cubicBezTo>
                <a:cubicBezTo>
                  <a:pt x="618069" y="127131"/>
                  <a:pt x="659108" y="127131"/>
                  <a:pt x="700147" y="128377"/>
                </a:cubicBezTo>
                <a:cubicBezTo>
                  <a:pt x="722531" y="128377"/>
                  <a:pt x="725019" y="117160"/>
                  <a:pt x="725019" y="99710"/>
                </a:cubicBezTo>
                <a:cubicBezTo>
                  <a:pt x="725019" y="82261"/>
                  <a:pt x="722531" y="72290"/>
                  <a:pt x="701390" y="72290"/>
                </a:cubicBezTo>
                <a:cubicBezTo>
                  <a:pt x="619313" y="73536"/>
                  <a:pt x="537235" y="73536"/>
                  <a:pt x="456401" y="72290"/>
                </a:cubicBezTo>
                <a:close/>
                <a:moveTo>
                  <a:pt x="448940" y="0"/>
                </a:moveTo>
                <a:cubicBezTo>
                  <a:pt x="535991" y="0"/>
                  <a:pt x="623043" y="0"/>
                  <a:pt x="708852" y="0"/>
                </a:cubicBezTo>
                <a:cubicBezTo>
                  <a:pt x="751134" y="1246"/>
                  <a:pt x="782224" y="21188"/>
                  <a:pt x="800878" y="58580"/>
                </a:cubicBezTo>
                <a:cubicBezTo>
                  <a:pt x="813314" y="79768"/>
                  <a:pt x="822019" y="102203"/>
                  <a:pt x="834455" y="122145"/>
                </a:cubicBezTo>
                <a:cubicBezTo>
                  <a:pt x="836943" y="128377"/>
                  <a:pt x="846891" y="134609"/>
                  <a:pt x="851866" y="134609"/>
                </a:cubicBezTo>
                <a:cubicBezTo>
                  <a:pt x="890417" y="135856"/>
                  <a:pt x="927725" y="134609"/>
                  <a:pt x="962546" y="134609"/>
                </a:cubicBezTo>
                <a:cubicBezTo>
                  <a:pt x="968764" y="123392"/>
                  <a:pt x="973739" y="107189"/>
                  <a:pt x="978713" y="105942"/>
                </a:cubicBezTo>
                <a:cubicBezTo>
                  <a:pt x="1006072" y="102203"/>
                  <a:pt x="1033431" y="98464"/>
                  <a:pt x="1060791" y="100957"/>
                </a:cubicBezTo>
                <a:cubicBezTo>
                  <a:pt x="1069496" y="102203"/>
                  <a:pt x="1076957" y="118406"/>
                  <a:pt x="1085663" y="127131"/>
                </a:cubicBezTo>
                <a:cubicBezTo>
                  <a:pt x="1088150" y="129624"/>
                  <a:pt x="1090637" y="132116"/>
                  <a:pt x="1093124" y="133363"/>
                </a:cubicBezTo>
                <a:cubicBezTo>
                  <a:pt x="1127945" y="140841"/>
                  <a:pt x="1146599" y="165769"/>
                  <a:pt x="1157791" y="196928"/>
                </a:cubicBezTo>
                <a:lnTo>
                  <a:pt x="1157791" y="846294"/>
                </a:lnTo>
                <a:cubicBezTo>
                  <a:pt x="1139137" y="898642"/>
                  <a:pt x="1103073" y="916092"/>
                  <a:pt x="1048355" y="914845"/>
                </a:cubicBezTo>
                <a:cubicBezTo>
                  <a:pt x="734967" y="913599"/>
                  <a:pt x="421580" y="913599"/>
                  <a:pt x="108193" y="914845"/>
                </a:cubicBezTo>
                <a:cubicBezTo>
                  <a:pt x="54718" y="916092"/>
                  <a:pt x="18654" y="898642"/>
                  <a:pt x="0" y="846294"/>
                </a:cubicBezTo>
                <a:lnTo>
                  <a:pt x="0" y="196928"/>
                </a:lnTo>
                <a:cubicBezTo>
                  <a:pt x="12436" y="157044"/>
                  <a:pt x="39795" y="134609"/>
                  <a:pt x="80834" y="129624"/>
                </a:cubicBezTo>
                <a:cubicBezTo>
                  <a:pt x="82078" y="115913"/>
                  <a:pt x="83321" y="104696"/>
                  <a:pt x="83321" y="92232"/>
                </a:cubicBezTo>
                <a:lnTo>
                  <a:pt x="278566" y="92232"/>
                </a:lnTo>
                <a:cubicBezTo>
                  <a:pt x="278566" y="107189"/>
                  <a:pt x="279810" y="120899"/>
                  <a:pt x="281054" y="133363"/>
                </a:cubicBezTo>
                <a:cubicBezTo>
                  <a:pt x="317118" y="137102"/>
                  <a:pt x="317118" y="137102"/>
                  <a:pt x="332041" y="108435"/>
                </a:cubicBezTo>
                <a:cubicBezTo>
                  <a:pt x="339503" y="90986"/>
                  <a:pt x="346964" y="76029"/>
                  <a:pt x="355670" y="59826"/>
                </a:cubicBezTo>
                <a:cubicBezTo>
                  <a:pt x="374324" y="21188"/>
                  <a:pt x="405414" y="1246"/>
                  <a:pt x="4489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2" name="Freeform 310">
            <a:extLst>
              <a:ext uri="{FF2B5EF4-FFF2-40B4-BE49-F238E27FC236}">
                <a16:creationId xmlns:a16="http://schemas.microsoft.com/office/drawing/2014/main" id="{CF559013-6200-9306-77FD-93648CAA8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786" y="3021068"/>
            <a:ext cx="530077" cy="475147"/>
          </a:xfrm>
          <a:custGeom>
            <a:avLst/>
            <a:gdLst>
              <a:gd name="T0" fmla="*/ 450 w 852"/>
              <a:gd name="T1" fmla="*/ 424 h 761"/>
              <a:gd name="T2" fmla="*/ 409 w 852"/>
              <a:gd name="T3" fmla="*/ 507 h 761"/>
              <a:gd name="T4" fmla="*/ 358 w 852"/>
              <a:gd name="T5" fmla="*/ 717 h 761"/>
              <a:gd name="T6" fmla="*/ 299 w 852"/>
              <a:gd name="T7" fmla="*/ 748 h 761"/>
              <a:gd name="T8" fmla="*/ 250 w 852"/>
              <a:gd name="T9" fmla="*/ 683 h 761"/>
              <a:gd name="T10" fmla="*/ 249 w 852"/>
              <a:gd name="T11" fmla="*/ 354 h 761"/>
              <a:gd name="T12" fmla="*/ 207 w 852"/>
              <a:gd name="T13" fmla="*/ 285 h 761"/>
              <a:gd name="T14" fmla="*/ 73 w 852"/>
              <a:gd name="T15" fmla="*/ 210 h 761"/>
              <a:gd name="T16" fmla="*/ 13 w 852"/>
              <a:gd name="T17" fmla="*/ 151 h 761"/>
              <a:gd name="T18" fmla="*/ 8 w 852"/>
              <a:gd name="T19" fmla="*/ 108 h 761"/>
              <a:gd name="T20" fmla="*/ 50 w 852"/>
              <a:gd name="T21" fmla="*/ 88 h 761"/>
              <a:gd name="T22" fmla="*/ 143 w 852"/>
              <a:gd name="T23" fmla="*/ 111 h 761"/>
              <a:gd name="T24" fmla="*/ 287 w 852"/>
              <a:gd name="T25" fmla="*/ 188 h 761"/>
              <a:gd name="T26" fmla="*/ 339 w 852"/>
              <a:gd name="T27" fmla="*/ 189 h 761"/>
              <a:gd name="T28" fmla="*/ 637 w 852"/>
              <a:gd name="T29" fmla="*/ 27 h 761"/>
              <a:gd name="T30" fmla="*/ 679 w 852"/>
              <a:gd name="T31" fmla="*/ 9 h 761"/>
              <a:gd name="T32" fmla="*/ 761 w 852"/>
              <a:gd name="T33" fmla="*/ 43 h 761"/>
              <a:gd name="T34" fmla="*/ 751 w 852"/>
              <a:gd name="T35" fmla="*/ 80 h 761"/>
              <a:gd name="T36" fmla="*/ 638 w 852"/>
              <a:gd name="T37" fmla="*/ 180 h 761"/>
              <a:gd name="T38" fmla="*/ 525 w 852"/>
              <a:gd name="T39" fmla="*/ 292 h 761"/>
              <a:gd name="T40" fmla="*/ 515 w 852"/>
              <a:gd name="T41" fmla="*/ 307 h 761"/>
              <a:gd name="T42" fmla="*/ 695 w 852"/>
              <a:gd name="T43" fmla="*/ 418 h 761"/>
              <a:gd name="T44" fmla="*/ 714 w 852"/>
              <a:gd name="T45" fmla="*/ 416 h 761"/>
              <a:gd name="T46" fmla="*/ 761 w 852"/>
              <a:gd name="T47" fmla="*/ 385 h 761"/>
              <a:gd name="T48" fmla="*/ 806 w 852"/>
              <a:gd name="T49" fmla="*/ 373 h 761"/>
              <a:gd name="T50" fmla="*/ 834 w 852"/>
              <a:gd name="T51" fmla="*/ 430 h 761"/>
              <a:gd name="T52" fmla="*/ 729 w 852"/>
              <a:gd name="T53" fmla="*/ 605 h 761"/>
              <a:gd name="T54" fmla="*/ 709 w 852"/>
              <a:gd name="T55" fmla="*/ 636 h 761"/>
              <a:gd name="T56" fmla="*/ 682 w 852"/>
              <a:gd name="T57" fmla="*/ 645 h 761"/>
              <a:gd name="T58" fmla="*/ 639 w 852"/>
              <a:gd name="T59" fmla="*/ 577 h 761"/>
              <a:gd name="T60" fmla="*/ 641 w 852"/>
              <a:gd name="T61" fmla="*/ 552 h 761"/>
              <a:gd name="T62" fmla="*/ 612 w 852"/>
              <a:gd name="T63" fmla="*/ 502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2" h="761">
                <a:moveTo>
                  <a:pt x="450" y="424"/>
                </a:moveTo>
                <a:lnTo>
                  <a:pt x="450" y="424"/>
                </a:lnTo>
                <a:cubicBezTo>
                  <a:pt x="427" y="448"/>
                  <a:pt x="416" y="476"/>
                  <a:pt x="409" y="507"/>
                </a:cubicBezTo>
                <a:lnTo>
                  <a:pt x="409" y="507"/>
                </a:lnTo>
                <a:cubicBezTo>
                  <a:pt x="392" y="577"/>
                  <a:pt x="375" y="648"/>
                  <a:pt x="358" y="717"/>
                </a:cubicBezTo>
                <a:lnTo>
                  <a:pt x="358" y="717"/>
                </a:lnTo>
                <a:cubicBezTo>
                  <a:pt x="348" y="757"/>
                  <a:pt x="339" y="760"/>
                  <a:pt x="299" y="748"/>
                </a:cubicBezTo>
                <a:lnTo>
                  <a:pt x="299" y="748"/>
                </a:lnTo>
                <a:cubicBezTo>
                  <a:pt x="266" y="737"/>
                  <a:pt x="250" y="718"/>
                  <a:pt x="250" y="683"/>
                </a:cubicBezTo>
                <a:lnTo>
                  <a:pt x="250" y="683"/>
                </a:lnTo>
                <a:cubicBezTo>
                  <a:pt x="251" y="574"/>
                  <a:pt x="249" y="464"/>
                  <a:pt x="249" y="354"/>
                </a:cubicBezTo>
                <a:lnTo>
                  <a:pt x="249" y="354"/>
                </a:lnTo>
                <a:cubicBezTo>
                  <a:pt x="249" y="320"/>
                  <a:pt x="237" y="300"/>
                  <a:pt x="207" y="285"/>
                </a:cubicBezTo>
                <a:lnTo>
                  <a:pt x="207" y="285"/>
                </a:lnTo>
                <a:cubicBezTo>
                  <a:pt x="161" y="262"/>
                  <a:pt x="116" y="239"/>
                  <a:pt x="73" y="210"/>
                </a:cubicBezTo>
                <a:lnTo>
                  <a:pt x="73" y="210"/>
                </a:lnTo>
                <a:cubicBezTo>
                  <a:pt x="50" y="196"/>
                  <a:pt x="32" y="172"/>
                  <a:pt x="13" y="151"/>
                </a:cubicBezTo>
                <a:lnTo>
                  <a:pt x="13" y="151"/>
                </a:lnTo>
                <a:cubicBezTo>
                  <a:pt x="2" y="139"/>
                  <a:pt x="0" y="123"/>
                  <a:pt x="8" y="108"/>
                </a:cubicBezTo>
                <a:lnTo>
                  <a:pt x="8" y="108"/>
                </a:lnTo>
                <a:cubicBezTo>
                  <a:pt x="18" y="92"/>
                  <a:pt x="33" y="85"/>
                  <a:pt x="50" y="88"/>
                </a:cubicBezTo>
                <a:lnTo>
                  <a:pt x="50" y="88"/>
                </a:lnTo>
                <a:cubicBezTo>
                  <a:pt x="81" y="94"/>
                  <a:pt x="114" y="98"/>
                  <a:pt x="143" y="111"/>
                </a:cubicBezTo>
                <a:lnTo>
                  <a:pt x="143" y="111"/>
                </a:lnTo>
                <a:cubicBezTo>
                  <a:pt x="192" y="134"/>
                  <a:pt x="239" y="161"/>
                  <a:pt x="287" y="188"/>
                </a:cubicBezTo>
                <a:lnTo>
                  <a:pt x="287" y="188"/>
                </a:lnTo>
                <a:cubicBezTo>
                  <a:pt x="305" y="199"/>
                  <a:pt x="320" y="199"/>
                  <a:pt x="339" y="189"/>
                </a:cubicBezTo>
                <a:lnTo>
                  <a:pt x="339" y="189"/>
                </a:lnTo>
                <a:cubicBezTo>
                  <a:pt x="438" y="134"/>
                  <a:pt x="537" y="81"/>
                  <a:pt x="637" y="27"/>
                </a:cubicBezTo>
                <a:lnTo>
                  <a:pt x="637" y="27"/>
                </a:lnTo>
                <a:cubicBezTo>
                  <a:pt x="651" y="20"/>
                  <a:pt x="665" y="12"/>
                  <a:pt x="679" y="9"/>
                </a:cubicBezTo>
                <a:lnTo>
                  <a:pt x="679" y="9"/>
                </a:lnTo>
                <a:cubicBezTo>
                  <a:pt x="710" y="0"/>
                  <a:pt x="745" y="15"/>
                  <a:pt x="761" y="43"/>
                </a:cubicBezTo>
                <a:lnTo>
                  <a:pt x="761" y="43"/>
                </a:lnTo>
                <a:cubicBezTo>
                  <a:pt x="771" y="59"/>
                  <a:pt x="763" y="70"/>
                  <a:pt x="751" y="80"/>
                </a:cubicBezTo>
                <a:lnTo>
                  <a:pt x="751" y="80"/>
                </a:lnTo>
                <a:cubicBezTo>
                  <a:pt x="714" y="113"/>
                  <a:pt x="675" y="146"/>
                  <a:pt x="638" y="180"/>
                </a:cubicBezTo>
                <a:lnTo>
                  <a:pt x="638" y="180"/>
                </a:lnTo>
                <a:cubicBezTo>
                  <a:pt x="599" y="216"/>
                  <a:pt x="563" y="254"/>
                  <a:pt x="525" y="292"/>
                </a:cubicBezTo>
                <a:lnTo>
                  <a:pt x="525" y="292"/>
                </a:lnTo>
                <a:cubicBezTo>
                  <a:pt x="521" y="296"/>
                  <a:pt x="518" y="302"/>
                  <a:pt x="515" y="307"/>
                </a:cubicBezTo>
                <a:lnTo>
                  <a:pt x="515" y="307"/>
                </a:lnTo>
                <a:cubicBezTo>
                  <a:pt x="575" y="344"/>
                  <a:pt x="635" y="382"/>
                  <a:pt x="695" y="418"/>
                </a:cubicBezTo>
                <a:lnTo>
                  <a:pt x="695" y="418"/>
                </a:lnTo>
                <a:cubicBezTo>
                  <a:pt x="699" y="420"/>
                  <a:pt x="709" y="419"/>
                  <a:pt x="714" y="416"/>
                </a:cubicBezTo>
                <a:lnTo>
                  <a:pt x="714" y="416"/>
                </a:lnTo>
                <a:cubicBezTo>
                  <a:pt x="730" y="406"/>
                  <a:pt x="744" y="393"/>
                  <a:pt x="761" y="385"/>
                </a:cubicBezTo>
                <a:lnTo>
                  <a:pt x="761" y="385"/>
                </a:lnTo>
                <a:cubicBezTo>
                  <a:pt x="774" y="378"/>
                  <a:pt x="791" y="372"/>
                  <a:pt x="806" y="373"/>
                </a:cubicBezTo>
                <a:lnTo>
                  <a:pt x="806" y="373"/>
                </a:lnTo>
                <a:cubicBezTo>
                  <a:pt x="840" y="377"/>
                  <a:pt x="851" y="401"/>
                  <a:pt x="834" y="430"/>
                </a:cubicBezTo>
                <a:lnTo>
                  <a:pt x="834" y="430"/>
                </a:lnTo>
                <a:cubicBezTo>
                  <a:pt x="799" y="489"/>
                  <a:pt x="764" y="547"/>
                  <a:pt x="729" y="605"/>
                </a:cubicBezTo>
                <a:lnTo>
                  <a:pt x="729" y="605"/>
                </a:lnTo>
                <a:cubicBezTo>
                  <a:pt x="722" y="615"/>
                  <a:pt x="716" y="625"/>
                  <a:pt x="709" y="636"/>
                </a:cubicBezTo>
                <a:lnTo>
                  <a:pt x="709" y="636"/>
                </a:lnTo>
                <a:cubicBezTo>
                  <a:pt x="703" y="647"/>
                  <a:pt x="694" y="649"/>
                  <a:pt x="682" y="645"/>
                </a:cubicBezTo>
                <a:lnTo>
                  <a:pt x="682" y="645"/>
                </a:lnTo>
                <a:cubicBezTo>
                  <a:pt x="643" y="632"/>
                  <a:pt x="635" y="619"/>
                  <a:pt x="639" y="577"/>
                </a:cubicBezTo>
                <a:lnTo>
                  <a:pt x="639" y="577"/>
                </a:lnTo>
                <a:cubicBezTo>
                  <a:pt x="640" y="569"/>
                  <a:pt x="641" y="561"/>
                  <a:pt x="641" y="552"/>
                </a:cubicBezTo>
                <a:lnTo>
                  <a:pt x="641" y="552"/>
                </a:lnTo>
                <a:cubicBezTo>
                  <a:pt x="645" y="518"/>
                  <a:pt x="645" y="518"/>
                  <a:pt x="612" y="502"/>
                </a:cubicBezTo>
                <a:lnTo>
                  <a:pt x="612" y="502"/>
                </a:lnTo>
                <a:cubicBezTo>
                  <a:pt x="558" y="476"/>
                  <a:pt x="504" y="450"/>
                  <a:pt x="450" y="4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B9899FF-8B71-5540-BD6D-C6CB25BA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78" y="5251245"/>
            <a:ext cx="639493" cy="683260"/>
          </a:xfrm>
          <a:custGeom>
            <a:avLst/>
            <a:gdLst>
              <a:gd name="connsiteX0" fmla="*/ 1082005 w 1278987"/>
              <a:gd name="connsiteY0" fmla="*/ 748307 h 1366520"/>
              <a:gd name="connsiteX1" fmla="*/ 1037123 w 1278987"/>
              <a:gd name="connsiteY1" fmla="*/ 975151 h 1366520"/>
              <a:gd name="connsiteX2" fmla="*/ 1180496 w 1278987"/>
              <a:gd name="connsiteY2" fmla="*/ 975151 h 1366520"/>
              <a:gd name="connsiteX3" fmla="*/ 1197950 w 1278987"/>
              <a:gd name="connsiteY3" fmla="*/ 955209 h 1366520"/>
              <a:gd name="connsiteX4" fmla="*/ 1197950 w 1278987"/>
              <a:gd name="connsiteY4" fmla="*/ 768250 h 1366520"/>
              <a:gd name="connsiteX5" fmla="*/ 1178003 w 1278987"/>
              <a:gd name="connsiteY5" fmla="*/ 748307 h 1366520"/>
              <a:gd name="connsiteX6" fmla="*/ 1082005 w 1278987"/>
              <a:gd name="connsiteY6" fmla="*/ 748307 h 1366520"/>
              <a:gd name="connsiteX7" fmla="*/ 33509 w 1278987"/>
              <a:gd name="connsiteY7" fmla="*/ 599986 h 1366520"/>
              <a:gd name="connsiteX8" fmla="*/ 706741 w 1278987"/>
              <a:gd name="connsiteY8" fmla="*/ 599986 h 1366520"/>
              <a:gd name="connsiteX9" fmla="*/ 1050837 w 1278987"/>
              <a:gd name="connsiteY9" fmla="*/ 599986 h 1366520"/>
              <a:gd name="connsiteX10" fmla="*/ 1069538 w 1278987"/>
              <a:gd name="connsiteY10" fmla="*/ 614943 h 1366520"/>
              <a:gd name="connsiteX11" fmla="*/ 1075771 w 1278987"/>
              <a:gd name="connsiteY11" fmla="*/ 657321 h 1366520"/>
              <a:gd name="connsiteX12" fmla="*/ 1089485 w 1278987"/>
              <a:gd name="connsiteY12" fmla="*/ 668538 h 1366520"/>
              <a:gd name="connsiteX13" fmla="*/ 1175509 w 1278987"/>
              <a:gd name="connsiteY13" fmla="*/ 668538 h 1366520"/>
              <a:gd name="connsiteX14" fmla="*/ 1278987 w 1278987"/>
              <a:gd name="connsiteY14" fmla="*/ 770743 h 1366520"/>
              <a:gd name="connsiteX15" fmla="*/ 1278987 w 1278987"/>
              <a:gd name="connsiteY15" fmla="*/ 951470 h 1366520"/>
              <a:gd name="connsiteX16" fmla="*/ 1174262 w 1278987"/>
              <a:gd name="connsiteY16" fmla="*/ 1054921 h 1366520"/>
              <a:gd name="connsiteX17" fmla="*/ 1012188 w 1278987"/>
              <a:gd name="connsiteY17" fmla="*/ 1054921 h 1366520"/>
              <a:gd name="connsiteX18" fmla="*/ 988500 w 1278987"/>
              <a:gd name="connsiteY18" fmla="*/ 1068631 h 1366520"/>
              <a:gd name="connsiteX19" fmla="*/ 762843 w 1278987"/>
              <a:gd name="connsiteY19" fmla="*/ 1275533 h 1366520"/>
              <a:gd name="connsiteX20" fmla="*/ 755363 w 1278987"/>
              <a:gd name="connsiteY20" fmla="*/ 1278025 h 1366520"/>
              <a:gd name="connsiteX21" fmla="*/ 751623 w 1278987"/>
              <a:gd name="connsiteY21" fmla="*/ 1283011 h 1366520"/>
              <a:gd name="connsiteX22" fmla="*/ 956086 w 1278987"/>
              <a:gd name="connsiteY22" fmla="*/ 1283011 h 1366520"/>
              <a:gd name="connsiteX23" fmla="*/ 896243 w 1278987"/>
              <a:gd name="connsiteY23" fmla="*/ 1317910 h 1366520"/>
              <a:gd name="connsiteX24" fmla="*/ 831413 w 1278987"/>
              <a:gd name="connsiteY24" fmla="*/ 1335360 h 1366520"/>
              <a:gd name="connsiteX25" fmla="*/ 798998 w 1278987"/>
              <a:gd name="connsiteY25" fmla="*/ 1366520 h 1366520"/>
              <a:gd name="connsiteX26" fmla="*/ 257920 w 1278987"/>
              <a:gd name="connsiteY26" fmla="*/ 1366520 h 1366520"/>
              <a:gd name="connsiteX27" fmla="*/ 224258 w 1278987"/>
              <a:gd name="connsiteY27" fmla="*/ 1335360 h 1366520"/>
              <a:gd name="connsiteX28" fmla="*/ 102079 w 1278987"/>
              <a:gd name="connsiteY28" fmla="*/ 1285504 h 1366520"/>
              <a:gd name="connsiteX29" fmla="*/ 103326 w 1278987"/>
              <a:gd name="connsiteY29" fmla="*/ 1283011 h 1366520"/>
              <a:gd name="connsiteX30" fmla="*/ 330230 w 1278987"/>
              <a:gd name="connsiteY30" fmla="*/ 1283011 h 1366520"/>
              <a:gd name="connsiteX31" fmla="*/ 322750 w 1278987"/>
              <a:gd name="connsiteY31" fmla="*/ 1276779 h 1366520"/>
              <a:gd name="connsiteX32" fmla="*/ 14809 w 1278987"/>
              <a:gd name="connsiteY32" fmla="*/ 872947 h 1366520"/>
              <a:gd name="connsiteX33" fmla="*/ 12315 w 1278987"/>
              <a:gd name="connsiteY33" fmla="*/ 617436 h 1366520"/>
              <a:gd name="connsiteX34" fmla="*/ 33509 w 1278987"/>
              <a:gd name="connsiteY34" fmla="*/ 599986 h 1366520"/>
              <a:gd name="connsiteX35" fmla="*/ 291716 w 1278987"/>
              <a:gd name="connsiteY35" fmla="*/ 126340 h 1366520"/>
              <a:gd name="connsiteX36" fmla="*/ 276633 w 1278987"/>
              <a:gd name="connsiteY36" fmla="*/ 189063 h 1366520"/>
              <a:gd name="connsiteX37" fmla="*/ 318111 w 1278987"/>
              <a:gd name="connsiteY37" fmla="*/ 284403 h 1366520"/>
              <a:gd name="connsiteX38" fmla="*/ 365873 w 1278987"/>
              <a:gd name="connsiteY38" fmla="*/ 364689 h 1366520"/>
              <a:gd name="connsiteX39" fmla="*/ 357075 w 1278987"/>
              <a:gd name="connsiteY39" fmla="*/ 401068 h 1366520"/>
              <a:gd name="connsiteX40" fmla="*/ 285432 w 1278987"/>
              <a:gd name="connsiteY40" fmla="*/ 487627 h 1366520"/>
              <a:gd name="connsiteX41" fmla="*/ 316854 w 1278987"/>
              <a:gd name="connsiteY41" fmla="*/ 439957 h 1366520"/>
              <a:gd name="connsiteX42" fmla="*/ 281661 w 1278987"/>
              <a:gd name="connsiteY42" fmla="*/ 328309 h 1366520"/>
              <a:gd name="connsiteX43" fmla="*/ 252752 w 1278987"/>
              <a:gd name="connsiteY43" fmla="*/ 310747 h 1366520"/>
              <a:gd name="connsiteX44" fmla="*/ 226357 w 1278987"/>
              <a:gd name="connsiteY44" fmla="*/ 236733 h 1366520"/>
              <a:gd name="connsiteX45" fmla="*/ 291716 w 1278987"/>
              <a:gd name="connsiteY45" fmla="*/ 126340 h 1366520"/>
              <a:gd name="connsiteX46" fmla="*/ 759874 w 1278987"/>
              <a:gd name="connsiteY46" fmla="*/ 126338 h 1366520"/>
              <a:gd name="connsiteX47" fmla="*/ 745967 w 1278987"/>
              <a:gd name="connsiteY47" fmla="*/ 190143 h 1366520"/>
              <a:gd name="connsiteX48" fmla="*/ 787689 w 1278987"/>
              <a:gd name="connsiteY48" fmla="*/ 282723 h 1366520"/>
              <a:gd name="connsiteX49" fmla="*/ 834468 w 1278987"/>
              <a:gd name="connsiteY49" fmla="*/ 369048 h 1366520"/>
              <a:gd name="connsiteX50" fmla="*/ 825617 w 1278987"/>
              <a:gd name="connsiteY50" fmla="*/ 402827 h 1366520"/>
              <a:gd name="connsiteX51" fmla="*/ 761138 w 1278987"/>
              <a:gd name="connsiteY51" fmla="*/ 476641 h 1366520"/>
              <a:gd name="connsiteX52" fmla="*/ 776310 w 1278987"/>
              <a:gd name="connsiteY52" fmla="*/ 452870 h 1366520"/>
              <a:gd name="connsiteX53" fmla="*/ 742174 w 1278987"/>
              <a:gd name="connsiteY53" fmla="*/ 321507 h 1366520"/>
              <a:gd name="connsiteX54" fmla="*/ 700452 w 1278987"/>
              <a:gd name="connsiteY54" fmla="*/ 213914 h 1366520"/>
              <a:gd name="connsiteX55" fmla="*/ 759874 w 1278987"/>
              <a:gd name="connsiteY55" fmla="*/ 126338 h 1366520"/>
              <a:gd name="connsiteX56" fmla="*/ 529357 w 1278987"/>
              <a:gd name="connsiteY56" fmla="*/ 0 h 1366520"/>
              <a:gd name="connsiteX57" fmla="*/ 507897 w 1278987"/>
              <a:gd name="connsiteY57" fmla="*/ 64452 h 1366520"/>
              <a:gd name="connsiteX58" fmla="*/ 563441 w 1278987"/>
              <a:gd name="connsiteY58" fmla="*/ 213187 h 1366520"/>
              <a:gd name="connsiteX59" fmla="*/ 624034 w 1278987"/>
              <a:gd name="connsiteY59" fmla="*/ 308625 h 1366520"/>
              <a:gd name="connsiteX60" fmla="*/ 618985 w 1278987"/>
              <a:gd name="connsiteY60" fmla="*/ 350767 h 1366520"/>
              <a:gd name="connsiteX61" fmla="*/ 514209 w 1278987"/>
              <a:gd name="connsiteY61" fmla="*/ 482150 h 1366520"/>
              <a:gd name="connsiteX62" fmla="*/ 550817 w 1278987"/>
              <a:gd name="connsiteY62" fmla="*/ 431332 h 1366520"/>
              <a:gd name="connsiteX63" fmla="*/ 572278 w 1278987"/>
              <a:gd name="connsiteY63" fmla="*/ 349527 h 1366520"/>
              <a:gd name="connsiteX64" fmla="*/ 514209 w 1278987"/>
              <a:gd name="connsiteY64" fmla="*/ 272681 h 1366520"/>
              <a:gd name="connsiteX65" fmla="*/ 487699 w 1278987"/>
              <a:gd name="connsiteY65" fmla="*/ 257807 h 1366520"/>
              <a:gd name="connsiteX66" fmla="*/ 437205 w 1278987"/>
              <a:gd name="connsiteY66" fmla="*/ 140059 h 1366520"/>
              <a:gd name="connsiteX67" fmla="*/ 529357 w 1278987"/>
              <a:gd name="connsiteY67" fmla="*/ 0 h 136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78987" h="1366520">
                <a:moveTo>
                  <a:pt x="1082005" y="748307"/>
                </a:moveTo>
                <a:cubicBezTo>
                  <a:pt x="1079511" y="826830"/>
                  <a:pt x="1065797" y="901614"/>
                  <a:pt x="1037123" y="975151"/>
                </a:cubicBezTo>
                <a:cubicBezTo>
                  <a:pt x="1085745" y="975151"/>
                  <a:pt x="1133120" y="975151"/>
                  <a:pt x="1180496" y="975151"/>
                </a:cubicBezTo>
                <a:cubicBezTo>
                  <a:pt x="1191716" y="975151"/>
                  <a:pt x="1197950" y="966427"/>
                  <a:pt x="1197950" y="955209"/>
                </a:cubicBezTo>
                <a:cubicBezTo>
                  <a:pt x="1197950" y="891643"/>
                  <a:pt x="1199197" y="830570"/>
                  <a:pt x="1197950" y="768250"/>
                </a:cubicBezTo>
                <a:cubicBezTo>
                  <a:pt x="1197950" y="755786"/>
                  <a:pt x="1190470" y="748307"/>
                  <a:pt x="1178003" y="748307"/>
                </a:cubicBezTo>
                <a:cubicBezTo>
                  <a:pt x="1146834" y="747061"/>
                  <a:pt x="1115666" y="748307"/>
                  <a:pt x="1082005" y="748307"/>
                </a:cubicBezTo>
                <a:close/>
                <a:moveTo>
                  <a:pt x="33509" y="599986"/>
                </a:moveTo>
                <a:cubicBezTo>
                  <a:pt x="257920" y="599986"/>
                  <a:pt x="482330" y="599986"/>
                  <a:pt x="706741" y="599986"/>
                </a:cubicBezTo>
                <a:cubicBezTo>
                  <a:pt x="821439" y="599986"/>
                  <a:pt x="936138" y="599986"/>
                  <a:pt x="1050837" y="599986"/>
                </a:cubicBezTo>
                <a:cubicBezTo>
                  <a:pt x="1062057" y="599986"/>
                  <a:pt x="1068291" y="602479"/>
                  <a:pt x="1069538" y="614943"/>
                </a:cubicBezTo>
                <a:cubicBezTo>
                  <a:pt x="1070784" y="628653"/>
                  <a:pt x="1074524" y="642364"/>
                  <a:pt x="1075771" y="657321"/>
                </a:cubicBezTo>
                <a:cubicBezTo>
                  <a:pt x="1077018" y="667292"/>
                  <a:pt x="1080758" y="668538"/>
                  <a:pt x="1089485" y="668538"/>
                </a:cubicBezTo>
                <a:cubicBezTo>
                  <a:pt x="1118160" y="668538"/>
                  <a:pt x="1146834" y="668538"/>
                  <a:pt x="1175509" y="668538"/>
                </a:cubicBezTo>
                <a:cubicBezTo>
                  <a:pt x="1235352" y="668538"/>
                  <a:pt x="1278987" y="710916"/>
                  <a:pt x="1278987" y="770743"/>
                </a:cubicBezTo>
                <a:cubicBezTo>
                  <a:pt x="1278987" y="831816"/>
                  <a:pt x="1278987" y="891643"/>
                  <a:pt x="1278987" y="951470"/>
                </a:cubicBezTo>
                <a:cubicBezTo>
                  <a:pt x="1278987" y="1011297"/>
                  <a:pt x="1235352" y="1054921"/>
                  <a:pt x="1174262" y="1054921"/>
                </a:cubicBezTo>
                <a:cubicBezTo>
                  <a:pt x="1120653" y="1054921"/>
                  <a:pt x="1065797" y="1056167"/>
                  <a:pt x="1012188" y="1054921"/>
                </a:cubicBezTo>
                <a:cubicBezTo>
                  <a:pt x="1000968" y="1054921"/>
                  <a:pt x="994734" y="1058660"/>
                  <a:pt x="988500" y="1068631"/>
                </a:cubicBezTo>
                <a:cubicBezTo>
                  <a:pt x="932398" y="1158372"/>
                  <a:pt x="857594" y="1226923"/>
                  <a:pt x="762843" y="1275533"/>
                </a:cubicBezTo>
                <a:cubicBezTo>
                  <a:pt x="759103" y="1275533"/>
                  <a:pt x="757856" y="1276779"/>
                  <a:pt x="755363" y="1278025"/>
                </a:cubicBezTo>
                <a:cubicBezTo>
                  <a:pt x="755363" y="1278025"/>
                  <a:pt x="754116" y="1279272"/>
                  <a:pt x="751623" y="1283011"/>
                </a:cubicBezTo>
                <a:lnTo>
                  <a:pt x="956086" y="1283011"/>
                </a:lnTo>
                <a:cubicBezTo>
                  <a:pt x="941125" y="1304200"/>
                  <a:pt x="918684" y="1311678"/>
                  <a:pt x="896243" y="1317910"/>
                </a:cubicBezTo>
                <a:cubicBezTo>
                  <a:pt x="875048" y="1324142"/>
                  <a:pt x="853854" y="1329128"/>
                  <a:pt x="831413" y="1335360"/>
                </a:cubicBezTo>
                <a:cubicBezTo>
                  <a:pt x="831413" y="1361534"/>
                  <a:pt x="825180" y="1366520"/>
                  <a:pt x="798998" y="1366520"/>
                </a:cubicBezTo>
                <a:cubicBezTo>
                  <a:pt x="619470" y="1366520"/>
                  <a:pt x="437448" y="1366520"/>
                  <a:pt x="257920" y="1366520"/>
                </a:cubicBezTo>
                <a:cubicBezTo>
                  <a:pt x="230492" y="1366520"/>
                  <a:pt x="226752" y="1361534"/>
                  <a:pt x="224258" y="1335360"/>
                </a:cubicBezTo>
                <a:cubicBezTo>
                  <a:pt x="183116" y="1321649"/>
                  <a:pt x="135741" y="1320403"/>
                  <a:pt x="102079" y="1285504"/>
                </a:cubicBezTo>
                <a:cubicBezTo>
                  <a:pt x="102079" y="1285504"/>
                  <a:pt x="103326" y="1284257"/>
                  <a:pt x="103326" y="1283011"/>
                </a:cubicBezTo>
                <a:lnTo>
                  <a:pt x="330230" y="1283011"/>
                </a:lnTo>
                <a:cubicBezTo>
                  <a:pt x="326490" y="1278025"/>
                  <a:pt x="323996" y="1276779"/>
                  <a:pt x="322750" y="1276779"/>
                </a:cubicBezTo>
                <a:cubicBezTo>
                  <a:pt x="155688" y="1192024"/>
                  <a:pt x="55951" y="1053674"/>
                  <a:pt x="14809" y="872947"/>
                </a:cubicBezTo>
                <a:cubicBezTo>
                  <a:pt x="-5139" y="788192"/>
                  <a:pt x="-3892" y="702191"/>
                  <a:pt x="12315" y="617436"/>
                </a:cubicBezTo>
                <a:cubicBezTo>
                  <a:pt x="14809" y="603726"/>
                  <a:pt x="19795" y="598740"/>
                  <a:pt x="33509" y="599986"/>
                </a:cubicBezTo>
                <a:close/>
                <a:moveTo>
                  <a:pt x="291716" y="126340"/>
                </a:moveTo>
                <a:cubicBezTo>
                  <a:pt x="287946" y="145157"/>
                  <a:pt x="279147" y="167737"/>
                  <a:pt x="276633" y="189063"/>
                </a:cubicBezTo>
                <a:cubicBezTo>
                  <a:pt x="271606" y="227952"/>
                  <a:pt x="286689" y="260568"/>
                  <a:pt x="318111" y="284403"/>
                </a:cubicBezTo>
                <a:cubicBezTo>
                  <a:pt x="345763" y="304474"/>
                  <a:pt x="367130" y="328309"/>
                  <a:pt x="365873" y="364689"/>
                </a:cubicBezTo>
                <a:cubicBezTo>
                  <a:pt x="364616" y="377233"/>
                  <a:pt x="362103" y="389778"/>
                  <a:pt x="357075" y="401068"/>
                </a:cubicBezTo>
                <a:cubicBezTo>
                  <a:pt x="343249" y="436193"/>
                  <a:pt x="316854" y="461283"/>
                  <a:pt x="285432" y="487627"/>
                </a:cubicBezTo>
                <a:cubicBezTo>
                  <a:pt x="298001" y="468810"/>
                  <a:pt x="308056" y="455010"/>
                  <a:pt x="316854" y="439957"/>
                </a:cubicBezTo>
                <a:cubicBezTo>
                  <a:pt x="339478" y="394796"/>
                  <a:pt x="326909" y="353399"/>
                  <a:pt x="281661" y="328309"/>
                </a:cubicBezTo>
                <a:cubicBezTo>
                  <a:pt x="271606" y="323291"/>
                  <a:pt x="261551" y="317019"/>
                  <a:pt x="252752" y="310747"/>
                </a:cubicBezTo>
                <a:cubicBezTo>
                  <a:pt x="227614" y="291930"/>
                  <a:pt x="220073" y="266840"/>
                  <a:pt x="226357" y="236733"/>
                </a:cubicBezTo>
                <a:cubicBezTo>
                  <a:pt x="232642" y="201608"/>
                  <a:pt x="261551" y="155193"/>
                  <a:pt x="291716" y="126340"/>
                </a:cubicBezTo>
                <a:close/>
                <a:moveTo>
                  <a:pt x="759874" y="126338"/>
                </a:moveTo>
                <a:cubicBezTo>
                  <a:pt x="754817" y="147606"/>
                  <a:pt x="747231" y="168875"/>
                  <a:pt x="745967" y="190143"/>
                </a:cubicBezTo>
                <a:cubicBezTo>
                  <a:pt x="740910" y="228927"/>
                  <a:pt x="757346" y="258953"/>
                  <a:pt x="787689" y="282723"/>
                </a:cubicBezTo>
                <a:cubicBezTo>
                  <a:pt x="818032" y="303992"/>
                  <a:pt x="839525" y="330264"/>
                  <a:pt x="834468" y="369048"/>
                </a:cubicBezTo>
                <a:cubicBezTo>
                  <a:pt x="833203" y="380308"/>
                  <a:pt x="829410" y="392818"/>
                  <a:pt x="825617" y="402827"/>
                </a:cubicBezTo>
                <a:cubicBezTo>
                  <a:pt x="810446" y="432853"/>
                  <a:pt x="787689" y="456624"/>
                  <a:pt x="761138" y="476641"/>
                </a:cubicBezTo>
                <a:cubicBezTo>
                  <a:pt x="766196" y="467883"/>
                  <a:pt x="771253" y="460377"/>
                  <a:pt x="776310" y="452870"/>
                </a:cubicBezTo>
                <a:cubicBezTo>
                  <a:pt x="812975" y="399074"/>
                  <a:pt x="800332" y="351533"/>
                  <a:pt x="742174" y="321507"/>
                </a:cubicBezTo>
                <a:cubicBezTo>
                  <a:pt x="695395" y="297736"/>
                  <a:pt x="681488" y="262706"/>
                  <a:pt x="700452" y="213914"/>
                </a:cubicBezTo>
                <a:cubicBezTo>
                  <a:pt x="711831" y="185139"/>
                  <a:pt x="738381" y="146355"/>
                  <a:pt x="759874" y="126338"/>
                </a:cubicBezTo>
                <a:close/>
                <a:moveTo>
                  <a:pt x="529357" y="0"/>
                </a:moveTo>
                <a:cubicBezTo>
                  <a:pt x="521783" y="19831"/>
                  <a:pt x="511684" y="42142"/>
                  <a:pt x="507897" y="64452"/>
                </a:cubicBezTo>
                <a:cubicBezTo>
                  <a:pt x="494011" y="125185"/>
                  <a:pt x="511684" y="174764"/>
                  <a:pt x="563441" y="213187"/>
                </a:cubicBezTo>
                <a:cubicBezTo>
                  <a:pt x="596262" y="237976"/>
                  <a:pt x="622772" y="266484"/>
                  <a:pt x="624034" y="308625"/>
                </a:cubicBezTo>
                <a:cubicBezTo>
                  <a:pt x="625297" y="322259"/>
                  <a:pt x="624034" y="338372"/>
                  <a:pt x="618985" y="350767"/>
                </a:cubicBezTo>
                <a:cubicBezTo>
                  <a:pt x="601312" y="407782"/>
                  <a:pt x="559654" y="446205"/>
                  <a:pt x="514209" y="482150"/>
                </a:cubicBezTo>
                <a:cubicBezTo>
                  <a:pt x="526833" y="466037"/>
                  <a:pt x="540718" y="448684"/>
                  <a:pt x="550817" y="431332"/>
                </a:cubicBezTo>
                <a:cubicBezTo>
                  <a:pt x="567228" y="406543"/>
                  <a:pt x="577327" y="379274"/>
                  <a:pt x="572278" y="349527"/>
                </a:cubicBezTo>
                <a:cubicBezTo>
                  <a:pt x="567228" y="314823"/>
                  <a:pt x="544506" y="290033"/>
                  <a:pt x="514209" y="272681"/>
                </a:cubicBezTo>
                <a:cubicBezTo>
                  <a:pt x="505372" y="266484"/>
                  <a:pt x="495274" y="262765"/>
                  <a:pt x="487699" y="257807"/>
                </a:cubicBezTo>
                <a:cubicBezTo>
                  <a:pt x="440992" y="230539"/>
                  <a:pt x="423319" y="190877"/>
                  <a:pt x="437205" y="140059"/>
                </a:cubicBezTo>
                <a:cubicBezTo>
                  <a:pt x="448566" y="96678"/>
                  <a:pt x="494011" y="27268"/>
                  <a:pt x="529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96BED-2814-D7F5-7391-43A80C2C0394}"/>
              </a:ext>
            </a:extLst>
          </p:cNvPr>
          <p:cNvSpPr txBox="1"/>
          <p:nvPr/>
        </p:nvSpPr>
        <p:spPr>
          <a:xfrm>
            <a:off x="6088248" y="2456896"/>
            <a:ext cx="1823852" cy="276999"/>
          </a:xfrm>
          <a:prstGeom prst="rect">
            <a:avLst/>
          </a:prstGeom>
          <a:solidFill>
            <a:srgbClr val="6A34BA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A6356-588D-F270-F6BF-CB326E953D41}"/>
              </a:ext>
            </a:extLst>
          </p:cNvPr>
          <p:cNvSpPr txBox="1"/>
          <p:nvPr/>
        </p:nvSpPr>
        <p:spPr>
          <a:xfrm>
            <a:off x="8302594" y="1062854"/>
            <a:ext cx="2821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82EDD-94D4-3433-ECE6-DCD97BB2E829}"/>
              </a:ext>
            </a:extLst>
          </p:cNvPr>
          <p:cNvSpPr txBox="1"/>
          <p:nvPr/>
        </p:nvSpPr>
        <p:spPr>
          <a:xfrm>
            <a:off x="8302595" y="721247"/>
            <a:ext cx="2821539" cy="276999"/>
          </a:xfrm>
          <a:prstGeom prst="rect">
            <a:avLst/>
          </a:prstGeom>
          <a:solidFill>
            <a:srgbClr val="6A34BA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41D03-7212-62FE-7D61-CB76BCB45055}"/>
              </a:ext>
            </a:extLst>
          </p:cNvPr>
          <p:cNvSpPr txBox="1"/>
          <p:nvPr/>
        </p:nvSpPr>
        <p:spPr>
          <a:xfrm>
            <a:off x="8302594" y="2456896"/>
            <a:ext cx="2821539" cy="276999"/>
          </a:xfrm>
          <a:prstGeom prst="rect">
            <a:avLst/>
          </a:prstGeom>
          <a:solidFill>
            <a:srgbClr val="6A34BA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A0148-24E4-09EE-6255-1C2EBC858696}"/>
              </a:ext>
            </a:extLst>
          </p:cNvPr>
          <p:cNvSpPr txBox="1"/>
          <p:nvPr/>
        </p:nvSpPr>
        <p:spPr>
          <a:xfrm>
            <a:off x="8470640" y="2797405"/>
            <a:ext cx="2653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Travel everywhere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389F08-0E53-FA9F-706C-5490D474D6CE}"/>
              </a:ext>
            </a:extLst>
          </p:cNvPr>
          <p:cNvSpPr txBox="1"/>
          <p:nvPr/>
        </p:nvSpPr>
        <p:spPr>
          <a:xfrm>
            <a:off x="8470640" y="3089385"/>
            <a:ext cx="2653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Play with other musicians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37FF09-0996-E052-E279-44EE0E30ACC0}"/>
              </a:ext>
            </a:extLst>
          </p:cNvPr>
          <p:cNvSpPr txBox="1"/>
          <p:nvPr/>
        </p:nvSpPr>
        <p:spPr>
          <a:xfrm>
            <a:off x="8470640" y="3389167"/>
            <a:ext cx="2653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Buy more instruments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FAD5C-CE92-ABEC-5382-74C024D546AE}"/>
              </a:ext>
            </a:extLst>
          </p:cNvPr>
          <p:cNvSpPr txBox="1"/>
          <p:nvPr/>
        </p:nvSpPr>
        <p:spPr>
          <a:xfrm>
            <a:off x="8470640" y="3680488"/>
            <a:ext cx="2653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Play different types of music</a:t>
            </a:r>
          </a:p>
        </p:txBody>
      </p:sp>
      <p:sp>
        <p:nvSpPr>
          <p:cNvPr id="36" name="Freeform 265">
            <a:extLst>
              <a:ext uri="{FF2B5EF4-FFF2-40B4-BE49-F238E27FC236}">
                <a16:creationId xmlns:a16="http://schemas.microsoft.com/office/drawing/2014/main" id="{67614C11-617C-15B0-B654-A53214C9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120" y="4694730"/>
            <a:ext cx="439443" cy="442191"/>
          </a:xfrm>
          <a:custGeom>
            <a:avLst/>
            <a:gdLst>
              <a:gd name="T0" fmla="*/ 299 w 705"/>
              <a:gd name="T1" fmla="*/ 460 h 708"/>
              <a:gd name="T2" fmla="*/ 173 w 705"/>
              <a:gd name="T3" fmla="*/ 478 h 708"/>
              <a:gd name="T4" fmla="*/ 161 w 705"/>
              <a:gd name="T5" fmla="*/ 486 h 708"/>
              <a:gd name="T6" fmla="*/ 152 w 705"/>
              <a:gd name="T7" fmla="*/ 521 h 708"/>
              <a:gd name="T8" fmla="*/ 165 w 705"/>
              <a:gd name="T9" fmla="*/ 538 h 708"/>
              <a:gd name="T10" fmla="*/ 187 w 705"/>
              <a:gd name="T11" fmla="*/ 538 h 708"/>
              <a:gd name="T12" fmla="*/ 384 w 705"/>
              <a:gd name="T13" fmla="*/ 532 h 708"/>
              <a:gd name="T14" fmla="*/ 480 w 705"/>
              <a:gd name="T15" fmla="*/ 569 h 708"/>
              <a:gd name="T16" fmla="*/ 514 w 705"/>
              <a:gd name="T17" fmla="*/ 561 h 708"/>
              <a:gd name="T18" fmla="*/ 500 w 705"/>
              <a:gd name="T19" fmla="*/ 511 h 708"/>
              <a:gd name="T20" fmla="*/ 303 w 705"/>
              <a:gd name="T21" fmla="*/ 328 h 708"/>
              <a:gd name="T22" fmla="*/ 156 w 705"/>
              <a:gd name="T23" fmla="*/ 347 h 708"/>
              <a:gd name="T24" fmla="*/ 140 w 705"/>
              <a:gd name="T25" fmla="*/ 359 h 708"/>
              <a:gd name="T26" fmla="*/ 133 w 705"/>
              <a:gd name="T27" fmla="*/ 383 h 708"/>
              <a:gd name="T28" fmla="*/ 169 w 705"/>
              <a:gd name="T29" fmla="*/ 412 h 708"/>
              <a:gd name="T30" fmla="*/ 270 w 705"/>
              <a:gd name="T31" fmla="*/ 396 h 708"/>
              <a:gd name="T32" fmla="*/ 514 w 705"/>
              <a:gd name="T33" fmla="*/ 446 h 708"/>
              <a:gd name="T34" fmla="*/ 556 w 705"/>
              <a:gd name="T35" fmla="*/ 434 h 708"/>
              <a:gd name="T36" fmla="*/ 556 w 705"/>
              <a:gd name="T37" fmla="*/ 432 h 708"/>
              <a:gd name="T38" fmla="*/ 543 w 705"/>
              <a:gd name="T39" fmla="*/ 387 h 708"/>
              <a:gd name="T40" fmla="*/ 303 w 705"/>
              <a:gd name="T41" fmla="*/ 328 h 708"/>
              <a:gd name="T42" fmla="*/ 298 w 705"/>
              <a:gd name="T43" fmla="*/ 187 h 708"/>
              <a:gd name="T44" fmla="*/ 140 w 705"/>
              <a:gd name="T45" fmla="*/ 205 h 708"/>
              <a:gd name="T46" fmla="*/ 112 w 705"/>
              <a:gd name="T47" fmla="*/ 241 h 708"/>
              <a:gd name="T48" fmla="*/ 152 w 705"/>
              <a:gd name="T49" fmla="*/ 272 h 708"/>
              <a:gd name="T50" fmla="*/ 266 w 705"/>
              <a:gd name="T51" fmla="*/ 256 h 708"/>
              <a:gd name="T52" fmla="*/ 561 w 705"/>
              <a:gd name="T53" fmla="*/ 316 h 708"/>
              <a:gd name="T54" fmla="*/ 573 w 705"/>
              <a:gd name="T55" fmla="*/ 320 h 708"/>
              <a:gd name="T56" fmla="*/ 609 w 705"/>
              <a:gd name="T57" fmla="*/ 295 h 708"/>
              <a:gd name="T58" fmla="*/ 590 w 705"/>
              <a:gd name="T59" fmla="*/ 255 h 708"/>
              <a:gd name="T60" fmla="*/ 0 w 705"/>
              <a:gd name="T61" fmla="*/ 353 h 708"/>
              <a:gd name="T62" fmla="*/ 348 w 705"/>
              <a:gd name="T63" fmla="*/ 1 h 708"/>
              <a:gd name="T64" fmla="*/ 704 w 705"/>
              <a:gd name="T65" fmla="*/ 352 h 708"/>
              <a:gd name="T66" fmla="*/ 351 w 705"/>
              <a:gd name="T67" fmla="*/ 705 h 708"/>
              <a:gd name="T68" fmla="*/ 0 w 705"/>
              <a:gd name="T69" fmla="*/ 353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5" h="708">
                <a:moveTo>
                  <a:pt x="299" y="460"/>
                </a:moveTo>
                <a:lnTo>
                  <a:pt x="299" y="460"/>
                </a:lnTo>
                <a:cubicBezTo>
                  <a:pt x="254" y="460"/>
                  <a:pt x="213" y="466"/>
                  <a:pt x="173" y="478"/>
                </a:cubicBezTo>
                <a:lnTo>
                  <a:pt x="173" y="478"/>
                </a:lnTo>
                <a:cubicBezTo>
                  <a:pt x="169" y="480"/>
                  <a:pt x="164" y="482"/>
                  <a:pt x="161" y="486"/>
                </a:cubicBezTo>
                <a:lnTo>
                  <a:pt x="161" y="486"/>
                </a:lnTo>
                <a:cubicBezTo>
                  <a:pt x="153" y="495"/>
                  <a:pt x="151" y="508"/>
                  <a:pt x="152" y="521"/>
                </a:cubicBezTo>
                <a:lnTo>
                  <a:pt x="152" y="521"/>
                </a:lnTo>
                <a:cubicBezTo>
                  <a:pt x="153" y="528"/>
                  <a:pt x="158" y="534"/>
                  <a:pt x="165" y="538"/>
                </a:cubicBezTo>
                <a:lnTo>
                  <a:pt x="165" y="538"/>
                </a:lnTo>
                <a:cubicBezTo>
                  <a:pt x="172" y="541"/>
                  <a:pt x="180" y="540"/>
                  <a:pt x="187" y="538"/>
                </a:cubicBezTo>
                <a:lnTo>
                  <a:pt x="187" y="538"/>
                </a:lnTo>
                <a:cubicBezTo>
                  <a:pt x="252" y="519"/>
                  <a:pt x="318" y="517"/>
                  <a:pt x="384" y="532"/>
                </a:cubicBezTo>
                <a:lnTo>
                  <a:pt x="384" y="532"/>
                </a:lnTo>
                <a:cubicBezTo>
                  <a:pt x="417" y="540"/>
                  <a:pt x="450" y="552"/>
                  <a:pt x="480" y="569"/>
                </a:cubicBezTo>
                <a:lnTo>
                  <a:pt x="480" y="569"/>
                </a:lnTo>
                <a:cubicBezTo>
                  <a:pt x="493" y="575"/>
                  <a:pt x="507" y="572"/>
                  <a:pt x="514" y="561"/>
                </a:cubicBezTo>
                <a:lnTo>
                  <a:pt x="514" y="561"/>
                </a:lnTo>
                <a:cubicBezTo>
                  <a:pt x="523" y="546"/>
                  <a:pt x="516" y="519"/>
                  <a:pt x="500" y="511"/>
                </a:cubicBezTo>
                <a:lnTo>
                  <a:pt x="500" y="511"/>
                </a:lnTo>
                <a:cubicBezTo>
                  <a:pt x="436" y="477"/>
                  <a:pt x="369" y="460"/>
                  <a:pt x="299" y="460"/>
                </a:cubicBezTo>
                <a:close/>
                <a:moveTo>
                  <a:pt x="303" y="328"/>
                </a:moveTo>
                <a:lnTo>
                  <a:pt x="303" y="328"/>
                </a:lnTo>
                <a:cubicBezTo>
                  <a:pt x="249" y="328"/>
                  <a:pt x="202" y="334"/>
                  <a:pt x="156" y="347"/>
                </a:cubicBezTo>
                <a:lnTo>
                  <a:pt x="156" y="347"/>
                </a:lnTo>
                <a:cubicBezTo>
                  <a:pt x="150" y="349"/>
                  <a:pt x="143" y="354"/>
                  <a:pt x="140" y="359"/>
                </a:cubicBezTo>
                <a:lnTo>
                  <a:pt x="140" y="359"/>
                </a:lnTo>
                <a:cubicBezTo>
                  <a:pt x="136" y="366"/>
                  <a:pt x="133" y="376"/>
                  <a:pt x="133" y="383"/>
                </a:cubicBezTo>
                <a:lnTo>
                  <a:pt x="133" y="383"/>
                </a:lnTo>
                <a:cubicBezTo>
                  <a:pt x="132" y="404"/>
                  <a:pt x="149" y="417"/>
                  <a:pt x="169" y="412"/>
                </a:cubicBezTo>
                <a:lnTo>
                  <a:pt x="169" y="412"/>
                </a:lnTo>
                <a:cubicBezTo>
                  <a:pt x="202" y="403"/>
                  <a:pt x="236" y="398"/>
                  <a:pt x="270" y="396"/>
                </a:cubicBezTo>
                <a:lnTo>
                  <a:pt x="270" y="396"/>
                </a:lnTo>
                <a:cubicBezTo>
                  <a:pt x="356" y="391"/>
                  <a:pt x="437" y="407"/>
                  <a:pt x="514" y="446"/>
                </a:cubicBezTo>
                <a:lnTo>
                  <a:pt x="514" y="446"/>
                </a:lnTo>
                <a:cubicBezTo>
                  <a:pt x="536" y="457"/>
                  <a:pt x="543" y="455"/>
                  <a:pt x="556" y="434"/>
                </a:cubicBezTo>
                <a:lnTo>
                  <a:pt x="556" y="434"/>
                </a:lnTo>
                <a:cubicBezTo>
                  <a:pt x="556" y="433"/>
                  <a:pt x="556" y="433"/>
                  <a:pt x="556" y="432"/>
                </a:cubicBezTo>
                <a:lnTo>
                  <a:pt x="556" y="432"/>
                </a:lnTo>
                <a:cubicBezTo>
                  <a:pt x="568" y="413"/>
                  <a:pt x="564" y="398"/>
                  <a:pt x="543" y="387"/>
                </a:cubicBezTo>
                <a:lnTo>
                  <a:pt x="543" y="387"/>
                </a:lnTo>
                <a:cubicBezTo>
                  <a:pt x="466" y="348"/>
                  <a:pt x="383" y="328"/>
                  <a:pt x="303" y="328"/>
                </a:cubicBezTo>
                <a:close/>
                <a:moveTo>
                  <a:pt x="298" y="187"/>
                </a:moveTo>
                <a:lnTo>
                  <a:pt x="298" y="187"/>
                </a:lnTo>
                <a:cubicBezTo>
                  <a:pt x="244" y="187"/>
                  <a:pt x="192" y="193"/>
                  <a:pt x="140" y="205"/>
                </a:cubicBezTo>
                <a:lnTo>
                  <a:pt x="140" y="205"/>
                </a:lnTo>
                <a:cubicBezTo>
                  <a:pt x="123" y="210"/>
                  <a:pt x="112" y="224"/>
                  <a:pt x="112" y="241"/>
                </a:cubicBezTo>
                <a:lnTo>
                  <a:pt x="112" y="241"/>
                </a:lnTo>
                <a:cubicBezTo>
                  <a:pt x="112" y="262"/>
                  <a:pt x="131" y="278"/>
                  <a:pt x="152" y="272"/>
                </a:cubicBezTo>
                <a:lnTo>
                  <a:pt x="152" y="272"/>
                </a:lnTo>
                <a:cubicBezTo>
                  <a:pt x="189" y="264"/>
                  <a:pt x="227" y="257"/>
                  <a:pt x="266" y="256"/>
                </a:cubicBezTo>
                <a:lnTo>
                  <a:pt x="266" y="256"/>
                </a:lnTo>
                <a:cubicBezTo>
                  <a:pt x="369" y="251"/>
                  <a:pt x="468" y="270"/>
                  <a:pt x="561" y="316"/>
                </a:cubicBezTo>
                <a:lnTo>
                  <a:pt x="561" y="316"/>
                </a:lnTo>
                <a:cubicBezTo>
                  <a:pt x="565" y="318"/>
                  <a:pt x="569" y="320"/>
                  <a:pt x="573" y="320"/>
                </a:cubicBezTo>
                <a:lnTo>
                  <a:pt x="573" y="320"/>
                </a:lnTo>
                <a:cubicBezTo>
                  <a:pt x="589" y="322"/>
                  <a:pt x="604" y="311"/>
                  <a:pt x="609" y="295"/>
                </a:cubicBezTo>
                <a:lnTo>
                  <a:pt x="609" y="295"/>
                </a:lnTo>
                <a:cubicBezTo>
                  <a:pt x="614" y="279"/>
                  <a:pt x="606" y="263"/>
                  <a:pt x="590" y="255"/>
                </a:cubicBezTo>
                <a:lnTo>
                  <a:pt x="590" y="255"/>
                </a:lnTo>
                <a:cubicBezTo>
                  <a:pt x="498" y="210"/>
                  <a:pt x="401" y="187"/>
                  <a:pt x="298" y="187"/>
                </a:cubicBezTo>
                <a:close/>
                <a:moveTo>
                  <a:pt x="0" y="353"/>
                </a:moveTo>
                <a:lnTo>
                  <a:pt x="0" y="353"/>
                </a:lnTo>
                <a:cubicBezTo>
                  <a:pt x="0" y="160"/>
                  <a:pt x="158" y="3"/>
                  <a:pt x="348" y="1"/>
                </a:cubicBezTo>
                <a:lnTo>
                  <a:pt x="348" y="1"/>
                </a:lnTo>
                <a:cubicBezTo>
                  <a:pt x="547" y="0"/>
                  <a:pt x="704" y="162"/>
                  <a:pt x="704" y="352"/>
                </a:cubicBezTo>
                <a:lnTo>
                  <a:pt x="704" y="352"/>
                </a:lnTo>
                <a:cubicBezTo>
                  <a:pt x="704" y="547"/>
                  <a:pt x="544" y="707"/>
                  <a:pt x="351" y="705"/>
                </a:cubicBezTo>
                <a:lnTo>
                  <a:pt x="351" y="705"/>
                </a:lnTo>
                <a:cubicBezTo>
                  <a:pt x="157" y="704"/>
                  <a:pt x="0" y="548"/>
                  <a:pt x="0" y="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7" name="Freeform 266">
            <a:extLst>
              <a:ext uri="{FF2B5EF4-FFF2-40B4-BE49-F238E27FC236}">
                <a16:creationId xmlns:a16="http://schemas.microsoft.com/office/drawing/2014/main" id="{B653ACA7-BA2E-A3DB-C191-244443B2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407" y="4733181"/>
            <a:ext cx="516346" cy="365288"/>
          </a:xfrm>
          <a:custGeom>
            <a:avLst/>
            <a:gdLst>
              <a:gd name="T0" fmla="*/ 299 w 829"/>
              <a:gd name="T1" fmla="*/ 293 h 586"/>
              <a:gd name="T2" fmla="*/ 299 w 829"/>
              <a:gd name="T3" fmla="*/ 293 h 586"/>
              <a:gd name="T4" fmla="*/ 299 w 829"/>
              <a:gd name="T5" fmla="*/ 393 h 586"/>
              <a:gd name="T6" fmla="*/ 299 w 829"/>
              <a:gd name="T7" fmla="*/ 393 h 586"/>
              <a:gd name="T8" fmla="*/ 322 w 829"/>
              <a:gd name="T9" fmla="*/ 409 h 586"/>
              <a:gd name="T10" fmla="*/ 322 w 829"/>
              <a:gd name="T11" fmla="*/ 409 h 586"/>
              <a:gd name="T12" fmla="*/ 532 w 829"/>
              <a:gd name="T13" fmla="*/ 309 h 586"/>
              <a:gd name="T14" fmla="*/ 532 w 829"/>
              <a:gd name="T15" fmla="*/ 309 h 586"/>
              <a:gd name="T16" fmla="*/ 544 w 829"/>
              <a:gd name="T17" fmla="*/ 295 h 586"/>
              <a:gd name="T18" fmla="*/ 544 w 829"/>
              <a:gd name="T19" fmla="*/ 295 h 586"/>
              <a:gd name="T20" fmla="*/ 533 w 829"/>
              <a:gd name="T21" fmla="*/ 283 h 586"/>
              <a:gd name="T22" fmla="*/ 533 w 829"/>
              <a:gd name="T23" fmla="*/ 283 h 586"/>
              <a:gd name="T24" fmla="*/ 322 w 829"/>
              <a:gd name="T25" fmla="*/ 176 h 586"/>
              <a:gd name="T26" fmla="*/ 322 w 829"/>
              <a:gd name="T27" fmla="*/ 176 h 586"/>
              <a:gd name="T28" fmla="*/ 299 w 829"/>
              <a:gd name="T29" fmla="*/ 191 h 586"/>
              <a:gd name="T30" fmla="*/ 299 w 829"/>
              <a:gd name="T31" fmla="*/ 191 h 586"/>
              <a:gd name="T32" fmla="*/ 299 w 829"/>
              <a:gd name="T33" fmla="*/ 293 h 586"/>
              <a:gd name="T34" fmla="*/ 828 w 829"/>
              <a:gd name="T35" fmla="*/ 158 h 586"/>
              <a:gd name="T36" fmla="*/ 828 w 829"/>
              <a:gd name="T37" fmla="*/ 431 h 586"/>
              <a:gd name="T38" fmla="*/ 828 w 829"/>
              <a:gd name="T39" fmla="*/ 431 h 586"/>
              <a:gd name="T40" fmla="*/ 824 w 829"/>
              <a:gd name="T41" fmla="*/ 439 h 586"/>
              <a:gd name="T42" fmla="*/ 824 w 829"/>
              <a:gd name="T43" fmla="*/ 439 h 586"/>
              <a:gd name="T44" fmla="*/ 654 w 829"/>
              <a:gd name="T45" fmla="*/ 585 h 586"/>
              <a:gd name="T46" fmla="*/ 654 w 829"/>
              <a:gd name="T47" fmla="*/ 585 h 586"/>
              <a:gd name="T48" fmla="*/ 172 w 829"/>
              <a:gd name="T49" fmla="*/ 585 h 586"/>
              <a:gd name="T50" fmla="*/ 172 w 829"/>
              <a:gd name="T51" fmla="*/ 585 h 586"/>
              <a:gd name="T52" fmla="*/ 9 w 829"/>
              <a:gd name="T53" fmla="*/ 467 h 586"/>
              <a:gd name="T54" fmla="*/ 9 w 829"/>
              <a:gd name="T55" fmla="*/ 467 h 586"/>
              <a:gd name="T56" fmla="*/ 0 w 829"/>
              <a:gd name="T57" fmla="*/ 431 h 586"/>
              <a:gd name="T58" fmla="*/ 0 w 829"/>
              <a:gd name="T59" fmla="*/ 151 h 586"/>
              <a:gd name="T60" fmla="*/ 0 w 829"/>
              <a:gd name="T61" fmla="*/ 151 h 586"/>
              <a:gd name="T62" fmla="*/ 3 w 829"/>
              <a:gd name="T63" fmla="*/ 143 h 586"/>
              <a:gd name="T64" fmla="*/ 3 w 829"/>
              <a:gd name="T65" fmla="*/ 143 h 586"/>
              <a:gd name="T66" fmla="*/ 172 w 829"/>
              <a:gd name="T67" fmla="*/ 0 h 586"/>
              <a:gd name="T68" fmla="*/ 172 w 829"/>
              <a:gd name="T69" fmla="*/ 0 h 586"/>
              <a:gd name="T70" fmla="*/ 659 w 829"/>
              <a:gd name="T71" fmla="*/ 0 h 586"/>
              <a:gd name="T72" fmla="*/ 659 w 829"/>
              <a:gd name="T73" fmla="*/ 0 h 586"/>
              <a:gd name="T74" fmla="*/ 790 w 829"/>
              <a:gd name="T75" fmla="*/ 64 h 586"/>
              <a:gd name="T76" fmla="*/ 790 w 829"/>
              <a:gd name="T77" fmla="*/ 64 h 586"/>
              <a:gd name="T78" fmla="*/ 828 w 829"/>
              <a:gd name="T79" fmla="*/ 15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29" h="586">
                <a:moveTo>
                  <a:pt x="299" y="293"/>
                </a:moveTo>
                <a:lnTo>
                  <a:pt x="299" y="293"/>
                </a:lnTo>
                <a:cubicBezTo>
                  <a:pt x="299" y="326"/>
                  <a:pt x="299" y="360"/>
                  <a:pt x="299" y="393"/>
                </a:cubicBezTo>
                <a:lnTo>
                  <a:pt x="299" y="393"/>
                </a:lnTo>
                <a:cubicBezTo>
                  <a:pt x="299" y="414"/>
                  <a:pt x="305" y="417"/>
                  <a:pt x="322" y="409"/>
                </a:cubicBezTo>
                <a:lnTo>
                  <a:pt x="322" y="409"/>
                </a:lnTo>
                <a:cubicBezTo>
                  <a:pt x="392" y="376"/>
                  <a:pt x="462" y="343"/>
                  <a:pt x="532" y="309"/>
                </a:cubicBezTo>
                <a:lnTo>
                  <a:pt x="532" y="309"/>
                </a:lnTo>
                <a:cubicBezTo>
                  <a:pt x="537" y="306"/>
                  <a:pt x="542" y="300"/>
                  <a:pt x="544" y="295"/>
                </a:cubicBezTo>
                <a:lnTo>
                  <a:pt x="544" y="295"/>
                </a:lnTo>
                <a:cubicBezTo>
                  <a:pt x="545" y="293"/>
                  <a:pt x="538" y="286"/>
                  <a:pt x="533" y="283"/>
                </a:cubicBezTo>
                <a:lnTo>
                  <a:pt x="533" y="283"/>
                </a:lnTo>
                <a:cubicBezTo>
                  <a:pt x="462" y="247"/>
                  <a:pt x="393" y="212"/>
                  <a:pt x="322" y="176"/>
                </a:cubicBezTo>
                <a:lnTo>
                  <a:pt x="322" y="176"/>
                </a:lnTo>
                <a:cubicBezTo>
                  <a:pt x="305" y="168"/>
                  <a:pt x="299" y="172"/>
                  <a:pt x="299" y="191"/>
                </a:cubicBezTo>
                <a:lnTo>
                  <a:pt x="299" y="191"/>
                </a:lnTo>
                <a:cubicBezTo>
                  <a:pt x="299" y="225"/>
                  <a:pt x="299" y="259"/>
                  <a:pt x="299" y="293"/>
                </a:cubicBezTo>
                <a:close/>
                <a:moveTo>
                  <a:pt x="828" y="158"/>
                </a:moveTo>
                <a:lnTo>
                  <a:pt x="828" y="431"/>
                </a:lnTo>
                <a:lnTo>
                  <a:pt x="828" y="431"/>
                </a:lnTo>
                <a:cubicBezTo>
                  <a:pt x="827" y="433"/>
                  <a:pt x="825" y="436"/>
                  <a:pt x="824" y="439"/>
                </a:cubicBezTo>
                <a:lnTo>
                  <a:pt x="824" y="439"/>
                </a:lnTo>
                <a:cubicBezTo>
                  <a:pt x="811" y="525"/>
                  <a:pt x="741" y="585"/>
                  <a:pt x="654" y="585"/>
                </a:cubicBezTo>
                <a:lnTo>
                  <a:pt x="654" y="585"/>
                </a:lnTo>
                <a:cubicBezTo>
                  <a:pt x="493" y="585"/>
                  <a:pt x="333" y="585"/>
                  <a:pt x="172" y="585"/>
                </a:cubicBezTo>
                <a:lnTo>
                  <a:pt x="172" y="585"/>
                </a:lnTo>
                <a:cubicBezTo>
                  <a:pt x="97" y="585"/>
                  <a:pt x="33" y="538"/>
                  <a:pt x="9" y="467"/>
                </a:cubicBezTo>
                <a:lnTo>
                  <a:pt x="9" y="467"/>
                </a:lnTo>
                <a:cubicBezTo>
                  <a:pt x="5" y="455"/>
                  <a:pt x="3" y="443"/>
                  <a:pt x="0" y="431"/>
                </a:cubicBezTo>
                <a:lnTo>
                  <a:pt x="0" y="151"/>
                </a:lnTo>
                <a:lnTo>
                  <a:pt x="0" y="151"/>
                </a:lnTo>
                <a:cubicBezTo>
                  <a:pt x="1" y="148"/>
                  <a:pt x="2" y="145"/>
                  <a:pt x="3" y="143"/>
                </a:cubicBezTo>
                <a:lnTo>
                  <a:pt x="3" y="143"/>
                </a:lnTo>
                <a:cubicBezTo>
                  <a:pt x="18" y="59"/>
                  <a:pt x="87" y="0"/>
                  <a:pt x="172" y="0"/>
                </a:cubicBezTo>
                <a:lnTo>
                  <a:pt x="172" y="0"/>
                </a:lnTo>
                <a:cubicBezTo>
                  <a:pt x="334" y="0"/>
                  <a:pt x="497" y="0"/>
                  <a:pt x="659" y="0"/>
                </a:cubicBezTo>
                <a:lnTo>
                  <a:pt x="659" y="0"/>
                </a:lnTo>
                <a:cubicBezTo>
                  <a:pt x="712" y="1"/>
                  <a:pt x="755" y="23"/>
                  <a:pt x="790" y="64"/>
                </a:cubicBezTo>
                <a:lnTo>
                  <a:pt x="790" y="64"/>
                </a:lnTo>
                <a:cubicBezTo>
                  <a:pt x="812" y="92"/>
                  <a:pt x="821" y="124"/>
                  <a:pt x="828" y="1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8" name="Freeform 273">
            <a:extLst>
              <a:ext uri="{FF2B5EF4-FFF2-40B4-BE49-F238E27FC236}">
                <a16:creationId xmlns:a16="http://schemas.microsoft.com/office/drawing/2014/main" id="{D196EFB0-DC97-6649-E4E4-D1CD68F0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596" y="4708463"/>
            <a:ext cx="390006" cy="414724"/>
          </a:xfrm>
          <a:custGeom>
            <a:avLst/>
            <a:gdLst>
              <a:gd name="T0" fmla="*/ 603 w 625"/>
              <a:gd name="T1" fmla="*/ 449 h 666"/>
              <a:gd name="T2" fmla="*/ 586 w 625"/>
              <a:gd name="T3" fmla="*/ 414 h 666"/>
              <a:gd name="T4" fmla="*/ 437 w 625"/>
              <a:gd name="T5" fmla="*/ 109 h 666"/>
              <a:gd name="T6" fmla="*/ 421 w 625"/>
              <a:gd name="T7" fmla="*/ 77 h 666"/>
              <a:gd name="T8" fmla="*/ 312 w 625"/>
              <a:gd name="T9" fmla="*/ 0 h 666"/>
              <a:gd name="T10" fmla="*/ 227 w 625"/>
              <a:gd name="T11" fmla="*/ 40 h 666"/>
              <a:gd name="T12" fmla="*/ 187 w 625"/>
              <a:gd name="T13" fmla="*/ 108 h 666"/>
              <a:gd name="T14" fmla="*/ 38 w 625"/>
              <a:gd name="T15" fmla="*/ 413 h 666"/>
              <a:gd name="T16" fmla="*/ 21 w 625"/>
              <a:gd name="T17" fmla="*/ 448 h 666"/>
              <a:gd name="T18" fmla="*/ 12 w 625"/>
              <a:gd name="T19" fmla="*/ 472 h 666"/>
              <a:gd name="T20" fmla="*/ 89 w 625"/>
              <a:gd name="T21" fmla="*/ 654 h 666"/>
              <a:gd name="T22" fmla="*/ 143 w 625"/>
              <a:gd name="T23" fmla="*/ 665 h 666"/>
              <a:gd name="T24" fmla="*/ 228 w 625"/>
              <a:gd name="T25" fmla="*/ 641 h 666"/>
              <a:gd name="T26" fmla="*/ 310 w 625"/>
              <a:gd name="T27" fmla="*/ 572 h 666"/>
              <a:gd name="T28" fmla="*/ 459 w 625"/>
              <a:gd name="T29" fmla="*/ 664 h 666"/>
              <a:gd name="T30" fmla="*/ 477 w 625"/>
              <a:gd name="T31" fmla="*/ 665 h 666"/>
              <a:gd name="T32" fmla="*/ 617 w 625"/>
              <a:gd name="T33" fmla="*/ 544 h 666"/>
              <a:gd name="T34" fmla="*/ 312 w 625"/>
              <a:gd name="T35" fmla="*/ 507 h 666"/>
              <a:gd name="T36" fmla="*/ 245 w 625"/>
              <a:gd name="T37" fmla="*/ 384 h 666"/>
              <a:gd name="T38" fmla="*/ 253 w 625"/>
              <a:gd name="T39" fmla="*/ 315 h 666"/>
              <a:gd name="T40" fmla="*/ 312 w 625"/>
              <a:gd name="T41" fmla="*/ 285 h 666"/>
              <a:gd name="T42" fmla="*/ 382 w 625"/>
              <a:gd name="T43" fmla="*/ 343 h 666"/>
              <a:gd name="T44" fmla="*/ 379 w 625"/>
              <a:gd name="T45" fmla="*/ 384 h 666"/>
              <a:gd name="T46" fmla="*/ 578 w 625"/>
              <a:gd name="T47" fmla="*/ 539 h 666"/>
              <a:gd name="T48" fmla="*/ 467 w 625"/>
              <a:gd name="T49" fmla="*/ 624 h 666"/>
              <a:gd name="T50" fmla="*/ 416 w 625"/>
              <a:gd name="T51" fmla="*/ 606 h 666"/>
              <a:gd name="T52" fmla="*/ 421 w 625"/>
              <a:gd name="T53" fmla="*/ 394 h 666"/>
              <a:gd name="T54" fmla="*/ 425 w 625"/>
              <a:gd name="T55" fmla="*/ 337 h 666"/>
              <a:gd name="T56" fmla="*/ 313 w 625"/>
              <a:gd name="T57" fmla="*/ 245 h 666"/>
              <a:gd name="T58" fmla="*/ 219 w 625"/>
              <a:gd name="T59" fmla="*/ 292 h 666"/>
              <a:gd name="T60" fmla="*/ 204 w 625"/>
              <a:gd name="T61" fmla="*/ 394 h 666"/>
              <a:gd name="T62" fmla="*/ 285 w 625"/>
              <a:gd name="T63" fmla="*/ 542 h 666"/>
              <a:gd name="T64" fmla="*/ 158 w 625"/>
              <a:gd name="T65" fmla="*/ 625 h 666"/>
              <a:gd name="T66" fmla="*/ 108 w 625"/>
              <a:gd name="T67" fmla="*/ 618 h 666"/>
              <a:gd name="T68" fmla="*/ 53 w 625"/>
              <a:gd name="T69" fmla="*/ 488 h 666"/>
              <a:gd name="T70" fmla="*/ 62 w 625"/>
              <a:gd name="T71" fmla="*/ 467 h 666"/>
              <a:gd name="T72" fmla="*/ 78 w 625"/>
              <a:gd name="T73" fmla="*/ 433 h 666"/>
              <a:gd name="T74" fmla="*/ 227 w 625"/>
              <a:gd name="T75" fmla="*/ 129 h 666"/>
              <a:gd name="T76" fmla="*/ 262 w 625"/>
              <a:gd name="T77" fmla="*/ 70 h 666"/>
              <a:gd name="T78" fmla="*/ 315 w 625"/>
              <a:gd name="T79" fmla="*/ 45 h 666"/>
              <a:gd name="T80" fmla="*/ 387 w 625"/>
              <a:gd name="T81" fmla="*/ 99 h 666"/>
              <a:gd name="T82" fmla="*/ 405 w 625"/>
              <a:gd name="T83" fmla="*/ 133 h 666"/>
              <a:gd name="T84" fmla="*/ 551 w 625"/>
              <a:gd name="T85" fmla="*/ 434 h 666"/>
              <a:gd name="T86" fmla="*/ 566 w 625"/>
              <a:gd name="T87" fmla="*/ 467 h 666"/>
              <a:gd name="T88" fmla="*/ 578 w 625"/>
              <a:gd name="T89" fmla="*/ 53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5" h="666">
                <a:moveTo>
                  <a:pt x="613" y="473"/>
                </a:moveTo>
                <a:lnTo>
                  <a:pt x="613" y="473"/>
                </a:lnTo>
                <a:cubicBezTo>
                  <a:pt x="609" y="465"/>
                  <a:pt x="606" y="456"/>
                  <a:pt x="603" y="449"/>
                </a:cubicBezTo>
                <a:lnTo>
                  <a:pt x="603" y="449"/>
                </a:lnTo>
                <a:cubicBezTo>
                  <a:pt x="597" y="437"/>
                  <a:pt x="592" y="425"/>
                  <a:pt x="587" y="415"/>
                </a:cubicBezTo>
                <a:lnTo>
                  <a:pt x="586" y="414"/>
                </a:lnTo>
                <a:lnTo>
                  <a:pt x="586" y="414"/>
                </a:lnTo>
                <a:cubicBezTo>
                  <a:pt x="540" y="314"/>
                  <a:pt x="491" y="213"/>
                  <a:pt x="439" y="113"/>
                </a:cubicBezTo>
                <a:lnTo>
                  <a:pt x="437" y="109"/>
                </a:lnTo>
                <a:lnTo>
                  <a:pt x="437" y="109"/>
                </a:lnTo>
                <a:cubicBezTo>
                  <a:pt x="432" y="99"/>
                  <a:pt x="426" y="88"/>
                  <a:pt x="421" y="77"/>
                </a:cubicBezTo>
                <a:lnTo>
                  <a:pt x="421" y="77"/>
                </a:lnTo>
                <a:cubicBezTo>
                  <a:pt x="415" y="66"/>
                  <a:pt x="407" y="53"/>
                  <a:pt x="397" y="41"/>
                </a:cubicBezTo>
                <a:lnTo>
                  <a:pt x="397" y="41"/>
                </a:lnTo>
                <a:cubicBezTo>
                  <a:pt x="376" y="14"/>
                  <a:pt x="345" y="0"/>
                  <a:pt x="312" y="0"/>
                </a:cubicBezTo>
                <a:lnTo>
                  <a:pt x="312" y="0"/>
                </a:lnTo>
                <a:cubicBezTo>
                  <a:pt x="279" y="0"/>
                  <a:pt x="249" y="14"/>
                  <a:pt x="227" y="40"/>
                </a:cubicBezTo>
                <a:lnTo>
                  <a:pt x="227" y="40"/>
                </a:lnTo>
                <a:cubicBezTo>
                  <a:pt x="217" y="51"/>
                  <a:pt x="209" y="64"/>
                  <a:pt x="203" y="76"/>
                </a:cubicBezTo>
                <a:lnTo>
                  <a:pt x="203" y="76"/>
                </a:lnTo>
                <a:cubicBezTo>
                  <a:pt x="198" y="87"/>
                  <a:pt x="192" y="98"/>
                  <a:pt x="187" y="108"/>
                </a:cubicBezTo>
                <a:lnTo>
                  <a:pt x="185" y="112"/>
                </a:lnTo>
                <a:lnTo>
                  <a:pt x="185" y="112"/>
                </a:lnTo>
                <a:cubicBezTo>
                  <a:pt x="134" y="212"/>
                  <a:pt x="84" y="313"/>
                  <a:pt x="38" y="413"/>
                </a:cubicBezTo>
                <a:lnTo>
                  <a:pt x="37" y="414"/>
                </a:lnTo>
                <a:lnTo>
                  <a:pt x="37" y="414"/>
                </a:lnTo>
                <a:cubicBezTo>
                  <a:pt x="32" y="425"/>
                  <a:pt x="27" y="437"/>
                  <a:pt x="21" y="448"/>
                </a:cubicBezTo>
                <a:lnTo>
                  <a:pt x="21" y="448"/>
                </a:lnTo>
                <a:cubicBezTo>
                  <a:pt x="18" y="456"/>
                  <a:pt x="15" y="464"/>
                  <a:pt x="12" y="472"/>
                </a:cubicBezTo>
                <a:lnTo>
                  <a:pt x="12" y="472"/>
                </a:lnTo>
                <a:cubicBezTo>
                  <a:pt x="3" y="496"/>
                  <a:pt x="0" y="520"/>
                  <a:pt x="3" y="544"/>
                </a:cubicBezTo>
                <a:lnTo>
                  <a:pt x="3" y="544"/>
                </a:lnTo>
                <a:cubicBezTo>
                  <a:pt x="10" y="594"/>
                  <a:pt x="44" y="636"/>
                  <a:pt x="89" y="654"/>
                </a:cubicBezTo>
                <a:lnTo>
                  <a:pt x="89" y="654"/>
                </a:lnTo>
                <a:cubicBezTo>
                  <a:pt x="107" y="661"/>
                  <a:pt x="125" y="665"/>
                  <a:pt x="143" y="665"/>
                </a:cubicBezTo>
                <a:lnTo>
                  <a:pt x="143" y="665"/>
                </a:lnTo>
                <a:cubicBezTo>
                  <a:pt x="149" y="665"/>
                  <a:pt x="156" y="664"/>
                  <a:pt x="161" y="664"/>
                </a:cubicBezTo>
                <a:lnTo>
                  <a:pt x="161" y="664"/>
                </a:lnTo>
                <a:cubicBezTo>
                  <a:pt x="183" y="661"/>
                  <a:pt x="206" y="654"/>
                  <a:pt x="228" y="641"/>
                </a:cubicBezTo>
                <a:lnTo>
                  <a:pt x="228" y="641"/>
                </a:lnTo>
                <a:cubicBezTo>
                  <a:pt x="255" y="626"/>
                  <a:pt x="281" y="604"/>
                  <a:pt x="310" y="572"/>
                </a:cubicBezTo>
                <a:lnTo>
                  <a:pt x="310" y="572"/>
                </a:lnTo>
                <a:cubicBezTo>
                  <a:pt x="340" y="603"/>
                  <a:pt x="366" y="626"/>
                  <a:pt x="393" y="641"/>
                </a:cubicBezTo>
                <a:lnTo>
                  <a:pt x="393" y="641"/>
                </a:lnTo>
                <a:cubicBezTo>
                  <a:pt x="415" y="654"/>
                  <a:pt x="437" y="661"/>
                  <a:pt x="459" y="664"/>
                </a:cubicBezTo>
                <a:lnTo>
                  <a:pt x="459" y="664"/>
                </a:lnTo>
                <a:cubicBezTo>
                  <a:pt x="465" y="665"/>
                  <a:pt x="471" y="665"/>
                  <a:pt x="477" y="665"/>
                </a:cubicBezTo>
                <a:lnTo>
                  <a:pt x="477" y="665"/>
                </a:lnTo>
                <a:cubicBezTo>
                  <a:pt x="496" y="665"/>
                  <a:pt x="514" y="661"/>
                  <a:pt x="531" y="654"/>
                </a:cubicBezTo>
                <a:lnTo>
                  <a:pt x="531" y="654"/>
                </a:lnTo>
                <a:cubicBezTo>
                  <a:pt x="577" y="636"/>
                  <a:pt x="610" y="593"/>
                  <a:pt x="617" y="544"/>
                </a:cubicBezTo>
                <a:lnTo>
                  <a:pt x="617" y="544"/>
                </a:lnTo>
                <a:cubicBezTo>
                  <a:pt x="624" y="521"/>
                  <a:pt x="622" y="498"/>
                  <a:pt x="613" y="473"/>
                </a:cubicBezTo>
                <a:close/>
                <a:moveTo>
                  <a:pt x="312" y="507"/>
                </a:moveTo>
                <a:lnTo>
                  <a:pt x="312" y="507"/>
                </a:lnTo>
                <a:cubicBezTo>
                  <a:pt x="277" y="462"/>
                  <a:pt x="253" y="419"/>
                  <a:pt x="245" y="384"/>
                </a:cubicBezTo>
                <a:lnTo>
                  <a:pt x="245" y="384"/>
                </a:lnTo>
                <a:cubicBezTo>
                  <a:pt x="242" y="368"/>
                  <a:pt x="241" y="355"/>
                  <a:pt x="243" y="343"/>
                </a:cubicBezTo>
                <a:lnTo>
                  <a:pt x="243" y="343"/>
                </a:lnTo>
                <a:cubicBezTo>
                  <a:pt x="244" y="333"/>
                  <a:pt x="248" y="323"/>
                  <a:pt x="253" y="315"/>
                </a:cubicBezTo>
                <a:lnTo>
                  <a:pt x="253" y="315"/>
                </a:lnTo>
                <a:cubicBezTo>
                  <a:pt x="266" y="297"/>
                  <a:pt x="288" y="285"/>
                  <a:pt x="312" y="285"/>
                </a:cubicBezTo>
                <a:lnTo>
                  <a:pt x="312" y="285"/>
                </a:lnTo>
                <a:cubicBezTo>
                  <a:pt x="336" y="285"/>
                  <a:pt x="358" y="296"/>
                  <a:pt x="371" y="315"/>
                </a:cubicBezTo>
                <a:lnTo>
                  <a:pt x="371" y="315"/>
                </a:lnTo>
                <a:cubicBezTo>
                  <a:pt x="376" y="323"/>
                  <a:pt x="381" y="333"/>
                  <a:pt x="382" y="343"/>
                </a:cubicBezTo>
                <a:lnTo>
                  <a:pt x="382" y="343"/>
                </a:lnTo>
                <a:cubicBezTo>
                  <a:pt x="384" y="355"/>
                  <a:pt x="383" y="369"/>
                  <a:pt x="379" y="384"/>
                </a:cubicBezTo>
                <a:lnTo>
                  <a:pt x="379" y="384"/>
                </a:lnTo>
                <a:cubicBezTo>
                  <a:pt x="371" y="419"/>
                  <a:pt x="348" y="461"/>
                  <a:pt x="312" y="507"/>
                </a:cubicBezTo>
                <a:close/>
                <a:moveTo>
                  <a:pt x="578" y="539"/>
                </a:moveTo>
                <a:lnTo>
                  <a:pt x="578" y="539"/>
                </a:lnTo>
                <a:cubicBezTo>
                  <a:pt x="574" y="574"/>
                  <a:pt x="550" y="604"/>
                  <a:pt x="518" y="617"/>
                </a:cubicBezTo>
                <a:lnTo>
                  <a:pt x="518" y="617"/>
                </a:lnTo>
                <a:cubicBezTo>
                  <a:pt x="502" y="624"/>
                  <a:pt x="484" y="626"/>
                  <a:pt x="467" y="624"/>
                </a:cubicBezTo>
                <a:lnTo>
                  <a:pt x="467" y="624"/>
                </a:lnTo>
                <a:cubicBezTo>
                  <a:pt x="450" y="621"/>
                  <a:pt x="433" y="616"/>
                  <a:pt x="416" y="606"/>
                </a:cubicBezTo>
                <a:lnTo>
                  <a:pt x="416" y="606"/>
                </a:lnTo>
                <a:cubicBezTo>
                  <a:pt x="392" y="593"/>
                  <a:pt x="368" y="572"/>
                  <a:pt x="340" y="542"/>
                </a:cubicBezTo>
                <a:lnTo>
                  <a:pt x="340" y="542"/>
                </a:lnTo>
                <a:cubicBezTo>
                  <a:pt x="384" y="488"/>
                  <a:pt x="411" y="438"/>
                  <a:pt x="421" y="394"/>
                </a:cubicBezTo>
                <a:lnTo>
                  <a:pt x="421" y="394"/>
                </a:lnTo>
                <a:cubicBezTo>
                  <a:pt x="426" y="373"/>
                  <a:pt x="426" y="355"/>
                  <a:pt x="425" y="337"/>
                </a:cubicBezTo>
                <a:lnTo>
                  <a:pt x="425" y="337"/>
                </a:lnTo>
                <a:cubicBezTo>
                  <a:pt x="421" y="321"/>
                  <a:pt x="416" y="306"/>
                  <a:pt x="406" y="292"/>
                </a:cubicBezTo>
                <a:lnTo>
                  <a:pt x="406" y="292"/>
                </a:lnTo>
                <a:cubicBezTo>
                  <a:pt x="386" y="262"/>
                  <a:pt x="351" y="245"/>
                  <a:pt x="313" y="245"/>
                </a:cubicBezTo>
                <a:lnTo>
                  <a:pt x="313" y="245"/>
                </a:lnTo>
                <a:cubicBezTo>
                  <a:pt x="274" y="245"/>
                  <a:pt x="239" y="263"/>
                  <a:pt x="219" y="292"/>
                </a:cubicBezTo>
                <a:lnTo>
                  <a:pt x="219" y="292"/>
                </a:lnTo>
                <a:cubicBezTo>
                  <a:pt x="209" y="306"/>
                  <a:pt x="203" y="321"/>
                  <a:pt x="201" y="337"/>
                </a:cubicBezTo>
                <a:lnTo>
                  <a:pt x="201" y="337"/>
                </a:lnTo>
                <a:cubicBezTo>
                  <a:pt x="198" y="355"/>
                  <a:pt x="199" y="374"/>
                  <a:pt x="204" y="394"/>
                </a:cubicBezTo>
                <a:lnTo>
                  <a:pt x="204" y="394"/>
                </a:lnTo>
                <a:cubicBezTo>
                  <a:pt x="214" y="438"/>
                  <a:pt x="241" y="488"/>
                  <a:pt x="285" y="542"/>
                </a:cubicBezTo>
                <a:lnTo>
                  <a:pt x="285" y="542"/>
                </a:lnTo>
                <a:cubicBezTo>
                  <a:pt x="258" y="573"/>
                  <a:pt x="233" y="593"/>
                  <a:pt x="209" y="607"/>
                </a:cubicBezTo>
                <a:lnTo>
                  <a:pt x="209" y="607"/>
                </a:lnTo>
                <a:cubicBezTo>
                  <a:pt x="192" y="617"/>
                  <a:pt x="175" y="622"/>
                  <a:pt x="158" y="625"/>
                </a:cubicBezTo>
                <a:lnTo>
                  <a:pt x="158" y="625"/>
                </a:lnTo>
                <a:cubicBezTo>
                  <a:pt x="141" y="627"/>
                  <a:pt x="124" y="624"/>
                  <a:pt x="108" y="618"/>
                </a:cubicBezTo>
                <a:lnTo>
                  <a:pt x="108" y="618"/>
                </a:lnTo>
                <a:cubicBezTo>
                  <a:pt x="75" y="605"/>
                  <a:pt x="52" y="575"/>
                  <a:pt x="47" y="540"/>
                </a:cubicBezTo>
                <a:lnTo>
                  <a:pt x="47" y="540"/>
                </a:lnTo>
                <a:cubicBezTo>
                  <a:pt x="45" y="523"/>
                  <a:pt x="47" y="507"/>
                  <a:pt x="53" y="488"/>
                </a:cubicBezTo>
                <a:lnTo>
                  <a:pt x="53" y="488"/>
                </a:lnTo>
                <a:cubicBezTo>
                  <a:pt x="56" y="482"/>
                  <a:pt x="59" y="475"/>
                  <a:pt x="62" y="467"/>
                </a:cubicBezTo>
                <a:lnTo>
                  <a:pt x="62" y="467"/>
                </a:lnTo>
                <a:cubicBezTo>
                  <a:pt x="67" y="457"/>
                  <a:pt x="72" y="445"/>
                  <a:pt x="78" y="434"/>
                </a:cubicBezTo>
                <a:lnTo>
                  <a:pt x="78" y="433"/>
                </a:lnTo>
                <a:lnTo>
                  <a:pt x="78" y="433"/>
                </a:lnTo>
                <a:cubicBezTo>
                  <a:pt x="124" y="333"/>
                  <a:pt x="174" y="232"/>
                  <a:pt x="225" y="133"/>
                </a:cubicBezTo>
                <a:lnTo>
                  <a:pt x="227" y="129"/>
                </a:lnTo>
                <a:lnTo>
                  <a:pt x="227" y="129"/>
                </a:lnTo>
                <a:cubicBezTo>
                  <a:pt x="232" y="120"/>
                  <a:pt x="237" y="109"/>
                  <a:pt x="243" y="99"/>
                </a:cubicBezTo>
                <a:lnTo>
                  <a:pt x="243" y="99"/>
                </a:lnTo>
                <a:cubicBezTo>
                  <a:pt x="248" y="88"/>
                  <a:pt x="255" y="78"/>
                  <a:pt x="262" y="70"/>
                </a:cubicBezTo>
                <a:lnTo>
                  <a:pt x="262" y="70"/>
                </a:lnTo>
                <a:cubicBezTo>
                  <a:pt x="275" y="53"/>
                  <a:pt x="294" y="45"/>
                  <a:pt x="315" y="45"/>
                </a:cubicBezTo>
                <a:lnTo>
                  <a:pt x="315" y="45"/>
                </a:lnTo>
                <a:cubicBezTo>
                  <a:pt x="336" y="45"/>
                  <a:pt x="354" y="53"/>
                  <a:pt x="368" y="70"/>
                </a:cubicBezTo>
                <a:lnTo>
                  <a:pt x="368" y="70"/>
                </a:lnTo>
                <a:cubicBezTo>
                  <a:pt x="376" y="78"/>
                  <a:pt x="382" y="88"/>
                  <a:pt x="387" y="99"/>
                </a:cubicBezTo>
                <a:lnTo>
                  <a:pt x="387" y="99"/>
                </a:lnTo>
                <a:cubicBezTo>
                  <a:pt x="393" y="109"/>
                  <a:pt x="398" y="120"/>
                  <a:pt x="403" y="129"/>
                </a:cubicBezTo>
                <a:lnTo>
                  <a:pt x="405" y="133"/>
                </a:lnTo>
                <a:lnTo>
                  <a:pt x="405" y="133"/>
                </a:lnTo>
                <a:cubicBezTo>
                  <a:pt x="456" y="232"/>
                  <a:pt x="505" y="334"/>
                  <a:pt x="551" y="433"/>
                </a:cubicBezTo>
                <a:lnTo>
                  <a:pt x="551" y="434"/>
                </a:lnTo>
                <a:lnTo>
                  <a:pt x="551" y="434"/>
                </a:lnTo>
                <a:cubicBezTo>
                  <a:pt x="557" y="444"/>
                  <a:pt x="561" y="457"/>
                  <a:pt x="566" y="467"/>
                </a:cubicBezTo>
                <a:lnTo>
                  <a:pt x="566" y="467"/>
                </a:lnTo>
                <a:cubicBezTo>
                  <a:pt x="570" y="476"/>
                  <a:pt x="573" y="482"/>
                  <a:pt x="575" y="488"/>
                </a:cubicBezTo>
                <a:lnTo>
                  <a:pt x="575" y="488"/>
                </a:lnTo>
                <a:cubicBezTo>
                  <a:pt x="579" y="505"/>
                  <a:pt x="581" y="522"/>
                  <a:pt x="578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527E36-8D0E-DE1E-ABE8-AF1D1FE21DDD}"/>
              </a:ext>
            </a:extLst>
          </p:cNvPr>
          <p:cNvSpPr txBox="1"/>
          <p:nvPr/>
        </p:nvSpPr>
        <p:spPr>
          <a:xfrm>
            <a:off x="8302594" y="4219344"/>
            <a:ext cx="2821539" cy="276999"/>
          </a:xfrm>
          <a:prstGeom prst="rect">
            <a:avLst/>
          </a:prstGeom>
          <a:solidFill>
            <a:srgbClr val="6A34BA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SOFTWARE AND APPS</a:t>
            </a:r>
          </a:p>
        </p:txBody>
      </p:sp>
      <p:sp>
        <p:nvSpPr>
          <p:cNvPr id="40" name="Freeform 274">
            <a:extLst>
              <a:ext uri="{FF2B5EF4-FFF2-40B4-BE49-F238E27FC236}">
                <a16:creationId xmlns:a16="http://schemas.microsoft.com/office/drawing/2014/main" id="{E12DFDC6-A532-AE29-7796-FCC7D433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868" y="5760381"/>
            <a:ext cx="996989" cy="332329"/>
          </a:xfrm>
          <a:custGeom>
            <a:avLst/>
            <a:gdLst>
              <a:gd name="T0" fmla="*/ 669 w 1600"/>
              <a:gd name="T1" fmla="*/ 59 h 533"/>
              <a:gd name="T2" fmla="*/ 769 w 1600"/>
              <a:gd name="T3" fmla="*/ 83 h 533"/>
              <a:gd name="T4" fmla="*/ 1463 w 1600"/>
              <a:gd name="T5" fmla="*/ 221 h 533"/>
              <a:gd name="T6" fmla="*/ 1565 w 1600"/>
              <a:gd name="T7" fmla="*/ 297 h 533"/>
              <a:gd name="T8" fmla="*/ 1441 w 1600"/>
              <a:gd name="T9" fmla="*/ 119 h 533"/>
              <a:gd name="T10" fmla="*/ 1381 w 1600"/>
              <a:gd name="T11" fmla="*/ 77 h 533"/>
              <a:gd name="T12" fmla="*/ 1280 w 1600"/>
              <a:gd name="T13" fmla="*/ 411 h 533"/>
              <a:gd name="T14" fmla="*/ 1382 w 1600"/>
              <a:gd name="T15" fmla="*/ 317 h 533"/>
              <a:gd name="T16" fmla="*/ 1186 w 1600"/>
              <a:gd name="T17" fmla="*/ 312 h 533"/>
              <a:gd name="T18" fmla="*/ 1125 w 1600"/>
              <a:gd name="T19" fmla="*/ 222 h 533"/>
              <a:gd name="T20" fmla="*/ 1089 w 1600"/>
              <a:gd name="T21" fmla="*/ 120 h 533"/>
              <a:gd name="T22" fmla="*/ 1058 w 1600"/>
              <a:gd name="T23" fmla="*/ 381 h 533"/>
              <a:gd name="T24" fmla="*/ 988 w 1600"/>
              <a:gd name="T25" fmla="*/ 362 h 533"/>
              <a:gd name="T26" fmla="*/ 907 w 1600"/>
              <a:gd name="T27" fmla="*/ 221 h 533"/>
              <a:gd name="T28" fmla="*/ 947 w 1600"/>
              <a:gd name="T29" fmla="*/ 121 h 533"/>
              <a:gd name="T30" fmla="*/ 806 w 1600"/>
              <a:gd name="T31" fmla="*/ 38 h 533"/>
              <a:gd name="T32" fmla="*/ 870 w 1600"/>
              <a:gd name="T33" fmla="*/ 414 h 533"/>
              <a:gd name="T34" fmla="*/ 769 w 1600"/>
              <a:gd name="T35" fmla="*/ 120 h 533"/>
              <a:gd name="T36" fmla="*/ 719 w 1600"/>
              <a:gd name="T37" fmla="*/ 413 h 533"/>
              <a:gd name="T38" fmla="*/ 632 w 1600"/>
              <a:gd name="T39" fmla="*/ 349 h 533"/>
              <a:gd name="T40" fmla="*/ 532 w 1600"/>
              <a:gd name="T41" fmla="*/ 121 h 533"/>
              <a:gd name="T42" fmla="*/ 496 w 1600"/>
              <a:gd name="T43" fmla="*/ 217 h 533"/>
              <a:gd name="T44" fmla="*/ 395 w 1600"/>
              <a:gd name="T45" fmla="*/ 218 h 533"/>
              <a:gd name="T46" fmla="*/ 358 w 1600"/>
              <a:gd name="T47" fmla="*/ 123 h 533"/>
              <a:gd name="T48" fmla="*/ 569 w 1600"/>
              <a:gd name="T49" fmla="*/ 415 h 533"/>
              <a:gd name="T50" fmla="*/ 179 w 1600"/>
              <a:gd name="T51" fmla="*/ 312 h 533"/>
              <a:gd name="T52" fmla="*/ 220 w 1600"/>
              <a:gd name="T53" fmla="*/ 219 h 533"/>
              <a:gd name="T54" fmla="*/ 137 w 1600"/>
              <a:gd name="T55" fmla="*/ 77 h 533"/>
              <a:gd name="T56" fmla="*/ 36 w 1600"/>
              <a:gd name="T57" fmla="*/ 347 h 533"/>
              <a:gd name="T58" fmla="*/ 220 w 1600"/>
              <a:gd name="T59" fmla="*/ 411 h 533"/>
              <a:gd name="T60" fmla="*/ 41 w 1600"/>
              <a:gd name="T61" fmla="*/ 408 h 533"/>
              <a:gd name="T62" fmla="*/ 216 w 1600"/>
              <a:gd name="T63" fmla="*/ 41 h 533"/>
              <a:gd name="T64" fmla="*/ 631 w 1600"/>
              <a:gd name="T65" fmla="*/ 82 h 533"/>
              <a:gd name="T66" fmla="*/ 942 w 1600"/>
              <a:gd name="T67" fmla="*/ 0 h 533"/>
              <a:gd name="T68" fmla="*/ 1024 w 1600"/>
              <a:gd name="T69" fmla="*/ 84 h 533"/>
              <a:gd name="T70" fmla="*/ 1025 w 1600"/>
              <a:gd name="T71" fmla="*/ 127 h 533"/>
              <a:gd name="T72" fmla="*/ 1202 w 1600"/>
              <a:gd name="T73" fmla="*/ 42 h 533"/>
              <a:gd name="T74" fmla="*/ 1416 w 1600"/>
              <a:gd name="T75" fmla="*/ 41 h 533"/>
              <a:gd name="T76" fmla="*/ 1517 w 1600"/>
              <a:gd name="T77" fmla="*/ 84 h 533"/>
              <a:gd name="T78" fmla="*/ 1533 w 1600"/>
              <a:gd name="T79" fmla="*/ 486 h 533"/>
              <a:gd name="T80" fmla="*/ 1373 w 1600"/>
              <a:gd name="T81" fmla="*/ 509 h 533"/>
              <a:gd name="T82" fmla="*/ 1341 w 1600"/>
              <a:gd name="T83" fmla="*/ 509 h 533"/>
              <a:gd name="T84" fmla="*/ 1226 w 1600"/>
              <a:gd name="T85" fmla="*/ 509 h 533"/>
              <a:gd name="T86" fmla="*/ 1181 w 1600"/>
              <a:gd name="T87" fmla="*/ 532 h 533"/>
              <a:gd name="T88" fmla="*/ 988 w 1600"/>
              <a:gd name="T89" fmla="*/ 487 h 533"/>
              <a:gd name="T90" fmla="*/ 979 w 1600"/>
              <a:gd name="T91" fmla="*/ 530 h 533"/>
              <a:gd name="T92" fmla="*/ 830 w 1600"/>
              <a:gd name="T93" fmla="*/ 509 h 533"/>
              <a:gd name="T94" fmla="*/ 805 w 1600"/>
              <a:gd name="T95" fmla="*/ 532 h 533"/>
              <a:gd name="T96" fmla="*/ 668 w 1600"/>
              <a:gd name="T97" fmla="*/ 487 h 533"/>
              <a:gd name="T98" fmla="*/ 384 w 1600"/>
              <a:gd name="T99" fmla="*/ 532 h 533"/>
              <a:gd name="T100" fmla="*/ 340 w 1600"/>
              <a:gd name="T101" fmla="*/ 513 h 533"/>
              <a:gd name="T102" fmla="*/ 151 w 1600"/>
              <a:gd name="T103" fmla="*/ 491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00" h="533">
                <a:moveTo>
                  <a:pt x="769" y="60"/>
                </a:moveTo>
                <a:lnTo>
                  <a:pt x="769" y="38"/>
                </a:lnTo>
                <a:lnTo>
                  <a:pt x="669" y="38"/>
                </a:lnTo>
                <a:lnTo>
                  <a:pt x="669" y="59"/>
                </a:lnTo>
                <a:lnTo>
                  <a:pt x="669" y="83"/>
                </a:lnTo>
                <a:lnTo>
                  <a:pt x="669" y="83"/>
                </a:lnTo>
                <a:cubicBezTo>
                  <a:pt x="669" y="83"/>
                  <a:pt x="679" y="83"/>
                  <a:pt x="719" y="83"/>
                </a:cubicBezTo>
                <a:lnTo>
                  <a:pt x="769" y="83"/>
                </a:lnTo>
                <a:lnTo>
                  <a:pt x="769" y="60"/>
                </a:lnTo>
                <a:close/>
                <a:moveTo>
                  <a:pt x="1382" y="317"/>
                </a:moveTo>
                <a:lnTo>
                  <a:pt x="1382" y="221"/>
                </a:lnTo>
                <a:lnTo>
                  <a:pt x="1463" y="221"/>
                </a:lnTo>
                <a:lnTo>
                  <a:pt x="1464" y="316"/>
                </a:lnTo>
                <a:lnTo>
                  <a:pt x="1464" y="412"/>
                </a:lnTo>
                <a:lnTo>
                  <a:pt x="1565" y="412"/>
                </a:lnTo>
                <a:lnTo>
                  <a:pt x="1565" y="297"/>
                </a:lnTo>
                <a:lnTo>
                  <a:pt x="1565" y="183"/>
                </a:lnTo>
                <a:lnTo>
                  <a:pt x="1533" y="151"/>
                </a:lnTo>
                <a:lnTo>
                  <a:pt x="1500" y="119"/>
                </a:lnTo>
                <a:lnTo>
                  <a:pt x="1441" y="119"/>
                </a:lnTo>
                <a:lnTo>
                  <a:pt x="1441" y="119"/>
                </a:lnTo>
                <a:cubicBezTo>
                  <a:pt x="1393" y="119"/>
                  <a:pt x="1382" y="119"/>
                  <a:pt x="1382" y="118"/>
                </a:cubicBezTo>
                <a:lnTo>
                  <a:pt x="1382" y="118"/>
                </a:lnTo>
                <a:cubicBezTo>
                  <a:pt x="1381" y="118"/>
                  <a:pt x="1381" y="105"/>
                  <a:pt x="1381" y="77"/>
                </a:cubicBezTo>
                <a:lnTo>
                  <a:pt x="1381" y="37"/>
                </a:lnTo>
                <a:lnTo>
                  <a:pt x="1280" y="37"/>
                </a:lnTo>
                <a:lnTo>
                  <a:pt x="1280" y="224"/>
                </a:lnTo>
                <a:lnTo>
                  <a:pt x="1280" y="411"/>
                </a:lnTo>
                <a:lnTo>
                  <a:pt x="1280" y="411"/>
                </a:lnTo>
                <a:cubicBezTo>
                  <a:pt x="1280" y="412"/>
                  <a:pt x="1291" y="412"/>
                  <a:pt x="1330" y="412"/>
                </a:cubicBezTo>
                <a:lnTo>
                  <a:pt x="1381" y="412"/>
                </a:lnTo>
                <a:lnTo>
                  <a:pt x="1382" y="317"/>
                </a:lnTo>
                <a:close/>
                <a:moveTo>
                  <a:pt x="1245" y="362"/>
                </a:moveTo>
                <a:lnTo>
                  <a:pt x="1245" y="312"/>
                </a:lnTo>
                <a:lnTo>
                  <a:pt x="1186" y="312"/>
                </a:lnTo>
                <a:lnTo>
                  <a:pt x="1186" y="312"/>
                </a:lnTo>
                <a:cubicBezTo>
                  <a:pt x="1132" y="312"/>
                  <a:pt x="1126" y="312"/>
                  <a:pt x="1125" y="311"/>
                </a:cubicBezTo>
                <a:lnTo>
                  <a:pt x="1125" y="311"/>
                </a:lnTo>
                <a:cubicBezTo>
                  <a:pt x="1125" y="309"/>
                  <a:pt x="1125" y="223"/>
                  <a:pt x="1125" y="222"/>
                </a:cubicBezTo>
                <a:lnTo>
                  <a:pt x="1125" y="222"/>
                </a:lnTo>
                <a:cubicBezTo>
                  <a:pt x="1126" y="221"/>
                  <a:pt x="1132" y="221"/>
                  <a:pt x="1186" y="221"/>
                </a:cubicBezTo>
                <a:lnTo>
                  <a:pt x="1245" y="221"/>
                </a:lnTo>
                <a:lnTo>
                  <a:pt x="1245" y="120"/>
                </a:lnTo>
                <a:lnTo>
                  <a:pt x="1089" y="120"/>
                </a:lnTo>
                <a:lnTo>
                  <a:pt x="1058" y="151"/>
                </a:lnTo>
                <a:lnTo>
                  <a:pt x="1026" y="182"/>
                </a:lnTo>
                <a:lnTo>
                  <a:pt x="1026" y="349"/>
                </a:lnTo>
                <a:lnTo>
                  <a:pt x="1058" y="381"/>
                </a:lnTo>
                <a:lnTo>
                  <a:pt x="1089" y="412"/>
                </a:lnTo>
                <a:lnTo>
                  <a:pt x="1245" y="412"/>
                </a:lnTo>
                <a:lnTo>
                  <a:pt x="1245" y="362"/>
                </a:lnTo>
                <a:close/>
                <a:moveTo>
                  <a:pt x="988" y="362"/>
                </a:moveTo>
                <a:lnTo>
                  <a:pt x="988" y="312"/>
                </a:lnTo>
                <a:lnTo>
                  <a:pt x="947" y="312"/>
                </a:lnTo>
                <a:lnTo>
                  <a:pt x="907" y="312"/>
                </a:lnTo>
                <a:lnTo>
                  <a:pt x="907" y="221"/>
                </a:lnTo>
                <a:lnTo>
                  <a:pt x="947" y="221"/>
                </a:lnTo>
                <a:lnTo>
                  <a:pt x="988" y="221"/>
                </a:lnTo>
                <a:lnTo>
                  <a:pt x="988" y="121"/>
                </a:lnTo>
                <a:lnTo>
                  <a:pt x="947" y="121"/>
                </a:lnTo>
                <a:lnTo>
                  <a:pt x="907" y="121"/>
                </a:lnTo>
                <a:lnTo>
                  <a:pt x="906" y="80"/>
                </a:lnTo>
                <a:lnTo>
                  <a:pt x="906" y="38"/>
                </a:lnTo>
                <a:lnTo>
                  <a:pt x="806" y="38"/>
                </a:lnTo>
                <a:lnTo>
                  <a:pt x="806" y="194"/>
                </a:lnTo>
                <a:lnTo>
                  <a:pt x="806" y="350"/>
                </a:lnTo>
                <a:lnTo>
                  <a:pt x="837" y="382"/>
                </a:lnTo>
                <a:lnTo>
                  <a:pt x="870" y="414"/>
                </a:lnTo>
                <a:lnTo>
                  <a:pt x="988" y="414"/>
                </a:lnTo>
                <a:lnTo>
                  <a:pt x="988" y="362"/>
                </a:lnTo>
                <a:close/>
                <a:moveTo>
                  <a:pt x="769" y="266"/>
                </a:moveTo>
                <a:lnTo>
                  <a:pt x="769" y="120"/>
                </a:lnTo>
                <a:lnTo>
                  <a:pt x="719" y="120"/>
                </a:lnTo>
                <a:lnTo>
                  <a:pt x="669" y="120"/>
                </a:lnTo>
                <a:lnTo>
                  <a:pt x="669" y="413"/>
                </a:lnTo>
                <a:lnTo>
                  <a:pt x="719" y="413"/>
                </a:lnTo>
                <a:lnTo>
                  <a:pt x="769" y="413"/>
                </a:lnTo>
                <a:lnTo>
                  <a:pt x="769" y="266"/>
                </a:lnTo>
                <a:close/>
                <a:moveTo>
                  <a:pt x="600" y="381"/>
                </a:moveTo>
                <a:lnTo>
                  <a:pt x="632" y="349"/>
                </a:lnTo>
                <a:lnTo>
                  <a:pt x="632" y="234"/>
                </a:lnTo>
                <a:lnTo>
                  <a:pt x="632" y="121"/>
                </a:lnTo>
                <a:lnTo>
                  <a:pt x="582" y="121"/>
                </a:lnTo>
                <a:lnTo>
                  <a:pt x="532" y="121"/>
                </a:lnTo>
                <a:lnTo>
                  <a:pt x="532" y="216"/>
                </a:lnTo>
                <a:lnTo>
                  <a:pt x="532" y="313"/>
                </a:lnTo>
                <a:lnTo>
                  <a:pt x="496" y="313"/>
                </a:lnTo>
                <a:lnTo>
                  <a:pt x="496" y="217"/>
                </a:lnTo>
                <a:lnTo>
                  <a:pt x="495" y="122"/>
                </a:lnTo>
                <a:lnTo>
                  <a:pt x="445" y="122"/>
                </a:lnTo>
                <a:lnTo>
                  <a:pt x="395" y="122"/>
                </a:lnTo>
                <a:lnTo>
                  <a:pt x="395" y="218"/>
                </a:lnTo>
                <a:lnTo>
                  <a:pt x="395" y="314"/>
                </a:lnTo>
                <a:lnTo>
                  <a:pt x="359" y="314"/>
                </a:lnTo>
                <a:lnTo>
                  <a:pt x="359" y="218"/>
                </a:lnTo>
                <a:lnTo>
                  <a:pt x="358" y="123"/>
                </a:lnTo>
                <a:lnTo>
                  <a:pt x="308" y="123"/>
                </a:lnTo>
                <a:lnTo>
                  <a:pt x="258" y="123"/>
                </a:lnTo>
                <a:lnTo>
                  <a:pt x="258" y="415"/>
                </a:lnTo>
                <a:lnTo>
                  <a:pt x="569" y="415"/>
                </a:lnTo>
                <a:lnTo>
                  <a:pt x="600" y="381"/>
                </a:lnTo>
                <a:close/>
                <a:moveTo>
                  <a:pt x="220" y="362"/>
                </a:moveTo>
                <a:lnTo>
                  <a:pt x="220" y="312"/>
                </a:lnTo>
                <a:lnTo>
                  <a:pt x="179" y="312"/>
                </a:lnTo>
                <a:lnTo>
                  <a:pt x="138" y="311"/>
                </a:lnTo>
                <a:lnTo>
                  <a:pt x="138" y="220"/>
                </a:lnTo>
                <a:lnTo>
                  <a:pt x="179" y="220"/>
                </a:lnTo>
                <a:lnTo>
                  <a:pt x="220" y="219"/>
                </a:lnTo>
                <a:lnTo>
                  <a:pt x="220" y="119"/>
                </a:lnTo>
                <a:lnTo>
                  <a:pt x="179" y="118"/>
                </a:lnTo>
                <a:lnTo>
                  <a:pt x="138" y="118"/>
                </a:lnTo>
                <a:lnTo>
                  <a:pt x="137" y="77"/>
                </a:lnTo>
                <a:lnTo>
                  <a:pt x="137" y="36"/>
                </a:lnTo>
                <a:lnTo>
                  <a:pt x="36" y="36"/>
                </a:lnTo>
                <a:lnTo>
                  <a:pt x="36" y="191"/>
                </a:lnTo>
                <a:lnTo>
                  <a:pt x="36" y="347"/>
                </a:lnTo>
                <a:lnTo>
                  <a:pt x="69" y="379"/>
                </a:lnTo>
                <a:lnTo>
                  <a:pt x="101" y="411"/>
                </a:lnTo>
                <a:lnTo>
                  <a:pt x="160" y="411"/>
                </a:lnTo>
                <a:lnTo>
                  <a:pt x="220" y="411"/>
                </a:lnTo>
                <a:lnTo>
                  <a:pt x="220" y="362"/>
                </a:lnTo>
                <a:close/>
                <a:moveTo>
                  <a:pt x="151" y="491"/>
                </a:moveTo>
                <a:lnTo>
                  <a:pt x="83" y="450"/>
                </a:lnTo>
                <a:lnTo>
                  <a:pt x="41" y="408"/>
                </a:lnTo>
                <a:lnTo>
                  <a:pt x="0" y="366"/>
                </a:lnTo>
                <a:lnTo>
                  <a:pt x="0" y="0"/>
                </a:lnTo>
                <a:lnTo>
                  <a:pt x="175" y="0"/>
                </a:lnTo>
                <a:lnTo>
                  <a:pt x="216" y="41"/>
                </a:lnTo>
                <a:lnTo>
                  <a:pt x="257" y="83"/>
                </a:lnTo>
                <a:lnTo>
                  <a:pt x="444" y="83"/>
                </a:lnTo>
                <a:lnTo>
                  <a:pt x="444" y="83"/>
                </a:lnTo>
                <a:cubicBezTo>
                  <a:pt x="627" y="83"/>
                  <a:pt x="630" y="83"/>
                  <a:pt x="631" y="82"/>
                </a:cubicBezTo>
                <a:lnTo>
                  <a:pt x="631" y="82"/>
                </a:lnTo>
                <a:cubicBezTo>
                  <a:pt x="631" y="80"/>
                  <a:pt x="631" y="66"/>
                  <a:pt x="631" y="40"/>
                </a:cubicBezTo>
                <a:lnTo>
                  <a:pt x="631" y="0"/>
                </a:lnTo>
                <a:lnTo>
                  <a:pt x="942" y="0"/>
                </a:lnTo>
                <a:lnTo>
                  <a:pt x="942" y="41"/>
                </a:lnTo>
                <a:lnTo>
                  <a:pt x="942" y="83"/>
                </a:lnTo>
                <a:lnTo>
                  <a:pt x="983" y="83"/>
                </a:lnTo>
                <a:lnTo>
                  <a:pt x="1024" y="84"/>
                </a:lnTo>
                <a:lnTo>
                  <a:pt x="1024" y="105"/>
                </a:lnTo>
                <a:lnTo>
                  <a:pt x="1024" y="105"/>
                </a:lnTo>
                <a:cubicBezTo>
                  <a:pt x="1024" y="118"/>
                  <a:pt x="1025" y="127"/>
                  <a:pt x="1025" y="127"/>
                </a:cubicBezTo>
                <a:lnTo>
                  <a:pt x="1025" y="127"/>
                </a:lnTo>
                <a:cubicBezTo>
                  <a:pt x="1025" y="127"/>
                  <a:pt x="1035" y="118"/>
                  <a:pt x="1047" y="105"/>
                </a:cubicBezTo>
                <a:lnTo>
                  <a:pt x="1069" y="84"/>
                </a:lnTo>
                <a:lnTo>
                  <a:pt x="1160" y="84"/>
                </a:lnTo>
                <a:lnTo>
                  <a:pt x="1202" y="42"/>
                </a:lnTo>
                <a:lnTo>
                  <a:pt x="1243" y="1"/>
                </a:lnTo>
                <a:lnTo>
                  <a:pt x="1416" y="1"/>
                </a:lnTo>
                <a:lnTo>
                  <a:pt x="1416" y="41"/>
                </a:lnTo>
                <a:lnTo>
                  <a:pt x="1416" y="41"/>
                </a:lnTo>
                <a:cubicBezTo>
                  <a:pt x="1416" y="67"/>
                  <a:pt x="1416" y="82"/>
                  <a:pt x="1417" y="83"/>
                </a:cubicBezTo>
                <a:lnTo>
                  <a:pt x="1417" y="83"/>
                </a:lnTo>
                <a:cubicBezTo>
                  <a:pt x="1417" y="84"/>
                  <a:pt x="1418" y="84"/>
                  <a:pt x="1467" y="84"/>
                </a:cubicBezTo>
                <a:lnTo>
                  <a:pt x="1517" y="84"/>
                </a:lnTo>
                <a:lnTo>
                  <a:pt x="1558" y="125"/>
                </a:lnTo>
                <a:lnTo>
                  <a:pt x="1599" y="166"/>
                </a:lnTo>
                <a:lnTo>
                  <a:pt x="1599" y="440"/>
                </a:lnTo>
                <a:lnTo>
                  <a:pt x="1533" y="486"/>
                </a:lnTo>
                <a:lnTo>
                  <a:pt x="1465" y="532"/>
                </a:lnTo>
                <a:lnTo>
                  <a:pt x="1419" y="532"/>
                </a:lnTo>
                <a:lnTo>
                  <a:pt x="1373" y="532"/>
                </a:lnTo>
                <a:lnTo>
                  <a:pt x="1373" y="509"/>
                </a:lnTo>
                <a:lnTo>
                  <a:pt x="1373" y="509"/>
                </a:lnTo>
                <a:cubicBezTo>
                  <a:pt x="1373" y="498"/>
                  <a:pt x="1372" y="487"/>
                  <a:pt x="1372" y="487"/>
                </a:cubicBezTo>
                <a:lnTo>
                  <a:pt x="1372" y="487"/>
                </a:lnTo>
                <a:cubicBezTo>
                  <a:pt x="1372" y="487"/>
                  <a:pt x="1358" y="497"/>
                  <a:pt x="1341" y="509"/>
                </a:cubicBezTo>
                <a:lnTo>
                  <a:pt x="1309" y="532"/>
                </a:lnTo>
                <a:lnTo>
                  <a:pt x="1226" y="532"/>
                </a:lnTo>
                <a:lnTo>
                  <a:pt x="1226" y="509"/>
                </a:lnTo>
                <a:lnTo>
                  <a:pt x="1226" y="509"/>
                </a:lnTo>
                <a:cubicBezTo>
                  <a:pt x="1226" y="493"/>
                  <a:pt x="1226" y="488"/>
                  <a:pt x="1225" y="488"/>
                </a:cubicBezTo>
                <a:lnTo>
                  <a:pt x="1225" y="488"/>
                </a:lnTo>
                <a:cubicBezTo>
                  <a:pt x="1225" y="488"/>
                  <a:pt x="1214" y="498"/>
                  <a:pt x="1203" y="509"/>
                </a:cubicBezTo>
                <a:lnTo>
                  <a:pt x="1181" y="532"/>
                </a:lnTo>
                <a:lnTo>
                  <a:pt x="1034" y="532"/>
                </a:lnTo>
                <a:lnTo>
                  <a:pt x="1012" y="509"/>
                </a:lnTo>
                <a:lnTo>
                  <a:pt x="1012" y="509"/>
                </a:lnTo>
                <a:cubicBezTo>
                  <a:pt x="999" y="497"/>
                  <a:pt x="989" y="487"/>
                  <a:pt x="988" y="487"/>
                </a:cubicBezTo>
                <a:lnTo>
                  <a:pt x="988" y="487"/>
                </a:lnTo>
                <a:cubicBezTo>
                  <a:pt x="988" y="488"/>
                  <a:pt x="986" y="497"/>
                  <a:pt x="984" y="508"/>
                </a:cubicBezTo>
                <a:lnTo>
                  <a:pt x="984" y="508"/>
                </a:lnTo>
                <a:cubicBezTo>
                  <a:pt x="981" y="519"/>
                  <a:pt x="979" y="529"/>
                  <a:pt x="979" y="530"/>
                </a:cubicBezTo>
                <a:lnTo>
                  <a:pt x="979" y="532"/>
                </a:lnTo>
                <a:lnTo>
                  <a:pt x="851" y="532"/>
                </a:lnTo>
                <a:lnTo>
                  <a:pt x="830" y="509"/>
                </a:lnTo>
                <a:lnTo>
                  <a:pt x="830" y="509"/>
                </a:lnTo>
                <a:cubicBezTo>
                  <a:pt x="817" y="498"/>
                  <a:pt x="807" y="488"/>
                  <a:pt x="806" y="488"/>
                </a:cubicBezTo>
                <a:lnTo>
                  <a:pt x="806" y="488"/>
                </a:lnTo>
                <a:cubicBezTo>
                  <a:pt x="806" y="488"/>
                  <a:pt x="805" y="493"/>
                  <a:pt x="805" y="509"/>
                </a:cubicBezTo>
                <a:lnTo>
                  <a:pt x="805" y="532"/>
                </a:lnTo>
                <a:lnTo>
                  <a:pt x="741" y="532"/>
                </a:lnTo>
                <a:lnTo>
                  <a:pt x="677" y="532"/>
                </a:lnTo>
                <a:lnTo>
                  <a:pt x="677" y="532"/>
                </a:lnTo>
                <a:cubicBezTo>
                  <a:pt x="677" y="530"/>
                  <a:pt x="668" y="487"/>
                  <a:pt x="668" y="487"/>
                </a:cubicBezTo>
                <a:lnTo>
                  <a:pt x="668" y="487"/>
                </a:lnTo>
                <a:cubicBezTo>
                  <a:pt x="668" y="487"/>
                  <a:pt x="658" y="497"/>
                  <a:pt x="645" y="509"/>
                </a:cubicBezTo>
                <a:lnTo>
                  <a:pt x="623" y="532"/>
                </a:lnTo>
                <a:lnTo>
                  <a:pt x="384" y="532"/>
                </a:lnTo>
                <a:lnTo>
                  <a:pt x="362" y="522"/>
                </a:lnTo>
                <a:lnTo>
                  <a:pt x="362" y="522"/>
                </a:lnTo>
                <a:cubicBezTo>
                  <a:pt x="351" y="518"/>
                  <a:pt x="340" y="513"/>
                  <a:pt x="340" y="513"/>
                </a:cubicBezTo>
                <a:lnTo>
                  <a:pt x="340" y="513"/>
                </a:lnTo>
                <a:cubicBezTo>
                  <a:pt x="340" y="513"/>
                  <a:pt x="340" y="517"/>
                  <a:pt x="340" y="522"/>
                </a:cubicBezTo>
                <a:lnTo>
                  <a:pt x="340" y="532"/>
                </a:lnTo>
                <a:lnTo>
                  <a:pt x="220" y="532"/>
                </a:lnTo>
                <a:lnTo>
                  <a:pt x="151" y="4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1" name="Freeform 275">
            <a:extLst>
              <a:ext uri="{FF2B5EF4-FFF2-40B4-BE49-F238E27FC236}">
                <a16:creationId xmlns:a16="http://schemas.microsoft.com/office/drawing/2014/main" id="{FB54F986-BA90-AA25-4176-38735A87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120" y="5785100"/>
            <a:ext cx="1164525" cy="241694"/>
          </a:xfrm>
          <a:custGeom>
            <a:avLst/>
            <a:gdLst>
              <a:gd name="T0" fmla="*/ 1584 w 1869"/>
              <a:gd name="T1" fmla="*/ 383 h 390"/>
              <a:gd name="T2" fmla="*/ 1522 w 1869"/>
              <a:gd name="T3" fmla="*/ 119 h 390"/>
              <a:gd name="T4" fmla="*/ 1695 w 1869"/>
              <a:gd name="T5" fmla="*/ 116 h 390"/>
              <a:gd name="T6" fmla="*/ 1812 w 1869"/>
              <a:gd name="T7" fmla="*/ 65 h 390"/>
              <a:gd name="T8" fmla="*/ 1755 w 1869"/>
              <a:gd name="T9" fmla="*/ 383 h 390"/>
              <a:gd name="T10" fmla="*/ 1724 w 1869"/>
              <a:gd name="T11" fmla="*/ 119 h 390"/>
              <a:gd name="T12" fmla="*/ 1695 w 1869"/>
              <a:gd name="T13" fmla="*/ 277 h 390"/>
              <a:gd name="T14" fmla="*/ 1353 w 1869"/>
              <a:gd name="T15" fmla="*/ 389 h 390"/>
              <a:gd name="T16" fmla="*/ 1198 w 1869"/>
              <a:gd name="T17" fmla="*/ 277 h 390"/>
              <a:gd name="T18" fmla="*/ 1353 w 1869"/>
              <a:gd name="T19" fmla="*/ 62 h 390"/>
              <a:gd name="T20" fmla="*/ 1516 w 1869"/>
              <a:gd name="T21" fmla="*/ 225 h 390"/>
              <a:gd name="T22" fmla="*/ 1343 w 1869"/>
              <a:gd name="T23" fmla="*/ 329 h 390"/>
              <a:gd name="T24" fmla="*/ 1384 w 1869"/>
              <a:gd name="T25" fmla="*/ 369 h 390"/>
              <a:gd name="T26" fmla="*/ 1425 w 1869"/>
              <a:gd name="T27" fmla="*/ 323 h 390"/>
              <a:gd name="T28" fmla="*/ 1365 w 1869"/>
              <a:gd name="T29" fmla="*/ 116 h 390"/>
              <a:gd name="T30" fmla="*/ 1279 w 1869"/>
              <a:gd name="T31" fmla="*/ 119 h 390"/>
              <a:gd name="T32" fmla="*/ 1153 w 1869"/>
              <a:gd name="T33" fmla="*/ 383 h 390"/>
              <a:gd name="T34" fmla="*/ 1040 w 1869"/>
              <a:gd name="T35" fmla="*/ 150 h 390"/>
              <a:gd name="T36" fmla="*/ 980 w 1869"/>
              <a:gd name="T37" fmla="*/ 139 h 390"/>
              <a:gd name="T38" fmla="*/ 869 w 1869"/>
              <a:gd name="T39" fmla="*/ 119 h 390"/>
              <a:gd name="T40" fmla="*/ 926 w 1869"/>
              <a:gd name="T41" fmla="*/ 65 h 390"/>
              <a:gd name="T42" fmla="*/ 980 w 1869"/>
              <a:gd name="T43" fmla="*/ 116 h 390"/>
              <a:gd name="T44" fmla="*/ 1153 w 1869"/>
              <a:gd name="T45" fmla="*/ 120 h 390"/>
              <a:gd name="T46" fmla="*/ 833 w 1869"/>
              <a:gd name="T47" fmla="*/ 383 h 390"/>
              <a:gd name="T48" fmla="*/ 701 w 1869"/>
              <a:gd name="T49" fmla="*/ 311 h 390"/>
              <a:gd name="T50" fmla="*/ 454 w 1869"/>
              <a:gd name="T51" fmla="*/ 284 h 390"/>
              <a:gd name="T52" fmla="*/ 455 w 1869"/>
              <a:gd name="T53" fmla="*/ 277 h 390"/>
              <a:gd name="T54" fmla="*/ 674 w 1869"/>
              <a:gd name="T55" fmla="*/ 220 h 390"/>
              <a:gd name="T56" fmla="*/ 518 w 1869"/>
              <a:gd name="T57" fmla="*/ 120 h 390"/>
              <a:gd name="T58" fmla="*/ 755 w 1869"/>
              <a:gd name="T59" fmla="*/ 120 h 390"/>
              <a:gd name="T60" fmla="*/ 567 w 1869"/>
              <a:gd name="T61" fmla="*/ 277 h 390"/>
              <a:gd name="T62" fmla="*/ 629 w 1869"/>
              <a:gd name="T63" fmla="*/ 349 h 390"/>
              <a:gd name="T64" fmla="*/ 692 w 1869"/>
              <a:gd name="T65" fmla="*/ 286 h 390"/>
              <a:gd name="T66" fmla="*/ 629 w 1869"/>
              <a:gd name="T67" fmla="*/ 223 h 390"/>
              <a:gd name="T68" fmla="*/ 148 w 1869"/>
              <a:gd name="T69" fmla="*/ 277 h 390"/>
              <a:gd name="T70" fmla="*/ 293 w 1869"/>
              <a:gd name="T71" fmla="*/ 359 h 390"/>
              <a:gd name="T72" fmla="*/ 439 w 1869"/>
              <a:gd name="T73" fmla="*/ 301 h 390"/>
              <a:gd name="T74" fmla="*/ 22 w 1869"/>
              <a:gd name="T75" fmla="*/ 277 h 390"/>
              <a:gd name="T76" fmla="*/ 0 w 1869"/>
              <a:gd name="T77" fmla="*/ 194 h 390"/>
              <a:gd name="T78" fmla="*/ 448 w 1869"/>
              <a:gd name="T79" fmla="*/ 98 h 390"/>
              <a:gd name="T80" fmla="*/ 381 w 1869"/>
              <a:gd name="T81" fmla="*/ 55 h 390"/>
              <a:gd name="T82" fmla="*/ 123 w 1869"/>
              <a:gd name="T83" fmla="*/ 19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69" h="390">
                <a:moveTo>
                  <a:pt x="1695" y="277"/>
                </a:moveTo>
                <a:lnTo>
                  <a:pt x="1695" y="383"/>
                </a:lnTo>
                <a:lnTo>
                  <a:pt x="1584" y="383"/>
                </a:lnTo>
                <a:lnTo>
                  <a:pt x="1584" y="119"/>
                </a:lnTo>
                <a:lnTo>
                  <a:pt x="1522" y="119"/>
                </a:lnTo>
                <a:lnTo>
                  <a:pt x="1522" y="119"/>
                </a:lnTo>
                <a:cubicBezTo>
                  <a:pt x="1522" y="119"/>
                  <a:pt x="1610" y="65"/>
                  <a:pt x="1640" y="65"/>
                </a:cubicBezTo>
                <a:lnTo>
                  <a:pt x="1640" y="65"/>
                </a:lnTo>
                <a:cubicBezTo>
                  <a:pt x="1670" y="65"/>
                  <a:pt x="1692" y="87"/>
                  <a:pt x="1695" y="116"/>
                </a:cubicBezTo>
                <a:lnTo>
                  <a:pt x="1695" y="116"/>
                </a:lnTo>
                <a:cubicBezTo>
                  <a:pt x="1739" y="93"/>
                  <a:pt x="1782" y="65"/>
                  <a:pt x="1812" y="65"/>
                </a:cubicBezTo>
                <a:lnTo>
                  <a:pt x="1812" y="65"/>
                </a:lnTo>
                <a:cubicBezTo>
                  <a:pt x="1842" y="65"/>
                  <a:pt x="1868" y="89"/>
                  <a:pt x="1868" y="120"/>
                </a:cubicBezTo>
                <a:lnTo>
                  <a:pt x="1868" y="383"/>
                </a:lnTo>
                <a:lnTo>
                  <a:pt x="1755" y="383"/>
                </a:lnTo>
                <a:lnTo>
                  <a:pt x="1755" y="150"/>
                </a:lnTo>
                <a:lnTo>
                  <a:pt x="1755" y="150"/>
                </a:lnTo>
                <a:cubicBezTo>
                  <a:pt x="1755" y="133"/>
                  <a:pt x="1741" y="119"/>
                  <a:pt x="1724" y="119"/>
                </a:cubicBezTo>
                <a:lnTo>
                  <a:pt x="1724" y="119"/>
                </a:lnTo>
                <a:cubicBezTo>
                  <a:pt x="1711" y="119"/>
                  <a:pt x="1700" y="127"/>
                  <a:pt x="1695" y="139"/>
                </a:cubicBezTo>
                <a:lnTo>
                  <a:pt x="1695" y="277"/>
                </a:lnTo>
                <a:close/>
                <a:moveTo>
                  <a:pt x="1507" y="277"/>
                </a:moveTo>
                <a:lnTo>
                  <a:pt x="1507" y="277"/>
                </a:lnTo>
                <a:cubicBezTo>
                  <a:pt x="1486" y="342"/>
                  <a:pt x="1425" y="389"/>
                  <a:pt x="1353" y="389"/>
                </a:cubicBezTo>
                <a:lnTo>
                  <a:pt x="1353" y="389"/>
                </a:lnTo>
                <a:cubicBezTo>
                  <a:pt x="1280" y="389"/>
                  <a:pt x="1219" y="342"/>
                  <a:pt x="1198" y="277"/>
                </a:cubicBezTo>
                <a:lnTo>
                  <a:pt x="1198" y="277"/>
                </a:lnTo>
                <a:cubicBezTo>
                  <a:pt x="1193" y="260"/>
                  <a:pt x="1190" y="243"/>
                  <a:pt x="1190" y="225"/>
                </a:cubicBezTo>
                <a:lnTo>
                  <a:pt x="1190" y="225"/>
                </a:lnTo>
                <a:cubicBezTo>
                  <a:pt x="1190" y="136"/>
                  <a:pt x="1263" y="62"/>
                  <a:pt x="1353" y="62"/>
                </a:cubicBezTo>
                <a:lnTo>
                  <a:pt x="1353" y="62"/>
                </a:lnTo>
                <a:cubicBezTo>
                  <a:pt x="1443" y="62"/>
                  <a:pt x="1516" y="136"/>
                  <a:pt x="1516" y="225"/>
                </a:cubicBezTo>
                <a:lnTo>
                  <a:pt x="1516" y="225"/>
                </a:lnTo>
                <a:cubicBezTo>
                  <a:pt x="1516" y="243"/>
                  <a:pt x="1513" y="261"/>
                  <a:pt x="1507" y="277"/>
                </a:cubicBezTo>
                <a:close/>
                <a:moveTo>
                  <a:pt x="1328" y="277"/>
                </a:moveTo>
                <a:lnTo>
                  <a:pt x="1343" y="329"/>
                </a:lnTo>
                <a:lnTo>
                  <a:pt x="1343" y="329"/>
                </a:lnTo>
                <a:cubicBezTo>
                  <a:pt x="1343" y="351"/>
                  <a:pt x="1362" y="369"/>
                  <a:pt x="1384" y="369"/>
                </a:cubicBezTo>
                <a:lnTo>
                  <a:pt x="1384" y="369"/>
                </a:lnTo>
                <a:cubicBezTo>
                  <a:pt x="1408" y="369"/>
                  <a:pt x="1426" y="350"/>
                  <a:pt x="1426" y="327"/>
                </a:cubicBezTo>
                <a:lnTo>
                  <a:pt x="1426" y="327"/>
                </a:lnTo>
                <a:cubicBezTo>
                  <a:pt x="1426" y="326"/>
                  <a:pt x="1426" y="324"/>
                  <a:pt x="1425" y="323"/>
                </a:cubicBezTo>
                <a:lnTo>
                  <a:pt x="1412" y="277"/>
                </a:lnTo>
                <a:lnTo>
                  <a:pt x="1365" y="116"/>
                </a:lnTo>
                <a:lnTo>
                  <a:pt x="1365" y="116"/>
                </a:lnTo>
                <a:cubicBezTo>
                  <a:pt x="1362" y="95"/>
                  <a:pt x="1345" y="79"/>
                  <a:pt x="1323" y="79"/>
                </a:cubicBezTo>
                <a:lnTo>
                  <a:pt x="1323" y="79"/>
                </a:lnTo>
                <a:cubicBezTo>
                  <a:pt x="1302" y="79"/>
                  <a:pt x="1282" y="98"/>
                  <a:pt x="1279" y="119"/>
                </a:cubicBezTo>
                <a:lnTo>
                  <a:pt x="1328" y="277"/>
                </a:lnTo>
                <a:close/>
                <a:moveTo>
                  <a:pt x="1153" y="277"/>
                </a:moveTo>
                <a:lnTo>
                  <a:pt x="1153" y="383"/>
                </a:lnTo>
                <a:lnTo>
                  <a:pt x="1040" y="383"/>
                </a:lnTo>
                <a:lnTo>
                  <a:pt x="1040" y="150"/>
                </a:lnTo>
                <a:lnTo>
                  <a:pt x="1040" y="150"/>
                </a:lnTo>
                <a:cubicBezTo>
                  <a:pt x="1040" y="133"/>
                  <a:pt x="1026" y="119"/>
                  <a:pt x="1009" y="119"/>
                </a:cubicBezTo>
                <a:lnTo>
                  <a:pt x="1009" y="119"/>
                </a:lnTo>
                <a:cubicBezTo>
                  <a:pt x="996" y="119"/>
                  <a:pt x="985" y="127"/>
                  <a:pt x="980" y="139"/>
                </a:cubicBezTo>
                <a:lnTo>
                  <a:pt x="980" y="383"/>
                </a:lnTo>
                <a:lnTo>
                  <a:pt x="869" y="383"/>
                </a:lnTo>
                <a:lnTo>
                  <a:pt x="869" y="119"/>
                </a:lnTo>
                <a:lnTo>
                  <a:pt x="804" y="119"/>
                </a:lnTo>
                <a:lnTo>
                  <a:pt x="804" y="119"/>
                </a:lnTo>
                <a:cubicBezTo>
                  <a:pt x="804" y="119"/>
                  <a:pt x="894" y="65"/>
                  <a:pt x="926" y="65"/>
                </a:cubicBezTo>
                <a:lnTo>
                  <a:pt x="926" y="65"/>
                </a:lnTo>
                <a:cubicBezTo>
                  <a:pt x="956" y="65"/>
                  <a:pt x="977" y="87"/>
                  <a:pt x="980" y="116"/>
                </a:cubicBezTo>
                <a:lnTo>
                  <a:pt x="980" y="116"/>
                </a:lnTo>
                <a:cubicBezTo>
                  <a:pt x="1024" y="93"/>
                  <a:pt x="1067" y="65"/>
                  <a:pt x="1097" y="65"/>
                </a:cubicBezTo>
                <a:lnTo>
                  <a:pt x="1097" y="65"/>
                </a:lnTo>
                <a:cubicBezTo>
                  <a:pt x="1128" y="65"/>
                  <a:pt x="1152" y="89"/>
                  <a:pt x="1153" y="120"/>
                </a:cubicBezTo>
                <a:lnTo>
                  <a:pt x="1153" y="277"/>
                </a:lnTo>
                <a:close/>
                <a:moveTo>
                  <a:pt x="802" y="277"/>
                </a:moveTo>
                <a:lnTo>
                  <a:pt x="833" y="383"/>
                </a:lnTo>
                <a:lnTo>
                  <a:pt x="722" y="383"/>
                </a:lnTo>
                <a:lnTo>
                  <a:pt x="701" y="311"/>
                </a:lnTo>
                <a:lnTo>
                  <a:pt x="701" y="311"/>
                </a:lnTo>
                <a:cubicBezTo>
                  <a:pt x="687" y="352"/>
                  <a:pt x="638" y="383"/>
                  <a:pt x="580" y="383"/>
                </a:cubicBezTo>
                <a:lnTo>
                  <a:pt x="580" y="383"/>
                </a:lnTo>
                <a:cubicBezTo>
                  <a:pt x="510" y="383"/>
                  <a:pt x="454" y="339"/>
                  <a:pt x="454" y="284"/>
                </a:cubicBezTo>
                <a:lnTo>
                  <a:pt x="454" y="284"/>
                </a:lnTo>
                <a:cubicBezTo>
                  <a:pt x="454" y="282"/>
                  <a:pt x="454" y="280"/>
                  <a:pt x="455" y="277"/>
                </a:cubicBezTo>
                <a:lnTo>
                  <a:pt x="455" y="277"/>
                </a:lnTo>
                <a:cubicBezTo>
                  <a:pt x="459" y="226"/>
                  <a:pt x="514" y="186"/>
                  <a:pt x="580" y="186"/>
                </a:cubicBezTo>
                <a:lnTo>
                  <a:pt x="580" y="186"/>
                </a:lnTo>
                <a:cubicBezTo>
                  <a:pt x="617" y="186"/>
                  <a:pt x="651" y="199"/>
                  <a:pt x="674" y="220"/>
                </a:cubicBezTo>
                <a:lnTo>
                  <a:pt x="644" y="120"/>
                </a:lnTo>
                <a:lnTo>
                  <a:pt x="518" y="120"/>
                </a:lnTo>
                <a:lnTo>
                  <a:pt x="518" y="120"/>
                </a:lnTo>
                <a:cubicBezTo>
                  <a:pt x="518" y="120"/>
                  <a:pt x="538" y="107"/>
                  <a:pt x="632" y="73"/>
                </a:cubicBezTo>
                <a:lnTo>
                  <a:pt x="632" y="73"/>
                </a:lnTo>
                <a:cubicBezTo>
                  <a:pt x="725" y="39"/>
                  <a:pt x="755" y="120"/>
                  <a:pt x="755" y="120"/>
                </a:cubicBezTo>
                <a:lnTo>
                  <a:pt x="802" y="277"/>
                </a:lnTo>
                <a:close/>
                <a:moveTo>
                  <a:pt x="567" y="277"/>
                </a:moveTo>
                <a:lnTo>
                  <a:pt x="567" y="277"/>
                </a:lnTo>
                <a:cubicBezTo>
                  <a:pt x="567" y="280"/>
                  <a:pt x="567" y="283"/>
                  <a:pt x="567" y="286"/>
                </a:cubicBezTo>
                <a:lnTo>
                  <a:pt x="567" y="286"/>
                </a:lnTo>
                <a:cubicBezTo>
                  <a:pt x="567" y="321"/>
                  <a:pt x="595" y="349"/>
                  <a:pt x="629" y="349"/>
                </a:cubicBezTo>
                <a:lnTo>
                  <a:pt x="629" y="349"/>
                </a:lnTo>
                <a:cubicBezTo>
                  <a:pt x="664" y="349"/>
                  <a:pt x="692" y="321"/>
                  <a:pt x="692" y="286"/>
                </a:cubicBezTo>
                <a:lnTo>
                  <a:pt x="692" y="286"/>
                </a:lnTo>
                <a:cubicBezTo>
                  <a:pt x="692" y="283"/>
                  <a:pt x="692" y="280"/>
                  <a:pt x="692" y="277"/>
                </a:cubicBezTo>
                <a:lnTo>
                  <a:pt x="692" y="277"/>
                </a:lnTo>
                <a:cubicBezTo>
                  <a:pt x="687" y="246"/>
                  <a:pt x="661" y="223"/>
                  <a:pt x="629" y="223"/>
                </a:cubicBezTo>
                <a:lnTo>
                  <a:pt x="629" y="223"/>
                </a:lnTo>
                <a:cubicBezTo>
                  <a:pt x="599" y="223"/>
                  <a:pt x="572" y="246"/>
                  <a:pt x="567" y="277"/>
                </a:cubicBezTo>
                <a:close/>
                <a:moveTo>
                  <a:pt x="148" y="277"/>
                </a:moveTo>
                <a:lnTo>
                  <a:pt x="148" y="277"/>
                </a:lnTo>
                <a:cubicBezTo>
                  <a:pt x="177" y="326"/>
                  <a:pt x="232" y="359"/>
                  <a:pt x="293" y="359"/>
                </a:cubicBezTo>
                <a:lnTo>
                  <a:pt x="293" y="359"/>
                </a:lnTo>
                <a:cubicBezTo>
                  <a:pt x="383" y="359"/>
                  <a:pt x="433" y="281"/>
                  <a:pt x="433" y="281"/>
                </a:cubicBezTo>
                <a:lnTo>
                  <a:pt x="439" y="301"/>
                </a:lnTo>
                <a:lnTo>
                  <a:pt x="439" y="301"/>
                </a:lnTo>
                <a:cubicBezTo>
                  <a:pt x="398" y="356"/>
                  <a:pt x="323" y="389"/>
                  <a:pt x="240" y="389"/>
                </a:cubicBezTo>
                <a:lnTo>
                  <a:pt x="240" y="389"/>
                </a:lnTo>
                <a:cubicBezTo>
                  <a:pt x="143" y="389"/>
                  <a:pt x="61" y="343"/>
                  <a:pt x="22" y="277"/>
                </a:cubicBezTo>
                <a:lnTo>
                  <a:pt x="22" y="277"/>
                </a:lnTo>
                <a:cubicBezTo>
                  <a:pt x="8" y="252"/>
                  <a:pt x="0" y="224"/>
                  <a:pt x="0" y="194"/>
                </a:cubicBezTo>
                <a:lnTo>
                  <a:pt x="0" y="194"/>
                </a:lnTo>
                <a:cubicBezTo>
                  <a:pt x="0" y="87"/>
                  <a:pt x="107" y="0"/>
                  <a:pt x="240" y="0"/>
                </a:cubicBezTo>
                <a:lnTo>
                  <a:pt x="240" y="0"/>
                </a:lnTo>
                <a:cubicBezTo>
                  <a:pt x="334" y="0"/>
                  <a:pt x="408" y="41"/>
                  <a:pt x="448" y="98"/>
                </a:cubicBezTo>
                <a:lnTo>
                  <a:pt x="291" y="193"/>
                </a:lnTo>
                <a:lnTo>
                  <a:pt x="381" y="55"/>
                </a:lnTo>
                <a:lnTo>
                  <a:pt x="381" y="55"/>
                </a:lnTo>
                <a:cubicBezTo>
                  <a:pt x="355" y="39"/>
                  <a:pt x="324" y="24"/>
                  <a:pt x="291" y="24"/>
                </a:cubicBezTo>
                <a:lnTo>
                  <a:pt x="291" y="24"/>
                </a:lnTo>
                <a:cubicBezTo>
                  <a:pt x="199" y="24"/>
                  <a:pt x="123" y="101"/>
                  <a:pt x="123" y="193"/>
                </a:cubicBezTo>
                <a:lnTo>
                  <a:pt x="123" y="193"/>
                </a:lnTo>
                <a:cubicBezTo>
                  <a:pt x="124" y="223"/>
                  <a:pt x="132" y="252"/>
                  <a:pt x="148" y="2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8FB80-AE97-C1B3-92AA-863AB1011296}"/>
              </a:ext>
            </a:extLst>
          </p:cNvPr>
          <p:cNvSpPr txBox="1"/>
          <p:nvPr/>
        </p:nvSpPr>
        <p:spPr>
          <a:xfrm>
            <a:off x="8302594" y="5330602"/>
            <a:ext cx="2821539" cy="276999"/>
          </a:xfrm>
          <a:prstGeom prst="rect">
            <a:avLst/>
          </a:prstGeom>
          <a:solidFill>
            <a:srgbClr val="6A34BA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</p:spTree>
    <p:extLst>
      <p:ext uri="{BB962C8B-B14F-4D97-AF65-F5344CB8AC3E}">
        <p14:creationId xmlns:p14="http://schemas.microsoft.com/office/powerpoint/2010/main" val="345105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D1EAEA2-78ED-C3D2-46A6-5A3E1F70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633" y="2679"/>
            <a:ext cx="5773191" cy="6855321"/>
          </a:xfrm>
          <a:custGeom>
            <a:avLst/>
            <a:gdLst>
              <a:gd name="T0" fmla="*/ 9268 w 9269"/>
              <a:gd name="T1" fmla="*/ 11007 h 11008"/>
              <a:gd name="T2" fmla="*/ 0 w 9269"/>
              <a:gd name="T3" fmla="*/ 11007 h 11008"/>
              <a:gd name="T4" fmla="*/ 0 w 9269"/>
              <a:gd name="T5" fmla="*/ 0 h 11008"/>
              <a:gd name="T6" fmla="*/ 9268 w 9269"/>
              <a:gd name="T7" fmla="*/ 0 h 11008"/>
              <a:gd name="T8" fmla="*/ 9268 w 9269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9" h="11008">
                <a:moveTo>
                  <a:pt x="9268" y="11007"/>
                </a:moveTo>
                <a:lnTo>
                  <a:pt x="0" y="11007"/>
                </a:lnTo>
                <a:lnTo>
                  <a:pt x="0" y="0"/>
                </a:lnTo>
                <a:lnTo>
                  <a:pt x="9268" y="0"/>
                </a:lnTo>
                <a:lnTo>
                  <a:pt x="9268" y="11007"/>
                </a:lnTo>
              </a:path>
            </a:pathLst>
          </a:custGeom>
          <a:solidFill>
            <a:srgbClr val="76D5D6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D51B2EB-A51F-DD0B-CB4A-6AE5ACEE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2679"/>
            <a:ext cx="2334544" cy="6855321"/>
          </a:xfrm>
          <a:custGeom>
            <a:avLst/>
            <a:gdLst>
              <a:gd name="T0" fmla="*/ 0 w 3747"/>
              <a:gd name="T1" fmla="*/ 11007 h 11008"/>
              <a:gd name="T2" fmla="*/ 3746 w 3747"/>
              <a:gd name="T3" fmla="*/ 11007 h 11008"/>
              <a:gd name="T4" fmla="*/ 3746 w 3747"/>
              <a:gd name="T5" fmla="*/ 0 h 11008"/>
              <a:gd name="T6" fmla="*/ 0 w 3747"/>
              <a:gd name="T7" fmla="*/ 0 h 11008"/>
              <a:gd name="T8" fmla="*/ 0 w 3747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7" h="11008">
                <a:moveTo>
                  <a:pt x="0" y="11007"/>
                </a:moveTo>
                <a:lnTo>
                  <a:pt x="3746" y="11007"/>
                </a:lnTo>
                <a:lnTo>
                  <a:pt x="3746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FD4DE2B-C786-CBDE-EC4A-16AB052F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09" y="697551"/>
            <a:ext cx="3191459" cy="3111810"/>
          </a:xfrm>
          <a:custGeom>
            <a:avLst/>
            <a:gdLst>
              <a:gd name="T0" fmla="*/ 4622 w 5124"/>
              <a:gd name="T1" fmla="*/ 4994 h 4995"/>
              <a:gd name="T2" fmla="*/ 500 w 5124"/>
              <a:gd name="T3" fmla="*/ 4994 h 4995"/>
              <a:gd name="T4" fmla="*/ 500 w 5124"/>
              <a:gd name="T5" fmla="*/ 4994 h 4995"/>
              <a:gd name="T6" fmla="*/ 0 w 5124"/>
              <a:gd name="T7" fmla="*/ 4494 h 4995"/>
              <a:gd name="T8" fmla="*/ 0 w 5124"/>
              <a:gd name="T9" fmla="*/ 500 h 4995"/>
              <a:gd name="T10" fmla="*/ 0 w 5124"/>
              <a:gd name="T11" fmla="*/ 500 h 4995"/>
              <a:gd name="T12" fmla="*/ 500 w 5124"/>
              <a:gd name="T13" fmla="*/ 0 h 4995"/>
              <a:gd name="T14" fmla="*/ 4622 w 5124"/>
              <a:gd name="T15" fmla="*/ 0 h 4995"/>
              <a:gd name="T16" fmla="*/ 4622 w 5124"/>
              <a:gd name="T17" fmla="*/ 0 h 4995"/>
              <a:gd name="T18" fmla="*/ 5123 w 5124"/>
              <a:gd name="T19" fmla="*/ 500 h 4995"/>
              <a:gd name="T20" fmla="*/ 5123 w 5124"/>
              <a:gd name="T21" fmla="*/ 4494 h 4995"/>
              <a:gd name="T22" fmla="*/ 5123 w 5124"/>
              <a:gd name="T23" fmla="*/ 4494 h 4995"/>
              <a:gd name="T24" fmla="*/ 4622 w 5124"/>
              <a:gd name="T25" fmla="*/ 4994 h 4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24" h="4995">
                <a:moveTo>
                  <a:pt x="4622" y="4994"/>
                </a:moveTo>
                <a:lnTo>
                  <a:pt x="500" y="4994"/>
                </a:lnTo>
                <a:lnTo>
                  <a:pt x="500" y="4994"/>
                </a:lnTo>
                <a:cubicBezTo>
                  <a:pt x="225" y="4994"/>
                  <a:pt x="0" y="4769"/>
                  <a:pt x="0" y="4494"/>
                </a:cubicBezTo>
                <a:lnTo>
                  <a:pt x="0" y="500"/>
                </a:lnTo>
                <a:lnTo>
                  <a:pt x="0" y="500"/>
                </a:lnTo>
                <a:cubicBezTo>
                  <a:pt x="0" y="225"/>
                  <a:pt x="225" y="0"/>
                  <a:pt x="500" y="0"/>
                </a:cubicBezTo>
                <a:lnTo>
                  <a:pt x="4622" y="0"/>
                </a:lnTo>
                <a:lnTo>
                  <a:pt x="4622" y="0"/>
                </a:lnTo>
                <a:cubicBezTo>
                  <a:pt x="4897" y="0"/>
                  <a:pt x="5123" y="225"/>
                  <a:pt x="5123" y="500"/>
                </a:cubicBezTo>
                <a:lnTo>
                  <a:pt x="5123" y="4494"/>
                </a:lnTo>
                <a:lnTo>
                  <a:pt x="5123" y="4494"/>
                </a:lnTo>
                <a:cubicBezTo>
                  <a:pt x="5123" y="4769"/>
                  <a:pt x="4897" y="4994"/>
                  <a:pt x="4622" y="4994"/>
                </a:cubicBezTo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7C71427-A3AF-B022-1749-D5C2B28B9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86" y="612407"/>
            <a:ext cx="3191459" cy="3111812"/>
          </a:xfrm>
          <a:custGeom>
            <a:avLst/>
            <a:gdLst>
              <a:gd name="T0" fmla="*/ 4623 w 5124"/>
              <a:gd name="T1" fmla="*/ 4995 h 4996"/>
              <a:gd name="T2" fmla="*/ 500 w 5124"/>
              <a:gd name="T3" fmla="*/ 4995 h 4996"/>
              <a:gd name="T4" fmla="*/ 500 w 5124"/>
              <a:gd name="T5" fmla="*/ 4995 h 4996"/>
              <a:gd name="T6" fmla="*/ 0 w 5124"/>
              <a:gd name="T7" fmla="*/ 4495 h 4996"/>
              <a:gd name="T8" fmla="*/ 0 w 5124"/>
              <a:gd name="T9" fmla="*/ 500 h 4996"/>
              <a:gd name="T10" fmla="*/ 0 w 5124"/>
              <a:gd name="T11" fmla="*/ 500 h 4996"/>
              <a:gd name="T12" fmla="*/ 500 w 5124"/>
              <a:gd name="T13" fmla="*/ 0 h 4996"/>
              <a:gd name="T14" fmla="*/ 4623 w 5124"/>
              <a:gd name="T15" fmla="*/ 0 h 4996"/>
              <a:gd name="T16" fmla="*/ 4623 w 5124"/>
              <a:gd name="T17" fmla="*/ 0 h 4996"/>
              <a:gd name="T18" fmla="*/ 5123 w 5124"/>
              <a:gd name="T19" fmla="*/ 500 h 4996"/>
              <a:gd name="T20" fmla="*/ 5123 w 5124"/>
              <a:gd name="T21" fmla="*/ 4495 h 4996"/>
              <a:gd name="T22" fmla="*/ 5123 w 5124"/>
              <a:gd name="T23" fmla="*/ 4495 h 4996"/>
              <a:gd name="T24" fmla="*/ 4623 w 5124"/>
              <a:gd name="T25" fmla="*/ 4995 h 4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24" h="4996">
                <a:moveTo>
                  <a:pt x="4623" y="4995"/>
                </a:moveTo>
                <a:lnTo>
                  <a:pt x="500" y="4995"/>
                </a:lnTo>
                <a:lnTo>
                  <a:pt x="500" y="4995"/>
                </a:lnTo>
                <a:cubicBezTo>
                  <a:pt x="225" y="4995"/>
                  <a:pt x="0" y="4770"/>
                  <a:pt x="0" y="4495"/>
                </a:cubicBezTo>
                <a:lnTo>
                  <a:pt x="0" y="500"/>
                </a:lnTo>
                <a:lnTo>
                  <a:pt x="0" y="500"/>
                </a:lnTo>
                <a:cubicBezTo>
                  <a:pt x="0" y="225"/>
                  <a:pt x="225" y="0"/>
                  <a:pt x="500" y="0"/>
                </a:cubicBezTo>
                <a:lnTo>
                  <a:pt x="4623" y="0"/>
                </a:lnTo>
                <a:lnTo>
                  <a:pt x="4623" y="0"/>
                </a:lnTo>
                <a:cubicBezTo>
                  <a:pt x="4898" y="0"/>
                  <a:pt x="5123" y="225"/>
                  <a:pt x="5123" y="500"/>
                </a:cubicBezTo>
                <a:lnTo>
                  <a:pt x="5123" y="4495"/>
                </a:lnTo>
                <a:lnTo>
                  <a:pt x="5123" y="4495"/>
                </a:lnTo>
                <a:cubicBezTo>
                  <a:pt x="5123" y="4770"/>
                  <a:pt x="4898" y="4995"/>
                  <a:pt x="4623" y="4995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57A2FF"/>
                </a:solidFill>
                <a:latin typeface="Century Gothic" panose="020B0502020202020204" pitchFamily="34" charset="0"/>
              </a:rPr>
              <a:t>YOUR IMAGE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CC0ED-098A-EEB6-EC4C-AD8E187EC2D3}"/>
              </a:ext>
            </a:extLst>
          </p:cNvPr>
          <p:cNvSpPr txBox="1"/>
          <p:nvPr/>
        </p:nvSpPr>
        <p:spPr>
          <a:xfrm>
            <a:off x="4698296" y="339306"/>
            <a:ext cx="1643613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AFFINITIES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E98B8-E139-8281-36AD-EFFC38EED5E9}"/>
              </a:ext>
            </a:extLst>
          </p:cNvPr>
          <p:cNvSpPr txBox="1"/>
          <p:nvPr/>
        </p:nvSpPr>
        <p:spPr>
          <a:xfrm>
            <a:off x="4698295" y="700973"/>
            <a:ext cx="164361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460C0-1A38-249E-2FBC-BA285B2D3562}"/>
              </a:ext>
            </a:extLst>
          </p:cNvPr>
          <p:cNvSpPr txBox="1"/>
          <p:nvPr/>
        </p:nvSpPr>
        <p:spPr>
          <a:xfrm>
            <a:off x="4698295" y="1006642"/>
            <a:ext cx="164361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Ted talks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C063-2992-DA51-8DFB-FAD5CB4778A4}"/>
              </a:ext>
            </a:extLst>
          </p:cNvPr>
          <p:cNvSpPr txBox="1"/>
          <p:nvPr/>
        </p:nvSpPr>
        <p:spPr>
          <a:xfrm>
            <a:off x="4698295" y="1312311"/>
            <a:ext cx="164361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5ED57-72E8-3094-7132-F7D35C99B895}"/>
              </a:ext>
            </a:extLst>
          </p:cNvPr>
          <p:cNvSpPr txBox="1"/>
          <p:nvPr/>
        </p:nvSpPr>
        <p:spPr>
          <a:xfrm>
            <a:off x="4698295" y="1617980"/>
            <a:ext cx="164361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Yoga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2E01B83-D339-BCA9-0F0E-61470DE0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28" y="3622597"/>
            <a:ext cx="620090" cy="411354"/>
          </a:xfrm>
          <a:custGeom>
            <a:avLst/>
            <a:gdLst>
              <a:gd name="connsiteX0" fmla="*/ 241390 w 1240180"/>
              <a:gd name="connsiteY0" fmla="*/ 670150 h 822708"/>
              <a:gd name="connsiteX1" fmla="*/ 271287 w 1240180"/>
              <a:gd name="connsiteY1" fmla="*/ 689278 h 822708"/>
              <a:gd name="connsiteX2" fmla="*/ 1119615 w 1240180"/>
              <a:gd name="connsiteY2" fmla="*/ 689278 h 822708"/>
              <a:gd name="connsiteX3" fmla="*/ 1135809 w 1240180"/>
              <a:gd name="connsiteY3" fmla="*/ 705856 h 822708"/>
              <a:gd name="connsiteX4" fmla="*/ 1119615 w 1240180"/>
              <a:gd name="connsiteY4" fmla="*/ 722434 h 822708"/>
              <a:gd name="connsiteX5" fmla="*/ 271287 w 1240180"/>
              <a:gd name="connsiteY5" fmla="*/ 722434 h 822708"/>
              <a:gd name="connsiteX6" fmla="*/ 241390 w 1240180"/>
              <a:gd name="connsiteY6" fmla="*/ 740287 h 822708"/>
              <a:gd name="connsiteX7" fmla="*/ 210247 w 1240180"/>
              <a:gd name="connsiteY7" fmla="*/ 722434 h 822708"/>
              <a:gd name="connsiteX8" fmla="*/ 120556 w 1240180"/>
              <a:gd name="connsiteY8" fmla="*/ 722434 h 822708"/>
              <a:gd name="connsiteX9" fmla="*/ 104362 w 1240180"/>
              <a:gd name="connsiteY9" fmla="*/ 705856 h 822708"/>
              <a:gd name="connsiteX10" fmla="*/ 120556 w 1240180"/>
              <a:gd name="connsiteY10" fmla="*/ 689278 h 822708"/>
              <a:gd name="connsiteX11" fmla="*/ 210247 w 1240180"/>
              <a:gd name="connsiteY11" fmla="*/ 689278 h 822708"/>
              <a:gd name="connsiteX12" fmla="*/ 241390 w 1240180"/>
              <a:gd name="connsiteY12" fmla="*/ 670150 h 822708"/>
              <a:gd name="connsiteX13" fmla="*/ 489319 w 1240180"/>
              <a:gd name="connsiteY13" fmla="*/ 281956 h 822708"/>
              <a:gd name="connsiteX14" fmla="*/ 489319 w 1240180"/>
              <a:gd name="connsiteY14" fmla="*/ 536508 h 822708"/>
              <a:gd name="connsiteX15" fmla="*/ 745376 w 1240180"/>
              <a:gd name="connsiteY15" fmla="*/ 409853 h 822708"/>
              <a:gd name="connsiteX16" fmla="*/ 485144 w 1240180"/>
              <a:gd name="connsiteY16" fmla="*/ 249051 h 822708"/>
              <a:gd name="connsiteX17" fmla="*/ 500452 w 1240180"/>
              <a:gd name="connsiteY17" fmla="*/ 252155 h 822708"/>
              <a:gd name="connsiteX18" fmla="*/ 762694 w 1240180"/>
              <a:gd name="connsiteY18" fmla="*/ 382535 h 822708"/>
              <a:gd name="connsiteX19" fmla="*/ 778775 w 1240180"/>
              <a:gd name="connsiteY19" fmla="*/ 409853 h 822708"/>
              <a:gd name="connsiteX20" fmla="*/ 762694 w 1240180"/>
              <a:gd name="connsiteY20" fmla="*/ 435929 h 822708"/>
              <a:gd name="connsiteX21" fmla="*/ 500452 w 1240180"/>
              <a:gd name="connsiteY21" fmla="*/ 565068 h 822708"/>
              <a:gd name="connsiteX22" fmla="*/ 486845 w 1240180"/>
              <a:gd name="connsiteY22" fmla="*/ 570035 h 822708"/>
              <a:gd name="connsiteX23" fmla="*/ 470764 w 1240180"/>
              <a:gd name="connsiteY23" fmla="*/ 565068 h 822708"/>
              <a:gd name="connsiteX24" fmla="*/ 455920 w 1240180"/>
              <a:gd name="connsiteY24" fmla="*/ 538992 h 822708"/>
              <a:gd name="connsiteX25" fmla="*/ 455920 w 1240180"/>
              <a:gd name="connsiteY25" fmla="*/ 279473 h 822708"/>
              <a:gd name="connsiteX26" fmla="*/ 470764 w 1240180"/>
              <a:gd name="connsiteY26" fmla="*/ 253397 h 822708"/>
              <a:gd name="connsiteX27" fmla="*/ 485144 w 1240180"/>
              <a:gd name="connsiteY27" fmla="*/ 249051 h 822708"/>
              <a:gd name="connsiteX28" fmla="*/ 341193 w 1240180"/>
              <a:gd name="connsiteY28" fmla="*/ 82397 h 822708"/>
              <a:gd name="connsiteX29" fmla="*/ 361281 w 1240180"/>
              <a:gd name="connsiteY29" fmla="*/ 104369 h 822708"/>
              <a:gd name="connsiteX30" fmla="*/ 341193 w 1240180"/>
              <a:gd name="connsiteY30" fmla="*/ 125049 h 822708"/>
              <a:gd name="connsiteX31" fmla="*/ 318593 w 1240180"/>
              <a:gd name="connsiteY31" fmla="*/ 104369 h 822708"/>
              <a:gd name="connsiteX32" fmla="*/ 341193 w 1240180"/>
              <a:gd name="connsiteY32" fmla="*/ 82397 h 822708"/>
              <a:gd name="connsiteX33" fmla="*/ 241692 w 1240180"/>
              <a:gd name="connsiteY33" fmla="*/ 82397 h 822708"/>
              <a:gd name="connsiteX34" fmla="*/ 262443 w 1240180"/>
              <a:gd name="connsiteY34" fmla="*/ 104369 h 822708"/>
              <a:gd name="connsiteX35" fmla="*/ 241692 w 1240180"/>
              <a:gd name="connsiteY35" fmla="*/ 125049 h 822708"/>
              <a:gd name="connsiteX36" fmla="*/ 219720 w 1240180"/>
              <a:gd name="connsiteY36" fmla="*/ 104369 h 822708"/>
              <a:gd name="connsiteX37" fmla="*/ 241692 w 1240180"/>
              <a:gd name="connsiteY37" fmla="*/ 82397 h 822708"/>
              <a:gd name="connsiteX38" fmla="*/ 136693 w 1240180"/>
              <a:gd name="connsiteY38" fmla="*/ 82397 h 822708"/>
              <a:gd name="connsiteX39" fmla="*/ 158037 w 1240180"/>
              <a:gd name="connsiteY39" fmla="*/ 104369 h 822708"/>
              <a:gd name="connsiteX40" fmla="*/ 136693 w 1240180"/>
              <a:gd name="connsiteY40" fmla="*/ 125049 h 822708"/>
              <a:gd name="connsiteX41" fmla="*/ 115349 w 1240180"/>
              <a:gd name="connsiteY41" fmla="*/ 104369 h 822708"/>
              <a:gd name="connsiteX42" fmla="*/ 136693 w 1240180"/>
              <a:gd name="connsiteY42" fmla="*/ 82397 h 822708"/>
              <a:gd name="connsiteX43" fmla="*/ 71117 w 1240180"/>
              <a:gd name="connsiteY43" fmla="*/ 32459 h 822708"/>
              <a:gd name="connsiteX44" fmla="*/ 32439 w 1240180"/>
              <a:gd name="connsiteY44" fmla="*/ 71160 h 822708"/>
              <a:gd name="connsiteX45" fmla="*/ 32439 w 1240180"/>
              <a:gd name="connsiteY45" fmla="*/ 751548 h 822708"/>
              <a:gd name="connsiteX46" fmla="*/ 71117 w 1240180"/>
              <a:gd name="connsiteY46" fmla="*/ 790249 h 822708"/>
              <a:gd name="connsiteX47" fmla="*/ 1169063 w 1240180"/>
              <a:gd name="connsiteY47" fmla="*/ 790249 h 822708"/>
              <a:gd name="connsiteX48" fmla="*/ 1207741 w 1240180"/>
              <a:gd name="connsiteY48" fmla="*/ 751548 h 822708"/>
              <a:gd name="connsiteX49" fmla="*/ 1207741 w 1240180"/>
              <a:gd name="connsiteY49" fmla="*/ 71160 h 822708"/>
              <a:gd name="connsiteX50" fmla="*/ 1169063 w 1240180"/>
              <a:gd name="connsiteY50" fmla="*/ 32459 h 822708"/>
              <a:gd name="connsiteX51" fmla="*/ 71117 w 1240180"/>
              <a:gd name="connsiteY51" fmla="*/ 0 h 822708"/>
              <a:gd name="connsiteX52" fmla="*/ 1169063 w 1240180"/>
              <a:gd name="connsiteY52" fmla="*/ 0 h 822708"/>
              <a:gd name="connsiteX53" fmla="*/ 1240180 w 1240180"/>
              <a:gd name="connsiteY53" fmla="*/ 71160 h 822708"/>
              <a:gd name="connsiteX54" fmla="*/ 1240180 w 1240180"/>
              <a:gd name="connsiteY54" fmla="*/ 751548 h 822708"/>
              <a:gd name="connsiteX55" fmla="*/ 1169063 w 1240180"/>
              <a:gd name="connsiteY55" fmla="*/ 822708 h 822708"/>
              <a:gd name="connsiteX56" fmla="*/ 71117 w 1240180"/>
              <a:gd name="connsiteY56" fmla="*/ 822708 h 822708"/>
              <a:gd name="connsiteX57" fmla="*/ 0 w 1240180"/>
              <a:gd name="connsiteY57" fmla="*/ 751548 h 822708"/>
              <a:gd name="connsiteX58" fmla="*/ 0 w 1240180"/>
              <a:gd name="connsiteY58" fmla="*/ 71160 h 822708"/>
              <a:gd name="connsiteX59" fmla="*/ 71117 w 1240180"/>
              <a:gd name="connsiteY59" fmla="*/ 0 h 82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40180" h="822708">
                <a:moveTo>
                  <a:pt x="241390" y="670150"/>
                </a:moveTo>
                <a:cubicBezTo>
                  <a:pt x="253847" y="670150"/>
                  <a:pt x="265059" y="677802"/>
                  <a:pt x="271287" y="689278"/>
                </a:cubicBezTo>
                <a:lnTo>
                  <a:pt x="1119615" y="689278"/>
                </a:lnTo>
                <a:cubicBezTo>
                  <a:pt x="1128335" y="689278"/>
                  <a:pt x="1135809" y="695655"/>
                  <a:pt x="1135809" y="705856"/>
                </a:cubicBezTo>
                <a:cubicBezTo>
                  <a:pt x="1135809" y="713508"/>
                  <a:pt x="1128335" y="722434"/>
                  <a:pt x="1119615" y="722434"/>
                </a:cubicBezTo>
                <a:lnTo>
                  <a:pt x="271287" y="722434"/>
                </a:lnTo>
                <a:cubicBezTo>
                  <a:pt x="265059" y="732636"/>
                  <a:pt x="253847" y="740287"/>
                  <a:pt x="241390" y="740287"/>
                </a:cubicBezTo>
                <a:cubicBezTo>
                  <a:pt x="227687" y="740287"/>
                  <a:pt x="216476" y="732636"/>
                  <a:pt x="210247" y="722434"/>
                </a:cubicBezTo>
                <a:lnTo>
                  <a:pt x="120556" y="722434"/>
                </a:lnTo>
                <a:cubicBezTo>
                  <a:pt x="111836" y="722434"/>
                  <a:pt x="104362" y="713508"/>
                  <a:pt x="104362" y="705856"/>
                </a:cubicBezTo>
                <a:cubicBezTo>
                  <a:pt x="104362" y="695655"/>
                  <a:pt x="111836" y="689278"/>
                  <a:pt x="120556" y="689278"/>
                </a:cubicBezTo>
                <a:lnTo>
                  <a:pt x="210247" y="689278"/>
                </a:lnTo>
                <a:cubicBezTo>
                  <a:pt x="216476" y="677802"/>
                  <a:pt x="227687" y="670150"/>
                  <a:pt x="241390" y="670150"/>
                </a:cubicBezTo>
                <a:close/>
                <a:moveTo>
                  <a:pt x="489319" y="281956"/>
                </a:moveTo>
                <a:lnTo>
                  <a:pt x="489319" y="536508"/>
                </a:lnTo>
                <a:lnTo>
                  <a:pt x="745376" y="409853"/>
                </a:lnTo>
                <a:close/>
                <a:moveTo>
                  <a:pt x="485144" y="249051"/>
                </a:moveTo>
                <a:cubicBezTo>
                  <a:pt x="490247" y="248740"/>
                  <a:pt x="495504" y="249672"/>
                  <a:pt x="500452" y="252155"/>
                </a:cubicBezTo>
                <a:lnTo>
                  <a:pt x="762694" y="382535"/>
                </a:lnTo>
                <a:cubicBezTo>
                  <a:pt x="772590" y="387502"/>
                  <a:pt x="778775" y="397436"/>
                  <a:pt x="778775" y="409853"/>
                </a:cubicBezTo>
                <a:cubicBezTo>
                  <a:pt x="778775" y="421029"/>
                  <a:pt x="772590" y="430962"/>
                  <a:pt x="762694" y="435929"/>
                </a:cubicBezTo>
                <a:lnTo>
                  <a:pt x="500452" y="565068"/>
                </a:lnTo>
                <a:cubicBezTo>
                  <a:pt x="496741" y="567551"/>
                  <a:pt x="490556" y="570035"/>
                  <a:pt x="486845" y="570035"/>
                </a:cubicBezTo>
                <a:cubicBezTo>
                  <a:pt x="480660" y="570035"/>
                  <a:pt x="475712" y="567551"/>
                  <a:pt x="470764" y="565068"/>
                </a:cubicBezTo>
                <a:cubicBezTo>
                  <a:pt x="462105" y="558859"/>
                  <a:pt x="455920" y="550167"/>
                  <a:pt x="455920" y="538992"/>
                </a:cubicBezTo>
                <a:lnTo>
                  <a:pt x="455920" y="279473"/>
                </a:lnTo>
                <a:cubicBezTo>
                  <a:pt x="455920" y="268297"/>
                  <a:pt x="462105" y="259605"/>
                  <a:pt x="470764" y="253397"/>
                </a:cubicBezTo>
                <a:cubicBezTo>
                  <a:pt x="475094" y="250913"/>
                  <a:pt x="480042" y="249361"/>
                  <a:pt x="485144" y="249051"/>
                </a:cubicBezTo>
                <a:close/>
                <a:moveTo>
                  <a:pt x="341193" y="82397"/>
                </a:moveTo>
                <a:cubicBezTo>
                  <a:pt x="352493" y="82397"/>
                  <a:pt x="361281" y="91445"/>
                  <a:pt x="361281" y="104369"/>
                </a:cubicBezTo>
                <a:cubicBezTo>
                  <a:pt x="361281" y="116001"/>
                  <a:pt x="352493" y="125049"/>
                  <a:pt x="341193" y="125049"/>
                </a:cubicBezTo>
                <a:cubicBezTo>
                  <a:pt x="328637" y="125049"/>
                  <a:pt x="318593" y="116001"/>
                  <a:pt x="318593" y="104369"/>
                </a:cubicBezTo>
                <a:cubicBezTo>
                  <a:pt x="318593" y="91445"/>
                  <a:pt x="328637" y="82397"/>
                  <a:pt x="341193" y="82397"/>
                </a:cubicBezTo>
                <a:close/>
                <a:moveTo>
                  <a:pt x="241692" y="82397"/>
                </a:moveTo>
                <a:cubicBezTo>
                  <a:pt x="252678" y="82397"/>
                  <a:pt x="262443" y="91445"/>
                  <a:pt x="262443" y="104369"/>
                </a:cubicBezTo>
                <a:cubicBezTo>
                  <a:pt x="262443" y="116001"/>
                  <a:pt x="252678" y="125049"/>
                  <a:pt x="241692" y="125049"/>
                </a:cubicBezTo>
                <a:cubicBezTo>
                  <a:pt x="229485" y="125049"/>
                  <a:pt x="219720" y="116001"/>
                  <a:pt x="219720" y="104369"/>
                </a:cubicBezTo>
                <a:cubicBezTo>
                  <a:pt x="219720" y="91445"/>
                  <a:pt x="229485" y="82397"/>
                  <a:pt x="241692" y="82397"/>
                </a:cubicBezTo>
                <a:close/>
                <a:moveTo>
                  <a:pt x="136693" y="82397"/>
                </a:moveTo>
                <a:cubicBezTo>
                  <a:pt x="149249" y="82397"/>
                  <a:pt x="158037" y="91445"/>
                  <a:pt x="158037" y="104369"/>
                </a:cubicBezTo>
                <a:cubicBezTo>
                  <a:pt x="158037" y="116001"/>
                  <a:pt x="149249" y="125049"/>
                  <a:pt x="136693" y="125049"/>
                </a:cubicBezTo>
                <a:cubicBezTo>
                  <a:pt x="125393" y="125049"/>
                  <a:pt x="115349" y="116001"/>
                  <a:pt x="115349" y="104369"/>
                </a:cubicBezTo>
                <a:cubicBezTo>
                  <a:pt x="115349" y="91445"/>
                  <a:pt x="125393" y="82397"/>
                  <a:pt x="136693" y="82397"/>
                </a:cubicBezTo>
                <a:close/>
                <a:moveTo>
                  <a:pt x="71117" y="32459"/>
                </a:moveTo>
                <a:cubicBezTo>
                  <a:pt x="48659" y="32459"/>
                  <a:pt x="32439" y="49936"/>
                  <a:pt x="32439" y="71160"/>
                </a:cubicBezTo>
                <a:lnTo>
                  <a:pt x="32439" y="751548"/>
                </a:lnTo>
                <a:cubicBezTo>
                  <a:pt x="32439" y="772771"/>
                  <a:pt x="48659" y="790249"/>
                  <a:pt x="71117" y="790249"/>
                </a:cubicBezTo>
                <a:lnTo>
                  <a:pt x="1169063" y="790249"/>
                </a:lnTo>
                <a:cubicBezTo>
                  <a:pt x="1190274" y="790249"/>
                  <a:pt x="1207741" y="772771"/>
                  <a:pt x="1207741" y="751548"/>
                </a:cubicBezTo>
                <a:lnTo>
                  <a:pt x="1207741" y="71160"/>
                </a:lnTo>
                <a:cubicBezTo>
                  <a:pt x="1207741" y="49936"/>
                  <a:pt x="1190274" y="32459"/>
                  <a:pt x="1169063" y="32459"/>
                </a:cubicBezTo>
                <a:close/>
                <a:moveTo>
                  <a:pt x="71117" y="0"/>
                </a:moveTo>
                <a:lnTo>
                  <a:pt x="1169063" y="0"/>
                </a:lnTo>
                <a:cubicBezTo>
                  <a:pt x="1208989" y="0"/>
                  <a:pt x="1240180" y="32459"/>
                  <a:pt x="1240180" y="71160"/>
                </a:cubicBezTo>
                <a:lnTo>
                  <a:pt x="1240180" y="751548"/>
                </a:lnTo>
                <a:cubicBezTo>
                  <a:pt x="1240180" y="790249"/>
                  <a:pt x="1208989" y="822708"/>
                  <a:pt x="1169063" y="822708"/>
                </a:cubicBezTo>
                <a:lnTo>
                  <a:pt x="71117" y="822708"/>
                </a:lnTo>
                <a:cubicBezTo>
                  <a:pt x="32439" y="822708"/>
                  <a:pt x="0" y="790249"/>
                  <a:pt x="0" y="751548"/>
                </a:cubicBezTo>
                <a:lnTo>
                  <a:pt x="0" y="71160"/>
                </a:lnTo>
                <a:cubicBezTo>
                  <a:pt x="0" y="32459"/>
                  <a:pt x="32439" y="0"/>
                  <a:pt x="71117" y="0"/>
                </a:cubicBezTo>
                <a:close/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C4B5527-3D93-F75C-B3E3-A2F345F2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27" y="2606384"/>
            <a:ext cx="620090" cy="617327"/>
          </a:xfrm>
          <a:custGeom>
            <a:avLst/>
            <a:gdLst>
              <a:gd name="connsiteX0" fmla="*/ 556697 w 1240180"/>
              <a:gd name="connsiteY0" fmla="*/ 1197484 h 1234655"/>
              <a:gd name="connsiteX1" fmla="*/ 619191 w 1240180"/>
              <a:gd name="connsiteY1" fmla="*/ 1202611 h 1234655"/>
              <a:gd name="connsiteX2" fmla="*/ 678008 w 1240180"/>
              <a:gd name="connsiteY2" fmla="*/ 1198766 h 1234655"/>
              <a:gd name="connsiteX3" fmla="*/ 695163 w 1240180"/>
              <a:gd name="connsiteY3" fmla="*/ 1214147 h 1234655"/>
              <a:gd name="connsiteX4" fmla="*/ 680459 w 1240180"/>
              <a:gd name="connsiteY4" fmla="*/ 1232092 h 1234655"/>
              <a:gd name="connsiteX5" fmla="*/ 619191 w 1240180"/>
              <a:gd name="connsiteY5" fmla="*/ 1234655 h 1234655"/>
              <a:gd name="connsiteX6" fmla="*/ 553021 w 1240180"/>
              <a:gd name="connsiteY6" fmla="*/ 1230810 h 1234655"/>
              <a:gd name="connsiteX7" fmla="*/ 539542 w 1240180"/>
              <a:gd name="connsiteY7" fmla="*/ 1212865 h 1234655"/>
              <a:gd name="connsiteX8" fmla="*/ 556697 w 1240180"/>
              <a:gd name="connsiteY8" fmla="*/ 1197484 h 1234655"/>
              <a:gd name="connsiteX9" fmla="*/ 923987 w 1240180"/>
              <a:gd name="connsiteY9" fmla="*/ 1123562 h 1234655"/>
              <a:gd name="connsiteX10" fmla="*/ 934303 w 1240180"/>
              <a:gd name="connsiteY10" fmla="*/ 1131880 h 1234655"/>
              <a:gd name="connsiteX11" fmla="*/ 928051 w 1240180"/>
              <a:gd name="connsiteY11" fmla="*/ 1154480 h 1234655"/>
              <a:gd name="connsiteX12" fmla="*/ 809259 w 1240180"/>
              <a:gd name="connsiteY12" fmla="*/ 1205958 h 1234655"/>
              <a:gd name="connsiteX13" fmla="*/ 804258 w 1240180"/>
              <a:gd name="connsiteY13" fmla="*/ 1207214 h 1234655"/>
              <a:gd name="connsiteX14" fmla="*/ 789252 w 1240180"/>
              <a:gd name="connsiteY14" fmla="*/ 1195914 h 1234655"/>
              <a:gd name="connsiteX15" fmla="*/ 799256 w 1240180"/>
              <a:gd name="connsiteY15" fmla="*/ 1175825 h 1234655"/>
              <a:gd name="connsiteX16" fmla="*/ 911795 w 1240180"/>
              <a:gd name="connsiteY16" fmla="*/ 1125602 h 1234655"/>
              <a:gd name="connsiteX17" fmla="*/ 923987 w 1240180"/>
              <a:gd name="connsiteY17" fmla="*/ 1123562 h 1234655"/>
              <a:gd name="connsiteX18" fmla="*/ 310805 w 1240180"/>
              <a:gd name="connsiteY18" fmla="*/ 1117756 h 1234655"/>
              <a:gd name="connsiteX19" fmla="*/ 323096 w 1240180"/>
              <a:gd name="connsiteY19" fmla="*/ 1118855 h 1234655"/>
              <a:gd name="connsiteX20" fmla="*/ 436558 w 1240180"/>
              <a:gd name="connsiteY20" fmla="*/ 1170333 h 1234655"/>
              <a:gd name="connsiteX21" fmla="*/ 446644 w 1240180"/>
              <a:gd name="connsiteY21" fmla="*/ 1190422 h 1234655"/>
              <a:gd name="connsiteX22" fmla="*/ 431516 w 1240180"/>
              <a:gd name="connsiteY22" fmla="*/ 1201722 h 1234655"/>
              <a:gd name="connsiteX23" fmla="*/ 426473 w 1240180"/>
              <a:gd name="connsiteY23" fmla="*/ 1201722 h 1234655"/>
              <a:gd name="connsiteX24" fmla="*/ 306708 w 1240180"/>
              <a:gd name="connsiteY24" fmla="*/ 1147733 h 1234655"/>
              <a:gd name="connsiteX25" fmla="*/ 300404 w 1240180"/>
              <a:gd name="connsiteY25" fmla="*/ 1125133 h 1234655"/>
              <a:gd name="connsiteX26" fmla="*/ 310805 w 1240180"/>
              <a:gd name="connsiteY26" fmla="*/ 1117756 h 1234655"/>
              <a:gd name="connsiteX27" fmla="*/ 1098150 w 1240180"/>
              <a:gd name="connsiteY27" fmla="*/ 953150 h 1234655"/>
              <a:gd name="connsiteX28" fmla="*/ 1109594 w 1240180"/>
              <a:gd name="connsiteY28" fmla="*/ 956636 h 1234655"/>
              <a:gd name="connsiteX29" fmla="*/ 1113256 w 1240180"/>
              <a:gd name="connsiteY29" fmla="*/ 979454 h 1234655"/>
              <a:gd name="connsiteX30" fmla="*/ 1027808 w 1240180"/>
              <a:gd name="connsiteY30" fmla="*/ 1075793 h 1234655"/>
              <a:gd name="connsiteX31" fmla="*/ 1016822 w 1240180"/>
              <a:gd name="connsiteY31" fmla="*/ 1080864 h 1234655"/>
              <a:gd name="connsiteX32" fmla="*/ 1005835 w 1240180"/>
              <a:gd name="connsiteY32" fmla="*/ 1074525 h 1234655"/>
              <a:gd name="connsiteX33" fmla="*/ 1007056 w 1240180"/>
              <a:gd name="connsiteY33" fmla="*/ 1052976 h 1234655"/>
              <a:gd name="connsiteX34" fmla="*/ 1087621 w 1240180"/>
              <a:gd name="connsiteY34" fmla="*/ 959172 h 1234655"/>
              <a:gd name="connsiteX35" fmla="*/ 1098150 w 1240180"/>
              <a:gd name="connsiteY35" fmla="*/ 953150 h 1234655"/>
              <a:gd name="connsiteX36" fmla="*/ 130104 w 1240180"/>
              <a:gd name="connsiteY36" fmla="*/ 952517 h 1234655"/>
              <a:gd name="connsiteX37" fmla="*/ 141005 w 1240180"/>
              <a:gd name="connsiteY37" fmla="*/ 959172 h 1234655"/>
              <a:gd name="connsiteX38" fmla="*/ 221986 w 1240180"/>
              <a:gd name="connsiteY38" fmla="*/ 1051708 h 1234655"/>
              <a:gd name="connsiteX39" fmla="*/ 223232 w 1240180"/>
              <a:gd name="connsiteY39" fmla="*/ 1075793 h 1234655"/>
              <a:gd name="connsiteX40" fmla="*/ 212019 w 1240180"/>
              <a:gd name="connsiteY40" fmla="*/ 1080864 h 1234655"/>
              <a:gd name="connsiteX41" fmla="*/ 200806 w 1240180"/>
              <a:gd name="connsiteY41" fmla="*/ 1077061 h 1234655"/>
              <a:gd name="connsiteX42" fmla="*/ 114842 w 1240180"/>
              <a:gd name="connsiteY42" fmla="*/ 978186 h 1234655"/>
              <a:gd name="connsiteX43" fmla="*/ 117334 w 1240180"/>
              <a:gd name="connsiteY43" fmla="*/ 955369 h 1234655"/>
              <a:gd name="connsiteX44" fmla="*/ 130104 w 1240180"/>
              <a:gd name="connsiteY44" fmla="*/ 952517 h 1234655"/>
              <a:gd name="connsiteX45" fmla="*/ 1208821 w 1240180"/>
              <a:gd name="connsiteY45" fmla="*/ 727541 h 1234655"/>
              <a:gd name="connsiteX46" fmla="*/ 1221225 w 1240180"/>
              <a:gd name="connsiteY46" fmla="*/ 745998 h 1234655"/>
              <a:gd name="connsiteX47" fmla="*/ 1180293 w 1240180"/>
              <a:gd name="connsiteY47" fmla="*/ 867810 h 1234655"/>
              <a:gd name="connsiteX48" fmla="*/ 1166649 w 1240180"/>
              <a:gd name="connsiteY48" fmla="*/ 877654 h 1234655"/>
              <a:gd name="connsiteX49" fmla="*/ 1159207 w 1240180"/>
              <a:gd name="connsiteY49" fmla="*/ 875193 h 1234655"/>
              <a:gd name="connsiteX50" fmla="*/ 1151765 w 1240180"/>
              <a:gd name="connsiteY50" fmla="*/ 854276 h 1234655"/>
              <a:gd name="connsiteX51" fmla="*/ 1188976 w 1240180"/>
              <a:gd name="connsiteY51" fmla="*/ 739845 h 1234655"/>
              <a:gd name="connsiteX52" fmla="*/ 1208821 w 1240180"/>
              <a:gd name="connsiteY52" fmla="*/ 727541 h 1234655"/>
              <a:gd name="connsiteX53" fmla="*/ 26113 w 1240180"/>
              <a:gd name="connsiteY53" fmla="*/ 720831 h 1234655"/>
              <a:gd name="connsiteX54" fmla="*/ 45024 w 1240180"/>
              <a:gd name="connsiteY54" fmla="*/ 733234 h 1234655"/>
              <a:gd name="connsiteX55" fmla="*/ 84105 w 1240180"/>
              <a:gd name="connsiteY55" fmla="*/ 849828 h 1234655"/>
              <a:gd name="connsiteX56" fmla="*/ 75280 w 1240180"/>
              <a:gd name="connsiteY56" fmla="*/ 870914 h 1234655"/>
              <a:gd name="connsiteX57" fmla="*/ 68977 w 1240180"/>
              <a:gd name="connsiteY57" fmla="*/ 872154 h 1234655"/>
              <a:gd name="connsiteX58" fmla="*/ 53848 w 1240180"/>
              <a:gd name="connsiteY58" fmla="*/ 862231 h 1234655"/>
              <a:gd name="connsiteX59" fmla="*/ 13506 w 1240180"/>
              <a:gd name="connsiteY59" fmla="*/ 739436 h 1234655"/>
              <a:gd name="connsiteX60" fmla="*/ 26113 w 1240180"/>
              <a:gd name="connsiteY60" fmla="*/ 720831 h 1234655"/>
              <a:gd name="connsiteX61" fmla="*/ 338759 w 1240180"/>
              <a:gd name="connsiteY61" fmla="*/ 608067 h 1234655"/>
              <a:gd name="connsiteX62" fmla="*/ 276420 w 1240180"/>
              <a:gd name="connsiteY62" fmla="*/ 660417 h 1234655"/>
              <a:gd name="connsiteX63" fmla="*/ 272679 w 1240180"/>
              <a:gd name="connsiteY63" fmla="*/ 666649 h 1234655"/>
              <a:gd name="connsiteX64" fmla="*/ 164209 w 1240180"/>
              <a:gd name="connsiteY64" fmla="*/ 714013 h 1234655"/>
              <a:gd name="connsiteX65" fmla="*/ 146755 w 1240180"/>
              <a:gd name="connsiteY65" fmla="*/ 715260 h 1234655"/>
              <a:gd name="connsiteX66" fmla="*/ 620531 w 1240180"/>
              <a:gd name="connsiteY66" fmla="*/ 1097912 h 1234655"/>
              <a:gd name="connsiteX67" fmla="*/ 676636 w 1240180"/>
              <a:gd name="connsiteY67" fmla="*/ 1094172 h 1234655"/>
              <a:gd name="connsiteX68" fmla="*/ 675389 w 1240180"/>
              <a:gd name="connsiteY68" fmla="*/ 1067998 h 1234655"/>
              <a:gd name="connsiteX69" fmla="*/ 621778 w 1240180"/>
              <a:gd name="connsiteY69" fmla="*/ 883527 h 1234655"/>
              <a:gd name="connsiteX70" fmla="*/ 620531 w 1240180"/>
              <a:gd name="connsiteY70" fmla="*/ 882280 h 1234655"/>
              <a:gd name="connsiteX71" fmla="*/ 509567 w 1240180"/>
              <a:gd name="connsiteY71" fmla="*/ 800016 h 1234655"/>
              <a:gd name="connsiteX72" fmla="*/ 508321 w 1240180"/>
              <a:gd name="connsiteY72" fmla="*/ 800016 h 1234655"/>
              <a:gd name="connsiteX73" fmla="*/ 504580 w 1240180"/>
              <a:gd name="connsiteY73" fmla="*/ 797524 h 1234655"/>
              <a:gd name="connsiteX74" fmla="*/ 502087 w 1240180"/>
              <a:gd name="connsiteY74" fmla="*/ 797524 h 1234655"/>
              <a:gd name="connsiteX75" fmla="*/ 479645 w 1240180"/>
              <a:gd name="connsiteY75" fmla="*/ 786306 h 1234655"/>
              <a:gd name="connsiteX76" fmla="*/ 478398 w 1240180"/>
              <a:gd name="connsiteY76" fmla="*/ 786306 h 1234655"/>
              <a:gd name="connsiteX77" fmla="*/ 386136 w 1240180"/>
              <a:gd name="connsiteY77" fmla="*/ 656678 h 1234655"/>
              <a:gd name="connsiteX78" fmla="*/ 377409 w 1240180"/>
              <a:gd name="connsiteY78" fmla="*/ 615546 h 1234655"/>
              <a:gd name="connsiteX79" fmla="*/ 338759 w 1240180"/>
              <a:gd name="connsiteY79" fmla="*/ 608067 h 1234655"/>
              <a:gd name="connsiteX80" fmla="*/ 1207198 w 1240180"/>
              <a:gd name="connsiteY80" fmla="*/ 474918 h 1234655"/>
              <a:gd name="connsiteX81" fmla="*/ 1226214 w 1240180"/>
              <a:gd name="connsiteY81" fmla="*/ 487498 h 1234655"/>
              <a:gd name="connsiteX82" fmla="*/ 1240158 w 1240180"/>
              <a:gd name="connsiteY82" fmla="*/ 617066 h 1234655"/>
              <a:gd name="connsiteX83" fmla="*/ 1240158 w 1240180"/>
              <a:gd name="connsiteY83" fmla="*/ 619582 h 1234655"/>
              <a:gd name="connsiteX84" fmla="*/ 1223678 w 1240180"/>
              <a:gd name="connsiteY84" fmla="*/ 635935 h 1234655"/>
              <a:gd name="connsiteX85" fmla="*/ 1207198 w 1240180"/>
              <a:gd name="connsiteY85" fmla="*/ 619582 h 1234655"/>
              <a:gd name="connsiteX86" fmla="*/ 1207198 w 1240180"/>
              <a:gd name="connsiteY86" fmla="*/ 617066 h 1234655"/>
              <a:gd name="connsiteX87" fmla="*/ 1194521 w 1240180"/>
              <a:gd name="connsiteY87" fmla="*/ 493787 h 1234655"/>
              <a:gd name="connsiteX88" fmla="*/ 1207198 w 1240180"/>
              <a:gd name="connsiteY88" fmla="*/ 474918 h 1234655"/>
              <a:gd name="connsiteX89" fmla="*/ 33825 w 1240180"/>
              <a:gd name="connsiteY89" fmla="*/ 469381 h 1234655"/>
              <a:gd name="connsiteX90" fmla="*/ 46834 w 1240180"/>
              <a:gd name="connsiteY90" fmla="*/ 487904 h 1234655"/>
              <a:gd name="connsiteX91" fmla="*/ 33825 w 1240180"/>
              <a:gd name="connsiteY91" fmla="*/ 608920 h 1234655"/>
              <a:gd name="connsiteX92" fmla="*/ 16912 w 1240180"/>
              <a:gd name="connsiteY92" fmla="*/ 624973 h 1234655"/>
              <a:gd name="connsiteX93" fmla="*/ 0 w 1240180"/>
              <a:gd name="connsiteY93" fmla="*/ 608920 h 1234655"/>
              <a:gd name="connsiteX94" fmla="*/ 13009 w 1240180"/>
              <a:gd name="connsiteY94" fmla="*/ 480495 h 1234655"/>
              <a:gd name="connsiteX95" fmla="*/ 33825 w 1240180"/>
              <a:gd name="connsiteY95" fmla="*/ 469381 h 1234655"/>
              <a:gd name="connsiteX96" fmla="*/ 792586 w 1240180"/>
              <a:gd name="connsiteY96" fmla="*/ 446032 h 1234655"/>
              <a:gd name="connsiteX97" fmla="*/ 826249 w 1240180"/>
              <a:gd name="connsiteY97" fmla="*/ 510846 h 1234655"/>
              <a:gd name="connsiteX98" fmla="*/ 827496 w 1240180"/>
              <a:gd name="connsiteY98" fmla="*/ 510846 h 1234655"/>
              <a:gd name="connsiteX99" fmla="*/ 1095554 w 1240180"/>
              <a:gd name="connsiteY99" fmla="*/ 702795 h 1234655"/>
              <a:gd name="connsiteX100" fmla="*/ 1104281 w 1240180"/>
              <a:gd name="connsiteY100" fmla="*/ 614299 h 1234655"/>
              <a:gd name="connsiteX101" fmla="*/ 1094307 w 1240180"/>
              <a:gd name="connsiteY101" fmla="*/ 518325 h 1234655"/>
              <a:gd name="connsiteX102" fmla="*/ 988331 w 1240180"/>
              <a:gd name="connsiteY102" fmla="*/ 540760 h 1234655"/>
              <a:gd name="connsiteX103" fmla="*/ 792586 w 1240180"/>
              <a:gd name="connsiteY103" fmla="*/ 446032 h 1234655"/>
              <a:gd name="connsiteX104" fmla="*/ 131212 w 1240180"/>
              <a:gd name="connsiteY104" fmla="*/ 244310 h 1234655"/>
              <a:gd name="connsiteX105" fmla="*/ 143622 w 1240180"/>
              <a:gd name="connsiteY105" fmla="*/ 246618 h 1234655"/>
              <a:gd name="connsiteX106" fmla="*/ 147440 w 1240180"/>
              <a:gd name="connsiteY106" fmla="*/ 268780 h 1234655"/>
              <a:gd name="connsiteX107" fmla="*/ 85073 w 1240180"/>
              <a:gd name="connsiteY107" fmla="*/ 373431 h 1234655"/>
              <a:gd name="connsiteX108" fmla="*/ 69799 w 1240180"/>
              <a:gd name="connsiteY108" fmla="*/ 383281 h 1234655"/>
              <a:gd name="connsiteX109" fmla="*/ 62162 w 1240180"/>
              <a:gd name="connsiteY109" fmla="*/ 382050 h 1234655"/>
              <a:gd name="connsiteX110" fmla="*/ 54525 w 1240180"/>
              <a:gd name="connsiteY110" fmla="*/ 361119 h 1234655"/>
              <a:gd name="connsiteX111" fmla="*/ 120711 w 1240180"/>
              <a:gd name="connsiteY111" fmla="*/ 250312 h 1234655"/>
              <a:gd name="connsiteX112" fmla="*/ 131212 w 1240180"/>
              <a:gd name="connsiteY112" fmla="*/ 244310 h 1234655"/>
              <a:gd name="connsiteX113" fmla="*/ 1043677 w 1240180"/>
              <a:gd name="connsiteY113" fmla="*/ 241693 h 1234655"/>
              <a:gd name="connsiteX114" fmla="*/ 1053818 w 1240180"/>
              <a:gd name="connsiteY114" fmla="*/ 242920 h 1234655"/>
              <a:gd name="connsiteX115" fmla="*/ 1069029 w 1240180"/>
              <a:gd name="connsiteY115" fmla="*/ 247826 h 1234655"/>
              <a:gd name="connsiteX116" fmla="*/ 1085508 w 1240180"/>
              <a:gd name="connsiteY116" fmla="*/ 263772 h 1234655"/>
              <a:gd name="connsiteX117" fmla="*/ 1086776 w 1240180"/>
              <a:gd name="connsiteY117" fmla="*/ 267452 h 1234655"/>
              <a:gd name="connsiteX118" fmla="*/ 1088044 w 1240180"/>
              <a:gd name="connsiteY118" fmla="*/ 272359 h 1234655"/>
              <a:gd name="connsiteX119" fmla="*/ 1084241 w 1240180"/>
              <a:gd name="connsiteY119" fmla="*/ 280945 h 1234655"/>
              <a:gd name="connsiteX120" fmla="*/ 1074100 w 1240180"/>
              <a:gd name="connsiteY120" fmla="*/ 284625 h 1234655"/>
              <a:gd name="connsiteX121" fmla="*/ 1067762 w 1240180"/>
              <a:gd name="connsiteY121" fmla="*/ 282172 h 1234655"/>
              <a:gd name="connsiteX122" fmla="*/ 1061424 w 1240180"/>
              <a:gd name="connsiteY122" fmla="*/ 277265 h 1234655"/>
              <a:gd name="connsiteX123" fmla="*/ 1055086 w 1240180"/>
              <a:gd name="connsiteY123" fmla="*/ 271132 h 1234655"/>
              <a:gd name="connsiteX124" fmla="*/ 1046212 w 1240180"/>
              <a:gd name="connsiteY124" fmla="*/ 267452 h 1234655"/>
              <a:gd name="connsiteX125" fmla="*/ 1043677 w 1240180"/>
              <a:gd name="connsiteY125" fmla="*/ 267452 h 1234655"/>
              <a:gd name="connsiteX126" fmla="*/ 1033536 w 1240180"/>
              <a:gd name="connsiteY126" fmla="*/ 268679 h 1234655"/>
              <a:gd name="connsiteX127" fmla="*/ 1027198 w 1240180"/>
              <a:gd name="connsiteY127" fmla="*/ 273585 h 1234655"/>
              <a:gd name="connsiteX128" fmla="*/ 1022128 w 1240180"/>
              <a:gd name="connsiteY128" fmla="*/ 279719 h 1234655"/>
              <a:gd name="connsiteX129" fmla="*/ 1019592 w 1240180"/>
              <a:gd name="connsiteY129" fmla="*/ 288305 h 1234655"/>
              <a:gd name="connsiteX130" fmla="*/ 1019592 w 1240180"/>
              <a:gd name="connsiteY130" fmla="*/ 318970 h 1234655"/>
              <a:gd name="connsiteX131" fmla="*/ 1020860 w 1240180"/>
              <a:gd name="connsiteY131" fmla="*/ 327557 h 1234655"/>
              <a:gd name="connsiteX132" fmla="*/ 1027198 w 1240180"/>
              <a:gd name="connsiteY132" fmla="*/ 334916 h 1234655"/>
              <a:gd name="connsiteX133" fmla="*/ 1033536 w 1240180"/>
              <a:gd name="connsiteY133" fmla="*/ 338596 h 1234655"/>
              <a:gd name="connsiteX134" fmla="*/ 1043677 w 1240180"/>
              <a:gd name="connsiteY134" fmla="*/ 341050 h 1234655"/>
              <a:gd name="connsiteX135" fmla="*/ 1051283 w 1240180"/>
              <a:gd name="connsiteY135" fmla="*/ 339823 h 1234655"/>
              <a:gd name="connsiteX136" fmla="*/ 1058888 w 1240180"/>
              <a:gd name="connsiteY136" fmla="*/ 336143 h 1234655"/>
              <a:gd name="connsiteX137" fmla="*/ 1063959 w 1240180"/>
              <a:gd name="connsiteY137" fmla="*/ 328783 h 1234655"/>
              <a:gd name="connsiteX138" fmla="*/ 1065226 w 1240180"/>
              <a:gd name="connsiteY138" fmla="*/ 320197 h 1234655"/>
              <a:gd name="connsiteX139" fmla="*/ 1060156 w 1240180"/>
              <a:gd name="connsiteY139" fmla="*/ 320197 h 1234655"/>
              <a:gd name="connsiteX140" fmla="*/ 1051283 w 1240180"/>
              <a:gd name="connsiteY140" fmla="*/ 316517 h 1234655"/>
              <a:gd name="connsiteX141" fmla="*/ 1047480 w 1240180"/>
              <a:gd name="connsiteY141" fmla="*/ 307931 h 1234655"/>
              <a:gd name="connsiteX142" fmla="*/ 1051283 w 1240180"/>
              <a:gd name="connsiteY142" fmla="*/ 298118 h 1234655"/>
              <a:gd name="connsiteX143" fmla="*/ 1060156 w 1240180"/>
              <a:gd name="connsiteY143" fmla="*/ 294438 h 1234655"/>
              <a:gd name="connsiteX144" fmla="*/ 1077903 w 1240180"/>
              <a:gd name="connsiteY144" fmla="*/ 294438 h 1234655"/>
              <a:gd name="connsiteX145" fmla="*/ 1086776 w 1240180"/>
              <a:gd name="connsiteY145" fmla="*/ 298118 h 1234655"/>
              <a:gd name="connsiteX146" fmla="*/ 1091846 w 1240180"/>
              <a:gd name="connsiteY146" fmla="*/ 307931 h 1234655"/>
              <a:gd name="connsiteX147" fmla="*/ 1091846 w 1240180"/>
              <a:gd name="connsiteY147" fmla="*/ 320197 h 1234655"/>
              <a:gd name="connsiteX148" fmla="*/ 1086776 w 1240180"/>
              <a:gd name="connsiteY148" fmla="*/ 337370 h 1234655"/>
              <a:gd name="connsiteX149" fmla="*/ 1077903 w 1240180"/>
              <a:gd name="connsiteY149" fmla="*/ 352089 h 1234655"/>
              <a:gd name="connsiteX150" fmla="*/ 1061424 w 1240180"/>
              <a:gd name="connsiteY150" fmla="*/ 363129 h 1234655"/>
              <a:gd name="connsiteX151" fmla="*/ 1042409 w 1240180"/>
              <a:gd name="connsiteY151" fmla="*/ 366809 h 1234655"/>
              <a:gd name="connsiteX152" fmla="*/ 1023395 w 1240180"/>
              <a:gd name="connsiteY152" fmla="*/ 363129 h 1234655"/>
              <a:gd name="connsiteX153" fmla="*/ 1008184 w 1240180"/>
              <a:gd name="connsiteY153" fmla="*/ 353316 h 1234655"/>
              <a:gd name="connsiteX154" fmla="*/ 998043 w 1240180"/>
              <a:gd name="connsiteY154" fmla="*/ 338596 h 1234655"/>
              <a:gd name="connsiteX155" fmla="*/ 994240 w 1240180"/>
              <a:gd name="connsiteY155" fmla="*/ 320197 h 1234655"/>
              <a:gd name="connsiteX156" fmla="*/ 994240 w 1240180"/>
              <a:gd name="connsiteY156" fmla="*/ 289531 h 1234655"/>
              <a:gd name="connsiteX157" fmla="*/ 998043 w 1240180"/>
              <a:gd name="connsiteY157" fmla="*/ 271132 h 1234655"/>
              <a:gd name="connsiteX158" fmla="*/ 1006916 w 1240180"/>
              <a:gd name="connsiteY158" fmla="*/ 256413 h 1234655"/>
              <a:gd name="connsiteX159" fmla="*/ 1023395 w 1240180"/>
              <a:gd name="connsiteY159" fmla="*/ 245373 h 1234655"/>
              <a:gd name="connsiteX160" fmla="*/ 1043677 w 1240180"/>
              <a:gd name="connsiteY160" fmla="*/ 241693 h 1234655"/>
              <a:gd name="connsiteX161" fmla="*/ 900724 w 1240180"/>
              <a:gd name="connsiteY161" fmla="*/ 214229 h 1234655"/>
              <a:gd name="connsiteX162" fmla="*/ 959825 w 1240180"/>
              <a:gd name="connsiteY162" fmla="*/ 214229 h 1234655"/>
              <a:gd name="connsiteX163" fmla="*/ 971142 w 1240180"/>
              <a:gd name="connsiteY163" fmla="*/ 219231 h 1234655"/>
              <a:gd name="connsiteX164" fmla="*/ 976172 w 1240180"/>
              <a:gd name="connsiteY164" fmla="*/ 230485 h 1234655"/>
              <a:gd name="connsiteX165" fmla="*/ 971142 w 1240180"/>
              <a:gd name="connsiteY165" fmla="*/ 241739 h 1234655"/>
              <a:gd name="connsiteX166" fmla="*/ 959825 w 1240180"/>
              <a:gd name="connsiteY166" fmla="*/ 245490 h 1234655"/>
              <a:gd name="connsiteX167" fmla="*/ 915814 w 1240180"/>
              <a:gd name="connsiteY167" fmla="*/ 245490 h 1234655"/>
              <a:gd name="connsiteX168" fmla="*/ 915814 w 1240180"/>
              <a:gd name="connsiteY168" fmla="*/ 259245 h 1234655"/>
              <a:gd name="connsiteX169" fmla="*/ 934676 w 1240180"/>
              <a:gd name="connsiteY169" fmla="*/ 259245 h 1234655"/>
              <a:gd name="connsiteX170" fmla="*/ 953538 w 1240180"/>
              <a:gd name="connsiteY170" fmla="*/ 264247 h 1234655"/>
              <a:gd name="connsiteX171" fmla="*/ 971142 w 1240180"/>
              <a:gd name="connsiteY171" fmla="*/ 275501 h 1234655"/>
              <a:gd name="connsiteX172" fmla="*/ 983717 w 1240180"/>
              <a:gd name="connsiteY172" fmla="*/ 291756 h 1234655"/>
              <a:gd name="connsiteX173" fmla="*/ 987490 w 1240180"/>
              <a:gd name="connsiteY173" fmla="*/ 313014 h 1234655"/>
              <a:gd name="connsiteX174" fmla="*/ 983717 w 1240180"/>
              <a:gd name="connsiteY174" fmla="*/ 334271 h 1234655"/>
              <a:gd name="connsiteX175" fmla="*/ 971142 w 1240180"/>
              <a:gd name="connsiteY175" fmla="*/ 351778 h 1234655"/>
              <a:gd name="connsiteX176" fmla="*/ 954795 w 1240180"/>
              <a:gd name="connsiteY176" fmla="*/ 363031 h 1234655"/>
              <a:gd name="connsiteX177" fmla="*/ 934676 w 1240180"/>
              <a:gd name="connsiteY177" fmla="*/ 366783 h 1234655"/>
              <a:gd name="connsiteX178" fmla="*/ 919586 w 1240180"/>
              <a:gd name="connsiteY178" fmla="*/ 364282 h 1234655"/>
              <a:gd name="connsiteX179" fmla="*/ 905754 w 1240180"/>
              <a:gd name="connsiteY179" fmla="*/ 358030 h 1234655"/>
              <a:gd name="connsiteX180" fmla="*/ 894437 w 1240180"/>
              <a:gd name="connsiteY180" fmla="*/ 349277 h 1234655"/>
              <a:gd name="connsiteX181" fmla="*/ 885634 w 1240180"/>
              <a:gd name="connsiteY181" fmla="*/ 338023 h 1234655"/>
              <a:gd name="connsiteX182" fmla="*/ 885634 w 1240180"/>
              <a:gd name="connsiteY182" fmla="*/ 329270 h 1234655"/>
              <a:gd name="connsiteX183" fmla="*/ 888149 w 1240180"/>
              <a:gd name="connsiteY183" fmla="*/ 323017 h 1234655"/>
              <a:gd name="connsiteX184" fmla="*/ 893179 w 1240180"/>
              <a:gd name="connsiteY184" fmla="*/ 316765 h 1234655"/>
              <a:gd name="connsiteX185" fmla="*/ 900724 w 1240180"/>
              <a:gd name="connsiteY185" fmla="*/ 315515 h 1234655"/>
              <a:gd name="connsiteX186" fmla="*/ 912041 w 1240180"/>
              <a:gd name="connsiteY186" fmla="*/ 319266 h 1234655"/>
              <a:gd name="connsiteX187" fmla="*/ 917071 w 1240180"/>
              <a:gd name="connsiteY187" fmla="*/ 324268 h 1234655"/>
              <a:gd name="connsiteX188" fmla="*/ 920844 w 1240180"/>
              <a:gd name="connsiteY188" fmla="*/ 329270 h 1234655"/>
              <a:gd name="connsiteX189" fmla="*/ 925874 w 1240180"/>
              <a:gd name="connsiteY189" fmla="*/ 333021 h 1234655"/>
              <a:gd name="connsiteX190" fmla="*/ 934676 w 1240180"/>
              <a:gd name="connsiteY190" fmla="*/ 335522 h 1234655"/>
              <a:gd name="connsiteX191" fmla="*/ 949765 w 1240180"/>
              <a:gd name="connsiteY191" fmla="*/ 329270 h 1234655"/>
              <a:gd name="connsiteX192" fmla="*/ 956053 w 1240180"/>
              <a:gd name="connsiteY192" fmla="*/ 313014 h 1234655"/>
              <a:gd name="connsiteX193" fmla="*/ 949765 w 1240180"/>
              <a:gd name="connsiteY193" fmla="*/ 298009 h 1234655"/>
              <a:gd name="connsiteX194" fmla="*/ 934676 w 1240180"/>
              <a:gd name="connsiteY194" fmla="*/ 291756 h 1234655"/>
              <a:gd name="connsiteX195" fmla="*/ 900724 w 1240180"/>
              <a:gd name="connsiteY195" fmla="*/ 291756 h 1234655"/>
              <a:gd name="connsiteX196" fmla="*/ 889407 w 1240180"/>
              <a:gd name="connsiteY196" fmla="*/ 288005 h 1234655"/>
              <a:gd name="connsiteX197" fmla="*/ 884377 w 1240180"/>
              <a:gd name="connsiteY197" fmla="*/ 275501 h 1234655"/>
              <a:gd name="connsiteX198" fmla="*/ 884377 w 1240180"/>
              <a:gd name="connsiteY198" fmla="*/ 230485 h 1234655"/>
              <a:gd name="connsiteX199" fmla="*/ 889407 w 1240180"/>
              <a:gd name="connsiteY199" fmla="*/ 219231 h 1234655"/>
              <a:gd name="connsiteX200" fmla="*/ 900724 w 1240180"/>
              <a:gd name="connsiteY200" fmla="*/ 214229 h 1234655"/>
              <a:gd name="connsiteX201" fmla="*/ 452215 w 1240180"/>
              <a:gd name="connsiteY201" fmla="*/ 160601 h 1234655"/>
              <a:gd name="connsiteX202" fmla="*/ 145508 w 1240180"/>
              <a:gd name="connsiteY202" fmla="*/ 518325 h 1234655"/>
              <a:gd name="connsiteX203" fmla="*/ 263952 w 1240180"/>
              <a:gd name="connsiteY203" fmla="*/ 485918 h 1234655"/>
              <a:gd name="connsiteX204" fmla="*/ 320057 w 1240180"/>
              <a:gd name="connsiteY204" fmla="*/ 398668 h 1234655"/>
              <a:gd name="connsiteX205" fmla="*/ 348733 w 1240180"/>
              <a:gd name="connsiteY205" fmla="*/ 338839 h 1234655"/>
              <a:gd name="connsiteX206" fmla="*/ 364941 w 1240180"/>
              <a:gd name="connsiteY206" fmla="*/ 322636 h 1234655"/>
              <a:gd name="connsiteX207" fmla="*/ 452215 w 1240180"/>
              <a:gd name="connsiteY207" fmla="*/ 165587 h 1234655"/>
              <a:gd name="connsiteX208" fmla="*/ 452215 w 1240180"/>
              <a:gd name="connsiteY208" fmla="*/ 160601 h 1234655"/>
              <a:gd name="connsiteX209" fmla="*/ 984752 w 1240180"/>
              <a:gd name="connsiteY209" fmla="*/ 132537 h 1234655"/>
              <a:gd name="connsiteX210" fmla="*/ 828904 w 1240180"/>
              <a:gd name="connsiteY210" fmla="*/ 288385 h 1234655"/>
              <a:gd name="connsiteX211" fmla="*/ 984752 w 1240180"/>
              <a:gd name="connsiteY211" fmla="*/ 444233 h 1234655"/>
              <a:gd name="connsiteX212" fmla="*/ 1141847 w 1240180"/>
              <a:gd name="connsiteY212" fmla="*/ 288385 h 1234655"/>
              <a:gd name="connsiteX213" fmla="*/ 984752 w 1240180"/>
              <a:gd name="connsiteY213" fmla="*/ 132537 h 1234655"/>
              <a:gd name="connsiteX214" fmla="*/ 620531 w 1240180"/>
              <a:gd name="connsiteY214" fmla="*/ 129440 h 1234655"/>
              <a:gd name="connsiteX215" fmla="*/ 483385 w 1240180"/>
              <a:gd name="connsiteY215" fmla="*/ 150629 h 1234655"/>
              <a:gd name="connsiteX216" fmla="*/ 484632 w 1240180"/>
              <a:gd name="connsiteY216" fmla="*/ 165587 h 1234655"/>
              <a:gd name="connsiteX217" fmla="*/ 484632 w 1240180"/>
              <a:gd name="connsiteY217" fmla="*/ 166833 h 1234655"/>
              <a:gd name="connsiteX218" fmla="*/ 388630 w 1240180"/>
              <a:gd name="connsiteY218" fmla="*/ 343825 h 1234655"/>
              <a:gd name="connsiteX219" fmla="*/ 373668 w 1240180"/>
              <a:gd name="connsiteY219" fmla="*/ 360029 h 1234655"/>
              <a:gd name="connsiteX220" fmla="*/ 349980 w 1240180"/>
              <a:gd name="connsiteY220" fmla="*/ 407393 h 1234655"/>
              <a:gd name="connsiteX221" fmla="*/ 286394 w 1240180"/>
              <a:gd name="connsiteY221" fmla="*/ 508353 h 1234655"/>
              <a:gd name="connsiteX222" fmla="*/ 180418 w 1240180"/>
              <a:gd name="connsiteY222" fmla="*/ 556964 h 1234655"/>
              <a:gd name="connsiteX223" fmla="*/ 140521 w 1240180"/>
              <a:gd name="connsiteY223" fmla="*/ 550732 h 1234655"/>
              <a:gd name="connsiteX224" fmla="*/ 136780 w 1240180"/>
              <a:gd name="connsiteY224" fmla="*/ 614299 h 1234655"/>
              <a:gd name="connsiteX225" fmla="*/ 140521 w 1240180"/>
              <a:gd name="connsiteY225" fmla="*/ 682853 h 1234655"/>
              <a:gd name="connsiteX226" fmla="*/ 162963 w 1240180"/>
              <a:gd name="connsiteY226" fmla="*/ 681606 h 1234655"/>
              <a:gd name="connsiteX227" fmla="*/ 164209 w 1240180"/>
              <a:gd name="connsiteY227" fmla="*/ 681606 h 1234655"/>
              <a:gd name="connsiteX228" fmla="*/ 242757 w 1240180"/>
              <a:gd name="connsiteY228" fmla="*/ 652938 h 1234655"/>
              <a:gd name="connsiteX229" fmla="*/ 246497 w 1240180"/>
              <a:gd name="connsiteY229" fmla="*/ 646706 h 1234655"/>
              <a:gd name="connsiteX230" fmla="*/ 336265 w 1240180"/>
              <a:gd name="connsiteY230" fmla="*/ 574414 h 1234655"/>
              <a:gd name="connsiteX231" fmla="*/ 399851 w 1240180"/>
              <a:gd name="connsiteY231" fmla="*/ 591864 h 1234655"/>
              <a:gd name="connsiteX232" fmla="*/ 418552 w 1240180"/>
              <a:gd name="connsiteY232" fmla="*/ 656678 h 1234655"/>
              <a:gd name="connsiteX233" fmla="*/ 493359 w 1240180"/>
              <a:gd name="connsiteY233" fmla="*/ 757638 h 1234655"/>
              <a:gd name="connsiteX234" fmla="*/ 515801 w 1240180"/>
              <a:gd name="connsiteY234" fmla="*/ 767609 h 1234655"/>
              <a:gd name="connsiteX235" fmla="*/ 524529 w 1240180"/>
              <a:gd name="connsiteY235" fmla="*/ 772595 h 1234655"/>
              <a:gd name="connsiteX236" fmla="*/ 645466 w 1240180"/>
              <a:gd name="connsiteY236" fmla="*/ 861091 h 1234655"/>
              <a:gd name="connsiteX237" fmla="*/ 707805 w 1240180"/>
              <a:gd name="connsiteY237" fmla="*/ 1066751 h 1234655"/>
              <a:gd name="connsiteX238" fmla="*/ 707805 w 1240180"/>
              <a:gd name="connsiteY238" fmla="*/ 1089187 h 1234655"/>
              <a:gd name="connsiteX239" fmla="*/ 1088073 w 1240180"/>
              <a:gd name="connsiteY239" fmla="*/ 736449 h 1234655"/>
              <a:gd name="connsiteX240" fmla="*/ 801314 w 1240180"/>
              <a:gd name="connsiteY240" fmla="*/ 532035 h 1234655"/>
              <a:gd name="connsiteX241" fmla="*/ 761417 w 1240180"/>
              <a:gd name="connsiteY241" fmla="*/ 397421 h 1234655"/>
              <a:gd name="connsiteX242" fmla="*/ 737728 w 1240180"/>
              <a:gd name="connsiteY242" fmla="*/ 290229 h 1234655"/>
              <a:gd name="connsiteX243" fmla="*/ 777625 w 1240180"/>
              <a:gd name="connsiteY243" fmla="*/ 155615 h 1234655"/>
              <a:gd name="connsiteX244" fmla="*/ 620531 w 1240180"/>
              <a:gd name="connsiteY244" fmla="*/ 129440 h 1234655"/>
              <a:gd name="connsiteX245" fmla="*/ 984752 w 1240180"/>
              <a:gd name="connsiteY245" fmla="*/ 98874 h 1234655"/>
              <a:gd name="connsiteX246" fmla="*/ 1174263 w 1240180"/>
              <a:gd name="connsiteY246" fmla="*/ 288385 h 1234655"/>
              <a:gd name="connsiteX247" fmla="*/ 984752 w 1240180"/>
              <a:gd name="connsiteY247" fmla="*/ 476649 h 1234655"/>
              <a:gd name="connsiteX248" fmla="*/ 796488 w 1240180"/>
              <a:gd name="connsiteY248" fmla="*/ 288385 h 1234655"/>
              <a:gd name="connsiteX249" fmla="*/ 984752 w 1240180"/>
              <a:gd name="connsiteY249" fmla="*/ 98874 h 1234655"/>
              <a:gd name="connsiteX250" fmla="*/ 320053 w 1240180"/>
              <a:gd name="connsiteY250" fmla="*/ 74844 h 1234655"/>
              <a:gd name="connsiteX251" fmla="*/ 330169 w 1240180"/>
              <a:gd name="connsiteY251" fmla="*/ 82646 h 1234655"/>
              <a:gd name="connsiteX252" fmla="*/ 324038 w 1240180"/>
              <a:gd name="connsiteY252" fmla="*/ 105118 h 1234655"/>
              <a:gd name="connsiteX253" fmla="*/ 225949 w 1240180"/>
              <a:gd name="connsiteY253" fmla="*/ 177526 h 1234655"/>
              <a:gd name="connsiteX254" fmla="*/ 216140 w 1240180"/>
              <a:gd name="connsiteY254" fmla="*/ 180023 h 1234655"/>
              <a:gd name="connsiteX255" fmla="*/ 203879 w 1240180"/>
              <a:gd name="connsiteY255" fmla="*/ 175029 h 1234655"/>
              <a:gd name="connsiteX256" fmla="*/ 203879 w 1240180"/>
              <a:gd name="connsiteY256" fmla="*/ 152558 h 1234655"/>
              <a:gd name="connsiteX257" fmla="*/ 308098 w 1240180"/>
              <a:gd name="connsiteY257" fmla="*/ 76404 h 1234655"/>
              <a:gd name="connsiteX258" fmla="*/ 320053 w 1240180"/>
              <a:gd name="connsiteY258" fmla="*/ 74844 h 1234655"/>
              <a:gd name="connsiteX259" fmla="*/ 988331 w 1240180"/>
              <a:gd name="connsiteY259" fmla="*/ 70858 h 1234655"/>
              <a:gd name="connsiteX260" fmla="*/ 770144 w 1240180"/>
              <a:gd name="connsiteY260" fmla="*/ 290229 h 1234655"/>
              <a:gd name="connsiteX261" fmla="*/ 988331 w 1240180"/>
              <a:gd name="connsiteY261" fmla="*/ 508353 h 1234655"/>
              <a:gd name="connsiteX262" fmla="*/ 1207764 w 1240180"/>
              <a:gd name="connsiteY262" fmla="*/ 290229 h 1234655"/>
              <a:gd name="connsiteX263" fmla="*/ 988331 w 1240180"/>
              <a:gd name="connsiteY263" fmla="*/ 70858 h 1234655"/>
              <a:gd name="connsiteX264" fmla="*/ 988331 w 1240180"/>
              <a:gd name="connsiteY264" fmla="*/ 38451 h 1234655"/>
              <a:gd name="connsiteX265" fmla="*/ 1240180 w 1240180"/>
              <a:gd name="connsiteY265" fmla="*/ 290229 h 1234655"/>
              <a:gd name="connsiteX266" fmla="*/ 1124230 w 1240180"/>
              <a:gd name="connsiteY266" fmla="*/ 500875 h 1234655"/>
              <a:gd name="connsiteX267" fmla="*/ 1136697 w 1240180"/>
              <a:gd name="connsiteY267" fmla="*/ 614299 h 1234655"/>
              <a:gd name="connsiteX268" fmla="*/ 1126723 w 1240180"/>
              <a:gd name="connsiteY268" fmla="*/ 720245 h 1234655"/>
              <a:gd name="connsiteX269" fmla="*/ 1124230 w 1240180"/>
              <a:gd name="connsiteY269" fmla="*/ 723985 h 1234655"/>
              <a:gd name="connsiteX270" fmla="*/ 620531 w 1240180"/>
              <a:gd name="connsiteY270" fmla="*/ 1130319 h 1234655"/>
              <a:gd name="connsiteX271" fmla="*/ 104364 w 1240180"/>
              <a:gd name="connsiteY271" fmla="*/ 614299 h 1234655"/>
              <a:gd name="connsiteX272" fmla="*/ 620531 w 1240180"/>
              <a:gd name="connsiteY272" fmla="*/ 98280 h 1234655"/>
              <a:gd name="connsiteX273" fmla="*/ 796327 w 1240180"/>
              <a:gd name="connsiteY273" fmla="*/ 129440 h 1234655"/>
              <a:gd name="connsiteX274" fmla="*/ 988331 w 1240180"/>
              <a:gd name="connsiteY274" fmla="*/ 38451 h 1234655"/>
              <a:gd name="connsiteX275" fmla="*/ 683176 w 1240180"/>
              <a:gd name="connsiteY275" fmla="*/ 0 h 1234655"/>
              <a:gd name="connsiteX276" fmla="*/ 809135 w 1240180"/>
              <a:gd name="connsiteY276" fmla="*/ 27695 h 1234655"/>
              <a:gd name="connsiteX277" fmla="*/ 819014 w 1240180"/>
              <a:gd name="connsiteY277" fmla="*/ 47837 h 1234655"/>
              <a:gd name="connsiteX278" fmla="*/ 804196 w 1240180"/>
              <a:gd name="connsiteY278" fmla="*/ 59166 h 1234655"/>
              <a:gd name="connsiteX279" fmla="*/ 798021 w 1240180"/>
              <a:gd name="connsiteY279" fmla="*/ 59166 h 1234655"/>
              <a:gd name="connsiteX280" fmla="*/ 680707 w 1240180"/>
              <a:gd name="connsiteY280" fmla="*/ 32730 h 1234655"/>
              <a:gd name="connsiteX281" fmla="*/ 665888 w 1240180"/>
              <a:gd name="connsiteY281" fmla="*/ 15106 h 1234655"/>
              <a:gd name="connsiteX282" fmla="*/ 683176 w 1240180"/>
              <a:gd name="connsiteY282" fmla="*/ 0 h 1234655"/>
              <a:gd name="connsiteX283" fmla="*/ 552606 w 1240180"/>
              <a:gd name="connsiteY283" fmla="*/ 0 h 1234655"/>
              <a:gd name="connsiteX284" fmla="*/ 570029 w 1240180"/>
              <a:gd name="connsiteY284" fmla="*/ 15106 h 1234655"/>
              <a:gd name="connsiteX285" fmla="*/ 555095 w 1240180"/>
              <a:gd name="connsiteY285" fmla="*/ 32730 h 1234655"/>
              <a:gd name="connsiteX286" fmla="*/ 435619 w 1240180"/>
              <a:gd name="connsiteY286" fmla="*/ 59166 h 1234655"/>
              <a:gd name="connsiteX287" fmla="*/ 430641 w 1240180"/>
              <a:gd name="connsiteY287" fmla="*/ 59166 h 1234655"/>
              <a:gd name="connsiteX288" fmla="*/ 415707 w 1240180"/>
              <a:gd name="connsiteY288" fmla="*/ 47837 h 1234655"/>
              <a:gd name="connsiteX289" fmla="*/ 424418 w 1240180"/>
              <a:gd name="connsiteY289" fmla="*/ 27695 h 1234655"/>
              <a:gd name="connsiteX290" fmla="*/ 552606 w 1240180"/>
              <a:gd name="connsiteY290" fmla="*/ 0 h 12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240180" h="1234655">
                <a:moveTo>
                  <a:pt x="556697" y="1197484"/>
                </a:moveTo>
                <a:cubicBezTo>
                  <a:pt x="577529" y="1200048"/>
                  <a:pt x="598360" y="1202611"/>
                  <a:pt x="619191" y="1202611"/>
                </a:cubicBezTo>
                <a:cubicBezTo>
                  <a:pt x="638797" y="1202611"/>
                  <a:pt x="658402" y="1200048"/>
                  <a:pt x="678008" y="1198766"/>
                </a:cubicBezTo>
                <a:cubicBezTo>
                  <a:pt x="685360" y="1197484"/>
                  <a:pt x="693938" y="1203893"/>
                  <a:pt x="695163" y="1214147"/>
                </a:cubicBezTo>
                <a:cubicBezTo>
                  <a:pt x="696389" y="1221838"/>
                  <a:pt x="690262" y="1230810"/>
                  <a:pt x="680459" y="1232092"/>
                </a:cubicBezTo>
                <a:cubicBezTo>
                  <a:pt x="660853" y="1233374"/>
                  <a:pt x="640022" y="1234655"/>
                  <a:pt x="619191" y="1234655"/>
                </a:cubicBezTo>
                <a:cubicBezTo>
                  <a:pt x="597134" y="1234655"/>
                  <a:pt x="575078" y="1233374"/>
                  <a:pt x="553021" y="1230810"/>
                </a:cubicBezTo>
                <a:cubicBezTo>
                  <a:pt x="544444" y="1230810"/>
                  <a:pt x="538317" y="1221838"/>
                  <a:pt x="539542" y="1212865"/>
                </a:cubicBezTo>
                <a:cubicBezTo>
                  <a:pt x="540768" y="1203893"/>
                  <a:pt x="548120" y="1197484"/>
                  <a:pt x="556697" y="1197484"/>
                </a:cubicBezTo>
                <a:close/>
                <a:moveTo>
                  <a:pt x="923987" y="1123562"/>
                </a:moveTo>
                <a:cubicBezTo>
                  <a:pt x="928051" y="1124661"/>
                  <a:pt x="931802" y="1127486"/>
                  <a:pt x="934303" y="1131880"/>
                </a:cubicBezTo>
                <a:cubicBezTo>
                  <a:pt x="938055" y="1139414"/>
                  <a:pt x="935554" y="1149458"/>
                  <a:pt x="928051" y="1154480"/>
                </a:cubicBezTo>
                <a:cubicBezTo>
                  <a:pt x="890538" y="1175825"/>
                  <a:pt x="850524" y="1193403"/>
                  <a:pt x="809259" y="1205958"/>
                </a:cubicBezTo>
                <a:cubicBezTo>
                  <a:pt x="806758" y="1207214"/>
                  <a:pt x="805508" y="1207214"/>
                  <a:pt x="804258" y="1207214"/>
                </a:cubicBezTo>
                <a:cubicBezTo>
                  <a:pt x="798005" y="1207214"/>
                  <a:pt x="791753" y="1203447"/>
                  <a:pt x="789252" y="1195914"/>
                </a:cubicBezTo>
                <a:cubicBezTo>
                  <a:pt x="785501" y="1187125"/>
                  <a:pt x="790503" y="1178336"/>
                  <a:pt x="799256" y="1175825"/>
                </a:cubicBezTo>
                <a:cubicBezTo>
                  <a:pt x="838019" y="1162014"/>
                  <a:pt x="876783" y="1146947"/>
                  <a:pt x="911795" y="1125602"/>
                </a:cubicBezTo>
                <a:cubicBezTo>
                  <a:pt x="915546" y="1123091"/>
                  <a:pt x="919923" y="1122464"/>
                  <a:pt x="923987" y="1123562"/>
                </a:cubicBezTo>
                <a:close/>
                <a:moveTo>
                  <a:pt x="310805" y="1117756"/>
                </a:moveTo>
                <a:cubicBezTo>
                  <a:pt x="314902" y="1116658"/>
                  <a:pt x="319314" y="1116972"/>
                  <a:pt x="323096" y="1118855"/>
                </a:cubicBezTo>
                <a:cubicBezTo>
                  <a:pt x="359656" y="1140199"/>
                  <a:pt x="397477" y="1157777"/>
                  <a:pt x="436558" y="1170333"/>
                </a:cubicBezTo>
                <a:cubicBezTo>
                  <a:pt x="444123" y="1172844"/>
                  <a:pt x="449165" y="1181633"/>
                  <a:pt x="446644" y="1190422"/>
                </a:cubicBezTo>
                <a:cubicBezTo>
                  <a:pt x="444123" y="1197955"/>
                  <a:pt x="439080" y="1201722"/>
                  <a:pt x="431516" y="1201722"/>
                </a:cubicBezTo>
                <a:cubicBezTo>
                  <a:pt x="428994" y="1201722"/>
                  <a:pt x="427734" y="1201722"/>
                  <a:pt x="426473" y="1201722"/>
                </a:cubicBezTo>
                <a:cubicBezTo>
                  <a:pt x="384870" y="1187911"/>
                  <a:pt x="344528" y="1170333"/>
                  <a:pt x="306708" y="1147733"/>
                </a:cubicBezTo>
                <a:cubicBezTo>
                  <a:pt x="299143" y="1142711"/>
                  <a:pt x="296622" y="1132666"/>
                  <a:pt x="300404" y="1125133"/>
                </a:cubicBezTo>
                <a:cubicBezTo>
                  <a:pt x="302926" y="1121366"/>
                  <a:pt x="306708" y="1118855"/>
                  <a:pt x="310805" y="1117756"/>
                </a:cubicBezTo>
                <a:close/>
                <a:moveTo>
                  <a:pt x="1098150" y="953150"/>
                </a:moveTo>
                <a:cubicBezTo>
                  <a:pt x="1102270" y="952516"/>
                  <a:pt x="1106542" y="953467"/>
                  <a:pt x="1109594" y="956636"/>
                </a:cubicBezTo>
                <a:cubicBezTo>
                  <a:pt x="1116918" y="961707"/>
                  <a:pt x="1119359" y="971848"/>
                  <a:pt x="1113256" y="979454"/>
                </a:cubicBezTo>
                <a:cubicBezTo>
                  <a:pt x="1087621" y="1014947"/>
                  <a:pt x="1059546" y="1046638"/>
                  <a:pt x="1027808" y="1075793"/>
                </a:cubicBezTo>
                <a:cubicBezTo>
                  <a:pt x="1024146" y="1079596"/>
                  <a:pt x="1020484" y="1080864"/>
                  <a:pt x="1016822" y="1080864"/>
                </a:cubicBezTo>
                <a:cubicBezTo>
                  <a:pt x="1013160" y="1080864"/>
                  <a:pt x="1009497" y="1078328"/>
                  <a:pt x="1005835" y="1074525"/>
                </a:cubicBezTo>
                <a:cubicBezTo>
                  <a:pt x="999732" y="1068187"/>
                  <a:pt x="999732" y="1058046"/>
                  <a:pt x="1007056" y="1052976"/>
                </a:cubicBezTo>
                <a:cubicBezTo>
                  <a:pt x="1036353" y="1023820"/>
                  <a:pt x="1064428" y="993397"/>
                  <a:pt x="1087621" y="959172"/>
                </a:cubicBezTo>
                <a:cubicBezTo>
                  <a:pt x="1090062" y="956002"/>
                  <a:pt x="1094030" y="953784"/>
                  <a:pt x="1098150" y="953150"/>
                </a:cubicBezTo>
                <a:close/>
                <a:moveTo>
                  <a:pt x="130104" y="952517"/>
                </a:moveTo>
                <a:cubicBezTo>
                  <a:pt x="134465" y="953150"/>
                  <a:pt x="138514" y="955369"/>
                  <a:pt x="141005" y="959172"/>
                </a:cubicBezTo>
                <a:cubicBezTo>
                  <a:pt x="164677" y="993397"/>
                  <a:pt x="192085" y="1023820"/>
                  <a:pt x="221986" y="1051708"/>
                </a:cubicBezTo>
                <a:cubicBezTo>
                  <a:pt x="229461" y="1058046"/>
                  <a:pt x="229461" y="1069455"/>
                  <a:pt x="223232" y="1075793"/>
                </a:cubicBezTo>
                <a:cubicBezTo>
                  <a:pt x="220740" y="1078328"/>
                  <a:pt x="215757" y="1080864"/>
                  <a:pt x="212019" y="1080864"/>
                </a:cubicBezTo>
                <a:cubicBezTo>
                  <a:pt x="208282" y="1080864"/>
                  <a:pt x="203298" y="1079596"/>
                  <a:pt x="200806" y="1077061"/>
                </a:cubicBezTo>
                <a:cubicBezTo>
                  <a:pt x="168414" y="1047905"/>
                  <a:pt x="139760" y="1013679"/>
                  <a:pt x="114842" y="978186"/>
                </a:cubicBezTo>
                <a:cubicBezTo>
                  <a:pt x="109859" y="971848"/>
                  <a:pt x="111105" y="961707"/>
                  <a:pt x="117334" y="955369"/>
                </a:cubicBezTo>
                <a:cubicBezTo>
                  <a:pt x="121072" y="952834"/>
                  <a:pt x="125744" y="951883"/>
                  <a:pt x="130104" y="952517"/>
                </a:cubicBezTo>
                <a:close/>
                <a:moveTo>
                  <a:pt x="1208821" y="727541"/>
                </a:moveTo>
                <a:cubicBezTo>
                  <a:pt x="1217504" y="728772"/>
                  <a:pt x="1223706" y="737385"/>
                  <a:pt x="1221225" y="745998"/>
                </a:cubicBezTo>
                <a:cubicBezTo>
                  <a:pt x="1211302" y="787832"/>
                  <a:pt x="1198899" y="828437"/>
                  <a:pt x="1180293" y="867810"/>
                </a:cubicBezTo>
                <a:cubicBezTo>
                  <a:pt x="1177813" y="872732"/>
                  <a:pt x="1172851" y="877654"/>
                  <a:pt x="1166649" y="877654"/>
                </a:cubicBezTo>
                <a:cubicBezTo>
                  <a:pt x="1164169" y="877654"/>
                  <a:pt x="1161688" y="877654"/>
                  <a:pt x="1159207" y="875193"/>
                </a:cubicBezTo>
                <a:cubicBezTo>
                  <a:pt x="1151765" y="871502"/>
                  <a:pt x="1148044" y="862889"/>
                  <a:pt x="1151765" y="854276"/>
                </a:cubicBezTo>
                <a:cubicBezTo>
                  <a:pt x="1167890" y="817363"/>
                  <a:pt x="1181534" y="779219"/>
                  <a:pt x="1188976" y="739845"/>
                </a:cubicBezTo>
                <a:cubicBezTo>
                  <a:pt x="1191456" y="731232"/>
                  <a:pt x="1200139" y="725080"/>
                  <a:pt x="1208821" y="727541"/>
                </a:cubicBezTo>
                <a:close/>
                <a:moveTo>
                  <a:pt x="26113" y="720831"/>
                </a:moveTo>
                <a:cubicBezTo>
                  <a:pt x="34938" y="719590"/>
                  <a:pt x="43763" y="724552"/>
                  <a:pt x="45024" y="733234"/>
                </a:cubicBezTo>
                <a:cubicBezTo>
                  <a:pt x="53848" y="772926"/>
                  <a:pt x="66455" y="812617"/>
                  <a:pt x="84105" y="849828"/>
                </a:cubicBezTo>
                <a:cubicBezTo>
                  <a:pt x="86626" y="857270"/>
                  <a:pt x="84105" y="867192"/>
                  <a:pt x="75280" y="870914"/>
                </a:cubicBezTo>
                <a:cubicBezTo>
                  <a:pt x="72759" y="870914"/>
                  <a:pt x="70237" y="872154"/>
                  <a:pt x="68977" y="872154"/>
                </a:cubicBezTo>
                <a:cubicBezTo>
                  <a:pt x="62673" y="872154"/>
                  <a:pt x="56370" y="868433"/>
                  <a:pt x="53848" y="862231"/>
                </a:cubicBezTo>
                <a:cubicBezTo>
                  <a:pt x="36199" y="822540"/>
                  <a:pt x="22331" y="781608"/>
                  <a:pt x="13506" y="739436"/>
                </a:cubicBezTo>
                <a:cubicBezTo>
                  <a:pt x="10985" y="730753"/>
                  <a:pt x="17288" y="722071"/>
                  <a:pt x="26113" y="720831"/>
                </a:cubicBezTo>
                <a:close/>
                <a:moveTo>
                  <a:pt x="338759" y="608067"/>
                </a:moveTo>
                <a:cubicBezTo>
                  <a:pt x="297615" y="609313"/>
                  <a:pt x="291381" y="624271"/>
                  <a:pt x="276420" y="660417"/>
                </a:cubicBezTo>
                <a:lnTo>
                  <a:pt x="272679" y="666649"/>
                </a:lnTo>
                <a:cubicBezTo>
                  <a:pt x="251484" y="714013"/>
                  <a:pt x="172937" y="714013"/>
                  <a:pt x="164209" y="714013"/>
                </a:cubicBezTo>
                <a:cubicBezTo>
                  <a:pt x="160469" y="714013"/>
                  <a:pt x="154235" y="715260"/>
                  <a:pt x="146755" y="715260"/>
                </a:cubicBezTo>
                <a:cubicBezTo>
                  <a:pt x="192885" y="933384"/>
                  <a:pt x="387383" y="1097912"/>
                  <a:pt x="620531" y="1097912"/>
                </a:cubicBezTo>
                <a:cubicBezTo>
                  <a:pt x="639232" y="1097912"/>
                  <a:pt x="657934" y="1096665"/>
                  <a:pt x="676636" y="1094172"/>
                </a:cubicBezTo>
                <a:cubicBezTo>
                  <a:pt x="676636" y="1085448"/>
                  <a:pt x="675389" y="1075476"/>
                  <a:pt x="675389" y="1067998"/>
                </a:cubicBezTo>
                <a:cubicBezTo>
                  <a:pt x="672895" y="996951"/>
                  <a:pt x="670402" y="935877"/>
                  <a:pt x="621778" y="883527"/>
                </a:cubicBezTo>
                <a:lnTo>
                  <a:pt x="620531" y="882280"/>
                </a:lnTo>
                <a:cubicBezTo>
                  <a:pt x="598089" y="853613"/>
                  <a:pt x="560685" y="824945"/>
                  <a:pt x="509567" y="800016"/>
                </a:cubicBezTo>
                <a:lnTo>
                  <a:pt x="508321" y="800016"/>
                </a:lnTo>
                <a:cubicBezTo>
                  <a:pt x="507074" y="798770"/>
                  <a:pt x="505827" y="798770"/>
                  <a:pt x="504580" y="797524"/>
                </a:cubicBezTo>
                <a:lnTo>
                  <a:pt x="502087" y="797524"/>
                </a:lnTo>
                <a:cubicBezTo>
                  <a:pt x="495853" y="793784"/>
                  <a:pt x="488372" y="790045"/>
                  <a:pt x="479645" y="786306"/>
                </a:cubicBezTo>
                <a:lnTo>
                  <a:pt x="478398" y="786306"/>
                </a:lnTo>
                <a:cubicBezTo>
                  <a:pt x="422293" y="756392"/>
                  <a:pt x="386136" y="702795"/>
                  <a:pt x="386136" y="656678"/>
                </a:cubicBezTo>
                <a:cubicBezTo>
                  <a:pt x="386136" y="634242"/>
                  <a:pt x="384889" y="621778"/>
                  <a:pt x="377409" y="615546"/>
                </a:cubicBezTo>
                <a:cubicBezTo>
                  <a:pt x="371175" y="609313"/>
                  <a:pt x="358707" y="605574"/>
                  <a:pt x="338759" y="608067"/>
                </a:cubicBezTo>
                <a:close/>
                <a:moveTo>
                  <a:pt x="1207198" y="474918"/>
                </a:moveTo>
                <a:cubicBezTo>
                  <a:pt x="1216072" y="472402"/>
                  <a:pt x="1224946" y="478692"/>
                  <a:pt x="1226214" y="487498"/>
                </a:cubicBezTo>
                <a:cubicBezTo>
                  <a:pt x="1236355" y="529010"/>
                  <a:pt x="1240158" y="573038"/>
                  <a:pt x="1240158" y="617066"/>
                </a:cubicBezTo>
                <a:lnTo>
                  <a:pt x="1240158" y="619582"/>
                </a:lnTo>
                <a:cubicBezTo>
                  <a:pt x="1240158" y="628388"/>
                  <a:pt x="1232552" y="635935"/>
                  <a:pt x="1223678" y="635935"/>
                </a:cubicBezTo>
                <a:cubicBezTo>
                  <a:pt x="1214804" y="635935"/>
                  <a:pt x="1207198" y="628388"/>
                  <a:pt x="1207198" y="619582"/>
                </a:cubicBezTo>
                <a:lnTo>
                  <a:pt x="1207198" y="617066"/>
                </a:lnTo>
                <a:cubicBezTo>
                  <a:pt x="1207198" y="575554"/>
                  <a:pt x="1203395" y="534042"/>
                  <a:pt x="1194521" y="493787"/>
                </a:cubicBezTo>
                <a:cubicBezTo>
                  <a:pt x="1191986" y="484982"/>
                  <a:pt x="1198324" y="476176"/>
                  <a:pt x="1207198" y="474918"/>
                </a:cubicBezTo>
                <a:close/>
                <a:moveTo>
                  <a:pt x="33825" y="469381"/>
                </a:moveTo>
                <a:cubicBezTo>
                  <a:pt x="42931" y="470616"/>
                  <a:pt x="48135" y="479260"/>
                  <a:pt x="46834" y="487904"/>
                </a:cubicBezTo>
                <a:cubicBezTo>
                  <a:pt x="37727" y="527419"/>
                  <a:pt x="33825" y="568170"/>
                  <a:pt x="33825" y="608920"/>
                </a:cubicBezTo>
                <a:cubicBezTo>
                  <a:pt x="33825" y="617564"/>
                  <a:pt x="26019" y="624973"/>
                  <a:pt x="16912" y="624973"/>
                </a:cubicBezTo>
                <a:cubicBezTo>
                  <a:pt x="6505" y="624973"/>
                  <a:pt x="0" y="617564"/>
                  <a:pt x="0" y="608920"/>
                </a:cubicBezTo>
                <a:cubicBezTo>
                  <a:pt x="0" y="565700"/>
                  <a:pt x="5204" y="523715"/>
                  <a:pt x="13009" y="480495"/>
                </a:cubicBezTo>
                <a:cubicBezTo>
                  <a:pt x="15611" y="473086"/>
                  <a:pt x="24718" y="466911"/>
                  <a:pt x="33825" y="469381"/>
                </a:cubicBezTo>
                <a:close/>
                <a:moveTo>
                  <a:pt x="792586" y="446032"/>
                </a:moveTo>
                <a:cubicBezTo>
                  <a:pt x="793833" y="465975"/>
                  <a:pt x="803807" y="487164"/>
                  <a:pt x="826249" y="510846"/>
                </a:cubicBezTo>
                <a:lnTo>
                  <a:pt x="827496" y="510846"/>
                </a:lnTo>
                <a:cubicBezTo>
                  <a:pt x="867393" y="563196"/>
                  <a:pt x="963395" y="630503"/>
                  <a:pt x="1095554" y="702795"/>
                </a:cubicBezTo>
                <a:cubicBezTo>
                  <a:pt x="1101788" y="674128"/>
                  <a:pt x="1104281" y="644213"/>
                  <a:pt x="1104281" y="614299"/>
                </a:cubicBezTo>
                <a:cubicBezTo>
                  <a:pt x="1104281" y="581892"/>
                  <a:pt x="1100541" y="549485"/>
                  <a:pt x="1094307" y="518325"/>
                </a:cubicBezTo>
                <a:cubicBezTo>
                  <a:pt x="1061891" y="532035"/>
                  <a:pt x="1026981" y="540760"/>
                  <a:pt x="988331" y="540760"/>
                </a:cubicBezTo>
                <a:cubicBezTo>
                  <a:pt x="908537" y="540760"/>
                  <a:pt x="837470" y="503367"/>
                  <a:pt x="792586" y="446032"/>
                </a:cubicBezTo>
                <a:close/>
                <a:moveTo>
                  <a:pt x="131212" y="244310"/>
                </a:moveTo>
                <a:cubicBezTo>
                  <a:pt x="135349" y="243540"/>
                  <a:pt x="139804" y="244156"/>
                  <a:pt x="143622" y="246618"/>
                </a:cubicBezTo>
                <a:cubicBezTo>
                  <a:pt x="151258" y="251543"/>
                  <a:pt x="152531" y="262624"/>
                  <a:pt x="147440" y="268780"/>
                </a:cubicBezTo>
                <a:cubicBezTo>
                  <a:pt x="121984" y="302022"/>
                  <a:pt x="101619" y="336496"/>
                  <a:pt x="85073" y="373431"/>
                </a:cubicBezTo>
                <a:cubicBezTo>
                  <a:pt x="81254" y="379587"/>
                  <a:pt x="76163" y="383281"/>
                  <a:pt x="69799" y="383281"/>
                </a:cubicBezTo>
                <a:cubicBezTo>
                  <a:pt x="67253" y="383281"/>
                  <a:pt x="64708" y="383281"/>
                  <a:pt x="62162" y="382050"/>
                </a:cubicBezTo>
                <a:cubicBezTo>
                  <a:pt x="54525" y="378356"/>
                  <a:pt x="49434" y="369738"/>
                  <a:pt x="54525" y="361119"/>
                </a:cubicBezTo>
                <a:cubicBezTo>
                  <a:pt x="72344" y="321721"/>
                  <a:pt x="93982" y="284785"/>
                  <a:pt x="120711" y="250312"/>
                </a:cubicBezTo>
                <a:cubicBezTo>
                  <a:pt x="123257" y="247234"/>
                  <a:pt x="127075" y="245079"/>
                  <a:pt x="131212" y="244310"/>
                </a:cubicBezTo>
                <a:close/>
                <a:moveTo>
                  <a:pt x="1043677" y="241693"/>
                </a:moveTo>
                <a:cubicBezTo>
                  <a:pt x="1047480" y="241693"/>
                  <a:pt x="1050015" y="242920"/>
                  <a:pt x="1053818" y="242920"/>
                </a:cubicBezTo>
                <a:cubicBezTo>
                  <a:pt x="1058888" y="244146"/>
                  <a:pt x="1063959" y="245373"/>
                  <a:pt x="1069029" y="247826"/>
                </a:cubicBezTo>
                <a:cubicBezTo>
                  <a:pt x="1076635" y="252733"/>
                  <a:pt x="1081705" y="257639"/>
                  <a:pt x="1085508" y="263772"/>
                </a:cubicBezTo>
                <a:cubicBezTo>
                  <a:pt x="1086776" y="266226"/>
                  <a:pt x="1086776" y="266226"/>
                  <a:pt x="1086776" y="267452"/>
                </a:cubicBezTo>
                <a:cubicBezTo>
                  <a:pt x="1086776" y="268679"/>
                  <a:pt x="1088044" y="269906"/>
                  <a:pt x="1088044" y="272359"/>
                </a:cubicBezTo>
                <a:cubicBezTo>
                  <a:pt x="1088044" y="274812"/>
                  <a:pt x="1086776" y="278492"/>
                  <a:pt x="1084241" y="280945"/>
                </a:cubicBezTo>
                <a:cubicBezTo>
                  <a:pt x="1081705" y="283398"/>
                  <a:pt x="1077903" y="284625"/>
                  <a:pt x="1074100" y="284625"/>
                </a:cubicBezTo>
                <a:cubicBezTo>
                  <a:pt x="1071565" y="284625"/>
                  <a:pt x="1069029" y="283398"/>
                  <a:pt x="1067762" y="282172"/>
                </a:cubicBezTo>
                <a:cubicBezTo>
                  <a:pt x="1065226" y="280945"/>
                  <a:pt x="1063959" y="279719"/>
                  <a:pt x="1061424" y="277265"/>
                </a:cubicBezTo>
                <a:cubicBezTo>
                  <a:pt x="1060156" y="273585"/>
                  <a:pt x="1057621" y="272359"/>
                  <a:pt x="1055086" y="271132"/>
                </a:cubicBezTo>
                <a:cubicBezTo>
                  <a:pt x="1053818" y="269906"/>
                  <a:pt x="1050015" y="267452"/>
                  <a:pt x="1046212" y="267452"/>
                </a:cubicBezTo>
                <a:lnTo>
                  <a:pt x="1043677" y="267452"/>
                </a:lnTo>
                <a:cubicBezTo>
                  <a:pt x="1039874" y="267452"/>
                  <a:pt x="1037339" y="267452"/>
                  <a:pt x="1033536" y="268679"/>
                </a:cubicBezTo>
                <a:cubicBezTo>
                  <a:pt x="1032268" y="269906"/>
                  <a:pt x="1029733" y="272359"/>
                  <a:pt x="1027198" y="273585"/>
                </a:cubicBezTo>
                <a:cubicBezTo>
                  <a:pt x="1024663" y="274812"/>
                  <a:pt x="1023395" y="277265"/>
                  <a:pt x="1022128" y="279719"/>
                </a:cubicBezTo>
                <a:cubicBezTo>
                  <a:pt x="1020860" y="282172"/>
                  <a:pt x="1019592" y="285852"/>
                  <a:pt x="1019592" y="288305"/>
                </a:cubicBezTo>
                <a:lnTo>
                  <a:pt x="1019592" y="318970"/>
                </a:lnTo>
                <a:cubicBezTo>
                  <a:pt x="1019592" y="322650"/>
                  <a:pt x="1020860" y="325103"/>
                  <a:pt x="1020860" y="327557"/>
                </a:cubicBezTo>
                <a:cubicBezTo>
                  <a:pt x="1023395" y="330010"/>
                  <a:pt x="1024663" y="332463"/>
                  <a:pt x="1027198" y="334916"/>
                </a:cubicBezTo>
                <a:cubicBezTo>
                  <a:pt x="1028466" y="337370"/>
                  <a:pt x="1031001" y="338596"/>
                  <a:pt x="1033536" y="338596"/>
                </a:cubicBezTo>
                <a:cubicBezTo>
                  <a:pt x="1036071" y="341050"/>
                  <a:pt x="1039874" y="341050"/>
                  <a:pt x="1043677" y="341050"/>
                </a:cubicBezTo>
                <a:cubicBezTo>
                  <a:pt x="1047480" y="341050"/>
                  <a:pt x="1050015" y="341050"/>
                  <a:pt x="1051283" y="339823"/>
                </a:cubicBezTo>
                <a:cubicBezTo>
                  <a:pt x="1053818" y="338596"/>
                  <a:pt x="1056353" y="337370"/>
                  <a:pt x="1058888" y="336143"/>
                </a:cubicBezTo>
                <a:cubicBezTo>
                  <a:pt x="1060156" y="333690"/>
                  <a:pt x="1061424" y="331237"/>
                  <a:pt x="1063959" y="328783"/>
                </a:cubicBezTo>
                <a:cubicBezTo>
                  <a:pt x="1063959" y="325103"/>
                  <a:pt x="1065226" y="323877"/>
                  <a:pt x="1065226" y="320197"/>
                </a:cubicBezTo>
                <a:lnTo>
                  <a:pt x="1060156" y="320197"/>
                </a:lnTo>
                <a:cubicBezTo>
                  <a:pt x="1056353" y="320197"/>
                  <a:pt x="1053818" y="320197"/>
                  <a:pt x="1051283" y="316517"/>
                </a:cubicBezTo>
                <a:cubicBezTo>
                  <a:pt x="1048747" y="314064"/>
                  <a:pt x="1047480" y="311611"/>
                  <a:pt x="1047480" y="307931"/>
                </a:cubicBezTo>
                <a:cubicBezTo>
                  <a:pt x="1047480" y="304251"/>
                  <a:pt x="1048747" y="300571"/>
                  <a:pt x="1051283" y="298118"/>
                </a:cubicBezTo>
                <a:cubicBezTo>
                  <a:pt x="1053818" y="295665"/>
                  <a:pt x="1056353" y="294438"/>
                  <a:pt x="1060156" y="294438"/>
                </a:cubicBezTo>
                <a:lnTo>
                  <a:pt x="1077903" y="294438"/>
                </a:lnTo>
                <a:cubicBezTo>
                  <a:pt x="1081705" y="294438"/>
                  <a:pt x="1085508" y="295665"/>
                  <a:pt x="1086776" y="298118"/>
                </a:cubicBezTo>
                <a:cubicBezTo>
                  <a:pt x="1090579" y="300571"/>
                  <a:pt x="1091846" y="304251"/>
                  <a:pt x="1091846" y="307931"/>
                </a:cubicBezTo>
                <a:lnTo>
                  <a:pt x="1091846" y="320197"/>
                </a:lnTo>
                <a:cubicBezTo>
                  <a:pt x="1091846" y="325103"/>
                  <a:pt x="1090579" y="331237"/>
                  <a:pt x="1086776" y="337370"/>
                </a:cubicBezTo>
                <a:cubicBezTo>
                  <a:pt x="1085508" y="343503"/>
                  <a:pt x="1081705" y="348409"/>
                  <a:pt x="1077903" y="352089"/>
                </a:cubicBezTo>
                <a:cubicBezTo>
                  <a:pt x="1072832" y="356996"/>
                  <a:pt x="1067762" y="360676"/>
                  <a:pt x="1061424" y="363129"/>
                </a:cubicBezTo>
                <a:cubicBezTo>
                  <a:pt x="1056353" y="365582"/>
                  <a:pt x="1050015" y="366809"/>
                  <a:pt x="1042409" y="366809"/>
                </a:cubicBezTo>
                <a:cubicBezTo>
                  <a:pt x="1036071" y="366809"/>
                  <a:pt x="1029733" y="365582"/>
                  <a:pt x="1023395" y="363129"/>
                </a:cubicBezTo>
                <a:cubicBezTo>
                  <a:pt x="1018325" y="360676"/>
                  <a:pt x="1013254" y="356996"/>
                  <a:pt x="1008184" y="353316"/>
                </a:cubicBezTo>
                <a:cubicBezTo>
                  <a:pt x="1004381" y="349636"/>
                  <a:pt x="1000578" y="344729"/>
                  <a:pt x="998043" y="338596"/>
                </a:cubicBezTo>
                <a:cubicBezTo>
                  <a:pt x="995508" y="333690"/>
                  <a:pt x="994240" y="327557"/>
                  <a:pt x="994240" y="320197"/>
                </a:cubicBezTo>
                <a:lnTo>
                  <a:pt x="994240" y="289531"/>
                </a:lnTo>
                <a:cubicBezTo>
                  <a:pt x="994240" y="282172"/>
                  <a:pt x="995508" y="276039"/>
                  <a:pt x="998043" y="271132"/>
                </a:cubicBezTo>
                <a:cubicBezTo>
                  <a:pt x="999310" y="264999"/>
                  <a:pt x="1004381" y="260093"/>
                  <a:pt x="1006916" y="256413"/>
                </a:cubicBezTo>
                <a:cubicBezTo>
                  <a:pt x="1011987" y="251506"/>
                  <a:pt x="1018325" y="247826"/>
                  <a:pt x="1023395" y="245373"/>
                </a:cubicBezTo>
                <a:cubicBezTo>
                  <a:pt x="1029733" y="242920"/>
                  <a:pt x="1034804" y="241693"/>
                  <a:pt x="1043677" y="241693"/>
                </a:cubicBezTo>
                <a:close/>
                <a:moveTo>
                  <a:pt x="900724" y="214229"/>
                </a:moveTo>
                <a:lnTo>
                  <a:pt x="959825" y="214229"/>
                </a:lnTo>
                <a:cubicBezTo>
                  <a:pt x="964855" y="214229"/>
                  <a:pt x="968627" y="215480"/>
                  <a:pt x="971142" y="219231"/>
                </a:cubicBezTo>
                <a:cubicBezTo>
                  <a:pt x="974915" y="221732"/>
                  <a:pt x="976172" y="225483"/>
                  <a:pt x="976172" y="230485"/>
                </a:cubicBezTo>
                <a:cubicBezTo>
                  <a:pt x="976172" y="234236"/>
                  <a:pt x="974915" y="237988"/>
                  <a:pt x="971142" y="241739"/>
                </a:cubicBezTo>
                <a:cubicBezTo>
                  <a:pt x="968627" y="244240"/>
                  <a:pt x="964855" y="245490"/>
                  <a:pt x="959825" y="245490"/>
                </a:cubicBezTo>
                <a:lnTo>
                  <a:pt x="915814" y="245490"/>
                </a:lnTo>
                <a:lnTo>
                  <a:pt x="915814" y="259245"/>
                </a:lnTo>
                <a:lnTo>
                  <a:pt x="934676" y="259245"/>
                </a:lnTo>
                <a:cubicBezTo>
                  <a:pt x="940963" y="259245"/>
                  <a:pt x="947250" y="261746"/>
                  <a:pt x="953538" y="264247"/>
                </a:cubicBezTo>
                <a:cubicBezTo>
                  <a:pt x="961083" y="266748"/>
                  <a:pt x="966113" y="270499"/>
                  <a:pt x="971142" y="275501"/>
                </a:cubicBezTo>
                <a:cubicBezTo>
                  <a:pt x="976172" y="279252"/>
                  <a:pt x="979945" y="285504"/>
                  <a:pt x="983717" y="291756"/>
                </a:cubicBezTo>
                <a:cubicBezTo>
                  <a:pt x="986232" y="298009"/>
                  <a:pt x="987490" y="305511"/>
                  <a:pt x="987490" y="313014"/>
                </a:cubicBezTo>
                <a:cubicBezTo>
                  <a:pt x="987490" y="321767"/>
                  <a:pt x="986232" y="328019"/>
                  <a:pt x="983717" y="334271"/>
                </a:cubicBezTo>
                <a:cubicBezTo>
                  <a:pt x="981202" y="340524"/>
                  <a:pt x="977430" y="346776"/>
                  <a:pt x="971142" y="351778"/>
                </a:cubicBezTo>
                <a:cubicBezTo>
                  <a:pt x="967370" y="356779"/>
                  <a:pt x="961083" y="360531"/>
                  <a:pt x="954795" y="363031"/>
                </a:cubicBezTo>
                <a:cubicBezTo>
                  <a:pt x="948508" y="365532"/>
                  <a:pt x="942221" y="366783"/>
                  <a:pt x="934676" y="366783"/>
                </a:cubicBezTo>
                <a:cubicBezTo>
                  <a:pt x="928388" y="366783"/>
                  <a:pt x="923359" y="366783"/>
                  <a:pt x="919586" y="364282"/>
                </a:cubicBezTo>
                <a:cubicBezTo>
                  <a:pt x="914556" y="363031"/>
                  <a:pt x="909526" y="361781"/>
                  <a:pt x="905754" y="358030"/>
                </a:cubicBezTo>
                <a:cubicBezTo>
                  <a:pt x="901982" y="356779"/>
                  <a:pt x="898209" y="353028"/>
                  <a:pt x="894437" y="349277"/>
                </a:cubicBezTo>
                <a:cubicBezTo>
                  <a:pt x="890664" y="346776"/>
                  <a:pt x="888149" y="341774"/>
                  <a:pt x="885634" y="338023"/>
                </a:cubicBezTo>
                <a:cubicBezTo>
                  <a:pt x="885634" y="335522"/>
                  <a:pt x="885634" y="333021"/>
                  <a:pt x="885634" y="329270"/>
                </a:cubicBezTo>
                <a:cubicBezTo>
                  <a:pt x="885634" y="326769"/>
                  <a:pt x="885634" y="324268"/>
                  <a:pt x="888149" y="323017"/>
                </a:cubicBezTo>
                <a:cubicBezTo>
                  <a:pt x="889407" y="320517"/>
                  <a:pt x="890664" y="318016"/>
                  <a:pt x="893179" y="316765"/>
                </a:cubicBezTo>
                <a:cubicBezTo>
                  <a:pt x="895694" y="315515"/>
                  <a:pt x="898209" y="315515"/>
                  <a:pt x="900724" y="315515"/>
                </a:cubicBezTo>
                <a:cubicBezTo>
                  <a:pt x="905754" y="315515"/>
                  <a:pt x="909526" y="316765"/>
                  <a:pt x="912041" y="319266"/>
                </a:cubicBezTo>
                <a:cubicBezTo>
                  <a:pt x="914556" y="321767"/>
                  <a:pt x="915814" y="323017"/>
                  <a:pt x="917071" y="324268"/>
                </a:cubicBezTo>
                <a:cubicBezTo>
                  <a:pt x="918329" y="326769"/>
                  <a:pt x="919586" y="328019"/>
                  <a:pt x="920844" y="329270"/>
                </a:cubicBezTo>
                <a:cubicBezTo>
                  <a:pt x="922101" y="330520"/>
                  <a:pt x="923359" y="333021"/>
                  <a:pt x="925874" y="333021"/>
                </a:cubicBezTo>
                <a:cubicBezTo>
                  <a:pt x="928388" y="334271"/>
                  <a:pt x="930903" y="335522"/>
                  <a:pt x="934676" y="335522"/>
                </a:cubicBezTo>
                <a:cubicBezTo>
                  <a:pt x="939706" y="335522"/>
                  <a:pt x="944736" y="333021"/>
                  <a:pt x="949765" y="329270"/>
                </a:cubicBezTo>
                <a:cubicBezTo>
                  <a:pt x="953538" y="324268"/>
                  <a:pt x="956053" y="319266"/>
                  <a:pt x="956053" y="313014"/>
                </a:cubicBezTo>
                <a:cubicBezTo>
                  <a:pt x="956053" y="306762"/>
                  <a:pt x="953538" y="301760"/>
                  <a:pt x="949765" y="298009"/>
                </a:cubicBezTo>
                <a:cubicBezTo>
                  <a:pt x="944736" y="293007"/>
                  <a:pt x="939706" y="291756"/>
                  <a:pt x="934676" y="291756"/>
                </a:cubicBezTo>
                <a:lnTo>
                  <a:pt x="900724" y="291756"/>
                </a:lnTo>
                <a:cubicBezTo>
                  <a:pt x="895694" y="291756"/>
                  <a:pt x="891922" y="290506"/>
                  <a:pt x="889407" y="288005"/>
                </a:cubicBezTo>
                <a:cubicBezTo>
                  <a:pt x="885634" y="284254"/>
                  <a:pt x="884377" y="280503"/>
                  <a:pt x="884377" y="275501"/>
                </a:cubicBezTo>
                <a:lnTo>
                  <a:pt x="884377" y="230485"/>
                </a:lnTo>
                <a:cubicBezTo>
                  <a:pt x="884377" y="225483"/>
                  <a:pt x="885634" y="221732"/>
                  <a:pt x="889407" y="219231"/>
                </a:cubicBezTo>
                <a:cubicBezTo>
                  <a:pt x="891922" y="215480"/>
                  <a:pt x="895694" y="214229"/>
                  <a:pt x="900724" y="214229"/>
                </a:cubicBezTo>
                <a:close/>
                <a:moveTo>
                  <a:pt x="452215" y="160601"/>
                </a:moveTo>
                <a:cubicBezTo>
                  <a:pt x="296368" y="217936"/>
                  <a:pt x="179171" y="353797"/>
                  <a:pt x="145508" y="518325"/>
                </a:cubicBezTo>
                <a:cubicBezTo>
                  <a:pt x="164209" y="527050"/>
                  <a:pt x="210340" y="537021"/>
                  <a:pt x="263952" y="485918"/>
                </a:cubicBezTo>
                <a:cubicBezTo>
                  <a:pt x="306342" y="444786"/>
                  <a:pt x="313823" y="421103"/>
                  <a:pt x="320057" y="398668"/>
                </a:cubicBezTo>
                <a:cubicBezTo>
                  <a:pt x="323797" y="381218"/>
                  <a:pt x="328784" y="362522"/>
                  <a:pt x="348733" y="338839"/>
                </a:cubicBezTo>
                <a:lnTo>
                  <a:pt x="364941" y="322636"/>
                </a:lnTo>
                <a:cubicBezTo>
                  <a:pt x="419799" y="260315"/>
                  <a:pt x="449722" y="206719"/>
                  <a:pt x="452215" y="165587"/>
                </a:cubicBezTo>
                <a:cubicBezTo>
                  <a:pt x="452215" y="164340"/>
                  <a:pt x="452215" y="161847"/>
                  <a:pt x="452215" y="160601"/>
                </a:cubicBezTo>
                <a:close/>
                <a:moveTo>
                  <a:pt x="984752" y="132537"/>
                </a:moveTo>
                <a:cubicBezTo>
                  <a:pt x="898724" y="132537"/>
                  <a:pt x="828904" y="202357"/>
                  <a:pt x="828904" y="288385"/>
                </a:cubicBezTo>
                <a:cubicBezTo>
                  <a:pt x="828904" y="374413"/>
                  <a:pt x="898724" y="444233"/>
                  <a:pt x="984752" y="444233"/>
                </a:cubicBezTo>
                <a:cubicBezTo>
                  <a:pt x="1070780" y="444233"/>
                  <a:pt x="1141847" y="374413"/>
                  <a:pt x="1141847" y="288385"/>
                </a:cubicBezTo>
                <a:cubicBezTo>
                  <a:pt x="1141847" y="202357"/>
                  <a:pt x="1070780" y="132537"/>
                  <a:pt x="984752" y="132537"/>
                </a:cubicBezTo>
                <a:close/>
                <a:moveTo>
                  <a:pt x="620531" y="129440"/>
                </a:moveTo>
                <a:cubicBezTo>
                  <a:pt x="571906" y="129440"/>
                  <a:pt x="527022" y="136919"/>
                  <a:pt x="483385" y="150629"/>
                </a:cubicBezTo>
                <a:cubicBezTo>
                  <a:pt x="484632" y="155615"/>
                  <a:pt x="484632" y="159354"/>
                  <a:pt x="484632" y="165587"/>
                </a:cubicBezTo>
                <a:lnTo>
                  <a:pt x="484632" y="166833"/>
                </a:lnTo>
                <a:cubicBezTo>
                  <a:pt x="482138" y="216690"/>
                  <a:pt x="449722" y="275272"/>
                  <a:pt x="388630" y="343825"/>
                </a:cubicBezTo>
                <a:lnTo>
                  <a:pt x="373668" y="360029"/>
                </a:lnTo>
                <a:cubicBezTo>
                  <a:pt x="358707" y="377479"/>
                  <a:pt x="354967" y="391189"/>
                  <a:pt x="349980" y="407393"/>
                </a:cubicBezTo>
                <a:cubicBezTo>
                  <a:pt x="342499" y="432321"/>
                  <a:pt x="335018" y="462235"/>
                  <a:pt x="286394" y="508353"/>
                </a:cubicBezTo>
                <a:cubicBezTo>
                  <a:pt x="247744" y="546992"/>
                  <a:pt x="209093" y="556964"/>
                  <a:pt x="180418" y="556964"/>
                </a:cubicBezTo>
                <a:cubicBezTo>
                  <a:pt x="164209" y="556964"/>
                  <a:pt x="150495" y="554471"/>
                  <a:pt x="140521" y="550732"/>
                </a:cubicBezTo>
                <a:cubicBezTo>
                  <a:pt x="138027" y="571921"/>
                  <a:pt x="136780" y="593110"/>
                  <a:pt x="136780" y="614299"/>
                </a:cubicBezTo>
                <a:cubicBezTo>
                  <a:pt x="136780" y="637981"/>
                  <a:pt x="138027" y="660417"/>
                  <a:pt x="140521" y="682853"/>
                </a:cubicBezTo>
                <a:cubicBezTo>
                  <a:pt x="151742" y="681606"/>
                  <a:pt x="162963" y="681606"/>
                  <a:pt x="162963" y="681606"/>
                </a:cubicBezTo>
                <a:lnTo>
                  <a:pt x="164209" y="681606"/>
                </a:lnTo>
                <a:cubicBezTo>
                  <a:pt x="182911" y="681606"/>
                  <a:pt x="232782" y="676620"/>
                  <a:pt x="242757" y="652938"/>
                </a:cubicBezTo>
                <a:lnTo>
                  <a:pt x="246497" y="646706"/>
                </a:lnTo>
                <a:cubicBezTo>
                  <a:pt x="261458" y="610560"/>
                  <a:pt x="276420" y="578153"/>
                  <a:pt x="336265" y="574414"/>
                </a:cubicBezTo>
                <a:cubicBezTo>
                  <a:pt x="366188" y="573167"/>
                  <a:pt x="386136" y="578153"/>
                  <a:pt x="399851" y="591864"/>
                </a:cubicBezTo>
                <a:cubicBezTo>
                  <a:pt x="417306" y="609313"/>
                  <a:pt x="419799" y="635488"/>
                  <a:pt x="418552" y="656678"/>
                </a:cubicBezTo>
                <a:cubicBezTo>
                  <a:pt x="417306" y="691577"/>
                  <a:pt x="448475" y="732709"/>
                  <a:pt x="493359" y="757638"/>
                </a:cubicBezTo>
                <a:cubicBezTo>
                  <a:pt x="502087" y="760131"/>
                  <a:pt x="508321" y="765117"/>
                  <a:pt x="515801" y="767609"/>
                </a:cubicBezTo>
                <a:cubicBezTo>
                  <a:pt x="519542" y="768856"/>
                  <a:pt x="520788" y="770102"/>
                  <a:pt x="524529" y="772595"/>
                </a:cubicBezTo>
                <a:cubicBezTo>
                  <a:pt x="579387" y="800016"/>
                  <a:pt x="620531" y="828684"/>
                  <a:pt x="645466" y="861091"/>
                </a:cubicBezTo>
                <a:cubicBezTo>
                  <a:pt x="702818" y="923412"/>
                  <a:pt x="705312" y="991966"/>
                  <a:pt x="707805" y="1066751"/>
                </a:cubicBezTo>
                <a:cubicBezTo>
                  <a:pt x="707805" y="1074230"/>
                  <a:pt x="707805" y="1081708"/>
                  <a:pt x="707805" y="1089187"/>
                </a:cubicBezTo>
                <a:cubicBezTo>
                  <a:pt x="893575" y="1055533"/>
                  <a:pt x="1041942" y="917180"/>
                  <a:pt x="1088073" y="736449"/>
                </a:cubicBezTo>
                <a:cubicBezTo>
                  <a:pt x="998305" y="687838"/>
                  <a:pt x="859912" y="605574"/>
                  <a:pt x="801314" y="532035"/>
                </a:cubicBezTo>
                <a:cubicBezTo>
                  <a:pt x="753936" y="480932"/>
                  <a:pt x="755183" y="436061"/>
                  <a:pt x="761417" y="397421"/>
                </a:cubicBezTo>
                <a:cubicBezTo>
                  <a:pt x="746455" y="365014"/>
                  <a:pt x="737728" y="328868"/>
                  <a:pt x="737728" y="290229"/>
                </a:cubicBezTo>
                <a:cubicBezTo>
                  <a:pt x="737728" y="240372"/>
                  <a:pt x="751443" y="194254"/>
                  <a:pt x="777625" y="155615"/>
                </a:cubicBezTo>
                <a:cubicBezTo>
                  <a:pt x="727754" y="139412"/>
                  <a:pt x="674142" y="129440"/>
                  <a:pt x="620531" y="129440"/>
                </a:cubicBezTo>
                <a:close/>
                <a:moveTo>
                  <a:pt x="984752" y="98874"/>
                </a:moveTo>
                <a:cubicBezTo>
                  <a:pt x="1089482" y="98874"/>
                  <a:pt x="1174263" y="183655"/>
                  <a:pt x="1174263" y="288385"/>
                </a:cubicBezTo>
                <a:cubicBezTo>
                  <a:pt x="1174263" y="391868"/>
                  <a:pt x="1089482" y="476649"/>
                  <a:pt x="984752" y="476649"/>
                </a:cubicBezTo>
                <a:cubicBezTo>
                  <a:pt x="881269" y="476649"/>
                  <a:pt x="796488" y="391868"/>
                  <a:pt x="796488" y="288385"/>
                </a:cubicBezTo>
                <a:cubicBezTo>
                  <a:pt x="796488" y="183655"/>
                  <a:pt x="881269" y="98874"/>
                  <a:pt x="984752" y="98874"/>
                </a:cubicBezTo>
                <a:close/>
                <a:moveTo>
                  <a:pt x="320053" y="74844"/>
                </a:moveTo>
                <a:cubicBezTo>
                  <a:pt x="324038" y="76092"/>
                  <a:pt x="327717" y="78901"/>
                  <a:pt x="330169" y="82646"/>
                </a:cubicBezTo>
                <a:cubicBezTo>
                  <a:pt x="333847" y="90137"/>
                  <a:pt x="331395" y="100124"/>
                  <a:pt x="324038" y="105118"/>
                </a:cubicBezTo>
                <a:cubicBezTo>
                  <a:pt x="288481" y="125092"/>
                  <a:pt x="255375" y="150061"/>
                  <a:pt x="225949" y="177526"/>
                </a:cubicBezTo>
                <a:cubicBezTo>
                  <a:pt x="223496" y="178774"/>
                  <a:pt x="219818" y="180023"/>
                  <a:pt x="216140" y="180023"/>
                </a:cubicBezTo>
                <a:cubicBezTo>
                  <a:pt x="211235" y="180023"/>
                  <a:pt x="206331" y="178774"/>
                  <a:pt x="203879" y="175029"/>
                </a:cubicBezTo>
                <a:cubicBezTo>
                  <a:pt x="197748" y="168787"/>
                  <a:pt x="197748" y="158800"/>
                  <a:pt x="203879" y="152558"/>
                </a:cubicBezTo>
                <a:cubicBezTo>
                  <a:pt x="236984" y="123844"/>
                  <a:pt x="271315" y="98875"/>
                  <a:pt x="308098" y="76404"/>
                </a:cubicBezTo>
                <a:cubicBezTo>
                  <a:pt x="311777" y="73907"/>
                  <a:pt x="316068" y="73595"/>
                  <a:pt x="320053" y="74844"/>
                </a:cubicBezTo>
                <a:close/>
                <a:moveTo>
                  <a:pt x="988331" y="70858"/>
                </a:moveTo>
                <a:cubicBezTo>
                  <a:pt x="868640" y="70858"/>
                  <a:pt x="770144" y="170572"/>
                  <a:pt x="770144" y="290229"/>
                </a:cubicBezTo>
                <a:cubicBezTo>
                  <a:pt x="770144" y="411132"/>
                  <a:pt x="868640" y="508353"/>
                  <a:pt x="988331" y="508353"/>
                </a:cubicBezTo>
                <a:cubicBezTo>
                  <a:pt x="1109268" y="508353"/>
                  <a:pt x="1207764" y="411132"/>
                  <a:pt x="1207764" y="290229"/>
                </a:cubicBezTo>
                <a:cubicBezTo>
                  <a:pt x="1207764" y="170572"/>
                  <a:pt x="1109268" y="70858"/>
                  <a:pt x="988331" y="70858"/>
                </a:cubicBezTo>
                <a:close/>
                <a:moveTo>
                  <a:pt x="988331" y="38451"/>
                </a:moveTo>
                <a:cubicBezTo>
                  <a:pt x="1127970" y="38451"/>
                  <a:pt x="1240180" y="151876"/>
                  <a:pt x="1240180" y="290229"/>
                </a:cubicBezTo>
                <a:cubicBezTo>
                  <a:pt x="1240180" y="378725"/>
                  <a:pt x="1194049" y="457250"/>
                  <a:pt x="1124230" y="500875"/>
                </a:cubicBezTo>
                <a:cubicBezTo>
                  <a:pt x="1131710" y="538267"/>
                  <a:pt x="1136697" y="575660"/>
                  <a:pt x="1136697" y="614299"/>
                </a:cubicBezTo>
                <a:cubicBezTo>
                  <a:pt x="1136697" y="650445"/>
                  <a:pt x="1132957" y="686592"/>
                  <a:pt x="1126723" y="720245"/>
                </a:cubicBezTo>
                <a:lnTo>
                  <a:pt x="1124230" y="723985"/>
                </a:lnTo>
                <a:cubicBezTo>
                  <a:pt x="1074359" y="955819"/>
                  <a:pt x="867393" y="1130319"/>
                  <a:pt x="620531" y="1130319"/>
                </a:cubicBezTo>
                <a:cubicBezTo>
                  <a:pt x="335018" y="1130319"/>
                  <a:pt x="104364" y="898484"/>
                  <a:pt x="104364" y="614299"/>
                </a:cubicBezTo>
                <a:cubicBezTo>
                  <a:pt x="104364" y="330114"/>
                  <a:pt x="335018" y="98280"/>
                  <a:pt x="620531" y="98280"/>
                </a:cubicBezTo>
                <a:cubicBezTo>
                  <a:pt x="682870" y="98280"/>
                  <a:pt x="741468" y="108251"/>
                  <a:pt x="796327" y="129440"/>
                </a:cubicBezTo>
                <a:cubicBezTo>
                  <a:pt x="842457" y="73351"/>
                  <a:pt x="912277" y="38451"/>
                  <a:pt x="988331" y="38451"/>
                </a:cubicBezTo>
                <a:close/>
                <a:moveTo>
                  <a:pt x="683176" y="0"/>
                </a:moveTo>
                <a:cubicBezTo>
                  <a:pt x="726398" y="5035"/>
                  <a:pt x="768384" y="13847"/>
                  <a:pt x="809135" y="27695"/>
                </a:cubicBezTo>
                <a:cubicBezTo>
                  <a:pt x="817780" y="30212"/>
                  <a:pt x="822719" y="39025"/>
                  <a:pt x="819014" y="47837"/>
                </a:cubicBezTo>
                <a:cubicBezTo>
                  <a:pt x="816545" y="54131"/>
                  <a:pt x="810370" y="59166"/>
                  <a:pt x="804196" y="59166"/>
                </a:cubicBezTo>
                <a:cubicBezTo>
                  <a:pt x="802961" y="59166"/>
                  <a:pt x="800491" y="59166"/>
                  <a:pt x="798021" y="59166"/>
                </a:cubicBezTo>
                <a:cubicBezTo>
                  <a:pt x="759740" y="46578"/>
                  <a:pt x="720223" y="37765"/>
                  <a:pt x="680707" y="32730"/>
                </a:cubicBezTo>
                <a:cubicBezTo>
                  <a:pt x="670827" y="31471"/>
                  <a:pt x="664653" y="23918"/>
                  <a:pt x="665888" y="15106"/>
                </a:cubicBezTo>
                <a:cubicBezTo>
                  <a:pt x="667123" y="6294"/>
                  <a:pt x="674532" y="0"/>
                  <a:pt x="683176" y="0"/>
                </a:cubicBezTo>
                <a:close/>
                <a:moveTo>
                  <a:pt x="552606" y="0"/>
                </a:moveTo>
                <a:cubicBezTo>
                  <a:pt x="560073" y="0"/>
                  <a:pt x="568785" y="6294"/>
                  <a:pt x="570029" y="15106"/>
                </a:cubicBezTo>
                <a:cubicBezTo>
                  <a:pt x="570029" y="23918"/>
                  <a:pt x="563807" y="31471"/>
                  <a:pt x="555095" y="32730"/>
                </a:cubicBezTo>
                <a:cubicBezTo>
                  <a:pt x="514025" y="37765"/>
                  <a:pt x="474200" y="45319"/>
                  <a:pt x="435619" y="59166"/>
                </a:cubicBezTo>
                <a:cubicBezTo>
                  <a:pt x="433130" y="59166"/>
                  <a:pt x="431886" y="59166"/>
                  <a:pt x="430641" y="59166"/>
                </a:cubicBezTo>
                <a:cubicBezTo>
                  <a:pt x="423174" y="59166"/>
                  <a:pt x="416951" y="54131"/>
                  <a:pt x="415707" y="47837"/>
                </a:cubicBezTo>
                <a:cubicBezTo>
                  <a:pt x="411973" y="39025"/>
                  <a:pt x="416951" y="30212"/>
                  <a:pt x="424418" y="27695"/>
                </a:cubicBezTo>
                <a:cubicBezTo>
                  <a:pt x="466733" y="13847"/>
                  <a:pt x="509047" y="5035"/>
                  <a:pt x="552606" y="0"/>
                </a:cubicBezTo>
                <a:close/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68D5423-8312-EC93-6F93-3617F562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28" y="4432821"/>
            <a:ext cx="653050" cy="460791"/>
          </a:xfrm>
          <a:custGeom>
            <a:avLst/>
            <a:gdLst>
              <a:gd name="connsiteX0" fmla="*/ 36073 w 1306101"/>
              <a:gd name="connsiteY0" fmla="*/ 751752 h 921583"/>
              <a:gd name="connsiteX1" fmla="*/ 32342 w 1306101"/>
              <a:gd name="connsiteY1" fmla="*/ 754250 h 921583"/>
              <a:gd name="connsiteX2" fmla="*/ 32342 w 1306101"/>
              <a:gd name="connsiteY2" fmla="*/ 756747 h 921583"/>
              <a:gd name="connsiteX3" fmla="*/ 32342 w 1306101"/>
              <a:gd name="connsiteY3" fmla="*/ 797956 h 921583"/>
              <a:gd name="connsiteX4" fmla="*/ 123147 w 1306101"/>
              <a:gd name="connsiteY4" fmla="*/ 889116 h 921583"/>
              <a:gd name="connsiteX5" fmla="*/ 1182954 w 1306101"/>
              <a:gd name="connsiteY5" fmla="*/ 889116 h 921583"/>
              <a:gd name="connsiteX6" fmla="*/ 1275003 w 1306101"/>
              <a:gd name="connsiteY6" fmla="*/ 797956 h 921583"/>
              <a:gd name="connsiteX7" fmla="*/ 1275003 w 1306101"/>
              <a:gd name="connsiteY7" fmla="*/ 789215 h 921583"/>
              <a:gd name="connsiteX8" fmla="*/ 1275003 w 1306101"/>
              <a:gd name="connsiteY8" fmla="*/ 756747 h 921583"/>
              <a:gd name="connsiteX9" fmla="*/ 1273759 w 1306101"/>
              <a:gd name="connsiteY9" fmla="*/ 754250 h 921583"/>
              <a:gd name="connsiteX10" fmla="*/ 1270028 w 1306101"/>
              <a:gd name="connsiteY10" fmla="*/ 751752 h 921583"/>
              <a:gd name="connsiteX11" fmla="*/ 778685 w 1306101"/>
              <a:gd name="connsiteY11" fmla="*/ 751752 h 921583"/>
              <a:gd name="connsiteX12" fmla="*/ 748831 w 1306101"/>
              <a:gd name="connsiteY12" fmla="*/ 765488 h 921583"/>
              <a:gd name="connsiteX13" fmla="*/ 653051 w 1306101"/>
              <a:gd name="connsiteY13" fmla="*/ 807946 h 921583"/>
              <a:gd name="connsiteX14" fmla="*/ 557270 w 1306101"/>
              <a:gd name="connsiteY14" fmla="*/ 765488 h 921583"/>
              <a:gd name="connsiteX15" fmla="*/ 527416 w 1306101"/>
              <a:gd name="connsiteY15" fmla="*/ 751752 h 921583"/>
              <a:gd name="connsiteX16" fmla="*/ 125634 w 1306101"/>
              <a:gd name="connsiteY16" fmla="*/ 660593 h 921583"/>
              <a:gd name="connsiteX17" fmla="*/ 59707 w 1306101"/>
              <a:gd name="connsiteY17" fmla="*/ 719284 h 921583"/>
              <a:gd name="connsiteX18" fmla="*/ 527416 w 1306101"/>
              <a:gd name="connsiteY18" fmla="*/ 719284 h 921583"/>
              <a:gd name="connsiteX19" fmla="*/ 580904 w 1306101"/>
              <a:gd name="connsiteY19" fmla="*/ 744260 h 921583"/>
              <a:gd name="connsiteX20" fmla="*/ 653051 w 1306101"/>
              <a:gd name="connsiteY20" fmla="*/ 775479 h 921583"/>
              <a:gd name="connsiteX21" fmla="*/ 725197 w 1306101"/>
              <a:gd name="connsiteY21" fmla="*/ 744260 h 921583"/>
              <a:gd name="connsiteX22" fmla="*/ 778685 w 1306101"/>
              <a:gd name="connsiteY22" fmla="*/ 719284 h 921583"/>
              <a:gd name="connsiteX23" fmla="*/ 1247637 w 1306101"/>
              <a:gd name="connsiteY23" fmla="*/ 719284 h 921583"/>
              <a:gd name="connsiteX24" fmla="*/ 1180467 w 1306101"/>
              <a:gd name="connsiteY24" fmla="*/ 660593 h 921583"/>
              <a:gd name="connsiteX25" fmla="*/ 590537 w 1306101"/>
              <a:gd name="connsiteY25" fmla="*/ 193648 h 921583"/>
              <a:gd name="connsiteX26" fmla="*/ 580576 w 1306101"/>
              <a:gd name="connsiteY26" fmla="*/ 196138 h 921583"/>
              <a:gd name="connsiteX27" fmla="*/ 563145 w 1306101"/>
              <a:gd name="connsiteY27" fmla="*/ 207344 h 921583"/>
              <a:gd name="connsiteX28" fmla="*/ 550694 w 1306101"/>
              <a:gd name="connsiteY28" fmla="*/ 237226 h 921583"/>
              <a:gd name="connsiteX29" fmla="*/ 550694 w 1306101"/>
              <a:gd name="connsiteY29" fmla="*/ 238471 h 921583"/>
              <a:gd name="connsiteX30" fmla="*/ 695125 w 1306101"/>
              <a:gd name="connsiteY30" fmla="*/ 487490 h 921583"/>
              <a:gd name="connsiteX31" fmla="*/ 727497 w 1306101"/>
              <a:gd name="connsiteY31" fmla="*/ 492470 h 921583"/>
              <a:gd name="connsiteX32" fmla="*/ 746174 w 1306101"/>
              <a:gd name="connsiteY32" fmla="*/ 481265 h 921583"/>
              <a:gd name="connsiteX33" fmla="*/ 754889 w 1306101"/>
              <a:gd name="connsiteY33" fmla="*/ 470059 h 921583"/>
              <a:gd name="connsiteX34" fmla="*/ 753644 w 1306101"/>
              <a:gd name="connsiteY34" fmla="*/ 455118 h 921583"/>
              <a:gd name="connsiteX35" fmla="*/ 738703 w 1306101"/>
              <a:gd name="connsiteY35" fmla="*/ 430216 h 921583"/>
              <a:gd name="connsiteX36" fmla="*/ 712556 w 1306101"/>
              <a:gd name="connsiteY36" fmla="*/ 423990 h 921583"/>
              <a:gd name="connsiteX37" fmla="*/ 711311 w 1306101"/>
              <a:gd name="connsiteY37" fmla="*/ 423990 h 921583"/>
              <a:gd name="connsiteX38" fmla="*/ 683919 w 1306101"/>
              <a:gd name="connsiteY38" fmla="*/ 421500 h 921583"/>
              <a:gd name="connsiteX39" fmla="*/ 604233 w 1306101"/>
              <a:gd name="connsiteY39" fmla="*/ 280805 h 921583"/>
              <a:gd name="connsiteX40" fmla="*/ 614194 w 1306101"/>
              <a:gd name="connsiteY40" fmla="*/ 254658 h 921583"/>
              <a:gd name="connsiteX41" fmla="*/ 621664 w 1306101"/>
              <a:gd name="connsiteY41" fmla="*/ 227266 h 921583"/>
              <a:gd name="connsiteX42" fmla="*/ 607968 w 1306101"/>
              <a:gd name="connsiteY42" fmla="*/ 203609 h 921583"/>
              <a:gd name="connsiteX43" fmla="*/ 590537 w 1306101"/>
              <a:gd name="connsiteY43" fmla="*/ 193648 h 921583"/>
              <a:gd name="connsiteX44" fmla="*/ 585109 w 1306101"/>
              <a:gd name="connsiteY44" fmla="*/ 161159 h 921583"/>
              <a:gd name="connsiteX45" fmla="*/ 635360 w 1306101"/>
              <a:gd name="connsiteY45" fmla="*/ 187423 h 921583"/>
              <a:gd name="connsiteX46" fmla="*/ 650301 w 1306101"/>
              <a:gd name="connsiteY46" fmla="*/ 211079 h 921583"/>
              <a:gd name="connsiteX47" fmla="*/ 636605 w 1306101"/>
              <a:gd name="connsiteY47" fmla="*/ 278314 h 921583"/>
              <a:gd name="connsiteX48" fmla="*/ 701350 w 1306101"/>
              <a:gd name="connsiteY48" fmla="*/ 392863 h 921583"/>
              <a:gd name="connsiteX49" fmla="*/ 767340 w 1306101"/>
              <a:gd name="connsiteY49" fmla="*/ 415275 h 921583"/>
              <a:gd name="connsiteX50" fmla="*/ 781036 w 1306101"/>
              <a:gd name="connsiteY50" fmla="*/ 438931 h 921583"/>
              <a:gd name="connsiteX51" fmla="*/ 787262 w 1306101"/>
              <a:gd name="connsiteY51" fmla="*/ 478774 h 921583"/>
              <a:gd name="connsiteX52" fmla="*/ 762360 w 1306101"/>
              <a:gd name="connsiteY52" fmla="*/ 509902 h 921583"/>
              <a:gd name="connsiteX53" fmla="*/ 743683 w 1306101"/>
              <a:gd name="connsiteY53" fmla="*/ 521108 h 921583"/>
              <a:gd name="connsiteX54" fmla="*/ 716291 w 1306101"/>
              <a:gd name="connsiteY54" fmla="*/ 526088 h 921583"/>
              <a:gd name="connsiteX55" fmla="*/ 672713 w 1306101"/>
              <a:gd name="connsiteY55" fmla="*/ 511147 h 921583"/>
              <a:gd name="connsiteX56" fmla="*/ 519567 w 1306101"/>
              <a:gd name="connsiteY56" fmla="*/ 245942 h 921583"/>
              <a:gd name="connsiteX57" fmla="*/ 546959 w 1306101"/>
              <a:gd name="connsiteY57" fmla="*/ 178707 h 921583"/>
              <a:gd name="connsiteX58" fmla="*/ 565635 w 1306101"/>
              <a:gd name="connsiteY58" fmla="*/ 167501 h 921583"/>
              <a:gd name="connsiteX59" fmla="*/ 585109 w 1306101"/>
              <a:gd name="connsiteY59" fmla="*/ 161159 h 921583"/>
              <a:gd name="connsiteX60" fmla="*/ 254605 w 1306101"/>
              <a:gd name="connsiteY60" fmla="*/ 116086 h 921583"/>
              <a:gd name="connsiteX61" fmla="*/ 225922 w 1306101"/>
              <a:gd name="connsiteY61" fmla="*/ 146033 h 921583"/>
              <a:gd name="connsiteX62" fmla="*/ 225922 w 1306101"/>
              <a:gd name="connsiteY62" fmla="*/ 524118 h 921583"/>
              <a:gd name="connsiteX63" fmla="*/ 254605 w 1306101"/>
              <a:gd name="connsiteY63" fmla="*/ 554065 h 921583"/>
              <a:gd name="connsiteX64" fmla="*/ 1052729 w 1306101"/>
              <a:gd name="connsiteY64" fmla="*/ 554065 h 921583"/>
              <a:gd name="connsiteX65" fmla="*/ 1082659 w 1306101"/>
              <a:gd name="connsiteY65" fmla="*/ 524118 h 921583"/>
              <a:gd name="connsiteX66" fmla="*/ 1082659 w 1306101"/>
              <a:gd name="connsiteY66" fmla="*/ 146033 h 921583"/>
              <a:gd name="connsiteX67" fmla="*/ 1052729 w 1306101"/>
              <a:gd name="connsiteY67" fmla="*/ 116086 h 921583"/>
              <a:gd name="connsiteX68" fmla="*/ 254605 w 1306101"/>
              <a:gd name="connsiteY68" fmla="*/ 82395 h 921583"/>
              <a:gd name="connsiteX69" fmla="*/ 1052729 w 1306101"/>
              <a:gd name="connsiteY69" fmla="*/ 82395 h 921583"/>
              <a:gd name="connsiteX70" fmla="*/ 1113836 w 1306101"/>
              <a:gd name="connsiteY70" fmla="*/ 146033 h 921583"/>
              <a:gd name="connsiteX71" fmla="*/ 1113836 w 1306101"/>
              <a:gd name="connsiteY71" fmla="*/ 524118 h 921583"/>
              <a:gd name="connsiteX72" fmla="*/ 1052729 w 1306101"/>
              <a:gd name="connsiteY72" fmla="*/ 586508 h 921583"/>
              <a:gd name="connsiteX73" fmla="*/ 254605 w 1306101"/>
              <a:gd name="connsiteY73" fmla="*/ 586508 h 921583"/>
              <a:gd name="connsiteX74" fmla="*/ 192251 w 1306101"/>
              <a:gd name="connsiteY74" fmla="*/ 524118 h 921583"/>
              <a:gd name="connsiteX75" fmla="*/ 192251 w 1306101"/>
              <a:gd name="connsiteY75" fmla="*/ 146033 h 921583"/>
              <a:gd name="connsiteX76" fmla="*/ 254605 w 1306101"/>
              <a:gd name="connsiteY76" fmla="*/ 82395 h 921583"/>
              <a:gd name="connsiteX77" fmla="*/ 181610 w 1306101"/>
              <a:gd name="connsiteY77" fmla="*/ 31219 h 921583"/>
              <a:gd name="connsiteX78" fmla="*/ 138074 w 1306101"/>
              <a:gd name="connsiteY78" fmla="*/ 74925 h 921583"/>
              <a:gd name="connsiteX79" fmla="*/ 138074 w 1306101"/>
              <a:gd name="connsiteY79" fmla="*/ 628125 h 921583"/>
              <a:gd name="connsiteX80" fmla="*/ 1170515 w 1306101"/>
              <a:gd name="connsiteY80" fmla="*/ 628125 h 921583"/>
              <a:gd name="connsiteX81" fmla="*/ 1170515 w 1306101"/>
              <a:gd name="connsiteY81" fmla="*/ 74925 h 921583"/>
              <a:gd name="connsiteX82" fmla="*/ 1126979 w 1306101"/>
              <a:gd name="connsiteY82" fmla="*/ 31219 h 921583"/>
              <a:gd name="connsiteX83" fmla="*/ 181610 w 1306101"/>
              <a:gd name="connsiteY83" fmla="*/ 0 h 921583"/>
              <a:gd name="connsiteX84" fmla="*/ 1126979 w 1306101"/>
              <a:gd name="connsiteY84" fmla="*/ 0 h 921583"/>
              <a:gd name="connsiteX85" fmla="*/ 1202857 w 1306101"/>
              <a:gd name="connsiteY85" fmla="*/ 74925 h 921583"/>
              <a:gd name="connsiteX86" fmla="*/ 1202857 w 1306101"/>
              <a:gd name="connsiteY86" fmla="*/ 636866 h 921583"/>
              <a:gd name="connsiteX87" fmla="*/ 1284955 w 1306101"/>
              <a:gd name="connsiteY87" fmla="*/ 708046 h 921583"/>
              <a:gd name="connsiteX88" fmla="*/ 1306101 w 1306101"/>
              <a:gd name="connsiteY88" fmla="*/ 754250 h 921583"/>
              <a:gd name="connsiteX89" fmla="*/ 1306101 w 1306101"/>
              <a:gd name="connsiteY89" fmla="*/ 755498 h 921583"/>
              <a:gd name="connsiteX90" fmla="*/ 1306101 w 1306101"/>
              <a:gd name="connsiteY90" fmla="*/ 797956 h 921583"/>
              <a:gd name="connsiteX91" fmla="*/ 1182954 w 1306101"/>
              <a:gd name="connsiteY91" fmla="*/ 921583 h 921583"/>
              <a:gd name="connsiteX92" fmla="*/ 123147 w 1306101"/>
              <a:gd name="connsiteY92" fmla="*/ 921583 h 921583"/>
              <a:gd name="connsiteX93" fmla="*/ 0 w 1306101"/>
              <a:gd name="connsiteY93" fmla="*/ 802951 h 921583"/>
              <a:gd name="connsiteX94" fmla="*/ 0 w 1306101"/>
              <a:gd name="connsiteY94" fmla="*/ 797956 h 921583"/>
              <a:gd name="connsiteX95" fmla="*/ 0 w 1306101"/>
              <a:gd name="connsiteY95" fmla="*/ 756747 h 921583"/>
              <a:gd name="connsiteX96" fmla="*/ 0 w 1306101"/>
              <a:gd name="connsiteY96" fmla="*/ 755498 h 921583"/>
              <a:gd name="connsiteX97" fmla="*/ 0 w 1306101"/>
              <a:gd name="connsiteY97" fmla="*/ 754250 h 921583"/>
              <a:gd name="connsiteX98" fmla="*/ 22390 w 1306101"/>
              <a:gd name="connsiteY98" fmla="*/ 708046 h 921583"/>
              <a:gd name="connsiteX99" fmla="*/ 105732 w 1306101"/>
              <a:gd name="connsiteY99" fmla="*/ 635618 h 921583"/>
              <a:gd name="connsiteX100" fmla="*/ 105732 w 1306101"/>
              <a:gd name="connsiteY100" fmla="*/ 74925 h 921583"/>
              <a:gd name="connsiteX101" fmla="*/ 181610 w 1306101"/>
              <a:gd name="connsiteY101" fmla="*/ 0 h 92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306101" h="921583">
                <a:moveTo>
                  <a:pt x="36073" y="751752"/>
                </a:moveTo>
                <a:cubicBezTo>
                  <a:pt x="33585" y="751752"/>
                  <a:pt x="32342" y="751752"/>
                  <a:pt x="32342" y="754250"/>
                </a:cubicBezTo>
                <a:cubicBezTo>
                  <a:pt x="32342" y="755498"/>
                  <a:pt x="32342" y="755498"/>
                  <a:pt x="32342" y="756747"/>
                </a:cubicBezTo>
                <a:lnTo>
                  <a:pt x="32342" y="797956"/>
                </a:lnTo>
                <a:cubicBezTo>
                  <a:pt x="32342" y="847907"/>
                  <a:pt x="73390" y="889116"/>
                  <a:pt x="123147" y="889116"/>
                </a:cubicBezTo>
                <a:lnTo>
                  <a:pt x="1182954" y="889116"/>
                </a:lnTo>
                <a:cubicBezTo>
                  <a:pt x="1233955" y="889116"/>
                  <a:pt x="1275003" y="847907"/>
                  <a:pt x="1275003" y="797956"/>
                </a:cubicBezTo>
                <a:lnTo>
                  <a:pt x="1275003" y="789215"/>
                </a:lnTo>
                <a:lnTo>
                  <a:pt x="1275003" y="756747"/>
                </a:lnTo>
                <a:cubicBezTo>
                  <a:pt x="1275003" y="755498"/>
                  <a:pt x="1275003" y="755498"/>
                  <a:pt x="1273759" y="754250"/>
                </a:cubicBezTo>
                <a:cubicBezTo>
                  <a:pt x="1273759" y="751752"/>
                  <a:pt x="1272516" y="751752"/>
                  <a:pt x="1270028" y="751752"/>
                </a:cubicBezTo>
                <a:lnTo>
                  <a:pt x="778685" y="751752"/>
                </a:lnTo>
                <a:cubicBezTo>
                  <a:pt x="768734" y="751752"/>
                  <a:pt x="757539" y="756747"/>
                  <a:pt x="748831" y="765488"/>
                </a:cubicBezTo>
                <a:cubicBezTo>
                  <a:pt x="725197" y="792961"/>
                  <a:pt x="690368" y="807946"/>
                  <a:pt x="653051" y="807946"/>
                </a:cubicBezTo>
                <a:cubicBezTo>
                  <a:pt x="616977" y="807946"/>
                  <a:pt x="582148" y="792961"/>
                  <a:pt x="557270" y="765488"/>
                </a:cubicBezTo>
                <a:cubicBezTo>
                  <a:pt x="548562" y="756747"/>
                  <a:pt x="538611" y="751752"/>
                  <a:pt x="527416" y="751752"/>
                </a:cubicBezTo>
                <a:close/>
                <a:moveTo>
                  <a:pt x="125634" y="660593"/>
                </a:moveTo>
                <a:lnTo>
                  <a:pt x="59707" y="719284"/>
                </a:lnTo>
                <a:lnTo>
                  <a:pt x="527416" y="719284"/>
                </a:lnTo>
                <a:cubicBezTo>
                  <a:pt x="547319" y="719284"/>
                  <a:pt x="567221" y="728026"/>
                  <a:pt x="580904" y="744260"/>
                </a:cubicBezTo>
                <a:cubicBezTo>
                  <a:pt x="599563" y="764240"/>
                  <a:pt x="625685" y="775479"/>
                  <a:pt x="653051" y="775479"/>
                </a:cubicBezTo>
                <a:cubicBezTo>
                  <a:pt x="680417" y="775479"/>
                  <a:pt x="706539" y="764240"/>
                  <a:pt x="725197" y="744260"/>
                </a:cubicBezTo>
                <a:cubicBezTo>
                  <a:pt x="738880" y="728026"/>
                  <a:pt x="758783" y="719284"/>
                  <a:pt x="778685" y="719284"/>
                </a:cubicBezTo>
                <a:lnTo>
                  <a:pt x="1247637" y="719284"/>
                </a:lnTo>
                <a:lnTo>
                  <a:pt x="1180467" y="660593"/>
                </a:lnTo>
                <a:close/>
                <a:moveTo>
                  <a:pt x="590537" y="193648"/>
                </a:moveTo>
                <a:cubicBezTo>
                  <a:pt x="588047" y="193648"/>
                  <a:pt x="584312" y="193648"/>
                  <a:pt x="580576" y="196138"/>
                </a:cubicBezTo>
                <a:lnTo>
                  <a:pt x="563145" y="207344"/>
                </a:lnTo>
                <a:cubicBezTo>
                  <a:pt x="556919" y="208589"/>
                  <a:pt x="545714" y="221040"/>
                  <a:pt x="550694" y="237226"/>
                </a:cubicBezTo>
                <a:lnTo>
                  <a:pt x="550694" y="238471"/>
                </a:lnTo>
                <a:cubicBezTo>
                  <a:pt x="575596" y="333098"/>
                  <a:pt x="634115" y="433951"/>
                  <a:pt x="695125" y="487490"/>
                </a:cubicBezTo>
                <a:cubicBezTo>
                  <a:pt x="702595" y="494961"/>
                  <a:pt x="721272" y="496206"/>
                  <a:pt x="727497" y="492470"/>
                </a:cubicBezTo>
                <a:lnTo>
                  <a:pt x="746174" y="481265"/>
                </a:lnTo>
                <a:cubicBezTo>
                  <a:pt x="751154" y="480019"/>
                  <a:pt x="753644" y="475039"/>
                  <a:pt x="754889" y="470059"/>
                </a:cubicBezTo>
                <a:cubicBezTo>
                  <a:pt x="757379" y="465078"/>
                  <a:pt x="756134" y="460098"/>
                  <a:pt x="753644" y="455118"/>
                </a:cubicBezTo>
                <a:lnTo>
                  <a:pt x="738703" y="430216"/>
                </a:lnTo>
                <a:cubicBezTo>
                  <a:pt x="733723" y="421500"/>
                  <a:pt x="722517" y="419010"/>
                  <a:pt x="712556" y="423990"/>
                </a:cubicBezTo>
                <a:lnTo>
                  <a:pt x="711311" y="423990"/>
                </a:lnTo>
                <a:cubicBezTo>
                  <a:pt x="702595" y="428971"/>
                  <a:pt x="691390" y="427726"/>
                  <a:pt x="683919" y="421500"/>
                </a:cubicBezTo>
                <a:cubicBezTo>
                  <a:pt x="646566" y="385392"/>
                  <a:pt x="619174" y="338079"/>
                  <a:pt x="604233" y="280805"/>
                </a:cubicBezTo>
                <a:cubicBezTo>
                  <a:pt x="600498" y="270844"/>
                  <a:pt x="605478" y="259638"/>
                  <a:pt x="614194" y="254658"/>
                </a:cubicBezTo>
                <a:cubicBezTo>
                  <a:pt x="624154" y="248432"/>
                  <a:pt x="627890" y="237226"/>
                  <a:pt x="621664" y="227266"/>
                </a:cubicBezTo>
                <a:lnTo>
                  <a:pt x="607968" y="203609"/>
                </a:lnTo>
                <a:cubicBezTo>
                  <a:pt x="604233" y="197383"/>
                  <a:pt x="598008" y="193648"/>
                  <a:pt x="590537" y="193648"/>
                </a:cubicBezTo>
                <a:close/>
                <a:moveTo>
                  <a:pt x="585109" y="161159"/>
                </a:moveTo>
                <a:cubicBezTo>
                  <a:pt x="605011" y="158708"/>
                  <a:pt x="625088" y="167813"/>
                  <a:pt x="635360" y="187423"/>
                </a:cubicBezTo>
                <a:lnTo>
                  <a:pt x="650301" y="211079"/>
                </a:lnTo>
                <a:cubicBezTo>
                  <a:pt x="662752" y="234736"/>
                  <a:pt x="657772" y="263373"/>
                  <a:pt x="636605" y="278314"/>
                </a:cubicBezTo>
                <a:cubicBezTo>
                  <a:pt x="650301" y="324383"/>
                  <a:pt x="672713" y="364226"/>
                  <a:pt x="701350" y="392863"/>
                </a:cubicBezTo>
                <a:cubicBezTo>
                  <a:pt x="725007" y="382902"/>
                  <a:pt x="753644" y="391618"/>
                  <a:pt x="767340" y="415275"/>
                </a:cubicBezTo>
                <a:lnTo>
                  <a:pt x="781036" y="438931"/>
                </a:lnTo>
                <a:cubicBezTo>
                  <a:pt x="788507" y="451382"/>
                  <a:pt x="789752" y="465078"/>
                  <a:pt x="787262" y="478774"/>
                </a:cubicBezTo>
                <a:cubicBezTo>
                  <a:pt x="782281" y="491225"/>
                  <a:pt x="774811" y="503676"/>
                  <a:pt x="762360" y="509902"/>
                </a:cubicBezTo>
                <a:lnTo>
                  <a:pt x="743683" y="521108"/>
                </a:lnTo>
                <a:cubicBezTo>
                  <a:pt x="736213" y="524843"/>
                  <a:pt x="726252" y="526088"/>
                  <a:pt x="716291" y="526088"/>
                </a:cubicBezTo>
                <a:cubicBezTo>
                  <a:pt x="700105" y="526088"/>
                  <a:pt x="683919" y="522353"/>
                  <a:pt x="672713" y="511147"/>
                </a:cubicBezTo>
                <a:cubicBezTo>
                  <a:pt x="607968" y="453872"/>
                  <a:pt x="546959" y="348040"/>
                  <a:pt x="519567" y="245942"/>
                </a:cubicBezTo>
                <a:cubicBezTo>
                  <a:pt x="510851" y="214815"/>
                  <a:pt x="527037" y="188668"/>
                  <a:pt x="546959" y="178707"/>
                </a:cubicBezTo>
                <a:lnTo>
                  <a:pt x="565635" y="167501"/>
                </a:lnTo>
                <a:cubicBezTo>
                  <a:pt x="571861" y="164077"/>
                  <a:pt x="578475" y="161976"/>
                  <a:pt x="585109" y="161159"/>
                </a:cubicBezTo>
                <a:close/>
                <a:moveTo>
                  <a:pt x="254605" y="116086"/>
                </a:moveTo>
                <a:cubicBezTo>
                  <a:pt x="238393" y="116086"/>
                  <a:pt x="225922" y="129812"/>
                  <a:pt x="225922" y="146033"/>
                </a:cubicBezTo>
                <a:lnTo>
                  <a:pt x="225922" y="524118"/>
                </a:lnTo>
                <a:cubicBezTo>
                  <a:pt x="225922" y="540339"/>
                  <a:pt x="238393" y="554065"/>
                  <a:pt x="254605" y="554065"/>
                </a:cubicBezTo>
                <a:lnTo>
                  <a:pt x="1052729" y="554065"/>
                </a:lnTo>
                <a:cubicBezTo>
                  <a:pt x="1068941" y="554065"/>
                  <a:pt x="1082659" y="540339"/>
                  <a:pt x="1082659" y="524118"/>
                </a:cubicBezTo>
                <a:lnTo>
                  <a:pt x="1082659" y="146033"/>
                </a:lnTo>
                <a:cubicBezTo>
                  <a:pt x="1082659" y="129812"/>
                  <a:pt x="1068941" y="116086"/>
                  <a:pt x="1052729" y="116086"/>
                </a:cubicBezTo>
                <a:close/>
                <a:moveTo>
                  <a:pt x="254605" y="82395"/>
                </a:moveTo>
                <a:lnTo>
                  <a:pt x="1052729" y="82395"/>
                </a:lnTo>
                <a:cubicBezTo>
                  <a:pt x="1086400" y="82395"/>
                  <a:pt x="1113836" y="111095"/>
                  <a:pt x="1113836" y="146033"/>
                </a:cubicBezTo>
                <a:lnTo>
                  <a:pt x="1113836" y="524118"/>
                </a:lnTo>
                <a:cubicBezTo>
                  <a:pt x="1113836" y="559056"/>
                  <a:pt x="1086400" y="586508"/>
                  <a:pt x="1052729" y="586508"/>
                </a:cubicBezTo>
                <a:lnTo>
                  <a:pt x="254605" y="586508"/>
                </a:lnTo>
                <a:cubicBezTo>
                  <a:pt x="220934" y="586508"/>
                  <a:pt x="192251" y="559056"/>
                  <a:pt x="192251" y="524118"/>
                </a:cubicBezTo>
                <a:lnTo>
                  <a:pt x="192251" y="146033"/>
                </a:lnTo>
                <a:cubicBezTo>
                  <a:pt x="192251" y="111095"/>
                  <a:pt x="220934" y="82395"/>
                  <a:pt x="254605" y="82395"/>
                </a:cubicBezTo>
                <a:close/>
                <a:moveTo>
                  <a:pt x="181610" y="31219"/>
                </a:moveTo>
                <a:cubicBezTo>
                  <a:pt x="156732" y="31219"/>
                  <a:pt x="138074" y="51199"/>
                  <a:pt x="138074" y="74925"/>
                </a:cubicBezTo>
                <a:lnTo>
                  <a:pt x="138074" y="628125"/>
                </a:lnTo>
                <a:lnTo>
                  <a:pt x="1170515" y="628125"/>
                </a:lnTo>
                <a:lnTo>
                  <a:pt x="1170515" y="74925"/>
                </a:lnTo>
                <a:cubicBezTo>
                  <a:pt x="1170515" y="51199"/>
                  <a:pt x="1150613" y="31219"/>
                  <a:pt x="1126979" y="31219"/>
                </a:cubicBezTo>
                <a:close/>
                <a:moveTo>
                  <a:pt x="181610" y="0"/>
                </a:moveTo>
                <a:lnTo>
                  <a:pt x="1126979" y="0"/>
                </a:lnTo>
                <a:cubicBezTo>
                  <a:pt x="1169271" y="0"/>
                  <a:pt x="1202857" y="33716"/>
                  <a:pt x="1202857" y="74925"/>
                </a:cubicBezTo>
                <a:lnTo>
                  <a:pt x="1202857" y="636866"/>
                </a:lnTo>
                <a:lnTo>
                  <a:pt x="1284955" y="708046"/>
                </a:lnTo>
                <a:cubicBezTo>
                  <a:pt x="1297394" y="720533"/>
                  <a:pt x="1306101" y="735518"/>
                  <a:pt x="1306101" y="754250"/>
                </a:cubicBezTo>
                <a:lnTo>
                  <a:pt x="1306101" y="755498"/>
                </a:lnTo>
                <a:lnTo>
                  <a:pt x="1306101" y="797956"/>
                </a:lnTo>
                <a:cubicBezTo>
                  <a:pt x="1306101" y="865389"/>
                  <a:pt x="1252613" y="921583"/>
                  <a:pt x="1182954" y="921583"/>
                </a:cubicBezTo>
                <a:lnTo>
                  <a:pt x="123147" y="921583"/>
                </a:lnTo>
                <a:cubicBezTo>
                  <a:pt x="57220" y="921583"/>
                  <a:pt x="2488" y="869135"/>
                  <a:pt x="0" y="802951"/>
                </a:cubicBezTo>
                <a:lnTo>
                  <a:pt x="0" y="797956"/>
                </a:lnTo>
                <a:lnTo>
                  <a:pt x="0" y="756747"/>
                </a:lnTo>
                <a:lnTo>
                  <a:pt x="0" y="755498"/>
                </a:lnTo>
                <a:lnTo>
                  <a:pt x="0" y="754250"/>
                </a:lnTo>
                <a:cubicBezTo>
                  <a:pt x="0" y="735518"/>
                  <a:pt x="8707" y="720533"/>
                  <a:pt x="22390" y="708046"/>
                </a:cubicBezTo>
                <a:lnTo>
                  <a:pt x="105732" y="635618"/>
                </a:lnTo>
                <a:lnTo>
                  <a:pt x="105732" y="74925"/>
                </a:lnTo>
                <a:cubicBezTo>
                  <a:pt x="105732" y="33716"/>
                  <a:pt x="139317" y="0"/>
                  <a:pt x="181610" y="0"/>
                </a:cubicBezTo>
                <a:close/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39568C3-A96A-661F-AFFA-FE386891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129" y="5295231"/>
            <a:ext cx="632174" cy="680516"/>
          </a:xfrm>
          <a:custGeom>
            <a:avLst/>
            <a:gdLst>
              <a:gd name="connsiteX0" fmla="*/ 37874 w 1264348"/>
              <a:gd name="connsiteY0" fmla="*/ 1195827 h 1361033"/>
              <a:gd name="connsiteX1" fmla="*/ 39121 w 1264348"/>
              <a:gd name="connsiteY1" fmla="*/ 1199553 h 1361033"/>
              <a:gd name="connsiteX2" fmla="*/ 263705 w 1264348"/>
              <a:gd name="connsiteY2" fmla="*/ 1323768 h 1361033"/>
              <a:gd name="connsiteX3" fmla="*/ 855107 w 1264348"/>
              <a:gd name="connsiteY3" fmla="*/ 1323768 h 1361033"/>
              <a:gd name="connsiteX4" fmla="*/ 1079691 w 1264348"/>
              <a:gd name="connsiteY4" fmla="*/ 1199553 h 1361033"/>
              <a:gd name="connsiteX5" fmla="*/ 1080939 w 1264348"/>
              <a:gd name="connsiteY5" fmla="*/ 1195827 h 1361033"/>
              <a:gd name="connsiteX6" fmla="*/ 1083434 w 1264348"/>
              <a:gd name="connsiteY6" fmla="*/ 741200 h 1361033"/>
              <a:gd name="connsiteX7" fmla="*/ 1072205 w 1264348"/>
              <a:gd name="connsiteY7" fmla="*/ 816972 h 1361033"/>
              <a:gd name="connsiteX8" fmla="*/ 989858 w 1264348"/>
              <a:gd name="connsiteY8" fmla="*/ 1026895 h 1361033"/>
              <a:gd name="connsiteX9" fmla="*/ 1226918 w 1264348"/>
              <a:gd name="connsiteY9" fmla="*/ 830635 h 1361033"/>
              <a:gd name="connsiteX10" fmla="*/ 1135837 w 1264348"/>
              <a:gd name="connsiteY10" fmla="*/ 741200 h 1361033"/>
              <a:gd name="connsiteX11" fmla="*/ 94019 w 1264348"/>
              <a:gd name="connsiteY11" fmla="*/ 657976 h 1361033"/>
              <a:gd name="connsiteX12" fmla="*/ 72809 w 1264348"/>
              <a:gd name="connsiteY12" fmla="*/ 667914 h 1361033"/>
              <a:gd name="connsiteX13" fmla="*/ 65323 w 1264348"/>
              <a:gd name="connsiteY13" fmla="*/ 690272 h 1361033"/>
              <a:gd name="connsiteX14" fmla="*/ 84038 w 1264348"/>
              <a:gd name="connsiteY14" fmla="*/ 812003 h 1361033"/>
              <a:gd name="connsiteX15" fmla="*/ 342309 w 1264348"/>
              <a:gd name="connsiteY15" fmla="*/ 1157320 h 1361033"/>
              <a:gd name="connsiteX16" fmla="*/ 341061 w 1264348"/>
              <a:gd name="connsiteY16" fmla="*/ 1158563 h 1361033"/>
              <a:gd name="connsiteX17" fmla="*/ 777751 w 1264348"/>
              <a:gd name="connsiteY17" fmla="*/ 1158563 h 1361033"/>
              <a:gd name="connsiteX18" fmla="*/ 777751 w 1264348"/>
              <a:gd name="connsiteY18" fmla="*/ 1157320 h 1361033"/>
              <a:gd name="connsiteX19" fmla="*/ 1034774 w 1264348"/>
              <a:gd name="connsiteY19" fmla="*/ 812003 h 1361033"/>
              <a:gd name="connsiteX20" fmla="*/ 1052242 w 1264348"/>
              <a:gd name="connsiteY20" fmla="*/ 690272 h 1361033"/>
              <a:gd name="connsiteX21" fmla="*/ 1046003 w 1264348"/>
              <a:gd name="connsiteY21" fmla="*/ 667914 h 1361033"/>
              <a:gd name="connsiteX22" fmla="*/ 1023545 w 1264348"/>
              <a:gd name="connsiteY22" fmla="*/ 657976 h 1361033"/>
              <a:gd name="connsiteX23" fmla="*/ 94019 w 1264348"/>
              <a:gd name="connsiteY23" fmla="*/ 620712 h 1361033"/>
              <a:gd name="connsiteX24" fmla="*/ 1023545 w 1264348"/>
              <a:gd name="connsiteY24" fmla="*/ 620712 h 1361033"/>
              <a:gd name="connsiteX25" fmla="*/ 1074700 w 1264348"/>
              <a:gd name="connsiteY25" fmla="*/ 643071 h 1361033"/>
              <a:gd name="connsiteX26" fmla="*/ 1089672 w 1264348"/>
              <a:gd name="connsiteY26" fmla="*/ 695241 h 1361033"/>
              <a:gd name="connsiteX27" fmla="*/ 1088425 w 1264348"/>
              <a:gd name="connsiteY27" fmla="*/ 703936 h 1361033"/>
              <a:gd name="connsiteX28" fmla="*/ 1135837 w 1264348"/>
              <a:gd name="connsiteY28" fmla="*/ 703936 h 1361033"/>
              <a:gd name="connsiteX29" fmla="*/ 1264348 w 1264348"/>
              <a:gd name="connsiteY29" fmla="*/ 830635 h 1361033"/>
              <a:gd name="connsiteX30" fmla="*/ 954922 w 1264348"/>
              <a:gd name="connsiteY30" fmla="*/ 1071612 h 1361033"/>
              <a:gd name="connsiteX31" fmla="*/ 853860 w 1264348"/>
              <a:gd name="connsiteY31" fmla="*/ 1158563 h 1361033"/>
              <a:gd name="connsiteX32" fmla="*/ 1084682 w 1264348"/>
              <a:gd name="connsiteY32" fmla="*/ 1158563 h 1361033"/>
              <a:gd name="connsiteX33" fmla="*/ 1114626 w 1264348"/>
              <a:gd name="connsiteY33" fmla="*/ 1177195 h 1361033"/>
              <a:gd name="connsiteX34" fmla="*/ 1110883 w 1264348"/>
              <a:gd name="connsiteY34" fmla="*/ 1221912 h 1361033"/>
              <a:gd name="connsiteX35" fmla="*/ 855107 w 1264348"/>
              <a:gd name="connsiteY35" fmla="*/ 1361033 h 1361033"/>
              <a:gd name="connsiteX36" fmla="*/ 263705 w 1264348"/>
              <a:gd name="connsiteY36" fmla="*/ 1361033 h 1361033"/>
              <a:gd name="connsiteX37" fmla="*/ 7929 w 1264348"/>
              <a:gd name="connsiteY37" fmla="*/ 1221912 h 1361033"/>
              <a:gd name="connsiteX38" fmla="*/ 5434 w 1264348"/>
              <a:gd name="connsiteY38" fmla="*/ 1177195 h 1361033"/>
              <a:gd name="connsiteX39" fmla="*/ 34131 w 1264348"/>
              <a:gd name="connsiteY39" fmla="*/ 1158563 h 1361033"/>
              <a:gd name="connsiteX40" fmla="*/ 264952 w 1264348"/>
              <a:gd name="connsiteY40" fmla="*/ 1158563 h 1361033"/>
              <a:gd name="connsiteX41" fmla="*/ 46607 w 1264348"/>
              <a:gd name="connsiteY41" fmla="*/ 816972 h 1361033"/>
              <a:gd name="connsiteX42" fmla="*/ 27892 w 1264348"/>
              <a:gd name="connsiteY42" fmla="*/ 695241 h 1361033"/>
              <a:gd name="connsiteX43" fmla="*/ 44112 w 1264348"/>
              <a:gd name="connsiteY43" fmla="*/ 643071 h 1361033"/>
              <a:gd name="connsiteX44" fmla="*/ 94019 w 1264348"/>
              <a:gd name="connsiteY44" fmla="*/ 620712 h 1361033"/>
              <a:gd name="connsiteX45" fmla="*/ 687317 w 1264348"/>
              <a:gd name="connsiteY45" fmla="*/ 61674 h 1361033"/>
              <a:gd name="connsiteX46" fmla="*/ 710342 w 1264348"/>
              <a:gd name="connsiteY46" fmla="*/ 76686 h 1361033"/>
              <a:gd name="connsiteX47" fmla="*/ 729531 w 1264348"/>
              <a:gd name="connsiteY47" fmla="*/ 135485 h 1361033"/>
              <a:gd name="connsiteX48" fmla="*/ 758953 w 1264348"/>
              <a:gd name="connsiteY48" fmla="*/ 268095 h 1361033"/>
              <a:gd name="connsiteX49" fmla="*/ 729531 w 1264348"/>
              <a:gd name="connsiteY49" fmla="*/ 400705 h 1361033"/>
              <a:gd name="connsiteX50" fmla="*/ 705226 w 1264348"/>
              <a:gd name="connsiteY50" fmla="*/ 518302 h 1361033"/>
              <a:gd name="connsiteX51" fmla="*/ 686037 w 1264348"/>
              <a:gd name="connsiteY51" fmla="*/ 537068 h 1361033"/>
              <a:gd name="connsiteX52" fmla="*/ 666849 w 1264348"/>
              <a:gd name="connsiteY52" fmla="*/ 518302 h 1361033"/>
              <a:gd name="connsiteX53" fmla="*/ 694992 w 1264348"/>
              <a:gd name="connsiteY53" fmla="*/ 385693 h 1361033"/>
              <a:gd name="connsiteX54" fmla="*/ 720576 w 1264348"/>
              <a:gd name="connsiteY54" fmla="*/ 268095 h 1361033"/>
              <a:gd name="connsiteX55" fmla="*/ 694992 w 1264348"/>
              <a:gd name="connsiteY55" fmla="*/ 150498 h 1361033"/>
              <a:gd name="connsiteX56" fmla="*/ 671966 w 1264348"/>
              <a:gd name="connsiteY56" fmla="*/ 84193 h 1361033"/>
              <a:gd name="connsiteX57" fmla="*/ 687317 w 1264348"/>
              <a:gd name="connsiteY57" fmla="*/ 61674 h 1361033"/>
              <a:gd name="connsiteX58" fmla="*/ 434639 w 1264348"/>
              <a:gd name="connsiteY58" fmla="*/ 61674 h 1361033"/>
              <a:gd name="connsiteX59" fmla="*/ 457664 w 1264348"/>
              <a:gd name="connsiteY59" fmla="*/ 76686 h 1361033"/>
              <a:gd name="connsiteX60" fmla="*/ 478132 w 1264348"/>
              <a:gd name="connsiteY60" fmla="*/ 135485 h 1361033"/>
              <a:gd name="connsiteX61" fmla="*/ 506275 w 1264348"/>
              <a:gd name="connsiteY61" fmla="*/ 268095 h 1361033"/>
              <a:gd name="connsiteX62" fmla="*/ 478132 w 1264348"/>
              <a:gd name="connsiteY62" fmla="*/ 400705 h 1361033"/>
              <a:gd name="connsiteX63" fmla="*/ 452548 w 1264348"/>
              <a:gd name="connsiteY63" fmla="*/ 518302 h 1361033"/>
              <a:gd name="connsiteX64" fmla="*/ 433359 w 1264348"/>
              <a:gd name="connsiteY64" fmla="*/ 537068 h 1361033"/>
              <a:gd name="connsiteX65" fmla="*/ 414171 w 1264348"/>
              <a:gd name="connsiteY65" fmla="*/ 518302 h 1361033"/>
              <a:gd name="connsiteX66" fmla="*/ 442314 w 1264348"/>
              <a:gd name="connsiteY66" fmla="*/ 385693 h 1361033"/>
              <a:gd name="connsiteX67" fmla="*/ 466619 w 1264348"/>
              <a:gd name="connsiteY67" fmla="*/ 268095 h 1361033"/>
              <a:gd name="connsiteX68" fmla="*/ 442314 w 1264348"/>
              <a:gd name="connsiteY68" fmla="*/ 150498 h 1361033"/>
              <a:gd name="connsiteX69" fmla="*/ 420567 w 1264348"/>
              <a:gd name="connsiteY69" fmla="*/ 84193 h 1361033"/>
              <a:gd name="connsiteX70" fmla="*/ 434639 w 1264348"/>
              <a:gd name="connsiteY70" fmla="*/ 61674 h 1361033"/>
              <a:gd name="connsiteX71" fmla="*/ 555208 w 1264348"/>
              <a:gd name="connsiteY71" fmla="*/ 0 h 1361033"/>
              <a:gd name="connsiteX72" fmla="*/ 574137 w 1264348"/>
              <a:gd name="connsiteY72" fmla="*/ 18735 h 1361033"/>
              <a:gd name="connsiteX73" fmla="*/ 599376 w 1264348"/>
              <a:gd name="connsiteY73" fmla="*/ 136141 h 1361033"/>
              <a:gd name="connsiteX74" fmla="*/ 627138 w 1264348"/>
              <a:gd name="connsiteY74" fmla="*/ 268535 h 1361033"/>
              <a:gd name="connsiteX75" fmla="*/ 599376 w 1264348"/>
              <a:gd name="connsiteY75" fmla="*/ 400929 h 1361033"/>
              <a:gd name="connsiteX76" fmla="*/ 574137 w 1264348"/>
              <a:gd name="connsiteY76" fmla="*/ 518335 h 1361033"/>
              <a:gd name="connsiteX77" fmla="*/ 555208 w 1264348"/>
              <a:gd name="connsiteY77" fmla="*/ 537070 h 1361033"/>
              <a:gd name="connsiteX78" fmla="*/ 535017 w 1264348"/>
              <a:gd name="connsiteY78" fmla="*/ 518335 h 1361033"/>
              <a:gd name="connsiteX79" fmla="*/ 562780 w 1264348"/>
              <a:gd name="connsiteY79" fmla="*/ 385941 h 1361033"/>
              <a:gd name="connsiteX80" fmla="*/ 588018 w 1264348"/>
              <a:gd name="connsiteY80" fmla="*/ 268535 h 1361033"/>
              <a:gd name="connsiteX81" fmla="*/ 562780 w 1264348"/>
              <a:gd name="connsiteY81" fmla="*/ 151129 h 1361033"/>
              <a:gd name="connsiteX82" fmla="*/ 535017 w 1264348"/>
              <a:gd name="connsiteY82" fmla="*/ 18735 h 1361033"/>
              <a:gd name="connsiteX83" fmla="*/ 555208 w 1264348"/>
              <a:gd name="connsiteY83" fmla="*/ 0 h 136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64348" h="1361033">
                <a:moveTo>
                  <a:pt x="37874" y="1195827"/>
                </a:moveTo>
                <a:cubicBezTo>
                  <a:pt x="37874" y="1197069"/>
                  <a:pt x="37874" y="1198311"/>
                  <a:pt x="39121" y="1199553"/>
                </a:cubicBezTo>
                <a:cubicBezTo>
                  <a:pt x="99010" y="1280293"/>
                  <a:pt x="178862" y="1323768"/>
                  <a:pt x="263705" y="1323768"/>
                </a:cubicBezTo>
                <a:lnTo>
                  <a:pt x="855107" y="1323768"/>
                </a:lnTo>
                <a:cubicBezTo>
                  <a:pt x="939950" y="1323768"/>
                  <a:pt x="1019802" y="1280293"/>
                  <a:pt x="1079691" y="1199553"/>
                </a:cubicBezTo>
                <a:cubicBezTo>
                  <a:pt x="1080939" y="1198311"/>
                  <a:pt x="1080939" y="1197069"/>
                  <a:pt x="1080939" y="1195827"/>
                </a:cubicBezTo>
                <a:close/>
                <a:moveTo>
                  <a:pt x="1083434" y="741200"/>
                </a:moveTo>
                <a:lnTo>
                  <a:pt x="1072205" y="816972"/>
                </a:lnTo>
                <a:cubicBezTo>
                  <a:pt x="1062223" y="893985"/>
                  <a:pt x="1032279" y="966029"/>
                  <a:pt x="989858" y="1026895"/>
                </a:cubicBezTo>
                <a:cubicBezTo>
                  <a:pt x="1069709" y="1010747"/>
                  <a:pt x="1226918" y="961061"/>
                  <a:pt x="1226918" y="830635"/>
                </a:cubicBezTo>
                <a:cubicBezTo>
                  <a:pt x="1226918" y="780949"/>
                  <a:pt x="1185744" y="741200"/>
                  <a:pt x="1135837" y="741200"/>
                </a:cubicBezTo>
                <a:close/>
                <a:moveTo>
                  <a:pt x="94019" y="657976"/>
                </a:moveTo>
                <a:cubicBezTo>
                  <a:pt x="85286" y="657976"/>
                  <a:pt x="77800" y="661703"/>
                  <a:pt x="72809" y="667914"/>
                </a:cubicBezTo>
                <a:cubicBezTo>
                  <a:pt x="67818" y="674124"/>
                  <a:pt x="65323" y="682819"/>
                  <a:pt x="65323" y="690272"/>
                </a:cubicBezTo>
                <a:lnTo>
                  <a:pt x="84038" y="812003"/>
                </a:lnTo>
                <a:cubicBezTo>
                  <a:pt x="105249" y="963545"/>
                  <a:pt x="201320" y="1092729"/>
                  <a:pt x="342309" y="1157320"/>
                </a:cubicBezTo>
                <a:lnTo>
                  <a:pt x="341061" y="1158563"/>
                </a:lnTo>
                <a:lnTo>
                  <a:pt x="777751" y="1158563"/>
                </a:lnTo>
                <a:lnTo>
                  <a:pt x="777751" y="1157320"/>
                </a:lnTo>
                <a:cubicBezTo>
                  <a:pt x="916244" y="1092729"/>
                  <a:pt x="1013564" y="963545"/>
                  <a:pt x="1034774" y="812003"/>
                </a:cubicBezTo>
                <a:lnTo>
                  <a:pt x="1052242" y="690272"/>
                </a:lnTo>
                <a:cubicBezTo>
                  <a:pt x="1053489" y="682819"/>
                  <a:pt x="1050994" y="674124"/>
                  <a:pt x="1046003" y="667914"/>
                </a:cubicBezTo>
                <a:cubicBezTo>
                  <a:pt x="1039765" y="661703"/>
                  <a:pt x="1032279" y="657976"/>
                  <a:pt x="1023545" y="657976"/>
                </a:cubicBezTo>
                <a:close/>
                <a:moveTo>
                  <a:pt x="94019" y="620712"/>
                </a:moveTo>
                <a:lnTo>
                  <a:pt x="1023545" y="620712"/>
                </a:lnTo>
                <a:cubicBezTo>
                  <a:pt x="1043508" y="620712"/>
                  <a:pt x="1062223" y="628165"/>
                  <a:pt x="1074700" y="643071"/>
                </a:cubicBezTo>
                <a:cubicBezTo>
                  <a:pt x="1087177" y="656734"/>
                  <a:pt x="1093415" y="676609"/>
                  <a:pt x="1089672" y="695241"/>
                </a:cubicBezTo>
                <a:lnTo>
                  <a:pt x="1088425" y="703936"/>
                </a:lnTo>
                <a:lnTo>
                  <a:pt x="1135837" y="703936"/>
                </a:lnTo>
                <a:cubicBezTo>
                  <a:pt x="1206955" y="703936"/>
                  <a:pt x="1264348" y="761075"/>
                  <a:pt x="1264348" y="830635"/>
                </a:cubicBezTo>
                <a:cubicBezTo>
                  <a:pt x="1264348" y="1024410"/>
                  <a:pt x="1003582" y="1065401"/>
                  <a:pt x="954922" y="1071612"/>
                </a:cubicBezTo>
                <a:cubicBezTo>
                  <a:pt x="926226" y="1105150"/>
                  <a:pt x="891290" y="1133720"/>
                  <a:pt x="853860" y="1158563"/>
                </a:cubicBezTo>
                <a:lnTo>
                  <a:pt x="1084682" y="1158563"/>
                </a:lnTo>
                <a:cubicBezTo>
                  <a:pt x="1097159" y="1158563"/>
                  <a:pt x="1108388" y="1166015"/>
                  <a:pt x="1114626" y="1177195"/>
                </a:cubicBezTo>
                <a:cubicBezTo>
                  <a:pt x="1120865" y="1192101"/>
                  <a:pt x="1119617" y="1209491"/>
                  <a:pt x="1110883" y="1221912"/>
                </a:cubicBezTo>
                <a:cubicBezTo>
                  <a:pt x="1043508" y="1310105"/>
                  <a:pt x="949932" y="1361033"/>
                  <a:pt x="855107" y="1361033"/>
                </a:cubicBezTo>
                <a:lnTo>
                  <a:pt x="263705" y="1361033"/>
                </a:lnTo>
                <a:cubicBezTo>
                  <a:pt x="168881" y="1361033"/>
                  <a:pt x="75304" y="1310105"/>
                  <a:pt x="7929" y="1221912"/>
                </a:cubicBezTo>
                <a:cubicBezTo>
                  <a:pt x="-805" y="1209491"/>
                  <a:pt x="-3300" y="1192101"/>
                  <a:pt x="5434" y="1177195"/>
                </a:cubicBezTo>
                <a:cubicBezTo>
                  <a:pt x="10425" y="1166015"/>
                  <a:pt x="21654" y="1158563"/>
                  <a:pt x="34131" y="1158563"/>
                </a:cubicBezTo>
                <a:lnTo>
                  <a:pt x="264952" y="1158563"/>
                </a:lnTo>
                <a:cubicBezTo>
                  <a:pt x="146422" y="1081549"/>
                  <a:pt x="66570" y="958577"/>
                  <a:pt x="46607" y="816972"/>
                </a:cubicBezTo>
                <a:lnTo>
                  <a:pt x="27892" y="695241"/>
                </a:lnTo>
                <a:cubicBezTo>
                  <a:pt x="26644" y="676609"/>
                  <a:pt x="31635" y="656734"/>
                  <a:pt x="44112" y="643071"/>
                </a:cubicBezTo>
                <a:cubicBezTo>
                  <a:pt x="56589" y="628165"/>
                  <a:pt x="75304" y="620712"/>
                  <a:pt x="94019" y="620712"/>
                </a:cubicBezTo>
                <a:close/>
                <a:moveTo>
                  <a:pt x="687317" y="61674"/>
                </a:moveTo>
                <a:cubicBezTo>
                  <a:pt x="698829" y="60423"/>
                  <a:pt x="707784" y="66678"/>
                  <a:pt x="710342" y="76686"/>
                </a:cubicBezTo>
                <a:cubicBezTo>
                  <a:pt x="715459" y="100456"/>
                  <a:pt x="721855" y="117971"/>
                  <a:pt x="729531" y="135485"/>
                </a:cubicBezTo>
                <a:cubicBezTo>
                  <a:pt x="743602" y="168012"/>
                  <a:pt x="758953" y="201790"/>
                  <a:pt x="758953" y="268095"/>
                </a:cubicBezTo>
                <a:cubicBezTo>
                  <a:pt x="758953" y="334400"/>
                  <a:pt x="743602" y="368178"/>
                  <a:pt x="729531" y="400705"/>
                </a:cubicBezTo>
                <a:cubicBezTo>
                  <a:pt x="718018" y="430730"/>
                  <a:pt x="705226" y="459504"/>
                  <a:pt x="705226" y="518302"/>
                </a:cubicBezTo>
                <a:cubicBezTo>
                  <a:pt x="705226" y="529562"/>
                  <a:pt x="696271" y="537068"/>
                  <a:pt x="686037" y="537068"/>
                </a:cubicBezTo>
                <a:cubicBezTo>
                  <a:pt x="675804" y="537068"/>
                  <a:pt x="666849" y="529562"/>
                  <a:pt x="666849" y="518302"/>
                </a:cubicBezTo>
                <a:cubicBezTo>
                  <a:pt x="666849" y="451997"/>
                  <a:pt x="680920" y="418219"/>
                  <a:pt x="694992" y="385693"/>
                </a:cubicBezTo>
                <a:cubicBezTo>
                  <a:pt x="707784" y="355668"/>
                  <a:pt x="720576" y="326894"/>
                  <a:pt x="720576" y="268095"/>
                </a:cubicBezTo>
                <a:cubicBezTo>
                  <a:pt x="720576" y="209296"/>
                  <a:pt x="707784" y="180523"/>
                  <a:pt x="694992" y="150498"/>
                </a:cubicBezTo>
                <a:cubicBezTo>
                  <a:pt x="686037" y="131732"/>
                  <a:pt x="678362" y="111716"/>
                  <a:pt x="671966" y="84193"/>
                </a:cubicBezTo>
                <a:cubicBezTo>
                  <a:pt x="670687" y="74184"/>
                  <a:pt x="677083" y="64176"/>
                  <a:pt x="687317" y="61674"/>
                </a:cubicBezTo>
                <a:close/>
                <a:moveTo>
                  <a:pt x="434639" y="61674"/>
                </a:moveTo>
                <a:cubicBezTo>
                  <a:pt x="444872" y="60423"/>
                  <a:pt x="456385" y="66678"/>
                  <a:pt x="457664" y="76686"/>
                </a:cubicBezTo>
                <a:cubicBezTo>
                  <a:pt x="462781" y="100456"/>
                  <a:pt x="470457" y="117971"/>
                  <a:pt x="478132" y="135485"/>
                </a:cubicBezTo>
                <a:cubicBezTo>
                  <a:pt x="490924" y="168012"/>
                  <a:pt x="506275" y="201790"/>
                  <a:pt x="506275" y="268095"/>
                </a:cubicBezTo>
                <a:cubicBezTo>
                  <a:pt x="506275" y="334400"/>
                  <a:pt x="490924" y="368178"/>
                  <a:pt x="478132" y="400705"/>
                </a:cubicBezTo>
                <a:cubicBezTo>
                  <a:pt x="465340" y="430730"/>
                  <a:pt x="452548" y="459504"/>
                  <a:pt x="452548" y="518302"/>
                </a:cubicBezTo>
                <a:cubicBezTo>
                  <a:pt x="452548" y="529562"/>
                  <a:pt x="443593" y="537068"/>
                  <a:pt x="433359" y="537068"/>
                </a:cubicBezTo>
                <a:cubicBezTo>
                  <a:pt x="421846" y="537068"/>
                  <a:pt x="414171" y="529562"/>
                  <a:pt x="414171" y="518302"/>
                </a:cubicBezTo>
                <a:cubicBezTo>
                  <a:pt x="414171" y="451997"/>
                  <a:pt x="428242" y="418219"/>
                  <a:pt x="442314" y="385693"/>
                </a:cubicBezTo>
                <a:cubicBezTo>
                  <a:pt x="453827" y="355668"/>
                  <a:pt x="466619" y="326894"/>
                  <a:pt x="466619" y="268095"/>
                </a:cubicBezTo>
                <a:cubicBezTo>
                  <a:pt x="466619" y="209296"/>
                  <a:pt x="453827" y="180523"/>
                  <a:pt x="442314" y="150498"/>
                </a:cubicBezTo>
                <a:cubicBezTo>
                  <a:pt x="433359" y="131732"/>
                  <a:pt x="425684" y="111716"/>
                  <a:pt x="420567" y="84193"/>
                </a:cubicBezTo>
                <a:cubicBezTo>
                  <a:pt x="418009" y="74184"/>
                  <a:pt x="424405" y="64176"/>
                  <a:pt x="434639" y="61674"/>
                </a:cubicBezTo>
                <a:close/>
                <a:moveTo>
                  <a:pt x="555208" y="0"/>
                </a:moveTo>
                <a:cubicBezTo>
                  <a:pt x="565303" y="0"/>
                  <a:pt x="574137" y="7494"/>
                  <a:pt x="574137" y="18735"/>
                </a:cubicBezTo>
                <a:cubicBezTo>
                  <a:pt x="574137" y="77438"/>
                  <a:pt x="586756" y="106165"/>
                  <a:pt x="599376" y="136141"/>
                </a:cubicBezTo>
                <a:cubicBezTo>
                  <a:pt x="613257" y="168615"/>
                  <a:pt x="627138" y="202338"/>
                  <a:pt x="627138" y="268535"/>
                </a:cubicBezTo>
                <a:cubicBezTo>
                  <a:pt x="627138" y="334732"/>
                  <a:pt x="613257" y="368455"/>
                  <a:pt x="599376" y="400929"/>
                </a:cubicBezTo>
                <a:cubicBezTo>
                  <a:pt x="586756" y="430905"/>
                  <a:pt x="574137" y="459632"/>
                  <a:pt x="574137" y="518335"/>
                </a:cubicBezTo>
                <a:cubicBezTo>
                  <a:pt x="574137" y="529576"/>
                  <a:pt x="565303" y="537070"/>
                  <a:pt x="555208" y="537070"/>
                </a:cubicBezTo>
                <a:cubicBezTo>
                  <a:pt x="543851" y="537070"/>
                  <a:pt x="535017" y="529576"/>
                  <a:pt x="535017" y="518335"/>
                </a:cubicBezTo>
                <a:cubicBezTo>
                  <a:pt x="535017" y="452138"/>
                  <a:pt x="550160" y="418415"/>
                  <a:pt x="562780" y="385941"/>
                </a:cubicBezTo>
                <a:cubicBezTo>
                  <a:pt x="576661" y="355965"/>
                  <a:pt x="588018" y="327238"/>
                  <a:pt x="588018" y="268535"/>
                </a:cubicBezTo>
                <a:cubicBezTo>
                  <a:pt x="588018" y="209832"/>
                  <a:pt x="576661" y="181105"/>
                  <a:pt x="562780" y="151129"/>
                </a:cubicBezTo>
                <a:cubicBezTo>
                  <a:pt x="550160" y="118655"/>
                  <a:pt x="535017" y="84932"/>
                  <a:pt x="535017" y="18735"/>
                </a:cubicBezTo>
                <a:cubicBezTo>
                  <a:pt x="535017" y="7494"/>
                  <a:pt x="543851" y="0"/>
                  <a:pt x="555208" y="0"/>
                </a:cubicBezTo>
                <a:close/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1585A-4042-B5E2-87D0-39E3B00F5D59}"/>
              </a:ext>
            </a:extLst>
          </p:cNvPr>
          <p:cNvSpPr txBox="1"/>
          <p:nvPr/>
        </p:nvSpPr>
        <p:spPr>
          <a:xfrm>
            <a:off x="4698296" y="2104294"/>
            <a:ext cx="1643613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16" name="Freeform 351">
            <a:extLst>
              <a:ext uri="{FF2B5EF4-FFF2-40B4-BE49-F238E27FC236}">
                <a16:creationId xmlns:a16="http://schemas.microsoft.com/office/drawing/2014/main" id="{CEC75129-54FF-00F6-30FA-011BDDB16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34" y="4062041"/>
            <a:ext cx="3625409" cy="502614"/>
          </a:xfrm>
          <a:prstGeom prst="roundRect">
            <a:avLst>
              <a:gd name="adj" fmla="val 50000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91299-4F0F-93BC-FE93-A3B8F02D46CB}"/>
              </a:ext>
            </a:extLst>
          </p:cNvPr>
          <p:cNvSpPr txBox="1"/>
          <p:nvPr/>
        </p:nvSpPr>
        <p:spPr>
          <a:xfrm>
            <a:off x="1414967" y="4176942"/>
            <a:ext cx="240343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Marla </a:t>
            </a:r>
            <a:r>
              <a:rPr lang="en-US" sz="1050" b="1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donaway</a:t>
            </a:r>
            <a:r>
              <a:rPr lang="en-US" sz="105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, 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02B35-D10C-D6DF-4F02-46CFF1310E46}"/>
              </a:ext>
            </a:extLst>
          </p:cNvPr>
          <p:cNvSpPr txBox="1"/>
          <p:nvPr/>
        </p:nvSpPr>
        <p:spPr>
          <a:xfrm>
            <a:off x="320827" y="4803386"/>
            <a:ext cx="195665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“Life is better when shared.”</a:t>
            </a:r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113515D3-65F7-C18E-B245-2A556125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35" y="1079317"/>
            <a:ext cx="4836626" cy="41198"/>
          </a:xfrm>
          <a:custGeom>
            <a:avLst/>
            <a:gdLst>
              <a:gd name="T0" fmla="*/ 7765 w 7766"/>
              <a:gd name="T1" fmla="*/ 64 h 65"/>
              <a:gd name="T2" fmla="*/ 0 w 7766"/>
              <a:gd name="T3" fmla="*/ 64 h 65"/>
              <a:gd name="T4" fmla="*/ 0 w 7766"/>
              <a:gd name="T5" fmla="*/ 0 h 65"/>
              <a:gd name="T6" fmla="*/ 7765 w 7766"/>
              <a:gd name="T7" fmla="*/ 0 h 65"/>
              <a:gd name="T8" fmla="*/ 7765 w 776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5">
                <a:moveTo>
                  <a:pt x="7765" y="64"/>
                </a:moveTo>
                <a:lnTo>
                  <a:pt x="0" y="64"/>
                </a:lnTo>
                <a:lnTo>
                  <a:pt x="0" y="0"/>
                </a:lnTo>
                <a:lnTo>
                  <a:pt x="7765" y="0"/>
                </a:lnTo>
                <a:lnTo>
                  <a:pt x="7765" y="64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0" name="Freeform 61">
            <a:extLst>
              <a:ext uri="{FF2B5EF4-FFF2-40B4-BE49-F238E27FC236}">
                <a16:creationId xmlns:a16="http://schemas.microsoft.com/office/drawing/2014/main" id="{03926180-AE6A-707B-7BC4-367BA9214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35" y="1603903"/>
            <a:ext cx="4836626" cy="41197"/>
          </a:xfrm>
          <a:custGeom>
            <a:avLst/>
            <a:gdLst>
              <a:gd name="T0" fmla="*/ 7765 w 7766"/>
              <a:gd name="T1" fmla="*/ 65 h 66"/>
              <a:gd name="T2" fmla="*/ 0 w 7766"/>
              <a:gd name="T3" fmla="*/ 65 h 66"/>
              <a:gd name="T4" fmla="*/ 0 w 7766"/>
              <a:gd name="T5" fmla="*/ 0 h 66"/>
              <a:gd name="T6" fmla="*/ 7765 w 7766"/>
              <a:gd name="T7" fmla="*/ 0 h 66"/>
              <a:gd name="T8" fmla="*/ 7765 w 776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1" name="Freeform 80">
            <a:extLst>
              <a:ext uri="{FF2B5EF4-FFF2-40B4-BE49-F238E27FC236}">
                <a16:creationId xmlns:a16="http://schemas.microsoft.com/office/drawing/2014/main" id="{6600D100-9F5E-699F-B8D4-4BBD3B112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35" y="2128489"/>
            <a:ext cx="4836626" cy="41198"/>
          </a:xfrm>
          <a:custGeom>
            <a:avLst/>
            <a:gdLst>
              <a:gd name="T0" fmla="*/ 7765 w 7766"/>
              <a:gd name="T1" fmla="*/ 65 h 66"/>
              <a:gd name="T2" fmla="*/ 0 w 7766"/>
              <a:gd name="T3" fmla="*/ 65 h 66"/>
              <a:gd name="T4" fmla="*/ 0 w 7766"/>
              <a:gd name="T5" fmla="*/ 0 h 66"/>
              <a:gd name="T6" fmla="*/ 7765 w 7766"/>
              <a:gd name="T7" fmla="*/ 0 h 66"/>
              <a:gd name="T8" fmla="*/ 7765 w 7766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6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2" name="Freeform 94">
            <a:extLst>
              <a:ext uri="{FF2B5EF4-FFF2-40B4-BE49-F238E27FC236}">
                <a16:creationId xmlns:a16="http://schemas.microsoft.com/office/drawing/2014/main" id="{D0665E36-D019-EC42-CE3B-0948F384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35" y="2653075"/>
            <a:ext cx="4836626" cy="41197"/>
          </a:xfrm>
          <a:custGeom>
            <a:avLst/>
            <a:gdLst>
              <a:gd name="T0" fmla="*/ 7765 w 7766"/>
              <a:gd name="T1" fmla="*/ 66 h 67"/>
              <a:gd name="T2" fmla="*/ 0 w 7766"/>
              <a:gd name="T3" fmla="*/ 66 h 67"/>
              <a:gd name="T4" fmla="*/ 0 w 7766"/>
              <a:gd name="T5" fmla="*/ 0 h 67"/>
              <a:gd name="T6" fmla="*/ 7765 w 7766"/>
              <a:gd name="T7" fmla="*/ 0 h 67"/>
              <a:gd name="T8" fmla="*/ 7765 w 7766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67">
                <a:moveTo>
                  <a:pt x="7765" y="66"/>
                </a:moveTo>
                <a:lnTo>
                  <a:pt x="0" y="66"/>
                </a:lnTo>
                <a:lnTo>
                  <a:pt x="0" y="0"/>
                </a:lnTo>
                <a:lnTo>
                  <a:pt x="7765" y="0"/>
                </a:lnTo>
                <a:lnTo>
                  <a:pt x="7765" y="66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3" name="Freeform 95">
            <a:extLst>
              <a:ext uri="{FF2B5EF4-FFF2-40B4-BE49-F238E27FC236}">
                <a16:creationId xmlns:a16="http://schemas.microsoft.com/office/drawing/2014/main" id="{0FE078AB-B943-B089-F9F7-10BD1E7B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728" y="958469"/>
            <a:ext cx="145566" cy="274652"/>
          </a:xfrm>
          <a:prstGeom prst="roundRect">
            <a:avLst>
              <a:gd name="adj" fmla="val 50000"/>
            </a:avLst>
          </a:pr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4" name="Freeform 96">
            <a:extLst>
              <a:ext uri="{FF2B5EF4-FFF2-40B4-BE49-F238E27FC236}">
                <a16:creationId xmlns:a16="http://schemas.microsoft.com/office/drawing/2014/main" id="{42B90207-A3CD-80CE-3224-E826275E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852" y="1485802"/>
            <a:ext cx="145566" cy="274652"/>
          </a:xfrm>
          <a:prstGeom prst="roundRect">
            <a:avLst>
              <a:gd name="adj" fmla="val 50000"/>
            </a:avLst>
          </a:pr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5" name="Freeform 97">
            <a:extLst>
              <a:ext uri="{FF2B5EF4-FFF2-40B4-BE49-F238E27FC236}">
                <a16:creationId xmlns:a16="http://schemas.microsoft.com/office/drawing/2014/main" id="{9A71F20B-08E3-0C93-622A-58D149C7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524" y="1991162"/>
            <a:ext cx="145566" cy="274652"/>
          </a:xfrm>
          <a:prstGeom prst="roundRect">
            <a:avLst>
              <a:gd name="adj" fmla="val 50000"/>
            </a:avLst>
          </a:pr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6" name="Freeform 98">
            <a:extLst>
              <a:ext uri="{FF2B5EF4-FFF2-40B4-BE49-F238E27FC236}">
                <a16:creationId xmlns:a16="http://schemas.microsoft.com/office/drawing/2014/main" id="{217794A3-40DF-7A59-1B7A-4DDAC867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164" y="2515748"/>
            <a:ext cx="145564" cy="274652"/>
          </a:xfrm>
          <a:prstGeom prst="roundRect">
            <a:avLst>
              <a:gd name="adj" fmla="val 50000"/>
            </a:avLst>
          </a:pr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DA8A6-6985-BB9D-F436-EEC70BF231F0}"/>
              </a:ext>
            </a:extLst>
          </p:cNvPr>
          <p:cNvSpPr txBox="1"/>
          <p:nvPr/>
        </p:nvSpPr>
        <p:spPr>
          <a:xfrm>
            <a:off x="6837355" y="342167"/>
            <a:ext cx="492872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57A2FF"/>
                </a:solidFill>
                <a:latin typeface="Poppins" pitchFamily="2" charset="77"/>
                <a:cs typeface="Poppins" pitchFamily="2" charset="77"/>
              </a:rPr>
              <a:t>PERSONALITY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33582-A981-FE30-848A-81832B29348C}"/>
              </a:ext>
            </a:extLst>
          </p:cNvPr>
          <p:cNvSpPr txBox="1"/>
          <p:nvPr/>
        </p:nvSpPr>
        <p:spPr>
          <a:xfrm>
            <a:off x="6837354" y="755581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Introvert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ADE2B-238A-83CA-DFF3-332702F9D05C}"/>
              </a:ext>
            </a:extLst>
          </p:cNvPr>
          <p:cNvSpPr txBox="1"/>
          <p:nvPr/>
        </p:nvSpPr>
        <p:spPr>
          <a:xfrm>
            <a:off x="9541462" y="755581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Extrovert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70F13-8A24-F2B0-8838-DC3D567D158A}"/>
              </a:ext>
            </a:extLst>
          </p:cNvPr>
          <p:cNvSpPr txBox="1"/>
          <p:nvPr/>
        </p:nvSpPr>
        <p:spPr>
          <a:xfrm>
            <a:off x="6837354" y="1279766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Passive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E90C7-83BC-6FC5-B74A-54ACDF24315B}"/>
              </a:ext>
            </a:extLst>
          </p:cNvPr>
          <p:cNvSpPr txBox="1"/>
          <p:nvPr/>
        </p:nvSpPr>
        <p:spPr>
          <a:xfrm>
            <a:off x="9541462" y="1279766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A31FC-F12A-8710-6459-F1B1A38D203A}"/>
              </a:ext>
            </a:extLst>
          </p:cNvPr>
          <p:cNvSpPr txBox="1"/>
          <p:nvPr/>
        </p:nvSpPr>
        <p:spPr>
          <a:xfrm>
            <a:off x="6837354" y="1804125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Analytical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D16C8-C889-D393-F77E-9F851BF7B2B1}"/>
              </a:ext>
            </a:extLst>
          </p:cNvPr>
          <p:cNvSpPr txBox="1"/>
          <p:nvPr/>
        </p:nvSpPr>
        <p:spPr>
          <a:xfrm>
            <a:off x="9541462" y="1804125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Creative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382A2-7AD2-E1BB-4E85-872E3E975822}"/>
              </a:ext>
            </a:extLst>
          </p:cNvPr>
          <p:cNvSpPr txBox="1"/>
          <p:nvPr/>
        </p:nvSpPr>
        <p:spPr>
          <a:xfrm>
            <a:off x="6837354" y="2332967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Loyal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44A581-D800-1D0B-B7BA-99A4402C2AEA}"/>
              </a:ext>
            </a:extLst>
          </p:cNvPr>
          <p:cNvSpPr txBox="1"/>
          <p:nvPr/>
        </p:nvSpPr>
        <p:spPr>
          <a:xfrm>
            <a:off x="9541462" y="2332967"/>
            <a:ext cx="222462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Friendly</a:t>
            </a:r>
          </a:p>
        </p:txBody>
      </p:sp>
      <p:sp>
        <p:nvSpPr>
          <p:cNvPr id="36" name="Freeform 142">
            <a:extLst>
              <a:ext uri="{FF2B5EF4-FFF2-40B4-BE49-F238E27FC236}">
                <a16:creationId xmlns:a16="http://schemas.microsoft.com/office/drawing/2014/main" id="{3914C13E-DDBF-A493-79D0-7693F81D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375" y="3520976"/>
            <a:ext cx="321342" cy="340568"/>
          </a:xfrm>
          <a:custGeom>
            <a:avLst/>
            <a:gdLst>
              <a:gd name="T0" fmla="*/ 497 w 515"/>
              <a:gd name="T1" fmla="*/ 370 h 549"/>
              <a:gd name="T2" fmla="*/ 483 w 515"/>
              <a:gd name="T3" fmla="*/ 341 h 549"/>
              <a:gd name="T4" fmla="*/ 360 w 515"/>
              <a:gd name="T5" fmla="*/ 89 h 549"/>
              <a:gd name="T6" fmla="*/ 347 w 515"/>
              <a:gd name="T7" fmla="*/ 64 h 549"/>
              <a:gd name="T8" fmla="*/ 258 w 515"/>
              <a:gd name="T9" fmla="*/ 0 h 549"/>
              <a:gd name="T10" fmla="*/ 187 w 515"/>
              <a:gd name="T11" fmla="*/ 33 h 549"/>
              <a:gd name="T12" fmla="*/ 154 w 515"/>
              <a:gd name="T13" fmla="*/ 89 h 549"/>
              <a:gd name="T14" fmla="*/ 31 w 515"/>
              <a:gd name="T15" fmla="*/ 340 h 549"/>
              <a:gd name="T16" fmla="*/ 18 w 515"/>
              <a:gd name="T17" fmla="*/ 370 h 549"/>
              <a:gd name="T18" fmla="*/ 9 w 515"/>
              <a:gd name="T19" fmla="*/ 389 h 549"/>
              <a:gd name="T20" fmla="*/ 74 w 515"/>
              <a:gd name="T21" fmla="*/ 540 h 549"/>
              <a:gd name="T22" fmla="*/ 118 w 515"/>
              <a:gd name="T23" fmla="*/ 548 h 549"/>
              <a:gd name="T24" fmla="*/ 188 w 515"/>
              <a:gd name="T25" fmla="*/ 529 h 549"/>
              <a:gd name="T26" fmla="*/ 256 w 515"/>
              <a:gd name="T27" fmla="*/ 471 h 549"/>
              <a:gd name="T28" fmla="*/ 379 w 515"/>
              <a:gd name="T29" fmla="*/ 547 h 549"/>
              <a:gd name="T30" fmla="*/ 393 w 515"/>
              <a:gd name="T31" fmla="*/ 548 h 549"/>
              <a:gd name="T32" fmla="*/ 509 w 515"/>
              <a:gd name="T33" fmla="*/ 449 h 549"/>
              <a:gd name="T34" fmla="*/ 258 w 515"/>
              <a:gd name="T35" fmla="*/ 419 h 549"/>
              <a:gd name="T36" fmla="*/ 202 w 515"/>
              <a:gd name="T37" fmla="*/ 316 h 549"/>
              <a:gd name="T38" fmla="*/ 209 w 515"/>
              <a:gd name="T39" fmla="*/ 260 h 549"/>
              <a:gd name="T40" fmla="*/ 258 w 515"/>
              <a:gd name="T41" fmla="*/ 235 h 549"/>
              <a:gd name="T42" fmla="*/ 314 w 515"/>
              <a:gd name="T43" fmla="*/ 283 h 549"/>
              <a:gd name="T44" fmla="*/ 313 w 515"/>
              <a:gd name="T45" fmla="*/ 316 h 549"/>
              <a:gd name="T46" fmla="*/ 477 w 515"/>
              <a:gd name="T47" fmla="*/ 444 h 549"/>
              <a:gd name="T48" fmla="*/ 385 w 515"/>
              <a:gd name="T49" fmla="*/ 514 h 549"/>
              <a:gd name="T50" fmla="*/ 343 w 515"/>
              <a:gd name="T51" fmla="*/ 500 h 549"/>
              <a:gd name="T52" fmla="*/ 347 w 515"/>
              <a:gd name="T53" fmla="*/ 325 h 549"/>
              <a:gd name="T54" fmla="*/ 350 w 515"/>
              <a:gd name="T55" fmla="*/ 278 h 549"/>
              <a:gd name="T56" fmla="*/ 258 w 515"/>
              <a:gd name="T57" fmla="*/ 202 h 549"/>
              <a:gd name="T58" fmla="*/ 180 w 515"/>
              <a:gd name="T59" fmla="*/ 241 h 549"/>
              <a:gd name="T60" fmla="*/ 168 w 515"/>
              <a:gd name="T61" fmla="*/ 325 h 549"/>
              <a:gd name="T62" fmla="*/ 235 w 515"/>
              <a:gd name="T63" fmla="*/ 447 h 549"/>
              <a:gd name="T64" fmla="*/ 131 w 515"/>
              <a:gd name="T65" fmla="*/ 515 h 549"/>
              <a:gd name="T66" fmla="*/ 89 w 515"/>
              <a:gd name="T67" fmla="*/ 510 h 549"/>
              <a:gd name="T68" fmla="*/ 44 w 515"/>
              <a:gd name="T69" fmla="*/ 403 h 549"/>
              <a:gd name="T70" fmla="*/ 51 w 515"/>
              <a:gd name="T71" fmla="*/ 386 h 549"/>
              <a:gd name="T72" fmla="*/ 64 w 515"/>
              <a:gd name="T73" fmla="*/ 357 h 549"/>
              <a:gd name="T74" fmla="*/ 187 w 515"/>
              <a:gd name="T75" fmla="*/ 107 h 549"/>
              <a:gd name="T76" fmla="*/ 216 w 515"/>
              <a:gd name="T77" fmla="*/ 57 h 549"/>
              <a:gd name="T78" fmla="*/ 260 w 515"/>
              <a:gd name="T79" fmla="*/ 37 h 549"/>
              <a:gd name="T80" fmla="*/ 319 w 515"/>
              <a:gd name="T81" fmla="*/ 81 h 549"/>
              <a:gd name="T82" fmla="*/ 334 w 515"/>
              <a:gd name="T83" fmla="*/ 110 h 549"/>
              <a:gd name="T84" fmla="*/ 455 w 515"/>
              <a:gd name="T85" fmla="*/ 357 h 549"/>
              <a:gd name="T86" fmla="*/ 467 w 515"/>
              <a:gd name="T87" fmla="*/ 386 h 549"/>
              <a:gd name="T88" fmla="*/ 477 w 515"/>
              <a:gd name="T89" fmla="*/ 444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5" h="549">
                <a:moveTo>
                  <a:pt x="505" y="390"/>
                </a:moveTo>
                <a:lnTo>
                  <a:pt x="505" y="390"/>
                </a:lnTo>
                <a:cubicBezTo>
                  <a:pt x="503" y="383"/>
                  <a:pt x="500" y="376"/>
                  <a:pt x="497" y="370"/>
                </a:cubicBezTo>
                <a:lnTo>
                  <a:pt x="497" y="370"/>
                </a:lnTo>
                <a:cubicBezTo>
                  <a:pt x="492" y="360"/>
                  <a:pt x="488" y="351"/>
                  <a:pt x="484" y="342"/>
                </a:cubicBezTo>
                <a:lnTo>
                  <a:pt x="483" y="341"/>
                </a:lnTo>
                <a:lnTo>
                  <a:pt x="483" y="341"/>
                </a:lnTo>
                <a:cubicBezTo>
                  <a:pt x="445" y="259"/>
                  <a:pt x="405" y="175"/>
                  <a:pt x="362" y="93"/>
                </a:cubicBezTo>
                <a:lnTo>
                  <a:pt x="360" y="89"/>
                </a:lnTo>
                <a:lnTo>
                  <a:pt x="360" y="89"/>
                </a:lnTo>
                <a:cubicBezTo>
                  <a:pt x="356" y="81"/>
                  <a:pt x="352" y="72"/>
                  <a:pt x="347" y="64"/>
                </a:cubicBezTo>
                <a:lnTo>
                  <a:pt x="347" y="64"/>
                </a:lnTo>
                <a:cubicBezTo>
                  <a:pt x="342" y="54"/>
                  <a:pt x="336" y="44"/>
                  <a:pt x="327" y="33"/>
                </a:cubicBezTo>
                <a:lnTo>
                  <a:pt x="327" y="33"/>
                </a:lnTo>
                <a:cubicBezTo>
                  <a:pt x="310" y="12"/>
                  <a:pt x="284" y="0"/>
                  <a:pt x="258" y="0"/>
                </a:cubicBezTo>
                <a:lnTo>
                  <a:pt x="258" y="0"/>
                </a:lnTo>
                <a:cubicBezTo>
                  <a:pt x="230" y="0"/>
                  <a:pt x="206" y="12"/>
                  <a:pt x="187" y="33"/>
                </a:cubicBezTo>
                <a:lnTo>
                  <a:pt x="187" y="33"/>
                </a:lnTo>
                <a:cubicBezTo>
                  <a:pt x="179" y="42"/>
                  <a:pt x="173" y="53"/>
                  <a:pt x="168" y="63"/>
                </a:cubicBezTo>
                <a:lnTo>
                  <a:pt x="168" y="63"/>
                </a:lnTo>
                <a:cubicBezTo>
                  <a:pt x="163" y="71"/>
                  <a:pt x="158" y="80"/>
                  <a:pt x="154" y="89"/>
                </a:cubicBezTo>
                <a:lnTo>
                  <a:pt x="152" y="92"/>
                </a:lnTo>
                <a:lnTo>
                  <a:pt x="152" y="92"/>
                </a:lnTo>
                <a:cubicBezTo>
                  <a:pt x="110" y="174"/>
                  <a:pt x="69" y="258"/>
                  <a:pt x="31" y="340"/>
                </a:cubicBezTo>
                <a:lnTo>
                  <a:pt x="31" y="341"/>
                </a:lnTo>
                <a:lnTo>
                  <a:pt x="31" y="341"/>
                </a:lnTo>
                <a:cubicBezTo>
                  <a:pt x="27" y="350"/>
                  <a:pt x="22" y="360"/>
                  <a:pt x="18" y="370"/>
                </a:cubicBezTo>
                <a:lnTo>
                  <a:pt x="18" y="370"/>
                </a:lnTo>
                <a:cubicBezTo>
                  <a:pt x="15" y="376"/>
                  <a:pt x="12" y="382"/>
                  <a:pt x="9" y="389"/>
                </a:cubicBezTo>
                <a:lnTo>
                  <a:pt x="9" y="389"/>
                </a:lnTo>
                <a:cubicBezTo>
                  <a:pt x="2" y="409"/>
                  <a:pt x="0" y="429"/>
                  <a:pt x="2" y="449"/>
                </a:cubicBezTo>
                <a:lnTo>
                  <a:pt x="2" y="449"/>
                </a:lnTo>
                <a:cubicBezTo>
                  <a:pt x="9" y="490"/>
                  <a:pt x="36" y="524"/>
                  <a:pt x="74" y="540"/>
                </a:cubicBezTo>
                <a:lnTo>
                  <a:pt x="74" y="540"/>
                </a:lnTo>
                <a:cubicBezTo>
                  <a:pt x="88" y="546"/>
                  <a:pt x="103" y="548"/>
                  <a:pt x="118" y="548"/>
                </a:cubicBezTo>
                <a:lnTo>
                  <a:pt x="118" y="548"/>
                </a:lnTo>
                <a:cubicBezTo>
                  <a:pt x="122" y="548"/>
                  <a:pt x="128" y="547"/>
                  <a:pt x="133" y="547"/>
                </a:cubicBezTo>
                <a:lnTo>
                  <a:pt x="133" y="547"/>
                </a:lnTo>
                <a:cubicBezTo>
                  <a:pt x="151" y="545"/>
                  <a:pt x="169" y="539"/>
                  <a:pt x="188" y="529"/>
                </a:cubicBezTo>
                <a:lnTo>
                  <a:pt x="188" y="529"/>
                </a:lnTo>
                <a:cubicBezTo>
                  <a:pt x="210" y="516"/>
                  <a:pt x="232" y="498"/>
                  <a:pt x="256" y="471"/>
                </a:cubicBezTo>
                <a:lnTo>
                  <a:pt x="256" y="471"/>
                </a:lnTo>
                <a:cubicBezTo>
                  <a:pt x="280" y="497"/>
                  <a:pt x="302" y="516"/>
                  <a:pt x="324" y="529"/>
                </a:cubicBezTo>
                <a:lnTo>
                  <a:pt x="324" y="529"/>
                </a:lnTo>
                <a:cubicBezTo>
                  <a:pt x="342" y="539"/>
                  <a:pt x="361" y="545"/>
                  <a:pt x="379" y="547"/>
                </a:cubicBezTo>
                <a:lnTo>
                  <a:pt x="379" y="547"/>
                </a:lnTo>
                <a:cubicBezTo>
                  <a:pt x="384" y="548"/>
                  <a:pt x="388" y="548"/>
                  <a:pt x="393" y="548"/>
                </a:cubicBezTo>
                <a:lnTo>
                  <a:pt x="393" y="548"/>
                </a:lnTo>
                <a:cubicBezTo>
                  <a:pt x="409" y="548"/>
                  <a:pt x="424" y="546"/>
                  <a:pt x="438" y="540"/>
                </a:cubicBezTo>
                <a:lnTo>
                  <a:pt x="438" y="540"/>
                </a:lnTo>
                <a:cubicBezTo>
                  <a:pt x="476" y="524"/>
                  <a:pt x="503" y="489"/>
                  <a:pt x="509" y="449"/>
                </a:cubicBezTo>
                <a:lnTo>
                  <a:pt x="509" y="449"/>
                </a:lnTo>
                <a:cubicBezTo>
                  <a:pt x="514" y="430"/>
                  <a:pt x="513" y="410"/>
                  <a:pt x="505" y="390"/>
                </a:cubicBezTo>
                <a:close/>
                <a:moveTo>
                  <a:pt x="258" y="419"/>
                </a:moveTo>
                <a:lnTo>
                  <a:pt x="258" y="419"/>
                </a:lnTo>
                <a:cubicBezTo>
                  <a:pt x="228" y="381"/>
                  <a:pt x="209" y="346"/>
                  <a:pt x="202" y="316"/>
                </a:cubicBezTo>
                <a:lnTo>
                  <a:pt x="202" y="316"/>
                </a:lnTo>
                <a:cubicBezTo>
                  <a:pt x="200" y="304"/>
                  <a:pt x="199" y="293"/>
                  <a:pt x="200" y="283"/>
                </a:cubicBezTo>
                <a:lnTo>
                  <a:pt x="200" y="283"/>
                </a:lnTo>
                <a:cubicBezTo>
                  <a:pt x="201" y="274"/>
                  <a:pt x="205" y="266"/>
                  <a:pt x="209" y="260"/>
                </a:cubicBezTo>
                <a:lnTo>
                  <a:pt x="209" y="260"/>
                </a:lnTo>
                <a:cubicBezTo>
                  <a:pt x="220" y="245"/>
                  <a:pt x="237" y="235"/>
                  <a:pt x="258" y="235"/>
                </a:cubicBezTo>
                <a:lnTo>
                  <a:pt x="258" y="235"/>
                </a:lnTo>
                <a:cubicBezTo>
                  <a:pt x="278" y="235"/>
                  <a:pt x="296" y="244"/>
                  <a:pt x="306" y="260"/>
                </a:cubicBezTo>
                <a:lnTo>
                  <a:pt x="306" y="260"/>
                </a:lnTo>
                <a:cubicBezTo>
                  <a:pt x="310" y="266"/>
                  <a:pt x="314" y="274"/>
                  <a:pt x="314" y="283"/>
                </a:cubicBezTo>
                <a:lnTo>
                  <a:pt x="314" y="283"/>
                </a:lnTo>
                <a:cubicBezTo>
                  <a:pt x="316" y="293"/>
                  <a:pt x="316" y="304"/>
                  <a:pt x="313" y="316"/>
                </a:cubicBezTo>
                <a:lnTo>
                  <a:pt x="313" y="316"/>
                </a:lnTo>
                <a:cubicBezTo>
                  <a:pt x="306" y="346"/>
                  <a:pt x="287" y="381"/>
                  <a:pt x="258" y="419"/>
                </a:cubicBezTo>
                <a:close/>
                <a:moveTo>
                  <a:pt x="477" y="444"/>
                </a:moveTo>
                <a:lnTo>
                  <a:pt x="477" y="444"/>
                </a:lnTo>
                <a:cubicBezTo>
                  <a:pt x="473" y="473"/>
                  <a:pt x="454" y="498"/>
                  <a:pt x="427" y="508"/>
                </a:cubicBezTo>
                <a:lnTo>
                  <a:pt x="427" y="508"/>
                </a:lnTo>
                <a:cubicBezTo>
                  <a:pt x="414" y="514"/>
                  <a:pt x="399" y="516"/>
                  <a:pt x="385" y="514"/>
                </a:cubicBezTo>
                <a:lnTo>
                  <a:pt x="385" y="514"/>
                </a:lnTo>
                <a:cubicBezTo>
                  <a:pt x="371" y="512"/>
                  <a:pt x="357" y="508"/>
                  <a:pt x="343" y="500"/>
                </a:cubicBezTo>
                <a:lnTo>
                  <a:pt x="343" y="500"/>
                </a:lnTo>
                <a:cubicBezTo>
                  <a:pt x="324" y="489"/>
                  <a:pt x="304" y="472"/>
                  <a:pt x="281" y="447"/>
                </a:cubicBezTo>
                <a:lnTo>
                  <a:pt x="281" y="447"/>
                </a:lnTo>
                <a:cubicBezTo>
                  <a:pt x="317" y="402"/>
                  <a:pt x="339" y="362"/>
                  <a:pt x="347" y="325"/>
                </a:cubicBezTo>
                <a:lnTo>
                  <a:pt x="347" y="325"/>
                </a:lnTo>
                <a:cubicBezTo>
                  <a:pt x="351" y="308"/>
                  <a:pt x="352" y="293"/>
                  <a:pt x="350" y="278"/>
                </a:cubicBezTo>
                <a:lnTo>
                  <a:pt x="350" y="278"/>
                </a:lnTo>
                <a:cubicBezTo>
                  <a:pt x="347" y="264"/>
                  <a:pt x="343" y="252"/>
                  <a:pt x="335" y="241"/>
                </a:cubicBezTo>
                <a:lnTo>
                  <a:pt x="335" y="241"/>
                </a:lnTo>
                <a:cubicBezTo>
                  <a:pt x="318" y="216"/>
                  <a:pt x="289" y="202"/>
                  <a:pt x="258" y="202"/>
                </a:cubicBezTo>
                <a:lnTo>
                  <a:pt x="258" y="202"/>
                </a:lnTo>
                <a:cubicBezTo>
                  <a:pt x="226" y="202"/>
                  <a:pt x="197" y="217"/>
                  <a:pt x="180" y="241"/>
                </a:cubicBezTo>
                <a:lnTo>
                  <a:pt x="180" y="241"/>
                </a:lnTo>
                <a:cubicBezTo>
                  <a:pt x="173" y="252"/>
                  <a:pt x="168" y="264"/>
                  <a:pt x="166" y="278"/>
                </a:cubicBezTo>
                <a:lnTo>
                  <a:pt x="166" y="278"/>
                </a:lnTo>
                <a:cubicBezTo>
                  <a:pt x="163" y="293"/>
                  <a:pt x="164" y="308"/>
                  <a:pt x="168" y="325"/>
                </a:cubicBezTo>
                <a:lnTo>
                  <a:pt x="168" y="325"/>
                </a:lnTo>
                <a:cubicBezTo>
                  <a:pt x="177" y="362"/>
                  <a:pt x="199" y="403"/>
                  <a:pt x="235" y="447"/>
                </a:cubicBezTo>
                <a:lnTo>
                  <a:pt x="235" y="447"/>
                </a:lnTo>
                <a:cubicBezTo>
                  <a:pt x="212" y="472"/>
                  <a:pt x="192" y="489"/>
                  <a:pt x="173" y="500"/>
                </a:cubicBezTo>
                <a:lnTo>
                  <a:pt x="173" y="500"/>
                </a:lnTo>
                <a:cubicBezTo>
                  <a:pt x="158" y="509"/>
                  <a:pt x="144" y="513"/>
                  <a:pt x="131" y="515"/>
                </a:cubicBezTo>
                <a:lnTo>
                  <a:pt x="131" y="515"/>
                </a:lnTo>
                <a:cubicBezTo>
                  <a:pt x="116" y="517"/>
                  <a:pt x="102" y="514"/>
                  <a:pt x="89" y="510"/>
                </a:cubicBezTo>
                <a:lnTo>
                  <a:pt x="89" y="510"/>
                </a:lnTo>
                <a:cubicBezTo>
                  <a:pt x="62" y="499"/>
                  <a:pt x="43" y="474"/>
                  <a:pt x="39" y="445"/>
                </a:cubicBezTo>
                <a:lnTo>
                  <a:pt x="39" y="445"/>
                </a:lnTo>
                <a:cubicBezTo>
                  <a:pt x="37" y="431"/>
                  <a:pt x="38" y="418"/>
                  <a:pt x="44" y="403"/>
                </a:cubicBezTo>
                <a:lnTo>
                  <a:pt x="44" y="403"/>
                </a:lnTo>
                <a:cubicBezTo>
                  <a:pt x="45" y="397"/>
                  <a:pt x="48" y="392"/>
                  <a:pt x="51" y="386"/>
                </a:cubicBezTo>
                <a:lnTo>
                  <a:pt x="51" y="386"/>
                </a:lnTo>
                <a:cubicBezTo>
                  <a:pt x="54" y="376"/>
                  <a:pt x="59" y="367"/>
                  <a:pt x="64" y="357"/>
                </a:cubicBezTo>
                <a:lnTo>
                  <a:pt x="64" y="357"/>
                </a:lnTo>
                <a:lnTo>
                  <a:pt x="64" y="357"/>
                </a:lnTo>
                <a:cubicBezTo>
                  <a:pt x="102" y="275"/>
                  <a:pt x="143" y="191"/>
                  <a:pt x="185" y="110"/>
                </a:cubicBezTo>
                <a:lnTo>
                  <a:pt x="187" y="107"/>
                </a:lnTo>
                <a:lnTo>
                  <a:pt x="187" y="107"/>
                </a:lnTo>
                <a:cubicBezTo>
                  <a:pt x="191" y="98"/>
                  <a:pt x="196" y="89"/>
                  <a:pt x="200" y="81"/>
                </a:cubicBezTo>
                <a:lnTo>
                  <a:pt x="200" y="81"/>
                </a:lnTo>
                <a:cubicBezTo>
                  <a:pt x="205" y="72"/>
                  <a:pt x="210" y="64"/>
                  <a:pt x="216" y="57"/>
                </a:cubicBezTo>
                <a:lnTo>
                  <a:pt x="216" y="57"/>
                </a:lnTo>
                <a:cubicBezTo>
                  <a:pt x="227" y="44"/>
                  <a:pt x="243" y="37"/>
                  <a:pt x="260" y="37"/>
                </a:cubicBezTo>
                <a:lnTo>
                  <a:pt x="260" y="37"/>
                </a:lnTo>
                <a:cubicBezTo>
                  <a:pt x="277" y="37"/>
                  <a:pt x="293" y="44"/>
                  <a:pt x="304" y="57"/>
                </a:cubicBezTo>
                <a:lnTo>
                  <a:pt x="304" y="57"/>
                </a:lnTo>
                <a:cubicBezTo>
                  <a:pt x="310" y="64"/>
                  <a:pt x="315" y="72"/>
                  <a:pt x="319" y="81"/>
                </a:cubicBezTo>
                <a:lnTo>
                  <a:pt x="319" y="81"/>
                </a:lnTo>
                <a:cubicBezTo>
                  <a:pt x="324" y="89"/>
                  <a:pt x="328" y="98"/>
                  <a:pt x="333" y="107"/>
                </a:cubicBezTo>
                <a:lnTo>
                  <a:pt x="334" y="110"/>
                </a:lnTo>
                <a:lnTo>
                  <a:pt x="334" y="110"/>
                </a:lnTo>
                <a:cubicBezTo>
                  <a:pt x="376" y="192"/>
                  <a:pt x="416" y="276"/>
                  <a:pt x="455" y="357"/>
                </a:cubicBezTo>
                <a:lnTo>
                  <a:pt x="455" y="357"/>
                </a:lnTo>
                <a:lnTo>
                  <a:pt x="455" y="357"/>
                </a:lnTo>
                <a:cubicBezTo>
                  <a:pt x="459" y="367"/>
                  <a:pt x="463" y="376"/>
                  <a:pt x="467" y="386"/>
                </a:cubicBezTo>
                <a:lnTo>
                  <a:pt x="467" y="386"/>
                </a:lnTo>
                <a:cubicBezTo>
                  <a:pt x="470" y="392"/>
                  <a:pt x="473" y="397"/>
                  <a:pt x="475" y="403"/>
                </a:cubicBezTo>
                <a:lnTo>
                  <a:pt x="475" y="403"/>
                </a:lnTo>
                <a:cubicBezTo>
                  <a:pt x="477" y="417"/>
                  <a:pt x="479" y="430"/>
                  <a:pt x="477" y="444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84D8A53E-B052-7508-E600-0BB120282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43" y="3493511"/>
            <a:ext cx="595995" cy="395499"/>
          </a:xfrm>
          <a:custGeom>
            <a:avLst/>
            <a:gdLst>
              <a:gd name="T0" fmla="*/ 521 w 956"/>
              <a:gd name="T1" fmla="*/ 199 h 634"/>
              <a:gd name="T2" fmla="*/ 481 w 956"/>
              <a:gd name="T3" fmla="*/ 118 h 634"/>
              <a:gd name="T4" fmla="*/ 442 w 956"/>
              <a:gd name="T5" fmla="*/ 257 h 634"/>
              <a:gd name="T6" fmla="*/ 482 w 956"/>
              <a:gd name="T7" fmla="*/ 327 h 634"/>
              <a:gd name="T8" fmla="*/ 268 w 956"/>
              <a:gd name="T9" fmla="*/ 422 h 634"/>
              <a:gd name="T10" fmla="*/ 183 w 956"/>
              <a:gd name="T11" fmla="*/ 332 h 634"/>
              <a:gd name="T12" fmla="*/ 245 w 956"/>
              <a:gd name="T13" fmla="*/ 309 h 634"/>
              <a:gd name="T14" fmla="*/ 421 w 956"/>
              <a:gd name="T15" fmla="*/ 369 h 634"/>
              <a:gd name="T16" fmla="*/ 379 w 956"/>
              <a:gd name="T17" fmla="*/ 296 h 634"/>
              <a:gd name="T18" fmla="*/ 420 w 956"/>
              <a:gd name="T19" fmla="*/ 79 h 634"/>
              <a:gd name="T20" fmla="*/ 350 w 956"/>
              <a:gd name="T21" fmla="*/ 73 h 634"/>
              <a:gd name="T22" fmla="*/ 232 w 956"/>
              <a:gd name="T23" fmla="*/ 144 h 634"/>
              <a:gd name="T24" fmla="*/ 176 w 956"/>
              <a:gd name="T25" fmla="*/ 115 h 634"/>
              <a:gd name="T26" fmla="*/ 353 w 956"/>
              <a:gd name="T27" fmla="*/ 2 h 634"/>
              <a:gd name="T28" fmla="*/ 481 w 956"/>
              <a:gd name="T29" fmla="*/ 30 h 634"/>
              <a:gd name="T30" fmla="*/ 590 w 956"/>
              <a:gd name="T31" fmla="*/ 1 h 634"/>
              <a:gd name="T32" fmla="*/ 745 w 956"/>
              <a:gd name="T33" fmla="*/ 64 h 634"/>
              <a:gd name="T34" fmla="*/ 729 w 956"/>
              <a:gd name="T35" fmla="*/ 145 h 634"/>
              <a:gd name="T36" fmla="*/ 604 w 956"/>
              <a:gd name="T37" fmla="*/ 73 h 634"/>
              <a:gd name="T38" fmla="*/ 545 w 956"/>
              <a:gd name="T39" fmla="*/ 85 h 634"/>
              <a:gd name="T40" fmla="*/ 593 w 956"/>
              <a:gd name="T41" fmla="*/ 247 h 634"/>
              <a:gd name="T42" fmla="*/ 551 w 956"/>
              <a:gd name="T43" fmla="*/ 372 h 634"/>
              <a:gd name="T44" fmla="*/ 716 w 956"/>
              <a:gd name="T45" fmla="*/ 310 h 634"/>
              <a:gd name="T46" fmla="*/ 783 w 956"/>
              <a:gd name="T47" fmla="*/ 336 h 634"/>
              <a:gd name="T48" fmla="*/ 729 w 956"/>
              <a:gd name="T49" fmla="*/ 399 h 634"/>
              <a:gd name="T50" fmla="*/ 474 w 956"/>
              <a:gd name="T51" fmla="*/ 422 h 634"/>
              <a:gd name="T52" fmla="*/ 876 w 956"/>
              <a:gd name="T53" fmla="*/ 484 h 634"/>
              <a:gd name="T54" fmla="*/ 848 w 956"/>
              <a:gd name="T55" fmla="*/ 557 h 634"/>
              <a:gd name="T56" fmla="*/ 723 w 956"/>
              <a:gd name="T57" fmla="*/ 514 h 634"/>
              <a:gd name="T58" fmla="*/ 723 w 956"/>
              <a:gd name="T59" fmla="*/ 601 h 634"/>
              <a:gd name="T60" fmla="*/ 513 w 956"/>
              <a:gd name="T61" fmla="*/ 557 h 634"/>
              <a:gd name="T62" fmla="*/ 615 w 956"/>
              <a:gd name="T63" fmla="*/ 571 h 634"/>
              <a:gd name="T64" fmla="*/ 632 w 956"/>
              <a:gd name="T65" fmla="*/ 630 h 634"/>
              <a:gd name="T66" fmla="*/ 542 w 956"/>
              <a:gd name="T67" fmla="*/ 575 h 634"/>
              <a:gd name="T68" fmla="*/ 432 w 956"/>
              <a:gd name="T69" fmla="*/ 572 h 634"/>
              <a:gd name="T70" fmla="*/ 406 w 956"/>
              <a:gd name="T71" fmla="*/ 572 h 634"/>
              <a:gd name="T72" fmla="*/ 359 w 956"/>
              <a:gd name="T73" fmla="*/ 544 h 634"/>
              <a:gd name="T74" fmla="*/ 458 w 956"/>
              <a:gd name="T75" fmla="*/ 556 h 634"/>
              <a:gd name="T76" fmla="*/ 444 w 956"/>
              <a:gd name="T77" fmla="*/ 601 h 634"/>
              <a:gd name="T78" fmla="*/ 321 w 956"/>
              <a:gd name="T79" fmla="*/ 630 h 634"/>
              <a:gd name="T80" fmla="*/ 197 w 956"/>
              <a:gd name="T81" fmla="*/ 536 h 634"/>
              <a:gd name="T82" fmla="*/ 271 w 956"/>
              <a:gd name="T83" fmla="*/ 630 h 634"/>
              <a:gd name="T84" fmla="*/ 169 w 956"/>
              <a:gd name="T85" fmla="*/ 557 h 634"/>
              <a:gd name="T86" fmla="*/ 32 w 956"/>
              <a:gd name="T87" fmla="*/ 619 h 634"/>
              <a:gd name="T88" fmla="*/ 2 w 956"/>
              <a:gd name="T89" fmla="*/ 547 h 634"/>
              <a:gd name="T90" fmla="*/ 82 w 956"/>
              <a:gd name="T91" fmla="*/ 484 h 634"/>
              <a:gd name="T92" fmla="*/ 124 w 956"/>
              <a:gd name="T93" fmla="*/ 504 h 634"/>
              <a:gd name="T94" fmla="*/ 118 w 956"/>
              <a:gd name="T95" fmla="*/ 539 h 634"/>
              <a:gd name="T96" fmla="*/ 110 w 956"/>
              <a:gd name="T97" fmla="*/ 532 h 634"/>
              <a:gd name="T98" fmla="*/ 46 w 956"/>
              <a:gd name="T99" fmla="*/ 522 h 634"/>
              <a:gd name="T100" fmla="*/ 30 w 956"/>
              <a:gd name="T101" fmla="*/ 569 h 634"/>
              <a:gd name="T102" fmla="*/ 79 w 956"/>
              <a:gd name="T103" fmla="*/ 604 h 634"/>
              <a:gd name="T104" fmla="*/ 114 w 956"/>
              <a:gd name="T105" fmla="*/ 579 h 634"/>
              <a:gd name="T106" fmla="*/ 137 w 956"/>
              <a:gd name="T107" fmla="*/ 595 h 634"/>
              <a:gd name="T108" fmla="*/ 105 w 956"/>
              <a:gd name="T109" fmla="*/ 62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56" h="634">
                <a:moveTo>
                  <a:pt x="488" y="320"/>
                </a:moveTo>
                <a:lnTo>
                  <a:pt x="488" y="320"/>
                </a:lnTo>
                <a:cubicBezTo>
                  <a:pt x="508" y="297"/>
                  <a:pt x="520" y="268"/>
                  <a:pt x="523" y="238"/>
                </a:cubicBezTo>
                <a:lnTo>
                  <a:pt x="523" y="238"/>
                </a:lnTo>
                <a:cubicBezTo>
                  <a:pt x="524" y="228"/>
                  <a:pt x="523" y="208"/>
                  <a:pt x="521" y="199"/>
                </a:cubicBezTo>
                <a:lnTo>
                  <a:pt x="521" y="199"/>
                </a:lnTo>
                <a:cubicBezTo>
                  <a:pt x="517" y="174"/>
                  <a:pt x="508" y="153"/>
                  <a:pt x="493" y="134"/>
                </a:cubicBezTo>
                <a:lnTo>
                  <a:pt x="493" y="134"/>
                </a:lnTo>
                <a:cubicBezTo>
                  <a:pt x="491" y="131"/>
                  <a:pt x="487" y="125"/>
                  <a:pt x="484" y="123"/>
                </a:cubicBezTo>
                <a:lnTo>
                  <a:pt x="481" y="118"/>
                </a:lnTo>
                <a:lnTo>
                  <a:pt x="477" y="123"/>
                </a:lnTo>
                <a:lnTo>
                  <a:pt x="477" y="123"/>
                </a:lnTo>
                <a:cubicBezTo>
                  <a:pt x="473" y="128"/>
                  <a:pt x="464" y="139"/>
                  <a:pt x="460" y="145"/>
                </a:cubicBezTo>
                <a:lnTo>
                  <a:pt x="460" y="145"/>
                </a:lnTo>
                <a:cubicBezTo>
                  <a:pt x="440" y="178"/>
                  <a:pt x="433" y="218"/>
                  <a:pt x="442" y="257"/>
                </a:cubicBezTo>
                <a:lnTo>
                  <a:pt x="442" y="257"/>
                </a:lnTo>
                <a:cubicBezTo>
                  <a:pt x="447" y="281"/>
                  <a:pt x="460" y="306"/>
                  <a:pt x="477" y="325"/>
                </a:cubicBezTo>
                <a:lnTo>
                  <a:pt x="481" y="329"/>
                </a:lnTo>
                <a:lnTo>
                  <a:pt x="482" y="327"/>
                </a:lnTo>
                <a:lnTo>
                  <a:pt x="482" y="327"/>
                </a:lnTo>
                <a:cubicBezTo>
                  <a:pt x="483" y="327"/>
                  <a:pt x="485" y="324"/>
                  <a:pt x="488" y="320"/>
                </a:cubicBezTo>
                <a:close/>
                <a:moveTo>
                  <a:pt x="359" y="447"/>
                </a:moveTo>
                <a:lnTo>
                  <a:pt x="359" y="447"/>
                </a:lnTo>
                <a:cubicBezTo>
                  <a:pt x="330" y="446"/>
                  <a:pt x="295" y="436"/>
                  <a:pt x="268" y="422"/>
                </a:cubicBezTo>
                <a:lnTo>
                  <a:pt x="268" y="422"/>
                </a:lnTo>
                <a:cubicBezTo>
                  <a:pt x="247" y="411"/>
                  <a:pt x="230" y="399"/>
                  <a:pt x="213" y="382"/>
                </a:cubicBezTo>
                <a:lnTo>
                  <a:pt x="213" y="382"/>
                </a:lnTo>
                <a:cubicBezTo>
                  <a:pt x="200" y="368"/>
                  <a:pt x="190" y="356"/>
                  <a:pt x="182" y="341"/>
                </a:cubicBezTo>
                <a:lnTo>
                  <a:pt x="177" y="335"/>
                </a:lnTo>
                <a:lnTo>
                  <a:pt x="183" y="332"/>
                </a:lnTo>
                <a:lnTo>
                  <a:pt x="183" y="332"/>
                </a:lnTo>
                <a:cubicBezTo>
                  <a:pt x="193" y="327"/>
                  <a:pt x="240" y="303"/>
                  <a:pt x="240" y="303"/>
                </a:cubicBezTo>
                <a:lnTo>
                  <a:pt x="240" y="303"/>
                </a:lnTo>
                <a:cubicBezTo>
                  <a:pt x="241" y="303"/>
                  <a:pt x="243" y="306"/>
                  <a:pt x="245" y="309"/>
                </a:cubicBezTo>
                <a:lnTo>
                  <a:pt x="245" y="309"/>
                </a:lnTo>
                <a:cubicBezTo>
                  <a:pt x="269" y="345"/>
                  <a:pt x="308" y="369"/>
                  <a:pt x="352" y="375"/>
                </a:cubicBezTo>
                <a:lnTo>
                  <a:pt x="352" y="375"/>
                </a:lnTo>
                <a:cubicBezTo>
                  <a:pt x="360" y="376"/>
                  <a:pt x="384" y="376"/>
                  <a:pt x="393" y="375"/>
                </a:cubicBezTo>
                <a:lnTo>
                  <a:pt x="393" y="375"/>
                </a:lnTo>
                <a:cubicBezTo>
                  <a:pt x="402" y="373"/>
                  <a:pt x="413" y="370"/>
                  <a:pt x="421" y="369"/>
                </a:cubicBezTo>
                <a:lnTo>
                  <a:pt x="421" y="369"/>
                </a:lnTo>
                <a:cubicBezTo>
                  <a:pt x="421" y="369"/>
                  <a:pt x="420" y="367"/>
                  <a:pt x="418" y="364"/>
                </a:cubicBezTo>
                <a:lnTo>
                  <a:pt x="418" y="364"/>
                </a:lnTo>
                <a:cubicBezTo>
                  <a:pt x="402" y="345"/>
                  <a:pt x="387" y="320"/>
                  <a:pt x="379" y="296"/>
                </a:cubicBezTo>
                <a:lnTo>
                  <a:pt x="379" y="296"/>
                </a:lnTo>
                <a:cubicBezTo>
                  <a:pt x="364" y="252"/>
                  <a:pt x="363" y="205"/>
                  <a:pt x="376" y="161"/>
                </a:cubicBezTo>
                <a:lnTo>
                  <a:pt x="376" y="161"/>
                </a:lnTo>
                <a:cubicBezTo>
                  <a:pt x="384" y="134"/>
                  <a:pt x="398" y="107"/>
                  <a:pt x="415" y="85"/>
                </a:cubicBezTo>
                <a:lnTo>
                  <a:pt x="415" y="85"/>
                </a:lnTo>
                <a:cubicBezTo>
                  <a:pt x="418" y="82"/>
                  <a:pt x="420" y="79"/>
                  <a:pt x="420" y="79"/>
                </a:cubicBezTo>
                <a:lnTo>
                  <a:pt x="420" y="79"/>
                </a:lnTo>
                <a:cubicBezTo>
                  <a:pt x="420" y="79"/>
                  <a:pt x="406" y="75"/>
                  <a:pt x="397" y="74"/>
                </a:cubicBezTo>
                <a:lnTo>
                  <a:pt x="397" y="74"/>
                </a:lnTo>
                <a:cubicBezTo>
                  <a:pt x="384" y="71"/>
                  <a:pt x="362" y="71"/>
                  <a:pt x="350" y="73"/>
                </a:cubicBezTo>
                <a:lnTo>
                  <a:pt x="350" y="73"/>
                </a:lnTo>
                <a:cubicBezTo>
                  <a:pt x="328" y="76"/>
                  <a:pt x="308" y="84"/>
                  <a:pt x="291" y="95"/>
                </a:cubicBezTo>
                <a:lnTo>
                  <a:pt x="291" y="95"/>
                </a:lnTo>
                <a:cubicBezTo>
                  <a:pt x="272" y="106"/>
                  <a:pt x="257" y="121"/>
                  <a:pt x="245" y="140"/>
                </a:cubicBezTo>
                <a:lnTo>
                  <a:pt x="239" y="148"/>
                </a:lnTo>
                <a:lnTo>
                  <a:pt x="232" y="144"/>
                </a:lnTo>
                <a:lnTo>
                  <a:pt x="232" y="144"/>
                </a:lnTo>
                <a:cubicBezTo>
                  <a:pt x="228" y="142"/>
                  <a:pt x="215" y="135"/>
                  <a:pt x="200" y="128"/>
                </a:cubicBezTo>
                <a:lnTo>
                  <a:pt x="200" y="128"/>
                </a:lnTo>
                <a:cubicBezTo>
                  <a:pt x="187" y="121"/>
                  <a:pt x="176" y="115"/>
                  <a:pt x="176" y="115"/>
                </a:cubicBezTo>
                <a:lnTo>
                  <a:pt x="176" y="115"/>
                </a:lnTo>
                <a:cubicBezTo>
                  <a:pt x="176" y="115"/>
                  <a:pt x="184" y="102"/>
                  <a:pt x="188" y="96"/>
                </a:cubicBezTo>
                <a:lnTo>
                  <a:pt x="188" y="96"/>
                </a:lnTo>
                <a:cubicBezTo>
                  <a:pt x="199" y="81"/>
                  <a:pt x="217" y="61"/>
                  <a:pt x="231" y="50"/>
                </a:cubicBezTo>
                <a:lnTo>
                  <a:pt x="231" y="50"/>
                </a:lnTo>
                <a:cubicBezTo>
                  <a:pt x="267" y="22"/>
                  <a:pt x="308" y="5"/>
                  <a:pt x="353" y="2"/>
                </a:cubicBezTo>
                <a:lnTo>
                  <a:pt x="353" y="2"/>
                </a:lnTo>
                <a:cubicBezTo>
                  <a:pt x="361" y="0"/>
                  <a:pt x="382" y="0"/>
                  <a:pt x="390" y="2"/>
                </a:cubicBezTo>
                <a:lnTo>
                  <a:pt x="390" y="2"/>
                </a:lnTo>
                <a:cubicBezTo>
                  <a:pt x="419" y="4"/>
                  <a:pt x="443" y="11"/>
                  <a:pt x="469" y="24"/>
                </a:cubicBezTo>
                <a:lnTo>
                  <a:pt x="481" y="30"/>
                </a:lnTo>
                <a:lnTo>
                  <a:pt x="485" y="27"/>
                </a:lnTo>
                <a:lnTo>
                  <a:pt x="485" y="27"/>
                </a:lnTo>
                <a:cubicBezTo>
                  <a:pt x="492" y="24"/>
                  <a:pt x="503" y="18"/>
                  <a:pt x="512" y="15"/>
                </a:cubicBezTo>
                <a:lnTo>
                  <a:pt x="512" y="15"/>
                </a:lnTo>
                <a:cubicBezTo>
                  <a:pt x="537" y="5"/>
                  <a:pt x="562" y="1"/>
                  <a:pt x="590" y="1"/>
                </a:cubicBezTo>
                <a:lnTo>
                  <a:pt x="590" y="1"/>
                </a:lnTo>
                <a:cubicBezTo>
                  <a:pt x="609" y="1"/>
                  <a:pt x="625" y="3"/>
                  <a:pt x="642" y="7"/>
                </a:cubicBezTo>
                <a:lnTo>
                  <a:pt x="642" y="7"/>
                </a:lnTo>
                <a:cubicBezTo>
                  <a:pt x="682" y="17"/>
                  <a:pt x="716" y="36"/>
                  <a:pt x="745" y="64"/>
                </a:cubicBezTo>
                <a:lnTo>
                  <a:pt x="745" y="64"/>
                </a:lnTo>
                <a:cubicBezTo>
                  <a:pt x="761" y="80"/>
                  <a:pt x="773" y="95"/>
                  <a:pt x="783" y="113"/>
                </a:cubicBezTo>
                <a:lnTo>
                  <a:pt x="785" y="115"/>
                </a:lnTo>
                <a:lnTo>
                  <a:pt x="761" y="128"/>
                </a:lnTo>
                <a:lnTo>
                  <a:pt x="761" y="128"/>
                </a:lnTo>
                <a:cubicBezTo>
                  <a:pt x="746" y="136"/>
                  <a:pt x="733" y="143"/>
                  <a:pt x="729" y="145"/>
                </a:cubicBezTo>
                <a:lnTo>
                  <a:pt x="722" y="148"/>
                </a:lnTo>
                <a:lnTo>
                  <a:pt x="717" y="141"/>
                </a:lnTo>
                <a:lnTo>
                  <a:pt x="717" y="141"/>
                </a:lnTo>
                <a:cubicBezTo>
                  <a:pt x="692" y="102"/>
                  <a:pt x="650" y="77"/>
                  <a:pt x="604" y="73"/>
                </a:cubicBezTo>
                <a:lnTo>
                  <a:pt x="604" y="73"/>
                </a:lnTo>
                <a:cubicBezTo>
                  <a:pt x="590" y="71"/>
                  <a:pt x="570" y="73"/>
                  <a:pt x="558" y="75"/>
                </a:cubicBezTo>
                <a:lnTo>
                  <a:pt x="558" y="75"/>
                </a:lnTo>
                <a:cubicBezTo>
                  <a:pt x="551" y="77"/>
                  <a:pt x="541" y="79"/>
                  <a:pt x="541" y="80"/>
                </a:cubicBezTo>
                <a:lnTo>
                  <a:pt x="541" y="80"/>
                </a:lnTo>
                <a:cubicBezTo>
                  <a:pt x="541" y="80"/>
                  <a:pt x="543" y="82"/>
                  <a:pt x="545" y="85"/>
                </a:cubicBezTo>
                <a:lnTo>
                  <a:pt x="545" y="85"/>
                </a:lnTo>
                <a:cubicBezTo>
                  <a:pt x="572" y="117"/>
                  <a:pt x="588" y="156"/>
                  <a:pt x="593" y="200"/>
                </a:cubicBezTo>
                <a:lnTo>
                  <a:pt x="593" y="200"/>
                </a:lnTo>
                <a:cubicBezTo>
                  <a:pt x="594" y="210"/>
                  <a:pt x="594" y="236"/>
                  <a:pt x="593" y="247"/>
                </a:cubicBezTo>
                <a:lnTo>
                  <a:pt x="593" y="247"/>
                </a:lnTo>
                <a:cubicBezTo>
                  <a:pt x="589" y="290"/>
                  <a:pt x="572" y="330"/>
                  <a:pt x="546" y="362"/>
                </a:cubicBezTo>
                <a:lnTo>
                  <a:pt x="546" y="362"/>
                </a:lnTo>
                <a:cubicBezTo>
                  <a:pt x="540" y="370"/>
                  <a:pt x="540" y="369"/>
                  <a:pt x="542" y="370"/>
                </a:cubicBezTo>
                <a:lnTo>
                  <a:pt x="542" y="370"/>
                </a:lnTo>
                <a:cubicBezTo>
                  <a:pt x="543" y="370"/>
                  <a:pt x="547" y="371"/>
                  <a:pt x="551" y="372"/>
                </a:cubicBezTo>
                <a:lnTo>
                  <a:pt x="551" y="372"/>
                </a:lnTo>
                <a:cubicBezTo>
                  <a:pt x="573" y="378"/>
                  <a:pt x="596" y="378"/>
                  <a:pt x="618" y="375"/>
                </a:cubicBezTo>
                <a:lnTo>
                  <a:pt x="618" y="375"/>
                </a:lnTo>
                <a:cubicBezTo>
                  <a:pt x="657" y="367"/>
                  <a:pt x="693" y="344"/>
                  <a:pt x="716" y="310"/>
                </a:cubicBezTo>
                <a:lnTo>
                  <a:pt x="716" y="310"/>
                </a:lnTo>
                <a:cubicBezTo>
                  <a:pt x="718" y="307"/>
                  <a:pt x="720" y="304"/>
                  <a:pt x="720" y="304"/>
                </a:cubicBezTo>
                <a:lnTo>
                  <a:pt x="720" y="304"/>
                </a:lnTo>
                <a:cubicBezTo>
                  <a:pt x="720" y="303"/>
                  <a:pt x="726" y="306"/>
                  <a:pt x="732" y="309"/>
                </a:cubicBezTo>
                <a:lnTo>
                  <a:pt x="732" y="309"/>
                </a:lnTo>
                <a:cubicBezTo>
                  <a:pt x="744" y="315"/>
                  <a:pt x="783" y="335"/>
                  <a:pt x="783" y="336"/>
                </a:cubicBezTo>
                <a:lnTo>
                  <a:pt x="783" y="336"/>
                </a:lnTo>
                <a:cubicBezTo>
                  <a:pt x="784" y="336"/>
                  <a:pt x="772" y="354"/>
                  <a:pt x="764" y="364"/>
                </a:cubicBezTo>
                <a:lnTo>
                  <a:pt x="764" y="364"/>
                </a:lnTo>
                <a:cubicBezTo>
                  <a:pt x="757" y="373"/>
                  <a:pt x="738" y="391"/>
                  <a:pt x="729" y="399"/>
                </a:cubicBezTo>
                <a:lnTo>
                  <a:pt x="729" y="399"/>
                </a:lnTo>
                <a:cubicBezTo>
                  <a:pt x="696" y="424"/>
                  <a:pt x="660" y="440"/>
                  <a:pt x="620" y="446"/>
                </a:cubicBezTo>
                <a:lnTo>
                  <a:pt x="620" y="446"/>
                </a:lnTo>
                <a:cubicBezTo>
                  <a:pt x="574" y="452"/>
                  <a:pt x="526" y="443"/>
                  <a:pt x="486" y="422"/>
                </a:cubicBezTo>
                <a:lnTo>
                  <a:pt x="481" y="419"/>
                </a:lnTo>
                <a:lnTo>
                  <a:pt x="474" y="422"/>
                </a:lnTo>
                <a:lnTo>
                  <a:pt x="474" y="422"/>
                </a:lnTo>
                <a:cubicBezTo>
                  <a:pt x="440" y="440"/>
                  <a:pt x="400" y="449"/>
                  <a:pt x="359" y="447"/>
                </a:cubicBezTo>
                <a:close/>
                <a:moveTo>
                  <a:pt x="848" y="557"/>
                </a:moveTo>
                <a:lnTo>
                  <a:pt x="848" y="484"/>
                </a:lnTo>
                <a:lnTo>
                  <a:pt x="876" y="484"/>
                </a:lnTo>
                <a:lnTo>
                  <a:pt x="876" y="601"/>
                </a:lnTo>
                <a:lnTo>
                  <a:pt x="955" y="601"/>
                </a:lnTo>
                <a:lnTo>
                  <a:pt x="955" y="630"/>
                </a:lnTo>
                <a:lnTo>
                  <a:pt x="848" y="630"/>
                </a:lnTo>
                <a:lnTo>
                  <a:pt x="848" y="557"/>
                </a:lnTo>
                <a:close/>
                <a:moveTo>
                  <a:pt x="695" y="557"/>
                </a:moveTo>
                <a:lnTo>
                  <a:pt x="695" y="484"/>
                </a:lnTo>
                <a:lnTo>
                  <a:pt x="797" y="484"/>
                </a:lnTo>
                <a:lnTo>
                  <a:pt x="797" y="514"/>
                </a:lnTo>
                <a:lnTo>
                  <a:pt x="723" y="514"/>
                </a:lnTo>
                <a:lnTo>
                  <a:pt x="723" y="542"/>
                </a:lnTo>
                <a:lnTo>
                  <a:pt x="792" y="542"/>
                </a:lnTo>
                <a:lnTo>
                  <a:pt x="792" y="572"/>
                </a:lnTo>
                <a:lnTo>
                  <a:pt x="723" y="572"/>
                </a:lnTo>
                <a:lnTo>
                  <a:pt x="723" y="601"/>
                </a:lnTo>
                <a:lnTo>
                  <a:pt x="808" y="601"/>
                </a:lnTo>
                <a:lnTo>
                  <a:pt x="808" y="630"/>
                </a:lnTo>
                <a:lnTo>
                  <a:pt x="695" y="630"/>
                </a:lnTo>
                <a:lnTo>
                  <a:pt x="695" y="557"/>
                </a:lnTo>
                <a:close/>
                <a:moveTo>
                  <a:pt x="513" y="557"/>
                </a:moveTo>
                <a:lnTo>
                  <a:pt x="513" y="484"/>
                </a:lnTo>
                <a:lnTo>
                  <a:pt x="533" y="484"/>
                </a:lnTo>
                <a:lnTo>
                  <a:pt x="553" y="484"/>
                </a:lnTo>
                <a:lnTo>
                  <a:pt x="584" y="527"/>
                </a:lnTo>
                <a:lnTo>
                  <a:pt x="615" y="571"/>
                </a:lnTo>
                <a:lnTo>
                  <a:pt x="615" y="527"/>
                </a:lnTo>
                <a:lnTo>
                  <a:pt x="615" y="484"/>
                </a:lnTo>
                <a:lnTo>
                  <a:pt x="643" y="484"/>
                </a:lnTo>
                <a:lnTo>
                  <a:pt x="643" y="630"/>
                </a:lnTo>
                <a:lnTo>
                  <a:pt x="632" y="630"/>
                </a:lnTo>
                <a:lnTo>
                  <a:pt x="621" y="630"/>
                </a:lnTo>
                <a:lnTo>
                  <a:pt x="581" y="575"/>
                </a:lnTo>
                <a:lnTo>
                  <a:pt x="581" y="575"/>
                </a:lnTo>
                <a:cubicBezTo>
                  <a:pt x="560" y="545"/>
                  <a:pt x="542" y="520"/>
                  <a:pt x="542" y="520"/>
                </a:cubicBezTo>
                <a:lnTo>
                  <a:pt x="542" y="575"/>
                </a:lnTo>
                <a:lnTo>
                  <a:pt x="542" y="630"/>
                </a:lnTo>
                <a:lnTo>
                  <a:pt x="513" y="630"/>
                </a:lnTo>
                <a:lnTo>
                  <a:pt x="513" y="557"/>
                </a:lnTo>
                <a:close/>
                <a:moveTo>
                  <a:pt x="432" y="572"/>
                </a:moveTo>
                <a:lnTo>
                  <a:pt x="432" y="572"/>
                </a:lnTo>
                <a:cubicBezTo>
                  <a:pt x="432" y="571"/>
                  <a:pt x="406" y="514"/>
                  <a:pt x="405" y="514"/>
                </a:cubicBezTo>
                <a:lnTo>
                  <a:pt x="405" y="514"/>
                </a:lnTo>
                <a:cubicBezTo>
                  <a:pt x="405" y="514"/>
                  <a:pt x="381" y="570"/>
                  <a:pt x="381" y="572"/>
                </a:cubicBezTo>
                <a:lnTo>
                  <a:pt x="381" y="572"/>
                </a:lnTo>
                <a:cubicBezTo>
                  <a:pt x="381" y="572"/>
                  <a:pt x="391" y="572"/>
                  <a:pt x="406" y="572"/>
                </a:cubicBezTo>
                <a:lnTo>
                  <a:pt x="406" y="572"/>
                </a:lnTo>
                <a:cubicBezTo>
                  <a:pt x="428" y="572"/>
                  <a:pt x="432" y="572"/>
                  <a:pt x="432" y="572"/>
                </a:cubicBezTo>
                <a:close/>
                <a:moveTo>
                  <a:pt x="327" y="617"/>
                </a:moveTo>
                <a:lnTo>
                  <a:pt x="327" y="617"/>
                </a:lnTo>
                <a:cubicBezTo>
                  <a:pt x="330" y="609"/>
                  <a:pt x="345" y="577"/>
                  <a:pt x="359" y="544"/>
                </a:cubicBezTo>
                <a:lnTo>
                  <a:pt x="386" y="484"/>
                </a:lnTo>
                <a:lnTo>
                  <a:pt x="405" y="484"/>
                </a:lnTo>
                <a:lnTo>
                  <a:pt x="425" y="484"/>
                </a:lnTo>
                <a:lnTo>
                  <a:pt x="458" y="556"/>
                </a:lnTo>
                <a:lnTo>
                  <a:pt x="458" y="556"/>
                </a:lnTo>
                <a:cubicBezTo>
                  <a:pt x="475" y="595"/>
                  <a:pt x="490" y="629"/>
                  <a:pt x="490" y="629"/>
                </a:cubicBezTo>
                <a:lnTo>
                  <a:pt x="491" y="630"/>
                </a:lnTo>
                <a:lnTo>
                  <a:pt x="457" y="630"/>
                </a:lnTo>
                <a:lnTo>
                  <a:pt x="450" y="615"/>
                </a:lnTo>
                <a:lnTo>
                  <a:pt x="444" y="601"/>
                </a:lnTo>
                <a:lnTo>
                  <a:pt x="406" y="601"/>
                </a:lnTo>
                <a:lnTo>
                  <a:pt x="368" y="601"/>
                </a:lnTo>
                <a:lnTo>
                  <a:pt x="362" y="615"/>
                </a:lnTo>
                <a:lnTo>
                  <a:pt x="355" y="630"/>
                </a:lnTo>
                <a:lnTo>
                  <a:pt x="321" y="630"/>
                </a:lnTo>
                <a:lnTo>
                  <a:pt x="327" y="617"/>
                </a:lnTo>
                <a:close/>
                <a:moveTo>
                  <a:pt x="169" y="557"/>
                </a:moveTo>
                <a:lnTo>
                  <a:pt x="169" y="484"/>
                </a:lnTo>
                <a:lnTo>
                  <a:pt x="197" y="484"/>
                </a:lnTo>
                <a:lnTo>
                  <a:pt x="197" y="536"/>
                </a:lnTo>
                <a:lnTo>
                  <a:pt x="271" y="536"/>
                </a:lnTo>
                <a:lnTo>
                  <a:pt x="271" y="484"/>
                </a:lnTo>
                <a:lnTo>
                  <a:pt x="299" y="484"/>
                </a:lnTo>
                <a:lnTo>
                  <a:pt x="299" y="630"/>
                </a:lnTo>
                <a:lnTo>
                  <a:pt x="271" y="630"/>
                </a:lnTo>
                <a:lnTo>
                  <a:pt x="271" y="566"/>
                </a:lnTo>
                <a:lnTo>
                  <a:pt x="197" y="566"/>
                </a:lnTo>
                <a:lnTo>
                  <a:pt x="197" y="630"/>
                </a:lnTo>
                <a:lnTo>
                  <a:pt x="169" y="630"/>
                </a:lnTo>
                <a:lnTo>
                  <a:pt x="169" y="557"/>
                </a:lnTo>
                <a:close/>
                <a:moveTo>
                  <a:pt x="69" y="633"/>
                </a:moveTo>
                <a:lnTo>
                  <a:pt x="69" y="633"/>
                </a:lnTo>
                <a:cubicBezTo>
                  <a:pt x="68" y="633"/>
                  <a:pt x="67" y="633"/>
                  <a:pt x="66" y="632"/>
                </a:cubicBezTo>
                <a:lnTo>
                  <a:pt x="66" y="632"/>
                </a:lnTo>
                <a:cubicBezTo>
                  <a:pt x="54" y="631"/>
                  <a:pt x="41" y="627"/>
                  <a:pt x="32" y="619"/>
                </a:cubicBezTo>
                <a:lnTo>
                  <a:pt x="32" y="619"/>
                </a:lnTo>
                <a:cubicBezTo>
                  <a:pt x="17" y="609"/>
                  <a:pt x="7" y="594"/>
                  <a:pt x="3" y="576"/>
                </a:cubicBezTo>
                <a:lnTo>
                  <a:pt x="3" y="576"/>
                </a:lnTo>
                <a:cubicBezTo>
                  <a:pt x="0" y="567"/>
                  <a:pt x="0" y="556"/>
                  <a:pt x="2" y="547"/>
                </a:cubicBezTo>
                <a:lnTo>
                  <a:pt x="2" y="547"/>
                </a:lnTo>
                <a:cubicBezTo>
                  <a:pt x="5" y="520"/>
                  <a:pt x="22" y="498"/>
                  <a:pt x="46" y="488"/>
                </a:cubicBezTo>
                <a:lnTo>
                  <a:pt x="46" y="488"/>
                </a:lnTo>
                <a:cubicBezTo>
                  <a:pt x="52" y="486"/>
                  <a:pt x="58" y="485"/>
                  <a:pt x="65" y="484"/>
                </a:cubicBezTo>
                <a:lnTo>
                  <a:pt x="65" y="484"/>
                </a:lnTo>
                <a:cubicBezTo>
                  <a:pt x="69" y="483"/>
                  <a:pt x="78" y="483"/>
                  <a:pt x="82" y="484"/>
                </a:cubicBezTo>
                <a:lnTo>
                  <a:pt x="82" y="484"/>
                </a:lnTo>
                <a:cubicBezTo>
                  <a:pt x="90" y="485"/>
                  <a:pt x="97" y="487"/>
                  <a:pt x="104" y="490"/>
                </a:cubicBezTo>
                <a:lnTo>
                  <a:pt x="104" y="490"/>
                </a:lnTo>
                <a:cubicBezTo>
                  <a:pt x="112" y="494"/>
                  <a:pt x="117" y="498"/>
                  <a:pt x="124" y="504"/>
                </a:cubicBezTo>
                <a:lnTo>
                  <a:pt x="124" y="504"/>
                </a:lnTo>
                <a:cubicBezTo>
                  <a:pt x="130" y="510"/>
                  <a:pt x="133" y="515"/>
                  <a:pt x="137" y="523"/>
                </a:cubicBezTo>
                <a:lnTo>
                  <a:pt x="139" y="525"/>
                </a:lnTo>
                <a:lnTo>
                  <a:pt x="136" y="526"/>
                </a:lnTo>
                <a:lnTo>
                  <a:pt x="136" y="526"/>
                </a:lnTo>
                <a:cubicBezTo>
                  <a:pt x="131" y="529"/>
                  <a:pt x="121" y="537"/>
                  <a:pt x="118" y="539"/>
                </a:cubicBezTo>
                <a:lnTo>
                  <a:pt x="115" y="541"/>
                </a:lnTo>
                <a:lnTo>
                  <a:pt x="114" y="539"/>
                </a:lnTo>
                <a:lnTo>
                  <a:pt x="114" y="539"/>
                </a:lnTo>
                <a:cubicBezTo>
                  <a:pt x="112" y="536"/>
                  <a:pt x="112" y="534"/>
                  <a:pt x="110" y="532"/>
                </a:cubicBezTo>
                <a:lnTo>
                  <a:pt x="110" y="532"/>
                </a:lnTo>
                <a:cubicBezTo>
                  <a:pt x="104" y="522"/>
                  <a:pt x="94" y="515"/>
                  <a:pt x="82" y="514"/>
                </a:cubicBezTo>
                <a:lnTo>
                  <a:pt x="82" y="514"/>
                </a:lnTo>
                <a:cubicBezTo>
                  <a:pt x="77" y="512"/>
                  <a:pt x="69" y="512"/>
                  <a:pt x="64" y="514"/>
                </a:cubicBezTo>
                <a:lnTo>
                  <a:pt x="64" y="514"/>
                </a:lnTo>
                <a:cubicBezTo>
                  <a:pt x="57" y="515"/>
                  <a:pt x="51" y="518"/>
                  <a:pt x="46" y="522"/>
                </a:cubicBezTo>
                <a:lnTo>
                  <a:pt x="46" y="522"/>
                </a:lnTo>
                <a:cubicBezTo>
                  <a:pt x="44" y="524"/>
                  <a:pt x="40" y="527"/>
                  <a:pt x="39" y="529"/>
                </a:cubicBezTo>
                <a:lnTo>
                  <a:pt x="39" y="529"/>
                </a:lnTo>
                <a:cubicBezTo>
                  <a:pt x="30" y="540"/>
                  <a:pt x="27" y="555"/>
                  <a:pt x="30" y="569"/>
                </a:cubicBezTo>
                <a:lnTo>
                  <a:pt x="30" y="569"/>
                </a:lnTo>
                <a:cubicBezTo>
                  <a:pt x="31" y="574"/>
                  <a:pt x="34" y="580"/>
                  <a:pt x="37" y="584"/>
                </a:cubicBezTo>
                <a:lnTo>
                  <a:pt x="37" y="584"/>
                </a:lnTo>
                <a:cubicBezTo>
                  <a:pt x="44" y="595"/>
                  <a:pt x="56" y="603"/>
                  <a:pt x="68" y="604"/>
                </a:cubicBezTo>
                <a:lnTo>
                  <a:pt x="68" y="604"/>
                </a:lnTo>
                <a:cubicBezTo>
                  <a:pt x="71" y="605"/>
                  <a:pt x="76" y="605"/>
                  <a:pt x="79" y="604"/>
                </a:cubicBezTo>
                <a:lnTo>
                  <a:pt x="79" y="604"/>
                </a:lnTo>
                <a:cubicBezTo>
                  <a:pt x="90" y="603"/>
                  <a:pt x="101" y="597"/>
                  <a:pt x="108" y="588"/>
                </a:cubicBezTo>
                <a:lnTo>
                  <a:pt x="108" y="588"/>
                </a:lnTo>
                <a:cubicBezTo>
                  <a:pt x="111" y="585"/>
                  <a:pt x="112" y="583"/>
                  <a:pt x="114" y="579"/>
                </a:cubicBezTo>
                <a:lnTo>
                  <a:pt x="114" y="579"/>
                </a:lnTo>
                <a:cubicBezTo>
                  <a:pt x="114" y="578"/>
                  <a:pt x="115" y="577"/>
                  <a:pt x="115" y="577"/>
                </a:cubicBezTo>
                <a:lnTo>
                  <a:pt x="115" y="577"/>
                </a:lnTo>
                <a:cubicBezTo>
                  <a:pt x="115" y="577"/>
                  <a:pt x="120" y="581"/>
                  <a:pt x="127" y="585"/>
                </a:cubicBezTo>
                <a:lnTo>
                  <a:pt x="139" y="593"/>
                </a:lnTo>
                <a:lnTo>
                  <a:pt x="137" y="595"/>
                </a:lnTo>
                <a:lnTo>
                  <a:pt x="137" y="595"/>
                </a:lnTo>
                <a:cubicBezTo>
                  <a:pt x="135" y="600"/>
                  <a:pt x="131" y="606"/>
                  <a:pt x="127" y="610"/>
                </a:cubicBezTo>
                <a:lnTo>
                  <a:pt x="127" y="610"/>
                </a:lnTo>
                <a:cubicBezTo>
                  <a:pt x="120" y="617"/>
                  <a:pt x="114" y="622"/>
                  <a:pt x="105" y="626"/>
                </a:cubicBezTo>
                <a:lnTo>
                  <a:pt x="105" y="626"/>
                </a:lnTo>
                <a:cubicBezTo>
                  <a:pt x="98" y="630"/>
                  <a:pt x="90" y="632"/>
                  <a:pt x="82" y="633"/>
                </a:cubicBezTo>
                <a:lnTo>
                  <a:pt x="82" y="633"/>
                </a:lnTo>
                <a:cubicBezTo>
                  <a:pt x="80" y="633"/>
                  <a:pt x="70" y="633"/>
                  <a:pt x="69" y="633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1D735F49-0392-D883-9ECA-489F0575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553" y="3636330"/>
            <a:ext cx="766278" cy="115354"/>
          </a:xfrm>
          <a:custGeom>
            <a:avLst/>
            <a:gdLst>
              <a:gd name="T0" fmla="*/ 81 w 1231"/>
              <a:gd name="T1" fmla="*/ 74 h 185"/>
              <a:gd name="T2" fmla="*/ 54 w 1231"/>
              <a:gd name="T3" fmla="*/ 59 h 185"/>
              <a:gd name="T4" fmla="*/ 62 w 1231"/>
              <a:gd name="T5" fmla="*/ 34 h 185"/>
              <a:gd name="T6" fmla="*/ 74 w 1231"/>
              <a:gd name="T7" fmla="*/ 59 h 185"/>
              <a:gd name="T8" fmla="*/ 118 w 1231"/>
              <a:gd name="T9" fmla="*/ 38 h 185"/>
              <a:gd name="T10" fmla="*/ 56 w 1231"/>
              <a:gd name="T11" fmla="*/ 2 h 185"/>
              <a:gd name="T12" fmla="*/ 10 w 1231"/>
              <a:gd name="T13" fmla="*/ 23 h 185"/>
              <a:gd name="T14" fmla="*/ 5 w 1231"/>
              <a:gd name="T15" fmla="*/ 46 h 185"/>
              <a:gd name="T16" fmla="*/ 13 w 1231"/>
              <a:gd name="T17" fmla="*/ 84 h 185"/>
              <a:gd name="T18" fmla="*/ 28 w 1231"/>
              <a:gd name="T19" fmla="*/ 98 h 185"/>
              <a:gd name="T20" fmla="*/ 74 w 1231"/>
              <a:gd name="T21" fmla="*/ 136 h 185"/>
              <a:gd name="T22" fmla="*/ 61 w 1231"/>
              <a:gd name="T23" fmla="*/ 147 h 185"/>
              <a:gd name="T24" fmla="*/ 2 w 1231"/>
              <a:gd name="T25" fmla="*/ 121 h 185"/>
              <a:gd name="T26" fmla="*/ 61 w 1231"/>
              <a:gd name="T27" fmla="*/ 181 h 185"/>
              <a:gd name="T28" fmla="*/ 121 w 1231"/>
              <a:gd name="T29" fmla="*/ 123 h 185"/>
              <a:gd name="T30" fmla="*/ 821 w 1231"/>
              <a:gd name="T31" fmla="*/ 133 h 185"/>
              <a:gd name="T32" fmla="*/ 809 w 1231"/>
              <a:gd name="T33" fmla="*/ 147 h 185"/>
              <a:gd name="T34" fmla="*/ 748 w 1231"/>
              <a:gd name="T35" fmla="*/ 7 h 185"/>
              <a:gd name="T36" fmla="*/ 810 w 1231"/>
              <a:gd name="T37" fmla="*/ 180 h 185"/>
              <a:gd name="T38" fmla="*/ 868 w 1231"/>
              <a:gd name="T39" fmla="*/ 7 h 185"/>
              <a:gd name="T40" fmla="*/ 1027 w 1231"/>
              <a:gd name="T41" fmla="*/ 110 h 185"/>
              <a:gd name="T42" fmla="*/ 928 w 1231"/>
              <a:gd name="T43" fmla="*/ 7 h 185"/>
              <a:gd name="T44" fmla="*/ 968 w 1231"/>
              <a:gd name="T45" fmla="*/ 73 h 185"/>
              <a:gd name="T46" fmla="*/ 1068 w 1231"/>
              <a:gd name="T47" fmla="*/ 175 h 185"/>
              <a:gd name="T48" fmla="*/ 1027 w 1231"/>
              <a:gd name="T49" fmla="*/ 110 h 185"/>
              <a:gd name="T50" fmla="*/ 1186 w 1231"/>
              <a:gd name="T51" fmla="*/ 107 h 185"/>
              <a:gd name="T52" fmla="*/ 1175 w 1231"/>
              <a:gd name="T53" fmla="*/ 146 h 185"/>
              <a:gd name="T54" fmla="*/ 1162 w 1231"/>
              <a:gd name="T55" fmla="*/ 43 h 185"/>
              <a:gd name="T56" fmla="*/ 1174 w 1231"/>
              <a:gd name="T57" fmla="*/ 32 h 185"/>
              <a:gd name="T58" fmla="*/ 1229 w 1231"/>
              <a:gd name="T59" fmla="*/ 58 h 185"/>
              <a:gd name="T60" fmla="*/ 1225 w 1231"/>
              <a:gd name="T61" fmla="*/ 24 h 185"/>
              <a:gd name="T62" fmla="*/ 1117 w 1231"/>
              <a:gd name="T63" fmla="*/ 49 h 185"/>
              <a:gd name="T64" fmla="*/ 1182 w 1231"/>
              <a:gd name="T65" fmla="*/ 179 h 185"/>
              <a:gd name="T66" fmla="*/ 1218 w 1231"/>
              <a:gd name="T67" fmla="*/ 167 h 185"/>
              <a:gd name="T68" fmla="*/ 1230 w 1231"/>
              <a:gd name="T69" fmla="*/ 134 h 185"/>
              <a:gd name="T70" fmla="*/ 191 w 1231"/>
              <a:gd name="T71" fmla="*/ 8 h 185"/>
              <a:gd name="T72" fmla="*/ 227 w 1231"/>
              <a:gd name="T73" fmla="*/ 45 h 185"/>
              <a:gd name="T74" fmla="*/ 294 w 1231"/>
              <a:gd name="T75" fmla="*/ 175 h 185"/>
              <a:gd name="T76" fmla="*/ 450 w 1231"/>
              <a:gd name="T77" fmla="*/ 7 h 185"/>
              <a:gd name="T78" fmla="*/ 418 w 1231"/>
              <a:gd name="T79" fmla="*/ 8 h 185"/>
              <a:gd name="T80" fmla="*/ 385 w 1231"/>
              <a:gd name="T81" fmla="*/ 175 h 185"/>
              <a:gd name="T82" fmla="*/ 412 w 1231"/>
              <a:gd name="T83" fmla="*/ 175 h 185"/>
              <a:gd name="T84" fmla="*/ 483 w 1231"/>
              <a:gd name="T85" fmla="*/ 49 h 185"/>
              <a:gd name="T86" fmla="*/ 523 w 1231"/>
              <a:gd name="T87" fmla="*/ 7 h 185"/>
              <a:gd name="T88" fmla="*/ 675 w 1231"/>
              <a:gd name="T89" fmla="*/ 84 h 185"/>
              <a:gd name="T90" fmla="*/ 629 w 1231"/>
              <a:gd name="T91" fmla="*/ 59 h 185"/>
              <a:gd name="T92" fmla="*/ 625 w 1231"/>
              <a:gd name="T93" fmla="*/ 41 h 185"/>
              <a:gd name="T94" fmla="*/ 649 w 1231"/>
              <a:gd name="T95" fmla="*/ 45 h 185"/>
              <a:gd name="T96" fmla="*/ 693 w 1231"/>
              <a:gd name="T97" fmla="*/ 38 h 185"/>
              <a:gd name="T98" fmla="*/ 641 w 1231"/>
              <a:gd name="T99" fmla="*/ 2 h 185"/>
              <a:gd name="T100" fmla="*/ 580 w 1231"/>
              <a:gd name="T101" fmla="*/ 46 h 185"/>
              <a:gd name="T102" fmla="*/ 588 w 1231"/>
              <a:gd name="T103" fmla="*/ 84 h 185"/>
              <a:gd name="T104" fmla="*/ 602 w 1231"/>
              <a:gd name="T105" fmla="*/ 97 h 185"/>
              <a:gd name="T106" fmla="*/ 649 w 1231"/>
              <a:gd name="T107" fmla="*/ 136 h 185"/>
              <a:gd name="T108" fmla="*/ 636 w 1231"/>
              <a:gd name="T109" fmla="*/ 147 h 185"/>
              <a:gd name="T110" fmla="*/ 577 w 1231"/>
              <a:gd name="T111" fmla="*/ 121 h 185"/>
              <a:gd name="T112" fmla="*/ 636 w 1231"/>
              <a:gd name="T113" fmla="*/ 181 h 185"/>
              <a:gd name="T114" fmla="*/ 696 w 1231"/>
              <a:gd name="T115" fmla="*/ 12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31" h="185">
                <a:moveTo>
                  <a:pt x="100" y="84"/>
                </a:moveTo>
                <a:lnTo>
                  <a:pt x="100" y="84"/>
                </a:lnTo>
                <a:cubicBezTo>
                  <a:pt x="100" y="84"/>
                  <a:pt x="89" y="77"/>
                  <a:pt x="81" y="74"/>
                </a:cubicBezTo>
                <a:lnTo>
                  <a:pt x="81" y="74"/>
                </a:lnTo>
                <a:cubicBezTo>
                  <a:pt x="81" y="74"/>
                  <a:pt x="58" y="64"/>
                  <a:pt x="54" y="59"/>
                </a:cubicBezTo>
                <a:lnTo>
                  <a:pt x="54" y="59"/>
                </a:lnTo>
                <a:cubicBezTo>
                  <a:pt x="54" y="59"/>
                  <a:pt x="45" y="50"/>
                  <a:pt x="50" y="41"/>
                </a:cubicBezTo>
                <a:lnTo>
                  <a:pt x="50" y="41"/>
                </a:lnTo>
                <a:cubicBezTo>
                  <a:pt x="50" y="41"/>
                  <a:pt x="52" y="34"/>
                  <a:pt x="62" y="34"/>
                </a:cubicBezTo>
                <a:lnTo>
                  <a:pt x="62" y="34"/>
                </a:lnTo>
                <a:cubicBezTo>
                  <a:pt x="62" y="34"/>
                  <a:pt x="74" y="35"/>
                  <a:pt x="74" y="45"/>
                </a:cubicBezTo>
                <a:lnTo>
                  <a:pt x="74" y="59"/>
                </a:lnTo>
                <a:lnTo>
                  <a:pt x="118" y="59"/>
                </a:lnTo>
                <a:lnTo>
                  <a:pt x="118" y="38"/>
                </a:lnTo>
                <a:lnTo>
                  <a:pt x="118" y="38"/>
                </a:lnTo>
                <a:cubicBezTo>
                  <a:pt x="118" y="38"/>
                  <a:pt x="121" y="4"/>
                  <a:pt x="66" y="2"/>
                </a:cubicBezTo>
                <a:lnTo>
                  <a:pt x="66" y="2"/>
                </a:lnTo>
                <a:cubicBezTo>
                  <a:pt x="66" y="2"/>
                  <a:pt x="62" y="2"/>
                  <a:pt x="56" y="2"/>
                </a:cubicBezTo>
                <a:lnTo>
                  <a:pt x="56" y="2"/>
                </a:lnTo>
                <a:cubicBezTo>
                  <a:pt x="56" y="2"/>
                  <a:pt x="23" y="4"/>
                  <a:pt x="10" y="23"/>
                </a:cubicBezTo>
                <a:lnTo>
                  <a:pt x="10" y="23"/>
                </a:lnTo>
                <a:lnTo>
                  <a:pt x="10" y="23"/>
                </a:lnTo>
                <a:lnTo>
                  <a:pt x="10" y="23"/>
                </a:lnTo>
                <a:cubicBezTo>
                  <a:pt x="10" y="23"/>
                  <a:pt x="5" y="28"/>
                  <a:pt x="5" y="46"/>
                </a:cubicBezTo>
                <a:lnTo>
                  <a:pt x="5" y="59"/>
                </a:lnTo>
                <a:lnTo>
                  <a:pt x="5" y="59"/>
                </a:lnTo>
                <a:cubicBezTo>
                  <a:pt x="5" y="59"/>
                  <a:pt x="5" y="75"/>
                  <a:pt x="13" y="84"/>
                </a:cubicBezTo>
                <a:lnTo>
                  <a:pt x="13" y="84"/>
                </a:lnTo>
                <a:cubicBezTo>
                  <a:pt x="13" y="84"/>
                  <a:pt x="17" y="91"/>
                  <a:pt x="28" y="98"/>
                </a:cubicBezTo>
                <a:lnTo>
                  <a:pt x="28" y="98"/>
                </a:lnTo>
                <a:cubicBezTo>
                  <a:pt x="28" y="98"/>
                  <a:pt x="50" y="110"/>
                  <a:pt x="63" y="116"/>
                </a:cubicBezTo>
                <a:lnTo>
                  <a:pt x="63" y="116"/>
                </a:lnTo>
                <a:cubicBezTo>
                  <a:pt x="63" y="116"/>
                  <a:pt x="76" y="123"/>
                  <a:pt x="74" y="136"/>
                </a:cubicBezTo>
                <a:lnTo>
                  <a:pt x="74" y="136"/>
                </a:lnTo>
                <a:cubicBezTo>
                  <a:pt x="74" y="136"/>
                  <a:pt x="73" y="148"/>
                  <a:pt x="61" y="147"/>
                </a:cubicBezTo>
                <a:lnTo>
                  <a:pt x="61" y="147"/>
                </a:lnTo>
                <a:cubicBezTo>
                  <a:pt x="61" y="147"/>
                  <a:pt x="49" y="147"/>
                  <a:pt x="49" y="135"/>
                </a:cubicBezTo>
                <a:lnTo>
                  <a:pt x="49" y="121"/>
                </a:lnTo>
                <a:lnTo>
                  <a:pt x="2" y="121"/>
                </a:lnTo>
                <a:lnTo>
                  <a:pt x="2" y="141"/>
                </a:lnTo>
                <a:lnTo>
                  <a:pt x="2" y="141"/>
                </a:lnTo>
                <a:cubicBezTo>
                  <a:pt x="2" y="141"/>
                  <a:pt x="0" y="181"/>
                  <a:pt x="61" y="181"/>
                </a:cubicBezTo>
                <a:lnTo>
                  <a:pt x="61" y="181"/>
                </a:lnTo>
                <a:cubicBezTo>
                  <a:pt x="61" y="181"/>
                  <a:pt x="118" y="182"/>
                  <a:pt x="121" y="140"/>
                </a:cubicBezTo>
                <a:lnTo>
                  <a:pt x="121" y="123"/>
                </a:lnTo>
                <a:lnTo>
                  <a:pt x="121" y="123"/>
                </a:lnTo>
                <a:cubicBezTo>
                  <a:pt x="121" y="123"/>
                  <a:pt x="123" y="98"/>
                  <a:pt x="100" y="84"/>
                </a:cubicBezTo>
                <a:close/>
                <a:moveTo>
                  <a:pt x="821" y="133"/>
                </a:moveTo>
                <a:lnTo>
                  <a:pt x="821" y="133"/>
                </a:lnTo>
                <a:cubicBezTo>
                  <a:pt x="821" y="133"/>
                  <a:pt x="822" y="147"/>
                  <a:pt x="809" y="147"/>
                </a:cubicBezTo>
                <a:lnTo>
                  <a:pt x="809" y="147"/>
                </a:lnTo>
                <a:cubicBezTo>
                  <a:pt x="809" y="147"/>
                  <a:pt x="796" y="147"/>
                  <a:pt x="796" y="133"/>
                </a:cubicBezTo>
                <a:lnTo>
                  <a:pt x="796" y="7"/>
                </a:lnTo>
                <a:lnTo>
                  <a:pt x="748" y="7"/>
                </a:lnTo>
                <a:lnTo>
                  <a:pt x="748" y="133"/>
                </a:lnTo>
                <a:lnTo>
                  <a:pt x="748" y="133"/>
                </a:lnTo>
                <a:cubicBezTo>
                  <a:pt x="748" y="133"/>
                  <a:pt x="743" y="180"/>
                  <a:pt x="810" y="180"/>
                </a:cubicBezTo>
                <a:lnTo>
                  <a:pt x="810" y="180"/>
                </a:lnTo>
                <a:cubicBezTo>
                  <a:pt x="810" y="180"/>
                  <a:pt x="868" y="180"/>
                  <a:pt x="868" y="135"/>
                </a:cubicBezTo>
                <a:lnTo>
                  <a:pt x="868" y="7"/>
                </a:lnTo>
                <a:lnTo>
                  <a:pt x="821" y="7"/>
                </a:lnTo>
                <a:lnTo>
                  <a:pt x="821" y="133"/>
                </a:lnTo>
                <a:close/>
                <a:moveTo>
                  <a:pt x="1027" y="110"/>
                </a:moveTo>
                <a:lnTo>
                  <a:pt x="1026" y="110"/>
                </a:lnTo>
                <a:lnTo>
                  <a:pt x="981" y="7"/>
                </a:lnTo>
                <a:lnTo>
                  <a:pt x="928" y="7"/>
                </a:lnTo>
                <a:lnTo>
                  <a:pt x="928" y="175"/>
                </a:lnTo>
                <a:lnTo>
                  <a:pt x="971" y="175"/>
                </a:lnTo>
                <a:lnTo>
                  <a:pt x="968" y="73"/>
                </a:lnTo>
                <a:lnTo>
                  <a:pt x="970" y="73"/>
                </a:lnTo>
                <a:lnTo>
                  <a:pt x="1016" y="175"/>
                </a:lnTo>
                <a:lnTo>
                  <a:pt x="1068" y="175"/>
                </a:lnTo>
                <a:lnTo>
                  <a:pt x="1068" y="7"/>
                </a:lnTo>
                <a:lnTo>
                  <a:pt x="1024" y="7"/>
                </a:lnTo>
                <a:lnTo>
                  <a:pt x="1027" y="110"/>
                </a:lnTo>
                <a:close/>
                <a:moveTo>
                  <a:pt x="1174" y="82"/>
                </a:moveTo>
                <a:lnTo>
                  <a:pt x="1174" y="107"/>
                </a:lnTo>
                <a:lnTo>
                  <a:pt x="1186" y="107"/>
                </a:lnTo>
                <a:lnTo>
                  <a:pt x="1186" y="133"/>
                </a:lnTo>
                <a:lnTo>
                  <a:pt x="1186" y="133"/>
                </a:lnTo>
                <a:cubicBezTo>
                  <a:pt x="1186" y="146"/>
                  <a:pt x="1175" y="146"/>
                  <a:pt x="1175" y="146"/>
                </a:cubicBezTo>
                <a:lnTo>
                  <a:pt x="1175" y="146"/>
                </a:lnTo>
                <a:cubicBezTo>
                  <a:pt x="1161" y="146"/>
                  <a:pt x="1162" y="134"/>
                  <a:pt x="1162" y="134"/>
                </a:cubicBezTo>
                <a:lnTo>
                  <a:pt x="1162" y="43"/>
                </a:lnTo>
                <a:lnTo>
                  <a:pt x="1162" y="43"/>
                </a:lnTo>
                <a:cubicBezTo>
                  <a:pt x="1162" y="33"/>
                  <a:pt x="1174" y="32"/>
                  <a:pt x="1174" y="32"/>
                </a:cubicBezTo>
                <a:lnTo>
                  <a:pt x="1174" y="32"/>
                </a:lnTo>
                <a:cubicBezTo>
                  <a:pt x="1185" y="32"/>
                  <a:pt x="1185" y="44"/>
                  <a:pt x="1185" y="44"/>
                </a:cubicBezTo>
                <a:lnTo>
                  <a:pt x="1185" y="58"/>
                </a:lnTo>
                <a:lnTo>
                  <a:pt x="1229" y="58"/>
                </a:lnTo>
                <a:lnTo>
                  <a:pt x="1229" y="58"/>
                </a:lnTo>
                <a:cubicBezTo>
                  <a:pt x="1230" y="31"/>
                  <a:pt x="1225" y="24"/>
                  <a:pt x="1225" y="24"/>
                </a:cubicBezTo>
                <a:lnTo>
                  <a:pt x="1225" y="24"/>
                </a:lnTo>
                <a:cubicBezTo>
                  <a:pt x="1215" y="0"/>
                  <a:pt x="1173" y="1"/>
                  <a:pt x="1173" y="1"/>
                </a:cubicBezTo>
                <a:lnTo>
                  <a:pt x="1173" y="1"/>
                </a:lnTo>
                <a:cubicBezTo>
                  <a:pt x="1109" y="1"/>
                  <a:pt x="1117" y="49"/>
                  <a:pt x="1117" y="49"/>
                </a:cubicBezTo>
                <a:lnTo>
                  <a:pt x="1117" y="138"/>
                </a:lnTo>
                <a:lnTo>
                  <a:pt x="1117" y="138"/>
                </a:lnTo>
                <a:cubicBezTo>
                  <a:pt x="1118" y="184"/>
                  <a:pt x="1180" y="179"/>
                  <a:pt x="1182" y="179"/>
                </a:cubicBezTo>
                <a:lnTo>
                  <a:pt x="1182" y="179"/>
                </a:lnTo>
                <a:cubicBezTo>
                  <a:pt x="1209" y="176"/>
                  <a:pt x="1218" y="167"/>
                  <a:pt x="1218" y="167"/>
                </a:cubicBezTo>
                <a:lnTo>
                  <a:pt x="1218" y="167"/>
                </a:lnTo>
                <a:cubicBezTo>
                  <a:pt x="1226" y="162"/>
                  <a:pt x="1227" y="154"/>
                  <a:pt x="1227" y="154"/>
                </a:cubicBezTo>
                <a:lnTo>
                  <a:pt x="1227" y="154"/>
                </a:lnTo>
                <a:cubicBezTo>
                  <a:pt x="1230" y="149"/>
                  <a:pt x="1230" y="134"/>
                  <a:pt x="1230" y="134"/>
                </a:cubicBezTo>
                <a:lnTo>
                  <a:pt x="1230" y="82"/>
                </a:lnTo>
                <a:lnTo>
                  <a:pt x="1174" y="82"/>
                </a:lnTo>
                <a:close/>
                <a:moveTo>
                  <a:pt x="191" y="8"/>
                </a:moveTo>
                <a:lnTo>
                  <a:pt x="163" y="175"/>
                </a:lnTo>
                <a:lnTo>
                  <a:pt x="210" y="175"/>
                </a:lnTo>
                <a:lnTo>
                  <a:pt x="227" y="45"/>
                </a:lnTo>
                <a:lnTo>
                  <a:pt x="230" y="45"/>
                </a:lnTo>
                <a:lnTo>
                  <a:pt x="248" y="175"/>
                </a:lnTo>
                <a:lnTo>
                  <a:pt x="294" y="175"/>
                </a:lnTo>
                <a:lnTo>
                  <a:pt x="265" y="8"/>
                </a:lnTo>
                <a:lnTo>
                  <a:pt x="191" y="8"/>
                </a:lnTo>
                <a:close/>
                <a:moveTo>
                  <a:pt x="450" y="7"/>
                </a:moveTo>
                <a:lnTo>
                  <a:pt x="435" y="99"/>
                </a:lnTo>
                <a:lnTo>
                  <a:pt x="432" y="99"/>
                </a:lnTo>
                <a:lnTo>
                  <a:pt x="418" y="8"/>
                </a:lnTo>
                <a:lnTo>
                  <a:pt x="345" y="8"/>
                </a:lnTo>
                <a:lnTo>
                  <a:pt x="341" y="175"/>
                </a:lnTo>
                <a:lnTo>
                  <a:pt x="385" y="175"/>
                </a:lnTo>
                <a:lnTo>
                  <a:pt x="385" y="49"/>
                </a:lnTo>
                <a:lnTo>
                  <a:pt x="388" y="49"/>
                </a:lnTo>
                <a:lnTo>
                  <a:pt x="412" y="175"/>
                </a:lnTo>
                <a:lnTo>
                  <a:pt x="458" y="175"/>
                </a:lnTo>
                <a:lnTo>
                  <a:pt x="480" y="49"/>
                </a:lnTo>
                <a:lnTo>
                  <a:pt x="483" y="49"/>
                </a:lnTo>
                <a:lnTo>
                  <a:pt x="484" y="175"/>
                </a:lnTo>
                <a:lnTo>
                  <a:pt x="528" y="175"/>
                </a:lnTo>
                <a:lnTo>
                  <a:pt x="523" y="7"/>
                </a:lnTo>
                <a:lnTo>
                  <a:pt x="450" y="7"/>
                </a:lnTo>
                <a:close/>
                <a:moveTo>
                  <a:pt x="675" y="84"/>
                </a:moveTo>
                <a:lnTo>
                  <a:pt x="675" y="84"/>
                </a:lnTo>
                <a:cubicBezTo>
                  <a:pt x="675" y="84"/>
                  <a:pt x="664" y="77"/>
                  <a:pt x="656" y="74"/>
                </a:cubicBezTo>
                <a:lnTo>
                  <a:pt x="656" y="74"/>
                </a:lnTo>
                <a:cubicBezTo>
                  <a:pt x="656" y="74"/>
                  <a:pt x="633" y="64"/>
                  <a:pt x="629" y="59"/>
                </a:cubicBezTo>
                <a:lnTo>
                  <a:pt x="629" y="59"/>
                </a:lnTo>
                <a:cubicBezTo>
                  <a:pt x="629" y="59"/>
                  <a:pt x="620" y="50"/>
                  <a:pt x="625" y="41"/>
                </a:cubicBezTo>
                <a:lnTo>
                  <a:pt x="625" y="41"/>
                </a:lnTo>
                <a:cubicBezTo>
                  <a:pt x="625" y="41"/>
                  <a:pt x="627" y="34"/>
                  <a:pt x="637" y="34"/>
                </a:cubicBezTo>
                <a:lnTo>
                  <a:pt x="637" y="34"/>
                </a:lnTo>
                <a:cubicBezTo>
                  <a:pt x="637" y="34"/>
                  <a:pt x="649" y="35"/>
                  <a:pt x="649" y="45"/>
                </a:cubicBezTo>
                <a:lnTo>
                  <a:pt x="649" y="59"/>
                </a:lnTo>
                <a:lnTo>
                  <a:pt x="693" y="59"/>
                </a:lnTo>
                <a:lnTo>
                  <a:pt x="693" y="38"/>
                </a:lnTo>
                <a:lnTo>
                  <a:pt x="693" y="38"/>
                </a:lnTo>
                <a:cubicBezTo>
                  <a:pt x="693" y="38"/>
                  <a:pt x="696" y="4"/>
                  <a:pt x="641" y="2"/>
                </a:cubicBezTo>
                <a:lnTo>
                  <a:pt x="641" y="2"/>
                </a:lnTo>
                <a:cubicBezTo>
                  <a:pt x="641" y="2"/>
                  <a:pt x="597" y="0"/>
                  <a:pt x="585" y="23"/>
                </a:cubicBezTo>
                <a:lnTo>
                  <a:pt x="585" y="23"/>
                </a:lnTo>
                <a:cubicBezTo>
                  <a:pt x="585" y="23"/>
                  <a:pt x="580" y="28"/>
                  <a:pt x="580" y="46"/>
                </a:cubicBezTo>
                <a:lnTo>
                  <a:pt x="580" y="59"/>
                </a:lnTo>
                <a:lnTo>
                  <a:pt x="580" y="59"/>
                </a:lnTo>
                <a:cubicBezTo>
                  <a:pt x="580" y="59"/>
                  <a:pt x="580" y="75"/>
                  <a:pt x="588" y="84"/>
                </a:cubicBezTo>
                <a:lnTo>
                  <a:pt x="588" y="84"/>
                </a:lnTo>
                <a:cubicBezTo>
                  <a:pt x="588" y="84"/>
                  <a:pt x="592" y="91"/>
                  <a:pt x="602" y="97"/>
                </a:cubicBezTo>
                <a:lnTo>
                  <a:pt x="602" y="97"/>
                </a:lnTo>
                <a:cubicBezTo>
                  <a:pt x="602" y="97"/>
                  <a:pt x="624" y="110"/>
                  <a:pt x="638" y="116"/>
                </a:cubicBezTo>
                <a:lnTo>
                  <a:pt x="638" y="116"/>
                </a:lnTo>
                <a:cubicBezTo>
                  <a:pt x="638" y="116"/>
                  <a:pt x="651" y="123"/>
                  <a:pt x="649" y="136"/>
                </a:cubicBezTo>
                <a:lnTo>
                  <a:pt x="649" y="136"/>
                </a:lnTo>
                <a:cubicBezTo>
                  <a:pt x="649" y="136"/>
                  <a:pt x="648" y="148"/>
                  <a:pt x="636" y="147"/>
                </a:cubicBezTo>
                <a:lnTo>
                  <a:pt x="636" y="147"/>
                </a:lnTo>
                <a:cubicBezTo>
                  <a:pt x="636" y="147"/>
                  <a:pt x="624" y="147"/>
                  <a:pt x="624" y="135"/>
                </a:cubicBezTo>
                <a:lnTo>
                  <a:pt x="624" y="121"/>
                </a:lnTo>
                <a:lnTo>
                  <a:pt x="577" y="121"/>
                </a:lnTo>
                <a:lnTo>
                  <a:pt x="577" y="141"/>
                </a:lnTo>
                <a:lnTo>
                  <a:pt x="577" y="141"/>
                </a:lnTo>
                <a:cubicBezTo>
                  <a:pt x="577" y="141"/>
                  <a:pt x="575" y="181"/>
                  <a:pt x="636" y="181"/>
                </a:cubicBezTo>
                <a:lnTo>
                  <a:pt x="636" y="181"/>
                </a:lnTo>
                <a:cubicBezTo>
                  <a:pt x="636" y="181"/>
                  <a:pt x="693" y="182"/>
                  <a:pt x="696" y="140"/>
                </a:cubicBezTo>
                <a:lnTo>
                  <a:pt x="696" y="123"/>
                </a:lnTo>
                <a:lnTo>
                  <a:pt x="696" y="123"/>
                </a:lnTo>
                <a:cubicBezTo>
                  <a:pt x="696" y="123"/>
                  <a:pt x="698" y="98"/>
                  <a:pt x="675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8E9BE518-D1A9-6E2F-E841-A93C8B445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163" y="3600625"/>
            <a:ext cx="1046424" cy="263666"/>
          </a:xfrm>
          <a:custGeom>
            <a:avLst/>
            <a:gdLst>
              <a:gd name="T0" fmla="*/ 1313 w 1679"/>
              <a:gd name="T1" fmla="*/ 248 h 424"/>
              <a:gd name="T2" fmla="*/ 1253 w 1679"/>
              <a:gd name="T3" fmla="*/ 185 h 424"/>
              <a:gd name="T4" fmla="*/ 1355 w 1679"/>
              <a:gd name="T5" fmla="*/ 138 h 424"/>
              <a:gd name="T6" fmla="*/ 1412 w 1679"/>
              <a:gd name="T7" fmla="*/ 127 h 424"/>
              <a:gd name="T8" fmla="*/ 1313 w 1679"/>
              <a:gd name="T9" fmla="*/ 70 h 424"/>
              <a:gd name="T10" fmla="*/ 1237 w 1679"/>
              <a:gd name="T11" fmla="*/ 270 h 424"/>
              <a:gd name="T12" fmla="*/ 1370 w 1679"/>
              <a:gd name="T13" fmla="*/ 285 h 424"/>
              <a:gd name="T14" fmla="*/ 1356 w 1679"/>
              <a:gd name="T15" fmla="*/ 354 h 424"/>
              <a:gd name="T16" fmla="*/ 1237 w 1679"/>
              <a:gd name="T17" fmla="*/ 394 h 424"/>
              <a:gd name="T18" fmla="*/ 1370 w 1679"/>
              <a:gd name="T19" fmla="*/ 407 h 424"/>
              <a:gd name="T20" fmla="*/ 1427 w 1679"/>
              <a:gd name="T21" fmla="*/ 184 h 424"/>
              <a:gd name="T22" fmla="*/ 1604 w 1679"/>
              <a:gd name="T23" fmla="*/ 233 h 424"/>
              <a:gd name="T24" fmla="*/ 1518 w 1679"/>
              <a:gd name="T25" fmla="*/ 233 h 424"/>
              <a:gd name="T26" fmla="*/ 1561 w 1679"/>
              <a:gd name="T27" fmla="*/ 123 h 424"/>
              <a:gd name="T28" fmla="*/ 1662 w 1679"/>
              <a:gd name="T29" fmla="*/ 129 h 424"/>
              <a:gd name="T30" fmla="*/ 1560 w 1679"/>
              <a:gd name="T31" fmla="*/ 71 h 424"/>
              <a:gd name="T32" fmla="*/ 1483 w 1679"/>
              <a:gd name="T33" fmla="*/ 274 h 424"/>
              <a:gd name="T34" fmla="*/ 1619 w 1679"/>
              <a:gd name="T35" fmla="*/ 287 h 424"/>
              <a:gd name="T36" fmla="*/ 1662 w 1679"/>
              <a:gd name="T37" fmla="*/ 129 h 424"/>
              <a:gd name="T38" fmla="*/ 921 w 1679"/>
              <a:gd name="T39" fmla="*/ 63 h 424"/>
              <a:gd name="T40" fmla="*/ 1169 w 1679"/>
              <a:gd name="T41" fmla="*/ 124 h 424"/>
              <a:gd name="T42" fmla="*/ 1081 w 1679"/>
              <a:gd name="T43" fmla="*/ 70 h 424"/>
              <a:gd name="T44" fmla="*/ 985 w 1679"/>
              <a:gd name="T45" fmla="*/ 187 h 424"/>
              <a:gd name="T46" fmla="*/ 1041 w 1679"/>
              <a:gd name="T47" fmla="*/ 186 h 424"/>
              <a:gd name="T48" fmla="*/ 1083 w 1679"/>
              <a:gd name="T49" fmla="*/ 121 h 424"/>
              <a:gd name="T50" fmla="*/ 1121 w 1679"/>
              <a:gd name="T51" fmla="*/ 147 h 424"/>
              <a:gd name="T52" fmla="*/ 1179 w 1679"/>
              <a:gd name="T53" fmla="*/ 186 h 424"/>
              <a:gd name="T54" fmla="*/ 785 w 1679"/>
              <a:gd name="T55" fmla="*/ 221 h 424"/>
              <a:gd name="T56" fmla="*/ 726 w 1679"/>
              <a:gd name="T57" fmla="*/ 182 h 424"/>
              <a:gd name="T58" fmla="*/ 768 w 1679"/>
              <a:gd name="T59" fmla="*/ 285 h 424"/>
              <a:gd name="T60" fmla="*/ 822 w 1679"/>
              <a:gd name="T61" fmla="*/ 247 h 424"/>
              <a:gd name="T62" fmla="*/ 895 w 1679"/>
              <a:gd name="T63" fmla="*/ 83 h 424"/>
              <a:gd name="T64" fmla="*/ 586 w 1679"/>
              <a:gd name="T65" fmla="*/ 248 h 424"/>
              <a:gd name="T66" fmla="*/ 543 w 1679"/>
              <a:gd name="T67" fmla="*/ 138 h 424"/>
              <a:gd name="T68" fmla="*/ 629 w 1679"/>
              <a:gd name="T69" fmla="*/ 138 h 424"/>
              <a:gd name="T70" fmla="*/ 686 w 1679"/>
              <a:gd name="T71" fmla="*/ 127 h 424"/>
              <a:gd name="T72" fmla="*/ 508 w 1679"/>
              <a:gd name="T73" fmla="*/ 98 h 424"/>
              <a:gd name="T74" fmla="*/ 505 w 1679"/>
              <a:gd name="T75" fmla="*/ 266 h 424"/>
              <a:gd name="T76" fmla="*/ 687 w 1679"/>
              <a:gd name="T77" fmla="*/ 243 h 424"/>
              <a:gd name="T78" fmla="*/ 158 w 1679"/>
              <a:gd name="T79" fmla="*/ 230 h 424"/>
              <a:gd name="T80" fmla="*/ 72 w 1679"/>
              <a:gd name="T81" fmla="*/ 230 h 424"/>
              <a:gd name="T82" fmla="*/ 115 w 1679"/>
              <a:gd name="T83" fmla="*/ 120 h 424"/>
              <a:gd name="T84" fmla="*/ 175 w 1679"/>
              <a:gd name="T85" fmla="*/ 184 h 424"/>
              <a:gd name="T86" fmla="*/ 176 w 1679"/>
              <a:gd name="T87" fmla="*/ 85 h 424"/>
              <a:gd name="T88" fmla="*/ 38 w 1679"/>
              <a:gd name="T89" fmla="*/ 98 h 424"/>
              <a:gd name="T90" fmla="*/ 34 w 1679"/>
              <a:gd name="T91" fmla="*/ 266 h 424"/>
              <a:gd name="T92" fmla="*/ 216 w 1679"/>
              <a:gd name="T93" fmla="*/ 243 h 424"/>
              <a:gd name="T94" fmla="*/ 396 w 1679"/>
              <a:gd name="T95" fmla="*/ 182 h 424"/>
              <a:gd name="T96" fmla="*/ 378 w 1679"/>
              <a:gd name="T97" fmla="*/ 241 h 424"/>
              <a:gd name="T98" fmla="*/ 331 w 1679"/>
              <a:gd name="T99" fmla="*/ 241 h 424"/>
              <a:gd name="T100" fmla="*/ 256 w 1679"/>
              <a:gd name="T101" fmla="*/ 73 h 424"/>
              <a:gd name="T102" fmla="*/ 294 w 1679"/>
              <a:gd name="T103" fmla="*/ 283 h 424"/>
              <a:gd name="T104" fmla="*/ 408 w 1679"/>
              <a:gd name="T105" fmla="*/ 285 h 424"/>
              <a:gd name="T106" fmla="*/ 393 w 1679"/>
              <a:gd name="T107" fmla="*/ 7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79" h="424">
                <a:moveTo>
                  <a:pt x="1372" y="185"/>
                </a:moveTo>
                <a:lnTo>
                  <a:pt x="1372" y="185"/>
                </a:lnTo>
                <a:cubicBezTo>
                  <a:pt x="1372" y="204"/>
                  <a:pt x="1367" y="219"/>
                  <a:pt x="1355" y="230"/>
                </a:cubicBezTo>
                <a:lnTo>
                  <a:pt x="1355" y="230"/>
                </a:lnTo>
                <a:cubicBezTo>
                  <a:pt x="1343" y="242"/>
                  <a:pt x="1330" y="248"/>
                  <a:pt x="1313" y="248"/>
                </a:cubicBezTo>
                <a:lnTo>
                  <a:pt x="1313" y="248"/>
                </a:lnTo>
                <a:cubicBezTo>
                  <a:pt x="1296" y="248"/>
                  <a:pt x="1282" y="242"/>
                  <a:pt x="1270" y="230"/>
                </a:cubicBezTo>
                <a:lnTo>
                  <a:pt x="1270" y="230"/>
                </a:lnTo>
                <a:cubicBezTo>
                  <a:pt x="1259" y="219"/>
                  <a:pt x="1253" y="204"/>
                  <a:pt x="1253" y="185"/>
                </a:cubicBezTo>
                <a:lnTo>
                  <a:pt x="1253" y="185"/>
                </a:lnTo>
                <a:cubicBezTo>
                  <a:pt x="1253" y="166"/>
                  <a:pt x="1258" y="151"/>
                  <a:pt x="1270" y="138"/>
                </a:cubicBezTo>
                <a:lnTo>
                  <a:pt x="1270" y="138"/>
                </a:lnTo>
                <a:cubicBezTo>
                  <a:pt x="1282" y="127"/>
                  <a:pt x="1296" y="120"/>
                  <a:pt x="1313" y="120"/>
                </a:cubicBezTo>
                <a:lnTo>
                  <a:pt x="1313" y="120"/>
                </a:lnTo>
                <a:cubicBezTo>
                  <a:pt x="1330" y="120"/>
                  <a:pt x="1344" y="127"/>
                  <a:pt x="1355" y="138"/>
                </a:cubicBezTo>
                <a:lnTo>
                  <a:pt x="1355" y="138"/>
                </a:lnTo>
                <a:cubicBezTo>
                  <a:pt x="1366" y="151"/>
                  <a:pt x="1372" y="166"/>
                  <a:pt x="1372" y="185"/>
                </a:cubicBezTo>
                <a:close/>
                <a:moveTo>
                  <a:pt x="1426" y="177"/>
                </a:moveTo>
                <a:lnTo>
                  <a:pt x="1426" y="177"/>
                </a:lnTo>
                <a:cubicBezTo>
                  <a:pt x="1425" y="159"/>
                  <a:pt x="1420" y="143"/>
                  <a:pt x="1412" y="127"/>
                </a:cubicBezTo>
                <a:lnTo>
                  <a:pt x="1412" y="127"/>
                </a:lnTo>
                <a:cubicBezTo>
                  <a:pt x="1401" y="110"/>
                  <a:pt x="1387" y="96"/>
                  <a:pt x="1371" y="85"/>
                </a:cubicBezTo>
                <a:lnTo>
                  <a:pt x="1371" y="85"/>
                </a:lnTo>
                <a:cubicBezTo>
                  <a:pt x="1353" y="74"/>
                  <a:pt x="1333" y="70"/>
                  <a:pt x="1313" y="70"/>
                </a:cubicBezTo>
                <a:lnTo>
                  <a:pt x="1313" y="70"/>
                </a:lnTo>
                <a:cubicBezTo>
                  <a:pt x="1281" y="70"/>
                  <a:pt x="1254" y="81"/>
                  <a:pt x="1232" y="104"/>
                </a:cubicBezTo>
                <a:lnTo>
                  <a:pt x="1232" y="104"/>
                </a:lnTo>
                <a:cubicBezTo>
                  <a:pt x="1210" y="127"/>
                  <a:pt x="1199" y="154"/>
                  <a:pt x="1199" y="186"/>
                </a:cubicBezTo>
                <a:lnTo>
                  <a:pt x="1199" y="186"/>
                </a:lnTo>
                <a:cubicBezTo>
                  <a:pt x="1199" y="221"/>
                  <a:pt x="1212" y="249"/>
                  <a:pt x="1237" y="270"/>
                </a:cubicBezTo>
                <a:lnTo>
                  <a:pt x="1237" y="270"/>
                </a:lnTo>
                <a:cubicBezTo>
                  <a:pt x="1259" y="291"/>
                  <a:pt x="1283" y="301"/>
                  <a:pt x="1312" y="301"/>
                </a:cubicBezTo>
                <a:lnTo>
                  <a:pt x="1312" y="301"/>
                </a:lnTo>
                <a:cubicBezTo>
                  <a:pt x="1332" y="301"/>
                  <a:pt x="1352" y="296"/>
                  <a:pt x="1370" y="285"/>
                </a:cubicBezTo>
                <a:lnTo>
                  <a:pt x="1370" y="285"/>
                </a:lnTo>
                <a:cubicBezTo>
                  <a:pt x="1372" y="283"/>
                  <a:pt x="1372" y="283"/>
                  <a:pt x="1373" y="283"/>
                </a:cubicBezTo>
                <a:lnTo>
                  <a:pt x="1373" y="308"/>
                </a:lnTo>
                <a:lnTo>
                  <a:pt x="1373" y="308"/>
                </a:lnTo>
                <a:cubicBezTo>
                  <a:pt x="1373" y="327"/>
                  <a:pt x="1367" y="342"/>
                  <a:pt x="1356" y="354"/>
                </a:cubicBezTo>
                <a:lnTo>
                  <a:pt x="1356" y="354"/>
                </a:lnTo>
                <a:cubicBezTo>
                  <a:pt x="1345" y="365"/>
                  <a:pt x="1331" y="371"/>
                  <a:pt x="1314" y="371"/>
                </a:cubicBezTo>
                <a:lnTo>
                  <a:pt x="1314" y="371"/>
                </a:lnTo>
                <a:cubicBezTo>
                  <a:pt x="1297" y="371"/>
                  <a:pt x="1283" y="367"/>
                  <a:pt x="1271" y="354"/>
                </a:cubicBezTo>
                <a:lnTo>
                  <a:pt x="1235" y="392"/>
                </a:lnTo>
                <a:lnTo>
                  <a:pt x="1237" y="394"/>
                </a:lnTo>
                <a:lnTo>
                  <a:pt x="1237" y="394"/>
                </a:lnTo>
                <a:cubicBezTo>
                  <a:pt x="1259" y="414"/>
                  <a:pt x="1284" y="423"/>
                  <a:pt x="1312" y="423"/>
                </a:cubicBezTo>
                <a:lnTo>
                  <a:pt x="1312" y="423"/>
                </a:lnTo>
                <a:cubicBezTo>
                  <a:pt x="1332" y="423"/>
                  <a:pt x="1352" y="418"/>
                  <a:pt x="1370" y="407"/>
                </a:cubicBezTo>
                <a:lnTo>
                  <a:pt x="1370" y="407"/>
                </a:lnTo>
                <a:cubicBezTo>
                  <a:pt x="1388" y="396"/>
                  <a:pt x="1402" y="383"/>
                  <a:pt x="1412" y="365"/>
                </a:cubicBezTo>
                <a:lnTo>
                  <a:pt x="1412" y="365"/>
                </a:lnTo>
                <a:cubicBezTo>
                  <a:pt x="1424" y="348"/>
                  <a:pt x="1427" y="328"/>
                  <a:pt x="1427" y="308"/>
                </a:cubicBezTo>
                <a:lnTo>
                  <a:pt x="1427" y="192"/>
                </a:lnTo>
                <a:lnTo>
                  <a:pt x="1427" y="184"/>
                </a:lnTo>
                <a:lnTo>
                  <a:pt x="1427" y="184"/>
                </a:lnTo>
                <a:cubicBezTo>
                  <a:pt x="1428" y="183"/>
                  <a:pt x="1428" y="179"/>
                  <a:pt x="1426" y="177"/>
                </a:cubicBezTo>
                <a:close/>
                <a:moveTo>
                  <a:pt x="1621" y="187"/>
                </a:moveTo>
                <a:lnTo>
                  <a:pt x="1621" y="187"/>
                </a:lnTo>
                <a:cubicBezTo>
                  <a:pt x="1621" y="206"/>
                  <a:pt x="1616" y="222"/>
                  <a:pt x="1604" y="233"/>
                </a:cubicBezTo>
                <a:lnTo>
                  <a:pt x="1604" y="233"/>
                </a:lnTo>
                <a:cubicBezTo>
                  <a:pt x="1593" y="244"/>
                  <a:pt x="1579" y="250"/>
                  <a:pt x="1561" y="250"/>
                </a:cubicBezTo>
                <a:lnTo>
                  <a:pt x="1561" y="250"/>
                </a:lnTo>
                <a:cubicBezTo>
                  <a:pt x="1543" y="250"/>
                  <a:pt x="1529" y="244"/>
                  <a:pt x="1518" y="233"/>
                </a:cubicBezTo>
                <a:lnTo>
                  <a:pt x="1518" y="233"/>
                </a:lnTo>
                <a:cubicBezTo>
                  <a:pt x="1506" y="222"/>
                  <a:pt x="1501" y="205"/>
                  <a:pt x="1501" y="187"/>
                </a:cubicBezTo>
                <a:lnTo>
                  <a:pt x="1501" y="187"/>
                </a:lnTo>
                <a:cubicBezTo>
                  <a:pt x="1501" y="168"/>
                  <a:pt x="1506" y="153"/>
                  <a:pt x="1518" y="140"/>
                </a:cubicBezTo>
                <a:lnTo>
                  <a:pt x="1518" y="140"/>
                </a:lnTo>
                <a:cubicBezTo>
                  <a:pt x="1530" y="129"/>
                  <a:pt x="1543" y="123"/>
                  <a:pt x="1561" y="123"/>
                </a:cubicBezTo>
                <a:lnTo>
                  <a:pt x="1561" y="123"/>
                </a:lnTo>
                <a:cubicBezTo>
                  <a:pt x="1578" y="123"/>
                  <a:pt x="1592" y="129"/>
                  <a:pt x="1604" y="140"/>
                </a:cubicBezTo>
                <a:lnTo>
                  <a:pt x="1604" y="140"/>
                </a:lnTo>
                <a:cubicBezTo>
                  <a:pt x="1616" y="152"/>
                  <a:pt x="1621" y="168"/>
                  <a:pt x="1621" y="187"/>
                </a:cubicBezTo>
                <a:close/>
                <a:moveTo>
                  <a:pt x="1662" y="129"/>
                </a:moveTo>
                <a:lnTo>
                  <a:pt x="1662" y="129"/>
                </a:lnTo>
                <a:cubicBezTo>
                  <a:pt x="1651" y="111"/>
                  <a:pt x="1637" y="97"/>
                  <a:pt x="1620" y="86"/>
                </a:cubicBezTo>
                <a:lnTo>
                  <a:pt x="1620" y="86"/>
                </a:lnTo>
                <a:cubicBezTo>
                  <a:pt x="1602" y="75"/>
                  <a:pt x="1582" y="71"/>
                  <a:pt x="1560" y="71"/>
                </a:cubicBezTo>
                <a:lnTo>
                  <a:pt x="1560" y="71"/>
                </a:lnTo>
                <a:cubicBezTo>
                  <a:pt x="1529" y="71"/>
                  <a:pt x="1502" y="83"/>
                  <a:pt x="1480" y="106"/>
                </a:cubicBezTo>
                <a:lnTo>
                  <a:pt x="1480" y="106"/>
                </a:lnTo>
                <a:cubicBezTo>
                  <a:pt x="1458" y="128"/>
                  <a:pt x="1446" y="155"/>
                  <a:pt x="1446" y="187"/>
                </a:cubicBezTo>
                <a:lnTo>
                  <a:pt x="1446" y="187"/>
                </a:lnTo>
                <a:cubicBezTo>
                  <a:pt x="1446" y="222"/>
                  <a:pt x="1458" y="250"/>
                  <a:pt x="1483" y="274"/>
                </a:cubicBezTo>
                <a:lnTo>
                  <a:pt x="1483" y="274"/>
                </a:lnTo>
                <a:cubicBezTo>
                  <a:pt x="1505" y="294"/>
                  <a:pt x="1531" y="303"/>
                  <a:pt x="1560" y="303"/>
                </a:cubicBezTo>
                <a:lnTo>
                  <a:pt x="1560" y="303"/>
                </a:lnTo>
                <a:cubicBezTo>
                  <a:pt x="1582" y="303"/>
                  <a:pt x="1601" y="298"/>
                  <a:pt x="1619" y="287"/>
                </a:cubicBezTo>
                <a:lnTo>
                  <a:pt x="1619" y="287"/>
                </a:lnTo>
                <a:cubicBezTo>
                  <a:pt x="1636" y="277"/>
                  <a:pt x="1651" y="263"/>
                  <a:pt x="1661" y="245"/>
                </a:cubicBezTo>
                <a:lnTo>
                  <a:pt x="1661" y="245"/>
                </a:lnTo>
                <a:cubicBezTo>
                  <a:pt x="1671" y="227"/>
                  <a:pt x="1677" y="208"/>
                  <a:pt x="1677" y="188"/>
                </a:cubicBezTo>
                <a:lnTo>
                  <a:pt x="1677" y="188"/>
                </a:lnTo>
                <a:cubicBezTo>
                  <a:pt x="1678" y="166"/>
                  <a:pt x="1673" y="147"/>
                  <a:pt x="1662" y="129"/>
                </a:cubicBezTo>
                <a:close/>
                <a:moveTo>
                  <a:pt x="921" y="4"/>
                </a:moveTo>
                <a:lnTo>
                  <a:pt x="921" y="4"/>
                </a:lnTo>
                <a:cubicBezTo>
                  <a:pt x="905" y="4"/>
                  <a:pt x="891" y="18"/>
                  <a:pt x="891" y="33"/>
                </a:cubicBezTo>
                <a:lnTo>
                  <a:pt x="891" y="33"/>
                </a:lnTo>
                <a:cubicBezTo>
                  <a:pt x="891" y="49"/>
                  <a:pt x="903" y="63"/>
                  <a:pt x="921" y="63"/>
                </a:cubicBezTo>
                <a:lnTo>
                  <a:pt x="921" y="63"/>
                </a:lnTo>
                <a:cubicBezTo>
                  <a:pt x="937" y="63"/>
                  <a:pt x="951" y="50"/>
                  <a:pt x="951" y="33"/>
                </a:cubicBezTo>
                <a:lnTo>
                  <a:pt x="951" y="33"/>
                </a:lnTo>
                <a:cubicBezTo>
                  <a:pt x="950" y="16"/>
                  <a:pt x="937" y="4"/>
                  <a:pt x="921" y="4"/>
                </a:cubicBezTo>
                <a:close/>
                <a:moveTo>
                  <a:pt x="1169" y="124"/>
                </a:moveTo>
                <a:lnTo>
                  <a:pt x="1169" y="124"/>
                </a:lnTo>
                <a:cubicBezTo>
                  <a:pt x="1161" y="107"/>
                  <a:pt x="1151" y="94"/>
                  <a:pt x="1136" y="84"/>
                </a:cubicBezTo>
                <a:lnTo>
                  <a:pt x="1136" y="84"/>
                </a:lnTo>
                <a:cubicBezTo>
                  <a:pt x="1121" y="75"/>
                  <a:pt x="1103" y="70"/>
                  <a:pt x="1081" y="70"/>
                </a:cubicBezTo>
                <a:lnTo>
                  <a:pt x="1081" y="70"/>
                </a:lnTo>
                <a:cubicBezTo>
                  <a:pt x="1057" y="70"/>
                  <a:pt x="1038" y="75"/>
                  <a:pt x="1023" y="86"/>
                </a:cubicBezTo>
                <a:lnTo>
                  <a:pt x="1023" y="86"/>
                </a:lnTo>
                <a:cubicBezTo>
                  <a:pt x="1008" y="97"/>
                  <a:pt x="997" y="112"/>
                  <a:pt x="991" y="132"/>
                </a:cubicBezTo>
                <a:lnTo>
                  <a:pt x="991" y="132"/>
                </a:lnTo>
                <a:cubicBezTo>
                  <a:pt x="988" y="142"/>
                  <a:pt x="986" y="161"/>
                  <a:pt x="985" y="187"/>
                </a:cubicBezTo>
                <a:lnTo>
                  <a:pt x="985" y="296"/>
                </a:lnTo>
                <a:lnTo>
                  <a:pt x="1041" y="296"/>
                </a:lnTo>
                <a:lnTo>
                  <a:pt x="1041" y="190"/>
                </a:lnTo>
                <a:lnTo>
                  <a:pt x="1041" y="186"/>
                </a:lnTo>
                <a:lnTo>
                  <a:pt x="1041" y="186"/>
                </a:lnTo>
                <a:cubicBezTo>
                  <a:pt x="1041" y="168"/>
                  <a:pt x="1042" y="154"/>
                  <a:pt x="1046" y="147"/>
                </a:cubicBezTo>
                <a:lnTo>
                  <a:pt x="1046" y="147"/>
                </a:lnTo>
                <a:cubicBezTo>
                  <a:pt x="1049" y="138"/>
                  <a:pt x="1053" y="132"/>
                  <a:pt x="1060" y="127"/>
                </a:cubicBezTo>
                <a:lnTo>
                  <a:pt x="1060" y="127"/>
                </a:lnTo>
                <a:cubicBezTo>
                  <a:pt x="1066" y="123"/>
                  <a:pt x="1073" y="121"/>
                  <a:pt x="1083" y="121"/>
                </a:cubicBezTo>
                <a:lnTo>
                  <a:pt x="1083" y="121"/>
                </a:lnTo>
                <a:cubicBezTo>
                  <a:pt x="1092" y="121"/>
                  <a:pt x="1100" y="123"/>
                  <a:pt x="1106" y="127"/>
                </a:cubicBezTo>
                <a:lnTo>
                  <a:pt x="1106" y="127"/>
                </a:lnTo>
                <a:cubicBezTo>
                  <a:pt x="1113" y="132"/>
                  <a:pt x="1118" y="138"/>
                  <a:pt x="1121" y="147"/>
                </a:cubicBezTo>
                <a:lnTo>
                  <a:pt x="1121" y="147"/>
                </a:lnTo>
                <a:cubicBezTo>
                  <a:pt x="1122" y="153"/>
                  <a:pt x="1124" y="165"/>
                  <a:pt x="1124" y="184"/>
                </a:cubicBezTo>
                <a:lnTo>
                  <a:pt x="1124" y="296"/>
                </a:lnTo>
                <a:lnTo>
                  <a:pt x="1179" y="296"/>
                </a:lnTo>
                <a:lnTo>
                  <a:pt x="1179" y="203"/>
                </a:lnTo>
                <a:lnTo>
                  <a:pt x="1179" y="186"/>
                </a:lnTo>
                <a:lnTo>
                  <a:pt x="1179" y="186"/>
                </a:lnTo>
                <a:cubicBezTo>
                  <a:pt x="1177" y="158"/>
                  <a:pt x="1174" y="136"/>
                  <a:pt x="1169" y="124"/>
                </a:cubicBezTo>
                <a:close/>
                <a:moveTo>
                  <a:pt x="798" y="239"/>
                </a:moveTo>
                <a:lnTo>
                  <a:pt x="798" y="239"/>
                </a:lnTo>
                <a:cubicBezTo>
                  <a:pt x="792" y="234"/>
                  <a:pt x="787" y="228"/>
                  <a:pt x="785" y="221"/>
                </a:cubicBezTo>
                <a:lnTo>
                  <a:pt x="785" y="221"/>
                </a:lnTo>
                <a:cubicBezTo>
                  <a:pt x="782" y="214"/>
                  <a:pt x="781" y="201"/>
                  <a:pt x="781" y="182"/>
                </a:cubicBezTo>
                <a:lnTo>
                  <a:pt x="781" y="0"/>
                </a:lnTo>
                <a:lnTo>
                  <a:pt x="726" y="0"/>
                </a:lnTo>
                <a:lnTo>
                  <a:pt x="726" y="182"/>
                </a:lnTo>
                <a:lnTo>
                  <a:pt x="726" y="182"/>
                </a:lnTo>
                <a:cubicBezTo>
                  <a:pt x="728" y="211"/>
                  <a:pt x="730" y="231"/>
                  <a:pt x="735" y="244"/>
                </a:cubicBezTo>
                <a:lnTo>
                  <a:pt x="735" y="244"/>
                </a:lnTo>
                <a:cubicBezTo>
                  <a:pt x="742" y="261"/>
                  <a:pt x="753" y="275"/>
                  <a:pt x="768" y="285"/>
                </a:cubicBezTo>
                <a:lnTo>
                  <a:pt x="768" y="285"/>
                </a:lnTo>
                <a:cubicBezTo>
                  <a:pt x="782" y="294"/>
                  <a:pt x="800" y="299"/>
                  <a:pt x="823" y="299"/>
                </a:cubicBezTo>
                <a:lnTo>
                  <a:pt x="865" y="299"/>
                </a:lnTo>
                <a:lnTo>
                  <a:pt x="865" y="247"/>
                </a:lnTo>
                <a:lnTo>
                  <a:pt x="822" y="247"/>
                </a:lnTo>
                <a:lnTo>
                  <a:pt x="822" y="247"/>
                </a:lnTo>
                <a:cubicBezTo>
                  <a:pt x="812" y="245"/>
                  <a:pt x="805" y="243"/>
                  <a:pt x="798" y="239"/>
                </a:cubicBezTo>
                <a:close/>
                <a:moveTo>
                  <a:pt x="895" y="296"/>
                </a:moveTo>
                <a:lnTo>
                  <a:pt x="951" y="296"/>
                </a:lnTo>
                <a:lnTo>
                  <a:pt x="951" y="83"/>
                </a:lnTo>
                <a:lnTo>
                  <a:pt x="895" y="83"/>
                </a:lnTo>
                <a:lnTo>
                  <a:pt x="895" y="296"/>
                </a:lnTo>
                <a:close/>
                <a:moveTo>
                  <a:pt x="629" y="230"/>
                </a:moveTo>
                <a:lnTo>
                  <a:pt x="629" y="230"/>
                </a:lnTo>
                <a:cubicBezTo>
                  <a:pt x="617" y="242"/>
                  <a:pt x="604" y="248"/>
                  <a:pt x="586" y="248"/>
                </a:cubicBezTo>
                <a:lnTo>
                  <a:pt x="586" y="248"/>
                </a:lnTo>
                <a:cubicBezTo>
                  <a:pt x="567" y="248"/>
                  <a:pt x="554" y="242"/>
                  <a:pt x="543" y="230"/>
                </a:cubicBezTo>
                <a:lnTo>
                  <a:pt x="543" y="230"/>
                </a:lnTo>
                <a:cubicBezTo>
                  <a:pt x="532" y="219"/>
                  <a:pt x="526" y="203"/>
                  <a:pt x="526" y="184"/>
                </a:cubicBezTo>
                <a:lnTo>
                  <a:pt x="526" y="184"/>
                </a:lnTo>
                <a:cubicBezTo>
                  <a:pt x="526" y="166"/>
                  <a:pt x="531" y="149"/>
                  <a:pt x="543" y="138"/>
                </a:cubicBezTo>
                <a:lnTo>
                  <a:pt x="543" y="138"/>
                </a:lnTo>
                <a:cubicBezTo>
                  <a:pt x="554" y="127"/>
                  <a:pt x="569" y="120"/>
                  <a:pt x="586" y="120"/>
                </a:cubicBezTo>
                <a:lnTo>
                  <a:pt x="586" y="120"/>
                </a:lnTo>
                <a:cubicBezTo>
                  <a:pt x="603" y="120"/>
                  <a:pt x="617" y="127"/>
                  <a:pt x="629" y="138"/>
                </a:cubicBezTo>
                <a:lnTo>
                  <a:pt x="629" y="138"/>
                </a:lnTo>
                <a:cubicBezTo>
                  <a:pt x="641" y="149"/>
                  <a:pt x="646" y="166"/>
                  <a:pt x="646" y="184"/>
                </a:cubicBezTo>
                <a:lnTo>
                  <a:pt x="646" y="184"/>
                </a:lnTo>
                <a:cubicBezTo>
                  <a:pt x="645" y="203"/>
                  <a:pt x="639" y="219"/>
                  <a:pt x="629" y="230"/>
                </a:cubicBezTo>
                <a:close/>
                <a:moveTo>
                  <a:pt x="686" y="127"/>
                </a:moveTo>
                <a:lnTo>
                  <a:pt x="686" y="127"/>
                </a:lnTo>
                <a:cubicBezTo>
                  <a:pt x="676" y="109"/>
                  <a:pt x="661" y="95"/>
                  <a:pt x="644" y="84"/>
                </a:cubicBezTo>
                <a:lnTo>
                  <a:pt x="644" y="84"/>
                </a:lnTo>
                <a:cubicBezTo>
                  <a:pt x="626" y="74"/>
                  <a:pt x="606" y="68"/>
                  <a:pt x="586" y="68"/>
                </a:cubicBezTo>
                <a:lnTo>
                  <a:pt x="586" y="68"/>
                </a:lnTo>
                <a:cubicBezTo>
                  <a:pt x="557" y="68"/>
                  <a:pt x="532" y="78"/>
                  <a:pt x="508" y="98"/>
                </a:cubicBezTo>
                <a:lnTo>
                  <a:pt x="508" y="98"/>
                </a:lnTo>
                <a:cubicBezTo>
                  <a:pt x="483" y="121"/>
                  <a:pt x="471" y="149"/>
                  <a:pt x="471" y="184"/>
                </a:cubicBezTo>
                <a:lnTo>
                  <a:pt x="471" y="184"/>
                </a:lnTo>
                <a:cubicBezTo>
                  <a:pt x="471" y="216"/>
                  <a:pt x="482" y="244"/>
                  <a:pt x="505" y="266"/>
                </a:cubicBezTo>
                <a:lnTo>
                  <a:pt x="505" y="266"/>
                </a:lnTo>
                <a:cubicBezTo>
                  <a:pt x="527" y="288"/>
                  <a:pt x="555" y="300"/>
                  <a:pt x="586" y="300"/>
                </a:cubicBezTo>
                <a:lnTo>
                  <a:pt x="586" y="300"/>
                </a:lnTo>
                <a:cubicBezTo>
                  <a:pt x="607" y="300"/>
                  <a:pt x="627" y="295"/>
                  <a:pt x="645" y="285"/>
                </a:cubicBezTo>
                <a:lnTo>
                  <a:pt x="645" y="285"/>
                </a:lnTo>
                <a:cubicBezTo>
                  <a:pt x="663" y="275"/>
                  <a:pt x="677" y="261"/>
                  <a:pt x="687" y="243"/>
                </a:cubicBezTo>
                <a:lnTo>
                  <a:pt x="687" y="243"/>
                </a:lnTo>
                <a:cubicBezTo>
                  <a:pt x="698" y="225"/>
                  <a:pt x="703" y="206"/>
                  <a:pt x="703" y="185"/>
                </a:cubicBezTo>
                <a:lnTo>
                  <a:pt x="703" y="185"/>
                </a:lnTo>
                <a:cubicBezTo>
                  <a:pt x="701" y="164"/>
                  <a:pt x="697" y="145"/>
                  <a:pt x="686" y="127"/>
                </a:cubicBezTo>
                <a:close/>
                <a:moveTo>
                  <a:pt x="158" y="230"/>
                </a:moveTo>
                <a:lnTo>
                  <a:pt x="158" y="230"/>
                </a:lnTo>
                <a:cubicBezTo>
                  <a:pt x="146" y="242"/>
                  <a:pt x="133" y="248"/>
                  <a:pt x="115" y="248"/>
                </a:cubicBezTo>
                <a:lnTo>
                  <a:pt x="115" y="248"/>
                </a:lnTo>
                <a:cubicBezTo>
                  <a:pt x="98" y="248"/>
                  <a:pt x="83" y="242"/>
                  <a:pt x="72" y="230"/>
                </a:cubicBezTo>
                <a:lnTo>
                  <a:pt x="72" y="230"/>
                </a:lnTo>
                <a:cubicBezTo>
                  <a:pt x="61" y="219"/>
                  <a:pt x="55" y="203"/>
                  <a:pt x="55" y="184"/>
                </a:cubicBezTo>
                <a:lnTo>
                  <a:pt x="55" y="184"/>
                </a:lnTo>
                <a:cubicBezTo>
                  <a:pt x="55" y="166"/>
                  <a:pt x="60" y="149"/>
                  <a:pt x="72" y="138"/>
                </a:cubicBezTo>
                <a:lnTo>
                  <a:pt x="72" y="138"/>
                </a:lnTo>
                <a:cubicBezTo>
                  <a:pt x="84" y="127"/>
                  <a:pt x="98" y="120"/>
                  <a:pt x="115" y="120"/>
                </a:cubicBezTo>
                <a:lnTo>
                  <a:pt x="115" y="120"/>
                </a:lnTo>
                <a:cubicBezTo>
                  <a:pt x="132" y="120"/>
                  <a:pt x="146" y="127"/>
                  <a:pt x="158" y="138"/>
                </a:cubicBezTo>
                <a:lnTo>
                  <a:pt x="158" y="138"/>
                </a:lnTo>
                <a:cubicBezTo>
                  <a:pt x="170" y="149"/>
                  <a:pt x="175" y="166"/>
                  <a:pt x="175" y="184"/>
                </a:cubicBezTo>
                <a:lnTo>
                  <a:pt x="175" y="184"/>
                </a:lnTo>
                <a:cubicBezTo>
                  <a:pt x="174" y="203"/>
                  <a:pt x="170" y="219"/>
                  <a:pt x="158" y="230"/>
                </a:cubicBezTo>
                <a:close/>
                <a:moveTo>
                  <a:pt x="231" y="0"/>
                </a:moveTo>
                <a:lnTo>
                  <a:pt x="176" y="0"/>
                </a:lnTo>
                <a:lnTo>
                  <a:pt x="176" y="85"/>
                </a:lnTo>
                <a:lnTo>
                  <a:pt x="176" y="85"/>
                </a:lnTo>
                <a:cubicBezTo>
                  <a:pt x="174" y="85"/>
                  <a:pt x="174" y="84"/>
                  <a:pt x="173" y="84"/>
                </a:cubicBezTo>
                <a:lnTo>
                  <a:pt x="173" y="84"/>
                </a:lnTo>
                <a:cubicBezTo>
                  <a:pt x="155" y="74"/>
                  <a:pt x="135" y="68"/>
                  <a:pt x="115" y="68"/>
                </a:cubicBezTo>
                <a:lnTo>
                  <a:pt x="115" y="68"/>
                </a:lnTo>
                <a:cubicBezTo>
                  <a:pt x="86" y="68"/>
                  <a:pt x="61" y="78"/>
                  <a:pt x="38" y="98"/>
                </a:cubicBezTo>
                <a:lnTo>
                  <a:pt x="38" y="98"/>
                </a:lnTo>
                <a:cubicBezTo>
                  <a:pt x="13" y="121"/>
                  <a:pt x="0" y="150"/>
                  <a:pt x="0" y="184"/>
                </a:cubicBezTo>
                <a:lnTo>
                  <a:pt x="0" y="184"/>
                </a:lnTo>
                <a:cubicBezTo>
                  <a:pt x="0" y="216"/>
                  <a:pt x="11" y="244"/>
                  <a:pt x="34" y="266"/>
                </a:cubicBezTo>
                <a:lnTo>
                  <a:pt x="34" y="266"/>
                </a:lnTo>
                <a:cubicBezTo>
                  <a:pt x="56" y="288"/>
                  <a:pt x="84" y="300"/>
                  <a:pt x="115" y="300"/>
                </a:cubicBezTo>
                <a:lnTo>
                  <a:pt x="115" y="300"/>
                </a:lnTo>
                <a:cubicBezTo>
                  <a:pt x="136" y="300"/>
                  <a:pt x="156" y="295"/>
                  <a:pt x="174" y="285"/>
                </a:cubicBezTo>
                <a:lnTo>
                  <a:pt x="174" y="285"/>
                </a:lnTo>
                <a:cubicBezTo>
                  <a:pt x="192" y="275"/>
                  <a:pt x="206" y="261"/>
                  <a:pt x="216" y="243"/>
                </a:cubicBezTo>
                <a:lnTo>
                  <a:pt x="216" y="243"/>
                </a:lnTo>
                <a:cubicBezTo>
                  <a:pt x="226" y="227"/>
                  <a:pt x="230" y="210"/>
                  <a:pt x="231" y="192"/>
                </a:cubicBezTo>
                <a:lnTo>
                  <a:pt x="231" y="185"/>
                </a:lnTo>
                <a:lnTo>
                  <a:pt x="231" y="0"/>
                </a:lnTo>
                <a:close/>
                <a:moveTo>
                  <a:pt x="396" y="182"/>
                </a:moveTo>
                <a:lnTo>
                  <a:pt x="396" y="184"/>
                </a:lnTo>
                <a:lnTo>
                  <a:pt x="396" y="184"/>
                </a:lnTo>
                <a:cubicBezTo>
                  <a:pt x="396" y="204"/>
                  <a:pt x="394" y="216"/>
                  <a:pt x="392" y="222"/>
                </a:cubicBezTo>
                <a:lnTo>
                  <a:pt x="392" y="222"/>
                </a:lnTo>
                <a:cubicBezTo>
                  <a:pt x="389" y="229"/>
                  <a:pt x="385" y="236"/>
                  <a:pt x="378" y="241"/>
                </a:cubicBezTo>
                <a:lnTo>
                  <a:pt x="378" y="241"/>
                </a:lnTo>
                <a:cubicBezTo>
                  <a:pt x="372" y="245"/>
                  <a:pt x="363" y="247"/>
                  <a:pt x="354" y="247"/>
                </a:cubicBezTo>
                <a:lnTo>
                  <a:pt x="354" y="247"/>
                </a:lnTo>
                <a:cubicBezTo>
                  <a:pt x="345" y="247"/>
                  <a:pt x="337" y="245"/>
                  <a:pt x="331" y="241"/>
                </a:cubicBezTo>
                <a:lnTo>
                  <a:pt x="331" y="241"/>
                </a:lnTo>
                <a:cubicBezTo>
                  <a:pt x="324" y="236"/>
                  <a:pt x="320" y="229"/>
                  <a:pt x="317" y="222"/>
                </a:cubicBezTo>
                <a:lnTo>
                  <a:pt x="317" y="222"/>
                </a:lnTo>
                <a:cubicBezTo>
                  <a:pt x="314" y="214"/>
                  <a:pt x="313" y="201"/>
                  <a:pt x="313" y="182"/>
                </a:cubicBezTo>
                <a:lnTo>
                  <a:pt x="313" y="73"/>
                </a:lnTo>
                <a:lnTo>
                  <a:pt x="256" y="73"/>
                </a:lnTo>
                <a:lnTo>
                  <a:pt x="256" y="183"/>
                </a:lnTo>
                <a:lnTo>
                  <a:pt x="256" y="183"/>
                </a:lnTo>
                <a:cubicBezTo>
                  <a:pt x="258" y="208"/>
                  <a:pt x="260" y="227"/>
                  <a:pt x="263" y="238"/>
                </a:cubicBezTo>
                <a:lnTo>
                  <a:pt x="263" y="238"/>
                </a:lnTo>
                <a:cubicBezTo>
                  <a:pt x="269" y="257"/>
                  <a:pt x="280" y="273"/>
                  <a:pt x="294" y="283"/>
                </a:cubicBezTo>
                <a:lnTo>
                  <a:pt x="294" y="283"/>
                </a:lnTo>
                <a:cubicBezTo>
                  <a:pt x="309" y="294"/>
                  <a:pt x="329" y="299"/>
                  <a:pt x="352" y="299"/>
                </a:cubicBezTo>
                <a:lnTo>
                  <a:pt x="352" y="299"/>
                </a:lnTo>
                <a:cubicBezTo>
                  <a:pt x="375" y="299"/>
                  <a:pt x="393" y="295"/>
                  <a:pt x="408" y="285"/>
                </a:cubicBezTo>
                <a:lnTo>
                  <a:pt x="408" y="285"/>
                </a:lnTo>
                <a:cubicBezTo>
                  <a:pt x="422" y="276"/>
                  <a:pt x="433" y="263"/>
                  <a:pt x="441" y="245"/>
                </a:cubicBezTo>
                <a:lnTo>
                  <a:pt x="441" y="245"/>
                </a:lnTo>
                <a:cubicBezTo>
                  <a:pt x="446" y="233"/>
                  <a:pt x="449" y="212"/>
                  <a:pt x="449" y="182"/>
                </a:cubicBezTo>
                <a:lnTo>
                  <a:pt x="449" y="72"/>
                </a:lnTo>
                <a:lnTo>
                  <a:pt x="393" y="72"/>
                </a:lnTo>
                <a:lnTo>
                  <a:pt x="393" y="180"/>
                </a:lnTo>
                <a:lnTo>
                  <a:pt x="396" y="180"/>
                </a:lnTo>
                <a:lnTo>
                  <a:pt x="396" y="1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E604254-5B81-6E0D-EFF9-4D869AF4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5422" y="3540202"/>
            <a:ext cx="798615" cy="304241"/>
          </a:xfrm>
          <a:custGeom>
            <a:avLst/>
            <a:gdLst>
              <a:gd name="connsiteX0" fmla="*/ 1555992 w 1597230"/>
              <a:gd name="connsiteY0" fmla="*/ 560730 h 608483"/>
              <a:gd name="connsiteX1" fmla="*/ 1555992 w 1597230"/>
              <a:gd name="connsiteY1" fmla="*/ 570397 h 608483"/>
              <a:gd name="connsiteX2" fmla="*/ 1562158 w 1597230"/>
              <a:gd name="connsiteY2" fmla="*/ 570397 h 608483"/>
              <a:gd name="connsiteX3" fmla="*/ 1569556 w 1597230"/>
              <a:gd name="connsiteY3" fmla="*/ 565564 h 608483"/>
              <a:gd name="connsiteX4" fmla="*/ 1563392 w 1597230"/>
              <a:gd name="connsiteY4" fmla="*/ 560730 h 608483"/>
              <a:gd name="connsiteX5" fmla="*/ 1549826 w 1597230"/>
              <a:gd name="connsiteY5" fmla="*/ 557105 h 608483"/>
              <a:gd name="connsiteX6" fmla="*/ 1563392 w 1597230"/>
              <a:gd name="connsiteY6" fmla="*/ 557105 h 608483"/>
              <a:gd name="connsiteX7" fmla="*/ 1575722 w 1597230"/>
              <a:gd name="connsiteY7" fmla="*/ 566772 h 608483"/>
              <a:gd name="connsiteX8" fmla="*/ 1567090 w 1597230"/>
              <a:gd name="connsiteY8" fmla="*/ 575231 h 608483"/>
              <a:gd name="connsiteX9" fmla="*/ 1575722 w 1597230"/>
              <a:gd name="connsiteY9" fmla="*/ 590941 h 608483"/>
              <a:gd name="connsiteX10" fmla="*/ 1570790 w 1597230"/>
              <a:gd name="connsiteY10" fmla="*/ 590941 h 608483"/>
              <a:gd name="connsiteX11" fmla="*/ 1562158 w 1597230"/>
              <a:gd name="connsiteY11" fmla="*/ 575231 h 608483"/>
              <a:gd name="connsiteX12" fmla="*/ 1555992 w 1597230"/>
              <a:gd name="connsiteY12" fmla="*/ 575231 h 608483"/>
              <a:gd name="connsiteX13" fmla="*/ 1555992 w 1597230"/>
              <a:gd name="connsiteY13" fmla="*/ 590941 h 608483"/>
              <a:gd name="connsiteX14" fmla="*/ 1549826 w 1597230"/>
              <a:gd name="connsiteY14" fmla="*/ 590941 h 608483"/>
              <a:gd name="connsiteX15" fmla="*/ 1562158 w 1597230"/>
              <a:gd name="connsiteY15" fmla="*/ 548646 h 608483"/>
              <a:gd name="connsiteX16" fmla="*/ 1537494 w 1597230"/>
              <a:gd name="connsiteY16" fmla="*/ 574023 h 608483"/>
              <a:gd name="connsiteX17" fmla="*/ 1562158 w 1597230"/>
              <a:gd name="connsiteY17" fmla="*/ 596983 h 608483"/>
              <a:gd name="connsiteX18" fmla="*/ 1585588 w 1597230"/>
              <a:gd name="connsiteY18" fmla="*/ 574023 h 608483"/>
              <a:gd name="connsiteX19" fmla="*/ 1562158 w 1597230"/>
              <a:gd name="connsiteY19" fmla="*/ 548646 h 608483"/>
              <a:gd name="connsiteX20" fmla="*/ 1562158 w 1597230"/>
              <a:gd name="connsiteY20" fmla="*/ 543812 h 608483"/>
              <a:gd name="connsiteX21" fmla="*/ 1591754 w 1597230"/>
              <a:gd name="connsiteY21" fmla="*/ 574023 h 608483"/>
              <a:gd name="connsiteX22" fmla="*/ 1562158 w 1597230"/>
              <a:gd name="connsiteY22" fmla="*/ 603025 h 608483"/>
              <a:gd name="connsiteX23" fmla="*/ 1532562 w 1597230"/>
              <a:gd name="connsiteY23" fmla="*/ 574023 h 608483"/>
              <a:gd name="connsiteX24" fmla="*/ 1562158 w 1597230"/>
              <a:gd name="connsiteY24" fmla="*/ 543812 h 608483"/>
              <a:gd name="connsiteX25" fmla="*/ 91214 w 1597230"/>
              <a:gd name="connsiteY25" fmla="*/ 409923 h 608483"/>
              <a:gd name="connsiteX26" fmla="*/ 91214 w 1597230"/>
              <a:gd name="connsiteY26" fmla="*/ 507419 h 608483"/>
              <a:gd name="connsiteX27" fmla="*/ 120796 w 1597230"/>
              <a:gd name="connsiteY27" fmla="*/ 507419 h 608483"/>
              <a:gd name="connsiteX28" fmla="*/ 151612 w 1597230"/>
              <a:gd name="connsiteY28" fmla="*/ 486439 h 608483"/>
              <a:gd name="connsiteX29" fmla="*/ 160240 w 1597230"/>
              <a:gd name="connsiteY29" fmla="*/ 459288 h 608483"/>
              <a:gd name="connsiteX30" fmla="*/ 151612 w 1597230"/>
              <a:gd name="connsiteY30" fmla="*/ 432137 h 608483"/>
              <a:gd name="connsiteX31" fmla="*/ 119564 w 1597230"/>
              <a:gd name="connsiteY31" fmla="*/ 409923 h 608483"/>
              <a:gd name="connsiteX32" fmla="*/ 408616 w 1597230"/>
              <a:gd name="connsiteY32" fmla="*/ 406114 h 608483"/>
              <a:gd name="connsiteX33" fmla="*/ 355344 w 1597230"/>
              <a:gd name="connsiteY33" fmla="*/ 460160 h 608483"/>
              <a:gd name="connsiteX34" fmla="*/ 408616 w 1597230"/>
              <a:gd name="connsiteY34" fmla="*/ 514206 h 608483"/>
              <a:gd name="connsiteX35" fmla="*/ 461886 w 1597230"/>
              <a:gd name="connsiteY35" fmla="*/ 460160 h 608483"/>
              <a:gd name="connsiteX36" fmla="*/ 408616 w 1597230"/>
              <a:gd name="connsiteY36" fmla="*/ 406114 h 608483"/>
              <a:gd name="connsiteX37" fmla="*/ 613084 w 1597230"/>
              <a:gd name="connsiteY37" fmla="*/ 318598 h 608483"/>
              <a:gd name="connsiteX38" fmla="*/ 616818 w 1597230"/>
              <a:gd name="connsiteY38" fmla="*/ 318598 h 608483"/>
              <a:gd name="connsiteX39" fmla="*/ 649182 w 1597230"/>
              <a:gd name="connsiteY39" fmla="*/ 333407 h 608483"/>
              <a:gd name="connsiteX40" fmla="*/ 723866 w 1597230"/>
              <a:gd name="connsiteY40" fmla="*/ 429669 h 608483"/>
              <a:gd name="connsiteX41" fmla="*/ 723866 w 1597230"/>
              <a:gd name="connsiteY41" fmla="*/ 364260 h 608483"/>
              <a:gd name="connsiteX42" fmla="*/ 771166 w 1597230"/>
              <a:gd name="connsiteY42" fmla="*/ 318598 h 608483"/>
              <a:gd name="connsiteX43" fmla="*/ 817220 w 1597230"/>
              <a:gd name="connsiteY43" fmla="*/ 358090 h 608483"/>
              <a:gd name="connsiteX44" fmla="*/ 817220 w 1597230"/>
              <a:gd name="connsiteY44" fmla="*/ 550613 h 608483"/>
              <a:gd name="connsiteX45" fmla="*/ 771166 w 1597230"/>
              <a:gd name="connsiteY45" fmla="*/ 597510 h 608483"/>
              <a:gd name="connsiteX46" fmla="*/ 766186 w 1597230"/>
              <a:gd name="connsiteY46" fmla="*/ 596276 h 608483"/>
              <a:gd name="connsiteX47" fmla="*/ 735068 w 1597230"/>
              <a:gd name="connsiteY47" fmla="*/ 581467 h 608483"/>
              <a:gd name="connsiteX48" fmla="*/ 657894 w 1597230"/>
              <a:gd name="connsiteY48" fmla="*/ 485204 h 608483"/>
              <a:gd name="connsiteX49" fmla="*/ 657894 w 1597230"/>
              <a:gd name="connsiteY49" fmla="*/ 551848 h 608483"/>
              <a:gd name="connsiteX50" fmla="*/ 611840 w 1597230"/>
              <a:gd name="connsiteY50" fmla="*/ 597510 h 608483"/>
              <a:gd name="connsiteX51" fmla="*/ 565784 w 1597230"/>
              <a:gd name="connsiteY51" fmla="*/ 556784 h 608483"/>
              <a:gd name="connsiteX52" fmla="*/ 565784 w 1597230"/>
              <a:gd name="connsiteY52" fmla="*/ 364260 h 608483"/>
              <a:gd name="connsiteX53" fmla="*/ 613084 w 1597230"/>
              <a:gd name="connsiteY53" fmla="*/ 318598 h 608483"/>
              <a:gd name="connsiteX54" fmla="*/ 56702 w 1597230"/>
              <a:gd name="connsiteY54" fmla="*/ 318598 h 608483"/>
              <a:gd name="connsiteX55" fmla="*/ 126960 w 1597230"/>
              <a:gd name="connsiteY55" fmla="*/ 318598 h 608483"/>
              <a:gd name="connsiteX56" fmla="*/ 228032 w 1597230"/>
              <a:gd name="connsiteY56" fmla="*/ 379070 h 608483"/>
              <a:gd name="connsiteX57" fmla="*/ 251450 w 1597230"/>
              <a:gd name="connsiteY57" fmla="*/ 458054 h 608483"/>
              <a:gd name="connsiteX58" fmla="*/ 228032 w 1597230"/>
              <a:gd name="connsiteY58" fmla="*/ 537038 h 608483"/>
              <a:gd name="connsiteX59" fmla="*/ 126960 w 1597230"/>
              <a:gd name="connsiteY59" fmla="*/ 597510 h 608483"/>
              <a:gd name="connsiteX60" fmla="*/ 56702 w 1597230"/>
              <a:gd name="connsiteY60" fmla="*/ 597510 h 608483"/>
              <a:gd name="connsiteX61" fmla="*/ 4 w 1597230"/>
              <a:gd name="connsiteY61" fmla="*/ 540740 h 608483"/>
              <a:gd name="connsiteX62" fmla="*/ 4 w 1597230"/>
              <a:gd name="connsiteY62" fmla="*/ 375367 h 608483"/>
              <a:gd name="connsiteX63" fmla="*/ 56702 w 1597230"/>
              <a:gd name="connsiteY63" fmla="*/ 318598 h 608483"/>
              <a:gd name="connsiteX64" fmla="*/ 1156126 w 1597230"/>
              <a:gd name="connsiteY64" fmla="*/ 318594 h 608483"/>
              <a:gd name="connsiteX65" fmla="*/ 1269294 w 1597230"/>
              <a:gd name="connsiteY65" fmla="*/ 318594 h 608483"/>
              <a:gd name="connsiteX66" fmla="*/ 1317078 w 1597230"/>
              <a:gd name="connsiteY66" fmla="*/ 364947 h 608483"/>
              <a:gd name="connsiteX67" fmla="*/ 1269294 w 1597230"/>
              <a:gd name="connsiteY67" fmla="*/ 411301 h 608483"/>
              <a:gd name="connsiteX68" fmla="*/ 1259236 w 1597230"/>
              <a:gd name="connsiteY68" fmla="*/ 411301 h 608483"/>
              <a:gd name="connsiteX69" fmla="*/ 1259236 w 1597230"/>
              <a:gd name="connsiteY69" fmla="*/ 555374 h 608483"/>
              <a:gd name="connsiteX70" fmla="*/ 1212710 w 1597230"/>
              <a:gd name="connsiteY70" fmla="*/ 601728 h 608483"/>
              <a:gd name="connsiteX71" fmla="*/ 1166184 w 1597230"/>
              <a:gd name="connsiteY71" fmla="*/ 561638 h 608483"/>
              <a:gd name="connsiteX72" fmla="*/ 1166184 w 1597230"/>
              <a:gd name="connsiteY72" fmla="*/ 411301 h 608483"/>
              <a:gd name="connsiteX73" fmla="*/ 1156126 w 1597230"/>
              <a:gd name="connsiteY73" fmla="*/ 411301 h 608483"/>
              <a:gd name="connsiteX74" fmla="*/ 1109600 w 1597230"/>
              <a:gd name="connsiteY74" fmla="*/ 364947 h 608483"/>
              <a:gd name="connsiteX75" fmla="*/ 1156126 w 1597230"/>
              <a:gd name="connsiteY75" fmla="*/ 318594 h 608483"/>
              <a:gd name="connsiteX76" fmla="*/ 890744 w 1597230"/>
              <a:gd name="connsiteY76" fmla="*/ 318594 h 608483"/>
              <a:gd name="connsiteX77" fmla="*/ 938042 w 1597230"/>
              <a:gd name="connsiteY77" fmla="*/ 360005 h 608483"/>
              <a:gd name="connsiteX78" fmla="*/ 938042 w 1597230"/>
              <a:gd name="connsiteY78" fmla="*/ 484238 h 608483"/>
              <a:gd name="connsiteX79" fmla="*/ 971650 w 1597230"/>
              <a:gd name="connsiteY79" fmla="*/ 515610 h 608483"/>
              <a:gd name="connsiteX80" fmla="*/ 1004014 w 1597230"/>
              <a:gd name="connsiteY80" fmla="*/ 484238 h 608483"/>
              <a:gd name="connsiteX81" fmla="*/ 1004014 w 1597230"/>
              <a:gd name="connsiteY81" fmla="*/ 360005 h 608483"/>
              <a:gd name="connsiteX82" fmla="*/ 1050068 w 1597230"/>
              <a:gd name="connsiteY82" fmla="*/ 318594 h 608483"/>
              <a:gd name="connsiteX83" fmla="*/ 1097368 w 1597230"/>
              <a:gd name="connsiteY83" fmla="*/ 360005 h 608483"/>
              <a:gd name="connsiteX84" fmla="*/ 1097368 w 1597230"/>
              <a:gd name="connsiteY84" fmla="*/ 494277 h 608483"/>
              <a:gd name="connsiteX85" fmla="*/ 971650 w 1597230"/>
              <a:gd name="connsiteY85" fmla="*/ 608472 h 608483"/>
              <a:gd name="connsiteX86" fmla="*/ 845932 w 1597230"/>
              <a:gd name="connsiteY86" fmla="*/ 494277 h 608483"/>
              <a:gd name="connsiteX87" fmla="*/ 845932 w 1597230"/>
              <a:gd name="connsiteY87" fmla="*/ 360005 h 608483"/>
              <a:gd name="connsiteX88" fmla="*/ 890744 w 1597230"/>
              <a:gd name="connsiteY88" fmla="*/ 318594 h 608483"/>
              <a:gd name="connsiteX89" fmla="*/ 1410096 w 1597230"/>
              <a:gd name="connsiteY89" fmla="*/ 313105 h 608483"/>
              <a:gd name="connsiteX90" fmla="*/ 1446256 w 1597230"/>
              <a:gd name="connsiteY90" fmla="*/ 319336 h 608483"/>
              <a:gd name="connsiteX91" fmla="*/ 1484910 w 1597230"/>
              <a:gd name="connsiteY91" fmla="*/ 338031 h 608483"/>
              <a:gd name="connsiteX92" fmla="*/ 1501120 w 1597230"/>
              <a:gd name="connsiteY92" fmla="*/ 367943 h 608483"/>
              <a:gd name="connsiteX93" fmla="*/ 1499874 w 1597230"/>
              <a:gd name="connsiteY93" fmla="*/ 376667 h 608483"/>
              <a:gd name="connsiteX94" fmla="*/ 1477430 w 1597230"/>
              <a:gd name="connsiteY94" fmla="*/ 401593 h 608483"/>
              <a:gd name="connsiteX95" fmla="*/ 1449998 w 1597230"/>
              <a:gd name="connsiteY95" fmla="*/ 400347 h 608483"/>
              <a:gd name="connsiteX96" fmla="*/ 1425060 w 1597230"/>
              <a:gd name="connsiteY96" fmla="*/ 387884 h 608483"/>
              <a:gd name="connsiteX97" fmla="*/ 1410096 w 1597230"/>
              <a:gd name="connsiteY97" fmla="*/ 384145 h 608483"/>
              <a:gd name="connsiteX98" fmla="*/ 1402616 w 1597230"/>
              <a:gd name="connsiteY98" fmla="*/ 386638 h 608483"/>
              <a:gd name="connsiteX99" fmla="*/ 1397628 w 1597230"/>
              <a:gd name="connsiteY99" fmla="*/ 396608 h 608483"/>
              <a:gd name="connsiteX100" fmla="*/ 1401368 w 1597230"/>
              <a:gd name="connsiteY100" fmla="*/ 405332 h 608483"/>
              <a:gd name="connsiteX101" fmla="*/ 1410096 w 1597230"/>
              <a:gd name="connsiteY101" fmla="*/ 409071 h 608483"/>
              <a:gd name="connsiteX102" fmla="*/ 1448750 w 1597230"/>
              <a:gd name="connsiteY102" fmla="*/ 421535 h 608483"/>
              <a:gd name="connsiteX103" fmla="*/ 1468700 w 1597230"/>
              <a:gd name="connsiteY103" fmla="*/ 431505 h 608483"/>
              <a:gd name="connsiteX104" fmla="*/ 1499874 w 1597230"/>
              <a:gd name="connsiteY104" fmla="*/ 461417 h 608483"/>
              <a:gd name="connsiteX105" fmla="*/ 1514836 w 1597230"/>
              <a:gd name="connsiteY105" fmla="*/ 511270 h 608483"/>
              <a:gd name="connsiteX106" fmla="*/ 1507354 w 1597230"/>
              <a:gd name="connsiteY106" fmla="*/ 547413 h 608483"/>
              <a:gd name="connsiteX107" fmla="*/ 1420072 w 1597230"/>
              <a:gd name="connsiteY107" fmla="*/ 607237 h 608483"/>
              <a:gd name="connsiteX108" fmla="*/ 1418826 w 1597230"/>
              <a:gd name="connsiteY108" fmla="*/ 607237 h 608483"/>
              <a:gd name="connsiteX109" fmla="*/ 1413838 w 1597230"/>
              <a:gd name="connsiteY109" fmla="*/ 608483 h 608483"/>
              <a:gd name="connsiteX110" fmla="*/ 1327802 w 1597230"/>
              <a:gd name="connsiteY110" fmla="*/ 574832 h 608483"/>
              <a:gd name="connsiteX111" fmla="*/ 1312840 w 1597230"/>
              <a:gd name="connsiteY111" fmla="*/ 539935 h 608483"/>
              <a:gd name="connsiteX112" fmla="*/ 1315332 w 1597230"/>
              <a:gd name="connsiteY112" fmla="*/ 526225 h 608483"/>
              <a:gd name="connsiteX113" fmla="*/ 1334036 w 1597230"/>
              <a:gd name="connsiteY113" fmla="*/ 503792 h 608483"/>
              <a:gd name="connsiteX114" fmla="*/ 1370196 w 1597230"/>
              <a:gd name="connsiteY114" fmla="*/ 505038 h 608483"/>
              <a:gd name="connsiteX115" fmla="*/ 1382666 w 1597230"/>
              <a:gd name="connsiteY115" fmla="*/ 511270 h 608483"/>
              <a:gd name="connsiteX116" fmla="*/ 1397628 w 1597230"/>
              <a:gd name="connsiteY116" fmla="*/ 518747 h 608483"/>
              <a:gd name="connsiteX117" fmla="*/ 1411344 w 1597230"/>
              <a:gd name="connsiteY117" fmla="*/ 523733 h 608483"/>
              <a:gd name="connsiteX118" fmla="*/ 1412590 w 1597230"/>
              <a:gd name="connsiteY118" fmla="*/ 523733 h 608483"/>
              <a:gd name="connsiteX119" fmla="*/ 1420072 w 1597230"/>
              <a:gd name="connsiteY119" fmla="*/ 519994 h 608483"/>
              <a:gd name="connsiteX120" fmla="*/ 1423812 w 1597230"/>
              <a:gd name="connsiteY120" fmla="*/ 511270 h 608483"/>
              <a:gd name="connsiteX121" fmla="*/ 1423812 w 1597230"/>
              <a:gd name="connsiteY121" fmla="*/ 508777 h 608483"/>
              <a:gd name="connsiteX122" fmla="*/ 1422566 w 1597230"/>
              <a:gd name="connsiteY122" fmla="*/ 501299 h 608483"/>
              <a:gd name="connsiteX123" fmla="*/ 1416332 w 1597230"/>
              <a:gd name="connsiteY123" fmla="*/ 497560 h 608483"/>
              <a:gd name="connsiteX124" fmla="*/ 1405110 w 1597230"/>
              <a:gd name="connsiteY124" fmla="*/ 493821 h 608483"/>
              <a:gd name="connsiteX125" fmla="*/ 1390146 w 1597230"/>
              <a:gd name="connsiteY125" fmla="*/ 490082 h 608483"/>
              <a:gd name="connsiteX126" fmla="*/ 1337776 w 1597230"/>
              <a:gd name="connsiteY126" fmla="*/ 460170 h 608483"/>
              <a:gd name="connsiteX127" fmla="*/ 1315332 w 1597230"/>
              <a:gd name="connsiteY127" fmla="*/ 401593 h 608483"/>
              <a:gd name="connsiteX128" fmla="*/ 1337776 w 1597230"/>
              <a:gd name="connsiteY128" fmla="*/ 343016 h 608483"/>
              <a:gd name="connsiteX129" fmla="*/ 1377678 w 1597230"/>
              <a:gd name="connsiteY129" fmla="*/ 318090 h 608483"/>
              <a:gd name="connsiteX130" fmla="*/ 1410096 w 1597230"/>
              <a:gd name="connsiteY130" fmla="*/ 313105 h 608483"/>
              <a:gd name="connsiteX131" fmla="*/ 408616 w 1597230"/>
              <a:gd name="connsiteY131" fmla="*/ 313105 h 608483"/>
              <a:gd name="connsiteX132" fmla="*/ 553560 w 1597230"/>
              <a:gd name="connsiteY132" fmla="*/ 460160 h 608483"/>
              <a:gd name="connsiteX133" fmla="*/ 408616 w 1597230"/>
              <a:gd name="connsiteY133" fmla="*/ 608472 h 608483"/>
              <a:gd name="connsiteX134" fmla="*/ 263670 w 1597230"/>
              <a:gd name="connsiteY134" fmla="*/ 460160 h 608483"/>
              <a:gd name="connsiteX135" fmla="*/ 408616 w 1597230"/>
              <a:gd name="connsiteY135" fmla="*/ 313105 h 608483"/>
              <a:gd name="connsiteX136" fmla="*/ 92196 w 1597230"/>
              <a:gd name="connsiteY136" fmla="*/ 99293 h 608483"/>
              <a:gd name="connsiteX137" fmla="*/ 92196 w 1597230"/>
              <a:gd name="connsiteY137" fmla="*/ 197330 h 608483"/>
              <a:gd name="connsiteX138" fmla="*/ 122098 w 1597230"/>
              <a:gd name="connsiteY138" fmla="*/ 197330 h 608483"/>
              <a:gd name="connsiteX139" fmla="*/ 153246 w 1597230"/>
              <a:gd name="connsiteY139" fmla="*/ 177220 h 608483"/>
              <a:gd name="connsiteX140" fmla="*/ 161966 w 1597230"/>
              <a:gd name="connsiteY140" fmla="*/ 148312 h 608483"/>
              <a:gd name="connsiteX141" fmla="*/ 153246 w 1597230"/>
              <a:gd name="connsiteY141" fmla="*/ 119403 h 608483"/>
              <a:gd name="connsiteX142" fmla="*/ 120852 w 1597230"/>
              <a:gd name="connsiteY142" fmla="*/ 99293 h 608483"/>
              <a:gd name="connsiteX143" fmla="*/ 1280774 w 1597230"/>
              <a:gd name="connsiteY143" fmla="*/ 6284 h 608483"/>
              <a:gd name="connsiteX144" fmla="*/ 1318150 w 1597230"/>
              <a:gd name="connsiteY144" fmla="*/ 21367 h 608483"/>
              <a:gd name="connsiteX145" fmla="*/ 1395396 w 1597230"/>
              <a:gd name="connsiteY145" fmla="*/ 119403 h 608483"/>
              <a:gd name="connsiteX146" fmla="*/ 1395396 w 1597230"/>
              <a:gd name="connsiteY146" fmla="*/ 52789 h 608483"/>
              <a:gd name="connsiteX147" fmla="*/ 1441494 w 1597230"/>
              <a:gd name="connsiteY147" fmla="*/ 6284 h 608483"/>
              <a:gd name="connsiteX148" fmla="*/ 1487592 w 1597230"/>
              <a:gd name="connsiteY148" fmla="*/ 47761 h 608483"/>
              <a:gd name="connsiteX149" fmla="*/ 1487592 w 1597230"/>
              <a:gd name="connsiteY149" fmla="*/ 243835 h 608483"/>
              <a:gd name="connsiteX150" fmla="*/ 1440248 w 1597230"/>
              <a:gd name="connsiteY150" fmla="*/ 290339 h 608483"/>
              <a:gd name="connsiteX151" fmla="*/ 1404116 w 1597230"/>
              <a:gd name="connsiteY151" fmla="*/ 275257 h 608483"/>
              <a:gd name="connsiteX152" fmla="*/ 1328118 w 1597230"/>
              <a:gd name="connsiteY152" fmla="*/ 177220 h 608483"/>
              <a:gd name="connsiteX153" fmla="*/ 1328118 w 1597230"/>
              <a:gd name="connsiteY153" fmla="*/ 243835 h 608483"/>
              <a:gd name="connsiteX154" fmla="*/ 1280774 w 1597230"/>
              <a:gd name="connsiteY154" fmla="*/ 290339 h 608483"/>
              <a:gd name="connsiteX155" fmla="*/ 1234676 w 1597230"/>
              <a:gd name="connsiteY155" fmla="*/ 250119 h 608483"/>
              <a:gd name="connsiteX156" fmla="*/ 1234676 w 1597230"/>
              <a:gd name="connsiteY156" fmla="*/ 52789 h 608483"/>
              <a:gd name="connsiteX157" fmla="*/ 1280774 w 1597230"/>
              <a:gd name="connsiteY157" fmla="*/ 6284 h 608483"/>
              <a:gd name="connsiteX158" fmla="*/ 887074 w 1597230"/>
              <a:gd name="connsiteY158" fmla="*/ 6284 h 608483"/>
              <a:gd name="connsiteX159" fmla="*/ 933170 w 1597230"/>
              <a:gd name="connsiteY159" fmla="*/ 52789 h 608483"/>
              <a:gd name="connsiteX160" fmla="*/ 933170 w 1597230"/>
              <a:gd name="connsiteY160" fmla="*/ 119403 h 608483"/>
              <a:gd name="connsiteX161" fmla="*/ 1010416 w 1597230"/>
              <a:gd name="connsiteY161" fmla="*/ 20110 h 608483"/>
              <a:gd name="connsiteX162" fmla="*/ 1044054 w 1597230"/>
              <a:gd name="connsiteY162" fmla="*/ 6284 h 608483"/>
              <a:gd name="connsiteX163" fmla="*/ 1088906 w 1597230"/>
              <a:gd name="connsiteY163" fmla="*/ 52789 h 608483"/>
              <a:gd name="connsiteX164" fmla="*/ 1080186 w 1597230"/>
              <a:gd name="connsiteY164" fmla="*/ 81697 h 608483"/>
              <a:gd name="connsiteX165" fmla="*/ 1026612 w 1597230"/>
              <a:gd name="connsiteY165" fmla="*/ 145798 h 608483"/>
              <a:gd name="connsiteX166" fmla="*/ 1080186 w 1597230"/>
              <a:gd name="connsiteY166" fmla="*/ 216183 h 608483"/>
              <a:gd name="connsiteX167" fmla="*/ 1088906 w 1597230"/>
              <a:gd name="connsiteY167" fmla="*/ 243835 h 608483"/>
              <a:gd name="connsiteX168" fmla="*/ 1044054 w 1597230"/>
              <a:gd name="connsiteY168" fmla="*/ 291596 h 608483"/>
              <a:gd name="connsiteX169" fmla="*/ 1010416 w 1597230"/>
              <a:gd name="connsiteY169" fmla="*/ 276514 h 608483"/>
              <a:gd name="connsiteX170" fmla="*/ 933170 w 1597230"/>
              <a:gd name="connsiteY170" fmla="*/ 177220 h 608483"/>
              <a:gd name="connsiteX171" fmla="*/ 933170 w 1597230"/>
              <a:gd name="connsiteY171" fmla="*/ 243835 h 608483"/>
              <a:gd name="connsiteX172" fmla="*/ 887074 w 1597230"/>
              <a:gd name="connsiteY172" fmla="*/ 290339 h 608483"/>
              <a:gd name="connsiteX173" fmla="*/ 840976 w 1597230"/>
              <a:gd name="connsiteY173" fmla="*/ 248862 h 608483"/>
              <a:gd name="connsiteX174" fmla="*/ 840976 w 1597230"/>
              <a:gd name="connsiteY174" fmla="*/ 52789 h 608483"/>
              <a:gd name="connsiteX175" fmla="*/ 887074 w 1597230"/>
              <a:gd name="connsiteY175" fmla="*/ 6284 h 608483"/>
              <a:gd name="connsiteX176" fmla="*/ 322686 w 1597230"/>
              <a:gd name="connsiteY176" fmla="*/ 6284 h 608483"/>
              <a:gd name="connsiteX177" fmla="*/ 368784 w 1597230"/>
              <a:gd name="connsiteY177" fmla="*/ 47761 h 608483"/>
              <a:gd name="connsiteX178" fmla="*/ 368784 w 1597230"/>
              <a:gd name="connsiteY178" fmla="*/ 170936 h 608483"/>
              <a:gd name="connsiteX179" fmla="*/ 402422 w 1597230"/>
              <a:gd name="connsiteY179" fmla="*/ 203615 h 608483"/>
              <a:gd name="connsiteX180" fmla="*/ 436062 w 1597230"/>
              <a:gd name="connsiteY180" fmla="*/ 170936 h 608483"/>
              <a:gd name="connsiteX181" fmla="*/ 436062 w 1597230"/>
              <a:gd name="connsiteY181" fmla="*/ 47761 h 608483"/>
              <a:gd name="connsiteX182" fmla="*/ 482160 w 1597230"/>
              <a:gd name="connsiteY182" fmla="*/ 6284 h 608483"/>
              <a:gd name="connsiteX183" fmla="*/ 528258 w 1597230"/>
              <a:gd name="connsiteY183" fmla="*/ 47761 h 608483"/>
              <a:gd name="connsiteX184" fmla="*/ 528258 w 1597230"/>
              <a:gd name="connsiteY184" fmla="*/ 180991 h 608483"/>
              <a:gd name="connsiteX185" fmla="*/ 402422 w 1597230"/>
              <a:gd name="connsiteY185" fmla="*/ 295367 h 608483"/>
              <a:gd name="connsiteX186" fmla="*/ 276588 w 1597230"/>
              <a:gd name="connsiteY186" fmla="*/ 180991 h 608483"/>
              <a:gd name="connsiteX187" fmla="*/ 276588 w 1597230"/>
              <a:gd name="connsiteY187" fmla="*/ 47761 h 608483"/>
              <a:gd name="connsiteX188" fmla="*/ 322686 w 1597230"/>
              <a:gd name="connsiteY188" fmla="*/ 6284 h 608483"/>
              <a:gd name="connsiteX189" fmla="*/ 1158676 w 1597230"/>
              <a:gd name="connsiteY189" fmla="*/ 5027 h 608483"/>
              <a:gd name="connsiteX190" fmla="*/ 1204774 w 1597230"/>
              <a:gd name="connsiteY190" fmla="*/ 51532 h 608483"/>
              <a:gd name="connsiteX191" fmla="*/ 1204774 w 1597230"/>
              <a:gd name="connsiteY191" fmla="*/ 243835 h 608483"/>
              <a:gd name="connsiteX192" fmla="*/ 1158676 w 1597230"/>
              <a:gd name="connsiteY192" fmla="*/ 289082 h 608483"/>
              <a:gd name="connsiteX193" fmla="*/ 1112578 w 1597230"/>
              <a:gd name="connsiteY193" fmla="*/ 248862 h 608483"/>
              <a:gd name="connsiteX194" fmla="*/ 1112578 w 1597230"/>
              <a:gd name="connsiteY194" fmla="*/ 51532 h 608483"/>
              <a:gd name="connsiteX195" fmla="*/ 1158676 w 1597230"/>
              <a:gd name="connsiteY195" fmla="*/ 5027 h 608483"/>
              <a:gd name="connsiteX196" fmla="*/ 758746 w 1597230"/>
              <a:gd name="connsiteY196" fmla="*/ 5027 h 608483"/>
              <a:gd name="connsiteX197" fmla="*/ 804844 w 1597230"/>
              <a:gd name="connsiteY197" fmla="*/ 46504 h 608483"/>
              <a:gd name="connsiteX198" fmla="*/ 804844 w 1597230"/>
              <a:gd name="connsiteY198" fmla="*/ 243835 h 608483"/>
              <a:gd name="connsiteX199" fmla="*/ 758746 w 1597230"/>
              <a:gd name="connsiteY199" fmla="*/ 290339 h 608483"/>
              <a:gd name="connsiteX200" fmla="*/ 721370 w 1597230"/>
              <a:gd name="connsiteY200" fmla="*/ 274000 h 608483"/>
              <a:gd name="connsiteX201" fmla="*/ 646616 w 1597230"/>
              <a:gd name="connsiteY201" fmla="*/ 175963 h 608483"/>
              <a:gd name="connsiteX202" fmla="*/ 646616 w 1597230"/>
              <a:gd name="connsiteY202" fmla="*/ 243835 h 608483"/>
              <a:gd name="connsiteX203" fmla="*/ 599272 w 1597230"/>
              <a:gd name="connsiteY203" fmla="*/ 290339 h 608483"/>
              <a:gd name="connsiteX204" fmla="*/ 553176 w 1597230"/>
              <a:gd name="connsiteY204" fmla="*/ 248862 h 608483"/>
              <a:gd name="connsiteX205" fmla="*/ 553176 w 1597230"/>
              <a:gd name="connsiteY205" fmla="*/ 51532 h 608483"/>
              <a:gd name="connsiteX206" fmla="*/ 599272 w 1597230"/>
              <a:gd name="connsiteY206" fmla="*/ 6284 h 608483"/>
              <a:gd name="connsiteX207" fmla="*/ 605502 w 1597230"/>
              <a:gd name="connsiteY207" fmla="*/ 6284 h 608483"/>
              <a:gd name="connsiteX208" fmla="*/ 635404 w 1597230"/>
              <a:gd name="connsiteY208" fmla="*/ 21367 h 608483"/>
              <a:gd name="connsiteX209" fmla="*/ 712648 w 1597230"/>
              <a:gd name="connsiteY209" fmla="*/ 119403 h 608483"/>
              <a:gd name="connsiteX210" fmla="*/ 712648 w 1597230"/>
              <a:gd name="connsiteY210" fmla="*/ 51532 h 608483"/>
              <a:gd name="connsiteX211" fmla="*/ 758746 w 1597230"/>
              <a:gd name="connsiteY211" fmla="*/ 5027 h 608483"/>
              <a:gd name="connsiteX212" fmla="*/ 57312 w 1597230"/>
              <a:gd name="connsiteY212" fmla="*/ 5027 h 608483"/>
              <a:gd name="connsiteX213" fmla="*/ 128328 w 1597230"/>
              <a:gd name="connsiteY213" fmla="*/ 5027 h 608483"/>
              <a:gd name="connsiteX214" fmla="*/ 230490 w 1597230"/>
              <a:gd name="connsiteY214" fmla="*/ 67871 h 608483"/>
              <a:gd name="connsiteX215" fmla="*/ 254162 w 1597230"/>
              <a:gd name="connsiteY215" fmla="*/ 147055 h 608483"/>
              <a:gd name="connsiteX216" fmla="*/ 230490 w 1597230"/>
              <a:gd name="connsiteY216" fmla="*/ 227495 h 608483"/>
              <a:gd name="connsiteX217" fmla="*/ 128328 w 1597230"/>
              <a:gd name="connsiteY217" fmla="*/ 289082 h 608483"/>
              <a:gd name="connsiteX218" fmla="*/ 57312 w 1597230"/>
              <a:gd name="connsiteY218" fmla="*/ 289082 h 608483"/>
              <a:gd name="connsiteX219" fmla="*/ 0 w 1597230"/>
              <a:gd name="connsiteY219" fmla="*/ 231266 h 608483"/>
              <a:gd name="connsiteX220" fmla="*/ 0 w 1597230"/>
              <a:gd name="connsiteY220" fmla="*/ 62844 h 608483"/>
              <a:gd name="connsiteX221" fmla="*/ 57312 w 1597230"/>
              <a:gd name="connsiteY221" fmla="*/ 5027 h 608483"/>
              <a:gd name="connsiteX222" fmla="*/ 1554868 w 1597230"/>
              <a:gd name="connsiteY222" fmla="*/ 0 h 608483"/>
              <a:gd name="connsiteX223" fmla="*/ 1597230 w 1597230"/>
              <a:gd name="connsiteY223" fmla="*/ 43991 h 608483"/>
              <a:gd name="connsiteX224" fmla="*/ 1597230 w 1597230"/>
              <a:gd name="connsiteY224" fmla="*/ 47761 h 608483"/>
              <a:gd name="connsiteX225" fmla="*/ 1589754 w 1597230"/>
              <a:gd name="connsiteY225" fmla="*/ 93009 h 608483"/>
              <a:gd name="connsiteX226" fmla="*/ 1549886 w 1597230"/>
              <a:gd name="connsiteY226" fmla="*/ 125688 h 608483"/>
              <a:gd name="connsiteX227" fmla="*/ 1512508 w 1597230"/>
              <a:gd name="connsiteY227" fmla="*/ 93009 h 608483"/>
              <a:gd name="connsiteX228" fmla="*/ 1511262 w 1597230"/>
              <a:gd name="connsiteY228" fmla="*/ 43991 h 608483"/>
              <a:gd name="connsiteX229" fmla="*/ 1554868 w 1597230"/>
              <a:gd name="connsiteY229" fmla="*/ 0 h 60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597230" h="608483">
                <a:moveTo>
                  <a:pt x="1555992" y="560730"/>
                </a:moveTo>
                <a:lnTo>
                  <a:pt x="1555992" y="570397"/>
                </a:lnTo>
                <a:lnTo>
                  <a:pt x="1562158" y="570397"/>
                </a:lnTo>
                <a:cubicBezTo>
                  <a:pt x="1565858" y="570397"/>
                  <a:pt x="1569556" y="570397"/>
                  <a:pt x="1569556" y="565564"/>
                </a:cubicBezTo>
                <a:cubicBezTo>
                  <a:pt x="1569556" y="561939"/>
                  <a:pt x="1565858" y="560730"/>
                  <a:pt x="1563392" y="560730"/>
                </a:cubicBezTo>
                <a:close/>
                <a:moveTo>
                  <a:pt x="1549826" y="557105"/>
                </a:moveTo>
                <a:lnTo>
                  <a:pt x="1563392" y="557105"/>
                </a:lnTo>
                <a:cubicBezTo>
                  <a:pt x="1572024" y="557105"/>
                  <a:pt x="1575722" y="560730"/>
                  <a:pt x="1575722" y="566772"/>
                </a:cubicBezTo>
                <a:cubicBezTo>
                  <a:pt x="1575722" y="571606"/>
                  <a:pt x="1572024" y="575231"/>
                  <a:pt x="1567090" y="575231"/>
                </a:cubicBezTo>
                <a:lnTo>
                  <a:pt x="1575722" y="590941"/>
                </a:lnTo>
                <a:lnTo>
                  <a:pt x="1570790" y="590941"/>
                </a:lnTo>
                <a:lnTo>
                  <a:pt x="1562158" y="575231"/>
                </a:lnTo>
                <a:lnTo>
                  <a:pt x="1555992" y="575231"/>
                </a:lnTo>
                <a:lnTo>
                  <a:pt x="1555992" y="590941"/>
                </a:lnTo>
                <a:lnTo>
                  <a:pt x="1549826" y="590941"/>
                </a:lnTo>
                <a:close/>
                <a:moveTo>
                  <a:pt x="1562158" y="548646"/>
                </a:moveTo>
                <a:cubicBezTo>
                  <a:pt x="1548594" y="548646"/>
                  <a:pt x="1537494" y="559522"/>
                  <a:pt x="1537494" y="574023"/>
                </a:cubicBezTo>
                <a:cubicBezTo>
                  <a:pt x="1537494" y="587315"/>
                  <a:pt x="1548594" y="596983"/>
                  <a:pt x="1562158" y="596983"/>
                </a:cubicBezTo>
                <a:cubicBezTo>
                  <a:pt x="1575722" y="596983"/>
                  <a:pt x="1585588" y="587315"/>
                  <a:pt x="1585588" y="574023"/>
                </a:cubicBezTo>
                <a:cubicBezTo>
                  <a:pt x="1585588" y="559522"/>
                  <a:pt x="1575722" y="548646"/>
                  <a:pt x="1562158" y="548646"/>
                </a:cubicBezTo>
                <a:close/>
                <a:moveTo>
                  <a:pt x="1562158" y="543812"/>
                </a:moveTo>
                <a:cubicBezTo>
                  <a:pt x="1579422" y="543812"/>
                  <a:pt x="1591754" y="557105"/>
                  <a:pt x="1591754" y="574023"/>
                </a:cubicBezTo>
                <a:cubicBezTo>
                  <a:pt x="1591754" y="589732"/>
                  <a:pt x="1576956" y="603025"/>
                  <a:pt x="1562158" y="603025"/>
                </a:cubicBezTo>
                <a:cubicBezTo>
                  <a:pt x="1544894" y="603025"/>
                  <a:pt x="1532562" y="588524"/>
                  <a:pt x="1532562" y="574023"/>
                </a:cubicBezTo>
                <a:cubicBezTo>
                  <a:pt x="1532562" y="557105"/>
                  <a:pt x="1544894" y="543812"/>
                  <a:pt x="1562158" y="543812"/>
                </a:cubicBezTo>
                <a:close/>
                <a:moveTo>
                  <a:pt x="91214" y="409923"/>
                </a:moveTo>
                <a:lnTo>
                  <a:pt x="91214" y="507419"/>
                </a:lnTo>
                <a:lnTo>
                  <a:pt x="120796" y="507419"/>
                </a:lnTo>
                <a:cubicBezTo>
                  <a:pt x="133122" y="504950"/>
                  <a:pt x="144216" y="497546"/>
                  <a:pt x="151612" y="486439"/>
                </a:cubicBezTo>
                <a:cubicBezTo>
                  <a:pt x="157774" y="477800"/>
                  <a:pt x="160240" y="469161"/>
                  <a:pt x="160240" y="459288"/>
                </a:cubicBezTo>
                <a:cubicBezTo>
                  <a:pt x="160240" y="449415"/>
                  <a:pt x="157774" y="439542"/>
                  <a:pt x="151612" y="432137"/>
                </a:cubicBezTo>
                <a:cubicBezTo>
                  <a:pt x="144216" y="419796"/>
                  <a:pt x="131890" y="412391"/>
                  <a:pt x="119564" y="409923"/>
                </a:cubicBezTo>
                <a:close/>
                <a:moveTo>
                  <a:pt x="408616" y="406114"/>
                </a:moveTo>
                <a:cubicBezTo>
                  <a:pt x="380122" y="406114"/>
                  <a:pt x="355344" y="431252"/>
                  <a:pt x="355344" y="460160"/>
                </a:cubicBezTo>
                <a:cubicBezTo>
                  <a:pt x="355344" y="490325"/>
                  <a:pt x="380122" y="514206"/>
                  <a:pt x="408616" y="514206"/>
                </a:cubicBezTo>
                <a:cubicBezTo>
                  <a:pt x="438348" y="514206"/>
                  <a:pt x="461886" y="490325"/>
                  <a:pt x="461886" y="460160"/>
                </a:cubicBezTo>
                <a:cubicBezTo>
                  <a:pt x="461886" y="431252"/>
                  <a:pt x="438348" y="406114"/>
                  <a:pt x="408616" y="406114"/>
                </a:cubicBezTo>
                <a:close/>
                <a:moveTo>
                  <a:pt x="613084" y="318598"/>
                </a:moveTo>
                <a:lnTo>
                  <a:pt x="616818" y="318598"/>
                </a:lnTo>
                <a:cubicBezTo>
                  <a:pt x="629266" y="318598"/>
                  <a:pt x="640468" y="323534"/>
                  <a:pt x="649182" y="333407"/>
                </a:cubicBezTo>
                <a:lnTo>
                  <a:pt x="723866" y="429669"/>
                </a:lnTo>
                <a:lnTo>
                  <a:pt x="723866" y="364260"/>
                </a:lnTo>
                <a:cubicBezTo>
                  <a:pt x="725110" y="339578"/>
                  <a:pt x="746270" y="318598"/>
                  <a:pt x="771166" y="318598"/>
                </a:cubicBezTo>
                <a:cubicBezTo>
                  <a:pt x="794816" y="318598"/>
                  <a:pt x="814730" y="334641"/>
                  <a:pt x="817220" y="358090"/>
                </a:cubicBezTo>
                <a:lnTo>
                  <a:pt x="817220" y="550613"/>
                </a:lnTo>
                <a:cubicBezTo>
                  <a:pt x="817220" y="576530"/>
                  <a:pt x="796060" y="597510"/>
                  <a:pt x="771166" y="597510"/>
                </a:cubicBezTo>
                <a:cubicBezTo>
                  <a:pt x="769920" y="597510"/>
                  <a:pt x="767432" y="597510"/>
                  <a:pt x="766186" y="596276"/>
                </a:cubicBezTo>
                <a:cubicBezTo>
                  <a:pt x="753740" y="596276"/>
                  <a:pt x="742536" y="591339"/>
                  <a:pt x="735068" y="581467"/>
                </a:cubicBezTo>
                <a:lnTo>
                  <a:pt x="657894" y="485204"/>
                </a:lnTo>
                <a:lnTo>
                  <a:pt x="657894" y="551848"/>
                </a:lnTo>
                <a:cubicBezTo>
                  <a:pt x="657894" y="576530"/>
                  <a:pt x="636734" y="597510"/>
                  <a:pt x="611840" y="597510"/>
                </a:cubicBezTo>
                <a:cubicBezTo>
                  <a:pt x="588190" y="597510"/>
                  <a:pt x="568274" y="580232"/>
                  <a:pt x="565784" y="556784"/>
                </a:cubicBezTo>
                <a:lnTo>
                  <a:pt x="565784" y="364260"/>
                </a:lnTo>
                <a:cubicBezTo>
                  <a:pt x="565784" y="338344"/>
                  <a:pt x="586946" y="318598"/>
                  <a:pt x="613084" y="318598"/>
                </a:cubicBezTo>
                <a:close/>
                <a:moveTo>
                  <a:pt x="56702" y="318598"/>
                </a:moveTo>
                <a:lnTo>
                  <a:pt x="126960" y="318598"/>
                </a:lnTo>
                <a:cubicBezTo>
                  <a:pt x="168868" y="324768"/>
                  <a:pt x="203380" y="344514"/>
                  <a:pt x="228032" y="379070"/>
                </a:cubicBezTo>
                <a:cubicBezTo>
                  <a:pt x="244054" y="403752"/>
                  <a:pt x="251450" y="429669"/>
                  <a:pt x="251450" y="458054"/>
                </a:cubicBezTo>
                <a:cubicBezTo>
                  <a:pt x="251450" y="487673"/>
                  <a:pt x="244054" y="512355"/>
                  <a:pt x="228032" y="537038"/>
                </a:cubicBezTo>
                <a:cubicBezTo>
                  <a:pt x="204612" y="572828"/>
                  <a:pt x="168868" y="592574"/>
                  <a:pt x="126960" y="597510"/>
                </a:cubicBezTo>
                <a:lnTo>
                  <a:pt x="56702" y="597510"/>
                </a:lnTo>
                <a:cubicBezTo>
                  <a:pt x="25888" y="597510"/>
                  <a:pt x="4" y="572828"/>
                  <a:pt x="4" y="540740"/>
                </a:cubicBezTo>
                <a:lnTo>
                  <a:pt x="4" y="375367"/>
                </a:lnTo>
                <a:cubicBezTo>
                  <a:pt x="4" y="343280"/>
                  <a:pt x="25888" y="318598"/>
                  <a:pt x="56702" y="318598"/>
                </a:cubicBezTo>
                <a:close/>
                <a:moveTo>
                  <a:pt x="1156126" y="318594"/>
                </a:moveTo>
                <a:lnTo>
                  <a:pt x="1269294" y="318594"/>
                </a:lnTo>
                <a:cubicBezTo>
                  <a:pt x="1295702" y="318594"/>
                  <a:pt x="1317078" y="339891"/>
                  <a:pt x="1317078" y="364947"/>
                </a:cubicBezTo>
                <a:cubicBezTo>
                  <a:pt x="1317078" y="390004"/>
                  <a:pt x="1295702" y="411301"/>
                  <a:pt x="1269294" y="411301"/>
                </a:cubicBezTo>
                <a:lnTo>
                  <a:pt x="1259236" y="411301"/>
                </a:lnTo>
                <a:lnTo>
                  <a:pt x="1259236" y="555374"/>
                </a:lnTo>
                <a:cubicBezTo>
                  <a:pt x="1259236" y="581683"/>
                  <a:pt x="1237858" y="601728"/>
                  <a:pt x="1212710" y="601728"/>
                </a:cubicBezTo>
                <a:cubicBezTo>
                  <a:pt x="1188818" y="602980"/>
                  <a:pt x="1168700" y="585441"/>
                  <a:pt x="1166184" y="561638"/>
                </a:cubicBezTo>
                <a:lnTo>
                  <a:pt x="1166184" y="411301"/>
                </a:lnTo>
                <a:lnTo>
                  <a:pt x="1156126" y="411301"/>
                </a:lnTo>
                <a:cubicBezTo>
                  <a:pt x="1130976" y="411301"/>
                  <a:pt x="1109600" y="390004"/>
                  <a:pt x="1109600" y="364947"/>
                </a:cubicBezTo>
                <a:cubicBezTo>
                  <a:pt x="1109600" y="338639"/>
                  <a:pt x="1130976" y="318594"/>
                  <a:pt x="1156126" y="318594"/>
                </a:cubicBezTo>
                <a:close/>
                <a:moveTo>
                  <a:pt x="890744" y="318594"/>
                </a:moveTo>
                <a:cubicBezTo>
                  <a:pt x="914394" y="318594"/>
                  <a:pt x="934308" y="336162"/>
                  <a:pt x="938042" y="360005"/>
                </a:cubicBezTo>
                <a:lnTo>
                  <a:pt x="938042" y="484238"/>
                </a:lnTo>
                <a:cubicBezTo>
                  <a:pt x="938042" y="501807"/>
                  <a:pt x="952980" y="515610"/>
                  <a:pt x="971650" y="515610"/>
                </a:cubicBezTo>
                <a:cubicBezTo>
                  <a:pt x="989076" y="515610"/>
                  <a:pt x="1002768" y="501807"/>
                  <a:pt x="1004014" y="484238"/>
                </a:cubicBezTo>
                <a:lnTo>
                  <a:pt x="1004014" y="360005"/>
                </a:lnTo>
                <a:cubicBezTo>
                  <a:pt x="1006504" y="336162"/>
                  <a:pt x="1026418" y="318594"/>
                  <a:pt x="1050068" y="318594"/>
                </a:cubicBezTo>
                <a:cubicBezTo>
                  <a:pt x="1074964" y="318594"/>
                  <a:pt x="1093634" y="336162"/>
                  <a:pt x="1097368" y="360005"/>
                </a:cubicBezTo>
                <a:lnTo>
                  <a:pt x="1097368" y="494277"/>
                </a:lnTo>
                <a:cubicBezTo>
                  <a:pt x="1089900" y="559532"/>
                  <a:pt x="1036376" y="608472"/>
                  <a:pt x="971650" y="608472"/>
                </a:cubicBezTo>
                <a:cubicBezTo>
                  <a:pt x="905680" y="608472"/>
                  <a:pt x="852156" y="559532"/>
                  <a:pt x="845932" y="494277"/>
                </a:cubicBezTo>
                <a:lnTo>
                  <a:pt x="845932" y="360005"/>
                </a:lnTo>
                <a:cubicBezTo>
                  <a:pt x="848422" y="336162"/>
                  <a:pt x="868338" y="318594"/>
                  <a:pt x="890744" y="318594"/>
                </a:cubicBezTo>
                <a:close/>
                <a:moveTo>
                  <a:pt x="1410096" y="313105"/>
                </a:moveTo>
                <a:cubicBezTo>
                  <a:pt x="1422566" y="313105"/>
                  <a:pt x="1435034" y="315597"/>
                  <a:pt x="1446256" y="319336"/>
                </a:cubicBezTo>
                <a:cubicBezTo>
                  <a:pt x="1459972" y="323075"/>
                  <a:pt x="1472442" y="329307"/>
                  <a:pt x="1484910" y="338031"/>
                </a:cubicBezTo>
                <a:cubicBezTo>
                  <a:pt x="1494886" y="345509"/>
                  <a:pt x="1501120" y="356726"/>
                  <a:pt x="1501120" y="367943"/>
                </a:cubicBezTo>
                <a:cubicBezTo>
                  <a:pt x="1501120" y="371682"/>
                  <a:pt x="1501120" y="374174"/>
                  <a:pt x="1499874" y="376667"/>
                </a:cubicBezTo>
                <a:cubicBezTo>
                  <a:pt x="1496132" y="389130"/>
                  <a:pt x="1487404" y="396608"/>
                  <a:pt x="1477430" y="401593"/>
                </a:cubicBezTo>
                <a:cubicBezTo>
                  <a:pt x="1467454" y="404086"/>
                  <a:pt x="1457478" y="402840"/>
                  <a:pt x="1449998" y="400347"/>
                </a:cubicBezTo>
                <a:cubicBezTo>
                  <a:pt x="1440022" y="396608"/>
                  <a:pt x="1432540" y="392869"/>
                  <a:pt x="1425060" y="387884"/>
                </a:cubicBezTo>
                <a:cubicBezTo>
                  <a:pt x="1420072" y="385391"/>
                  <a:pt x="1416332" y="384145"/>
                  <a:pt x="1410096" y="384145"/>
                </a:cubicBezTo>
                <a:cubicBezTo>
                  <a:pt x="1407604" y="384145"/>
                  <a:pt x="1405110" y="385391"/>
                  <a:pt x="1402616" y="386638"/>
                </a:cubicBezTo>
                <a:cubicBezTo>
                  <a:pt x="1398874" y="387884"/>
                  <a:pt x="1397628" y="391623"/>
                  <a:pt x="1397628" y="396608"/>
                </a:cubicBezTo>
                <a:cubicBezTo>
                  <a:pt x="1397628" y="400347"/>
                  <a:pt x="1398874" y="402840"/>
                  <a:pt x="1401368" y="405332"/>
                </a:cubicBezTo>
                <a:cubicBezTo>
                  <a:pt x="1403862" y="407825"/>
                  <a:pt x="1406356" y="407825"/>
                  <a:pt x="1410096" y="409071"/>
                </a:cubicBezTo>
                <a:cubicBezTo>
                  <a:pt x="1423812" y="412810"/>
                  <a:pt x="1435034" y="415303"/>
                  <a:pt x="1448750" y="421535"/>
                </a:cubicBezTo>
                <a:cubicBezTo>
                  <a:pt x="1454986" y="424027"/>
                  <a:pt x="1462466" y="426520"/>
                  <a:pt x="1468700" y="431505"/>
                </a:cubicBezTo>
                <a:cubicBezTo>
                  <a:pt x="1481170" y="438983"/>
                  <a:pt x="1492392" y="448954"/>
                  <a:pt x="1499874" y="461417"/>
                </a:cubicBezTo>
                <a:cubicBezTo>
                  <a:pt x="1508602" y="477619"/>
                  <a:pt x="1513590" y="492575"/>
                  <a:pt x="1514836" y="511270"/>
                </a:cubicBezTo>
                <a:cubicBezTo>
                  <a:pt x="1514836" y="524979"/>
                  <a:pt x="1512342" y="534950"/>
                  <a:pt x="1507354" y="547413"/>
                </a:cubicBezTo>
                <a:cubicBezTo>
                  <a:pt x="1493638" y="583557"/>
                  <a:pt x="1458726" y="608483"/>
                  <a:pt x="1420072" y="607237"/>
                </a:cubicBezTo>
                <a:lnTo>
                  <a:pt x="1418826" y="607237"/>
                </a:lnTo>
                <a:cubicBezTo>
                  <a:pt x="1417578" y="608483"/>
                  <a:pt x="1416332" y="608483"/>
                  <a:pt x="1413838" y="608483"/>
                </a:cubicBezTo>
                <a:cubicBezTo>
                  <a:pt x="1381418" y="608483"/>
                  <a:pt x="1353986" y="597266"/>
                  <a:pt x="1327802" y="574832"/>
                </a:cubicBezTo>
                <a:cubicBezTo>
                  <a:pt x="1319074" y="564862"/>
                  <a:pt x="1312840" y="553645"/>
                  <a:pt x="1312840" y="539935"/>
                </a:cubicBezTo>
                <a:cubicBezTo>
                  <a:pt x="1312840" y="534950"/>
                  <a:pt x="1314086" y="531211"/>
                  <a:pt x="1315332" y="526225"/>
                </a:cubicBezTo>
                <a:cubicBezTo>
                  <a:pt x="1319074" y="517501"/>
                  <a:pt x="1325308" y="507531"/>
                  <a:pt x="1334036" y="503792"/>
                </a:cubicBezTo>
                <a:cubicBezTo>
                  <a:pt x="1346506" y="497560"/>
                  <a:pt x="1358974" y="497560"/>
                  <a:pt x="1370196" y="505038"/>
                </a:cubicBezTo>
                <a:cubicBezTo>
                  <a:pt x="1373936" y="507531"/>
                  <a:pt x="1377678" y="510023"/>
                  <a:pt x="1382666" y="511270"/>
                </a:cubicBezTo>
                <a:cubicBezTo>
                  <a:pt x="1387652" y="515008"/>
                  <a:pt x="1392640" y="517501"/>
                  <a:pt x="1397628" y="518747"/>
                </a:cubicBezTo>
                <a:cubicBezTo>
                  <a:pt x="1401368" y="521240"/>
                  <a:pt x="1406356" y="522486"/>
                  <a:pt x="1411344" y="523733"/>
                </a:cubicBezTo>
                <a:lnTo>
                  <a:pt x="1412590" y="523733"/>
                </a:lnTo>
                <a:cubicBezTo>
                  <a:pt x="1415084" y="523733"/>
                  <a:pt x="1418826" y="522486"/>
                  <a:pt x="1420072" y="519994"/>
                </a:cubicBezTo>
                <a:cubicBezTo>
                  <a:pt x="1423812" y="517501"/>
                  <a:pt x="1423812" y="515008"/>
                  <a:pt x="1423812" y="511270"/>
                </a:cubicBezTo>
                <a:lnTo>
                  <a:pt x="1423812" y="508777"/>
                </a:lnTo>
                <a:cubicBezTo>
                  <a:pt x="1423812" y="506284"/>
                  <a:pt x="1423812" y="503792"/>
                  <a:pt x="1422566" y="501299"/>
                </a:cubicBezTo>
                <a:cubicBezTo>
                  <a:pt x="1420072" y="500053"/>
                  <a:pt x="1418826" y="498806"/>
                  <a:pt x="1416332" y="497560"/>
                </a:cubicBezTo>
                <a:cubicBezTo>
                  <a:pt x="1412590" y="495067"/>
                  <a:pt x="1410096" y="493821"/>
                  <a:pt x="1405110" y="493821"/>
                </a:cubicBezTo>
                <a:cubicBezTo>
                  <a:pt x="1400122" y="492575"/>
                  <a:pt x="1396382" y="491328"/>
                  <a:pt x="1390146" y="490082"/>
                </a:cubicBezTo>
                <a:cubicBezTo>
                  <a:pt x="1370196" y="485097"/>
                  <a:pt x="1352740" y="475126"/>
                  <a:pt x="1337776" y="460170"/>
                </a:cubicBezTo>
                <a:cubicBezTo>
                  <a:pt x="1322814" y="442722"/>
                  <a:pt x="1315332" y="422781"/>
                  <a:pt x="1315332" y="401593"/>
                </a:cubicBezTo>
                <a:cubicBezTo>
                  <a:pt x="1314086" y="379160"/>
                  <a:pt x="1322814" y="357972"/>
                  <a:pt x="1337776" y="343016"/>
                </a:cubicBezTo>
                <a:cubicBezTo>
                  <a:pt x="1347752" y="330553"/>
                  <a:pt x="1361468" y="321829"/>
                  <a:pt x="1377678" y="318090"/>
                </a:cubicBezTo>
                <a:cubicBezTo>
                  <a:pt x="1387652" y="315597"/>
                  <a:pt x="1398874" y="313105"/>
                  <a:pt x="1410096" y="313105"/>
                </a:cubicBezTo>
                <a:close/>
                <a:moveTo>
                  <a:pt x="408616" y="313105"/>
                </a:moveTo>
                <a:cubicBezTo>
                  <a:pt x="489140" y="313105"/>
                  <a:pt x="553560" y="379719"/>
                  <a:pt x="553560" y="460160"/>
                </a:cubicBezTo>
                <a:cubicBezTo>
                  <a:pt x="553560" y="541857"/>
                  <a:pt x="489140" y="608472"/>
                  <a:pt x="408616" y="608472"/>
                </a:cubicBezTo>
                <a:cubicBezTo>
                  <a:pt x="329328" y="608472"/>
                  <a:pt x="263670" y="541857"/>
                  <a:pt x="263670" y="460160"/>
                </a:cubicBezTo>
                <a:cubicBezTo>
                  <a:pt x="263670" y="379719"/>
                  <a:pt x="328090" y="313105"/>
                  <a:pt x="408616" y="313105"/>
                </a:cubicBezTo>
                <a:close/>
                <a:moveTo>
                  <a:pt x="92196" y="99293"/>
                </a:moveTo>
                <a:lnTo>
                  <a:pt x="92196" y="197330"/>
                </a:lnTo>
                <a:lnTo>
                  <a:pt x="122098" y="197330"/>
                </a:lnTo>
                <a:cubicBezTo>
                  <a:pt x="134556" y="194816"/>
                  <a:pt x="147016" y="187275"/>
                  <a:pt x="153246" y="177220"/>
                </a:cubicBezTo>
                <a:cubicBezTo>
                  <a:pt x="159474" y="167165"/>
                  <a:pt x="161966" y="158367"/>
                  <a:pt x="161966" y="148312"/>
                </a:cubicBezTo>
                <a:cubicBezTo>
                  <a:pt x="161966" y="138257"/>
                  <a:pt x="159474" y="128202"/>
                  <a:pt x="153246" y="119403"/>
                </a:cubicBezTo>
                <a:cubicBezTo>
                  <a:pt x="145770" y="108092"/>
                  <a:pt x="134556" y="100550"/>
                  <a:pt x="120852" y="99293"/>
                </a:cubicBezTo>
                <a:close/>
                <a:moveTo>
                  <a:pt x="1280774" y="6284"/>
                </a:moveTo>
                <a:cubicBezTo>
                  <a:pt x="1296970" y="6284"/>
                  <a:pt x="1308184" y="11312"/>
                  <a:pt x="1318150" y="21367"/>
                </a:cubicBezTo>
                <a:lnTo>
                  <a:pt x="1395396" y="119403"/>
                </a:lnTo>
                <a:lnTo>
                  <a:pt x="1395396" y="52789"/>
                </a:lnTo>
                <a:cubicBezTo>
                  <a:pt x="1395396" y="26394"/>
                  <a:pt x="1415330" y="6284"/>
                  <a:pt x="1441494" y="6284"/>
                </a:cubicBezTo>
                <a:cubicBezTo>
                  <a:pt x="1463920" y="6284"/>
                  <a:pt x="1485100" y="23880"/>
                  <a:pt x="1487592" y="47761"/>
                </a:cubicBezTo>
                <a:lnTo>
                  <a:pt x="1487592" y="243835"/>
                </a:lnTo>
                <a:cubicBezTo>
                  <a:pt x="1487592" y="268972"/>
                  <a:pt x="1465164" y="290339"/>
                  <a:pt x="1440248" y="290339"/>
                </a:cubicBezTo>
                <a:cubicBezTo>
                  <a:pt x="1426542" y="290339"/>
                  <a:pt x="1414084" y="285312"/>
                  <a:pt x="1404116" y="275257"/>
                </a:cubicBezTo>
                <a:lnTo>
                  <a:pt x="1328118" y="177220"/>
                </a:lnTo>
                <a:lnTo>
                  <a:pt x="1328118" y="243835"/>
                </a:lnTo>
                <a:cubicBezTo>
                  <a:pt x="1328118" y="268972"/>
                  <a:pt x="1306938" y="290339"/>
                  <a:pt x="1280774" y="290339"/>
                </a:cubicBezTo>
                <a:cubicBezTo>
                  <a:pt x="1257102" y="290339"/>
                  <a:pt x="1238414" y="272743"/>
                  <a:pt x="1234676" y="250119"/>
                </a:cubicBezTo>
                <a:lnTo>
                  <a:pt x="1234676" y="52789"/>
                </a:lnTo>
                <a:cubicBezTo>
                  <a:pt x="1234676" y="26394"/>
                  <a:pt x="1255856" y="6284"/>
                  <a:pt x="1280774" y="6284"/>
                </a:cubicBezTo>
                <a:close/>
                <a:moveTo>
                  <a:pt x="887074" y="6284"/>
                </a:moveTo>
                <a:cubicBezTo>
                  <a:pt x="911990" y="6284"/>
                  <a:pt x="933170" y="26394"/>
                  <a:pt x="933170" y="52789"/>
                </a:cubicBezTo>
                <a:lnTo>
                  <a:pt x="933170" y="119403"/>
                </a:lnTo>
                <a:lnTo>
                  <a:pt x="1010416" y="20110"/>
                </a:lnTo>
                <a:cubicBezTo>
                  <a:pt x="1019138" y="11312"/>
                  <a:pt x="1030350" y="6284"/>
                  <a:pt x="1044054" y="6284"/>
                </a:cubicBezTo>
                <a:cubicBezTo>
                  <a:pt x="1068972" y="6284"/>
                  <a:pt x="1088906" y="27651"/>
                  <a:pt x="1088906" y="52789"/>
                </a:cubicBezTo>
                <a:cubicBezTo>
                  <a:pt x="1088906" y="64101"/>
                  <a:pt x="1086416" y="72899"/>
                  <a:pt x="1080186" y="81697"/>
                </a:cubicBezTo>
                <a:lnTo>
                  <a:pt x="1026612" y="145798"/>
                </a:lnTo>
                <a:lnTo>
                  <a:pt x="1080186" y="216183"/>
                </a:lnTo>
                <a:cubicBezTo>
                  <a:pt x="1086416" y="223725"/>
                  <a:pt x="1088906" y="233780"/>
                  <a:pt x="1088906" y="243835"/>
                </a:cubicBezTo>
                <a:cubicBezTo>
                  <a:pt x="1088906" y="268972"/>
                  <a:pt x="1068972" y="291596"/>
                  <a:pt x="1044054" y="291596"/>
                </a:cubicBezTo>
                <a:cubicBezTo>
                  <a:pt x="1030350" y="291596"/>
                  <a:pt x="1019138" y="285312"/>
                  <a:pt x="1010416" y="276514"/>
                </a:cubicBezTo>
                <a:lnTo>
                  <a:pt x="933170" y="177220"/>
                </a:lnTo>
                <a:lnTo>
                  <a:pt x="933170" y="243835"/>
                </a:lnTo>
                <a:cubicBezTo>
                  <a:pt x="933170" y="268972"/>
                  <a:pt x="911990" y="290339"/>
                  <a:pt x="887074" y="290339"/>
                </a:cubicBezTo>
                <a:cubicBezTo>
                  <a:pt x="863402" y="290339"/>
                  <a:pt x="843468" y="272743"/>
                  <a:pt x="840976" y="248862"/>
                </a:cubicBezTo>
                <a:lnTo>
                  <a:pt x="840976" y="52789"/>
                </a:lnTo>
                <a:cubicBezTo>
                  <a:pt x="840976" y="26394"/>
                  <a:pt x="862156" y="6284"/>
                  <a:pt x="887074" y="6284"/>
                </a:cubicBezTo>
                <a:close/>
                <a:moveTo>
                  <a:pt x="322686" y="6284"/>
                </a:moveTo>
                <a:cubicBezTo>
                  <a:pt x="346358" y="6284"/>
                  <a:pt x="366292" y="23880"/>
                  <a:pt x="368784" y="47761"/>
                </a:cubicBezTo>
                <a:lnTo>
                  <a:pt x="368784" y="170936"/>
                </a:lnTo>
                <a:cubicBezTo>
                  <a:pt x="370030" y="189789"/>
                  <a:pt x="384980" y="203615"/>
                  <a:pt x="402422" y="203615"/>
                </a:cubicBezTo>
                <a:cubicBezTo>
                  <a:pt x="419866" y="203615"/>
                  <a:pt x="434816" y="189789"/>
                  <a:pt x="436062" y="170936"/>
                </a:cubicBezTo>
                <a:lnTo>
                  <a:pt x="436062" y="47761"/>
                </a:lnTo>
                <a:cubicBezTo>
                  <a:pt x="438554" y="23880"/>
                  <a:pt x="458488" y="5027"/>
                  <a:pt x="482160" y="6284"/>
                </a:cubicBezTo>
                <a:cubicBezTo>
                  <a:pt x="505832" y="6284"/>
                  <a:pt x="525766" y="23880"/>
                  <a:pt x="528258" y="47761"/>
                </a:cubicBezTo>
                <a:lnTo>
                  <a:pt x="528258" y="180991"/>
                </a:lnTo>
                <a:cubicBezTo>
                  <a:pt x="522028" y="245092"/>
                  <a:pt x="467208" y="295367"/>
                  <a:pt x="402422" y="295367"/>
                </a:cubicBezTo>
                <a:cubicBezTo>
                  <a:pt x="337636" y="295367"/>
                  <a:pt x="282818" y="245092"/>
                  <a:pt x="276588" y="180991"/>
                </a:cubicBezTo>
                <a:lnTo>
                  <a:pt x="276588" y="47761"/>
                </a:lnTo>
                <a:cubicBezTo>
                  <a:pt x="279080" y="23880"/>
                  <a:pt x="299014" y="5027"/>
                  <a:pt x="322686" y="6284"/>
                </a:cubicBezTo>
                <a:close/>
                <a:moveTo>
                  <a:pt x="1158676" y="5027"/>
                </a:moveTo>
                <a:cubicBezTo>
                  <a:pt x="1183594" y="5027"/>
                  <a:pt x="1204774" y="26394"/>
                  <a:pt x="1204774" y="51532"/>
                </a:cubicBezTo>
                <a:lnTo>
                  <a:pt x="1204774" y="243835"/>
                </a:lnTo>
                <a:cubicBezTo>
                  <a:pt x="1204774" y="268972"/>
                  <a:pt x="1183594" y="289082"/>
                  <a:pt x="1158676" y="289082"/>
                </a:cubicBezTo>
                <a:cubicBezTo>
                  <a:pt x="1135004" y="290339"/>
                  <a:pt x="1115070" y="272743"/>
                  <a:pt x="1112578" y="248862"/>
                </a:cubicBezTo>
                <a:lnTo>
                  <a:pt x="1112578" y="51532"/>
                </a:lnTo>
                <a:cubicBezTo>
                  <a:pt x="1112578" y="26394"/>
                  <a:pt x="1132512" y="5027"/>
                  <a:pt x="1158676" y="5027"/>
                </a:cubicBezTo>
                <a:close/>
                <a:moveTo>
                  <a:pt x="758746" y="5027"/>
                </a:moveTo>
                <a:cubicBezTo>
                  <a:pt x="782418" y="5027"/>
                  <a:pt x="802352" y="22624"/>
                  <a:pt x="804844" y="46504"/>
                </a:cubicBezTo>
                <a:lnTo>
                  <a:pt x="804844" y="243835"/>
                </a:lnTo>
                <a:cubicBezTo>
                  <a:pt x="804844" y="268972"/>
                  <a:pt x="783664" y="290339"/>
                  <a:pt x="758746" y="290339"/>
                </a:cubicBezTo>
                <a:cubicBezTo>
                  <a:pt x="743796" y="290339"/>
                  <a:pt x="732584" y="285312"/>
                  <a:pt x="721370" y="274000"/>
                </a:cubicBezTo>
                <a:lnTo>
                  <a:pt x="646616" y="175963"/>
                </a:lnTo>
                <a:lnTo>
                  <a:pt x="646616" y="243835"/>
                </a:lnTo>
                <a:cubicBezTo>
                  <a:pt x="646616" y="268972"/>
                  <a:pt x="624190" y="290339"/>
                  <a:pt x="599272" y="290339"/>
                </a:cubicBezTo>
                <a:cubicBezTo>
                  <a:pt x="575602" y="290339"/>
                  <a:pt x="555666" y="272743"/>
                  <a:pt x="553176" y="248862"/>
                </a:cubicBezTo>
                <a:lnTo>
                  <a:pt x="553176" y="51532"/>
                </a:lnTo>
                <a:cubicBezTo>
                  <a:pt x="553176" y="26394"/>
                  <a:pt x="574356" y="6284"/>
                  <a:pt x="599272" y="6284"/>
                </a:cubicBezTo>
                <a:lnTo>
                  <a:pt x="605502" y="6284"/>
                </a:lnTo>
                <a:cubicBezTo>
                  <a:pt x="616716" y="6284"/>
                  <a:pt x="627928" y="12569"/>
                  <a:pt x="635404" y="21367"/>
                </a:cubicBezTo>
                <a:lnTo>
                  <a:pt x="712648" y="119403"/>
                </a:lnTo>
                <a:lnTo>
                  <a:pt x="712648" y="51532"/>
                </a:lnTo>
                <a:cubicBezTo>
                  <a:pt x="712648" y="26394"/>
                  <a:pt x="733828" y="5027"/>
                  <a:pt x="758746" y="5027"/>
                </a:cubicBezTo>
                <a:close/>
                <a:moveTo>
                  <a:pt x="57312" y="5027"/>
                </a:moveTo>
                <a:lnTo>
                  <a:pt x="128328" y="5027"/>
                </a:lnTo>
                <a:cubicBezTo>
                  <a:pt x="170688" y="10055"/>
                  <a:pt x="205572" y="31422"/>
                  <a:pt x="230490" y="67871"/>
                </a:cubicBezTo>
                <a:cubicBezTo>
                  <a:pt x="246686" y="91752"/>
                  <a:pt x="254162" y="119403"/>
                  <a:pt x="254162" y="147055"/>
                </a:cubicBezTo>
                <a:cubicBezTo>
                  <a:pt x="254162" y="177220"/>
                  <a:pt x="246686" y="202358"/>
                  <a:pt x="230490" y="227495"/>
                </a:cubicBezTo>
                <a:cubicBezTo>
                  <a:pt x="206818" y="263945"/>
                  <a:pt x="170688" y="285312"/>
                  <a:pt x="128328" y="289082"/>
                </a:cubicBezTo>
                <a:lnTo>
                  <a:pt x="57312" y="289082"/>
                </a:lnTo>
                <a:cubicBezTo>
                  <a:pt x="26164" y="289082"/>
                  <a:pt x="0" y="263945"/>
                  <a:pt x="0" y="231266"/>
                </a:cubicBezTo>
                <a:lnTo>
                  <a:pt x="0" y="62844"/>
                </a:lnTo>
                <a:cubicBezTo>
                  <a:pt x="0" y="31422"/>
                  <a:pt x="26164" y="5027"/>
                  <a:pt x="57312" y="5027"/>
                </a:cubicBezTo>
                <a:close/>
                <a:moveTo>
                  <a:pt x="1554868" y="0"/>
                </a:moveTo>
                <a:cubicBezTo>
                  <a:pt x="1578540" y="0"/>
                  <a:pt x="1597230" y="20110"/>
                  <a:pt x="1597230" y="43991"/>
                </a:cubicBezTo>
                <a:lnTo>
                  <a:pt x="1597230" y="47761"/>
                </a:lnTo>
                <a:lnTo>
                  <a:pt x="1589754" y="93009"/>
                </a:lnTo>
                <a:cubicBezTo>
                  <a:pt x="1584770" y="111862"/>
                  <a:pt x="1569820" y="125688"/>
                  <a:pt x="1549886" y="125688"/>
                </a:cubicBezTo>
                <a:cubicBezTo>
                  <a:pt x="1532444" y="125688"/>
                  <a:pt x="1516246" y="111862"/>
                  <a:pt x="1512508" y="93009"/>
                </a:cubicBezTo>
                <a:lnTo>
                  <a:pt x="1511262" y="43991"/>
                </a:lnTo>
                <a:cubicBezTo>
                  <a:pt x="1511262" y="20110"/>
                  <a:pt x="1531196" y="0"/>
                  <a:pt x="15548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100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C0C05C-0E9F-CF52-4739-6D77AFE28F85}"/>
              </a:ext>
            </a:extLst>
          </p:cNvPr>
          <p:cNvSpPr txBox="1"/>
          <p:nvPr/>
        </p:nvSpPr>
        <p:spPr>
          <a:xfrm>
            <a:off x="6837355" y="3042158"/>
            <a:ext cx="492872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57A2FF"/>
                </a:solidFill>
                <a:latin typeface="Poppins" pitchFamily="2" charset="77"/>
                <a:cs typeface="Poppins" pitchFamily="2" charset="77"/>
              </a:rPr>
              <a:t>BRANDS AND APPS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D5E444-E4B3-B573-A7C5-AEA3CA5FB790}"/>
              </a:ext>
            </a:extLst>
          </p:cNvPr>
          <p:cNvSpPr txBox="1"/>
          <p:nvPr/>
        </p:nvSpPr>
        <p:spPr>
          <a:xfrm>
            <a:off x="6837354" y="4564045"/>
            <a:ext cx="4928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90880-58D2-E862-0D87-60D6499FB3CB}"/>
              </a:ext>
            </a:extLst>
          </p:cNvPr>
          <p:cNvSpPr txBox="1"/>
          <p:nvPr/>
        </p:nvSpPr>
        <p:spPr>
          <a:xfrm>
            <a:off x="6837354" y="4278877"/>
            <a:ext cx="492872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57A2FF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115380-7F68-C81E-5960-0AF6E181D062}"/>
              </a:ext>
            </a:extLst>
          </p:cNvPr>
          <p:cNvSpPr txBox="1"/>
          <p:nvPr/>
        </p:nvSpPr>
        <p:spPr>
          <a:xfrm>
            <a:off x="6837354" y="5612682"/>
            <a:ext cx="4928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FFBCC4-4170-05E4-3B8A-2042B33713CF}"/>
              </a:ext>
            </a:extLst>
          </p:cNvPr>
          <p:cNvSpPr txBox="1"/>
          <p:nvPr/>
        </p:nvSpPr>
        <p:spPr>
          <a:xfrm>
            <a:off x="6837354" y="5327514"/>
            <a:ext cx="492872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57A2FF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829BD3-07F0-0805-75B1-981552A91241}"/>
              </a:ext>
            </a:extLst>
          </p:cNvPr>
          <p:cNvCxnSpPr>
            <a:cxnSpLocks/>
          </p:cNvCxnSpPr>
          <p:nvPr/>
        </p:nvCxnSpPr>
        <p:spPr>
          <a:xfrm>
            <a:off x="7966046" y="470111"/>
            <a:ext cx="422595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CF4008-DBCF-6DA0-7EB2-1EA5DC6CA9A9}"/>
              </a:ext>
            </a:extLst>
          </p:cNvPr>
          <p:cNvCxnSpPr>
            <a:cxnSpLocks/>
          </p:cNvCxnSpPr>
          <p:nvPr/>
        </p:nvCxnSpPr>
        <p:spPr>
          <a:xfrm>
            <a:off x="8453553" y="3169244"/>
            <a:ext cx="360998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76CC07-7792-EF1C-2510-11974D6D1389}"/>
              </a:ext>
            </a:extLst>
          </p:cNvPr>
          <p:cNvCxnSpPr>
            <a:cxnSpLocks/>
          </p:cNvCxnSpPr>
          <p:nvPr/>
        </p:nvCxnSpPr>
        <p:spPr>
          <a:xfrm>
            <a:off x="7484069" y="4403133"/>
            <a:ext cx="470793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25D771-37D2-045C-2FD3-761C9E6890E6}"/>
              </a:ext>
            </a:extLst>
          </p:cNvPr>
          <p:cNvCxnSpPr>
            <a:cxnSpLocks/>
          </p:cNvCxnSpPr>
          <p:nvPr/>
        </p:nvCxnSpPr>
        <p:spPr>
          <a:xfrm>
            <a:off x="8034912" y="5449736"/>
            <a:ext cx="415391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A89FF6-2BE7-10D1-88FB-ED1BB100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2" y="2681"/>
            <a:ext cx="4034640" cy="3900062"/>
          </a:xfrm>
          <a:custGeom>
            <a:avLst/>
            <a:gdLst>
              <a:gd name="T0" fmla="*/ 6477 w 6478"/>
              <a:gd name="T1" fmla="*/ 162 h 6262"/>
              <a:gd name="T2" fmla="*/ 6477 w 6478"/>
              <a:gd name="T3" fmla="*/ 162 h 6262"/>
              <a:gd name="T4" fmla="*/ 6475 w 6478"/>
              <a:gd name="T5" fmla="*/ 0 h 6262"/>
              <a:gd name="T6" fmla="*/ 0 w 6478"/>
              <a:gd name="T7" fmla="*/ 0 h 6262"/>
              <a:gd name="T8" fmla="*/ 0 w 6478"/>
              <a:gd name="T9" fmla="*/ 6259 h 6262"/>
              <a:gd name="T10" fmla="*/ 0 w 6478"/>
              <a:gd name="T11" fmla="*/ 6259 h 6262"/>
              <a:gd name="T12" fmla="*/ 172 w 6478"/>
              <a:gd name="T13" fmla="*/ 6261 h 6262"/>
              <a:gd name="T14" fmla="*/ 172 w 6478"/>
              <a:gd name="T15" fmla="*/ 6261 h 6262"/>
              <a:gd name="T16" fmla="*/ 6477 w 6478"/>
              <a:gd name="T17" fmla="*/ 162 h 6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78" h="6262">
                <a:moveTo>
                  <a:pt x="6477" y="162"/>
                </a:moveTo>
                <a:lnTo>
                  <a:pt x="6477" y="162"/>
                </a:lnTo>
                <a:cubicBezTo>
                  <a:pt x="6477" y="108"/>
                  <a:pt x="6477" y="54"/>
                  <a:pt x="6475" y="0"/>
                </a:cubicBezTo>
                <a:lnTo>
                  <a:pt x="0" y="0"/>
                </a:lnTo>
                <a:lnTo>
                  <a:pt x="0" y="6259"/>
                </a:lnTo>
                <a:lnTo>
                  <a:pt x="0" y="6259"/>
                </a:lnTo>
                <a:cubicBezTo>
                  <a:pt x="57" y="6261"/>
                  <a:pt x="115" y="6261"/>
                  <a:pt x="172" y="6261"/>
                </a:cubicBezTo>
                <a:lnTo>
                  <a:pt x="172" y="6261"/>
                </a:lnTo>
                <a:cubicBezTo>
                  <a:pt x="3655" y="6261"/>
                  <a:pt x="6477" y="3531"/>
                  <a:pt x="6477" y="162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326DC337-43FF-B981-BA73-0FE09329E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34" y="310255"/>
            <a:ext cx="3847879" cy="3672102"/>
          </a:xfrm>
          <a:custGeom>
            <a:avLst/>
            <a:gdLst>
              <a:gd name="T0" fmla="*/ 6178 w 6179"/>
              <a:gd name="T1" fmla="*/ 5893 h 5894"/>
              <a:gd name="T2" fmla="*/ 0 w 6179"/>
              <a:gd name="T3" fmla="*/ 5893 h 5894"/>
              <a:gd name="T4" fmla="*/ 0 w 6179"/>
              <a:gd name="T5" fmla="*/ 0 h 5894"/>
              <a:gd name="T6" fmla="*/ 6178 w 6179"/>
              <a:gd name="T7" fmla="*/ 0 h 5894"/>
              <a:gd name="T8" fmla="*/ 6178 w 6179"/>
              <a:gd name="T9" fmla="*/ 5893 h 5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9" h="5894">
                <a:moveTo>
                  <a:pt x="6178" y="5893"/>
                </a:moveTo>
                <a:lnTo>
                  <a:pt x="0" y="5893"/>
                </a:lnTo>
                <a:lnTo>
                  <a:pt x="0" y="0"/>
                </a:lnTo>
                <a:lnTo>
                  <a:pt x="6178" y="0"/>
                </a:lnTo>
                <a:lnTo>
                  <a:pt x="6178" y="5893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22296DE-6E95-6D07-8E38-7E8384C5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45" y="381700"/>
            <a:ext cx="3847879" cy="3672102"/>
          </a:xfrm>
          <a:custGeom>
            <a:avLst/>
            <a:gdLst>
              <a:gd name="T0" fmla="*/ 6178 w 6179"/>
              <a:gd name="T1" fmla="*/ 5893 h 5894"/>
              <a:gd name="T2" fmla="*/ 0 w 6179"/>
              <a:gd name="T3" fmla="*/ 5893 h 5894"/>
              <a:gd name="T4" fmla="*/ 0 w 6179"/>
              <a:gd name="T5" fmla="*/ 0 h 5894"/>
              <a:gd name="T6" fmla="*/ 6178 w 6179"/>
              <a:gd name="T7" fmla="*/ 0 h 5894"/>
              <a:gd name="T8" fmla="*/ 6178 w 6179"/>
              <a:gd name="T9" fmla="*/ 5893 h 5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9" h="5894">
                <a:moveTo>
                  <a:pt x="6178" y="5893"/>
                </a:moveTo>
                <a:lnTo>
                  <a:pt x="0" y="5893"/>
                </a:lnTo>
                <a:lnTo>
                  <a:pt x="0" y="0"/>
                </a:lnTo>
                <a:lnTo>
                  <a:pt x="6178" y="0"/>
                </a:lnTo>
                <a:lnTo>
                  <a:pt x="6178" y="5893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" name="Freeform 73">
            <a:extLst>
              <a:ext uri="{FF2B5EF4-FFF2-40B4-BE49-F238E27FC236}">
                <a16:creationId xmlns:a16="http://schemas.microsoft.com/office/drawing/2014/main" id="{17B47396-9EC8-7D6D-7888-DCB9BD5E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2" y="5946156"/>
            <a:ext cx="12189066" cy="911845"/>
          </a:xfrm>
          <a:custGeom>
            <a:avLst/>
            <a:gdLst>
              <a:gd name="T0" fmla="*/ 19569 w 19570"/>
              <a:gd name="T1" fmla="*/ 1465 h 1466"/>
              <a:gd name="T2" fmla="*/ 0 w 19570"/>
              <a:gd name="T3" fmla="*/ 1465 h 1466"/>
              <a:gd name="T4" fmla="*/ 0 w 19570"/>
              <a:gd name="T5" fmla="*/ 0 h 1466"/>
              <a:gd name="T6" fmla="*/ 19569 w 19570"/>
              <a:gd name="T7" fmla="*/ 0 h 1466"/>
              <a:gd name="T8" fmla="*/ 19569 w 19570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66">
                <a:moveTo>
                  <a:pt x="19569" y="1465"/>
                </a:moveTo>
                <a:lnTo>
                  <a:pt x="0" y="1465"/>
                </a:lnTo>
                <a:lnTo>
                  <a:pt x="0" y="0"/>
                </a:lnTo>
                <a:lnTo>
                  <a:pt x="19569" y="0"/>
                </a:lnTo>
                <a:lnTo>
                  <a:pt x="19569" y="1465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FF70E-6A83-71F7-9D15-F20EC2C6CE50}"/>
              </a:ext>
            </a:extLst>
          </p:cNvPr>
          <p:cNvSpPr txBox="1"/>
          <p:nvPr/>
        </p:nvSpPr>
        <p:spPr>
          <a:xfrm>
            <a:off x="791884" y="4146540"/>
            <a:ext cx="384787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600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SARAH PATTHREL,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F1E33-5AA2-FC08-8B23-0CB49DE8CBD0}"/>
              </a:ext>
            </a:extLst>
          </p:cNvPr>
          <p:cNvSpPr txBox="1"/>
          <p:nvPr/>
        </p:nvSpPr>
        <p:spPr>
          <a:xfrm>
            <a:off x="763178" y="4431203"/>
            <a:ext cx="389344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“The future starts today, not tomorrow.”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0AB3C-A177-E795-40DD-CBF695CEFC87}"/>
              </a:ext>
            </a:extLst>
          </p:cNvPr>
          <p:cNvSpPr txBox="1"/>
          <p:nvPr/>
        </p:nvSpPr>
        <p:spPr>
          <a:xfrm>
            <a:off x="4924473" y="757987"/>
            <a:ext cx="2911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F3E23-398B-30E5-BCA3-E84C38FF0C9B}"/>
              </a:ext>
            </a:extLst>
          </p:cNvPr>
          <p:cNvSpPr txBox="1"/>
          <p:nvPr/>
        </p:nvSpPr>
        <p:spPr>
          <a:xfrm>
            <a:off x="4924474" y="426651"/>
            <a:ext cx="291117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1E15E-10E4-C00D-BE0C-B28543CF2B71}"/>
              </a:ext>
            </a:extLst>
          </p:cNvPr>
          <p:cNvSpPr txBox="1"/>
          <p:nvPr/>
        </p:nvSpPr>
        <p:spPr>
          <a:xfrm>
            <a:off x="4924473" y="1913343"/>
            <a:ext cx="2911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8EE13-B1CF-C3E4-C602-E2CB1C8EE13F}"/>
              </a:ext>
            </a:extLst>
          </p:cNvPr>
          <p:cNvSpPr txBox="1"/>
          <p:nvPr/>
        </p:nvSpPr>
        <p:spPr>
          <a:xfrm>
            <a:off x="4924474" y="1582008"/>
            <a:ext cx="291117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5878-8B28-001F-A5D4-A26EEE138F25}"/>
              </a:ext>
            </a:extLst>
          </p:cNvPr>
          <p:cNvSpPr txBox="1"/>
          <p:nvPr/>
        </p:nvSpPr>
        <p:spPr>
          <a:xfrm>
            <a:off x="4924473" y="3068700"/>
            <a:ext cx="2911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BE88A-FC9D-5FB2-AF1D-20C3F849E473}"/>
              </a:ext>
            </a:extLst>
          </p:cNvPr>
          <p:cNvSpPr txBox="1"/>
          <p:nvPr/>
        </p:nvSpPr>
        <p:spPr>
          <a:xfrm>
            <a:off x="4924474" y="2737364"/>
            <a:ext cx="291117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sp>
        <p:nvSpPr>
          <p:cNvPr id="13" name="Freeform 342">
            <a:extLst>
              <a:ext uri="{FF2B5EF4-FFF2-40B4-BE49-F238E27FC236}">
                <a16:creationId xmlns:a16="http://schemas.microsoft.com/office/drawing/2014/main" id="{13D2BDBA-1878-A9B8-856A-A0116C8F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3" y="4559163"/>
            <a:ext cx="2823425" cy="1538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4" name="Freeform 343">
            <a:extLst>
              <a:ext uri="{FF2B5EF4-FFF2-40B4-BE49-F238E27FC236}">
                <a16:creationId xmlns:a16="http://schemas.microsoft.com/office/drawing/2014/main" id="{4C17FA54-9353-55FC-ADDB-E457DFD4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3" y="4559163"/>
            <a:ext cx="1958270" cy="153805"/>
          </a:xfrm>
          <a:prstGeom prst="roundRect">
            <a:avLst>
              <a:gd name="adj" fmla="val 50000"/>
            </a:avLst>
          </a:pr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5" name="Freeform 344">
            <a:extLst>
              <a:ext uri="{FF2B5EF4-FFF2-40B4-BE49-F238E27FC236}">
                <a16:creationId xmlns:a16="http://schemas.microsoft.com/office/drawing/2014/main" id="{1A45CA6F-B84D-4F9F-9EF8-1EF56677E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3" y="5031564"/>
            <a:ext cx="2823425" cy="1538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6" name="Freeform 345">
            <a:extLst>
              <a:ext uri="{FF2B5EF4-FFF2-40B4-BE49-F238E27FC236}">
                <a16:creationId xmlns:a16="http://schemas.microsoft.com/office/drawing/2014/main" id="{EE83559D-A5EB-62F9-E59D-74BBC06F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4" y="5031564"/>
            <a:ext cx="1441924" cy="153805"/>
          </a:xfrm>
          <a:prstGeom prst="roundRect">
            <a:avLst>
              <a:gd name="adj" fmla="val 50000"/>
            </a:avLst>
          </a:pr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7" name="Freeform 346">
            <a:extLst>
              <a:ext uri="{FF2B5EF4-FFF2-40B4-BE49-F238E27FC236}">
                <a16:creationId xmlns:a16="http://schemas.microsoft.com/office/drawing/2014/main" id="{5140F7C4-65DA-F8FC-E3C7-3233829F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3" y="5501219"/>
            <a:ext cx="2823425" cy="1538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8" name="Freeform 347">
            <a:extLst>
              <a:ext uri="{FF2B5EF4-FFF2-40B4-BE49-F238E27FC236}">
                <a16:creationId xmlns:a16="http://schemas.microsoft.com/office/drawing/2014/main" id="{A2D39BCB-854E-A620-6448-0EBE97EC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3" y="5501219"/>
            <a:ext cx="1845663" cy="153805"/>
          </a:xfrm>
          <a:prstGeom prst="roundRect">
            <a:avLst>
              <a:gd name="adj" fmla="val 50000"/>
            </a:avLst>
          </a:pr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AE40-53FC-6F0F-7B90-FCD22B848FF6}"/>
              </a:ext>
            </a:extLst>
          </p:cNvPr>
          <p:cNvSpPr txBox="1"/>
          <p:nvPr/>
        </p:nvSpPr>
        <p:spPr>
          <a:xfrm>
            <a:off x="4924474" y="3916280"/>
            <a:ext cx="291117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2AD1E-EFE7-AEA1-E47F-3A364524CBDE}"/>
              </a:ext>
            </a:extLst>
          </p:cNvPr>
          <p:cNvSpPr txBox="1"/>
          <p:nvPr/>
        </p:nvSpPr>
        <p:spPr>
          <a:xfrm>
            <a:off x="4924473" y="4279079"/>
            <a:ext cx="291117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92E3C-DEE0-1804-CA8C-E257718625D5}"/>
              </a:ext>
            </a:extLst>
          </p:cNvPr>
          <p:cNvSpPr txBox="1"/>
          <p:nvPr/>
        </p:nvSpPr>
        <p:spPr>
          <a:xfrm>
            <a:off x="4924473" y="4753303"/>
            <a:ext cx="291117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Equipment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4D1899-E5A1-6341-0F4D-D3A07C867D9E}"/>
              </a:ext>
            </a:extLst>
          </p:cNvPr>
          <p:cNvSpPr txBox="1"/>
          <p:nvPr/>
        </p:nvSpPr>
        <p:spPr>
          <a:xfrm>
            <a:off x="4924473" y="5228260"/>
            <a:ext cx="2911179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Comfort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3F6630-D030-58A0-9F2C-92F2966CB573}"/>
              </a:ext>
            </a:extLst>
          </p:cNvPr>
          <p:cNvSpPr/>
          <p:nvPr/>
        </p:nvSpPr>
        <p:spPr>
          <a:xfrm>
            <a:off x="8154182" y="797261"/>
            <a:ext cx="526161" cy="526161"/>
          </a:xfrm>
          <a:prstGeom prst="ellipse">
            <a:avLst/>
          </a:prstGeom>
          <a:solidFill>
            <a:srgbClr val="FFBF4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4AE217B-8C97-589C-DF60-A5AA68B6C0D0}"/>
              </a:ext>
            </a:extLst>
          </p:cNvPr>
          <p:cNvSpPr/>
          <p:nvPr/>
        </p:nvSpPr>
        <p:spPr>
          <a:xfrm>
            <a:off x="9039553" y="797261"/>
            <a:ext cx="526161" cy="526161"/>
          </a:xfrm>
          <a:prstGeom prst="ellipse">
            <a:avLst/>
          </a:prstGeom>
          <a:solidFill>
            <a:srgbClr val="FFBF4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9AB38F-6444-1AAD-0E9C-FEAB728C811C}"/>
              </a:ext>
            </a:extLst>
          </p:cNvPr>
          <p:cNvSpPr/>
          <p:nvPr/>
        </p:nvSpPr>
        <p:spPr>
          <a:xfrm>
            <a:off x="9982982" y="797261"/>
            <a:ext cx="526161" cy="526161"/>
          </a:xfrm>
          <a:prstGeom prst="ellipse">
            <a:avLst/>
          </a:prstGeom>
          <a:solidFill>
            <a:srgbClr val="FFBF4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5994988-CF50-8724-4734-5BAE5FB79F11}"/>
              </a:ext>
            </a:extLst>
          </p:cNvPr>
          <p:cNvSpPr/>
          <p:nvPr/>
        </p:nvSpPr>
        <p:spPr>
          <a:xfrm>
            <a:off x="10868354" y="797261"/>
            <a:ext cx="526161" cy="526161"/>
          </a:xfrm>
          <a:prstGeom prst="ellipse">
            <a:avLst/>
          </a:prstGeom>
          <a:solidFill>
            <a:srgbClr val="FFBF4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48">
            <a:extLst>
              <a:ext uri="{FF2B5EF4-FFF2-40B4-BE49-F238E27FC236}">
                <a16:creationId xmlns:a16="http://schemas.microsoft.com/office/drawing/2014/main" id="{3BBB4C7D-5182-3776-05CB-AF8E488B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663" y="887062"/>
            <a:ext cx="466908" cy="379020"/>
          </a:xfrm>
          <a:custGeom>
            <a:avLst/>
            <a:gdLst>
              <a:gd name="T0" fmla="*/ 381 w 750"/>
              <a:gd name="T1" fmla="*/ 323 h 607"/>
              <a:gd name="T2" fmla="*/ 381 w 750"/>
              <a:gd name="T3" fmla="*/ 323 h 607"/>
              <a:gd name="T4" fmla="*/ 513 w 750"/>
              <a:gd name="T5" fmla="*/ 585 h 607"/>
              <a:gd name="T6" fmla="*/ 248 w 750"/>
              <a:gd name="T7" fmla="*/ 585 h 607"/>
              <a:gd name="T8" fmla="*/ 248 w 750"/>
              <a:gd name="T9" fmla="*/ 585 h 607"/>
              <a:gd name="T10" fmla="*/ 381 w 750"/>
              <a:gd name="T11" fmla="*/ 323 h 607"/>
              <a:gd name="T12" fmla="*/ 739 w 750"/>
              <a:gd name="T13" fmla="*/ 585 h 607"/>
              <a:gd name="T14" fmla="*/ 668 w 750"/>
              <a:gd name="T15" fmla="*/ 585 h 607"/>
              <a:gd name="T16" fmla="*/ 668 w 750"/>
              <a:gd name="T17" fmla="*/ 585 h 607"/>
              <a:gd name="T18" fmla="*/ 658 w 750"/>
              <a:gd name="T19" fmla="*/ 574 h 607"/>
              <a:gd name="T20" fmla="*/ 658 w 750"/>
              <a:gd name="T21" fmla="*/ 574 h 607"/>
              <a:gd name="T22" fmla="*/ 397 w 750"/>
              <a:gd name="T23" fmla="*/ 95 h 607"/>
              <a:gd name="T24" fmla="*/ 397 w 750"/>
              <a:gd name="T25" fmla="*/ 95 h 607"/>
              <a:gd name="T26" fmla="*/ 397 w 750"/>
              <a:gd name="T27" fmla="*/ 79 h 607"/>
              <a:gd name="T28" fmla="*/ 397 w 750"/>
              <a:gd name="T29" fmla="*/ 79 h 607"/>
              <a:gd name="T30" fmla="*/ 429 w 750"/>
              <a:gd name="T31" fmla="*/ 20 h 607"/>
              <a:gd name="T32" fmla="*/ 429 w 750"/>
              <a:gd name="T33" fmla="*/ 20 h 607"/>
              <a:gd name="T34" fmla="*/ 428 w 750"/>
              <a:gd name="T35" fmla="*/ 1 h 607"/>
              <a:gd name="T36" fmla="*/ 428 w 750"/>
              <a:gd name="T37" fmla="*/ 1 h 607"/>
              <a:gd name="T38" fmla="*/ 412 w 750"/>
              <a:gd name="T39" fmla="*/ 10 h 607"/>
              <a:gd name="T40" fmla="*/ 412 w 750"/>
              <a:gd name="T41" fmla="*/ 10 h 607"/>
              <a:gd name="T42" fmla="*/ 380 w 750"/>
              <a:gd name="T43" fmla="*/ 66 h 607"/>
              <a:gd name="T44" fmla="*/ 380 w 750"/>
              <a:gd name="T45" fmla="*/ 66 h 607"/>
              <a:gd name="T46" fmla="*/ 348 w 750"/>
              <a:gd name="T47" fmla="*/ 8 h 607"/>
              <a:gd name="T48" fmla="*/ 348 w 750"/>
              <a:gd name="T49" fmla="*/ 8 h 607"/>
              <a:gd name="T50" fmla="*/ 333 w 750"/>
              <a:gd name="T51" fmla="*/ 0 h 607"/>
              <a:gd name="T52" fmla="*/ 333 w 750"/>
              <a:gd name="T53" fmla="*/ 0 h 607"/>
              <a:gd name="T54" fmla="*/ 332 w 750"/>
              <a:gd name="T55" fmla="*/ 18 h 607"/>
              <a:gd name="T56" fmla="*/ 332 w 750"/>
              <a:gd name="T57" fmla="*/ 18 h 607"/>
              <a:gd name="T58" fmla="*/ 362 w 750"/>
              <a:gd name="T59" fmla="*/ 73 h 607"/>
              <a:gd name="T60" fmla="*/ 362 w 750"/>
              <a:gd name="T61" fmla="*/ 73 h 607"/>
              <a:gd name="T62" fmla="*/ 361 w 750"/>
              <a:gd name="T63" fmla="*/ 101 h 607"/>
              <a:gd name="T64" fmla="*/ 361 w 750"/>
              <a:gd name="T65" fmla="*/ 101 h 607"/>
              <a:gd name="T66" fmla="*/ 107 w 750"/>
              <a:gd name="T67" fmla="*/ 558 h 607"/>
              <a:gd name="T68" fmla="*/ 107 w 750"/>
              <a:gd name="T69" fmla="*/ 558 h 607"/>
              <a:gd name="T70" fmla="*/ 83 w 750"/>
              <a:gd name="T71" fmla="*/ 585 h 607"/>
              <a:gd name="T72" fmla="*/ 11 w 750"/>
              <a:gd name="T73" fmla="*/ 585 h 607"/>
              <a:gd name="T74" fmla="*/ 11 w 750"/>
              <a:gd name="T75" fmla="*/ 585 h 607"/>
              <a:gd name="T76" fmla="*/ 0 w 750"/>
              <a:gd name="T77" fmla="*/ 596 h 607"/>
              <a:gd name="T78" fmla="*/ 0 w 750"/>
              <a:gd name="T79" fmla="*/ 596 h 607"/>
              <a:gd name="T80" fmla="*/ 11 w 750"/>
              <a:gd name="T81" fmla="*/ 606 h 607"/>
              <a:gd name="T82" fmla="*/ 739 w 750"/>
              <a:gd name="T83" fmla="*/ 606 h 607"/>
              <a:gd name="T84" fmla="*/ 739 w 750"/>
              <a:gd name="T85" fmla="*/ 606 h 607"/>
              <a:gd name="T86" fmla="*/ 749 w 750"/>
              <a:gd name="T87" fmla="*/ 596 h 607"/>
              <a:gd name="T88" fmla="*/ 749 w 750"/>
              <a:gd name="T89" fmla="*/ 596 h 607"/>
              <a:gd name="T90" fmla="*/ 739 w 750"/>
              <a:gd name="T91" fmla="*/ 585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0" h="607">
                <a:moveTo>
                  <a:pt x="381" y="323"/>
                </a:moveTo>
                <a:lnTo>
                  <a:pt x="381" y="323"/>
                </a:lnTo>
                <a:cubicBezTo>
                  <a:pt x="409" y="418"/>
                  <a:pt x="450" y="506"/>
                  <a:pt x="513" y="585"/>
                </a:cubicBezTo>
                <a:lnTo>
                  <a:pt x="248" y="585"/>
                </a:lnTo>
                <a:lnTo>
                  <a:pt x="248" y="585"/>
                </a:lnTo>
                <a:cubicBezTo>
                  <a:pt x="312" y="506"/>
                  <a:pt x="353" y="418"/>
                  <a:pt x="381" y="323"/>
                </a:cubicBezTo>
                <a:close/>
                <a:moveTo>
                  <a:pt x="739" y="585"/>
                </a:moveTo>
                <a:lnTo>
                  <a:pt x="668" y="585"/>
                </a:lnTo>
                <a:lnTo>
                  <a:pt x="668" y="585"/>
                </a:lnTo>
                <a:cubicBezTo>
                  <a:pt x="663" y="583"/>
                  <a:pt x="660" y="579"/>
                  <a:pt x="658" y="574"/>
                </a:cubicBezTo>
                <a:lnTo>
                  <a:pt x="658" y="574"/>
                </a:lnTo>
                <a:cubicBezTo>
                  <a:pt x="571" y="414"/>
                  <a:pt x="484" y="255"/>
                  <a:pt x="397" y="95"/>
                </a:cubicBezTo>
                <a:lnTo>
                  <a:pt x="397" y="95"/>
                </a:lnTo>
                <a:cubicBezTo>
                  <a:pt x="394" y="91"/>
                  <a:pt x="394" y="83"/>
                  <a:pt x="397" y="79"/>
                </a:cubicBezTo>
                <a:lnTo>
                  <a:pt x="397" y="79"/>
                </a:lnTo>
                <a:cubicBezTo>
                  <a:pt x="407" y="59"/>
                  <a:pt x="418" y="39"/>
                  <a:pt x="429" y="20"/>
                </a:cubicBezTo>
                <a:lnTo>
                  <a:pt x="429" y="20"/>
                </a:lnTo>
                <a:cubicBezTo>
                  <a:pt x="433" y="13"/>
                  <a:pt x="438" y="5"/>
                  <a:pt x="428" y="1"/>
                </a:cubicBezTo>
                <a:lnTo>
                  <a:pt x="428" y="1"/>
                </a:lnTo>
                <a:cubicBezTo>
                  <a:pt x="424" y="0"/>
                  <a:pt x="416" y="5"/>
                  <a:pt x="412" y="10"/>
                </a:cubicBezTo>
                <a:lnTo>
                  <a:pt x="412" y="10"/>
                </a:lnTo>
                <a:cubicBezTo>
                  <a:pt x="402" y="27"/>
                  <a:pt x="392" y="46"/>
                  <a:pt x="380" y="66"/>
                </a:cubicBezTo>
                <a:lnTo>
                  <a:pt x="380" y="66"/>
                </a:lnTo>
                <a:cubicBezTo>
                  <a:pt x="369" y="46"/>
                  <a:pt x="359" y="26"/>
                  <a:pt x="348" y="8"/>
                </a:cubicBezTo>
                <a:lnTo>
                  <a:pt x="348" y="8"/>
                </a:lnTo>
                <a:cubicBezTo>
                  <a:pt x="346" y="4"/>
                  <a:pt x="339" y="3"/>
                  <a:pt x="333" y="0"/>
                </a:cubicBezTo>
                <a:lnTo>
                  <a:pt x="333" y="0"/>
                </a:lnTo>
                <a:cubicBezTo>
                  <a:pt x="332" y="7"/>
                  <a:pt x="329" y="13"/>
                  <a:pt x="332" y="18"/>
                </a:cubicBezTo>
                <a:lnTo>
                  <a:pt x="332" y="18"/>
                </a:lnTo>
                <a:cubicBezTo>
                  <a:pt x="341" y="37"/>
                  <a:pt x="351" y="55"/>
                  <a:pt x="362" y="73"/>
                </a:cubicBezTo>
                <a:lnTo>
                  <a:pt x="362" y="73"/>
                </a:lnTo>
                <a:cubicBezTo>
                  <a:pt x="368" y="83"/>
                  <a:pt x="367" y="91"/>
                  <a:pt x="361" y="101"/>
                </a:cubicBezTo>
                <a:lnTo>
                  <a:pt x="361" y="101"/>
                </a:lnTo>
                <a:cubicBezTo>
                  <a:pt x="276" y="254"/>
                  <a:pt x="191" y="406"/>
                  <a:pt x="107" y="558"/>
                </a:cubicBezTo>
                <a:lnTo>
                  <a:pt x="107" y="558"/>
                </a:lnTo>
                <a:cubicBezTo>
                  <a:pt x="101" y="571"/>
                  <a:pt x="94" y="581"/>
                  <a:pt x="83" y="585"/>
                </a:cubicBezTo>
                <a:lnTo>
                  <a:pt x="11" y="585"/>
                </a:lnTo>
                <a:lnTo>
                  <a:pt x="11" y="585"/>
                </a:lnTo>
                <a:cubicBezTo>
                  <a:pt x="5" y="585"/>
                  <a:pt x="0" y="590"/>
                  <a:pt x="0" y="596"/>
                </a:cubicBezTo>
                <a:lnTo>
                  <a:pt x="0" y="596"/>
                </a:lnTo>
                <a:cubicBezTo>
                  <a:pt x="0" y="602"/>
                  <a:pt x="5" y="606"/>
                  <a:pt x="11" y="606"/>
                </a:cubicBezTo>
                <a:lnTo>
                  <a:pt x="739" y="606"/>
                </a:lnTo>
                <a:lnTo>
                  <a:pt x="739" y="606"/>
                </a:lnTo>
                <a:cubicBezTo>
                  <a:pt x="744" y="606"/>
                  <a:pt x="749" y="602"/>
                  <a:pt x="749" y="596"/>
                </a:cubicBezTo>
                <a:lnTo>
                  <a:pt x="749" y="596"/>
                </a:lnTo>
                <a:cubicBezTo>
                  <a:pt x="749" y="590"/>
                  <a:pt x="744" y="585"/>
                  <a:pt x="739" y="585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8665E4E-23F2-41EC-F17D-DD4F8D3C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788" y="903540"/>
            <a:ext cx="419597" cy="331707"/>
          </a:xfrm>
          <a:custGeom>
            <a:avLst/>
            <a:gdLst>
              <a:gd name="connsiteX0" fmla="*/ 418360 w 839194"/>
              <a:gd name="connsiteY0" fmla="*/ 281058 h 663414"/>
              <a:gd name="connsiteX1" fmla="*/ 320466 w 839194"/>
              <a:gd name="connsiteY1" fmla="*/ 379283 h 663414"/>
              <a:gd name="connsiteX2" fmla="*/ 418360 w 839194"/>
              <a:gd name="connsiteY2" fmla="*/ 478753 h 663414"/>
              <a:gd name="connsiteX3" fmla="*/ 517494 w 839194"/>
              <a:gd name="connsiteY3" fmla="*/ 380527 h 663414"/>
              <a:gd name="connsiteX4" fmla="*/ 418360 w 839194"/>
              <a:gd name="connsiteY4" fmla="*/ 281058 h 663414"/>
              <a:gd name="connsiteX5" fmla="*/ 418360 w 839194"/>
              <a:gd name="connsiteY5" fmla="*/ 197752 h 663414"/>
              <a:gd name="connsiteX6" fmla="*/ 601756 w 839194"/>
              <a:gd name="connsiteY6" fmla="*/ 380527 h 663414"/>
              <a:gd name="connsiteX7" fmla="*/ 418360 w 839194"/>
              <a:gd name="connsiteY7" fmla="*/ 564545 h 663414"/>
              <a:gd name="connsiteX8" fmla="*/ 236202 w 839194"/>
              <a:gd name="connsiteY8" fmla="*/ 379283 h 663414"/>
              <a:gd name="connsiteX9" fmla="*/ 418360 w 839194"/>
              <a:gd name="connsiteY9" fmla="*/ 197752 h 663414"/>
              <a:gd name="connsiteX10" fmla="*/ 420218 w 839194"/>
              <a:gd name="connsiteY10" fmla="*/ 146872 h 663414"/>
              <a:gd name="connsiteX11" fmla="*/ 190218 w 839194"/>
              <a:gd name="connsiteY11" fmla="*/ 369670 h 663414"/>
              <a:gd name="connsiteX12" fmla="*/ 418976 w 839194"/>
              <a:gd name="connsiteY12" fmla="*/ 607404 h 663414"/>
              <a:gd name="connsiteX13" fmla="*/ 648976 w 839194"/>
              <a:gd name="connsiteY13" fmla="*/ 382117 h 663414"/>
              <a:gd name="connsiteX14" fmla="*/ 420218 w 839194"/>
              <a:gd name="connsiteY14" fmla="*/ 146872 h 663414"/>
              <a:gd name="connsiteX15" fmla="*/ 92000 w 839194"/>
              <a:gd name="connsiteY15" fmla="*/ 146872 h 663414"/>
              <a:gd name="connsiteX16" fmla="*/ 52216 w 839194"/>
              <a:gd name="connsiteY16" fmla="*/ 185457 h 663414"/>
              <a:gd name="connsiteX17" fmla="*/ 92000 w 839194"/>
              <a:gd name="connsiteY17" fmla="*/ 226532 h 663414"/>
              <a:gd name="connsiteX18" fmla="*/ 130542 w 839194"/>
              <a:gd name="connsiteY18" fmla="*/ 187947 h 663414"/>
              <a:gd name="connsiteX19" fmla="*/ 92000 w 839194"/>
              <a:gd name="connsiteY19" fmla="*/ 146872 h 663414"/>
              <a:gd name="connsiteX20" fmla="*/ 330704 w 839194"/>
              <a:gd name="connsiteY20" fmla="*/ 52276 h 663414"/>
              <a:gd name="connsiteX21" fmla="*/ 313298 w 839194"/>
              <a:gd name="connsiteY21" fmla="*/ 70947 h 663414"/>
              <a:gd name="connsiteX22" fmla="*/ 330704 w 839194"/>
              <a:gd name="connsiteY22" fmla="*/ 92106 h 663414"/>
              <a:gd name="connsiteX23" fmla="*/ 418976 w 839194"/>
              <a:gd name="connsiteY23" fmla="*/ 90862 h 663414"/>
              <a:gd name="connsiteX24" fmla="*/ 508490 w 839194"/>
              <a:gd name="connsiteY24" fmla="*/ 92106 h 663414"/>
              <a:gd name="connsiteX25" fmla="*/ 525894 w 839194"/>
              <a:gd name="connsiteY25" fmla="*/ 70947 h 663414"/>
              <a:gd name="connsiteX26" fmla="*/ 525842 w 839194"/>
              <a:gd name="connsiteY26" fmla="*/ 70657 h 663414"/>
              <a:gd name="connsiteX27" fmla="*/ 523252 w 839194"/>
              <a:gd name="connsiteY27" fmla="*/ 56477 h 663414"/>
              <a:gd name="connsiteX28" fmla="*/ 508490 w 839194"/>
              <a:gd name="connsiteY28" fmla="*/ 52276 h 663414"/>
              <a:gd name="connsiteX29" fmla="*/ 330704 w 839194"/>
              <a:gd name="connsiteY29" fmla="*/ 52276 h 663414"/>
              <a:gd name="connsiteX30" fmla="*/ 325732 w 839194"/>
              <a:gd name="connsiteY30" fmla="*/ 0 h 663414"/>
              <a:gd name="connsiteX31" fmla="*/ 514706 w 839194"/>
              <a:gd name="connsiteY31" fmla="*/ 0 h 663414"/>
              <a:gd name="connsiteX32" fmla="*/ 580598 w 839194"/>
              <a:gd name="connsiteY32" fmla="*/ 41074 h 663414"/>
              <a:gd name="connsiteX33" fmla="*/ 599812 w 839194"/>
              <a:gd name="connsiteY33" fmla="*/ 77625 h 663414"/>
              <a:gd name="connsiteX34" fmla="*/ 605462 w 839194"/>
              <a:gd name="connsiteY34" fmla="*/ 88372 h 663414"/>
              <a:gd name="connsiteX35" fmla="*/ 617896 w 839194"/>
              <a:gd name="connsiteY35" fmla="*/ 97085 h 663414"/>
              <a:gd name="connsiteX36" fmla="*/ 698706 w 839194"/>
              <a:gd name="connsiteY36" fmla="*/ 97085 h 663414"/>
              <a:gd name="connsiteX37" fmla="*/ 702930 w 839194"/>
              <a:gd name="connsiteY37" fmla="*/ 87338 h 663414"/>
              <a:gd name="connsiteX38" fmla="*/ 704302 w 839194"/>
              <a:gd name="connsiteY38" fmla="*/ 84171 h 663414"/>
              <a:gd name="connsiteX39" fmla="*/ 709896 w 839194"/>
              <a:gd name="connsiteY39" fmla="*/ 75925 h 663414"/>
              <a:gd name="connsiteX40" fmla="*/ 769572 w 839194"/>
              <a:gd name="connsiteY40" fmla="*/ 72191 h 663414"/>
              <a:gd name="connsiteX41" fmla="*/ 788220 w 839194"/>
              <a:gd name="connsiteY41" fmla="*/ 92106 h 663414"/>
              <a:gd name="connsiteX42" fmla="*/ 793194 w 839194"/>
              <a:gd name="connsiteY42" fmla="*/ 95840 h 663414"/>
              <a:gd name="connsiteX43" fmla="*/ 839194 w 839194"/>
              <a:gd name="connsiteY43" fmla="*/ 141893 h 663414"/>
              <a:gd name="connsiteX44" fmla="*/ 839194 w 839194"/>
              <a:gd name="connsiteY44" fmla="*/ 612383 h 663414"/>
              <a:gd name="connsiteX45" fmla="*/ 760870 w 839194"/>
              <a:gd name="connsiteY45" fmla="*/ 663414 h 663414"/>
              <a:gd name="connsiteX46" fmla="*/ 78324 w 839194"/>
              <a:gd name="connsiteY46" fmla="*/ 663414 h 663414"/>
              <a:gd name="connsiteX47" fmla="*/ 0 w 839194"/>
              <a:gd name="connsiteY47" fmla="*/ 612383 h 663414"/>
              <a:gd name="connsiteX48" fmla="*/ 0 w 839194"/>
              <a:gd name="connsiteY48" fmla="*/ 141893 h 663414"/>
              <a:gd name="connsiteX49" fmla="*/ 58432 w 839194"/>
              <a:gd name="connsiteY49" fmla="*/ 93351 h 663414"/>
              <a:gd name="connsiteX50" fmla="*/ 59676 w 839194"/>
              <a:gd name="connsiteY50" fmla="*/ 65968 h 663414"/>
              <a:gd name="connsiteX51" fmla="*/ 201406 w 839194"/>
              <a:gd name="connsiteY51" fmla="*/ 65968 h 663414"/>
              <a:gd name="connsiteX52" fmla="*/ 202650 w 839194"/>
              <a:gd name="connsiteY52" fmla="*/ 95840 h 663414"/>
              <a:gd name="connsiteX53" fmla="*/ 239948 w 839194"/>
              <a:gd name="connsiteY53" fmla="*/ 77170 h 663414"/>
              <a:gd name="connsiteX54" fmla="*/ 257352 w 839194"/>
              <a:gd name="connsiteY54" fmla="*/ 42319 h 663414"/>
              <a:gd name="connsiteX55" fmla="*/ 325732 w 839194"/>
              <a:gd name="connsiteY55" fmla="*/ 0 h 66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9194" h="663414">
                <a:moveTo>
                  <a:pt x="418360" y="281058"/>
                </a:moveTo>
                <a:cubicBezTo>
                  <a:pt x="365076" y="281058"/>
                  <a:pt x="320466" y="327062"/>
                  <a:pt x="320466" y="379283"/>
                </a:cubicBezTo>
                <a:cubicBezTo>
                  <a:pt x="320466" y="433991"/>
                  <a:pt x="363836" y="478753"/>
                  <a:pt x="418360" y="478753"/>
                </a:cubicBezTo>
                <a:cubicBezTo>
                  <a:pt x="472884" y="478753"/>
                  <a:pt x="517494" y="433991"/>
                  <a:pt x="517494" y="380527"/>
                </a:cubicBezTo>
                <a:cubicBezTo>
                  <a:pt x="517494" y="327062"/>
                  <a:pt x="471644" y="281058"/>
                  <a:pt x="418360" y="281058"/>
                </a:cubicBezTo>
                <a:close/>
                <a:moveTo>
                  <a:pt x="418360" y="197752"/>
                </a:moveTo>
                <a:cubicBezTo>
                  <a:pt x="519972" y="197752"/>
                  <a:pt x="601756" y="277327"/>
                  <a:pt x="601756" y="380527"/>
                </a:cubicBezTo>
                <a:cubicBezTo>
                  <a:pt x="602996" y="479996"/>
                  <a:pt x="518732" y="564545"/>
                  <a:pt x="418360" y="564545"/>
                </a:cubicBezTo>
                <a:cubicBezTo>
                  <a:pt x="316748" y="563301"/>
                  <a:pt x="236202" y="481239"/>
                  <a:pt x="236202" y="379283"/>
                </a:cubicBezTo>
                <a:cubicBezTo>
                  <a:pt x="236202" y="279814"/>
                  <a:pt x="317988" y="197752"/>
                  <a:pt x="418360" y="197752"/>
                </a:cubicBezTo>
                <a:close/>
                <a:moveTo>
                  <a:pt x="420218" y="146872"/>
                </a:moveTo>
                <a:cubicBezTo>
                  <a:pt x="295894" y="145627"/>
                  <a:pt x="190218" y="248936"/>
                  <a:pt x="190218" y="369670"/>
                </a:cubicBezTo>
                <a:cubicBezTo>
                  <a:pt x="190218" y="502851"/>
                  <a:pt x="289678" y="607404"/>
                  <a:pt x="418976" y="607404"/>
                </a:cubicBezTo>
                <a:cubicBezTo>
                  <a:pt x="544544" y="607404"/>
                  <a:pt x="648976" y="505340"/>
                  <a:pt x="648976" y="382117"/>
                </a:cubicBezTo>
                <a:cubicBezTo>
                  <a:pt x="650220" y="251425"/>
                  <a:pt x="548274" y="146872"/>
                  <a:pt x="420218" y="146872"/>
                </a:cubicBezTo>
                <a:close/>
                <a:moveTo>
                  <a:pt x="92000" y="146872"/>
                </a:moveTo>
                <a:cubicBezTo>
                  <a:pt x="70866" y="146872"/>
                  <a:pt x="52216" y="164298"/>
                  <a:pt x="52216" y="185457"/>
                </a:cubicBezTo>
                <a:cubicBezTo>
                  <a:pt x="50974" y="207862"/>
                  <a:pt x="69622" y="226532"/>
                  <a:pt x="92000" y="226532"/>
                </a:cubicBezTo>
                <a:cubicBezTo>
                  <a:pt x="113136" y="225287"/>
                  <a:pt x="130542" y="209106"/>
                  <a:pt x="130542" y="187947"/>
                </a:cubicBezTo>
                <a:cubicBezTo>
                  <a:pt x="130542" y="164298"/>
                  <a:pt x="113136" y="146872"/>
                  <a:pt x="92000" y="146872"/>
                </a:cubicBezTo>
                <a:close/>
                <a:moveTo>
                  <a:pt x="330704" y="52276"/>
                </a:moveTo>
                <a:cubicBezTo>
                  <a:pt x="315786" y="51032"/>
                  <a:pt x="313298" y="58500"/>
                  <a:pt x="313298" y="70947"/>
                </a:cubicBezTo>
                <a:cubicBezTo>
                  <a:pt x="313298" y="83393"/>
                  <a:pt x="315786" y="92106"/>
                  <a:pt x="330704" y="92106"/>
                </a:cubicBezTo>
                <a:cubicBezTo>
                  <a:pt x="359300" y="90862"/>
                  <a:pt x="389138" y="90862"/>
                  <a:pt x="418976" y="90862"/>
                </a:cubicBezTo>
                <a:cubicBezTo>
                  <a:pt x="448814" y="90862"/>
                  <a:pt x="477408" y="90862"/>
                  <a:pt x="508490" y="92106"/>
                </a:cubicBezTo>
                <a:cubicBezTo>
                  <a:pt x="524652" y="92106"/>
                  <a:pt x="525894" y="84638"/>
                  <a:pt x="525894" y="70947"/>
                </a:cubicBezTo>
                <a:lnTo>
                  <a:pt x="525842" y="70657"/>
                </a:lnTo>
                <a:lnTo>
                  <a:pt x="523252" y="56477"/>
                </a:lnTo>
                <a:cubicBezTo>
                  <a:pt x="520922" y="53210"/>
                  <a:pt x="516572" y="51654"/>
                  <a:pt x="508490" y="52276"/>
                </a:cubicBezTo>
                <a:cubicBezTo>
                  <a:pt x="450056" y="52276"/>
                  <a:pt x="389138" y="52276"/>
                  <a:pt x="330704" y="52276"/>
                </a:cubicBezTo>
                <a:close/>
                <a:moveTo>
                  <a:pt x="325732" y="0"/>
                </a:moveTo>
                <a:cubicBezTo>
                  <a:pt x="387894" y="0"/>
                  <a:pt x="451300" y="0"/>
                  <a:pt x="514706" y="0"/>
                </a:cubicBezTo>
                <a:cubicBezTo>
                  <a:pt x="544544" y="0"/>
                  <a:pt x="566922" y="14936"/>
                  <a:pt x="580598" y="41074"/>
                </a:cubicBezTo>
                <a:lnTo>
                  <a:pt x="599812" y="77625"/>
                </a:lnTo>
                <a:lnTo>
                  <a:pt x="605462" y="88372"/>
                </a:lnTo>
                <a:cubicBezTo>
                  <a:pt x="606706" y="92106"/>
                  <a:pt x="614166" y="97085"/>
                  <a:pt x="617896" y="97085"/>
                </a:cubicBezTo>
                <a:cubicBezTo>
                  <a:pt x="645246" y="97085"/>
                  <a:pt x="672598" y="97085"/>
                  <a:pt x="698706" y="97085"/>
                </a:cubicBezTo>
                <a:lnTo>
                  <a:pt x="702930" y="87338"/>
                </a:lnTo>
                <a:lnTo>
                  <a:pt x="704302" y="84171"/>
                </a:lnTo>
                <a:cubicBezTo>
                  <a:pt x="706166" y="79971"/>
                  <a:pt x="708032" y="76548"/>
                  <a:pt x="709896" y="75925"/>
                </a:cubicBezTo>
                <a:cubicBezTo>
                  <a:pt x="729788" y="72191"/>
                  <a:pt x="749680" y="70947"/>
                  <a:pt x="769572" y="72191"/>
                </a:cubicBezTo>
                <a:cubicBezTo>
                  <a:pt x="775788" y="73436"/>
                  <a:pt x="780762" y="85883"/>
                  <a:pt x="788220" y="92106"/>
                </a:cubicBezTo>
                <a:cubicBezTo>
                  <a:pt x="789464" y="93351"/>
                  <a:pt x="790706" y="95840"/>
                  <a:pt x="793194" y="95840"/>
                </a:cubicBezTo>
                <a:cubicBezTo>
                  <a:pt x="818058" y="102064"/>
                  <a:pt x="831734" y="119489"/>
                  <a:pt x="839194" y="141893"/>
                </a:cubicBezTo>
                <a:lnTo>
                  <a:pt x="839194" y="612383"/>
                </a:lnTo>
                <a:cubicBezTo>
                  <a:pt x="826762" y="649723"/>
                  <a:pt x="800654" y="663414"/>
                  <a:pt x="760870" y="663414"/>
                </a:cubicBezTo>
                <a:cubicBezTo>
                  <a:pt x="533354" y="662170"/>
                  <a:pt x="305840" y="662170"/>
                  <a:pt x="78324" y="663414"/>
                </a:cubicBezTo>
                <a:cubicBezTo>
                  <a:pt x="38540" y="663414"/>
                  <a:pt x="12432" y="650968"/>
                  <a:pt x="0" y="612383"/>
                </a:cubicBezTo>
                <a:lnTo>
                  <a:pt x="0" y="141893"/>
                </a:lnTo>
                <a:cubicBezTo>
                  <a:pt x="8702" y="113266"/>
                  <a:pt x="28594" y="97085"/>
                  <a:pt x="58432" y="93351"/>
                </a:cubicBezTo>
                <a:cubicBezTo>
                  <a:pt x="58432" y="83393"/>
                  <a:pt x="59676" y="74681"/>
                  <a:pt x="59676" y="65968"/>
                </a:cubicBezTo>
                <a:lnTo>
                  <a:pt x="201406" y="65968"/>
                </a:lnTo>
                <a:cubicBezTo>
                  <a:pt x="201406" y="77170"/>
                  <a:pt x="202650" y="87128"/>
                  <a:pt x="202650" y="95840"/>
                </a:cubicBezTo>
                <a:cubicBezTo>
                  <a:pt x="230002" y="99574"/>
                  <a:pt x="230002" y="99574"/>
                  <a:pt x="239948" y="77170"/>
                </a:cubicBezTo>
                <a:cubicBezTo>
                  <a:pt x="246164" y="65968"/>
                  <a:pt x="251136" y="54766"/>
                  <a:pt x="257352" y="42319"/>
                </a:cubicBezTo>
                <a:cubicBezTo>
                  <a:pt x="271028" y="14936"/>
                  <a:pt x="293406" y="0"/>
                  <a:pt x="325732" y="0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5" name="Freeform 351">
            <a:extLst>
              <a:ext uri="{FF2B5EF4-FFF2-40B4-BE49-F238E27FC236}">
                <a16:creationId xmlns:a16="http://schemas.microsoft.com/office/drawing/2014/main" id="{C54B830B-5523-DC25-3C80-2FC7A01C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859" y="903541"/>
            <a:ext cx="387259" cy="346062"/>
          </a:xfrm>
          <a:custGeom>
            <a:avLst/>
            <a:gdLst>
              <a:gd name="T0" fmla="*/ 327 w 620"/>
              <a:gd name="T1" fmla="*/ 308 h 554"/>
              <a:gd name="T2" fmla="*/ 298 w 620"/>
              <a:gd name="T3" fmla="*/ 368 h 554"/>
              <a:gd name="T4" fmla="*/ 261 w 620"/>
              <a:gd name="T5" fmla="*/ 521 h 554"/>
              <a:gd name="T6" fmla="*/ 217 w 620"/>
              <a:gd name="T7" fmla="*/ 543 h 554"/>
              <a:gd name="T8" fmla="*/ 183 w 620"/>
              <a:gd name="T9" fmla="*/ 496 h 554"/>
              <a:gd name="T10" fmla="*/ 182 w 620"/>
              <a:gd name="T11" fmla="*/ 256 h 554"/>
              <a:gd name="T12" fmla="*/ 151 w 620"/>
              <a:gd name="T13" fmla="*/ 207 h 554"/>
              <a:gd name="T14" fmla="*/ 53 w 620"/>
              <a:gd name="T15" fmla="*/ 153 h 554"/>
              <a:gd name="T16" fmla="*/ 10 w 620"/>
              <a:gd name="T17" fmla="*/ 110 h 554"/>
              <a:gd name="T18" fmla="*/ 7 w 620"/>
              <a:gd name="T19" fmla="*/ 78 h 554"/>
              <a:gd name="T20" fmla="*/ 37 w 620"/>
              <a:gd name="T21" fmla="*/ 65 h 554"/>
              <a:gd name="T22" fmla="*/ 105 w 620"/>
              <a:gd name="T23" fmla="*/ 81 h 554"/>
              <a:gd name="T24" fmla="*/ 209 w 620"/>
              <a:gd name="T25" fmla="*/ 136 h 554"/>
              <a:gd name="T26" fmla="*/ 247 w 620"/>
              <a:gd name="T27" fmla="*/ 137 h 554"/>
              <a:gd name="T28" fmla="*/ 463 w 620"/>
              <a:gd name="T29" fmla="*/ 19 h 554"/>
              <a:gd name="T30" fmla="*/ 494 w 620"/>
              <a:gd name="T31" fmla="*/ 6 h 554"/>
              <a:gd name="T32" fmla="*/ 554 w 620"/>
              <a:gd name="T33" fmla="*/ 31 h 554"/>
              <a:gd name="T34" fmla="*/ 546 w 620"/>
              <a:gd name="T35" fmla="*/ 58 h 554"/>
              <a:gd name="T36" fmla="*/ 464 w 620"/>
              <a:gd name="T37" fmla="*/ 131 h 554"/>
              <a:gd name="T38" fmla="*/ 383 w 620"/>
              <a:gd name="T39" fmla="*/ 212 h 554"/>
              <a:gd name="T40" fmla="*/ 374 w 620"/>
              <a:gd name="T41" fmla="*/ 223 h 554"/>
              <a:gd name="T42" fmla="*/ 505 w 620"/>
              <a:gd name="T43" fmla="*/ 303 h 554"/>
              <a:gd name="T44" fmla="*/ 519 w 620"/>
              <a:gd name="T45" fmla="*/ 302 h 554"/>
              <a:gd name="T46" fmla="*/ 553 w 620"/>
              <a:gd name="T47" fmla="*/ 279 h 554"/>
              <a:gd name="T48" fmla="*/ 586 w 620"/>
              <a:gd name="T49" fmla="*/ 271 h 554"/>
              <a:gd name="T50" fmla="*/ 606 w 620"/>
              <a:gd name="T51" fmla="*/ 313 h 554"/>
              <a:gd name="T52" fmla="*/ 530 w 620"/>
              <a:gd name="T53" fmla="*/ 439 h 554"/>
              <a:gd name="T54" fmla="*/ 516 w 620"/>
              <a:gd name="T55" fmla="*/ 462 h 554"/>
              <a:gd name="T56" fmla="*/ 496 w 620"/>
              <a:gd name="T57" fmla="*/ 468 h 554"/>
              <a:gd name="T58" fmla="*/ 465 w 620"/>
              <a:gd name="T59" fmla="*/ 420 h 554"/>
              <a:gd name="T60" fmla="*/ 467 w 620"/>
              <a:gd name="T61" fmla="*/ 401 h 554"/>
              <a:gd name="T62" fmla="*/ 445 w 620"/>
              <a:gd name="T63" fmla="*/ 365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0" h="554">
                <a:moveTo>
                  <a:pt x="327" y="308"/>
                </a:moveTo>
                <a:lnTo>
                  <a:pt x="327" y="308"/>
                </a:lnTo>
                <a:cubicBezTo>
                  <a:pt x="310" y="325"/>
                  <a:pt x="303" y="346"/>
                  <a:pt x="298" y="368"/>
                </a:cubicBezTo>
                <a:lnTo>
                  <a:pt x="298" y="368"/>
                </a:lnTo>
                <a:cubicBezTo>
                  <a:pt x="285" y="419"/>
                  <a:pt x="273" y="470"/>
                  <a:pt x="261" y="521"/>
                </a:cubicBezTo>
                <a:lnTo>
                  <a:pt x="261" y="521"/>
                </a:lnTo>
                <a:cubicBezTo>
                  <a:pt x="253" y="550"/>
                  <a:pt x="247" y="553"/>
                  <a:pt x="217" y="543"/>
                </a:cubicBezTo>
                <a:lnTo>
                  <a:pt x="217" y="543"/>
                </a:lnTo>
                <a:cubicBezTo>
                  <a:pt x="194" y="536"/>
                  <a:pt x="183" y="522"/>
                  <a:pt x="183" y="496"/>
                </a:cubicBezTo>
                <a:lnTo>
                  <a:pt x="183" y="496"/>
                </a:lnTo>
                <a:cubicBezTo>
                  <a:pt x="183" y="417"/>
                  <a:pt x="181" y="336"/>
                  <a:pt x="182" y="256"/>
                </a:cubicBezTo>
                <a:lnTo>
                  <a:pt x="182" y="256"/>
                </a:lnTo>
                <a:cubicBezTo>
                  <a:pt x="182" y="232"/>
                  <a:pt x="173" y="217"/>
                  <a:pt x="151" y="207"/>
                </a:cubicBezTo>
                <a:lnTo>
                  <a:pt x="151" y="207"/>
                </a:lnTo>
                <a:cubicBezTo>
                  <a:pt x="118" y="190"/>
                  <a:pt x="85" y="173"/>
                  <a:pt x="53" y="153"/>
                </a:cubicBezTo>
                <a:lnTo>
                  <a:pt x="53" y="153"/>
                </a:lnTo>
                <a:cubicBezTo>
                  <a:pt x="37" y="142"/>
                  <a:pt x="23" y="125"/>
                  <a:pt x="10" y="110"/>
                </a:cubicBezTo>
                <a:lnTo>
                  <a:pt x="10" y="110"/>
                </a:lnTo>
                <a:cubicBezTo>
                  <a:pt x="2" y="101"/>
                  <a:pt x="0" y="89"/>
                  <a:pt x="7" y="78"/>
                </a:cubicBezTo>
                <a:lnTo>
                  <a:pt x="7" y="78"/>
                </a:lnTo>
                <a:cubicBezTo>
                  <a:pt x="13" y="66"/>
                  <a:pt x="25" y="62"/>
                  <a:pt x="37" y="65"/>
                </a:cubicBezTo>
                <a:lnTo>
                  <a:pt x="37" y="65"/>
                </a:lnTo>
                <a:cubicBezTo>
                  <a:pt x="59" y="68"/>
                  <a:pt x="83" y="72"/>
                  <a:pt x="105" y="81"/>
                </a:cubicBezTo>
                <a:lnTo>
                  <a:pt x="105" y="81"/>
                </a:lnTo>
                <a:cubicBezTo>
                  <a:pt x="140" y="97"/>
                  <a:pt x="174" y="118"/>
                  <a:pt x="209" y="136"/>
                </a:cubicBezTo>
                <a:lnTo>
                  <a:pt x="209" y="136"/>
                </a:lnTo>
                <a:cubicBezTo>
                  <a:pt x="222" y="145"/>
                  <a:pt x="233" y="145"/>
                  <a:pt x="247" y="137"/>
                </a:cubicBezTo>
                <a:lnTo>
                  <a:pt x="247" y="137"/>
                </a:lnTo>
                <a:cubicBezTo>
                  <a:pt x="319" y="97"/>
                  <a:pt x="391" y="58"/>
                  <a:pt x="463" y="19"/>
                </a:cubicBezTo>
                <a:lnTo>
                  <a:pt x="463" y="19"/>
                </a:lnTo>
                <a:cubicBezTo>
                  <a:pt x="473" y="14"/>
                  <a:pt x="483" y="9"/>
                  <a:pt x="494" y="6"/>
                </a:cubicBezTo>
                <a:lnTo>
                  <a:pt x="494" y="6"/>
                </a:lnTo>
                <a:cubicBezTo>
                  <a:pt x="516" y="0"/>
                  <a:pt x="541" y="11"/>
                  <a:pt x="554" y="31"/>
                </a:cubicBezTo>
                <a:lnTo>
                  <a:pt x="554" y="31"/>
                </a:lnTo>
                <a:cubicBezTo>
                  <a:pt x="560" y="42"/>
                  <a:pt x="555" y="51"/>
                  <a:pt x="546" y="58"/>
                </a:cubicBezTo>
                <a:lnTo>
                  <a:pt x="546" y="58"/>
                </a:lnTo>
                <a:cubicBezTo>
                  <a:pt x="519" y="82"/>
                  <a:pt x="491" y="106"/>
                  <a:pt x="464" y="131"/>
                </a:cubicBezTo>
                <a:lnTo>
                  <a:pt x="464" y="131"/>
                </a:lnTo>
                <a:cubicBezTo>
                  <a:pt x="436" y="157"/>
                  <a:pt x="409" y="185"/>
                  <a:pt x="383" y="212"/>
                </a:cubicBezTo>
                <a:lnTo>
                  <a:pt x="383" y="212"/>
                </a:lnTo>
                <a:cubicBezTo>
                  <a:pt x="379" y="215"/>
                  <a:pt x="378" y="219"/>
                  <a:pt x="374" y="223"/>
                </a:cubicBezTo>
                <a:lnTo>
                  <a:pt x="374" y="223"/>
                </a:lnTo>
                <a:cubicBezTo>
                  <a:pt x="419" y="250"/>
                  <a:pt x="462" y="277"/>
                  <a:pt x="505" y="303"/>
                </a:cubicBezTo>
                <a:lnTo>
                  <a:pt x="505" y="303"/>
                </a:lnTo>
                <a:cubicBezTo>
                  <a:pt x="509" y="305"/>
                  <a:pt x="516" y="304"/>
                  <a:pt x="519" y="302"/>
                </a:cubicBezTo>
                <a:lnTo>
                  <a:pt x="519" y="302"/>
                </a:lnTo>
                <a:cubicBezTo>
                  <a:pt x="530" y="295"/>
                  <a:pt x="541" y="285"/>
                  <a:pt x="553" y="279"/>
                </a:cubicBezTo>
                <a:lnTo>
                  <a:pt x="553" y="279"/>
                </a:lnTo>
                <a:cubicBezTo>
                  <a:pt x="563" y="274"/>
                  <a:pt x="575" y="271"/>
                  <a:pt x="586" y="271"/>
                </a:cubicBezTo>
                <a:lnTo>
                  <a:pt x="586" y="271"/>
                </a:lnTo>
                <a:cubicBezTo>
                  <a:pt x="610" y="273"/>
                  <a:pt x="619" y="291"/>
                  <a:pt x="606" y="313"/>
                </a:cubicBezTo>
                <a:lnTo>
                  <a:pt x="606" y="313"/>
                </a:lnTo>
                <a:cubicBezTo>
                  <a:pt x="581" y="355"/>
                  <a:pt x="556" y="397"/>
                  <a:pt x="530" y="439"/>
                </a:cubicBezTo>
                <a:lnTo>
                  <a:pt x="530" y="439"/>
                </a:lnTo>
                <a:cubicBezTo>
                  <a:pt x="525" y="446"/>
                  <a:pt x="521" y="455"/>
                  <a:pt x="516" y="462"/>
                </a:cubicBezTo>
                <a:lnTo>
                  <a:pt x="516" y="462"/>
                </a:lnTo>
                <a:cubicBezTo>
                  <a:pt x="511" y="470"/>
                  <a:pt x="505" y="471"/>
                  <a:pt x="496" y="468"/>
                </a:cubicBezTo>
                <a:lnTo>
                  <a:pt x="496" y="468"/>
                </a:lnTo>
                <a:cubicBezTo>
                  <a:pt x="467" y="459"/>
                  <a:pt x="461" y="450"/>
                  <a:pt x="465" y="420"/>
                </a:cubicBezTo>
                <a:lnTo>
                  <a:pt x="465" y="420"/>
                </a:lnTo>
                <a:cubicBezTo>
                  <a:pt x="466" y="414"/>
                  <a:pt x="466" y="407"/>
                  <a:pt x="467" y="401"/>
                </a:cubicBezTo>
                <a:lnTo>
                  <a:pt x="467" y="401"/>
                </a:lnTo>
                <a:cubicBezTo>
                  <a:pt x="469" y="376"/>
                  <a:pt x="469" y="376"/>
                  <a:pt x="445" y="365"/>
                </a:cubicBezTo>
                <a:lnTo>
                  <a:pt x="445" y="365"/>
                </a:lnTo>
                <a:cubicBezTo>
                  <a:pt x="406" y="346"/>
                  <a:pt x="367" y="327"/>
                  <a:pt x="327" y="30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6" name="Freeform 352">
            <a:extLst>
              <a:ext uri="{FF2B5EF4-FFF2-40B4-BE49-F238E27FC236}">
                <a16:creationId xmlns:a16="http://schemas.microsoft.com/office/drawing/2014/main" id="{5AF187A0-C9E5-EAE1-9FE4-A277D155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534" y="862344"/>
            <a:ext cx="516346" cy="398245"/>
          </a:xfrm>
          <a:custGeom>
            <a:avLst/>
            <a:gdLst>
              <a:gd name="T0" fmla="*/ 590 w 827"/>
              <a:gd name="T1" fmla="*/ 547 h 638"/>
              <a:gd name="T2" fmla="*/ 678 w 827"/>
              <a:gd name="T3" fmla="*/ 637 h 638"/>
              <a:gd name="T4" fmla="*/ 431 w 827"/>
              <a:gd name="T5" fmla="*/ 547 h 638"/>
              <a:gd name="T6" fmla="*/ 177 w 827"/>
              <a:gd name="T7" fmla="*/ 621 h 638"/>
              <a:gd name="T8" fmla="*/ 173 w 827"/>
              <a:gd name="T9" fmla="*/ 618 h 638"/>
              <a:gd name="T10" fmla="*/ 181 w 827"/>
              <a:gd name="T11" fmla="*/ 602 h 638"/>
              <a:gd name="T12" fmla="*/ 295 w 827"/>
              <a:gd name="T13" fmla="*/ 524 h 638"/>
              <a:gd name="T14" fmla="*/ 316 w 827"/>
              <a:gd name="T15" fmla="*/ 515 h 638"/>
              <a:gd name="T16" fmla="*/ 206 w 827"/>
              <a:gd name="T17" fmla="*/ 152 h 638"/>
              <a:gd name="T18" fmla="*/ 197 w 827"/>
              <a:gd name="T19" fmla="*/ 346 h 638"/>
              <a:gd name="T20" fmla="*/ 177 w 827"/>
              <a:gd name="T21" fmla="*/ 152 h 638"/>
              <a:gd name="T22" fmla="*/ 37 w 827"/>
              <a:gd name="T23" fmla="*/ 357 h 638"/>
              <a:gd name="T24" fmla="*/ 52 w 827"/>
              <a:gd name="T25" fmla="*/ 216 h 638"/>
              <a:gd name="T26" fmla="*/ 161 w 827"/>
              <a:gd name="T27" fmla="*/ 127 h 638"/>
              <a:gd name="T28" fmla="*/ 159 w 827"/>
              <a:gd name="T29" fmla="*/ 122 h 638"/>
              <a:gd name="T30" fmla="*/ 78 w 827"/>
              <a:gd name="T31" fmla="*/ 146 h 638"/>
              <a:gd name="T32" fmla="*/ 0 w 827"/>
              <a:gd name="T33" fmla="*/ 180 h 638"/>
              <a:gd name="T34" fmla="*/ 85 w 827"/>
              <a:gd name="T35" fmla="*/ 99 h 638"/>
              <a:gd name="T36" fmla="*/ 202 w 827"/>
              <a:gd name="T37" fmla="*/ 105 h 638"/>
              <a:gd name="T38" fmla="*/ 355 w 827"/>
              <a:gd name="T39" fmla="*/ 21 h 638"/>
              <a:gd name="T40" fmla="*/ 298 w 827"/>
              <a:gd name="T41" fmla="*/ 48 h 638"/>
              <a:gd name="T42" fmla="*/ 245 w 827"/>
              <a:gd name="T43" fmla="*/ 85 h 638"/>
              <a:gd name="T44" fmla="*/ 380 w 827"/>
              <a:gd name="T45" fmla="*/ 90 h 638"/>
              <a:gd name="T46" fmla="*/ 475 w 827"/>
              <a:gd name="T47" fmla="*/ 186 h 638"/>
              <a:gd name="T48" fmla="*/ 269 w 827"/>
              <a:gd name="T49" fmla="*/ 124 h 638"/>
              <a:gd name="T50" fmla="*/ 322 w 827"/>
              <a:gd name="T51" fmla="*/ 177 h 638"/>
              <a:gd name="T52" fmla="*/ 321 w 827"/>
              <a:gd name="T53" fmla="*/ 258 h 638"/>
              <a:gd name="T54" fmla="*/ 233 w 827"/>
              <a:gd name="T55" fmla="*/ 143 h 638"/>
              <a:gd name="T56" fmla="*/ 261 w 827"/>
              <a:gd name="T57" fmla="*/ 218 h 638"/>
              <a:gd name="T58" fmla="*/ 375 w 827"/>
              <a:gd name="T59" fmla="*/ 460 h 638"/>
              <a:gd name="T60" fmla="*/ 376 w 827"/>
              <a:gd name="T61" fmla="*/ 463 h 638"/>
              <a:gd name="T62" fmla="*/ 438 w 827"/>
              <a:gd name="T63" fmla="*/ 503 h 638"/>
              <a:gd name="T64" fmla="*/ 517 w 827"/>
              <a:gd name="T65" fmla="*/ 515 h 638"/>
              <a:gd name="T66" fmla="*/ 538 w 827"/>
              <a:gd name="T67" fmla="*/ 508 h 638"/>
              <a:gd name="T68" fmla="*/ 592 w 827"/>
              <a:gd name="T69" fmla="*/ 383 h 638"/>
              <a:gd name="T70" fmla="*/ 637 w 827"/>
              <a:gd name="T71" fmla="*/ 235 h 638"/>
              <a:gd name="T72" fmla="*/ 639 w 827"/>
              <a:gd name="T73" fmla="*/ 223 h 638"/>
              <a:gd name="T74" fmla="*/ 580 w 827"/>
              <a:gd name="T75" fmla="*/ 318 h 638"/>
              <a:gd name="T76" fmla="*/ 609 w 827"/>
              <a:gd name="T77" fmla="*/ 212 h 638"/>
              <a:gd name="T78" fmla="*/ 459 w 827"/>
              <a:gd name="T79" fmla="*/ 274 h 638"/>
              <a:gd name="T80" fmla="*/ 622 w 827"/>
              <a:gd name="T81" fmla="*/ 181 h 638"/>
              <a:gd name="T82" fmla="*/ 625 w 827"/>
              <a:gd name="T83" fmla="*/ 176 h 638"/>
              <a:gd name="T84" fmla="*/ 539 w 827"/>
              <a:gd name="T85" fmla="*/ 138 h 638"/>
              <a:gd name="T86" fmla="*/ 661 w 827"/>
              <a:gd name="T87" fmla="*/ 193 h 638"/>
              <a:gd name="T88" fmla="*/ 773 w 827"/>
              <a:gd name="T89" fmla="*/ 187 h 638"/>
              <a:gd name="T90" fmla="*/ 826 w 827"/>
              <a:gd name="T91" fmla="*/ 238 h 638"/>
              <a:gd name="T92" fmla="*/ 697 w 827"/>
              <a:gd name="T93" fmla="*/ 206 h 638"/>
              <a:gd name="T94" fmla="*/ 811 w 827"/>
              <a:gd name="T95" fmla="*/ 377 h 638"/>
              <a:gd name="T96" fmla="*/ 757 w 827"/>
              <a:gd name="T97" fmla="*/ 300 h 638"/>
              <a:gd name="T98" fmla="*/ 694 w 827"/>
              <a:gd name="T99" fmla="*/ 233 h 638"/>
              <a:gd name="T100" fmla="*/ 713 w 827"/>
              <a:gd name="T101" fmla="*/ 308 h 638"/>
              <a:gd name="T102" fmla="*/ 684 w 827"/>
              <a:gd name="T103" fmla="*/ 382 h 638"/>
              <a:gd name="T104" fmla="*/ 661 w 827"/>
              <a:gd name="T105" fmla="*/ 231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7" h="638">
                <a:moveTo>
                  <a:pt x="590" y="547"/>
                </a:moveTo>
                <a:lnTo>
                  <a:pt x="590" y="547"/>
                </a:lnTo>
                <a:cubicBezTo>
                  <a:pt x="626" y="571"/>
                  <a:pt x="658" y="598"/>
                  <a:pt x="678" y="637"/>
                </a:cubicBezTo>
                <a:lnTo>
                  <a:pt x="678" y="637"/>
                </a:lnTo>
                <a:cubicBezTo>
                  <a:pt x="608" y="572"/>
                  <a:pt x="523" y="550"/>
                  <a:pt x="431" y="547"/>
                </a:cubicBezTo>
                <a:lnTo>
                  <a:pt x="431" y="547"/>
                </a:lnTo>
                <a:cubicBezTo>
                  <a:pt x="339" y="544"/>
                  <a:pt x="252" y="564"/>
                  <a:pt x="177" y="621"/>
                </a:cubicBezTo>
                <a:lnTo>
                  <a:pt x="177" y="621"/>
                </a:lnTo>
                <a:cubicBezTo>
                  <a:pt x="175" y="620"/>
                  <a:pt x="174" y="619"/>
                  <a:pt x="173" y="618"/>
                </a:cubicBezTo>
                <a:lnTo>
                  <a:pt x="173" y="618"/>
                </a:lnTo>
                <a:cubicBezTo>
                  <a:pt x="175" y="613"/>
                  <a:pt x="177" y="607"/>
                  <a:pt x="181" y="602"/>
                </a:cubicBezTo>
                <a:lnTo>
                  <a:pt x="181" y="602"/>
                </a:lnTo>
                <a:cubicBezTo>
                  <a:pt x="212" y="566"/>
                  <a:pt x="251" y="540"/>
                  <a:pt x="295" y="524"/>
                </a:cubicBezTo>
                <a:lnTo>
                  <a:pt x="295" y="524"/>
                </a:lnTo>
                <a:cubicBezTo>
                  <a:pt x="302" y="521"/>
                  <a:pt x="308" y="519"/>
                  <a:pt x="316" y="515"/>
                </a:cubicBezTo>
                <a:lnTo>
                  <a:pt x="316" y="515"/>
                </a:lnTo>
                <a:cubicBezTo>
                  <a:pt x="261" y="401"/>
                  <a:pt x="230" y="279"/>
                  <a:pt x="206" y="152"/>
                </a:cubicBezTo>
                <a:lnTo>
                  <a:pt x="206" y="152"/>
                </a:lnTo>
                <a:cubicBezTo>
                  <a:pt x="188" y="218"/>
                  <a:pt x="185" y="281"/>
                  <a:pt x="197" y="346"/>
                </a:cubicBezTo>
                <a:lnTo>
                  <a:pt x="197" y="346"/>
                </a:lnTo>
                <a:cubicBezTo>
                  <a:pt x="145" y="313"/>
                  <a:pt x="136" y="233"/>
                  <a:pt x="177" y="152"/>
                </a:cubicBezTo>
                <a:lnTo>
                  <a:pt x="177" y="152"/>
                </a:lnTo>
                <a:cubicBezTo>
                  <a:pt x="114" y="213"/>
                  <a:pt x="69" y="280"/>
                  <a:pt x="37" y="357"/>
                </a:cubicBezTo>
                <a:lnTo>
                  <a:pt x="37" y="357"/>
                </a:lnTo>
                <a:cubicBezTo>
                  <a:pt x="21" y="322"/>
                  <a:pt x="29" y="256"/>
                  <a:pt x="52" y="216"/>
                </a:cubicBezTo>
                <a:lnTo>
                  <a:pt x="52" y="216"/>
                </a:lnTo>
                <a:cubicBezTo>
                  <a:pt x="77" y="173"/>
                  <a:pt x="116" y="147"/>
                  <a:pt x="161" y="127"/>
                </a:cubicBezTo>
                <a:lnTo>
                  <a:pt x="161" y="127"/>
                </a:lnTo>
                <a:cubicBezTo>
                  <a:pt x="161" y="125"/>
                  <a:pt x="160" y="124"/>
                  <a:pt x="159" y="122"/>
                </a:cubicBezTo>
                <a:lnTo>
                  <a:pt x="159" y="122"/>
                </a:lnTo>
                <a:cubicBezTo>
                  <a:pt x="132" y="130"/>
                  <a:pt x="104" y="136"/>
                  <a:pt x="78" y="146"/>
                </a:cubicBezTo>
                <a:lnTo>
                  <a:pt x="78" y="146"/>
                </a:lnTo>
                <a:cubicBezTo>
                  <a:pt x="52" y="155"/>
                  <a:pt x="27" y="168"/>
                  <a:pt x="0" y="180"/>
                </a:cubicBezTo>
                <a:lnTo>
                  <a:pt x="0" y="180"/>
                </a:lnTo>
                <a:cubicBezTo>
                  <a:pt x="18" y="141"/>
                  <a:pt x="45" y="113"/>
                  <a:pt x="85" y="99"/>
                </a:cubicBezTo>
                <a:lnTo>
                  <a:pt x="85" y="99"/>
                </a:lnTo>
                <a:cubicBezTo>
                  <a:pt x="124" y="86"/>
                  <a:pt x="163" y="94"/>
                  <a:pt x="202" y="105"/>
                </a:cubicBezTo>
                <a:lnTo>
                  <a:pt x="202" y="105"/>
                </a:lnTo>
                <a:cubicBezTo>
                  <a:pt x="253" y="23"/>
                  <a:pt x="295" y="0"/>
                  <a:pt x="355" y="21"/>
                </a:cubicBezTo>
                <a:lnTo>
                  <a:pt x="355" y="21"/>
                </a:lnTo>
                <a:cubicBezTo>
                  <a:pt x="335" y="31"/>
                  <a:pt x="316" y="38"/>
                  <a:pt x="298" y="48"/>
                </a:cubicBezTo>
                <a:lnTo>
                  <a:pt x="298" y="48"/>
                </a:lnTo>
                <a:cubicBezTo>
                  <a:pt x="280" y="59"/>
                  <a:pt x="263" y="72"/>
                  <a:pt x="245" y="85"/>
                </a:cubicBezTo>
                <a:lnTo>
                  <a:pt x="245" y="85"/>
                </a:lnTo>
                <a:cubicBezTo>
                  <a:pt x="291" y="72"/>
                  <a:pt x="336" y="69"/>
                  <a:pt x="380" y="90"/>
                </a:cubicBezTo>
                <a:lnTo>
                  <a:pt x="380" y="90"/>
                </a:lnTo>
                <a:cubicBezTo>
                  <a:pt x="423" y="111"/>
                  <a:pt x="453" y="144"/>
                  <a:pt x="475" y="186"/>
                </a:cubicBezTo>
                <a:lnTo>
                  <a:pt x="475" y="186"/>
                </a:lnTo>
                <a:cubicBezTo>
                  <a:pt x="410" y="153"/>
                  <a:pt x="343" y="129"/>
                  <a:pt x="269" y="124"/>
                </a:cubicBezTo>
                <a:lnTo>
                  <a:pt x="269" y="124"/>
                </a:lnTo>
                <a:cubicBezTo>
                  <a:pt x="292" y="136"/>
                  <a:pt x="313" y="151"/>
                  <a:pt x="322" y="177"/>
                </a:cubicBezTo>
                <a:lnTo>
                  <a:pt x="322" y="177"/>
                </a:lnTo>
                <a:cubicBezTo>
                  <a:pt x="330" y="203"/>
                  <a:pt x="329" y="229"/>
                  <a:pt x="321" y="258"/>
                </a:cubicBezTo>
                <a:lnTo>
                  <a:pt x="321" y="258"/>
                </a:lnTo>
                <a:cubicBezTo>
                  <a:pt x="301" y="210"/>
                  <a:pt x="276" y="171"/>
                  <a:pt x="233" y="143"/>
                </a:cubicBezTo>
                <a:lnTo>
                  <a:pt x="233" y="143"/>
                </a:lnTo>
                <a:cubicBezTo>
                  <a:pt x="242" y="168"/>
                  <a:pt x="252" y="193"/>
                  <a:pt x="261" y="218"/>
                </a:cubicBezTo>
                <a:lnTo>
                  <a:pt x="261" y="218"/>
                </a:lnTo>
                <a:cubicBezTo>
                  <a:pt x="294" y="300"/>
                  <a:pt x="328" y="383"/>
                  <a:pt x="375" y="460"/>
                </a:cubicBezTo>
                <a:lnTo>
                  <a:pt x="375" y="460"/>
                </a:lnTo>
                <a:cubicBezTo>
                  <a:pt x="375" y="461"/>
                  <a:pt x="376" y="462"/>
                  <a:pt x="376" y="463"/>
                </a:cubicBezTo>
                <a:lnTo>
                  <a:pt x="376" y="463"/>
                </a:lnTo>
                <a:cubicBezTo>
                  <a:pt x="391" y="486"/>
                  <a:pt x="404" y="505"/>
                  <a:pt x="438" y="503"/>
                </a:cubicBezTo>
                <a:lnTo>
                  <a:pt x="438" y="503"/>
                </a:lnTo>
                <a:cubicBezTo>
                  <a:pt x="465" y="502"/>
                  <a:pt x="491" y="510"/>
                  <a:pt x="517" y="515"/>
                </a:cubicBezTo>
                <a:lnTo>
                  <a:pt x="517" y="515"/>
                </a:lnTo>
                <a:cubicBezTo>
                  <a:pt x="527" y="517"/>
                  <a:pt x="534" y="517"/>
                  <a:pt x="538" y="508"/>
                </a:cubicBezTo>
                <a:lnTo>
                  <a:pt x="538" y="508"/>
                </a:lnTo>
                <a:cubicBezTo>
                  <a:pt x="556" y="466"/>
                  <a:pt x="576" y="426"/>
                  <a:pt x="592" y="383"/>
                </a:cubicBezTo>
                <a:lnTo>
                  <a:pt x="592" y="383"/>
                </a:lnTo>
                <a:cubicBezTo>
                  <a:pt x="609" y="335"/>
                  <a:pt x="622" y="284"/>
                  <a:pt x="637" y="235"/>
                </a:cubicBezTo>
                <a:lnTo>
                  <a:pt x="637" y="235"/>
                </a:lnTo>
                <a:cubicBezTo>
                  <a:pt x="638" y="232"/>
                  <a:pt x="638" y="228"/>
                  <a:pt x="639" y="223"/>
                </a:cubicBezTo>
                <a:lnTo>
                  <a:pt x="639" y="223"/>
                </a:lnTo>
                <a:cubicBezTo>
                  <a:pt x="608" y="250"/>
                  <a:pt x="592" y="282"/>
                  <a:pt x="580" y="318"/>
                </a:cubicBezTo>
                <a:lnTo>
                  <a:pt x="580" y="318"/>
                </a:lnTo>
                <a:cubicBezTo>
                  <a:pt x="559" y="278"/>
                  <a:pt x="568" y="247"/>
                  <a:pt x="609" y="212"/>
                </a:cubicBezTo>
                <a:lnTo>
                  <a:pt x="609" y="212"/>
                </a:lnTo>
                <a:cubicBezTo>
                  <a:pt x="553" y="222"/>
                  <a:pt x="505" y="244"/>
                  <a:pt x="459" y="274"/>
                </a:cubicBezTo>
                <a:lnTo>
                  <a:pt x="459" y="274"/>
                </a:lnTo>
                <a:cubicBezTo>
                  <a:pt x="456" y="219"/>
                  <a:pt x="544" y="170"/>
                  <a:pt x="622" y="181"/>
                </a:cubicBezTo>
                <a:lnTo>
                  <a:pt x="622" y="181"/>
                </a:lnTo>
                <a:cubicBezTo>
                  <a:pt x="623" y="179"/>
                  <a:pt x="624" y="177"/>
                  <a:pt x="625" y="176"/>
                </a:cubicBezTo>
                <a:lnTo>
                  <a:pt x="625" y="176"/>
                </a:lnTo>
                <a:cubicBezTo>
                  <a:pt x="595" y="163"/>
                  <a:pt x="567" y="151"/>
                  <a:pt x="539" y="138"/>
                </a:cubicBezTo>
                <a:lnTo>
                  <a:pt x="539" y="138"/>
                </a:lnTo>
                <a:cubicBezTo>
                  <a:pt x="575" y="115"/>
                  <a:pt x="623" y="135"/>
                  <a:pt x="661" y="193"/>
                </a:cubicBezTo>
                <a:lnTo>
                  <a:pt x="661" y="193"/>
                </a:lnTo>
                <a:cubicBezTo>
                  <a:pt x="697" y="179"/>
                  <a:pt x="735" y="169"/>
                  <a:pt x="773" y="187"/>
                </a:cubicBezTo>
                <a:lnTo>
                  <a:pt x="773" y="187"/>
                </a:lnTo>
                <a:cubicBezTo>
                  <a:pt x="795" y="198"/>
                  <a:pt x="811" y="214"/>
                  <a:pt x="826" y="238"/>
                </a:cubicBezTo>
                <a:lnTo>
                  <a:pt x="826" y="238"/>
                </a:lnTo>
                <a:cubicBezTo>
                  <a:pt x="782" y="220"/>
                  <a:pt x="742" y="206"/>
                  <a:pt x="697" y="206"/>
                </a:cubicBezTo>
                <a:lnTo>
                  <a:pt x="697" y="206"/>
                </a:lnTo>
                <a:cubicBezTo>
                  <a:pt x="776" y="236"/>
                  <a:pt x="819" y="288"/>
                  <a:pt x="811" y="377"/>
                </a:cubicBezTo>
                <a:lnTo>
                  <a:pt x="811" y="377"/>
                </a:lnTo>
                <a:cubicBezTo>
                  <a:pt x="792" y="350"/>
                  <a:pt x="776" y="324"/>
                  <a:pt x="757" y="300"/>
                </a:cubicBezTo>
                <a:lnTo>
                  <a:pt x="757" y="300"/>
                </a:lnTo>
                <a:cubicBezTo>
                  <a:pt x="738" y="277"/>
                  <a:pt x="715" y="256"/>
                  <a:pt x="694" y="233"/>
                </a:cubicBezTo>
                <a:lnTo>
                  <a:pt x="694" y="233"/>
                </a:lnTo>
                <a:cubicBezTo>
                  <a:pt x="701" y="259"/>
                  <a:pt x="711" y="283"/>
                  <a:pt x="713" y="308"/>
                </a:cubicBezTo>
                <a:lnTo>
                  <a:pt x="713" y="308"/>
                </a:lnTo>
                <a:cubicBezTo>
                  <a:pt x="714" y="333"/>
                  <a:pt x="703" y="357"/>
                  <a:pt x="684" y="382"/>
                </a:cubicBezTo>
                <a:lnTo>
                  <a:pt x="684" y="382"/>
                </a:lnTo>
                <a:cubicBezTo>
                  <a:pt x="685" y="329"/>
                  <a:pt x="681" y="281"/>
                  <a:pt x="661" y="231"/>
                </a:cubicBezTo>
                <a:lnTo>
                  <a:pt x="661" y="231"/>
                </a:lnTo>
                <a:cubicBezTo>
                  <a:pt x="649" y="341"/>
                  <a:pt x="636" y="446"/>
                  <a:pt x="590" y="547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7CE2A-DE29-73C6-173D-5D76D2D9814F}"/>
              </a:ext>
            </a:extLst>
          </p:cNvPr>
          <p:cNvSpPr txBox="1"/>
          <p:nvPr/>
        </p:nvSpPr>
        <p:spPr>
          <a:xfrm>
            <a:off x="8109883" y="426651"/>
            <a:ext cx="333761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B0A64A-7C4D-7AB0-8043-035DE44E3C17}"/>
              </a:ext>
            </a:extLst>
          </p:cNvPr>
          <p:cNvSpPr txBox="1"/>
          <p:nvPr/>
        </p:nvSpPr>
        <p:spPr>
          <a:xfrm>
            <a:off x="8109883" y="1453388"/>
            <a:ext cx="333761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Affinities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EDA8F7-6244-F6EA-1FE4-6C5E839B2793}"/>
              </a:ext>
            </a:extLst>
          </p:cNvPr>
          <p:cNvSpPr txBox="1"/>
          <p:nvPr/>
        </p:nvSpPr>
        <p:spPr>
          <a:xfrm>
            <a:off x="8109883" y="1798698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Tasty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890D4E-DBBB-CD41-369D-46638D37A7E2}"/>
              </a:ext>
            </a:extLst>
          </p:cNvPr>
          <p:cNvSpPr txBox="1"/>
          <p:nvPr/>
        </p:nvSpPr>
        <p:spPr>
          <a:xfrm>
            <a:off x="8109883" y="2104366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TED Talks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3B3A23-E348-A91E-789E-5FD902266654}"/>
              </a:ext>
            </a:extLst>
          </p:cNvPr>
          <p:cNvSpPr txBox="1"/>
          <p:nvPr/>
        </p:nvSpPr>
        <p:spPr>
          <a:xfrm>
            <a:off x="8109883" y="2410035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Food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3ACC70-91B3-E0D5-CE14-1177B0E324D7}"/>
              </a:ext>
            </a:extLst>
          </p:cNvPr>
          <p:cNvSpPr txBox="1"/>
          <p:nvPr/>
        </p:nvSpPr>
        <p:spPr>
          <a:xfrm>
            <a:off x="8109883" y="2715704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Yoga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43244-2AA5-CE93-1409-42B0D9895F30}"/>
              </a:ext>
            </a:extLst>
          </p:cNvPr>
          <p:cNvSpPr txBox="1"/>
          <p:nvPr/>
        </p:nvSpPr>
        <p:spPr>
          <a:xfrm>
            <a:off x="9960870" y="1798698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Sports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356F8-AB84-21A7-B21E-5CB7D98B3FCE}"/>
              </a:ext>
            </a:extLst>
          </p:cNvPr>
          <p:cNvSpPr txBox="1"/>
          <p:nvPr/>
        </p:nvSpPr>
        <p:spPr>
          <a:xfrm>
            <a:off x="9960870" y="2104366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Apps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D2BE7E-AA01-E1E6-3D6B-BF35F80EAAFC}"/>
              </a:ext>
            </a:extLst>
          </p:cNvPr>
          <p:cNvSpPr txBox="1"/>
          <p:nvPr/>
        </p:nvSpPr>
        <p:spPr>
          <a:xfrm>
            <a:off x="9960870" y="2410035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Tattoos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4ADF10-0559-1C30-1451-EFC2C499A864}"/>
              </a:ext>
            </a:extLst>
          </p:cNvPr>
          <p:cNvSpPr txBox="1"/>
          <p:nvPr/>
        </p:nvSpPr>
        <p:spPr>
          <a:xfrm>
            <a:off x="9960870" y="2715704"/>
            <a:ext cx="148662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Parties</a:t>
            </a:r>
          </a:p>
        </p:txBody>
      </p:sp>
      <p:sp>
        <p:nvSpPr>
          <p:cNvPr id="37" name="Freeform 433">
            <a:extLst>
              <a:ext uri="{FF2B5EF4-FFF2-40B4-BE49-F238E27FC236}">
                <a16:creationId xmlns:a16="http://schemas.microsoft.com/office/drawing/2014/main" id="{1E58CE0F-8005-38F1-CA34-3F686A4D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82" y="3718727"/>
            <a:ext cx="3246389" cy="170284"/>
          </a:xfrm>
          <a:custGeom>
            <a:avLst/>
            <a:gdLst>
              <a:gd name="T0" fmla="*/ 5213 w 5214"/>
              <a:gd name="T1" fmla="*/ 271 h 272"/>
              <a:gd name="T2" fmla="*/ 0 w 5214"/>
              <a:gd name="T3" fmla="*/ 271 h 272"/>
              <a:gd name="T4" fmla="*/ 0 w 5214"/>
              <a:gd name="T5" fmla="*/ 0 h 272"/>
              <a:gd name="T6" fmla="*/ 5213 w 5214"/>
              <a:gd name="T7" fmla="*/ 0 h 272"/>
              <a:gd name="T8" fmla="*/ 5213 w 5214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4" h="272">
                <a:moveTo>
                  <a:pt x="5213" y="271"/>
                </a:moveTo>
                <a:lnTo>
                  <a:pt x="0" y="271"/>
                </a:lnTo>
                <a:lnTo>
                  <a:pt x="0" y="0"/>
                </a:lnTo>
                <a:lnTo>
                  <a:pt x="5213" y="0"/>
                </a:lnTo>
                <a:lnTo>
                  <a:pt x="5213" y="27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8" name="Freeform 434">
            <a:extLst>
              <a:ext uri="{FF2B5EF4-FFF2-40B4-BE49-F238E27FC236}">
                <a16:creationId xmlns:a16="http://schemas.microsoft.com/office/drawing/2014/main" id="{66E26536-0AEA-146C-7114-EB751846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201" y="3718727"/>
            <a:ext cx="170284" cy="170284"/>
          </a:xfrm>
          <a:custGeom>
            <a:avLst/>
            <a:gdLst>
              <a:gd name="T0" fmla="*/ 271 w 272"/>
              <a:gd name="T1" fmla="*/ 271 h 272"/>
              <a:gd name="T2" fmla="*/ 0 w 272"/>
              <a:gd name="T3" fmla="*/ 271 h 272"/>
              <a:gd name="T4" fmla="*/ 0 w 272"/>
              <a:gd name="T5" fmla="*/ 0 h 272"/>
              <a:gd name="T6" fmla="*/ 271 w 272"/>
              <a:gd name="T7" fmla="*/ 0 h 272"/>
              <a:gd name="T8" fmla="*/ 271 w 272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272">
                <a:moveTo>
                  <a:pt x="271" y="271"/>
                </a:moveTo>
                <a:lnTo>
                  <a:pt x="0" y="271"/>
                </a:lnTo>
                <a:lnTo>
                  <a:pt x="0" y="0"/>
                </a:lnTo>
                <a:lnTo>
                  <a:pt x="271" y="0"/>
                </a:lnTo>
                <a:lnTo>
                  <a:pt x="271" y="271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9" name="Freeform 435">
            <a:extLst>
              <a:ext uri="{FF2B5EF4-FFF2-40B4-BE49-F238E27FC236}">
                <a16:creationId xmlns:a16="http://schemas.microsoft.com/office/drawing/2014/main" id="{50B206F5-5539-11F3-B1FA-0663E591E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82" y="4317469"/>
            <a:ext cx="3246389" cy="167537"/>
          </a:xfrm>
          <a:custGeom>
            <a:avLst/>
            <a:gdLst>
              <a:gd name="T0" fmla="*/ 5213 w 5214"/>
              <a:gd name="T1" fmla="*/ 270 h 271"/>
              <a:gd name="T2" fmla="*/ 0 w 5214"/>
              <a:gd name="T3" fmla="*/ 270 h 271"/>
              <a:gd name="T4" fmla="*/ 0 w 5214"/>
              <a:gd name="T5" fmla="*/ 0 h 271"/>
              <a:gd name="T6" fmla="*/ 5213 w 5214"/>
              <a:gd name="T7" fmla="*/ 0 h 271"/>
              <a:gd name="T8" fmla="*/ 5213 w 5214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4" h="271">
                <a:moveTo>
                  <a:pt x="5213" y="270"/>
                </a:moveTo>
                <a:lnTo>
                  <a:pt x="0" y="270"/>
                </a:lnTo>
                <a:lnTo>
                  <a:pt x="0" y="0"/>
                </a:lnTo>
                <a:lnTo>
                  <a:pt x="5213" y="0"/>
                </a:lnTo>
                <a:lnTo>
                  <a:pt x="5213" y="270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0" name="Freeform 436">
            <a:extLst>
              <a:ext uri="{FF2B5EF4-FFF2-40B4-BE49-F238E27FC236}">
                <a16:creationId xmlns:a16="http://schemas.microsoft.com/office/drawing/2014/main" id="{91FE609F-CEF3-27C8-FDD9-98FC8A71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210" y="4317469"/>
            <a:ext cx="170284" cy="167537"/>
          </a:xfrm>
          <a:custGeom>
            <a:avLst/>
            <a:gdLst>
              <a:gd name="T0" fmla="*/ 271 w 272"/>
              <a:gd name="T1" fmla="*/ 270 h 271"/>
              <a:gd name="T2" fmla="*/ 0 w 272"/>
              <a:gd name="T3" fmla="*/ 270 h 271"/>
              <a:gd name="T4" fmla="*/ 0 w 272"/>
              <a:gd name="T5" fmla="*/ 0 h 271"/>
              <a:gd name="T6" fmla="*/ 271 w 272"/>
              <a:gd name="T7" fmla="*/ 0 h 271"/>
              <a:gd name="T8" fmla="*/ 271 w 27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271">
                <a:moveTo>
                  <a:pt x="271" y="270"/>
                </a:moveTo>
                <a:lnTo>
                  <a:pt x="0" y="270"/>
                </a:lnTo>
                <a:lnTo>
                  <a:pt x="0" y="0"/>
                </a:lnTo>
                <a:lnTo>
                  <a:pt x="271" y="0"/>
                </a:lnTo>
                <a:lnTo>
                  <a:pt x="271" y="270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1" name="Freeform 437">
            <a:extLst>
              <a:ext uri="{FF2B5EF4-FFF2-40B4-BE49-F238E27FC236}">
                <a16:creationId xmlns:a16="http://schemas.microsoft.com/office/drawing/2014/main" id="{F8AC34E2-E925-8B71-8467-EFAA768D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82" y="4916211"/>
            <a:ext cx="3246389" cy="167537"/>
          </a:xfrm>
          <a:custGeom>
            <a:avLst/>
            <a:gdLst>
              <a:gd name="T0" fmla="*/ 5213 w 5214"/>
              <a:gd name="T1" fmla="*/ 270 h 271"/>
              <a:gd name="T2" fmla="*/ 0 w 5214"/>
              <a:gd name="T3" fmla="*/ 270 h 271"/>
              <a:gd name="T4" fmla="*/ 0 w 5214"/>
              <a:gd name="T5" fmla="*/ 0 h 271"/>
              <a:gd name="T6" fmla="*/ 5213 w 5214"/>
              <a:gd name="T7" fmla="*/ 0 h 271"/>
              <a:gd name="T8" fmla="*/ 5213 w 5214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4" h="271">
                <a:moveTo>
                  <a:pt x="5213" y="270"/>
                </a:moveTo>
                <a:lnTo>
                  <a:pt x="0" y="270"/>
                </a:lnTo>
                <a:lnTo>
                  <a:pt x="0" y="0"/>
                </a:lnTo>
                <a:lnTo>
                  <a:pt x="5213" y="0"/>
                </a:lnTo>
                <a:lnTo>
                  <a:pt x="5213" y="270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2" name="Freeform 438">
            <a:extLst>
              <a:ext uri="{FF2B5EF4-FFF2-40B4-BE49-F238E27FC236}">
                <a16:creationId xmlns:a16="http://schemas.microsoft.com/office/drawing/2014/main" id="{1BB9F44F-6C36-B194-C301-C09DCCBA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2" y="4916211"/>
            <a:ext cx="170284" cy="167537"/>
          </a:xfrm>
          <a:custGeom>
            <a:avLst/>
            <a:gdLst>
              <a:gd name="T0" fmla="*/ 271 w 272"/>
              <a:gd name="T1" fmla="*/ 270 h 271"/>
              <a:gd name="T2" fmla="*/ 0 w 272"/>
              <a:gd name="T3" fmla="*/ 270 h 271"/>
              <a:gd name="T4" fmla="*/ 0 w 272"/>
              <a:gd name="T5" fmla="*/ 0 h 271"/>
              <a:gd name="T6" fmla="*/ 271 w 272"/>
              <a:gd name="T7" fmla="*/ 0 h 271"/>
              <a:gd name="T8" fmla="*/ 271 w 27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271">
                <a:moveTo>
                  <a:pt x="271" y="270"/>
                </a:moveTo>
                <a:lnTo>
                  <a:pt x="0" y="270"/>
                </a:lnTo>
                <a:lnTo>
                  <a:pt x="0" y="0"/>
                </a:lnTo>
                <a:lnTo>
                  <a:pt x="271" y="0"/>
                </a:lnTo>
                <a:lnTo>
                  <a:pt x="271" y="270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3" name="Freeform 439">
            <a:extLst>
              <a:ext uri="{FF2B5EF4-FFF2-40B4-BE49-F238E27FC236}">
                <a16:creationId xmlns:a16="http://schemas.microsoft.com/office/drawing/2014/main" id="{7E87BFDD-A932-21AB-6413-F00EA4E42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82" y="5514953"/>
            <a:ext cx="3246389" cy="170284"/>
          </a:xfrm>
          <a:custGeom>
            <a:avLst/>
            <a:gdLst>
              <a:gd name="T0" fmla="*/ 5213 w 5214"/>
              <a:gd name="T1" fmla="*/ 271 h 272"/>
              <a:gd name="T2" fmla="*/ 0 w 5214"/>
              <a:gd name="T3" fmla="*/ 271 h 272"/>
              <a:gd name="T4" fmla="*/ 0 w 5214"/>
              <a:gd name="T5" fmla="*/ 0 h 272"/>
              <a:gd name="T6" fmla="*/ 5213 w 5214"/>
              <a:gd name="T7" fmla="*/ 0 h 272"/>
              <a:gd name="T8" fmla="*/ 5213 w 5214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4" h="272">
                <a:moveTo>
                  <a:pt x="5213" y="271"/>
                </a:moveTo>
                <a:lnTo>
                  <a:pt x="0" y="271"/>
                </a:lnTo>
                <a:lnTo>
                  <a:pt x="0" y="0"/>
                </a:lnTo>
                <a:lnTo>
                  <a:pt x="5213" y="0"/>
                </a:lnTo>
                <a:lnTo>
                  <a:pt x="5213" y="27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4" name="Freeform 440">
            <a:extLst>
              <a:ext uri="{FF2B5EF4-FFF2-40B4-BE49-F238E27FC236}">
                <a16:creationId xmlns:a16="http://schemas.microsoft.com/office/drawing/2014/main" id="{D0DDD849-09D8-2B04-88CD-0F05B83C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014" y="5514953"/>
            <a:ext cx="170284" cy="170284"/>
          </a:xfrm>
          <a:custGeom>
            <a:avLst/>
            <a:gdLst>
              <a:gd name="T0" fmla="*/ 271 w 272"/>
              <a:gd name="T1" fmla="*/ 271 h 272"/>
              <a:gd name="T2" fmla="*/ 0 w 272"/>
              <a:gd name="T3" fmla="*/ 271 h 272"/>
              <a:gd name="T4" fmla="*/ 0 w 272"/>
              <a:gd name="T5" fmla="*/ 0 h 272"/>
              <a:gd name="T6" fmla="*/ 271 w 272"/>
              <a:gd name="T7" fmla="*/ 0 h 272"/>
              <a:gd name="T8" fmla="*/ 271 w 272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272">
                <a:moveTo>
                  <a:pt x="271" y="271"/>
                </a:moveTo>
                <a:lnTo>
                  <a:pt x="0" y="271"/>
                </a:lnTo>
                <a:lnTo>
                  <a:pt x="0" y="0"/>
                </a:lnTo>
                <a:lnTo>
                  <a:pt x="271" y="0"/>
                </a:lnTo>
                <a:lnTo>
                  <a:pt x="271" y="271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137F2B-0F44-E112-16F4-9B3F9EB75DC8}"/>
              </a:ext>
            </a:extLst>
          </p:cNvPr>
          <p:cNvSpPr txBox="1"/>
          <p:nvPr/>
        </p:nvSpPr>
        <p:spPr>
          <a:xfrm>
            <a:off x="8109883" y="3071389"/>
            <a:ext cx="333761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Personality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2B385-FAC9-B692-52B3-F0874A1A577E}"/>
              </a:ext>
            </a:extLst>
          </p:cNvPr>
          <p:cNvSpPr txBox="1"/>
          <p:nvPr/>
        </p:nvSpPr>
        <p:spPr>
          <a:xfrm>
            <a:off x="8109883" y="3422748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Introvert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C1CF54-3EDF-04F6-12AE-93493DA0519B}"/>
              </a:ext>
            </a:extLst>
          </p:cNvPr>
          <p:cNvSpPr txBox="1"/>
          <p:nvPr/>
        </p:nvSpPr>
        <p:spPr>
          <a:xfrm>
            <a:off x="9960870" y="3422748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Extrovert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67299F-DAE9-6425-2400-AC3E74178F6C}"/>
              </a:ext>
            </a:extLst>
          </p:cNvPr>
          <p:cNvSpPr txBox="1"/>
          <p:nvPr/>
        </p:nvSpPr>
        <p:spPr>
          <a:xfrm>
            <a:off x="8109883" y="4016782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Analytical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C11594-F613-43FA-2407-13A593C0E30D}"/>
              </a:ext>
            </a:extLst>
          </p:cNvPr>
          <p:cNvSpPr txBox="1"/>
          <p:nvPr/>
        </p:nvSpPr>
        <p:spPr>
          <a:xfrm>
            <a:off x="9960870" y="4016782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Creative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D2D38C-7A9D-F45F-58AC-9168C6580477}"/>
              </a:ext>
            </a:extLst>
          </p:cNvPr>
          <p:cNvSpPr txBox="1"/>
          <p:nvPr/>
        </p:nvSpPr>
        <p:spPr>
          <a:xfrm>
            <a:off x="8109883" y="4617341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Loyal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4C854A-F6E7-3AE9-E981-4427DF47FBBD}"/>
              </a:ext>
            </a:extLst>
          </p:cNvPr>
          <p:cNvSpPr txBox="1"/>
          <p:nvPr/>
        </p:nvSpPr>
        <p:spPr>
          <a:xfrm>
            <a:off x="9960870" y="4617341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Subversive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095596-95F4-F25C-851D-4A7ABEC4097E}"/>
              </a:ext>
            </a:extLst>
          </p:cNvPr>
          <p:cNvSpPr txBox="1"/>
          <p:nvPr/>
        </p:nvSpPr>
        <p:spPr>
          <a:xfrm>
            <a:off x="8109883" y="5216033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Passive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B0CB42-5AB1-2363-F288-02BF4A1A5066}"/>
              </a:ext>
            </a:extLst>
          </p:cNvPr>
          <p:cNvSpPr txBox="1"/>
          <p:nvPr/>
        </p:nvSpPr>
        <p:spPr>
          <a:xfrm>
            <a:off x="9960870" y="5216033"/>
            <a:ext cx="148662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1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Active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5B97FB8-0804-25D3-7AA6-4C6117C8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864" y="6212569"/>
            <a:ext cx="1244609" cy="361916"/>
          </a:xfrm>
          <a:custGeom>
            <a:avLst/>
            <a:gdLst>
              <a:gd name="connsiteX0" fmla="*/ 2078408 w 2489219"/>
              <a:gd name="connsiteY0" fmla="*/ 463584 h 723833"/>
              <a:gd name="connsiteX1" fmla="*/ 2018653 w 2489219"/>
              <a:gd name="connsiteY1" fmla="*/ 526144 h 723833"/>
              <a:gd name="connsiteX2" fmla="*/ 2130693 w 2489219"/>
              <a:gd name="connsiteY2" fmla="*/ 526144 h 723833"/>
              <a:gd name="connsiteX3" fmla="*/ 2078408 w 2489219"/>
              <a:gd name="connsiteY3" fmla="*/ 463584 h 723833"/>
              <a:gd name="connsiteX4" fmla="*/ 736424 w 2489219"/>
              <a:gd name="connsiteY4" fmla="*/ 408532 h 723833"/>
              <a:gd name="connsiteX5" fmla="*/ 831035 w 2489219"/>
              <a:gd name="connsiteY5" fmla="*/ 408532 h 723833"/>
              <a:gd name="connsiteX6" fmla="*/ 831035 w 2489219"/>
              <a:gd name="connsiteY6" fmla="*/ 715074 h 723833"/>
              <a:gd name="connsiteX7" fmla="*/ 736424 w 2489219"/>
              <a:gd name="connsiteY7" fmla="*/ 715074 h 723833"/>
              <a:gd name="connsiteX8" fmla="*/ 1215704 w 2489219"/>
              <a:gd name="connsiteY8" fmla="*/ 407281 h 723833"/>
              <a:gd name="connsiteX9" fmla="*/ 1311560 w 2489219"/>
              <a:gd name="connsiteY9" fmla="*/ 407281 h 723833"/>
              <a:gd name="connsiteX10" fmla="*/ 1311560 w 2489219"/>
              <a:gd name="connsiteY10" fmla="*/ 572438 h 723833"/>
              <a:gd name="connsiteX11" fmla="*/ 1358865 w 2489219"/>
              <a:gd name="connsiteY11" fmla="*/ 643756 h 723833"/>
              <a:gd name="connsiteX12" fmla="*/ 1406171 w 2489219"/>
              <a:gd name="connsiteY12" fmla="*/ 611225 h 723833"/>
              <a:gd name="connsiteX13" fmla="*/ 1409905 w 2489219"/>
              <a:gd name="connsiteY13" fmla="*/ 589955 h 723833"/>
              <a:gd name="connsiteX14" fmla="*/ 1409905 w 2489219"/>
              <a:gd name="connsiteY14" fmla="*/ 407281 h 723833"/>
              <a:gd name="connsiteX15" fmla="*/ 1504517 w 2489219"/>
              <a:gd name="connsiteY15" fmla="*/ 407281 h 723833"/>
              <a:gd name="connsiteX16" fmla="*/ 1504517 w 2489219"/>
              <a:gd name="connsiteY16" fmla="*/ 616230 h 723833"/>
              <a:gd name="connsiteX17" fmla="*/ 1507006 w 2489219"/>
              <a:gd name="connsiteY17" fmla="*/ 715074 h 723833"/>
              <a:gd name="connsiteX18" fmla="*/ 1424844 w 2489219"/>
              <a:gd name="connsiteY18" fmla="*/ 715074 h 723833"/>
              <a:gd name="connsiteX19" fmla="*/ 1419865 w 2489219"/>
              <a:gd name="connsiteY19" fmla="*/ 671283 h 723833"/>
              <a:gd name="connsiteX20" fmla="*/ 1417375 w 2489219"/>
              <a:gd name="connsiteY20" fmla="*/ 671283 h 723833"/>
              <a:gd name="connsiteX21" fmla="*/ 1321519 w 2489219"/>
              <a:gd name="connsiteY21" fmla="*/ 721330 h 723833"/>
              <a:gd name="connsiteX22" fmla="*/ 1215704 w 2489219"/>
              <a:gd name="connsiteY22" fmla="*/ 587453 h 723833"/>
              <a:gd name="connsiteX23" fmla="*/ 2390873 w 2489219"/>
              <a:gd name="connsiteY23" fmla="*/ 402276 h 723833"/>
              <a:gd name="connsiteX24" fmla="*/ 2476770 w 2489219"/>
              <a:gd name="connsiteY24" fmla="*/ 421044 h 723833"/>
              <a:gd name="connsiteX25" fmla="*/ 2460587 w 2489219"/>
              <a:gd name="connsiteY25" fmla="*/ 486106 h 723833"/>
              <a:gd name="connsiteX26" fmla="*/ 2393363 w 2489219"/>
              <a:gd name="connsiteY26" fmla="*/ 468589 h 723833"/>
              <a:gd name="connsiteX27" fmla="*/ 2356017 w 2489219"/>
              <a:gd name="connsiteY27" fmla="*/ 493613 h 723833"/>
              <a:gd name="connsiteX28" fmla="*/ 2407057 w 2489219"/>
              <a:gd name="connsiteY28" fmla="*/ 528646 h 723833"/>
              <a:gd name="connsiteX29" fmla="*/ 2489219 w 2489219"/>
              <a:gd name="connsiteY29" fmla="*/ 623737 h 723833"/>
              <a:gd name="connsiteX30" fmla="*/ 2356017 w 2489219"/>
              <a:gd name="connsiteY30" fmla="*/ 723833 h 723833"/>
              <a:gd name="connsiteX31" fmla="*/ 2258916 w 2489219"/>
              <a:gd name="connsiteY31" fmla="*/ 701311 h 723833"/>
              <a:gd name="connsiteX32" fmla="*/ 2275099 w 2489219"/>
              <a:gd name="connsiteY32" fmla="*/ 631244 h 723833"/>
              <a:gd name="connsiteX33" fmla="*/ 2358506 w 2489219"/>
              <a:gd name="connsiteY33" fmla="*/ 655017 h 723833"/>
              <a:gd name="connsiteX34" fmla="*/ 2398343 w 2489219"/>
              <a:gd name="connsiteY34" fmla="*/ 629993 h 723833"/>
              <a:gd name="connsiteX35" fmla="*/ 2353527 w 2489219"/>
              <a:gd name="connsiteY35" fmla="*/ 594960 h 723833"/>
              <a:gd name="connsiteX36" fmla="*/ 2266385 w 2489219"/>
              <a:gd name="connsiteY36" fmla="*/ 502371 h 723833"/>
              <a:gd name="connsiteX37" fmla="*/ 2390873 w 2489219"/>
              <a:gd name="connsiteY37" fmla="*/ 402276 h 723833"/>
              <a:gd name="connsiteX38" fmla="*/ 2082142 w 2489219"/>
              <a:gd name="connsiteY38" fmla="*/ 401025 h 723833"/>
              <a:gd name="connsiteX39" fmla="*/ 2219079 w 2489219"/>
              <a:gd name="connsiteY39" fmla="*/ 553670 h 723833"/>
              <a:gd name="connsiteX40" fmla="*/ 2215345 w 2489219"/>
              <a:gd name="connsiteY40" fmla="*/ 591206 h 723833"/>
              <a:gd name="connsiteX41" fmla="*/ 2019898 w 2489219"/>
              <a:gd name="connsiteY41" fmla="*/ 591206 h 723833"/>
              <a:gd name="connsiteX42" fmla="*/ 2105795 w 2489219"/>
              <a:gd name="connsiteY42" fmla="*/ 651264 h 723833"/>
              <a:gd name="connsiteX43" fmla="*/ 2190447 w 2489219"/>
              <a:gd name="connsiteY43" fmla="*/ 638752 h 723833"/>
              <a:gd name="connsiteX44" fmla="*/ 2202896 w 2489219"/>
              <a:gd name="connsiteY44" fmla="*/ 702563 h 723833"/>
              <a:gd name="connsiteX45" fmla="*/ 2092101 w 2489219"/>
              <a:gd name="connsiteY45" fmla="*/ 721330 h 723833"/>
              <a:gd name="connsiteX46" fmla="*/ 1929022 w 2489219"/>
              <a:gd name="connsiteY46" fmla="*/ 566182 h 723833"/>
              <a:gd name="connsiteX47" fmla="*/ 2082142 w 2489219"/>
              <a:gd name="connsiteY47" fmla="*/ 401025 h 723833"/>
              <a:gd name="connsiteX48" fmla="*/ 1759718 w 2489219"/>
              <a:gd name="connsiteY48" fmla="*/ 401025 h 723833"/>
              <a:gd name="connsiteX49" fmla="*/ 1869267 w 2489219"/>
              <a:gd name="connsiteY49" fmla="*/ 532400 h 723833"/>
              <a:gd name="connsiteX50" fmla="*/ 1869267 w 2489219"/>
              <a:gd name="connsiteY50" fmla="*/ 715074 h 723833"/>
              <a:gd name="connsiteX51" fmla="*/ 1774656 w 2489219"/>
              <a:gd name="connsiteY51" fmla="*/ 715074 h 723833"/>
              <a:gd name="connsiteX52" fmla="*/ 1774656 w 2489219"/>
              <a:gd name="connsiteY52" fmla="*/ 544912 h 723833"/>
              <a:gd name="connsiteX53" fmla="*/ 1727351 w 2489219"/>
              <a:gd name="connsiteY53" fmla="*/ 477347 h 723833"/>
              <a:gd name="connsiteX54" fmla="*/ 1678800 w 2489219"/>
              <a:gd name="connsiteY54" fmla="*/ 513632 h 723833"/>
              <a:gd name="connsiteX55" fmla="*/ 1675066 w 2489219"/>
              <a:gd name="connsiteY55" fmla="*/ 537405 h 723833"/>
              <a:gd name="connsiteX56" fmla="*/ 1675066 w 2489219"/>
              <a:gd name="connsiteY56" fmla="*/ 715074 h 723833"/>
              <a:gd name="connsiteX57" fmla="*/ 1580454 w 2489219"/>
              <a:gd name="connsiteY57" fmla="*/ 715074 h 723833"/>
              <a:gd name="connsiteX58" fmla="*/ 1580454 w 2489219"/>
              <a:gd name="connsiteY58" fmla="*/ 504874 h 723833"/>
              <a:gd name="connsiteX59" fmla="*/ 1577965 w 2489219"/>
              <a:gd name="connsiteY59" fmla="*/ 407281 h 723833"/>
              <a:gd name="connsiteX60" fmla="*/ 1660127 w 2489219"/>
              <a:gd name="connsiteY60" fmla="*/ 407281 h 723833"/>
              <a:gd name="connsiteX61" fmla="*/ 1665107 w 2489219"/>
              <a:gd name="connsiteY61" fmla="*/ 449821 h 723833"/>
              <a:gd name="connsiteX62" fmla="*/ 1666351 w 2489219"/>
              <a:gd name="connsiteY62" fmla="*/ 449821 h 723833"/>
              <a:gd name="connsiteX63" fmla="*/ 1759718 w 2489219"/>
              <a:gd name="connsiteY63" fmla="*/ 401025 h 723833"/>
              <a:gd name="connsiteX64" fmla="*/ 879585 w 2489219"/>
              <a:gd name="connsiteY64" fmla="*/ 292171 h 723833"/>
              <a:gd name="connsiteX65" fmla="*/ 1203255 w 2489219"/>
              <a:gd name="connsiteY65" fmla="*/ 292171 h 723833"/>
              <a:gd name="connsiteX66" fmla="*/ 1203255 w 2489219"/>
              <a:gd name="connsiteY66" fmla="*/ 372247 h 723833"/>
              <a:gd name="connsiteX67" fmla="*/ 1089970 w 2489219"/>
              <a:gd name="connsiteY67" fmla="*/ 372247 h 723833"/>
              <a:gd name="connsiteX68" fmla="*/ 1089970 w 2489219"/>
              <a:gd name="connsiteY68" fmla="*/ 715074 h 723833"/>
              <a:gd name="connsiteX69" fmla="*/ 994114 w 2489219"/>
              <a:gd name="connsiteY69" fmla="*/ 715074 h 723833"/>
              <a:gd name="connsiteX70" fmla="*/ 992870 w 2489219"/>
              <a:gd name="connsiteY70" fmla="*/ 372247 h 723833"/>
              <a:gd name="connsiteX71" fmla="*/ 879585 w 2489219"/>
              <a:gd name="connsiteY71" fmla="*/ 372247 h 723833"/>
              <a:gd name="connsiteX72" fmla="*/ 782484 w 2489219"/>
              <a:gd name="connsiteY72" fmla="*/ 274654 h 723833"/>
              <a:gd name="connsiteX73" fmla="*/ 834769 w 2489219"/>
              <a:gd name="connsiteY73" fmla="*/ 322199 h 723833"/>
              <a:gd name="connsiteX74" fmla="*/ 782484 w 2489219"/>
              <a:gd name="connsiteY74" fmla="*/ 369745 h 723833"/>
              <a:gd name="connsiteX75" fmla="*/ 732689 w 2489219"/>
              <a:gd name="connsiteY75" fmla="*/ 322199 h 723833"/>
              <a:gd name="connsiteX76" fmla="*/ 782484 w 2489219"/>
              <a:gd name="connsiteY76" fmla="*/ 274654 h 723833"/>
              <a:gd name="connsiteX77" fmla="*/ 185206 w 2489219"/>
              <a:gd name="connsiteY77" fmla="*/ 170284 h 723833"/>
              <a:gd name="connsiteX78" fmla="*/ 322745 w 2489219"/>
              <a:gd name="connsiteY78" fmla="*/ 201523 h 723833"/>
              <a:gd name="connsiteX79" fmla="*/ 461535 w 2489219"/>
              <a:gd name="connsiteY79" fmla="*/ 170284 h 723833"/>
              <a:gd name="connsiteX80" fmla="*/ 600325 w 2489219"/>
              <a:gd name="connsiteY80" fmla="*/ 244007 h 723833"/>
              <a:gd name="connsiteX81" fmla="*/ 621581 w 2489219"/>
              <a:gd name="connsiteY81" fmla="*/ 531403 h 723833"/>
              <a:gd name="connsiteX82" fmla="*/ 574067 w 2489219"/>
              <a:gd name="connsiteY82" fmla="*/ 618871 h 723833"/>
              <a:gd name="connsiteX83" fmla="*/ 447781 w 2489219"/>
              <a:gd name="connsiteY83" fmla="*/ 723833 h 723833"/>
              <a:gd name="connsiteX84" fmla="*/ 323995 w 2489219"/>
              <a:gd name="connsiteY84" fmla="*/ 693844 h 723833"/>
              <a:gd name="connsiteX85" fmla="*/ 198960 w 2489219"/>
              <a:gd name="connsiteY85" fmla="*/ 723833 h 723833"/>
              <a:gd name="connsiteX86" fmla="*/ 73924 w 2489219"/>
              <a:gd name="connsiteY86" fmla="*/ 625119 h 723833"/>
              <a:gd name="connsiteX87" fmla="*/ 32662 w 2489219"/>
              <a:gd name="connsiteY87" fmla="*/ 261501 h 723833"/>
              <a:gd name="connsiteX88" fmla="*/ 185206 w 2489219"/>
              <a:gd name="connsiteY88" fmla="*/ 170284 h 723833"/>
              <a:gd name="connsiteX89" fmla="*/ 445138 w 2489219"/>
              <a:gd name="connsiteY89" fmla="*/ 0 h 723833"/>
              <a:gd name="connsiteX90" fmla="*/ 410561 w 2489219"/>
              <a:gd name="connsiteY90" fmla="*/ 115939 h 723833"/>
              <a:gd name="connsiteX91" fmla="*/ 300655 w 2489219"/>
              <a:gd name="connsiteY91" fmla="*/ 173285 h 723833"/>
              <a:gd name="connsiteX92" fmla="*/ 336467 w 2489219"/>
              <a:gd name="connsiteY92" fmla="*/ 59839 h 723833"/>
              <a:gd name="connsiteX93" fmla="*/ 445138 w 2489219"/>
              <a:gd name="connsiteY93" fmla="*/ 0 h 72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489219" h="723833">
                <a:moveTo>
                  <a:pt x="2078408" y="463584"/>
                </a:moveTo>
                <a:cubicBezTo>
                  <a:pt x="2037327" y="463584"/>
                  <a:pt x="2021143" y="501120"/>
                  <a:pt x="2018653" y="526144"/>
                </a:cubicBezTo>
                <a:lnTo>
                  <a:pt x="2130693" y="526144"/>
                </a:lnTo>
                <a:cubicBezTo>
                  <a:pt x="2130693" y="502371"/>
                  <a:pt x="2120734" y="463584"/>
                  <a:pt x="2078408" y="463584"/>
                </a:cubicBezTo>
                <a:close/>
                <a:moveTo>
                  <a:pt x="736424" y="408532"/>
                </a:moveTo>
                <a:lnTo>
                  <a:pt x="831035" y="408532"/>
                </a:lnTo>
                <a:lnTo>
                  <a:pt x="831035" y="715074"/>
                </a:lnTo>
                <a:lnTo>
                  <a:pt x="736424" y="715074"/>
                </a:lnTo>
                <a:close/>
                <a:moveTo>
                  <a:pt x="1215704" y="407281"/>
                </a:moveTo>
                <a:lnTo>
                  <a:pt x="1311560" y="407281"/>
                </a:lnTo>
                <a:lnTo>
                  <a:pt x="1311560" y="572438"/>
                </a:lnTo>
                <a:cubicBezTo>
                  <a:pt x="1311560" y="616230"/>
                  <a:pt x="1325253" y="643756"/>
                  <a:pt x="1358865" y="643756"/>
                </a:cubicBezTo>
                <a:cubicBezTo>
                  <a:pt x="1385008" y="643756"/>
                  <a:pt x="1399946" y="626240"/>
                  <a:pt x="1406171" y="611225"/>
                </a:cubicBezTo>
                <a:cubicBezTo>
                  <a:pt x="1409905" y="604969"/>
                  <a:pt x="1409905" y="597462"/>
                  <a:pt x="1409905" y="589955"/>
                </a:cubicBezTo>
                <a:lnTo>
                  <a:pt x="1409905" y="407281"/>
                </a:lnTo>
                <a:lnTo>
                  <a:pt x="1504517" y="407281"/>
                </a:lnTo>
                <a:lnTo>
                  <a:pt x="1504517" y="616230"/>
                </a:lnTo>
                <a:cubicBezTo>
                  <a:pt x="1504517" y="656268"/>
                  <a:pt x="1505761" y="688799"/>
                  <a:pt x="1507006" y="715074"/>
                </a:cubicBezTo>
                <a:lnTo>
                  <a:pt x="1424844" y="715074"/>
                </a:lnTo>
                <a:lnTo>
                  <a:pt x="1419865" y="671283"/>
                </a:lnTo>
                <a:lnTo>
                  <a:pt x="1417375" y="671283"/>
                </a:lnTo>
                <a:cubicBezTo>
                  <a:pt x="1404926" y="690051"/>
                  <a:pt x="1377539" y="721330"/>
                  <a:pt x="1321519" y="721330"/>
                </a:cubicBezTo>
                <a:cubicBezTo>
                  <a:pt x="1260519" y="721330"/>
                  <a:pt x="1215704" y="682543"/>
                  <a:pt x="1215704" y="587453"/>
                </a:cubicBezTo>
                <a:close/>
                <a:moveTo>
                  <a:pt x="2390873" y="402276"/>
                </a:moveTo>
                <a:cubicBezTo>
                  <a:pt x="2426975" y="402276"/>
                  <a:pt x="2458097" y="409783"/>
                  <a:pt x="2476770" y="421044"/>
                </a:cubicBezTo>
                <a:lnTo>
                  <a:pt x="2460587" y="486106"/>
                </a:lnTo>
                <a:cubicBezTo>
                  <a:pt x="2445648" y="478599"/>
                  <a:pt x="2419506" y="468589"/>
                  <a:pt x="2393363" y="468589"/>
                </a:cubicBezTo>
                <a:cubicBezTo>
                  <a:pt x="2369710" y="468589"/>
                  <a:pt x="2356017" y="477347"/>
                  <a:pt x="2356017" y="493613"/>
                </a:cubicBezTo>
                <a:cubicBezTo>
                  <a:pt x="2356017" y="507376"/>
                  <a:pt x="2368465" y="514883"/>
                  <a:pt x="2407057" y="528646"/>
                </a:cubicBezTo>
                <a:cubicBezTo>
                  <a:pt x="2464321" y="548666"/>
                  <a:pt x="2489219" y="578694"/>
                  <a:pt x="2489219" y="623737"/>
                </a:cubicBezTo>
                <a:cubicBezTo>
                  <a:pt x="2489219" y="680041"/>
                  <a:pt x="2444403" y="723833"/>
                  <a:pt x="2356017" y="723833"/>
                </a:cubicBezTo>
                <a:cubicBezTo>
                  <a:pt x="2316180" y="723833"/>
                  <a:pt x="2281324" y="713823"/>
                  <a:pt x="2258916" y="701311"/>
                </a:cubicBezTo>
                <a:lnTo>
                  <a:pt x="2275099" y="631244"/>
                </a:lnTo>
                <a:cubicBezTo>
                  <a:pt x="2293773" y="642505"/>
                  <a:pt x="2329874" y="655017"/>
                  <a:pt x="2358506" y="655017"/>
                </a:cubicBezTo>
                <a:cubicBezTo>
                  <a:pt x="2387139" y="655017"/>
                  <a:pt x="2398343" y="645008"/>
                  <a:pt x="2398343" y="629993"/>
                </a:cubicBezTo>
                <a:cubicBezTo>
                  <a:pt x="2398343" y="613728"/>
                  <a:pt x="2388384" y="606221"/>
                  <a:pt x="2353527" y="594960"/>
                </a:cubicBezTo>
                <a:cubicBezTo>
                  <a:pt x="2290038" y="573689"/>
                  <a:pt x="2266385" y="538656"/>
                  <a:pt x="2266385" y="502371"/>
                </a:cubicBezTo>
                <a:cubicBezTo>
                  <a:pt x="2266385" y="446068"/>
                  <a:pt x="2314935" y="402276"/>
                  <a:pt x="2390873" y="402276"/>
                </a:cubicBezTo>
                <a:close/>
                <a:moveTo>
                  <a:pt x="2082142" y="401025"/>
                </a:moveTo>
                <a:cubicBezTo>
                  <a:pt x="2181733" y="401025"/>
                  <a:pt x="2219079" y="478599"/>
                  <a:pt x="2219079" y="553670"/>
                </a:cubicBezTo>
                <a:cubicBezTo>
                  <a:pt x="2219079" y="569936"/>
                  <a:pt x="2216590" y="586201"/>
                  <a:pt x="2215345" y="591206"/>
                </a:cubicBezTo>
                <a:lnTo>
                  <a:pt x="2019898" y="591206"/>
                </a:lnTo>
                <a:cubicBezTo>
                  <a:pt x="2022388" y="631244"/>
                  <a:pt x="2062224" y="651264"/>
                  <a:pt x="2105795" y="651264"/>
                </a:cubicBezTo>
                <a:cubicBezTo>
                  <a:pt x="2138162" y="651264"/>
                  <a:pt x="2165549" y="645008"/>
                  <a:pt x="2190447" y="638752"/>
                </a:cubicBezTo>
                <a:lnTo>
                  <a:pt x="2202896" y="702563"/>
                </a:lnTo>
                <a:cubicBezTo>
                  <a:pt x="2171774" y="715074"/>
                  <a:pt x="2133183" y="721330"/>
                  <a:pt x="2092101" y="721330"/>
                </a:cubicBezTo>
                <a:cubicBezTo>
                  <a:pt x="1988776" y="721330"/>
                  <a:pt x="1929022" y="660022"/>
                  <a:pt x="1929022" y="566182"/>
                </a:cubicBezTo>
                <a:cubicBezTo>
                  <a:pt x="1929022" y="487357"/>
                  <a:pt x="1976327" y="401025"/>
                  <a:pt x="2082142" y="401025"/>
                </a:cubicBezTo>
                <a:close/>
                <a:moveTo>
                  <a:pt x="1759718" y="401025"/>
                </a:moveTo>
                <a:cubicBezTo>
                  <a:pt x="1823207" y="401025"/>
                  <a:pt x="1869267" y="442314"/>
                  <a:pt x="1869267" y="532400"/>
                </a:cubicBezTo>
                <a:lnTo>
                  <a:pt x="1869267" y="715074"/>
                </a:lnTo>
                <a:lnTo>
                  <a:pt x="1774656" y="715074"/>
                </a:lnTo>
                <a:lnTo>
                  <a:pt x="1774656" y="544912"/>
                </a:lnTo>
                <a:cubicBezTo>
                  <a:pt x="1774656" y="504874"/>
                  <a:pt x="1759718" y="477347"/>
                  <a:pt x="1727351" y="477347"/>
                </a:cubicBezTo>
                <a:cubicBezTo>
                  <a:pt x="1699963" y="477347"/>
                  <a:pt x="1683780" y="494864"/>
                  <a:pt x="1678800" y="513632"/>
                </a:cubicBezTo>
                <a:cubicBezTo>
                  <a:pt x="1675066" y="519888"/>
                  <a:pt x="1675066" y="528646"/>
                  <a:pt x="1675066" y="537405"/>
                </a:cubicBezTo>
                <a:lnTo>
                  <a:pt x="1675066" y="715074"/>
                </a:lnTo>
                <a:lnTo>
                  <a:pt x="1580454" y="715074"/>
                </a:lnTo>
                <a:lnTo>
                  <a:pt x="1580454" y="504874"/>
                </a:lnTo>
                <a:cubicBezTo>
                  <a:pt x="1580454" y="466087"/>
                  <a:pt x="1579210" y="433556"/>
                  <a:pt x="1577965" y="407281"/>
                </a:cubicBezTo>
                <a:lnTo>
                  <a:pt x="1660127" y="407281"/>
                </a:lnTo>
                <a:lnTo>
                  <a:pt x="1665107" y="449821"/>
                </a:lnTo>
                <a:lnTo>
                  <a:pt x="1666351" y="449821"/>
                </a:lnTo>
                <a:cubicBezTo>
                  <a:pt x="1678800" y="429802"/>
                  <a:pt x="1711167" y="401025"/>
                  <a:pt x="1759718" y="401025"/>
                </a:cubicBezTo>
                <a:close/>
                <a:moveTo>
                  <a:pt x="879585" y="292171"/>
                </a:moveTo>
                <a:lnTo>
                  <a:pt x="1203255" y="292171"/>
                </a:lnTo>
                <a:lnTo>
                  <a:pt x="1203255" y="372247"/>
                </a:lnTo>
                <a:lnTo>
                  <a:pt x="1089970" y="372247"/>
                </a:lnTo>
                <a:lnTo>
                  <a:pt x="1089970" y="715074"/>
                </a:lnTo>
                <a:lnTo>
                  <a:pt x="994114" y="715074"/>
                </a:lnTo>
                <a:lnTo>
                  <a:pt x="992870" y="372247"/>
                </a:lnTo>
                <a:lnTo>
                  <a:pt x="879585" y="372247"/>
                </a:lnTo>
                <a:close/>
                <a:moveTo>
                  <a:pt x="782484" y="274654"/>
                </a:moveTo>
                <a:cubicBezTo>
                  <a:pt x="814851" y="274654"/>
                  <a:pt x="833525" y="294673"/>
                  <a:pt x="834769" y="322199"/>
                </a:cubicBezTo>
                <a:cubicBezTo>
                  <a:pt x="834769" y="348474"/>
                  <a:pt x="814851" y="369745"/>
                  <a:pt x="782484" y="369745"/>
                </a:cubicBezTo>
                <a:cubicBezTo>
                  <a:pt x="752607" y="369745"/>
                  <a:pt x="732689" y="348474"/>
                  <a:pt x="732689" y="322199"/>
                </a:cubicBezTo>
                <a:cubicBezTo>
                  <a:pt x="732689" y="294673"/>
                  <a:pt x="752607" y="274654"/>
                  <a:pt x="782484" y="274654"/>
                </a:cubicBezTo>
                <a:close/>
                <a:moveTo>
                  <a:pt x="185206" y="170284"/>
                </a:moveTo>
                <a:cubicBezTo>
                  <a:pt x="241472" y="170284"/>
                  <a:pt x="276482" y="201523"/>
                  <a:pt x="322745" y="201523"/>
                </a:cubicBezTo>
                <a:cubicBezTo>
                  <a:pt x="367758" y="201523"/>
                  <a:pt x="395266" y="170284"/>
                  <a:pt x="461535" y="170284"/>
                </a:cubicBezTo>
                <a:cubicBezTo>
                  <a:pt x="510299" y="170284"/>
                  <a:pt x="562814" y="197774"/>
                  <a:pt x="600325" y="244007"/>
                </a:cubicBezTo>
                <a:cubicBezTo>
                  <a:pt x="477789" y="311483"/>
                  <a:pt x="497795" y="485170"/>
                  <a:pt x="621581" y="531403"/>
                </a:cubicBezTo>
                <a:cubicBezTo>
                  <a:pt x="604076" y="568890"/>
                  <a:pt x="595323" y="586383"/>
                  <a:pt x="574067" y="618871"/>
                </a:cubicBezTo>
                <a:cubicBezTo>
                  <a:pt x="542808" y="665105"/>
                  <a:pt x="500296" y="723833"/>
                  <a:pt x="447781" y="723833"/>
                </a:cubicBezTo>
                <a:cubicBezTo>
                  <a:pt x="400267" y="723833"/>
                  <a:pt x="387764" y="692595"/>
                  <a:pt x="323995" y="693844"/>
                </a:cubicBezTo>
                <a:cubicBezTo>
                  <a:pt x="258977" y="693844"/>
                  <a:pt x="246473" y="723833"/>
                  <a:pt x="198960" y="723833"/>
                </a:cubicBezTo>
                <a:cubicBezTo>
                  <a:pt x="145194" y="722584"/>
                  <a:pt x="103932" y="671352"/>
                  <a:pt x="73924" y="625119"/>
                </a:cubicBezTo>
                <a:cubicBezTo>
                  <a:pt x="-11100" y="493917"/>
                  <a:pt x="-19853" y="342722"/>
                  <a:pt x="32662" y="261501"/>
                </a:cubicBezTo>
                <a:cubicBezTo>
                  <a:pt x="70173" y="204022"/>
                  <a:pt x="128940" y="170284"/>
                  <a:pt x="185206" y="170284"/>
                </a:cubicBezTo>
                <a:close/>
                <a:moveTo>
                  <a:pt x="445138" y="0"/>
                </a:moveTo>
                <a:cubicBezTo>
                  <a:pt x="451312" y="43633"/>
                  <a:pt x="434024" y="87266"/>
                  <a:pt x="410561" y="115939"/>
                </a:cubicBezTo>
                <a:cubicBezTo>
                  <a:pt x="385863" y="149598"/>
                  <a:pt x="342642" y="174531"/>
                  <a:pt x="300655" y="173285"/>
                </a:cubicBezTo>
                <a:cubicBezTo>
                  <a:pt x="293246" y="132145"/>
                  <a:pt x="313004" y="88512"/>
                  <a:pt x="336467" y="59839"/>
                </a:cubicBezTo>
                <a:cubicBezTo>
                  <a:pt x="362400" y="27426"/>
                  <a:pt x="406856" y="2493"/>
                  <a:pt x="4451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5" name="Freeform 495">
            <a:extLst>
              <a:ext uri="{FF2B5EF4-FFF2-40B4-BE49-F238E27FC236}">
                <a16:creationId xmlns:a16="http://schemas.microsoft.com/office/drawing/2014/main" id="{3F402106-F1B8-8EB0-833F-EA669937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190" y="6283979"/>
            <a:ext cx="1051917" cy="219721"/>
          </a:xfrm>
          <a:custGeom>
            <a:avLst/>
            <a:gdLst>
              <a:gd name="T0" fmla="*/ 1433 w 1691"/>
              <a:gd name="T1" fmla="*/ 346 h 352"/>
              <a:gd name="T2" fmla="*/ 1376 w 1691"/>
              <a:gd name="T3" fmla="*/ 108 h 352"/>
              <a:gd name="T4" fmla="*/ 1534 w 1691"/>
              <a:gd name="T5" fmla="*/ 105 h 352"/>
              <a:gd name="T6" fmla="*/ 1639 w 1691"/>
              <a:gd name="T7" fmla="*/ 58 h 352"/>
              <a:gd name="T8" fmla="*/ 1587 w 1691"/>
              <a:gd name="T9" fmla="*/ 346 h 352"/>
              <a:gd name="T10" fmla="*/ 1559 w 1691"/>
              <a:gd name="T11" fmla="*/ 108 h 352"/>
              <a:gd name="T12" fmla="*/ 1534 w 1691"/>
              <a:gd name="T13" fmla="*/ 250 h 352"/>
              <a:gd name="T14" fmla="*/ 1224 w 1691"/>
              <a:gd name="T15" fmla="*/ 351 h 352"/>
              <a:gd name="T16" fmla="*/ 1083 w 1691"/>
              <a:gd name="T17" fmla="*/ 250 h 352"/>
              <a:gd name="T18" fmla="*/ 1224 w 1691"/>
              <a:gd name="T19" fmla="*/ 57 h 352"/>
              <a:gd name="T20" fmla="*/ 1371 w 1691"/>
              <a:gd name="T21" fmla="*/ 204 h 352"/>
              <a:gd name="T22" fmla="*/ 1215 w 1691"/>
              <a:gd name="T23" fmla="*/ 297 h 352"/>
              <a:gd name="T24" fmla="*/ 1252 w 1691"/>
              <a:gd name="T25" fmla="*/ 334 h 352"/>
              <a:gd name="T26" fmla="*/ 1289 w 1691"/>
              <a:gd name="T27" fmla="*/ 292 h 352"/>
              <a:gd name="T28" fmla="*/ 1235 w 1691"/>
              <a:gd name="T29" fmla="*/ 105 h 352"/>
              <a:gd name="T30" fmla="*/ 1157 w 1691"/>
              <a:gd name="T31" fmla="*/ 107 h 352"/>
              <a:gd name="T32" fmla="*/ 1042 w 1691"/>
              <a:gd name="T33" fmla="*/ 346 h 352"/>
              <a:gd name="T34" fmla="*/ 940 w 1691"/>
              <a:gd name="T35" fmla="*/ 136 h 352"/>
              <a:gd name="T36" fmla="*/ 886 w 1691"/>
              <a:gd name="T37" fmla="*/ 126 h 352"/>
              <a:gd name="T38" fmla="*/ 786 w 1691"/>
              <a:gd name="T39" fmla="*/ 108 h 352"/>
              <a:gd name="T40" fmla="*/ 837 w 1691"/>
              <a:gd name="T41" fmla="*/ 58 h 352"/>
              <a:gd name="T42" fmla="*/ 886 w 1691"/>
              <a:gd name="T43" fmla="*/ 105 h 352"/>
              <a:gd name="T44" fmla="*/ 1042 w 1691"/>
              <a:gd name="T45" fmla="*/ 108 h 352"/>
              <a:gd name="T46" fmla="*/ 753 w 1691"/>
              <a:gd name="T47" fmla="*/ 346 h 352"/>
              <a:gd name="T48" fmla="*/ 634 w 1691"/>
              <a:gd name="T49" fmla="*/ 280 h 352"/>
              <a:gd name="T50" fmla="*/ 410 w 1691"/>
              <a:gd name="T51" fmla="*/ 257 h 352"/>
              <a:gd name="T52" fmla="*/ 411 w 1691"/>
              <a:gd name="T53" fmla="*/ 250 h 352"/>
              <a:gd name="T54" fmla="*/ 610 w 1691"/>
              <a:gd name="T55" fmla="*/ 199 h 352"/>
              <a:gd name="T56" fmla="*/ 468 w 1691"/>
              <a:gd name="T57" fmla="*/ 108 h 352"/>
              <a:gd name="T58" fmla="*/ 682 w 1691"/>
              <a:gd name="T59" fmla="*/ 108 h 352"/>
              <a:gd name="T60" fmla="*/ 513 w 1691"/>
              <a:gd name="T61" fmla="*/ 250 h 352"/>
              <a:gd name="T62" fmla="*/ 569 w 1691"/>
              <a:gd name="T63" fmla="*/ 316 h 352"/>
              <a:gd name="T64" fmla="*/ 626 w 1691"/>
              <a:gd name="T65" fmla="*/ 259 h 352"/>
              <a:gd name="T66" fmla="*/ 569 w 1691"/>
              <a:gd name="T67" fmla="*/ 202 h 352"/>
              <a:gd name="T68" fmla="*/ 133 w 1691"/>
              <a:gd name="T69" fmla="*/ 250 h 352"/>
              <a:gd name="T70" fmla="*/ 265 w 1691"/>
              <a:gd name="T71" fmla="*/ 324 h 352"/>
              <a:gd name="T72" fmla="*/ 397 w 1691"/>
              <a:gd name="T73" fmla="*/ 273 h 352"/>
              <a:gd name="T74" fmla="*/ 20 w 1691"/>
              <a:gd name="T75" fmla="*/ 250 h 352"/>
              <a:gd name="T76" fmla="*/ 0 w 1691"/>
              <a:gd name="T77" fmla="*/ 176 h 352"/>
              <a:gd name="T78" fmla="*/ 404 w 1691"/>
              <a:gd name="T79" fmla="*/ 89 h 352"/>
              <a:gd name="T80" fmla="*/ 344 w 1691"/>
              <a:gd name="T81" fmla="*/ 50 h 352"/>
              <a:gd name="T82" fmla="*/ 111 w 1691"/>
              <a:gd name="T83" fmla="*/ 17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91" h="352">
                <a:moveTo>
                  <a:pt x="1534" y="250"/>
                </a:moveTo>
                <a:lnTo>
                  <a:pt x="1534" y="346"/>
                </a:lnTo>
                <a:lnTo>
                  <a:pt x="1433" y="346"/>
                </a:lnTo>
                <a:lnTo>
                  <a:pt x="1433" y="108"/>
                </a:lnTo>
                <a:lnTo>
                  <a:pt x="1376" y="108"/>
                </a:lnTo>
                <a:lnTo>
                  <a:pt x="1376" y="108"/>
                </a:lnTo>
                <a:cubicBezTo>
                  <a:pt x="1376" y="108"/>
                  <a:pt x="1456" y="58"/>
                  <a:pt x="1484" y="58"/>
                </a:cubicBezTo>
                <a:lnTo>
                  <a:pt x="1484" y="58"/>
                </a:lnTo>
                <a:cubicBezTo>
                  <a:pt x="1511" y="58"/>
                  <a:pt x="1531" y="79"/>
                  <a:pt x="1534" y="105"/>
                </a:cubicBezTo>
                <a:lnTo>
                  <a:pt x="1534" y="105"/>
                </a:lnTo>
                <a:cubicBezTo>
                  <a:pt x="1573" y="83"/>
                  <a:pt x="1612" y="58"/>
                  <a:pt x="1639" y="58"/>
                </a:cubicBezTo>
                <a:lnTo>
                  <a:pt x="1639" y="58"/>
                </a:lnTo>
                <a:cubicBezTo>
                  <a:pt x="1666" y="58"/>
                  <a:pt x="1689" y="80"/>
                  <a:pt x="1690" y="108"/>
                </a:cubicBezTo>
                <a:lnTo>
                  <a:pt x="1690" y="346"/>
                </a:lnTo>
                <a:lnTo>
                  <a:pt x="1587" y="346"/>
                </a:lnTo>
                <a:lnTo>
                  <a:pt x="1587" y="136"/>
                </a:lnTo>
                <a:lnTo>
                  <a:pt x="1587" y="136"/>
                </a:lnTo>
                <a:cubicBezTo>
                  <a:pt x="1587" y="120"/>
                  <a:pt x="1575" y="108"/>
                  <a:pt x="1559" y="108"/>
                </a:cubicBezTo>
                <a:lnTo>
                  <a:pt x="1559" y="108"/>
                </a:lnTo>
                <a:cubicBezTo>
                  <a:pt x="1548" y="108"/>
                  <a:pt x="1538" y="115"/>
                  <a:pt x="1534" y="126"/>
                </a:cubicBezTo>
                <a:lnTo>
                  <a:pt x="1534" y="250"/>
                </a:lnTo>
                <a:close/>
                <a:moveTo>
                  <a:pt x="1363" y="250"/>
                </a:moveTo>
                <a:lnTo>
                  <a:pt x="1363" y="250"/>
                </a:lnTo>
                <a:cubicBezTo>
                  <a:pt x="1344" y="309"/>
                  <a:pt x="1289" y="351"/>
                  <a:pt x="1224" y="351"/>
                </a:cubicBezTo>
                <a:lnTo>
                  <a:pt x="1224" y="351"/>
                </a:lnTo>
                <a:cubicBezTo>
                  <a:pt x="1158" y="351"/>
                  <a:pt x="1103" y="309"/>
                  <a:pt x="1083" y="250"/>
                </a:cubicBezTo>
                <a:lnTo>
                  <a:pt x="1083" y="250"/>
                </a:lnTo>
                <a:cubicBezTo>
                  <a:pt x="1079" y="235"/>
                  <a:pt x="1076" y="220"/>
                  <a:pt x="1076" y="204"/>
                </a:cubicBezTo>
                <a:lnTo>
                  <a:pt x="1076" y="204"/>
                </a:lnTo>
                <a:cubicBezTo>
                  <a:pt x="1076" y="123"/>
                  <a:pt x="1142" y="57"/>
                  <a:pt x="1224" y="57"/>
                </a:cubicBezTo>
                <a:lnTo>
                  <a:pt x="1224" y="57"/>
                </a:lnTo>
                <a:cubicBezTo>
                  <a:pt x="1305" y="57"/>
                  <a:pt x="1371" y="123"/>
                  <a:pt x="1371" y="204"/>
                </a:cubicBezTo>
                <a:lnTo>
                  <a:pt x="1371" y="204"/>
                </a:lnTo>
                <a:cubicBezTo>
                  <a:pt x="1371" y="220"/>
                  <a:pt x="1368" y="236"/>
                  <a:pt x="1363" y="250"/>
                </a:cubicBezTo>
                <a:close/>
                <a:moveTo>
                  <a:pt x="1201" y="250"/>
                </a:moveTo>
                <a:lnTo>
                  <a:pt x="1215" y="297"/>
                </a:lnTo>
                <a:lnTo>
                  <a:pt x="1215" y="297"/>
                </a:lnTo>
                <a:cubicBezTo>
                  <a:pt x="1215" y="318"/>
                  <a:pt x="1232" y="334"/>
                  <a:pt x="1252" y="334"/>
                </a:cubicBezTo>
                <a:lnTo>
                  <a:pt x="1252" y="334"/>
                </a:lnTo>
                <a:cubicBezTo>
                  <a:pt x="1273" y="334"/>
                  <a:pt x="1289" y="317"/>
                  <a:pt x="1289" y="296"/>
                </a:cubicBezTo>
                <a:lnTo>
                  <a:pt x="1289" y="296"/>
                </a:lnTo>
                <a:cubicBezTo>
                  <a:pt x="1289" y="294"/>
                  <a:pt x="1289" y="293"/>
                  <a:pt x="1289" y="292"/>
                </a:cubicBezTo>
                <a:lnTo>
                  <a:pt x="1277" y="250"/>
                </a:lnTo>
                <a:lnTo>
                  <a:pt x="1235" y="105"/>
                </a:lnTo>
                <a:lnTo>
                  <a:pt x="1235" y="105"/>
                </a:lnTo>
                <a:cubicBezTo>
                  <a:pt x="1232" y="86"/>
                  <a:pt x="1216" y="71"/>
                  <a:pt x="1196" y="71"/>
                </a:cubicBezTo>
                <a:lnTo>
                  <a:pt x="1196" y="71"/>
                </a:lnTo>
                <a:cubicBezTo>
                  <a:pt x="1177" y="71"/>
                  <a:pt x="1159" y="89"/>
                  <a:pt x="1157" y="107"/>
                </a:cubicBezTo>
                <a:lnTo>
                  <a:pt x="1201" y="250"/>
                </a:lnTo>
                <a:close/>
                <a:moveTo>
                  <a:pt x="1042" y="250"/>
                </a:moveTo>
                <a:lnTo>
                  <a:pt x="1042" y="346"/>
                </a:lnTo>
                <a:lnTo>
                  <a:pt x="940" y="346"/>
                </a:lnTo>
                <a:lnTo>
                  <a:pt x="940" y="136"/>
                </a:lnTo>
                <a:lnTo>
                  <a:pt x="940" y="136"/>
                </a:lnTo>
                <a:cubicBezTo>
                  <a:pt x="940" y="120"/>
                  <a:pt x="927" y="108"/>
                  <a:pt x="912" y="108"/>
                </a:cubicBezTo>
                <a:lnTo>
                  <a:pt x="912" y="108"/>
                </a:lnTo>
                <a:cubicBezTo>
                  <a:pt x="901" y="108"/>
                  <a:pt x="890" y="115"/>
                  <a:pt x="886" y="126"/>
                </a:cubicBezTo>
                <a:lnTo>
                  <a:pt x="886" y="346"/>
                </a:lnTo>
                <a:lnTo>
                  <a:pt x="786" y="346"/>
                </a:lnTo>
                <a:lnTo>
                  <a:pt x="786" y="108"/>
                </a:lnTo>
                <a:lnTo>
                  <a:pt x="727" y="108"/>
                </a:lnTo>
                <a:lnTo>
                  <a:pt x="727" y="108"/>
                </a:lnTo>
                <a:cubicBezTo>
                  <a:pt x="727" y="108"/>
                  <a:pt x="809" y="58"/>
                  <a:pt x="837" y="58"/>
                </a:cubicBezTo>
                <a:lnTo>
                  <a:pt x="837" y="58"/>
                </a:lnTo>
                <a:cubicBezTo>
                  <a:pt x="864" y="58"/>
                  <a:pt x="884" y="79"/>
                  <a:pt x="886" y="105"/>
                </a:cubicBezTo>
                <a:lnTo>
                  <a:pt x="886" y="105"/>
                </a:lnTo>
                <a:cubicBezTo>
                  <a:pt x="926" y="83"/>
                  <a:pt x="965" y="58"/>
                  <a:pt x="992" y="58"/>
                </a:cubicBezTo>
                <a:lnTo>
                  <a:pt x="992" y="58"/>
                </a:lnTo>
                <a:cubicBezTo>
                  <a:pt x="1019" y="58"/>
                  <a:pt x="1042" y="80"/>
                  <a:pt x="1042" y="108"/>
                </a:cubicBezTo>
                <a:lnTo>
                  <a:pt x="1042" y="250"/>
                </a:lnTo>
                <a:close/>
                <a:moveTo>
                  <a:pt x="724" y="250"/>
                </a:moveTo>
                <a:lnTo>
                  <a:pt x="753" y="346"/>
                </a:lnTo>
                <a:lnTo>
                  <a:pt x="654" y="346"/>
                </a:lnTo>
                <a:lnTo>
                  <a:pt x="634" y="280"/>
                </a:lnTo>
                <a:lnTo>
                  <a:pt x="634" y="280"/>
                </a:lnTo>
                <a:cubicBezTo>
                  <a:pt x="621" y="318"/>
                  <a:pt x="577" y="346"/>
                  <a:pt x="524" y="346"/>
                </a:cubicBezTo>
                <a:lnTo>
                  <a:pt x="524" y="346"/>
                </a:lnTo>
                <a:cubicBezTo>
                  <a:pt x="461" y="346"/>
                  <a:pt x="410" y="306"/>
                  <a:pt x="410" y="257"/>
                </a:cubicBezTo>
                <a:lnTo>
                  <a:pt x="410" y="257"/>
                </a:lnTo>
                <a:cubicBezTo>
                  <a:pt x="410" y="255"/>
                  <a:pt x="410" y="253"/>
                  <a:pt x="411" y="250"/>
                </a:cubicBezTo>
                <a:lnTo>
                  <a:pt x="411" y="250"/>
                </a:lnTo>
                <a:cubicBezTo>
                  <a:pt x="415" y="204"/>
                  <a:pt x="464" y="168"/>
                  <a:pt x="524" y="168"/>
                </a:cubicBezTo>
                <a:lnTo>
                  <a:pt x="524" y="168"/>
                </a:lnTo>
                <a:cubicBezTo>
                  <a:pt x="558" y="168"/>
                  <a:pt x="589" y="180"/>
                  <a:pt x="610" y="199"/>
                </a:cubicBezTo>
                <a:lnTo>
                  <a:pt x="582" y="108"/>
                </a:lnTo>
                <a:lnTo>
                  <a:pt x="468" y="108"/>
                </a:lnTo>
                <a:lnTo>
                  <a:pt x="468" y="108"/>
                </a:lnTo>
                <a:cubicBezTo>
                  <a:pt x="468" y="108"/>
                  <a:pt x="487" y="97"/>
                  <a:pt x="571" y="66"/>
                </a:cubicBezTo>
                <a:lnTo>
                  <a:pt x="571" y="66"/>
                </a:lnTo>
                <a:cubicBezTo>
                  <a:pt x="655" y="35"/>
                  <a:pt x="682" y="108"/>
                  <a:pt x="682" y="108"/>
                </a:cubicBezTo>
                <a:lnTo>
                  <a:pt x="724" y="250"/>
                </a:lnTo>
                <a:close/>
                <a:moveTo>
                  <a:pt x="513" y="250"/>
                </a:moveTo>
                <a:lnTo>
                  <a:pt x="513" y="250"/>
                </a:lnTo>
                <a:cubicBezTo>
                  <a:pt x="512" y="253"/>
                  <a:pt x="512" y="256"/>
                  <a:pt x="512" y="259"/>
                </a:cubicBezTo>
                <a:lnTo>
                  <a:pt x="512" y="259"/>
                </a:lnTo>
                <a:cubicBezTo>
                  <a:pt x="512" y="291"/>
                  <a:pt x="538" y="316"/>
                  <a:pt x="569" y="316"/>
                </a:cubicBezTo>
                <a:lnTo>
                  <a:pt x="569" y="316"/>
                </a:lnTo>
                <a:cubicBezTo>
                  <a:pt x="600" y="316"/>
                  <a:pt x="626" y="290"/>
                  <a:pt x="626" y="259"/>
                </a:cubicBezTo>
                <a:lnTo>
                  <a:pt x="626" y="259"/>
                </a:lnTo>
                <a:cubicBezTo>
                  <a:pt x="626" y="256"/>
                  <a:pt x="626" y="253"/>
                  <a:pt x="625" y="250"/>
                </a:cubicBezTo>
                <a:lnTo>
                  <a:pt x="625" y="250"/>
                </a:lnTo>
                <a:cubicBezTo>
                  <a:pt x="621" y="223"/>
                  <a:pt x="597" y="202"/>
                  <a:pt x="569" y="202"/>
                </a:cubicBezTo>
                <a:lnTo>
                  <a:pt x="569" y="202"/>
                </a:lnTo>
                <a:cubicBezTo>
                  <a:pt x="541" y="202"/>
                  <a:pt x="517" y="223"/>
                  <a:pt x="513" y="250"/>
                </a:cubicBezTo>
                <a:close/>
                <a:moveTo>
                  <a:pt x="133" y="250"/>
                </a:moveTo>
                <a:lnTo>
                  <a:pt x="133" y="250"/>
                </a:lnTo>
                <a:cubicBezTo>
                  <a:pt x="160" y="295"/>
                  <a:pt x="209" y="324"/>
                  <a:pt x="265" y="324"/>
                </a:cubicBezTo>
                <a:lnTo>
                  <a:pt x="265" y="324"/>
                </a:lnTo>
                <a:cubicBezTo>
                  <a:pt x="346" y="324"/>
                  <a:pt x="391" y="254"/>
                  <a:pt x="391" y="254"/>
                </a:cubicBezTo>
                <a:lnTo>
                  <a:pt x="397" y="273"/>
                </a:lnTo>
                <a:lnTo>
                  <a:pt x="397" y="273"/>
                </a:lnTo>
                <a:cubicBezTo>
                  <a:pt x="359" y="322"/>
                  <a:pt x="292" y="351"/>
                  <a:pt x="216" y="351"/>
                </a:cubicBezTo>
                <a:lnTo>
                  <a:pt x="216" y="351"/>
                </a:lnTo>
                <a:cubicBezTo>
                  <a:pt x="129" y="351"/>
                  <a:pt x="55" y="310"/>
                  <a:pt x="20" y="250"/>
                </a:cubicBezTo>
                <a:lnTo>
                  <a:pt x="20" y="250"/>
                </a:lnTo>
                <a:cubicBezTo>
                  <a:pt x="7" y="228"/>
                  <a:pt x="0" y="202"/>
                  <a:pt x="0" y="176"/>
                </a:cubicBezTo>
                <a:lnTo>
                  <a:pt x="0" y="176"/>
                </a:lnTo>
                <a:cubicBezTo>
                  <a:pt x="0" y="79"/>
                  <a:pt x="96" y="0"/>
                  <a:pt x="216" y="0"/>
                </a:cubicBezTo>
                <a:lnTo>
                  <a:pt x="216" y="0"/>
                </a:lnTo>
                <a:cubicBezTo>
                  <a:pt x="301" y="0"/>
                  <a:pt x="369" y="36"/>
                  <a:pt x="404" y="89"/>
                </a:cubicBezTo>
                <a:lnTo>
                  <a:pt x="263" y="174"/>
                </a:lnTo>
                <a:lnTo>
                  <a:pt x="344" y="50"/>
                </a:lnTo>
                <a:lnTo>
                  <a:pt x="344" y="50"/>
                </a:lnTo>
                <a:cubicBezTo>
                  <a:pt x="320" y="35"/>
                  <a:pt x="292" y="22"/>
                  <a:pt x="263" y="22"/>
                </a:cubicBezTo>
                <a:lnTo>
                  <a:pt x="263" y="22"/>
                </a:lnTo>
                <a:cubicBezTo>
                  <a:pt x="180" y="22"/>
                  <a:pt x="111" y="91"/>
                  <a:pt x="111" y="174"/>
                </a:cubicBezTo>
                <a:lnTo>
                  <a:pt x="111" y="174"/>
                </a:lnTo>
                <a:cubicBezTo>
                  <a:pt x="112" y="202"/>
                  <a:pt x="120" y="228"/>
                  <a:pt x="133" y="2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6" name="Freeform 496">
            <a:extLst>
              <a:ext uri="{FF2B5EF4-FFF2-40B4-BE49-F238E27FC236}">
                <a16:creationId xmlns:a16="http://schemas.microsoft.com/office/drawing/2014/main" id="{15E6CEB5-AC4D-EDB3-EF64-D25CCFE8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913" y="6264753"/>
            <a:ext cx="1082130" cy="258173"/>
          </a:xfrm>
          <a:custGeom>
            <a:avLst/>
            <a:gdLst>
              <a:gd name="T0" fmla="*/ 449 w 1736"/>
              <a:gd name="T1" fmla="*/ 252 h 414"/>
              <a:gd name="T2" fmla="*/ 402 w 1736"/>
              <a:gd name="T3" fmla="*/ 207 h 414"/>
              <a:gd name="T4" fmla="*/ 354 w 1736"/>
              <a:gd name="T5" fmla="*/ 252 h 414"/>
              <a:gd name="T6" fmla="*/ 403 w 1736"/>
              <a:gd name="T7" fmla="*/ 154 h 414"/>
              <a:gd name="T8" fmla="*/ 525 w 1736"/>
              <a:gd name="T9" fmla="*/ 297 h 414"/>
              <a:gd name="T10" fmla="*/ 353 w 1736"/>
              <a:gd name="T11" fmla="*/ 297 h 414"/>
              <a:gd name="T12" fmla="*/ 408 w 1736"/>
              <a:gd name="T13" fmla="*/ 350 h 414"/>
              <a:gd name="T14" fmla="*/ 518 w 1736"/>
              <a:gd name="T15" fmla="*/ 349 h 414"/>
              <a:gd name="T16" fmla="*/ 409 w 1736"/>
              <a:gd name="T17" fmla="*/ 409 h 414"/>
              <a:gd name="T18" fmla="*/ 274 w 1736"/>
              <a:gd name="T19" fmla="*/ 285 h 414"/>
              <a:gd name="T20" fmla="*/ 403 w 1736"/>
              <a:gd name="T21" fmla="*/ 154 h 414"/>
              <a:gd name="T22" fmla="*/ 687 w 1736"/>
              <a:gd name="T23" fmla="*/ 339 h 414"/>
              <a:gd name="T24" fmla="*/ 633 w 1736"/>
              <a:gd name="T25" fmla="*/ 280 h 414"/>
              <a:gd name="T26" fmla="*/ 687 w 1736"/>
              <a:gd name="T27" fmla="*/ 217 h 414"/>
              <a:gd name="T28" fmla="*/ 748 w 1736"/>
              <a:gd name="T29" fmla="*/ 278 h 414"/>
              <a:gd name="T30" fmla="*/ 745 w 1736"/>
              <a:gd name="T31" fmla="*/ 0 h 414"/>
              <a:gd name="T32" fmla="*/ 745 w 1736"/>
              <a:gd name="T33" fmla="*/ 182 h 414"/>
              <a:gd name="T34" fmla="*/ 666 w 1736"/>
              <a:gd name="T35" fmla="*/ 154 h 414"/>
              <a:gd name="T36" fmla="*/ 553 w 1736"/>
              <a:gd name="T37" fmla="*/ 276 h 414"/>
              <a:gd name="T38" fmla="*/ 665 w 1736"/>
              <a:gd name="T39" fmla="*/ 405 h 414"/>
              <a:gd name="T40" fmla="*/ 746 w 1736"/>
              <a:gd name="T41" fmla="*/ 401 h 414"/>
              <a:gd name="T42" fmla="*/ 821 w 1736"/>
              <a:gd name="T43" fmla="*/ 0 h 414"/>
              <a:gd name="T44" fmla="*/ 1249 w 1736"/>
              <a:gd name="T45" fmla="*/ 166 h 414"/>
              <a:gd name="T46" fmla="*/ 1325 w 1736"/>
              <a:gd name="T47" fmla="*/ 301 h 414"/>
              <a:gd name="T48" fmla="*/ 1370 w 1736"/>
              <a:gd name="T49" fmla="*/ 346 h 414"/>
              <a:gd name="T50" fmla="*/ 1412 w 1736"/>
              <a:gd name="T51" fmla="*/ 301 h 414"/>
              <a:gd name="T52" fmla="*/ 1489 w 1736"/>
              <a:gd name="T53" fmla="*/ 167 h 414"/>
              <a:gd name="T54" fmla="*/ 1489 w 1736"/>
              <a:gd name="T55" fmla="*/ 305 h 414"/>
              <a:gd name="T56" fmla="*/ 1372 w 1736"/>
              <a:gd name="T57" fmla="*/ 413 h 414"/>
              <a:gd name="T58" fmla="*/ 1249 w 1736"/>
              <a:gd name="T59" fmla="*/ 166 h 414"/>
              <a:gd name="T60" fmla="*/ 1608 w 1736"/>
              <a:gd name="T61" fmla="*/ 0 h 414"/>
              <a:gd name="T62" fmla="*/ 1533 w 1736"/>
              <a:gd name="T63" fmla="*/ 401 h 414"/>
              <a:gd name="T64" fmla="*/ 1661 w 1736"/>
              <a:gd name="T65" fmla="*/ 0 h 414"/>
              <a:gd name="T66" fmla="*/ 1735 w 1736"/>
              <a:gd name="T67" fmla="*/ 401 h 414"/>
              <a:gd name="T68" fmla="*/ 1661 w 1736"/>
              <a:gd name="T69" fmla="*/ 0 h 414"/>
              <a:gd name="T70" fmla="*/ 1025 w 1736"/>
              <a:gd name="T71" fmla="*/ 334 h 414"/>
              <a:gd name="T72" fmla="*/ 1063 w 1736"/>
              <a:gd name="T73" fmla="*/ 83 h 414"/>
              <a:gd name="T74" fmla="*/ 1115 w 1736"/>
              <a:gd name="T75" fmla="*/ 124 h 414"/>
              <a:gd name="T76" fmla="*/ 1074 w 1736"/>
              <a:gd name="T77" fmla="*/ 166 h 414"/>
              <a:gd name="T78" fmla="*/ 1050 w 1736"/>
              <a:gd name="T79" fmla="*/ 233 h 414"/>
              <a:gd name="T80" fmla="*/ 1096 w 1736"/>
              <a:gd name="T81" fmla="*/ 233 h 414"/>
              <a:gd name="T82" fmla="*/ 1147 w 1736"/>
              <a:gd name="T83" fmla="*/ 283 h 414"/>
              <a:gd name="T84" fmla="*/ 1161 w 1736"/>
              <a:gd name="T85" fmla="*/ 192 h 414"/>
              <a:gd name="T86" fmla="*/ 1195 w 1736"/>
              <a:gd name="T87" fmla="*/ 114 h 414"/>
              <a:gd name="T88" fmla="*/ 1079 w 1736"/>
              <a:gd name="T89" fmla="*/ 16 h 414"/>
              <a:gd name="T90" fmla="*/ 946 w 1736"/>
              <a:gd name="T91" fmla="*/ 401 h 414"/>
              <a:gd name="T92" fmla="*/ 1109 w 1736"/>
              <a:gd name="T93" fmla="*/ 401 h 414"/>
              <a:gd name="T94" fmla="*/ 1227 w 1736"/>
              <a:gd name="T95" fmla="*/ 294 h 414"/>
              <a:gd name="T96" fmla="*/ 0 w 1736"/>
              <a:gd name="T97" fmla="*/ 8 h 414"/>
              <a:gd name="T98" fmla="*/ 79 w 1736"/>
              <a:gd name="T99" fmla="*/ 401 h 414"/>
              <a:gd name="T100" fmla="*/ 117 w 1736"/>
              <a:gd name="T101" fmla="*/ 83 h 414"/>
              <a:gd name="T102" fmla="*/ 175 w 1736"/>
              <a:gd name="T103" fmla="*/ 133 h 414"/>
              <a:gd name="T104" fmla="*/ 123 w 1736"/>
              <a:gd name="T105" fmla="*/ 185 h 414"/>
              <a:gd name="T106" fmla="*/ 104 w 1736"/>
              <a:gd name="T107" fmla="*/ 276 h 414"/>
              <a:gd name="T108" fmla="*/ 277 w 1736"/>
              <a:gd name="T109" fmla="*/ 401 h 414"/>
              <a:gd name="T110" fmla="*/ 166 w 1736"/>
              <a:gd name="T111" fmla="*/ 240 h 414"/>
              <a:gd name="T112" fmla="*/ 257 w 1736"/>
              <a:gd name="T113" fmla="*/ 133 h 414"/>
              <a:gd name="T114" fmla="*/ 0 w 1736"/>
              <a:gd name="T115" fmla="*/ 8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36" h="414">
                <a:moveTo>
                  <a:pt x="354" y="252"/>
                </a:moveTo>
                <a:lnTo>
                  <a:pt x="449" y="252"/>
                </a:lnTo>
                <a:lnTo>
                  <a:pt x="449" y="252"/>
                </a:lnTo>
                <a:cubicBezTo>
                  <a:pt x="449" y="252"/>
                  <a:pt x="444" y="207"/>
                  <a:pt x="402" y="207"/>
                </a:cubicBezTo>
                <a:lnTo>
                  <a:pt x="402" y="207"/>
                </a:lnTo>
                <a:cubicBezTo>
                  <a:pt x="359" y="207"/>
                  <a:pt x="354" y="252"/>
                  <a:pt x="354" y="252"/>
                </a:cubicBezTo>
                <a:close/>
                <a:moveTo>
                  <a:pt x="403" y="154"/>
                </a:moveTo>
                <a:lnTo>
                  <a:pt x="403" y="154"/>
                </a:lnTo>
                <a:cubicBezTo>
                  <a:pt x="531" y="154"/>
                  <a:pt x="525" y="278"/>
                  <a:pt x="525" y="278"/>
                </a:cubicBezTo>
                <a:lnTo>
                  <a:pt x="525" y="297"/>
                </a:lnTo>
                <a:lnTo>
                  <a:pt x="353" y="297"/>
                </a:lnTo>
                <a:lnTo>
                  <a:pt x="353" y="297"/>
                </a:lnTo>
                <a:cubicBezTo>
                  <a:pt x="353" y="325"/>
                  <a:pt x="377" y="350"/>
                  <a:pt x="408" y="350"/>
                </a:cubicBezTo>
                <a:lnTo>
                  <a:pt x="408" y="350"/>
                </a:lnTo>
                <a:cubicBezTo>
                  <a:pt x="441" y="350"/>
                  <a:pt x="457" y="319"/>
                  <a:pt x="457" y="319"/>
                </a:cubicBezTo>
                <a:lnTo>
                  <a:pt x="518" y="349"/>
                </a:lnTo>
                <a:lnTo>
                  <a:pt x="518" y="349"/>
                </a:lnTo>
                <a:cubicBezTo>
                  <a:pt x="490" y="392"/>
                  <a:pt x="452" y="409"/>
                  <a:pt x="409" y="409"/>
                </a:cubicBezTo>
                <a:lnTo>
                  <a:pt x="409" y="409"/>
                </a:lnTo>
                <a:cubicBezTo>
                  <a:pt x="277" y="409"/>
                  <a:pt x="274" y="298"/>
                  <a:pt x="274" y="285"/>
                </a:cubicBezTo>
                <a:lnTo>
                  <a:pt x="274" y="285"/>
                </a:lnTo>
                <a:cubicBezTo>
                  <a:pt x="274" y="271"/>
                  <a:pt x="276" y="154"/>
                  <a:pt x="403" y="154"/>
                </a:cubicBezTo>
                <a:close/>
                <a:moveTo>
                  <a:pt x="687" y="339"/>
                </a:moveTo>
                <a:lnTo>
                  <a:pt x="687" y="339"/>
                </a:lnTo>
                <a:cubicBezTo>
                  <a:pt x="683" y="339"/>
                  <a:pt x="633" y="340"/>
                  <a:pt x="633" y="280"/>
                </a:cubicBezTo>
                <a:lnTo>
                  <a:pt x="633" y="280"/>
                </a:lnTo>
                <a:cubicBezTo>
                  <a:pt x="633" y="220"/>
                  <a:pt x="687" y="217"/>
                  <a:pt x="687" y="217"/>
                </a:cubicBezTo>
                <a:lnTo>
                  <a:pt x="687" y="217"/>
                </a:lnTo>
                <a:cubicBezTo>
                  <a:pt x="687" y="217"/>
                  <a:pt x="748" y="220"/>
                  <a:pt x="748" y="278"/>
                </a:cubicBezTo>
                <a:lnTo>
                  <a:pt x="748" y="278"/>
                </a:lnTo>
                <a:cubicBezTo>
                  <a:pt x="748" y="338"/>
                  <a:pt x="691" y="339"/>
                  <a:pt x="687" y="339"/>
                </a:cubicBezTo>
                <a:close/>
                <a:moveTo>
                  <a:pt x="745" y="0"/>
                </a:moveTo>
                <a:lnTo>
                  <a:pt x="745" y="182"/>
                </a:lnTo>
                <a:lnTo>
                  <a:pt x="745" y="182"/>
                </a:lnTo>
                <a:cubicBezTo>
                  <a:pt x="745" y="182"/>
                  <a:pt x="707" y="154"/>
                  <a:pt x="666" y="154"/>
                </a:cubicBezTo>
                <a:lnTo>
                  <a:pt x="666" y="154"/>
                </a:lnTo>
                <a:cubicBezTo>
                  <a:pt x="624" y="154"/>
                  <a:pt x="553" y="183"/>
                  <a:pt x="553" y="276"/>
                </a:cubicBezTo>
                <a:lnTo>
                  <a:pt x="553" y="276"/>
                </a:lnTo>
                <a:cubicBezTo>
                  <a:pt x="553" y="370"/>
                  <a:pt x="613" y="405"/>
                  <a:pt x="665" y="405"/>
                </a:cubicBezTo>
                <a:lnTo>
                  <a:pt x="665" y="405"/>
                </a:lnTo>
                <a:cubicBezTo>
                  <a:pt x="717" y="405"/>
                  <a:pt x="746" y="371"/>
                  <a:pt x="746" y="371"/>
                </a:cubicBezTo>
                <a:lnTo>
                  <a:pt x="746" y="401"/>
                </a:lnTo>
                <a:lnTo>
                  <a:pt x="821" y="401"/>
                </a:lnTo>
                <a:lnTo>
                  <a:pt x="821" y="0"/>
                </a:lnTo>
                <a:lnTo>
                  <a:pt x="745" y="0"/>
                </a:lnTo>
                <a:close/>
                <a:moveTo>
                  <a:pt x="1249" y="166"/>
                </a:moveTo>
                <a:lnTo>
                  <a:pt x="1325" y="166"/>
                </a:lnTo>
                <a:lnTo>
                  <a:pt x="1325" y="301"/>
                </a:lnTo>
                <a:lnTo>
                  <a:pt x="1325" y="301"/>
                </a:lnTo>
                <a:cubicBezTo>
                  <a:pt x="1325" y="301"/>
                  <a:pt x="1328" y="346"/>
                  <a:pt x="1370" y="346"/>
                </a:cubicBezTo>
                <a:lnTo>
                  <a:pt x="1370" y="346"/>
                </a:lnTo>
                <a:cubicBezTo>
                  <a:pt x="1413" y="346"/>
                  <a:pt x="1412" y="301"/>
                  <a:pt x="1412" y="301"/>
                </a:cubicBezTo>
                <a:lnTo>
                  <a:pt x="1412" y="167"/>
                </a:lnTo>
                <a:lnTo>
                  <a:pt x="1489" y="167"/>
                </a:lnTo>
                <a:lnTo>
                  <a:pt x="1489" y="305"/>
                </a:lnTo>
                <a:lnTo>
                  <a:pt x="1489" y="305"/>
                </a:lnTo>
                <a:cubicBezTo>
                  <a:pt x="1489" y="305"/>
                  <a:pt x="1499" y="413"/>
                  <a:pt x="1372" y="413"/>
                </a:cubicBezTo>
                <a:lnTo>
                  <a:pt x="1372" y="413"/>
                </a:lnTo>
                <a:cubicBezTo>
                  <a:pt x="1246" y="413"/>
                  <a:pt x="1249" y="319"/>
                  <a:pt x="1249" y="302"/>
                </a:cubicBezTo>
                <a:lnTo>
                  <a:pt x="1249" y="166"/>
                </a:lnTo>
                <a:close/>
                <a:moveTo>
                  <a:pt x="1533" y="0"/>
                </a:moveTo>
                <a:lnTo>
                  <a:pt x="1608" y="0"/>
                </a:lnTo>
                <a:lnTo>
                  <a:pt x="1608" y="401"/>
                </a:lnTo>
                <a:lnTo>
                  <a:pt x="1533" y="401"/>
                </a:lnTo>
                <a:lnTo>
                  <a:pt x="1533" y="0"/>
                </a:lnTo>
                <a:close/>
                <a:moveTo>
                  <a:pt x="1661" y="0"/>
                </a:moveTo>
                <a:lnTo>
                  <a:pt x="1735" y="0"/>
                </a:lnTo>
                <a:lnTo>
                  <a:pt x="1735" y="401"/>
                </a:lnTo>
                <a:lnTo>
                  <a:pt x="1661" y="401"/>
                </a:lnTo>
                <a:lnTo>
                  <a:pt x="1661" y="0"/>
                </a:lnTo>
                <a:close/>
                <a:moveTo>
                  <a:pt x="1096" y="334"/>
                </a:moveTo>
                <a:lnTo>
                  <a:pt x="1025" y="334"/>
                </a:lnTo>
                <a:lnTo>
                  <a:pt x="1025" y="83"/>
                </a:lnTo>
                <a:lnTo>
                  <a:pt x="1063" y="83"/>
                </a:lnTo>
                <a:lnTo>
                  <a:pt x="1063" y="83"/>
                </a:lnTo>
                <a:cubicBezTo>
                  <a:pt x="1063" y="83"/>
                  <a:pt x="1115" y="79"/>
                  <a:pt x="1115" y="124"/>
                </a:cubicBezTo>
                <a:lnTo>
                  <a:pt x="1115" y="124"/>
                </a:lnTo>
                <a:cubicBezTo>
                  <a:pt x="1115" y="170"/>
                  <a:pt x="1074" y="166"/>
                  <a:pt x="1074" y="166"/>
                </a:cubicBezTo>
                <a:lnTo>
                  <a:pt x="1050" y="166"/>
                </a:lnTo>
                <a:lnTo>
                  <a:pt x="1050" y="233"/>
                </a:lnTo>
                <a:lnTo>
                  <a:pt x="1096" y="233"/>
                </a:lnTo>
                <a:lnTo>
                  <a:pt x="1096" y="233"/>
                </a:lnTo>
                <a:cubicBezTo>
                  <a:pt x="1109" y="233"/>
                  <a:pt x="1147" y="239"/>
                  <a:pt x="1147" y="283"/>
                </a:cubicBezTo>
                <a:lnTo>
                  <a:pt x="1147" y="283"/>
                </a:lnTo>
                <a:cubicBezTo>
                  <a:pt x="1147" y="328"/>
                  <a:pt x="1096" y="334"/>
                  <a:pt x="1096" y="334"/>
                </a:cubicBezTo>
                <a:close/>
                <a:moveTo>
                  <a:pt x="1161" y="192"/>
                </a:moveTo>
                <a:lnTo>
                  <a:pt x="1161" y="192"/>
                </a:lnTo>
                <a:cubicBezTo>
                  <a:pt x="1161" y="192"/>
                  <a:pt x="1195" y="165"/>
                  <a:pt x="1195" y="114"/>
                </a:cubicBezTo>
                <a:lnTo>
                  <a:pt x="1195" y="114"/>
                </a:lnTo>
                <a:cubicBezTo>
                  <a:pt x="1195" y="62"/>
                  <a:pt x="1158" y="16"/>
                  <a:pt x="1079" y="16"/>
                </a:cubicBezTo>
                <a:lnTo>
                  <a:pt x="946" y="16"/>
                </a:lnTo>
                <a:lnTo>
                  <a:pt x="946" y="401"/>
                </a:lnTo>
                <a:lnTo>
                  <a:pt x="1109" y="401"/>
                </a:lnTo>
                <a:lnTo>
                  <a:pt x="1109" y="401"/>
                </a:lnTo>
                <a:cubicBezTo>
                  <a:pt x="1109" y="401"/>
                  <a:pt x="1227" y="400"/>
                  <a:pt x="1227" y="294"/>
                </a:cubicBezTo>
                <a:lnTo>
                  <a:pt x="1227" y="294"/>
                </a:lnTo>
                <a:cubicBezTo>
                  <a:pt x="1227" y="233"/>
                  <a:pt x="1203" y="209"/>
                  <a:pt x="1161" y="192"/>
                </a:cubicBezTo>
                <a:close/>
                <a:moveTo>
                  <a:pt x="0" y="8"/>
                </a:moveTo>
                <a:lnTo>
                  <a:pt x="0" y="401"/>
                </a:lnTo>
                <a:lnTo>
                  <a:pt x="79" y="401"/>
                </a:lnTo>
                <a:lnTo>
                  <a:pt x="79" y="83"/>
                </a:lnTo>
                <a:lnTo>
                  <a:pt x="117" y="83"/>
                </a:lnTo>
                <a:lnTo>
                  <a:pt x="117" y="83"/>
                </a:lnTo>
                <a:cubicBezTo>
                  <a:pt x="117" y="83"/>
                  <a:pt x="175" y="80"/>
                  <a:pt x="175" y="133"/>
                </a:cubicBezTo>
                <a:lnTo>
                  <a:pt x="175" y="133"/>
                </a:lnTo>
                <a:cubicBezTo>
                  <a:pt x="175" y="187"/>
                  <a:pt x="123" y="185"/>
                  <a:pt x="123" y="185"/>
                </a:cubicBezTo>
                <a:lnTo>
                  <a:pt x="104" y="185"/>
                </a:lnTo>
                <a:lnTo>
                  <a:pt x="104" y="276"/>
                </a:lnTo>
                <a:lnTo>
                  <a:pt x="183" y="401"/>
                </a:lnTo>
                <a:lnTo>
                  <a:pt x="277" y="401"/>
                </a:lnTo>
                <a:lnTo>
                  <a:pt x="166" y="240"/>
                </a:lnTo>
                <a:lnTo>
                  <a:pt x="166" y="240"/>
                </a:lnTo>
                <a:cubicBezTo>
                  <a:pt x="166" y="240"/>
                  <a:pt x="257" y="233"/>
                  <a:pt x="257" y="133"/>
                </a:cubicBezTo>
                <a:lnTo>
                  <a:pt x="257" y="133"/>
                </a:lnTo>
                <a:cubicBezTo>
                  <a:pt x="257" y="34"/>
                  <a:pt x="188" y="8"/>
                  <a:pt x="97" y="8"/>
                </a:cubicBez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50811C3-0998-38A9-299C-ECB5CED3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16" y="6272993"/>
            <a:ext cx="1341968" cy="241075"/>
          </a:xfrm>
          <a:custGeom>
            <a:avLst/>
            <a:gdLst>
              <a:gd name="connsiteX0" fmla="*/ 573532 w 2683936"/>
              <a:gd name="connsiteY0" fmla="*/ 175710 h 482150"/>
              <a:gd name="connsiteX1" fmla="*/ 548442 w 2683936"/>
              <a:gd name="connsiteY1" fmla="*/ 179403 h 482150"/>
              <a:gd name="connsiteX2" fmla="*/ 516053 w 2683936"/>
              <a:gd name="connsiteY2" fmla="*/ 275168 h 482150"/>
              <a:gd name="connsiteX3" fmla="*/ 562145 w 2683936"/>
              <a:gd name="connsiteY3" fmla="*/ 281386 h 482150"/>
              <a:gd name="connsiteX4" fmla="*/ 589551 w 2683936"/>
              <a:gd name="connsiteY4" fmla="*/ 272680 h 482150"/>
              <a:gd name="connsiteX5" fmla="*/ 616957 w 2683936"/>
              <a:gd name="connsiteY5" fmla="*/ 256512 h 482150"/>
              <a:gd name="connsiteX6" fmla="*/ 618202 w 2683936"/>
              <a:gd name="connsiteY6" fmla="*/ 222932 h 482150"/>
              <a:gd name="connsiteX7" fmla="*/ 573532 w 2683936"/>
              <a:gd name="connsiteY7" fmla="*/ 175710 h 482150"/>
              <a:gd name="connsiteX8" fmla="*/ 2138608 w 2683936"/>
              <a:gd name="connsiteY8" fmla="*/ 174894 h 482150"/>
              <a:gd name="connsiteX9" fmla="*/ 2115562 w 2683936"/>
              <a:gd name="connsiteY9" fmla="*/ 179403 h 482150"/>
              <a:gd name="connsiteX10" fmla="*/ 2086910 w 2683936"/>
              <a:gd name="connsiteY10" fmla="*/ 212983 h 482150"/>
              <a:gd name="connsiteX11" fmla="*/ 2081926 w 2683936"/>
              <a:gd name="connsiteY11" fmla="*/ 275168 h 482150"/>
              <a:gd name="connsiteX12" fmla="*/ 2097498 w 2683936"/>
              <a:gd name="connsiteY12" fmla="*/ 288071 h 482150"/>
              <a:gd name="connsiteX13" fmla="*/ 2106482 w 2683936"/>
              <a:gd name="connsiteY13" fmla="*/ 286103 h 482150"/>
              <a:gd name="connsiteX14" fmla="*/ 2128018 w 2683936"/>
              <a:gd name="connsiteY14" fmla="*/ 281386 h 482150"/>
              <a:gd name="connsiteX15" fmla="*/ 2155424 w 2683936"/>
              <a:gd name="connsiteY15" fmla="*/ 272680 h 482150"/>
              <a:gd name="connsiteX16" fmla="*/ 2184076 w 2683936"/>
              <a:gd name="connsiteY16" fmla="*/ 256512 h 482150"/>
              <a:gd name="connsiteX17" fmla="*/ 2185322 w 2683936"/>
              <a:gd name="connsiteY17" fmla="*/ 222932 h 482150"/>
              <a:gd name="connsiteX18" fmla="*/ 2157916 w 2683936"/>
              <a:gd name="connsiteY18" fmla="*/ 180646 h 482150"/>
              <a:gd name="connsiteX19" fmla="*/ 2138608 w 2683936"/>
              <a:gd name="connsiteY19" fmla="*/ 174894 h 482150"/>
              <a:gd name="connsiteX20" fmla="*/ 1460466 w 2683936"/>
              <a:gd name="connsiteY20" fmla="*/ 174894 h 482150"/>
              <a:gd name="connsiteX21" fmla="*/ 1437888 w 2683936"/>
              <a:gd name="connsiteY21" fmla="*/ 179403 h 482150"/>
              <a:gd name="connsiteX22" fmla="*/ 1409236 w 2683936"/>
              <a:gd name="connsiteY22" fmla="*/ 212983 h 482150"/>
              <a:gd name="connsiteX23" fmla="*/ 1405500 w 2683936"/>
              <a:gd name="connsiteY23" fmla="*/ 275168 h 482150"/>
              <a:gd name="connsiteX24" fmla="*/ 1450346 w 2683936"/>
              <a:gd name="connsiteY24" fmla="*/ 281386 h 482150"/>
              <a:gd name="connsiteX25" fmla="*/ 1477752 w 2683936"/>
              <a:gd name="connsiteY25" fmla="*/ 272680 h 482150"/>
              <a:gd name="connsiteX26" fmla="*/ 1506402 w 2683936"/>
              <a:gd name="connsiteY26" fmla="*/ 256512 h 482150"/>
              <a:gd name="connsiteX27" fmla="*/ 1507648 w 2683936"/>
              <a:gd name="connsiteY27" fmla="*/ 222932 h 482150"/>
              <a:gd name="connsiteX28" fmla="*/ 1480242 w 2683936"/>
              <a:gd name="connsiteY28" fmla="*/ 180646 h 482150"/>
              <a:gd name="connsiteX29" fmla="*/ 1460466 w 2683936"/>
              <a:gd name="connsiteY29" fmla="*/ 174894 h 482150"/>
              <a:gd name="connsiteX30" fmla="*/ 757578 w 2683936"/>
              <a:gd name="connsiteY30" fmla="*/ 159890 h 482150"/>
              <a:gd name="connsiteX31" fmla="*/ 864736 w 2683936"/>
              <a:gd name="connsiteY31" fmla="*/ 159890 h 482150"/>
              <a:gd name="connsiteX32" fmla="*/ 873458 w 2683936"/>
              <a:gd name="connsiteY32" fmla="*/ 168566 h 482150"/>
              <a:gd name="connsiteX33" fmla="*/ 873458 w 2683936"/>
              <a:gd name="connsiteY33" fmla="*/ 395387 h 482150"/>
              <a:gd name="connsiteX34" fmla="*/ 887164 w 2683936"/>
              <a:gd name="connsiteY34" fmla="*/ 425134 h 482150"/>
              <a:gd name="connsiteX35" fmla="*/ 904608 w 2683936"/>
              <a:gd name="connsiteY35" fmla="*/ 435050 h 482150"/>
              <a:gd name="connsiteX36" fmla="*/ 908346 w 2683936"/>
              <a:gd name="connsiteY36" fmla="*/ 448684 h 482150"/>
              <a:gd name="connsiteX37" fmla="*/ 907100 w 2683936"/>
              <a:gd name="connsiteY37" fmla="*/ 470994 h 482150"/>
              <a:gd name="connsiteX38" fmla="*/ 893394 w 2683936"/>
              <a:gd name="connsiteY38" fmla="*/ 479671 h 482150"/>
              <a:gd name="connsiteX39" fmla="*/ 751348 w 2683936"/>
              <a:gd name="connsiteY39" fmla="*/ 479671 h 482150"/>
              <a:gd name="connsiteX40" fmla="*/ 737641 w 2683936"/>
              <a:gd name="connsiteY40" fmla="*/ 470994 h 482150"/>
              <a:gd name="connsiteX41" fmla="*/ 736395 w 2683936"/>
              <a:gd name="connsiteY41" fmla="*/ 446205 h 482150"/>
              <a:gd name="connsiteX42" fmla="*/ 740133 w 2683936"/>
              <a:gd name="connsiteY42" fmla="*/ 435050 h 482150"/>
              <a:gd name="connsiteX43" fmla="*/ 757578 w 2683936"/>
              <a:gd name="connsiteY43" fmla="*/ 425134 h 482150"/>
              <a:gd name="connsiteX44" fmla="*/ 770038 w 2683936"/>
              <a:gd name="connsiteY44" fmla="*/ 394148 h 482150"/>
              <a:gd name="connsiteX45" fmla="*/ 770038 w 2683936"/>
              <a:gd name="connsiteY45" fmla="*/ 239216 h 482150"/>
              <a:gd name="connsiteX46" fmla="*/ 757578 w 2683936"/>
              <a:gd name="connsiteY46" fmla="*/ 204511 h 482150"/>
              <a:gd name="connsiteX47" fmla="*/ 745118 w 2683936"/>
              <a:gd name="connsiteY47" fmla="*/ 197074 h 482150"/>
              <a:gd name="connsiteX48" fmla="*/ 741379 w 2683936"/>
              <a:gd name="connsiteY48" fmla="*/ 185919 h 482150"/>
              <a:gd name="connsiteX49" fmla="*/ 743872 w 2683936"/>
              <a:gd name="connsiteY49" fmla="*/ 167327 h 482150"/>
              <a:gd name="connsiteX50" fmla="*/ 757578 w 2683936"/>
              <a:gd name="connsiteY50" fmla="*/ 159890 h 482150"/>
              <a:gd name="connsiteX51" fmla="*/ 2529720 w 2683936"/>
              <a:gd name="connsiteY51" fmla="*/ 147283 h 482150"/>
              <a:gd name="connsiteX52" fmla="*/ 2556840 w 2683936"/>
              <a:gd name="connsiteY52" fmla="*/ 149975 h 482150"/>
              <a:gd name="connsiteX53" fmla="*/ 2610420 w 2683936"/>
              <a:gd name="connsiteY53" fmla="*/ 239216 h 482150"/>
              <a:gd name="connsiteX54" fmla="*/ 2610420 w 2683936"/>
              <a:gd name="connsiteY54" fmla="*/ 411500 h 482150"/>
              <a:gd name="connsiteX55" fmla="*/ 2615404 w 2683936"/>
              <a:gd name="connsiteY55" fmla="*/ 423895 h 482150"/>
              <a:gd name="connsiteX56" fmla="*/ 2635340 w 2683936"/>
              <a:gd name="connsiteY56" fmla="*/ 415219 h 482150"/>
              <a:gd name="connsiteX57" fmla="*/ 2651538 w 2683936"/>
              <a:gd name="connsiteY57" fmla="*/ 421416 h 482150"/>
              <a:gd name="connsiteX58" fmla="*/ 2656522 w 2683936"/>
              <a:gd name="connsiteY58" fmla="*/ 440008 h 482150"/>
              <a:gd name="connsiteX59" fmla="*/ 2583006 w 2683936"/>
              <a:gd name="connsiteY59" fmla="*/ 482150 h 482150"/>
              <a:gd name="connsiteX60" fmla="*/ 2510738 w 2683936"/>
              <a:gd name="connsiteY60" fmla="*/ 416458 h 482150"/>
              <a:gd name="connsiteX61" fmla="*/ 2510738 w 2683936"/>
              <a:gd name="connsiteY61" fmla="*/ 250371 h 482150"/>
              <a:gd name="connsiteX62" fmla="*/ 2478340 w 2683936"/>
              <a:gd name="connsiteY62" fmla="*/ 218145 h 482150"/>
              <a:gd name="connsiteX63" fmla="*/ 2440960 w 2683936"/>
              <a:gd name="connsiteY63" fmla="*/ 271441 h 482150"/>
              <a:gd name="connsiteX64" fmla="*/ 2440960 w 2683936"/>
              <a:gd name="connsiteY64" fmla="*/ 394148 h 482150"/>
              <a:gd name="connsiteX65" fmla="*/ 2453420 w 2683936"/>
              <a:gd name="connsiteY65" fmla="*/ 425134 h 482150"/>
              <a:gd name="connsiteX66" fmla="*/ 2472110 w 2683936"/>
              <a:gd name="connsiteY66" fmla="*/ 435050 h 482150"/>
              <a:gd name="connsiteX67" fmla="*/ 2475848 w 2683936"/>
              <a:gd name="connsiteY67" fmla="*/ 448684 h 482150"/>
              <a:gd name="connsiteX68" fmla="*/ 2473356 w 2683936"/>
              <a:gd name="connsiteY68" fmla="*/ 470994 h 482150"/>
              <a:gd name="connsiteX69" fmla="*/ 2459650 w 2683936"/>
              <a:gd name="connsiteY69" fmla="*/ 479671 h 482150"/>
              <a:gd name="connsiteX70" fmla="*/ 2318850 w 2683936"/>
              <a:gd name="connsiteY70" fmla="*/ 479671 h 482150"/>
              <a:gd name="connsiteX71" fmla="*/ 2305142 w 2683936"/>
              <a:gd name="connsiteY71" fmla="*/ 470994 h 482150"/>
              <a:gd name="connsiteX72" fmla="*/ 2302650 w 2683936"/>
              <a:gd name="connsiteY72" fmla="*/ 446205 h 482150"/>
              <a:gd name="connsiteX73" fmla="*/ 2307634 w 2683936"/>
              <a:gd name="connsiteY73" fmla="*/ 435050 h 482150"/>
              <a:gd name="connsiteX74" fmla="*/ 2325080 w 2683936"/>
              <a:gd name="connsiteY74" fmla="*/ 425134 h 482150"/>
              <a:gd name="connsiteX75" fmla="*/ 2338786 w 2683936"/>
              <a:gd name="connsiteY75" fmla="*/ 394148 h 482150"/>
              <a:gd name="connsiteX76" fmla="*/ 2338786 w 2683936"/>
              <a:gd name="connsiteY76" fmla="*/ 239216 h 482150"/>
              <a:gd name="connsiteX77" fmla="*/ 2325080 w 2683936"/>
              <a:gd name="connsiteY77" fmla="*/ 204511 h 482150"/>
              <a:gd name="connsiteX78" fmla="*/ 2313864 w 2683936"/>
              <a:gd name="connsiteY78" fmla="*/ 197074 h 482150"/>
              <a:gd name="connsiteX79" fmla="*/ 2308880 w 2683936"/>
              <a:gd name="connsiteY79" fmla="*/ 185919 h 482150"/>
              <a:gd name="connsiteX80" fmla="*/ 2311372 w 2683936"/>
              <a:gd name="connsiteY80" fmla="*/ 167327 h 482150"/>
              <a:gd name="connsiteX81" fmla="*/ 2325080 w 2683936"/>
              <a:gd name="connsiteY81" fmla="*/ 159890 h 482150"/>
              <a:gd name="connsiteX82" fmla="*/ 2426008 w 2683936"/>
              <a:gd name="connsiteY82" fmla="*/ 159890 h 482150"/>
              <a:gd name="connsiteX83" fmla="*/ 2442206 w 2683936"/>
              <a:gd name="connsiteY83" fmla="*/ 176003 h 482150"/>
              <a:gd name="connsiteX84" fmla="*/ 2458404 w 2683936"/>
              <a:gd name="connsiteY84" fmla="*/ 167327 h 482150"/>
              <a:gd name="connsiteX85" fmla="*/ 2529720 w 2683936"/>
              <a:gd name="connsiteY85" fmla="*/ 147283 h 482150"/>
              <a:gd name="connsiteX86" fmla="*/ 1159284 w 2683936"/>
              <a:gd name="connsiteY86" fmla="*/ 147283 h 482150"/>
              <a:gd name="connsiteX87" fmla="*/ 1186210 w 2683936"/>
              <a:gd name="connsiteY87" fmla="*/ 149975 h 482150"/>
              <a:gd name="connsiteX88" fmla="*/ 1242282 w 2683936"/>
              <a:gd name="connsiteY88" fmla="*/ 239216 h 482150"/>
              <a:gd name="connsiteX89" fmla="*/ 1242282 w 2683936"/>
              <a:gd name="connsiteY89" fmla="*/ 411500 h 482150"/>
              <a:gd name="connsiteX90" fmla="*/ 1246020 w 2683936"/>
              <a:gd name="connsiteY90" fmla="*/ 423895 h 482150"/>
              <a:gd name="connsiteX91" fmla="*/ 1265956 w 2683936"/>
              <a:gd name="connsiteY91" fmla="*/ 415219 h 482150"/>
              <a:gd name="connsiteX92" fmla="*/ 1282154 w 2683936"/>
              <a:gd name="connsiteY92" fmla="*/ 421416 h 482150"/>
              <a:gd name="connsiteX93" fmla="*/ 1287138 w 2683936"/>
              <a:gd name="connsiteY93" fmla="*/ 440008 h 482150"/>
              <a:gd name="connsiteX94" fmla="*/ 1213624 w 2683936"/>
              <a:gd name="connsiteY94" fmla="*/ 482150 h 482150"/>
              <a:gd name="connsiteX95" fmla="*/ 1141354 w 2683936"/>
              <a:gd name="connsiteY95" fmla="*/ 416458 h 482150"/>
              <a:gd name="connsiteX96" fmla="*/ 1141354 w 2683936"/>
              <a:gd name="connsiteY96" fmla="*/ 250371 h 482150"/>
              <a:gd name="connsiteX97" fmla="*/ 1108958 w 2683936"/>
              <a:gd name="connsiteY97" fmla="*/ 218145 h 482150"/>
              <a:gd name="connsiteX98" fmla="*/ 1071576 w 2683936"/>
              <a:gd name="connsiteY98" fmla="*/ 271441 h 482150"/>
              <a:gd name="connsiteX99" fmla="*/ 1071576 w 2683936"/>
              <a:gd name="connsiteY99" fmla="*/ 394148 h 482150"/>
              <a:gd name="connsiteX100" fmla="*/ 1085282 w 2683936"/>
              <a:gd name="connsiteY100" fmla="*/ 425134 h 482150"/>
              <a:gd name="connsiteX101" fmla="*/ 1102726 w 2683936"/>
              <a:gd name="connsiteY101" fmla="*/ 435050 h 482150"/>
              <a:gd name="connsiteX102" fmla="*/ 1106464 w 2683936"/>
              <a:gd name="connsiteY102" fmla="*/ 448684 h 482150"/>
              <a:gd name="connsiteX103" fmla="*/ 1105218 w 2683936"/>
              <a:gd name="connsiteY103" fmla="*/ 470994 h 482150"/>
              <a:gd name="connsiteX104" fmla="*/ 1091512 w 2683936"/>
              <a:gd name="connsiteY104" fmla="*/ 479671 h 482150"/>
              <a:gd name="connsiteX105" fmla="*/ 949466 w 2683936"/>
              <a:gd name="connsiteY105" fmla="*/ 479671 h 482150"/>
              <a:gd name="connsiteX106" fmla="*/ 935760 w 2683936"/>
              <a:gd name="connsiteY106" fmla="*/ 470994 h 482150"/>
              <a:gd name="connsiteX107" fmla="*/ 933268 w 2683936"/>
              <a:gd name="connsiteY107" fmla="*/ 446205 h 482150"/>
              <a:gd name="connsiteX108" fmla="*/ 937006 w 2683936"/>
              <a:gd name="connsiteY108" fmla="*/ 435050 h 482150"/>
              <a:gd name="connsiteX109" fmla="*/ 955696 w 2683936"/>
              <a:gd name="connsiteY109" fmla="*/ 425134 h 482150"/>
              <a:gd name="connsiteX110" fmla="*/ 968156 w 2683936"/>
              <a:gd name="connsiteY110" fmla="*/ 394148 h 482150"/>
              <a:gd name="connsiteX111" fmla="*/ 968156 w 2683936"/>
              <a:gd name="connsiteY111" fmla="*/ 239216 h 482150"/>
              <a:gd name="connsiteX112" fmla="*/ 955696 w 2683936"/>
              <a:gd name="connsiteY112" fmla="*/ 204511 h 482150"/>
              <a:gd name="connsiteX113" fmla="*/ 943236 w 2683936"/>
              <a:gd name="connsiteY113" fmla="*/ 197074 h 482150"/>
              <a:gd name="connsiteX114" fmla="*/ 939498 w 2683936"/>
              <a:gd name="connsiteY114" fmla="*/ 185919 h 482150"/>
              <a:gd name="connsiteX115" fmla="*/ 941990 w 2683936"/>
              <a:gd name="connsiteY115" fmla="*/ 167327 h 482150"/>
              <a:gd name="connsiteX116" fmla="*/ 955696 w 2683936"/>
              <a:gd name="connsiteY116" fmla="*/ 159890 h 482150"/>
              <a:gd name="connsiteX117" fmla="*/ 1055378 w 2683936"/>
              <a:gd name="connsiteY117" fmla="*/ 159890 h 482150"/>
              <a:gd name="connsiteX118" fmla="*/ 1072822 w 2683936"/>
              <a:gd name="connsiteY118" fmla="*/ 176003 h 482150"/>
              <a:gd name="connsiteX119" fmla="*/ 1089020 w 2683936"/>
              <a:gd name="connsiteY119" fmla="*/ 167327 h 482150"/>
              <a:gd name="connsiteX120" fmla="*/ 1159284 w 2683936"/>
              <a:gd name="connsiteY120" fmla="*/ 147283 h 482150"/>
              <a:gd name="connsiteX121" fmla="*/ 2105596 w 2683936"/>
              <a:gd name="connsiteY121" fmla="*/ 124679 h 482150"/>
              <a:gd name="connsiteX122" fmla="*/ 2283734 w 2683936"/>
              <a:gd name="connsiteY122" fmla="*/ 224176 h 482150"/>
              <a:gd name="connsiteX123" fmla="*/ 2271276 w 2683936"/>
              <a:gd name="connsiteY123" fmla="*/ 271437 h 482150"/>
              <a:gd name="connsiteX124" fmla="*/ 2192796 w 2683936"/>
              <a:gd name="connsiteY124" fmla="*/ 308748 h 482150"/>
              <a:gd name="connsiteX125" fmla="*/ 2172858 w 2683936"/>
              <a:gd name="connsiteY125" fmla="*/ 315662 h 482150"/>
              <a:gd name="connsiteX126" fmla="*/ 2137206 w 2683936"/>
              <a:gd name="connsiteY126" fmla="*/ 328025 h 482150"/>
              <a:gd name="connsiteX127" fmla="*/ 2099368 w 2683936"/>
              <a:gd name="connsiteY127" fmla="*/ 339841 h 482150"/>
              <a:gd name="connsiteX128" fmla="*/ 2090646 w 2683936"/>
              <a:gd name="connsiteY128" fmla="*/ 356009 h 482150"/>
              <a:gd name="connsiteX129" fmla="*/ 2191550 w 2683936"/>
              <a:gd name="connsiteY129" fmla="*/ 395807 h 482150"/>
              <a:gd name="connsiteX130" fmla="*/ 2255082 w 2683936"/>
              <a:gd name="connsiteY130" fmla="*/ 352278 h 482150"/>
              <a:gd name="connsiteX131" fmla="*/ 2291208 w 2683936"/>
              <a:gd name="connsiteY131" fmla="*/ 385858 h 482150"/>
              <a:gd name="connsiteX132" fmla="*/ 2108088 w 2683936"/>
              <a:gd name="connsiteY132" fmla="*/ 459236 h 482150"/>
              <a:gd name="connsiteX133" fmla="*/ 1974794 w 2683936"/>
              <a:gd name="connsiteY133" fmla="*/ 287605 h 482150"/>
              <a:gd name="connsiteX134" fmla="*/ 2105596 w 2683936"/>
              <a:gd name="connsiteY134" fmla="*/ 124679 h 482150"/>
              <a:gd name="connsiteX135" fmla="*/ 1427922 w 2683936"/>
              <a:gd name="connsiteY135" fmla="*/ 124679 h 482150"/>
              <a:gd name="connsiteX136" fmla="*/ 1606060 w 2683936"/>
              <a:gd name="connsiteY136" fmla="*/ 224176 h 482150"/>
              <a:gd name="connsiteX137" fmla="*/ 1593604 w 2683936"/>
              <a:gd name="connsiteY137" fmla="*/ 271437 h 482150"/>
              <a:gd name="connsiteX138" fmla="*/ 1515122 w 2683936"/>
              <a:gd name="connsiteY138" fmla="*/ 308748 h 482150"/>
              <a:gd name="connsiteX139" fmla="*/ 1422940 w 2683936"/>
              <a:gd name="connsiteY139" fmla="*/ 339841 h 482150"/>
              <a:gd name="connsiteX140" fmla="*/ 1412974 w 2683936"/>
              <a:gd name="connsiteY140" fmla="*/ 356009 h 482150"/>
              <a:gd name="connsiteX141" fmla="*/ 1512632 w 2683936"/>
              <a:gd name="connsiteY141" fmla="*/ 395807 h 482150"/>
              <a:gd name="connsiteX142" fmla="*/ 1576164 w 2683936"/>
              <a:gd name="connsiteY142" fmla="*/ 352278 h 482150"/>
              <a:gd name="connsiteX143" fmla="*/ 1613536 w 2683936"/>
              <a:gd name="connsiteY143" fmla="*/ 385858 h 482150"/>
              <a:gd name="connsiteX144" fmla="*/ 1430414 w 2683936"/>
              <a:gd name="connsiteY144" fmla="*/ 459236 h 482150"/>
              <a:gd name="connsiteX145" fmla="*/ 1297122 w 2683936"/>
              <a:gd name="connsiteY145" fmla="*/ 287605 h 482150"/>
              <a:gd name="connsiteX146" fmla="*/ 1427922 w 2683936"/>
              <a:gd name="connsiteY146" fmla="*/ 124679 h 482150"/>
              <a:gd name="connsiteX147" fmla="*/ 538476 w 2683936"/>
              <a:gd name="connsiteY147" fmla="*/ 124679 h 482150"/>
              <a:gd name="connsiteX148" fmla="*/ 716614 w 2683936"/>
              <a:gd name="connsiteY148" fmla="*/ 224176 h 482150"/>
              <a:gd name="connsiteX149" fmla="*/ 704157 w 2683936"/>
              <a:gd name="connsiteY149" fmla="*/ 271437 h 482150"/>
              <a:gd name="connsiteX150" fmla="*/ 625677 w 2683936"/>
              <a:gd name="connsiteY150" fmla="*/ 308748 h 482150"/>
              <a:gd name="connsiteX151" fmla="*/ 533493 w 2683936"/>
              <a:gd name="connsiteY151" fmla="*/ 339841 h 482150"/>
              <a:gd name="connsiteX152" fmla="*/ 524773 w 2683936"/>
              <a:gd name="connsiteY152" fmla="*/ 356009 h 482150"/>
              <a:gd name="connsiteX153" fmla="*/ 624431 w 2683936"/>
              <a:gd name="connsiteY153" fmla="*/ 395807 h 482150"/>
              <a:gd name="connsiteX154" fmla="*/ 687963 w 2683936"/>
              <a:gd name="connsiteY154" fmla="*/ 352278 h 482150"/>
              <a:gd name="connsiteX155" fmla="*/ 724089 w 2683936"/>
              <a:gd name="connsiteY155" fmla="*/ 385858 h 482150"/>
              <a:gd name="connsiteX156" fmla="*/ 540968 w 2683936"/>
              <a:gd name="connsiteY156" fmla="*/ 459236 h 482150"/>
              <a:gd name="connsiteX157" fmla="*/ 408921 w 2683936"/>
              <a:gd name="connsiteY157" fmla="*/ 287605 h 482150"/>
              <a:gd name="connsiteX158" fmla="*/ 538476 w 2683936"/>
              <a:gd name="connsiteY158" fmla="*/ 124679 h 482150"/>
              <a:gd name="connsiteX159" fmla="*/ 2611666 w 2683936"/>
              <a:gd name="connsiteY159" fmla="*/ 39663 h 482150"/>
              <a:gd name="connsiteX160" fmla="*/ 2611666 w 2683936"/>
              <a:gd name="connsiteY160" fmla="*/ 54536 h 482150"/>
              <a:gd name="connsiteX161" fmla="*/ 2624126 w 2683936"/>
              <a:gd name="connsiteY161" fmla="*/ 54536 h 482150"/>
              <a:gd name="connsiteX162" fmla="*/ 2632848 w 2683936"/>
              <a:gd name="connsiteY162" fmla="*/ 47099 h 482150"/>
              <a:gd name="connsiteX163" fmla="*/ 2622880 w 2683936"/>
              <a:gd name="connsiteY163" fmla="*/ 39663 h 482150"/>
              <a:gd name="connsiteX164" fmla="*/ 1639764 w 2683936"/>
              <a:gd name="connsiteY164" fmla="*/ 39663 h 482150"/>
              <a:gd name="connsiteX165" fmla="*/ 1741938 w 2683936"/>
              <a:gd name="connsiteY165" fmla="*/ 39663 h 482150"/>
              <a:gd name="connsiteX166" fmla="*/ 1759384 w 2683936"/>
              <a:gd name="connsiteY166" fmla="*/ 58255 h 482150"/>
              <a:gd name="connsiteX167" fmla="*/ 1759384 w 2683936"/>
              <a:gd name="connsiteY167" fmla="*/ 268963 h 482150"/>
              <a:gd name="connsiteX168" fmla="*/ 1825422 w 2683936"/>
              <a:gd name="connsiteY168" fmla="*/ 210708 h 482150"/>
              <a:gd name="connsiteX169" fmla="*/ 1826668 w 2683936"/>
              <a:gd name="connsiteY169" fmla="*/ 197074 h 482150"/>
              <a:gd name="connsiteX170" fmla="*/ 1810470 w 2683936"/>
              <a:gd name="connsiteY170" fmla="*/ 189637 h 482150"/>
              <a:gd name="connsiteX171" fmla="*/ 1805486 w 2683936"/>
              <a:gd name="connsiteY171" fmla="*/ 179722 h 482150"/>
              <a:gd name="connsiteX172" fmla="*/ 1806732 w 2683936"/>
              <a:gd name="connsiteY172" fmla="*/ 158651 h 482150"/>
              <a:gd name="connsiteX173" fmla="*/ 1821684 w 2683936"/>
              <a:gd name="connsiteY173" fmla="*/ 148735 h 482150"/>
              <a:gd name="connsiteX174" fmla="*/ 1945040 w 2683936"/>
              <a:gd name="connsiteY174" fmla="*/ 148735 h 482150"/>
              <a:gd name="connsiteX175" fmla="*/ 1956256 w 2683936"/>
              <a:gd name="connsiteY175" fmla="*/ 156172 h 482150"/>
              <a:gd name="connsiteX176" fmla="*/ 1958748 w 2683936"/>
              <a:gd name="connsiteY176" fmla="*/ 180961 h 482150"/>
              <a:gd name="connsiteX177" fmla="*/ 1948780 w 2683936"/>
              <a:gd name="connsiteY177" fmla="*/ 190877 h 482150"/>
              <a:gd name="connsiteX178" fmla="*/ 1898938 w 2683936"/>
              <a:gd name="connsiteY178" fmla="*/ 225582 h 482150"/>
              <a:gd name="connsiteX179" fmla="*/ 1859066 w 2683936"/>
              <a:gd name="connsiteY179" fmla="*/ 262765 h 482150"/>
              <a:gd name="connsiteX180" fmla="*/ 1932580 w 2683936"/>
              <a:gd name="connsiteY180" fmla="*/ 396627 h 482150"/>
              <a:gd name="connsiteX181" fmla="*/ 1974946 w 2683936"/>
              <a:gd name="connsiteY181" fmla="*/ 435050 h 482150"/>
              <a:gd name="connsiteX182" fmla="*/ 1981176 w 2683936"/>
              <a:gd name="connsiteY182" fmla="*/ 448684 h 482150"/>
              <a:gd name="connsiteX183" fmla="*/ 1978684 w 2683936"/>
              <a:gd name="connsiteY183" fmla="*/ 470994 h 482150"/>
              <a:gd name="connsiteX184" fmla="*/ 1966224 w 2683936"/>
              <a:gd name="connsiteY184" fmla="*/ 479671 h 482150"/>
              <a:gd name="connsiteX185" fmla="*/ 1880248 w 2683936"/>
              <a:gd name="connsiteY185" fmla="*/ 479671 h 482150"/>
              <a:gd name="connsiteX186" fmla="*/ 1861558 w 2683936"/>
              <a:gd name="connsiteY186" fmla="*/ 469755 h 482150"/>
              <a:gd name="connsiteX187" fmla="*/ 1786796 w 2683936"/>
              <a:gd name="connsiteY187" fmla="*/ 333414 h 482150"/>
              <a:gd name="connsiteX188" fmla="*/ 1759384 w 2683936"/>
              <a:gd name="connsiteY188" fmla="*/ 359443 h 482150"/>
              <a:gd name="connsiteX189" fmla="*/ 1759384 w 2683936"/>
              <a:gd name="connsiteY189" fmla="*/ 394148 h 482150"/>
              <a:gd name="connsiteX190" fmla="*/ 1775582 w 2683936"/>
              <a:gd name="connsiteY190" fmla="*/ 425134 h 482150"/>
              <a:gd name="connsiteX191" fmla="*/ 1793026 w 2683936"/>
              <a:gd name="connsiteY191" fmla="*/ 435050 h 482150"/>
              <a:gd name="connsiteX192" fmla="*/ 1796764 w 2683936"/>
              <a:gd name="connsiteY192" fmla="*/ 448684 h 482150"/>
              <a:gd name="connsiteX193" fmla="*/ 1795518 w 2683936"/>
              <a:gd name="connsiteY193" fmla="*/ 470994 h 482150"/>
              <a:gd name="connsiteX194" fmla="*/ 1780566 w 2683936"/>
              <a:gd name="connsiteY194" fmla="*/ 479671 h 482150"/>
              <a:gd name="connsiteX195" fmla="*/ 1639764 w 2683936"/>
              <a:gd name="connsiteY195" fmla="*/ 479671 h 482150"/>
              <a:gd name="connsiteX196" fmla="*/ 1627304 w 2683936"/>
              <a:gd name="connsiteY196" fmla="*/ 470994 h 482150"/>
              <a:gd name="connsiteX197" fmla="*/ 1623566 w 2683936"/>
              <a:gd name="connsiteY197" fmla="*/ 446205 h 482150"/>
              <a:gd name="connsiteX198" fmla="*/ 1628550 w 2683936"/>
              <a:gd name="connsiteY198" fmla="*/ 435050 h 482150"/>
              <a:gd name="connsiteX199" fmla="*/ 1645994 w 2683936"/>
              <a:gd name="connsiteY199" fmla="*/ 425134 h 482150"/>
              <a:gd name="connsiteX200" fmla="*/ 1658454 w 2683936"/>
              <a:gd name="connsiteY200" fmla="*/ 394148 h 482150"/>
              <a:gd name="connsiteX201" fmla="*/ 1658454 w 2683936"/>
              <a:gd name="connsiteY201" fmla="*/ 117749 h 482150"/>
              <a:gd name="connsiteX202" fmla="*/ 1645994 w 2683936"/>
              <a:gd name="connsiteY202" fmla="*/ 85523 h 482150"/>
              <a:gd name="connsiteX203" fmla="*/ 1628550 w 2683936"/>
              <a:gd name="connsiteY203" fmla="*/ 75607 h 482150"/>
              <a:gd name="connsiteX204" fmla="*/ 1623566 w 2683936"/>
              <a:gd name="connsiteY204" fmla="*/ 64452 h 482150"/>
              <a:gd name="connsiteX205" fmla="*/ 1627304 w 2683936"/>
              <a:gd name="connsiteY205" fmla="*/ 47099 h 482150"/>
              <a:gd name="connsiteX206" fmla="*/ 1639764 w 2683936"/>
              <a:gd name="connsiteY206" fmla="*/ 39663 h 482150"/>
              <a:gd name="connsiteX207" fmla="*/ 813648 w 2683936"/>
              <a:gd name="connsiteY207" fmla="*/ 30986 h 482150"/>
              <a:gd name="connsiteX208" fmla="*/ 870966 w 2683936"/>
              <a:gd name="connsiteY208" fmla="*/ 85523 h 482150"/>
              <a:gd name="connsiteX209" fmla="*/ 813648 w 2683936"/>
              <a:gd name="connsiteY209" fmla="*/ 140059 h 482150"/>
              <a:gd name="connsiteX210" fmla="*/ 757578 w 2683936"/>
              <a:gd name="connsiteY210" fmla="*/ 85523 h 482150"/>
              <a:gd name="connsiteX211" fmla="*/ 813648 w 2683936"/>
              <a:gd name="connsiteY211" fmla="*/ 30986 h 482150"/>
              <a:gd name="connsiteX212" fmla="*/ 2595468 w 2683936"/>
              <a:gd name="connsiteY212" fmla="*/ 27268 h 482150"/>
              <a:gd name="connsiteX213" fmla="*/ 2627864 w 2683936"/>
              <a:gd name="connsiteY213" fmla="*/ 27268 h 482150"/>
              <a:gd name="connsiteX214" fmla="*/ 2649046 w 2683936"/>
              <a:gd name="connsiteY214" fmla="*/ 45860 h 482150"/>
              <a:gd name="connsiteX215" fmla="*/ 2639078 w 2683936"/>
              <a:gd name="connsiteY215" fmla="*/ 63212 h 482150"/>
              <a:gd name="connsiteX216" fmla="*/ 2647800 w 2683936"/>
              <a:gd name="connsiteY216" fmla="*/ 78086 h 482150"/>
              <a:gd name="connsiteX217" fmla="*/ 2654030 w 2683936"/>
              <a:gd name="connsiteY217" fmla="*/ 94199 h 482150"/>
              <a:gd name="connsiteX218" fmla="*/ 2636586 w 2683936"/>
              <a:gd name="connsiteY218" fmla="*/ 94199 h 482150"/>
              <a:gd name="connsiteX219" fmla="*/ 2631602 w 2683936"/>
              <a:gd name="connsiteY219" fmla="*/ 78086 h 482150"/>
              <a:gd name="connsiteX220" fmla="*/ 2616650 w 2683936"/>
              <a:gd name="connsiteY220" fmla="*/ 68170 h 482150"/>
              <a:gd name="connsiteX221" fmla="*/ 2610420 w 2683936"/>
              <a:gd name="connsiteY221" fmla="*/ 68170 h 482150"/>
              <a:gd name="connsiteX222" fmla="*/ 2610420 w 2683936"/>
              <a:gd name="connsiteY222" fmla="*/ 94199 h 482150"/>
              <a:gd name="connsiteX223" fmla="*/ 2595468 w 2683936"/>
              <a:gd name="connsiteY223" fmla="*/ 94199 h 482150"/>
              <a:gd name="connsiteX224" fmla="*/ 16518 w 2683936"/>
              <a:gd name="connsiteY224" fmla="*/ 16477 h 482150"/>
              <a:gd name="connsiteX225" fmla="*/ 167251 w 2683936"/>
              <a:gd name="connsiteY225" fmla="*/ 16477 h 482150"/>
              <a:gd name="connsiteX226" fmla="*/ 180954 w 2683936"/>
              <a:gd name="connsiteY226" fmla="*/ 23939 h 482150"/>
              <a:gd name="connsiteX227" fmla="*/ 183445 w 2683936"/>
              <a:gd name="connsiteY227" fmla="*/ 42595 h 482150"/>
              <a:gd name="connsiteX228" fmla="*/ 179708 w 2683936"/>
              <a:gd name="connsiteY228" fmla="*/ 53788 h 482150"/>
              <a:gd name="connsiteX229" fmla="*/ 162268 w 2683936"/>
              <a:gd name="connsiteY229" fmla="*/ 64982 h 482150"/>
              <a:gd name="connsiteX230" fmla="*/ 151056 w 2683936"/>
              <a:gd name="connsiteY230" fmla="*/ 93587 h 482150"/>
              <a:gd name="connsiteX231" fmla="*/ 151056 w 2683936"/>
              <a:gd name="connsiteY231" fmla="*/ 173184 h 482150"/>
              <a:gd name="connsiteX232" fmla="*/ 161022 w 2683936"/>
              <a:gd name="connsiteY232" fmla="*/ 183134 h 482150"/>
              <a:gd name="connsiteX233" fmla="*/ 245731 w 2683936"/>
              <a:gd name="connsiteY233" fmla="*/ 183134 h 482150"/>
              <a:gd name="connsiteX234" fmla="*/ 255697 w 2683936"/>
              <a:gd name="connsiteY234" fmla="*/ 173184 h 482150"/>
              <a:gd name="connsiteX235" fmla="*/ 254451 w 2683936"/>
              <a:gd name="connsiteY235" fmla="*/ 93587 h 482150"/>
              <a:gd name="connsiteX236" fmla="*/ 244485 w 2683936"/>
              <a:gd name="connsiteY236" fmla="*/ 64982 h 482150"/>
              <a:gd name="connsiteX237" fmla="*/ 227045 w 2683936"/>
              <a:gd name="connsiteY237" fmla="*/ 53788 h 482150"/>
              <a:gd name="connsiteX238" fmla="*/ 222062 w 2683936"/>
              <a:gd name="connsiteY238" fmla="*/ 42595 h 482150"/>
              <a:gd name="connsiteX239" fmla="*/ 224554 w 2683936"/>
              <a:gd name="connsiteY239" fmla="*/ 23939 h 482150"/>
              <a:gd name="connsiteX240" fmla="*/ 238257 w 2683936"/>
              <a:gd name="connsiteY240" fmla="*/ 16477 h 482150"/>
              <a:gd name="connsiteX241" fmla="*/ 388989 w 2683936"/>
              <a:gd name="connsiteY241" fmla="*/ 16477 h 482150"/>
              <a:gd name="connsiteX242" fmla="*/ 402692 w 2683936"/>
              <a:gd name="connsiteY242" fmla="*/ 23939 h 482150"/>
              <a:gd name="connsiteX243" fmla="*/ 405184 w 2683936"/>
              <a:gd name="connsiteY243" fmla="*/ 42595 h 482150"/>
              <a:gd name="connsiteX244" fmla="*/ 401447 w 2683936"/>
              <a:gd name="connsiteY244" fmla="*/ 53788 h 482150"/>
              <a:gd name="connsiteX245" fmla="*/ 380269 w 2683936"/>
              <a:gd name="connsiteY245" fmla="*/ 64982 h 482150"/>
              <a:gd name="connsiteX246" fmla="*/ 365321 w 2683936"/>
              <a:gd name="connsiteY246" fmla="*/ 97318 h 482150"/>
              <a:gd name="connsiteX247" fmla="*/ 365321 w 2683936"/>
              <a:gd name="connsiteY247" fmla="*/ 369690 h 482150"/>
              <a:gd name="connsiteX248" fmla="*/ 380269 w 2683936"/>
              <a:gd name="connsiteY248" fmla="*/ 403270 h 482150"/>
              <a:gd name="connsiteX249" fmla="*/ 401447 w 2683936"/>
              <a:gd name="connsiteY249" fmla="*/ 413219 h 482150"/>
              <a:gd name="connsiteX250" fmla="*/ 405184 w 2683936"/>
              <a:gd name="connsiteY250" fmla="*/ 424413 h 482150"/>
              <a:gd name="connsiteX251" fmla="*/ 402692 w 2683936"/>
              <a:gd name="connsiteY251" fmla="*/ 449287 h 482150"/>
              <a:gd name="connsiteX252" fmla="*/ 388989 w 2683936"/>
              <a:gd name="connsiteY252" fmla="*/ 457993 h 482150"/>
              <a:gd name="connsiteX253" fmla="*/ 230782 w 2683936"/>
              <a:gd name="connsiteY253" fmla="*/ 457993 h 482150"/>
              <a:gd name="connsiteX254" fmla="*/ 217080 w 2683936"/>
              <a:gd name="connsiteY254" fmla="*/ 449287 h 482150"/>
              <a:gd name="connsiteX255" fmla="*/ 214588 w 2683936"/>
              <a:gd name="connsiteY255" fmla="*/ 424413 h 482150"/>
              <a:gd name="connsiteX256" fmla="*/ 218325 w 2683936"/>
              <a:gd name="connsiteY256" fmla="*/ 413219 h 482150"/>
              <a:gd name="connsiteX257" fmla="*/ 239503 w 2683936"/>
              <a:gd name="connsiteY257" fmla="*/ 403270 h 482150"/>
              <a:gd name="connsiteX258" fmla="*/ 254451 w 2683936"/>
              <a:gd name="connsiteY258" fmla="*/ 369690 h 482150"/>
              <a:gd name="connsiteX259" fmla="*/ 255697 w 2683936"/>
              <a:gd name="connsiteY259" fmla="*/ 259000 h 482150"/>
              <a:gd name="connsiteX260" fmla="*/ 245731 w 2683936"/>
              <a:gd name="connsiteY260" fmla="*/ 250294 h 482150"/>
              <a:gd name="connsiteX261" fmla="*/ 161022 w 2683936"/>
              <a:gd name="connsiteY261" fmla="*/ 250294 h 482150"/>
              <a:gd name="connsiteX262" fmla="*/ 151056 w 2683936"/>
              <a:gd name="connsiteY262" fmla="*/ 259000 h 482150"/>
              <a:gd name="connsiteX263" fmla="*/ 151056 w 2683936"/>
              <a:gd name="connsiteY263" fmla="*/ 369690 h 482150"/>
              <a:gd name="connsiteX264" fmla="*/ 166005 w 2683936"/>
              <a:gd name="connsiteY264" fmla="*/ 403270 h 482150"/>
              <a:gd name="connsiteX265" fmla="*/ 187182 w 2683936"/>
              <a:gd name="connsiteY265" fmla="*/ 413219 h 482150"/>
              <a:gd name="connsiteX266" fmla="*/ 190919 w 2683936"/>
              <a:gd name="connsiteY266" fmla="*/ 424413 h 482150"/>
              <a:gd name="connsiteX267" fmla="*/ 188428 w 2683936"/>
              <a:gd name="connsiteY267" fmla="*/ 449287 h 482150"/>
              <a:gd name="connsiteX268" fmla="*/ 174725 w 2683936"/>
              <a:gd name="connsiteY268" fmla="*/ 457993 h 482150"/>
              <a:gd name="connsiteX269" fmla="*/ 16518 w 2683936"/>
              <a:gd name="connsiteY269" fmla="*/ 457993 h 482150"/>
              <a:gd name="connsiteX270" fmla="*/ 2815 w 2683936"/>
              <a:gd name="connsiteY270" fmla="*/ 449287 h 482150"/>
              <a:gd name="connsiteX271" fmla="*/ 324 w 2683936"/>
              <a:gd name="connsiteY271" fmla="*/ 424413 h 482150"/>
              <a:gd name="connsiteX272" fmla="*/ 5307 w 2683936"/>
              <a:gd name="connsiteY272" fmla="*/ 413219 h 482150"/>
              <a:gd name="connsiteX273" fmla="*/ 26484 w 2683936"/>
              <a:gd name="connsiteY273" fmla="*/ 403270 h 482150"/>
              <a:gd name="connsiteX274" fmla="*/ 40187 w 2683936"/>
              <a:gd name="connsiteY274" fmla="*/ 369690 h 482150"/>
              <a:gd name="connsiteX275" fmla="*/ 40187 w 2683936"/>
              <a:gd name="connsiteY275" fmla="*/ 97318 h 482150"/>
              <a:gd name="connsiteX276" fmla="*/ 25238 w 2683936"/>
              <a:gd name="connsiteY276" fmla="*/ 64982 h 482150"/>
              <a:gd name="connsiteX277" fmla="*/ 5307 w 2683936"/>
              <a:gd name="connsiteY277" fmla="*/ 53788 h 482150"/>
              <a:gd name="connsiteX278" fmla="*/ 324 w 2683936"/>
              <a:gd name="connsiteY278" fmla="*/ 42595 h 482150"/>
              <a:gd name="connsiteX279" fmla="*/ 2815 w 2683936"/>
              <a:gd name="connsiteY279" fmla="*/ 23939 h 482150"/>
              <a:gd name="connsiteX280" fmla="*/ 16518 w 2683936"/>
              <a:gd name="connsiteY280" fmla="*/ 16477 h 482150"/>
              <a:gd name="connsiteX281" fmla="*/ 2621634 w 2683936"/>
              <a:gd name="connsiteY281" fmla="*/ 13634 h 482150"/>
              <a:gd name="connsiteX282" fmla="*/ 2573038 w 2683936"/>
              <a:gd name="connsiteY282" fmla="*/ 63212 h 482150"/>
              <a:gd name="connsiteX283" fmla="*/ 2621634 w 2683936"/>
              <a:gd name="connsiteY283" fmla="*/ 112791 h 482150"/>
              <a:gd name="connsiteX284" fmla="*/ 2671474 w 2683936"/>
              <a:gd name="connsiteY284" fmla="*/ 63212 h 482150"/>
              <a:gd name="connsiteX285" fmla="*/ 2621634 w 2683936"/>
              <a:gd name="connsiteY285" fmla="*/ 13634 h 482150"/>
              <a:gd name="connsiteX286" fmla="*/ 2621634 w 2683936"/>
              <a:gd name="connsiteY286" fmla="*/ 0 h 482150"/>
              <a:gd name="connsiteX287" fmla="*/ 2683936 w 2683936"/>
              <a:gd name="connsiteY287" fmla="*/ 63212 h 482150"/>
              <a:gd name="connsiteX288" fmla="*/ 2621634 w 2683936"/>
              <a:gd name="connsiteY288" fmla="*/ 126425 h 482150"/>
              <a:gd name="connsiteX289" fmla="*/ 2559332 w 2683936"/>
              <a:gd name="connsiteY289" fmla="*/ 63212 h 482150"/>
              <a:gd name="connsiteX290" fmla="*/ 2621634 w 2683936"/>
              <a:gd name="connsiteY290" fmla="*/ 0 h 48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2683936" h="482150">
                <a:moveTo>
                  <a:pt x="573532" y="175710"/>
                </a:moveTo>
                <a:cubicBezTo>
                  <a:pt x="566116" y="175127"/>
                  <a:pt x="557785" y="176294"/>
                  <a:pt x="548442" y="179403"/>
                </a:cubicBezTo>
                <a:cubicBezTo>
                  <a:pt x="514807" y="191840"/>
                  <a:pt x="508579" y="254025"/>
                  <a:pt x="516053" y="275168"/>
                </a:cubicBezTo>
                <a:cubicBezTo>
                  <a:pt x="522282" y="292580"/>
                  <a:pt x="534739" y="291336"/>
                  <a:pt x="562145" y="281386"/>
                </a:cubicBezTo>
                <a:lnTo>
                  <a:pt x="589551" y="272680"/>
                </a:lnTo>
                <a:cubicBezTo>
                  <a:pt x="599516" y="268949"/>
                  <a:pt x="610728" y="263975"/>
                  <a:pt x="616957" y="256512"/>
                </a:cubicBezTo>
                <a:cubicBezTo>
                  <a:pt x="621940" y="250294"/>
                  <a:pt x="623185" y="236613"/>
                  <a:pt x="618202" y="222932"/>
                </a:cubicBezTo>
                <a:cubicBezTo>
                  <a:pt x="609794" y="194949"/>
                  <a:pt x="595780" y="177459"/>
                  <a:pt x="573532" y="175710"/>
                </a:cubicBezTo>
                <a:close/>
                <a:moveTo>
                  <a:pt x="2138608" y="174894"/>
                </a:moveTo>
                <a:cubicBezTo>
                  <a:pt x="2131444" y="174428"/>
                  <a:pt x="2123658" y="175672"/>
                  <a:pt x="2115562" y="179403"/>
                </a:cubicBezTo>
                <a:cubicBezTo>
                  <a:pt x="2100612" y="185621"/>
                  <a:pt x="2091892" y="196814"/>
                  <a:pt x="2086910" y="212983"/>
                </a:cubicBezTo>
                <a:cubicBezTo>
                  <a:pt x="2078190" y="235369"/>
                  <a:pt x="2078190" y="262731"/>
                  <a:pt x="2081926" y="275168"/>
                </a:cubicBezTo>
                <a:cubicBezTo>
                  <a:pt x="2085040" y="283874"/>
                  <a:pt x="2090024" y="287605"/>
                  <a:pt x="2097498" y="288071"/>
                </a:cubicBezTo>
                <a:lnTo>
                  <a:pt x="2106482" y="286103"/>
                </a:lnTo>
                <a:lnTo>
                  <a:pt x="2128018" y="281386"/>
                </a:lnTo>
                <a:cubicBezTo>
                  <a:pt x="2136738" y="278899"/>
                  <a:pt x="2146704" y="275168"/>
                  <a:pt x="2155424" y="272680"/>
                </a:cubicBezTo>
                <a:cubicBezTo>
                  <a:pt x="2167882" y="267706"/>
                  <a:pt x="2177848" y="263975"/>
                  <a:pt x="2184076" y="256512"/>
                </a:cubicBezTo>
                <a:cubicBezTo>
                  <a:pt x="2187814" y="250294"/>
                  <a:pt x="2189060" y="236613"/>
                  <a:pt x="2185322" y="222932"/>
                </a:cubicBezTo>
                <a:cubicBezTo>
                  <a:pt x="2179094" y="203033"/>
                  <a:pt x="2170374" y="188108"/>
                  <a:pt x="2157916" y="180646"/>
                </a:cubicBezTo>
                <a:cubicBezTo>
                  <a:pt x="2152310" y="177537"/>
                  <a:pt x="2145770" y="175361"/>
                  <a:pt x="2138608" y="174894"/>
                </a:cubicBezTo>
                <a:close/>
                <a:moveTo>
                  <a:pt x="1460466" y="174894"/>
                </a:moveTo>
                <a:cubicBezTo>
                  <a:pt x="1453460" y="174428"/>
                  <a:pt x="1445986" y="175672"/>
                  <a:pt x="1437888" y="179403"/>
                </a:cubicBezTo>
                <a:cubicBezTo>
                  <a:pt x="1422940" y="185621"/>
                  <a:pt x="1415464" y="196814"/>
                  <a:pt x="1409236" y="212983"/>
                </a:cubicBezTo>
                <a:cubicBezTo>
                  <a:pt x="1400516" y="235369"/>
                  <a:pt x="1400516" y="262731"/>
                  <a:pt x="1405500" y="275168"/>
                </a:cubicBezTo>
                <a:cubicBezTo>
                  <a:pt x="1410482" y="292580"/>
                  <a:pt x="1422940" y="290092"/>
                  <a:pt x="1450346" y="281386"/>
                </a:cubicBezTo>
                <a:cubicBezTo>
                  <a:pt x="1460312" y="278899"/>
                  <a:pt x="1469032" y="275168"/>
                  <a:pt x="1477752" y="272680"/>
                </a:cubicBezTo>
                <a:cubicBezTo>
                  <a:pt x="1488962" y="267706"/>
                  <a:pt x="1498928" y="263975"/>
                  <a:pt x="1506402" y="256512"/>
                </a:cubicBezTo>
                <a:cubicBezTo>
                  <a:pt x="1511386" y="250294"/>
                  <a:pt x="1511386" y="236613"/>
                  <a:pt x="1507648" y="222932"/>
                </a:cubicBezTo>
                <a:cubicBezTo>
                  <a:pt x="1501420" y="203033"/>
                  <a:pt x="1492700" y="188108"/>
                  <a:pt x="1480242" y="180646"/>
                </a:cubicBezTo>
                <a:cubicBezTo>
                  <a:pt x="1474014" y="177537"/>
                  <a:pt x="1467474" y="175361"/>
                  <a:pt x="1460466" y="174894"/>
                </a:cubicBezTo>
                <a:close/>
                <a:moveTo>
                  <a:pt x="757578" y="159890"/>
                </a:moveTo>
                <a:lnTo>
                  <a:pt x="864736" y="159890"/>
                </a:lnTo>
                <a:cubicBezTo>
                  <a:pt x="869720" y="159890"/>
                  <a:pt x="873458" y="163609"/>
                  <a:pt x="873458" y="168566"/>
                </a:cubicBezTo>
                <a:lnTo>
                  <a:pt x="873458" y="395387"/>
                </a:lnTo>
                <a:cubicBezTo>
                  <a:pt x="873458" y="411500"/>
                  <a:pt x="878442" y="421416"/>
                  <a:pt x="887164" y="425134"/>
                </a:cubicBezTo>
                <a:cubicBezTo>
                  <a:pt x="893394" y="428853"/>
                  <a:pt x="898378" y="432571"/>
                  <a:pt x="904608" y="435050"/>
                </a:cubicBezTo>
                <a:cubicBezTo>
                  <a:pt x="908346" y="437529"/>
                  <a:pt x="909592" y="440008"/>
                  <a:pt x="908346" y="448684"/>
                </a:cubicBezTo>
                <a:cubicBezTo>
                  <a:pt x="908346" y="452403"/>
                  <a:pt x="907100" y="466037"/>
                  <a:pt x="907100" y="470994"/>
                </a:cubicBezTo>
                <a:cubicBezTo>
                  <a:pt x="905854" y="477192"/>
                  <a:pt x="902116" y="479671"/>
                  <a:pt x="893394" y="479671"/>
                </a:cubicBezTo>
                <a:lnTo>
                  <a:pt x="751348" y="479671"/>
                </a:lnTo>
                <a:cubicBezTo>
                  <a:pt x="743872" y="479671"/>
                  <a:pt x="738887" y="478431"/>
                  <a:pt x="737641" y="470994"/>
                </a:cubicBezTo>
                <a:cubicBezTo>
                  <a:pt x="737641" y="463558"/>
                  <a:pt x="736395" y="454881"/>
                  <a:pt x="736395" y="446205"/>
                </a:cubicBezTo>
                <a:cubicBezTo>
                  <a:pt x="735149" y="440008"/>
                  <a:pt x="736395" y="437529"/>
                  <a:pt x="740133" y="435050"/>
                </a:cubicBezTo>
                <a:cubicBezTo>
                  <a:pt x="745118" y="432571"/>
                  <a:pt x="751348" y="428853"/>
                  <a:pt x="757578" y="425134"/>
                </a:cubicBezTo>
                <a:cubicBezTo>
                  <a:pt x="765054" y="421416"/>
                  <a:pt x="770038" y="411500"/>
                  <a:pt x="770038" y="394148"/>
                </a:cubicBezTo>
                <a:lnTo>
                  <a:pt x="770038" y="239216"/>
                </a:lnTo>
                <a:cubicBezTo>
                  <a:pt x="770038" y="218145"/>
                  <a:pt x="763808" y="208229"/>
                  <a:pt x="757578" y="204511"/>
                </a:cubicBezTo>
                <a:cubicBezTo>
                  <a:pt x="753840" y="202032"/>
                  <a:pt x="747610" y="198313"/>
                  <a:pt x="745118" y="197074"/>
                </a:cubicBezTo>
                <a:cubicBezTo>
                  <a:pt x="741379" y="195835"/>
                  <a:pt x="740133" y="190877"/>
                  <a:pt x="741379" y="185919"/>
                </a:cubicBezTo>
                <a:cubicBezTo>
                  <a:pt x="741379" y="180961"/>
                  <a:pt x="743872" y="172285"/>
                  <a:pt x="743872" y="167327"/>
                </a:cubicBezTo>
                <a:cubicBezTo>
                  <a:pt x="745118" y="161130"/>
                  <a:pt x="750102" y="159890"/>
                  <a:pt x="757578" y="159890"/>
                </a:cubicBezTo>
                <a:close/>
                <a:moveTo>
                  <a:pt x="2529720" y="147283"/>
                </a:moveTo>
                <a:cubicBezTo>
                  <a:pt x="2538928" y="146799"/>
                  <a:pt x="2548118" y="147496"/>
                  <a:pt x="2556840" y="149975"/>
                </a:cubicBezTo>
                <a:cubicBezTo>
                  <a:pt x="2586744" y="159890"/>
                  <a:pt x="2610420" y="182200"/>
                  <a:pt x="2610420" y="239216"/>
                </a:cubicBezTo>
                <a:lnTo>
                  <a:pt x="2610420" y="411500"/>
                </a:lnTo>
                <a:cubicBezTo>
                  <a:pt x="2610420" y="418937"/>
                  <a:pt x="2611666" y="421416"/>
                  <a:pt x="2615404" y="423895"/>
                </a:cubicBezTo>
                <a:cubicBezTo>
                  <a:pt x="2619142" y="426374"/>
                  <a:pt x="2627864" y="418937"/>
                  <a:pt x="2635340" y="415219"/>
                </a:cubicBezTo>
                <a:cubicBezTo>
                  <a:pt x="2642816" y="411500"/>
                  <a:pt x="2646554" y="416458"/>
                  <a:pt x="2651538" y="421416"/>
                </a:cubicBezTo>
                <a:cubicBezTo>
                  <a:pt x="2656522" y="425134"/>
                  <a:pt x="2660260" y="431332"/>
                  <a:pt x="2656522" y="440008"/>
                </a:cubicBezTo>
                <a:cubicBezTo>
                  <a:pt x="2644062" y="467276"/>
                  <a:pt x="2615404" y="482150"/>
                  <a:pt x="2583006" y="482150"/>
                </a:cubicBezTo>
                <a:cubicBezTo>
                  <a:pt x="2550610" y="482150"/>
                  <a:pt x="2510738" y="464797"/>
                  <a:pt x="2510738" y="416458"/>
                </a:cubicBezTo>
                <a:lnTo>
                  <a:pt x="2510738" y="250371"/>
                </a:lnTo>
                <a:cubicBezTo>
                  <a:pt x="2510738" y="225582"/>
                  <a:pt x="2493292" y="216905"/>
                  <a:pt x="2478340" y="218145"/>
                </a:cubicBezTo>
                <a:cubicBezTo>
                  <a:pt x="2457158" y="220624"/>
                  <a:pt x="2440960" y="239216"/>
                  <a:pt x="2440960" y="271441"/>
                </a:cubicBezTo>
                <a:lnTo>
                  <a:pt x="2440960" y="394148"/>
                </a:lnTo>
                <a:cubicBezTo>
                  <a:pt x="2440960" y="406543"/>
                  <a:pt x="2444698" y="420177"/>
                  <a:pt x="2453420" y="425134"/>
                </a:cubicBezTo>
                <a:cubicBezTo>
                  <a:pt x="2459650" y="428853"/>
                  <a:pt x="2465880" y="432571"/>
                  <a:pt x="2472110" y="435050"/>
                </a:cubicBezTo>
                <a:cubicBezTo>
                  <a:pt x="2475848" y="437529"/>
                  <a:pt x="2477094" y="440008"/>
                  <a:pt x="2475848" y="448684"/>
                </a:cubicBezTo>
                <a:cubicBezTo>
                  <a:pt x="2475848" y="452403"/>
                  <a:pt x="2474602" y="466037"/>
                  <a:pt x="2473356" y="470994"/>
                </a:cubicBezTo>
                <a:cubicBezTo>
                  <a:pt x="2473356" y="477192"/>
                  <a:pt x="2469618" y="479671"/>
                  <a:pt x="2459650" y="479671"/>
                </a:cubicBezTo>
                <a:lnTo>
                  <a:pt x="2318850" y="479671"/>
                </a:lnTo>
                <a:cubicBezTo>
                  <a:pt x="2311372" y="479671"/>
                  <a:pt x="2306388" y="478431"/>
                  <a:pt x="2305142" y="470994"/>
                </a:cubicBezTo>
                <a:cubicBezTo>
                  <a:pt x="2305142" y="466037"/>
                  <a:pt x="2303896" y="452403"/>
                  <a:pt x="2302650" y="446205"/>
                </a:cubicBezTo>
                <a:cubicBezTo>
                  <a:pt x="2302650" y="440008"/>
                  <a:pt x="2302650" y="437529"/>
                  <a:pt x="2307634" y="435050"/>
                </a:cubicBezTo>
                <a:cubicBezTo>
                  <a:pt x="2313864" y="432571"/>
                  <a:pt x="2318850" y="428853"/>
                  <a:pt x="2325080" y="425134"/>
                </a:cubicBezTo>
                <a:cubicBezTo>
                  <a:pt x="2332556" y="421416"/>
                  <a:pt x="2338786" y="411500"/>
                  <a:pt x="2338786" y="394148"/>
                </a:cubicBezTo>
                <a:lnTo>
                  <a:pt x="2338786" y="239216"/>
                </a:lnTo>
                <a:cubicBezTo>
                  <a:pt x="2338786" y="218145"/>
                  <a:pt x="2332556" y="208229"/>
                  <a:pt x="2325080" y="204511"/>
                </a:cubicBezTo>
                <a:cubicBezTo>
                  <a:pt x="2321342" y="202032"/>
                  <a:pt x="2315112" y="198313"/>
                  <a:pt x="2313864" y="197074"/>
                </a:cubicBezTo>
                <a:cubicBezTo>
                  <a:pt x="2308880" y="195835"/>
                  <a:pt x="2307634" y="190877"/>
                  <a:pt x="2308880" y="185919"/>
                </a:cubicBezTo>
                <a:cubicBezTo>
                  <a:pt x="2308880" y="180961"/>
                  <a:pt x="2311372" y="172285"/>
                  <a:pt x="2311372" y="167327"/>
                </a:cubicBezTo>
                <a:cubicBezTo>
                  <a:pt x="2312620" y="161130"/>
                  <a:pt x="2316356" y="159890"/>
                  <a:pt x="2325080" y="159890"/>
                </a:cubicBezTo>
                <a:lnTo>
                  <a:pt x="2426008" y="159890"/>
                </a:lnTo>
                <a:cubicBezTo>
                  <a:pt x="2433484" y="159890"/>
                  <a:pt x="2437222" y="163609"/>
                  <a:pt x="2442206" y="176003"/>
                </a:cubicBezTo>
                <a:cubicBezTo>
                  <a:pt x="2442206" y="176003"/>
                  <a:pt x="2450928" y="172285"/>
                  <a:pt x="2458404" y="167327"/>
                </a:cubicBezTo>
                <a:cubicBezTo>
                  <a:pt x="2474290" y="160820"/>
                  <a:pt x="2502092" y="148735"/>
                  <a:pt x="2529720" y="147283"/>
                </a:cubicBezTo>
                <a:close/>
                <a:moveTo>
                  <a:pt x="1159284" y="147283"/>
                </a:moveTo>
                <a:cubicBezTo>
                  <a:pt x="1168376" y="146799"/>
                  <a:pt x="1177488" y="147496"/>
                  <a:pt x="1186210" y="149975"/>
                </a:cubicBezTo>
                <a:cubicBezTo>
                  <a:pt x="1216116" y="159890"/>
                  <a:pt x="1242282" y="182200"/>
                  <a:pt x="1242282" y="239216"/>
                </a:cubicBezTo>
                <a:lnTo>
                  <a:pt x="1242282" y="411500"/>
                </a:lnTo>
                <a:cubicBezTo>
                  <a:pt x="1242282" y="418937"/>
                  <a:pt x="1242282" y="421416"/>
                  <a:pt x="1246020" y="423895"/>
                </a:cubicBezTo>
                <a:cubicBezTo>
                  <a:pt x="1249758" y="426374"/>
                  <a:pt x="1257234" y="418937"/>
                  <a:pt x="1265956" y="415219"/>
                </a:cubicBezTo>
                <a:cubicBezTo>
                  <a:pt x="1273432" y="411500"/>
                  <a:pt x="1277170" y="416458"/>
                  <a:pt x="1282154" y="421416"/>
                </a:cubicBezTo>
                <a:cubicBezTo>
                  <a:pt x="1285892" y="425134"/>
                  <a:pt x="1292124" y="431332"/>
                  <a:pt x="1287138" y="440008"/>
                </a:cubicBezTo>
                <a:cubicBezTo>
                  <a:pt x="1274678" y="467276"/>
                  <a:pt x="1246020" y="482150"/>
                  <a:pt x="1213624" y="482150"/>
                </a:cubicBezTo>
                <a:cubicBezTo>
                  <a:pt x="1181226" y="482150"/>
                  <a:pt x="1141354" y="464797"/>
                  <a:pt x="1141354" y="416458"/>
                </a:cubicBezTo>
                <a:lnTo>
                  <a:pt x="1141354" y="250371"/>
                </a:lnTo>
                <a:cubicBezTo>
                  <a:pt x="1141354" y="225582"/>
                  <a:pt x="1122664" y="216905"/>
                  <a:pt x="1108958" y="218145"/>
                </a:cubicBezTo>
                <a:cubicBezTo>
                  <a:pt x="1086528" y="220624"/>
                  <a:pt x="1071576" y="239216"/>
                  <a:pt x="1071576" y="271441"/>
                </a:cubicBezTo>
                <a:lnTo>
                  <a:pt x="1071576" y="394148"/>
                </a:lnTo>
                <a:cubicBezTo>
                  <a:pt x="1071576" y="406543"/>
                  <a:pt x="1075314" y="420177"/>
                  <a:pt x="1085282" y="425134"/>
                </a:cubicBezTo>
                <a:cubicBezTo>
                  <a:pt x="1091512" y="428853"/>
                  <a:pt x="1096496" y="432571"/>
                  <a:pt x="1102726" y="435050"/>
                </a:cubicBezTo>
                <a:cubicBezTo>
                  <a:pt x="1106464" y="437529"/>
                  <a:pt x="1106464" y="440008"/>
                  <a:pt x="1106464" y="448684"/>
                </a:cubicBezTo>
                <a:cubicBezTo>
                  <a:pt x="1106464" y="452403"/>
                  <a:pt x="1105218" y="466037"/>
                  <a:pt x="1105218" y="470994"/>
                </a:cubicBezTo>
                <a:cubicBezTo>
                  <a:pt x="1103972" y="477192"/>
                  <a:pt x="1100234" y="479671"/>
                  <a:pt x="1091512" y="479671"/>
                </a:cubicBezTo>
                <a:lnTo>
                  <a:pt x="949466" y="479671"/>
                </a:lnTo>
                <a:cubicBezTo>
                  <a:pt x="941990" y="479671"/>
                  <a:pt x="935760" y="478431"/>
                  <a:pt x="935760" y="470994"/>
                </a:cubicBezTo>
                <a:cubicBezTo>
                  <a:pt x="935760" y="466037"/>
                  <a:pt x="934514" y="452403"/>
                  <a:pt x="933268" y="446205"/>
                </a:cubicBezTo>
                <a:cubicBezTo>
                  <a:pt x="932022" y="440008"/>
                  <a:pt x="934514" y="437529"/>
                  <a:pt x="937006" y="435050"/>
                </a:cubicBezTo>
                <a:cubicBezTo>
                  <a:pt x="943236" y="432571"/>
                  <a:pt x="949466" y="428853"/>
                  <a:pt x="955696" y="425134"/>
                </a:cubicBezTo>
                <a:cubicBezTo>
                  <a:pt x="963172" y="421416"/>
                  <a:pt x="968156" y="411500"/>
                  <a:pt x="968156" y="394148"/>
                </a:cubicBezTo>
                <a:lnTo>
                  <a:pt x="968156" y="239216"/>
                </a:lnTo>
                <a:cubicBezTo>
                  <a:pt x="968156" y="218145"/>
                  <a:pt x="961926" y="208229"/>
                  <a:pt x="955696" y="204511"/>
                </a:cubicBezTo>
                <a:cubicBezTo>
                  <a:pt x="951958" y="202032"/>
                  <a:pt x="945728" y="198313"/>
                  <a:pt x="943236" y="197074"/>
                </a:cubicBezTo>
                <a:cubicBezTo>
                  <a:pt x="939498" y="195835"/>
                  <a:pt x="938252" y="190877"/>
                  <a:pt x="939498" y="185919"/>
                </a:cubicBezTo>
                <a:cubicBezTo>
                  <a:pt x="939498" y="180961"/>
                  <a:pt x="940744" y="172285"/>
                  <a:pt x="941990" y="167327"/>
                </a:cubicBezTo>
                <a:cubicBezTo>
                  <a:pt x="941990" y="161130"/>
                  <a:pt x="948220" y="159890"/>
                  <a:pt x="955696" y="159890"/>
                </a:cubicBezTo>
                <a:lnTo>
                  <a:pt x="1055378" y="159890"/>
                </a:lnTo>
                <a:cubicBezTo>
                  <a:pt x="1064100" y="159890"/>
                  <a:pt x="1066592" y="163609"/>
                  <a:pt x="1072822" y="176003"/>
                </a:cubicBezTo>
                <a:cubicBezTo>
                  <a:pt x="1077806" y="173524"/>
                  <a:pt x="1082790" y="169806"/>
                  <a:pt x="1089020" y="167327"/>
                </a:cubicBezTo>
                <a:cubicBezTo>
                  <a:pt x="1104908" y="160820"/>
                  <a:pt x="1132008" y="148735"/>
                  <a:pt x="1159284" y="147283"/>
                </a:cubicBezTo>
                <a:close/>
                <a:moveTo>
                  <a:pt x="2105596" y="124679"/>
                </a:moveTo>
                <a:cubicBezTo>
                  <a:pt x="2201516" y="107268"/>
                  <a:pt x="2258820" y="166965"/>
                  <a:pt x="2283734" y="224176"/>
                </a:cubicBezTo>
                <a:cubicBezTo>
                  <a:pt x="2291208" y="242832"/>
                  <a:pt x="2288716" y="260243"/>
                  <a:pt x="2271276" y="271437"/>
                </a:cubicBezTo>
                <a:cubicBezTo>
                  <a:pt x="2260066" y="277655"/>
                  <a:pt x="2228922" y="295067"/>
                  <a:pt x="2192796" y="308748"/>
                </a:cubicBezTo>
                <a:lnTo>
                  <a:pt x="2172858" y="315662"/>
                </a:lnTo>
                <a:lnTo>
                  <a:pt x="2137206" y="328025"/>
                </a:lnTo>
                <a:cubicBezTo>
                  <a:pt x="2120856" y="333311"/>
                  <a:pt x="2107464" y="337354"/>
                  <a:pt x="2099368" y="339841"/>
                </a:cubicBezTo>
                <a:cubicBezTo>
                  <a:pt x="2090646" y="342328"/>
                  <a:pt x="2086910" y="346059"/>
                  <a:pt x="2090646" y="356009"/>
                </a:cubicBezTo>
                <a:cubicBezTo>
                  <a:pt x="2109332" y="407001"/>
                  <a:pt x="2170374" y="402026"/>
                  <a:pt x="2191550" y="395807"/>
                </a:cubicBezTo>
                <a:cubicBezTo>
                  <a:pt x="2212728" y="387101"/>
                  <a:pt x="2237642" y="369690"/>
                  <a:pt x="2255082" y="352278"/>
                </a:cubicBezTo>
                <a:cubicBezTo>
                  <a:pt x="2266294" y="338597"/>
                  <a:pt x="2304912" y="364715"/>
                  <a:pt x="2291208" y="385858"/>
                </a:cubicBezTo>
                <a:cubicBezTo>
                  <a:pt x="2256328" y="443068"/>
                  <a:pt x="2176602" y="476648"/>
                  <a:pt x="2108088" y="459236"/>
                </a:cubicBezTo>
                <a:cubicBezTo>
                  <a:pt x="2033344" y="443068"/>
                  <a:pt x="1974794" y="385858"/>
                  <a:pt x="1974794" y="287605"/>
                </a:cubicBezTo>
                <a:cubicBezTo>
                  <a:pt x="1974794" y="209251"/>
                  <a:pt x="2029606" y="139604"/>
                  <a:pt x="2105596" y="124679"/>
                </a:cubicBezTo>
                <a:close/>
                <a:moveTo>
                  <a:pt x="1427922" y="124679"/>
                </a:moveTo>
                <a:cubicBezTo>
                  <a:pt x="1523844" y="107268"/>
                  <a:pt x="1581146" y="166965"/>
                  <a:pt x="1606060" y="224176"/>
                </a:cubicBezTo>
                <a:cubicBezTo>
                  <a:pt x="1613536" y="242832"/>
                  <a:pt x="1611044" y="260243"/>
                  <a:pt x="1593604" y="271437"/>
                </a:cubicBezTo>
                <a:cubicBezTo>
                  <a:pt x="1583638" y="277655"/>
                  <a:pt x="1551248" y="295067"/>
                  <a:pt x="1515122" y="308748"/>
                </a:cubicBezTo>
                <a:cubicBezTo>
                  <a:pt x="1475260" y="323672"/>
                  <a:pt x="1436642" y="334866"/>
                  <a:pt x="1422940" y="339841"/>
                </a:cubicBezTo>
                <a:cubicBezTo>
                  <a:pt x="1412974" y="342328"/>
                  <a:pt x="1409236" y="346059"/>
                  <a:pt x="1412974" y="356009"/>
                </a:cubicBezTo>
                <a:cubicBezTo>
                  <a:pt x="1431660" y="407001"/>
                  <a:pt x="1491454" y="402026"/>
                  <a:pt x="1512632" y="395807"/>
                </a:cubicBezTo>
                <a:cubicBezTo>
                  <a:pt x="1536300" y="387101"/>
                  <a:pt x="1558724" y="369690"/>
                  <a:pt x="1576164" y="352278"/>
                </a:cubicBezTo>
                <a:cubicBezTo>
                  <a:pt x="1589866" y="338597"/>
                  <a:pt x="1627238" y="364715"/>
                  <a:pt x="1613536" y="385858"/>
                </a:cubicBezTo>
                <a:cubicBezTo>
                  <a:pt x="1579900" y="443068"/>
                  <a:pt x="1498928" y="476648"/>
                  <a:pt x="1430414" y="459236"/>
                </a:cubicBezTo>
                <a:cubicBezTo>
                  <a:pt x="1355670" y="443068"/>
                  <a:pt x="1297122" y="385858"/>
                  <a:pt x="1297122" y="287605"/>
                </a:cubicBezTo>
                <a:cubicBezTo>
                  <a:pt x="1297122" y="209251"/>
                  <a:pt x="1351934" y="139604"/>
                  <a:pt x="1427922" y="124679"/>
                </a:cubicBezTo>
                <a:close/>
                <a:moveTo>
                  <a:pt x="538476" y="124679"/>
                </a:moveTo>
                <a:cubicBezTo>
                  <a:pt x="634397" y="107268"/>
                  <a:pt x="691700" y="166965"/>
                  <a:pt x="716614" y="224176"/>
                </a:cubicBezTo>
                <a:cubicBezTo>
                  <a:pt x="724089" y="242832"/>
                  <a:pt x="722843" y="260243"/>
                  <a:pt x="704157" y="271437"/>
                </a:cubicBezTo>
                <a:cubicBezTo>
                  <a:pt x="694191" y="277655"/>
                  <a:pt x="661803" y="295067"/>
                  <a:pt x="625677" y="308748"/>
                </a:cubicBezTo>
                <a:cubicBezTo>
                  <a:pt x="585814" y="323672"/>
                  <a:pt x="548442" y="334866"/>
                  <a:pt x="533493" y="339841"/>
                </a:cubicBezTo>
                <a:cubicBezTo>
                  <a:pt x="523527" y="342328"/>
                  <a:pt x="521036" y="346059"/>
                  <a:pt x="524773" y="356009"/>
                </a:cubicBezTo>
                <a:cubicBezTo>
                  <a:pt x="542213" y="407001"/>
                  <a:pt x="603254" y="402026"/>
                  <a:pt x="624431" y="395807"/>
                </a:cubicBezTo>
                <a:cubicBezTo>
                  <a:pt x="646854" y="387101"/>
                  <a:pt x="669277" y="369690"/>
                  <a:pt x="687963" y="352278"/>
                </a:cubicBezTo>
                <a:cubicBezTo>
                  <a:pt x="700420" y="338597"/>
                  <a:pt x="739037" y="364715"/>
                  <a:pt x="724089" y="385858"/>
                </a:cubicBezTo>
                <a:cubicBezTo>
                  <a:pt x="690454" y="443068"/>
                  <a:pt x="609482" y="476648"/>
                  <a:pt x="540968" y="459236"/>
                </a:cubicBezTo>
                <a:cubicBezTo>
                  <a:pt x="466224" y="443068"/>
                  <a:pt x="408921" y="385858"/>
                  <a:pt x="408921" y="287605"/>
                </a:cubicBezTo>
                <a:cubicBezTo>
                  <a:pt x="408921" y="209251"/>
                  <a:pt x="462487" y="139604"/>
                  <a:pt x="538476" y="124679"/>
                </a:cubicBezTo>
                <a:close/>
                <a:moveTo>
                  <a:pt x="2611666" y="39663"/>
                </a:moveTo>
                <a:lnTo>
                  <a:pt x="2611666" y="54536"/>
                </a:lnTo>
                <a:lnTo>
                  <a:pt x="2624126" y="54536"/>
                </a:lnTo>
                <a:cubicBezTo>
                  <a:pt x="2629110" y="54536"/>
                  <a:pt x="2632848" y="50818"/>
                  <a:pt x="2632848" y="47099"/>
                </a:cubicBezTo>
                <a:cubicBezTo>
                  <a:pt x="2632848" y="40902"/>
                  <a:pt x="2626618" y="39663"/>
                  <a:pt x="2622880" y="39663"/>
                </a:cubicBezTo>
                <a:close/>
                <a:moveTo>
                  <a:pt x="1639764" y="39663"/>
                </a:moveTo>
                <a:lnTo>
                  <a:pt x="1741938" y="39663"/>
                </a:lnTo>
                <a:cubicBezTo>
                  <a:pt x="1750660" y="39663"/>
                  <a:pt x="1759384" y="45860"/>
                  <a:pt x="1759384" y="58255"/>
                </a:cubicBezTo>
                <a:lnTo>
                  <a:pt x="1759384" y="268963"/>
                </a:lnTo>
                <a:cubicBezTo>
                  <a:pt x="1759384" y="268963"/>
                  <a:pt x="1816700" y="218145"/>
                  <a:pt x="1825422" y="210708"/>
                </a:cubicBezTo>
                <a:cubicBezTo>
                  <a:pt x="1831652" y="204511"/>
                  <a:pt x="1830406" y="198313"/>
                  <a:pt x="1826668" y="197074"/>
                </a:cubicBezTo>
                <a:cubicBezTo>
                  <a:pt x="1821684" y="194595"/>
                  <a:pt x="1814208" y="192116"/>
                  <a:pt x="1810470" y="189637"/>
                </a:cubicBezTo>
                <a:cubicBezTo>
                  <a:pt x="1806732" y="188398"/>
                  <a:pt x="1805486" y="185919"/>
                  <a:pt x="1805486" y="179722"/>
                </a:cubicBezTo>
                <a:cubicBezTo>
                  <a:pt x="1805486" y="173524"/>
                  <a:pt x="1806732" y="162369"/>
                  <a:pt x="1806732" y="158651"/>
                </a:cubicBezTo>
                <a:cubicBezTo>
                  <a:pt x="1807978" y="151214"/>
                  <a:pt x="1810470" y="148735"/>
                  <a:pt x="1821684" y="148735"/>
                </a:cubicBezTo>
                <a:lnTo>
                  <a:pt x="1945040" y="148735"/>
                </a:lnTo>
                <a:cubicBezTo>
                  <a:pt x="1952518" y="148735"/>
                  <a:pt x="1956256" y="151214"/>
                  <a:pt x="1956256" y="156172"/>
                </a:cubicBezTo>
                <a:cubicBezTo>
                  <a:pt x="1956256" y="162369"/>
                  <a:pt x="1958748" y="174764"/>
                  <a:pt x="1958748" y="180961"/>
                </a:cubicBezTo>
                <a:cubicBezTo>
                  <a:pt x="1958748" y="184679"/>
                  <a:pt x="1956256" y="187158"/>
                  <a:pt x="1948780" y="190877"/>
                </a:cubicBezTo>
                <a:cubicBezTo>
                  <a:pt x="1930088" y="197074"/>
                  <a:pt x="1922612" y="202032"/>
                  <a:pt x="1898938" y="225582"/>
                </a:cubicBezTo>
                <a:cubicBezTo>
                  <a:pt x="1883986" y="239216"/>
                  <a:pt x="1859066" y="262765"/>
                  <a:pt x="1859066" y="262765"/>
                </a:cubicBezTo>
                <a:cubicBezTo>
                  <a:pt x="1859066" y="262765"/>
                  <a:pt x="1916382" y="368119"/>
                  <a:pt x="1932580" y="396627"/>
                </a:cubicBezTo>
                <a:cubicBezTo>
                  <a:pt x="1943796" y="418937"/>
                  <a:pt x="1957502" y="425134"/>
                  <a:pt x="1974946" y="435050"/>
                </a:cubicBezTo>
                <a:cubicBezTo>
                  <a:pt x="1979930" y="437529"/>
                  <a:pt x="1981176" y="438768"/>
                  <a:pt x="1981176" y="448684"/>
                </a:cubicBezTo>
                <a:cubicBezTo>
                  <a:pt x="1979930" y="454881"/>
                  <a:pt x="1979930" y="466037"/>
                  <a:pt x="1978684" y="470994"/>
                </a:cubicBezTo>
                <a:cubicBezTo>
                  <a:pt x="1978684" y="478431"/>
                  <a:pt x="1972454" y="479671"/>
                  <a:pt x="1966224" y="479671"/>
                </a:cubicBezTo>
                <a:lnTo>
                  <a:pt x="1880248" y="479671"/>
                </a:lnTo>
                <a:cubicBezTo>
                  <a:pt x="1870280" y="479671"/>
                  <a:pt x="1865296" y="477192"/>
                  <a:pt x="1861558" y="469755"/>
                </a:cubicBezTo>
                <a:cubicBezTo>
                  <a:pt x="1857820" y="462318"/>
                  <a:pt x="1786796" y="333414"/>
                  <a:pt x="1786796" y="333414"/>
                </a:cubicBezTo>
                <a:lnTo>
                  <a:pt x="1759384" y="359443"/>
                </a:lnTo>
                <a:lnTo>
                  <a:pt x="1759384" y="394148"/>
                </a:lnTo>
                <a:cubicBezTo>
                  <a:pt x="1760630" y="411500"/>
                  <a:pt x="1766860" y="421416"/>
                  <a:pt x="1775582" y="425134"/>
                </a:cubicBezTo>
                <a:cubicBezTo>
                  <a:pt x="1779320" y="428853"/>
                  <a:pt x="1786796" y="432571"/>
                  <a:pt x="1793026" y="435050"/>
                </a:cubicBezTo>
                <a:cubicBezTo>
                  <a:pt x="1796764" y="437529"/>
                  <a:pt x="1796764" y="440008"/>
                  <a:pt x="1796764" y="448684"/>
                </a:cubicBezTo>
                <a:cubicBezTo>
                  <a:pt x="1796764" y="452403"/>
                  <a:pt x="1795518" y="466037"/>
                  <a:pt x="1795518" y="470994"/>
                </a:cubicBezTo>
                <a:cubicBezTo>
                  <a:pt x="1794272" y="477192"/>
                  <a:pt x="1790534" y="479671"/>
                  <a:pt x="1780566" y="479671"/>
                </a:cubicBezTo>
                <a:lnTo>
                  <a:pt x="1639764" y="479671"/>
                </a:lnTo>
                <a:cubicBezTo>
                  <a:pt x="1632288" y="479671"/>
                  <a:pt x="1627304" y="478431"/>
                  <a:pt x="1627304" y="470994"/>
                </a:cubicBezTo>
                <a:cubicBezTo>
                  <a:pt x="1626058" y="466037"/>
                  <a:pt x="1623566" y="452403"/>
                  <a:pt x="1623566" y="446205"/>
                </a:cubicBezTo>
                <a:cubicBezTo>
                  <a:pt x="1623566" y="440008"/>
                  <a:pt x="1623566" y="437529"/>
                  <a:pt x="1628550" y="435050"/>
                </a:cubicBezTo>
                <a:cubicBezTo>
                  <a:pt x="1634780" y="432571"/>
                  <a:pt x="1639764" y="428853"/>
                  <a:pt x="1645994" y="425134"/>
                </a:cubicBezTo>
                <a:cubicBezTo>
                  <a:pt x="1653470" y="421416"/>
                  <a:pt x="1658454" y="411500"/>
                  <a:pt x="1658454" y="394148"/>
                </a:cubicBezTo>
                <a:lnTo>
                  <a:pt x="1658454" y="117749"/>
                </a:lnTo>
                <a:cubicBezTo>
                  <a:pt x="1658454" y="97917"/>
                  <a:pt x="1652224" y="89241"/>
                  <a:pt x="1645994" y="85523"/>
                </a:cubicBezTo>
                <a:cubicBezTo>
                  <a:pt x="1642256" y="83044"/>
                  <a:pt x="1629796" y="78086"/>
                  <a:pt x="1628550" y="75607"/>
                </a:cubicBezTo>
                <a:cubicBezTo>
                  <a:pt x="1623566" y="74368"/>
                  <a:pt x="1623566" y="69410"/>
                  <a:pt x="1623566" y="64452"/>
                </a:cubicBezTo>
                <a:cubicBezTo>
                  <a:pt x="1624812" y="59494"/>
                  <a:pt x="1626058" y="53297"/>
                  <a:pt x="1627304" y="47099"/>
                </a:cubicBezTo>
                <a:cubicBezTo>
                  <a:pt x="1627304" y="40902"/>
                  <a:pt x="1632288" y="39663"/>
                  <a:pt x="1639764" y="39663"/>
                </a:cubicBezTo>
                <a:close/>
                <a:moveTo>
                  <a:pt x="813648" y="30986"/>
                </a:moveTo>
                <a:cubicBezTo>
                  <a:pt x="844800" y="30986"/>
                  <a:pt x="870966" y="54536"/>
                  <a:pt x="870966" y="85523"/>
                </a:cubicBezTo>
                <a:cubicBezTo>
                  <a:pt x="870966" y="115270"/>
                  <a:pt x="844800" y="140059"/>
                  <a:pt x="813648" y="140059"/>
                </a:cubicBezTo>
                <a:cubicBezTo>
                  <a:pt x="782498" y="140059"/>
                  <a:pt x="757578" y="115270"/>
                  <a:pt x="757578" y="85523"/>
                </a:cubicBezTo>
                <a:cubicBezTo>
                  <a:pt x="757578" y="54536"/>
                  <a:pt x="782498" y="30986"/>
                  <a:pt x="813648" y="30986"/>
                </a:cubicBezTo>
                <a:close/>
                <a:moveTo>
                  <a:pt x="2595468" y="27268"/>
                </a:moveTo>
                <a:lnTo>
                  <a:pt x="2627864" y="27268"/>
                </a:lnTo>
                <a:cubicBezTo>
                  <a:pt x="2635340" y="27268"/>
                  <a:pt x="2649046" y="30986"/>
                  <a:pt x="2649046" y="45860"/>
                </a:cubicBezTo>
                <a:cubicBezTo>
                  <a:pt x="2649046" y="54536"/>
                  <a:pt x="2644062" y="60733"/>
                  <a:pt x="2639078" y="63212"/>
                </a:cubicBezTo>
                <a:cubicBezTo>
                  <a:pt x="2644062" y="66931"/>
                  <a:pt x="2646554" y="70649"/>
                  <a:pt x="2647800" y="78086"/>
                </a:cubicBezTo>
                <a:cubicBezTo>
                  <a:pt x="2649046" y="85523"/>
                  <a:pt x="2652784" y="90481"/>
                  <a:pt x="2654030" y="94199"/>
                </a:cubicBezTo>
                <a:cubicBezTo>
                  <a:pt x="2646554" y="94199"/>
                  <a:pt x="2644062" y="94199"/>
                  <a:pt x="2636586" y="94199"/>
                </a:cubicBezTo>
                <a:cubicBezTo>
                  <a:pt x="2634094" y="88002"/>
                  <a:pt x="2632848" y="83044"/>
                  <a:pt x="2631602" y="78086"/>
                </a:cubicBezTo>
                <a:cubicBezTo>
                  <a:pt x="2629110" y="69410"/>
                  <a:pt x="2625372" y="68170"/>
                  <a:pt x="2616650" y="68170"/>
                </a:cubicBezTo>
                <a:lnTo>
                  <a:pt x="2610420" y="68170"/>
                </a:lnTo>
                <a:lnTo>
                  <a:pt x="2610420" y="94199"/>
                </a:lnTo>
                <a:lnTo>
                  <a:pt x="2595468" y="94199"/>
                </a:lnTo>
                <a:close/>
                <a:moveTo>
                  <a:pt x="16518" y="16477"/>
                </a:moveTo>
                <a:lnTo>
                  <a:pt x="167251" y="16477"/>
                </a:lnTo>
                <a:cubicBezTo>
                  <a:pt x="175971" y="16477"/>
                  <a:pt x="180954" y="17721"/>
                  <a:pt x="180954" y="23939"/>
                </a:cubicBezTo>
                <a:cubicBezTo>
                  <a:pt x="182199" y="28914"/>
                  <a:pt x="183445" y="37620"/>
                  <a:pt x="183445" y="42595"/>
                </a:cubicBezTo>
                <a:cubicBezTo>
                  <a:pt x="184691" y="48813"/>
                  <a:pt x="183445" y="52544"/>
                  <a:pt x="179708" y="53788"/>
                </a:cubicBezTo>
                <a:cubicBezTo>
                  <a:pt x="174725" y="57519"/>
                  <a:pt x="167251" y="62494"/>
                  <a:pt x="162268" y="64982"/>
                </a:cubicBezTo>
                <a:cubicBezTo>
                  <a:pt x="156039" y="67469"/>
                  <a:pt x="151056" y="76175"/>
                  <a:pt x="151056" y="93587"/>
                </a:cubicBezTo>
                <a:lnTo>
                  <a:pt x="151056" y="173184"/>
                </a:lnTo>
                <a:cubicBezTo>
                  <a:pt x="151056" y="178159"/>
                  <a:pt x="156039" y="183134"/>
                  <a:pt x="161022" y="183134"/>
                </a:cubicBezTo>
                <a:lnTo>
                  <a:pt x="245731" y="183134"/>
                </a:lnTo>
                <a:cubicBezTo>
                  <a:pt x="250714" y="183134"/>
                  <a:pt x="255697" y="178159"/>
                  <a:pt x="255697" y="173184"/>
                </a:cubicBezTo>
                <a:lnTo>
                  <a:pt x="254451" y="93587"/>
                </a:lnTo>
                <a:cubicBezTo>
                  <a:pt x="254451" y="76175"/>
                  <a:pt x="250714" y="67469"/>
                  <a:pt x="244485" y="64982"/>
                </a:cubicBezTo>
                <a:cubicBezTo>
                  <a:pt x="239503" y="62494"/>
                  <a:pt x="232028" y="57519"/>
                  <a:pt x="227045" y="53788"/>
                </a:cubicBezTo>
                <a:cubicBezTo>
                  <a:pt x="222062" y="52544"/>
                  <a:pt x="220817" y="48813"/>
                  <a:pt x="222062" y="42595"/>
                </a:cubicBezTo>
                <a:cubicBezTo>
                  <a:pt x="223308" y="37620"/>
                  <a:pt x="223308" y="28914"/>
                  <a:pt x="224554" y="23939"/>
                </a:cubicBezTo>
                <a:cubicBezTo>
                  <a:pt x="225800" y="17721"/>
                  <a:pt x="230782" y="16477"/>
                  <a:pt x="238257" y="16477"/>
                </a:cubicBezTo>
                <a:lnTo>
                  <a:pt x="388989" y="16477"/>
                </a:lnTo>
                <a:cubicBezTo>
                  <a:pt x="396464" y="16477"/>
                  <a:pt x="402692" y="17721"/>
                  <a:pt x="402692" y="23939"/>
                </a:cubicBezTo>
                <a:cubicBezTo>
                  <a:pt x="403938" y="28914"/>
                  <a:pt x="405184" y="37620"/>
                  <a:pt x="405184" y="42595"/>
                </a:cubicBezTo>
                <a:cubicBezTo>
                  <a:pt x="406429" y="48813"/>
                  <a:pt x="405184" y="52544"/>
                  <a:pt x="401447" y="53788"/>
                </a:cubicBezTo>
                <a:cubicBezTo>
                  <a:pt x="396464" y="56276"/>
                  <a:pt x="386498" y="62494"/>
                  <a:pt x="380269" y="64982"/>
                </a:cubicBezTo>
                <a:cubicBezTo>
                  <a:pt x="370303" y="68713"/>
                  <a:pt x="365321" y="81150"/>
                  <a:pt x="365321" y="97318"/>
                </a:cubicBezTo>
                <a:lnTo>
                  <a:pt x="365321" y="369690"/>
                </a:lnTo>
                <a:cubicBezTo>
                  <a:pt x="365321" y="384614"/>
                  <a:pt x="370303" y="398295"/>
                  <a:pt x="380269" y="403270"/>
                </a:cubicBezTo>
                <a:cubicBezTo>
                  <a:pt x="384006" y="404513"/>
                  <a:pt x="395218" y="410732"/>
                  <a:pt x="401447" y="413219"/>
                </a:cubicBezTo>
                <a:cubicBezTo>
                  <a:pt x="405184" y="414463"/>
                  <a:pt x="406429" y="418194"/>
                  <a:pt x="405184" y="424413"/>
                </a:cubicBezTo>
                <a:cubicBezTo>
                  <a:pt x="405184" y="429387"/>
                  <a:pt x="403938" y="444312"/>
                  <a:pt x="402692" y="449287"/>
                </a:cubicBezTo>
                <a:cubicBezTo>
                  <a:pt x="402692" y="455505"/>
                  <a:pt x="396464" y="457993"/>
                  <a:pt x="388989" y="457993"/>
                </a:cubicBezTo>
                <a:lnTo>
                  <a:pt x="230782" y="457993"/>
                </a:lnTo>
                <a:cubicBezTo>
                  <a:pt x="222062" y="457993"/>
                  <a:pt x="218325" y="455505"/>
                  <a:pt x="217080" y="449287"/>
                </a:cubicBezTo>
                <a:cubicBezTo>
                  <a:pt x="217080" y="444312"/>
                  <a:pt x="214588" y="430631"/>
                  <a:pt x="214588" y="424413"/>
                </a:cubicBezTo>
                <a:cubicBezTo>
                  <a:pt x="214588" y="419438"/>
                  <a:pt x="214588" y="415707"/>
                  <a:pt x="218325" y="413219"/>
                </a:cubicBezTo>
                <a:cubicBezTo>
                  <a:pt x="224554" y="410732"/>
                  <a:pt x="235765" y="404513"/>
                  <a:pt x="239503" y="403270"/>
                </a:cubicBezTo>
                <a:cubicBezTo>
                  <a:pt x="250714" y="398295"/>
                  <a:pt x="254451" y="387101"/>
                  <a:pt x="254451" y="369690"/>
                </a:cubicBezTo>
                <a:lnTo>
                  <a:pt x="255697" y="259000"/>
                </a:lnTo>
                <a:cubicBezTo>
                  <a:pt x="255697" y="254025"/>
                  <a:pt x="250714" y="250294"/>
                  <a:pt x="245731" y="250294"/>
                </a:cubicBezTo>
                <a:lnTo>
                  <a:pt x="161022" y="250294"/>
                </a:lnTo>
                <a:cubicBezTo>
                  <a:pt x="156039" y="250294"/>
                  <a:pt x="151056" y="254025"/>
                  <a:pt x="151056" y="259000"/>
                </a:cubicBezTo>
                <a:lnTo>
                  <a:pt x="151056" y="369690"/>
                </a:lnTo>
                <a:cubicBezTo>
                  <a:pt x="151056" y="387101"/>
                  <a:pt x="156039" y="398295"/>
                  <a:pt x="166005" y="403270"/>
                </a:cubicBezTo>
                <a:cubicBezTo>
                  <a:pt x="170988" y="404513"/>
                  <a:pt x="180954" y="410732"/>
                  <a:pt x="187182" y="413219"/>
                </a:cubicBezTo>
                <a:cubicBezTo>
                  <a:pt x="192165" y="415707"/>
                  <a:pt x="192165" y="419438"/>
                  <a:pt x="190919" y="424413"/>
                </a:cubicBezTo>
                <a:cubicBezTo>
                  <a:pt x="190919" y="430631"/>
                  <a:pt x="188428" y="444312"/>
                  <a:pt x="188428" y="449287"/>
                </a:cubicBezTo>
                <a:cubicBezTo>
                  <a:pt x="188428" y="455505"/>
                  <a:pt x="183445" y="457993"/>
                  <a:pt x="174725" y="457993"/>
                </a:cubicBezTo>
                <a:lnTo>
                  <a:pt x="16518" y="457993"/>
                </a:lnTo>
                <a:cubicBezTo>
                  <a:pt x="9044" y="457993"/>
                  <a:pt x="2815" y="455505"/>
                  <a:pt x="2815" y="449287"/>
                </a:cubicBezTo>
                <a:cubicBezTo>
                  <a:pt x="2815" y="444312"/>
                  <a:pt x="1569" y="429387"/>
                  <a:pt x="324" y="424413"/>
                </a:cubicBezTo>
                <a:cubicBezTo>
                  <a:pt x="-922" y="418194"/>
                  <a:pt x="1569" y="414463"/>
                  <a:pt x="5307" y="413219"/>
                </a:cubicBezTo>
                <a:cubicBezTo>
                  <a:pt x="10290" y="410732"/>
                  <a:pt x="21501" y="404513"/>
                  <a:pt x="26484" y="403270"/>
                </a:cubicBezTo>
                <a:cubicBezTo>
                  <a:pt x="36450" y="398295"/>
                  <a:pt x="40187" y="384614"/>
                  <a:pt x="40187" y="369690"/>
                </a:cubicBezTo>
                <a:lnTo>
                  <a:pt x="40187" y="97318"/>
                </a:lnTo>
                <a:cubicBezTo>
                  <a:pt x="40187" y="81150"/>
                  <a:pt x="36450" y="68713"/>
                  <a:pt x="25238" y="64982"/>
                </a:cubicBezTo>
                <a:cubicBezTo>
                  <a:pt x="21501" y="62494"/>
                  <a:pt x="10290" y="56276"/>
                  <a:pt x="5307" y="53788"/>
                </a:cubicBezTo>
                <a:cubicBezTo>
                  <a:pt x="1569" y="52544"/>
                  <a:pt x="-922" y="48813"/>
                  <a:pt x="324" y="42595"/>
                </a:cubicBezTo>
                <a:cubicBezTo>
                  <a:pt x="1569" y="37620"/>
                  <a:pt x="2815" y="28914"/>
                  <a:pt x="2815" y="23939"/>
                </a:cubicBezTo>
                <a:cubicBezTo>
                  <a:pt x="4061" y="17721"/>
                  <a:pt x="9044" y="16477"/>
                  <a:pt x="16518" y="16477"/>
                </a:cubicBezTo>
                <a:close/>
                <a:moveTo>
                  <a:pt x="2621634" y="13634"/>
                </a:moveTo>
                <a:cubicBezTo>
                  <a:pt x="2594220" y="13634"/>
                  <a:pt x="2573038" y="34705"/>
                  <a:pt x="2573038" y="63212"/>
                </a:cubicBezTo>
                <a:cubicBezTo>
                  <a:pt x="2573038" y="90481"/>
                  <a:pt x="2594220" y="112791"/>
                  <a:pt x="2621634" y="112791"/>
                </a:cubicBezTo>
                <a:cubicBezTo>
                  <a:pt x="2649046" y="112791"/>
                  <a:pt x="2671474" y="90481"/>
                  <a:pt x="2671474" y="63212"/>
                </a:cubicBezTo>
                <a:cubicBezTo>
                  <a:pt x="2671474" y="34705"/>
                  <a:pt x="2649046" y="13634"/>
                  <a:pt x="2621634" y="13634"/>
                </a:cubicBezTo>
                <a:close/>
                <a:moveTo>
                  <a:pt x="2621634" y="0"/>
                </a:moveTo>
                <a:cubicBezTo>
                  <a:pt x="2656522" y="0"/>
                  <a:pt x="2683936" y="28508"/>
                  <a:pt x="2683936" y="63212"/>
                </a:cubicBezTo>
                <a:cubicBezTo>
                  <a:pt x="2683936" y="97917"/>
                  <a:pt x="2656522" y="126425"/>
                  <a:pt x="2621634" y="126425"/>
                </a:cubicBezTo>
                <a:cubicBezTo>
                  <a:pt x="2587990" y="126425"/>
                  <a:pt x="2559332" y="97917"/>
                  <a:pt x="2559332" y="63212"/>
                </a:cubicBezTo>
                <a:cubicBezTo>
                  <a:pt x="2559332" y="28508"/>
                  <a:pt x="2587990" y="0"/>
                  <a:pt x="2621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8" name="Freeform 499">
            <a:extLst>
              <a:ext uri="{FF2B5EF4-FFF2-40B4-BE49-F238E27FC236}">
                <a16:creationId xmlns:a16="http://schemas.microsoft.com/office/drawing/2014/main" id="{0A726B9C-1D19-45B5-D041-C2861EA0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719" y="6204330"/>
            <a:ext cx="1318331" cy="379020"/>
          </a:xfrm>
          <a:custGeom>
            <a:avLst/>
            <a:gdLst>
              <a:gd name="T0" fmla="*/ 1327 w 2115"/>
              <a:gd name="T1" fmla="*/ 239 h 609"/>
              <a:gd name="T2" fmla="*/ 1320 w 2115"/>
              <a:gd name="T3" fmla="*/ 287 h 609"/>
              <a:gd name="T4" fmla="*/ 1324 w 2115"/>
              <a:gd name="T5" fmla="*/ 117 h 609"/>
              <a:gd name="T6" fmla="*/ 1475 w 2115"/>
              <a:gd name="T7" fmla="*/ 267 h 609"/>
              <a:gd name="T8" fmla="*/ 1496 w 2115"/>
              <a:gd name="T9" fmla="*/ 102 h 609"/>
              <a:gd name="T10" fmla="*/ 1560 w 2115"/>
              <a:gd name="T11" fmla="*/ 91 h 609"/>
              <a:gd name="T12" fmla="*/ 1630 w 2115"/>
              <a:gd name="T13" fmla="*/ 94 h 609"/>
              <a:gd name="T14" fmla="*/ 1692 w 2115"/>
              <a:gd name="T15" fmla="*/ 102 h 609"/>
              <a:gd name="T16" fmla="*/ 1699 w 2115"/>
              <a:gd name="T17" fmla="*/ 323 h 609"/>
              <a:gd name="T18" fmla="*/ 1551 w 2115"/>
              <a:gd name="T19" fmla="*/ 287 h 609"/>
              <a:gd name="T20" fmla="*/ 1406 w 2115"/>
              <a:gd name="T21" fmla="*/ 280 h 609"/>
              <a:gd name="T22" fmla="*/ 1164 w 2115"/>
              <a:gd name="T23" fmla="*/ 216 h 609"/>
              <a:gd name="T24" fmla="*/ 1155 w 2115"/>
              <a:gd name="T25" fmla="*/ 299 h 609"/>
              <a:gd name="T26" fmla="*/ 1223 w 2115"/>
              <a:gd name="T27" fmla="*/ 91 h 609"/>
              <a:gd name="T28" fmla="*/ 1228 w 2115"/>
              <a:gd name="T29" fmla="*/ 148 h 609"/>
              <a:gd name="T30" fmla="*/ 1185 w 2115"/>
              <a:gd name="T31" fmla="*/ 202 h 609"/>
              <a:gd name="T32" fmla="*/ 1047 w 2115"/>
              <a:gd name="T33" fmla="*/ 102 h 609"/>
              <a:gd name="T34" fmla="*/ 1055 w 2115"/>
              <a:gd name="T35" fmla="*/ 305 h 609"/>
              <a:gd name="T36" fmla="*/ 982 w 2115"/>
              <a:gd name="T37" fmla="*/ 307 h 609"/>
              <a:gd name="T38" fmla="*/ 975 w 2115"/>
              <a:gd name="T39" fmla="*/ 93 h 609"/>
              <a:gd name="T40" fmla="*/ 952 w 2115"/>
              <a:gd name="T41" fmla="*/ 102 h 609"/>
              <a:gd name="T42" fmla="*/ 960 w 2115"/>
              <a:gd name="T43" fmla="*/ 321 h 609"/>
              <a:gd name="T44" fmla="*/ 815 w 2115"/>
              <a:gd name="T45" fmla="*/ 330 h 609"/>
              <a:gd name="T46" fmla="*/ 761 w 2115"/>
              <a:gd name="T47" fmla="*/ 335 h 609"/>
              <a:gd name="T48" fmla="*/ 752 w 2115"/>
              <a:gd name="T49" fmla="*/ 91 h 609"/>
              <a:gd name="T50" fmla="*/ 904 w 2115"/>
              <a:gd name="T51" fmla="*/ 116 h 609"/>
              <a:gd name="T52" fmla="*/ 948 w 2115"/>
              <a:gd name="T53" fmla="*/ 85 h 609"/>
              <a:gd name="T54" fmla="*/ 725 w 2115"/>
              <a:gd name="T55" fmla="*/ 115 h 609"/>
              <a:gd name="T56" fmla="*/ 589 w 2115"/>
              <a:gd name="T57" fmla="*/ 202 h 609"/>
              <a:gd name="T58" fmla="*/ 544 w 2115"/>
              <a:gd name="T59" fmla="*/ 370 h 609"/>
              <a:gd name="T60" fmla="*/ 546 w 2115"/>
              <a:gd name="T61" fmla="*/ 113 h 609"/>
              <a:gd name="T62" fmla="*/ 683 w 2115"/>
              <a:gd name="T63" fmla="*/ 246 h 609"/>
              <a:gd name="T64" fmla="*/ 2071 w 2115"/>
              <a:gd name="T65" fmla="*/ 487 h 609"/>
              <a:gd name="T66" fmla="*/ 2071 w 2115"/>
              <a:gd name="T67" fmla="*/ 487 h 609"/>
              <a:gd name="T68" fmla="*/ 2094 w 2115"/>
              <a:gd name="T69" fmla="*/ 481 h 609"/>
              <a:gd name="T70" fmla="*/ 2050 w 2115"/>
              <a:gd name="T71" fmla="*/ 490 h 609"/>
              <a:gd name="T72" fmla="*/ 2078 w 2115"/>
              <a:gd name="T73" fmla="*/ 461 h 609"/>
              <a:gd name="T74" fmla="*/ 2078 w 2115"/>
              <a:gd name="T75" fmla="*/ 456 h 609"/>
              <a:gd name="T76" fmla="*/ 357 w 2115"/>
              <a:gd name="T77" fmla="*/ 102 h 609"/>
              <a:gd name="T78" fmla="*/ 517 w 2115"/>
              <a:gd name="T79" fmla="*/ 139 h 609"/>
              <a:gd name="T80" fmla="*/ 458 w 2115"/>
              <a:gd name="T81" fmla="*/ 202 h 609"/>
              <a:gd name="T82" fmla="*/ 480 w 2115"/>
              <a:gd name="T83" fmla="*/ 259 h 609"/>
              <a:gd name="T84" fmla="*/ 519 w 2115"/>
              <a:gd name="T85" fmla="*/ 311 h 609"/>
              <a:gd name="T86" fmla="*/ 188 w 2115"/>
              <a:gd name="T87" fmla="*/ 342 h 609"/>
              <a:gd name="T88" fmla="*/ 116 w 2115"/>
              <a:gd name="T89" fmla="*/ 454 h 609"/>
              <a:gd name="T90" fmla="*/ 188 w 2115"/>
              <a:gd name="T91" fmla="*/ 230 h 609"/>
              <a:gd name="T92" fmla="*/ 117 w 2115"/>
              <a:gd name="T93" fmla="*/ 113 h 609"/>
              <a:gd name="T94" fmla="*/ 25 w 2115"/>
              <a:gd name="T95" fmla="*/ 154 h 609"/>
              <a:gd name="T96" fmla="*/ 279 w 2115"/>
              <a:gd name="T97" fmla="*/ 254 h 609"/>
              <a:gd name="T98" fmla="*/ 1757 w 2115"/>
              <a:gd name="T99" fmla="*/ 32 h 609"/>
              <a:gd name="T100" fmla="*/ 1726 w 2115"/>
              <a:gd name="T101" fmla="*/ 0 h 609"/>
              <a:gd name="T102" fmla="*/ 1415 w 2115"/>
              <a:gd name="T103" fmla="*/ 317 h 609"/>
              <a:gd name="T104" fmla="*/ 1846 w 2115"/>
              <a:gd name="T105" fmla="*/ 542 h 609"/>
              <a:gd name="T106" fmla="*/ 1841 w 2115"/>
              <a:gd name="T107" fmla="*/ 60 h 609"/>
              <a:gd name="T108" fmla="*/ 1882 w 2115"/>
              <a:gd name="T109" fmla="*/ 185 h 609"/>
              <a:gd name="T110" fmla="*/ 2037 w 2115"/>
              <a:gd name="T111" fmla="*/ 461 h 609"/>
              <a:gd name="T112" fmla="*/ 1562 w 2115"/>
              <a:gd name="T113" fmla="*/ 39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5" h="609">
                <a:moveTo>
                  <a:pt x="1389" y="202"/>
                </a:moveTo>
                <a:lnTo>
                  <a:pt x="1362" y="137"/>
                </a:lnTo>
                <a:lnTo>
                  <a:pt x="1340" y="202"/>
                </a:lnTo>
                <a:lnTo>
                  <a:pt x="1389" y="202"/>
                </a:lnTo>
                <a:close/>
                <a:moveTo>
                  <a:pt x="1414" y="260"/>
                </a:moveTo>
                <a:lnTo>
                  <a:pt x="1405" y="239"/>
                </a:lnTo>
                <a:lnTo>
                  <a:pt x="1327" y="239"/>
                </a:lnTo>
                <a:lnTo>
                  <a:pt x="1320" y="257"/>
                </a:lnTo>
                <a:lnTo>
                  <a:pt x="1320" y="257"/>
                </a:lnTo>
                <a:cubicBezTo>
                  <a:pt x="1318" y="263"/>
                  <a:pt x="1319" y="269"/>
                  <a:pt x="1323" y="272"/>
                </a:cubicBezTo>
                <a:lnTo>
                  <a:pt x="1323" y="272"/>
                </a:lnTo>
                <a:cubicBezTo>
                  <a:pt x="1324" y="273"/>
                  <a:pt x="1328" y="276"/>
                  <a:pt x="1328" y="278"/>
                </a:cubicBezTo>
                <a:lnTo>
                  <a:pt x="1328" y="278"/>
                </a:lnTo>
                <a:cubicBezTo>
                  <a:pt x="1328" y="281"/>
                  <a:pt x="1329" y="287"/>
                  <a:pt x="1320" y="287"/>
                </a:cubicBezTo>
                <a:lnTo>
                  <a:pt x="1265" y="290"/>
                </a:lnTo>
                <a:lnTo>
                  <a:pt x="1265" y="290"/>
                </a:lnTo>
                <a:cubicBezTo>
                  <a:pt x="1252" y="290"/>
                  <a:pt x="1256" y="278"/>
                  <a:pt x="1263" y="275"/>
                </a:cubicBezTo>
                <a:lnTo>
                  <a:pt x="1263" y="275"/>
                </a:lnTo>
                <a:cubicBezTo>
                  <a:pt x="1266" y="273"/>
                  <a:pt x="1270" y="268"/>
                  <a:pt x="1271" y="264"/>
                </a:cubicBezTo>
                <a:lnTo>
                  <a:pt x="1324" y="117"/>
                </a:lnTo>
                <a:lnTo>
                  <a:pt x="1324" y="117"/>
                </a:lnTo>
                <a:cubicBezTo>
                  <a:pt x="1326" y="112"/>
                  <a:pt x="1324" y="104"/>
                  <a:pt x="1321" y="103"/>
                </a:cubicBezTo>
                <a:lnTo>
                  <a:pt x="1321" y="103"/>
                </a:lnTo>
                <a:cubicBezTo>
                  <a:pt x="1314" y="99"/>
                  <a:pt x="1308" y="87"/>
                  <a:pt x="1325" y="85"/>
                </a:cubicBezTo>
                <a:lnTo>
                  <a:pt x="1394" y="85"/>
                </a:lnTo>
                <a:lnTo>
                  <a:pt x="1394" y="85"/>
                </a:lnTo>
                <a:cubicBezTo>
                  <a:pt x="1398" y="85"/>
                  <a:pt x="1401" y="88"/>
                  <a:pt x="1403" y="91"/>
                </a:cubicBezTo>
                <a:lnTo>
                  <a:pt x="1475" y="267"/>
                </a:lnTo>
                <a:lnTo>
                  <a:pt x="1475" y="267"/>
                </a:lnTo>
                <a:cubicBezTo>
                  <a:pt x="1479" y="274"/>
                  <a:pt x="1486" y="280"/>
                  <a:pt x="1492" y="279"/>
                </a:cubicBezTo>
                <a:lnTo>
                  <a:pt x="1492" y="279"/>
                </a:lnTo>
                <a:cubicBezTo>
                  <a:pt x="1497" y="279"/>
                  <a:pt x="1502" y="271"/>
                  <a:pt x="1502" y="267"/>
                </a:cubicBezTo>
                <a:lnTo>
                  <a:pt x="1502" y="115"/>
                </a:lnTo>
                <a:lnTo>
                  <a:pt x="1502" y="115"/>
                </a:lnTo>
                <a:cubicBezTo>
                  <a:pt x="1502" y="112"/>
                  <a:pt x="1498" y="104"/>
                  <a:pt x="1496" y="102"/>
                </a:cubicBezTo>
                <a:lnTo>
                  <a:pt x="1496" y="102"/>
                </a:lnTo>
                <a:cubicBezTo>
                  <a:pt x="1493" y="101"/>
                  <a:pt x="1488" y="99"/>
                  <a:pt x="1488" y="94"/>
                </a:cubicBezTo>
                <a:lnTo>
                  <a:pt x="1488" y="94"/>
                </a:lnTo>
                <a:cubicBezTo>
                  <a:pt x="1488" y="90"/>
                  <a:pt x="1491" y="85"/>
                  <a:pt x="1499" y="85"/>
                </a:cubicBezTo>
                <a:lnTo>
                  <a:pt x="1551" y="85"/>
                </a:lnTo>
                <a:lnTo>
                  <a:pt x="1551" y="85"/>
                </a:lnTo>
                <a:cubicBezTo>
                  <a:pt x="1555" y="85"/>
                  <a:pt x="1558" y="88"/>
                  <a:pt x="1560" y="91"/>
                </a:cubicBezTo>
                <a:lnTo>
                  <a:pt x="1644" y="221"/>
                </a:lnTo>
                <a:lnTo>
                  <a:pt x="1644" y="117"/>
                </a:lnTo>
                <a:lnTo>
                  <a:pt x="1644" y="117"/>
                </a:lnTo>
                <a:cubicBezTo>
                  <a:pt x="1644" y="112"/>
                  <a:pt x="1642" y="104"/>
                  <a:pt x="1638" y="102"/>
                </a:cubicBezTo>
                <a:lnTo>
                  <a:pt x="1638" y="102"/>
                </a:lnTo>
                <a:cubicBezTo>
                  <a:pt x="1635" y="101"/>
                  <a:pt x="1630" y="99"/>
                  <a:pt x="1630" y="94"/>
                </a:cubicBezTo>
                <a:lnTo>
                  <a:pt x="1630" y="94"/>
                </a:lnTo>
                <a:cubicBezTo>
                  <a:pt x="1630" y="90"/>
                  <a:pt x="1633" y="85"/>
                  <a:pt x="1641" y="85"/>
                </a:cubicBezTo>
                <a:lnTo>
                  <a:pt x="1689" y="85"/>
                </a:lnTo>
                <a:lnTo>
                  <a:pt x="1689" y="85"/>
                </a:lnTo>
                <a:cubicBezTo>
                  <a:pt x="1698" y="85"/>
                  <a:pt x="1700" y="90"/>
                  <a:pt x="1700" y="94"/>
                </a:cubicBezTo>
                <a:lnTo>
                  <a:pt x="1700" y="94"/>
                </a:lnTo>
                <a:cubicBezTo>
                  <a:pt x="1700" y="99"/>
                  <a:pt x="1695" y="101"/>
                  <a:pt x="1692" y="102"/>
                </a:cubicBezTo>
                <a:lnTo>
                  <a:pt x="1692" y="102"/>
                </a:lnTo>
                <a:cubicBezTo>
                  <a:pt x="1688" y="104"/>
                  <a:pt x="1687" y="111"/>
                  <a:pt x="1687" y="117"/>
                </a:cubicBezTo>
                <a:lnTo>
                  <a:pt x="1687" y="302"/>
                </a:lnTo>
                <a:lnTo>
                  <a:pt x="1687" y="302"/>
                </a:lnTo>
                <a:cubicBezTo>
                  <a:pt x="1687" y="307"/>
                  <a:pt x="1688" y="311"/>
                  <a:pt x="1692" y="314"/>
                </a:cubicBezTo>
                <a:lnTo>
                  <a:pt x="1692" y="314"/>
                </a:lnTo>
                <a:cubicBezTo>
                  <a:pt x="1695" y="315"/>
                  <a:pt x="1699" y="317"/>
                  <a:pt x="1699" y="323"/>
                </a:cubicBezTo>
                <a:lnTo>
                  <a:pt x="1699" y="323"/>
                </a:lnTo>
                <a:cubicBezTo>
                  <a:pt x="1699" y="326"/>
                  <a:pt x="1698" y="331"/>
                  <a:pt x="1689" y="331"/>
                </a:cubicBezTo>
                <a:lnTo>
                  <a:pt x="1636" y="318"/>
                </a:lnTo>
                <a:lnTo>
                  <a:pt x="1544" y="175"/>
                </a:lnTo>
                <a:lnTo>
                  <a:pt x="1544" y="275"/>
                </a:lnTo>
                <a:lnTo>
                  <a:pt x="1544" y="275"/>
                </a:lnTo>
                <a:cubicBezTo>
                  <a:pt x="1544" y="280"/>
                  <a:pt x="1546" y="284"/>
                  <a:pt x="1551" y="287"/>
                </a:cubicBezTo>
                <a:lnTo>
                  <a:pt x="1551" y="287"/>
                </a:lnTo>
                <a:cubicBezTo>
                  <a:pt x="1553" y="289"/>
                  <a:pt x="1559" y="291"/>
                  <a:pt x="1559" y="296"/>
                </a:cubicBezTo>
                <a:lnTo>
                  <a:pt x="1559" y="296"/>
                </a:lnTo>
                <a:cubicBezTo>
                  <a:pt x="1559" y="301"/>
                  <a:pt x="1553" y="304"/>
                  <a:pt x="1547" y="304"/>
                </a:cubicBezTo>
                <a:lnTo>
                  <a:pt x="1547" y="304"/>
                </a:lnTo>
                <a:cubicBezTo>
                  <a:pt x="1509" y="298"/>
                  <a:pt x="1462" y="291"/>
                  <a:pt x="1417" y="290"/>
                </a:cubicBezTo>
                <a:lnTo>
                  <a:pt x="1417" y="290"/>
                </a:lnTo>
                <a:cubicBezTo>
                  <a:pt x="1405" y="290"/>
                  <a:pt x="1406" y="284"/>
                  <a:pt x="1406" y="280"/>
                </a:cubicBezTo>
                <a:lnTo>
                  <a:pt x="1406" y="280"/>
                </a:lnTo>
                <a:cubicBezTo>
                  <a:pt x="1406" y="278"/>
                  <a:pt x="1411" y="275"/>
                  <a:pt x="1414" y="273"/>
                </a:cubicBezTo>
                <a:lnTo>
                  <a:pt x="1414" y="273"/>
                </a:lnTo>
                <a:cubicBezTo>
                  <a:pt x="1414" y="270"/>
                  <a:pt x="1414" y="263"/>
                  <a:pt x="1414" y="260"/>
                </a:cubicBezTo>
                <a:close/>
                <a:moveTo>
                  <a:pt x="1185" y="202"/>
                </a:moveTo>
                <a:lnTo>
                  <a:pt x="1185" y="202"/>
                </a:lnTo>
                <a:cubicBezTo>
                  <a:pt x="1176" y="202"/>
                  <a:pt x="1167" y="211"/>
                  <a:pt x="1164" y="216"/>
                </a:cubicBezTo>
                <a:lnTo>
                  <a:pt x="1164" y="216"/>
                </a:lnTo>
                <a:cubicBezTo>
                  <a:pt x="1159" y="221"/>
                  <a:pt x="1152" y="222"/>
                  <a:pt x="1152" y="214"/>
                </a:cubicBezTo>
                <a:lnTo>
                  <a:pt x="1153" y="170"/>
                </a:lnTo>
                <a:lnTo>
                  <a:pt x="1249" y="170"/>
                </a:lnTo>
                <a:lnTo>
                  <a:pt x="1249" y="290"/>
                </a:lnTo>
                <a:lnTo>
                  <a:pt x="1249" y="290"/>
                </a:lnTo>
                <a:cubicBezTo>
                  <a:pt x="1249" y="290"/>
                  <a:pt x="1174" y="297"/>
                  <a:pt x="1155" y="299"/>
                </a:cubicBezTo>
                <a:lnTo>
                  <a:pt x="1155" y="299"/>
                </a:lnTo>
                <a:cubicBezTo>
                  <a:pt x="1137" y="301"/>
                  <a:pt x="1065" y="286"/>
                  <a:pt x="1065" y="200"/>
                </a:cubicBezTo>
                <a:lnTo>
                  <a:pt x="1065" y="200"/>
                </a:lnTo>
                <a:cubicBezTo>
                  <a:pt x="1065" y="62"/>
                  <a:pt x="1173" y="81"/>
                  <a:pt x="1200" y="92"/>
                </a:cubicBezTo>
                <a:lnTo>
                  <a:pt x="1200" y="92"/>
                </a:lnTo>
                <a:cubicBezTo>
                  <a:pt x="1208" y="96"/>
                  <a:pt x="1221" y="95"/>
                  <a:pt x="1223" y="91"/>
                </a:cubicBezTo>
                <a:lnTo>
                  <a:pt x="1223" y="91"/>
                </a:lnTo>
                <a:cubicBezTo>
                  <a:pt x="1226" y="88"/>
                  <a:pt x="1230" y="86"/>
                  <a:pt x="1233" y="85"/>
                </a:cubicBezTo>
                <a:lnTo>
                  <a:pt x="1233" y="85"/>
                </a:lnTo>
                <a:cubicBezTo>
                  <a:pt x="1239" y="86"/>
                  <a:pt x="1243" y="90"/>
                  <a:pt x="1243" y="96"/>
                </a:cubicBezTo>
                <a:lnTo>
                  <a:pt x="1243" y="147"/>
                </a:lnTo>
                <a:lnTo>
                  <a:pt x="1243" y="147"/>
                </a:lnTo>
                <a:cubicBezTo>
                  <a:pt x="1243" y="155"/>
                  <a:pt x="1232" y="153"/>
                  <a:pt x="1228" y="148"/>
                </a:cubicBezTo>
                <a:lnTo>
                  <a:pt x="1228" y="148"/>
                </a:lnTo>
                <a:cubicBezTo>
                  <a:pt x="1224" y="143"/>
                  <a:pt x="1206" y="120"/>
                  <a:pt x="1184" y="118"/>
                </a:cubicBezTo>
                <a:lnTo>
                  <a:pt x="1184" y="118"/>
                </a:lnTo>
                <a:cubicBezTo>
                  <a:pt x="1171" y="118"/>
                  <a:pt x="1124" y="117"/>
                  <a:pt x="1124" y="200"/>
                </a:cubicBezTo>
                <a:lnTo>
                  <a:pt x="1124" y="200"/>
                </a:lnTo>
                <a:cubicBezTo>
                  <a:pt x="1124" y="272"/>
                  <a:pt x="1188" y="274"/>
                  <a:pt x="1196" y="264"/>
                </a:cubicBezTo>
                <a:lnTo>
                  <a:pt x="1196" y="202"/>
                </a:lnTo>
                <a:lnTo>
                  <a:pt x="1185" y="202"/>
                </a:lnTo>
                <a:close/>
                <a:moveTo>
                  <a:pt x="986" y="85"/>
                </a:moveTo>
                <a:lnTo>
                  <a:pt x="1044" y="85"/>
                </a:lnTo>
                <a:lnTo>
                  <a:pt x="1044" y="85"/>
                </a:lnTo>
                <a:cubicBezTo>
                  <a:pt x="1053" y="85"/>
                  <a:pt x="1055" y="89"/>
                  <a:pt x="1055" y="93"/>
                </a:cubicBezTo>
                <a:lnTo>
                  <a:pt x="1055" y="93"/>
                </a:lnTo>
                <a:cubicBezTo>
                  <a:pt x="1055" y="98"/>
                  <a:pt x="1050" y="101"/>
                  <a:pt x="1047" y="102"/>
                </a:cubicBezTo>
                <a:lnTo>
                  <a:pt x="1047" y="102"/>
                </a:lnTo>
                <a:cubicBezTo>
                  <a:pt x="1043" y="104"/>
                  <a:pt x="1041" y="110"/>
                  <a:pt x="1041" y="117"/>
                </a:cubicBezTo>
                <a:lnTo>
                  <a:pt x="1041" y="284"/>
                </a:lnTo>
                <a:lnTo>
                  <a:pt x="1041" y="284"/>
                </a:lnTo>
                <a:cubicBezTo>
                  <a:pt x="1041" y="289"/>
                  <a:pt x="1043" y="294"/>
                  <a:pt x="1047" y="296"/>
                </a:cubicBezTo>
                <a:lnTo>
                  <a:pt x="1047" y="296"/>
                </a:lnTo>
                <a:cubicBezTo>
                  <a:pt x="1050" y="297"/>
                  <a:pt x="1055" y="300"/>
                  <a:pt x="1055" y="305"/>
                </a:cubicBezTo>
                <a:lnTo>
                  <a:pt x="1055" y="305"/>
                </a:lnTo>
                <a:cubicBezTo>
                  <a:pt x="1055" y="309"/>
                  <a:pt x="1053" y="313"/>
                  <a:pt x="1044" y="313"/>
                </a:cubicBezTo>
                <a:lnTo>
                  <a:pt x="986" y="325"/>
                </a:lnTo>
                <a:lnTo>
                  <a:pt x="986" y="325"/>
                </a:lnTo>
                <a:cubicBezTo>
                  <a:pt x="976" y="325"/>
                  <a:pt x="976" y="320"/>
                  <a:pt x="976" y="316"/>
                </a:cubicBezTo>
                <a:lnTo>
                  <a:pt x="976" y="316"/>
                </a:lnTo>
                <a:cubicBezTo>
                  <a:pt x="976" y="311"/>
                  <a:pt x="980" y="309"/>
                  <a:pt x="982" y="307"/>
                </a:cubicBezTo>
                <a:lnTo>
                  <a:pt x="982" y="307"/>
                </a:lnTo>
                <a:cubicBezTo>
                  <a:pt x="986" y="306"/>
                  <a:pt x="989" y="299"/>
                  <a:pt x="989" y="295"/>
                </a:cubicBezTo>
                <a:lnTo>
                  <a:pt x="989" y="117"/>
                </a:lnTo>
                <a:lnTo>
                  <a:pt x="989" y="117"/>
                </a:lnTo>
                <a:cubicBezTo>
                  <a:pt x="989" y="112"/>
                  <a:pt x="987" y="105"/>
                  <a:pt x="982" y="102"/>
                </a:cubicBezTo>
                <a:lnTo>
                  <a:pt x="982" y="102"/>
                </a:lnTo>
                <a:cubicBezTo>
                  <a:pt x="980" y="100"/>
                  <a:pt x="975" y="100"/>
                  <a:pt x="975" y="93"/>
                </a:cubicBezTo>
                <a:lnTo>
                  <a:pt x="975" y="93"/>
                </a:lnTo>
                <a:cubicBezTo>
                  <a:pt x="974" y="89"/>
                  <a:pt x="975" y="85"/>
                  <a:pt x="986" y="85"/>
                </a:cubicBezTo>
                <a:close/>
                <a:moveTo>
                  <a:pt x="948" y="85"/>
                </a:moveTo>
                <a:lnTo>
                  <a:pt x="948" y="85"/>
                </a:lnTo>
                <a:cubicBezTo>
                  <a:pt x="958" y="85"/>
                  <a:pt x="960" y="89"/>
                  <a:pt x="960" y="93"/>
                </a:cubicBezTo>
                <a:lnTo>
                  <a:pt x="960" y="93"/>
                </a:lnTo>
                <a:cubicBezTo>
                  <a:pt x="960" y="98"/>
                  <a:pt x="954" y="101"/>
                  <a:pt x="952" y="102"/>
                </a:cubicBezTo>
                <a:lnTo>
                  <a:pt x="952" y="102"/>
                </a:lnTo>
                <a:cubicBezTo>
                  <a:pt x="948" y="104"/>
                  <a:pt x="946" y="112"/>
                  <a:pt x="946" y="117"/>
                </a:cubicBezTo>
                <a:lnTo>
                  <a:pt x="946" y="297"/>
                </a:lnTo>
                <a:lnTo>
                  <a:pt x="946" y="297"/>
                </a:lnTo>
                <a:cubicBezTo>
                  <a:pt x="946" y="301"/>
                  <a:pt x="949" y="308"/>
                  <a:pt x="952" y="310"/>
                </a:cubicBezTo>
                <a:lnTo>
                  <a:pt x="952" y="310"/>
                </a:lnTo>
                <a:cubicBezTo>
                  <a:pt x="954" y="313"/>
                  <a:pt x="960" y="316"/>
                  <a:pt x="960" y="321"/>
                </a:cubicBezTo>
                <a:lnTo>
                  <a:pt x="960" y="321"/>
                </a:lnTo>
                <a:cubicBezTo>
                  <a:pt x="960" y="325"/>
                  <a:pt x="958" y="329"/>
                  <a:pt x="948" y="330"/>
                </a:cubicBezTo>
                <a:lnTo>
                  <a:pt x="898" y="337"/>
                </a:lnTo>
                <a:lnTo>
                  <a:pt x="809" y="192"/>
                </a:lnTo>
                <a:lnTo>
                  <a:pt x="809" y="316"/>
                </a:lnTo>
                <a:lnTo>
                  <a:pt x="809" y="316"/>
                </a:lnTo>
                <a:cubicBezTo>
                  <a:pt x="809" y="323"/>
                  <a:pt x="813" y="329"/>
                  <a:pt x="815" y="330"/>
                </a:cubicBezTo>
                <a:lnTo>
                  <a:pt x="815" y="330"/>
                </a:lnTo>
                <a:cubicBezTo>
                  <a:pt x="817" y="331"/>
                  <a:pt x="824" y="334"/>
                  <a:pt x="824" y="339"/>
                </a:cubicBezTo>
                <a:lnTo>
                  <a:pt x="824" y="339"/>
                </a:lnTo>
                <a:cubicBezTo>
                  <a:pt x="824" y="343"/>
                  <a:pt x="822" y="347"/>
                  <a:pt x="812" y="347"/>
                </a:cubicBezTo>
                <a:lnTo>
                  <a:pt x="764" y="353"/>
                </a:lnTo>
                <a:lnTo>
                  <a:pt x="764" y="353"/>
                </a:lnTo>
                <a:cubicBezTo>
                  <a:pt x="747" y="353"/>
                  <a:pt x="752" y="339"/>
                  <a:pt x="761" y="335"/>
                </a:cubicBezTo>
                <a:lnTo>
                  <a:pt x="761" y="335"/>
                </a:lnTo>
                <a:cubicBezTo>
                  <a:pt x="765" y="334"/>
                  <a:pt x="767" y="326"/>
                  <a:pt x="767" y="321"/>
                </a:cubicBezTo>
                <a:lnTo>
                  <a:pt x="767" y="112"/>
                </a:lnTo>
                <a:lnTo>
                  <a:pt x="767" y="112"/>
                </a:lnTo>
                <a:cubicBezTo>
                  <a:pt x="767" y="107"/>
                  <a:pt x="764" y="102"/>
                  <a:pt x="761" y="101"/>
                </a:cubicBezTo>
                <a:lnTo>
                  <a:pt x="761" y="101"/>
                </a:lnTo>
                <a:cubicBezTo>
                  <a:pt x="758" y="100"/>
                  <a:pt x="752" y="97"/>
                  <a:pt x="752" y="91"/>
                </a:cubicBezTo>
                <a:lnTo>
                  <a:pt x="752" y="91"/>
                </a:lnTo>
                <a:cubicBezTo>
                  <a:pt x="752" y="88"/>
                  <a:pt x="755" y="84"/>
                  <a:pt x="764" y="84"/>
                </a:cubicBezTo>
                <a:lnTo>
                  <a:pt x="809" y="84"/>
                </a:lnTo>
                <a:lnTo>
                  <a:pt x="809" y="84"/>
                </a:lnTo>
                <a:cubicBezTo>
                  <a:pt x="813" y="84"/>
                  <a:pt x="816" y="86"/>
                  <a:pt x="818" y="90"/>
                </a:cubicBezTo>
                <a:lnTo>
                  <a:pt x="904" y="230"/>
                </a:lnTo>
                <a:lnTo>
                  <a:pt x="904" y="116"/>
                </a:lnTo>
                <a:lnTo>
                  <a:pt x="904" y="116"/>
                </a:lnTo>
                <a:cubicBezTo>
                  <a:pt x="904" y="112"/>
                  <a:pt x="901" y="104"/>
                  <a:pt x="898" y="101"/>
                </a:cubicBezTo>
                <a:lnTo>
                  <a:pt x="898" y="101"/>
                </a:lnTo>
                <a:cubicBezTo>
                  <a:pt x="895" y="100"/>
                  <a:pt x="890" y="98"/>
                  <a:pt x="890" y="92"/>
                </a:cubicBezTo>
                <a:lnTo>
                  <a:pt x="890" y="92"/>
                </a:lnTo>
                <a:cubicBezTo>
                  <a:pt x="890" y="89"/>
                  <a:pt x="892" y="84"/>
                  <a:pt x="901" y="84"/>
                </a:cubicBezTo>
                <a:lnTo>
                  <a:pt x="948" y="84"/>
                </a:lnTo>
                <a:lnTo>
                  <a:pt x="948" y="85"/>
                </a:lnTo>
                <a:close/>
                <a:moveTo>
                  <a:pt x="728" y="85"/>
                </a:moveTo>
                <a:lnTo>
                  <a:pt x="728" y="85"/>
                </a:lnTo>
                <a:cubicBezTo>
                  <a:pt x="736" y="85"/>
                  <a:pt x="739" y="89"/>
                  <a:pt x="739" y="93"/>
                </a:cubicBezTo>
                <a:lnTo>
                  <a:pt x="739" y="93"/>
                </a:lnTo>
                <a:cubicBezTo>
                  <a:pt x="739" y="98"/>
                  <a:pt x="733" y="101"/>
                  <a:pt x="731" y="102"/>
                </a:cubicBezTo>
                <a:lnTo>
                  <a:pt x="731" y="102"/>
                </a:lnTo>
                <a:cubicBezTo>
                  <a:pt x="727" y="104"/>
                  <a:pt x="725" y="111"/>
                  <a:pt x="725" y="115"/>
                </a:cubicBezTo>
                <a:lnTo>
                  <a:pt x="725" y="325"/>
                </a:lnTo>
                <a:lnTo>
                  <a:pt x="725" y="325"/>
                </a:lnTo>
                <a:cubicBezTo>
                  <a:pt x="725" y="333"/>
                  <a:pt x="731" y="340"/>
                  <a:pt x="735" y="343"/>
                </a:cubicBezTo>
                <a:lnTo>
                  <a:pt x="735" y="343"/>
                </a:lnTo>
                <a:cubicBezTo>
                  <a:pt x="737" y="349"/>
                  <a:pt x="738" y="354"/>
                  <a:pt x="728" y="357"/>
                </a:cubicBezTo>
                <a:lnTo>
                  <a:pt x="677" y="361"/>
                </a:lnTo>
                <a:lnTo>
                  <a:pt x="589" y="202"/>
                </a:lnTo>
                <a:lnTo>
                  <a:pt x="589" y="332"/>
                </a:lnTo>
                <a:lnTo>
                  <a:pt x="589" y="332"/>
                </a:lnTo>
                <a:cubicBezTo>
                  <a:pt x="589" y="336"/>
                  <a:pt x="589" y="346"/>
                  <a:pt x="594" y="348"/>
                </a:cubicBezTo>
                <a:lnTo>
                  <a:pt x="594" y="348"/>
                </a:lnTo>
                <a:cubicBezTo>
                  <a:pt x="606" y="353"/>
                  <a:pt x="607" y="367"/>
                  <a:pt x="591" y="367"/>
                </a:cubicBezTo>
                <a:lnTo>
                  <a:pt x="544" y="370"/>
                </a:lnTo>
                <a:lnTo>
                  <a:pt x="544" y="370"/>
                </a:lnTo>
                <a:cubicBezTo>
                  <a:pt x="535" y="370"/>
                  <a:pt x="532" y="365"/>
                  <a:pt x="532" y="361"/>
                </a:cubicBezTo>
                <a:lnTo>
                  <a:pt x="532" y="361"/>
                </a:lnTo>
                <a:cubicBezTo>
                  <a:pt x="532" y="356"/>
                  <a:pt x="539" y="353"/>
                  <a:pt x="540" y="350"/>
                </a:cubicBezTo>
                <a:lnTo>
                  <a:pt x="540" y="350"/>
                </a:lnTo>
                <a:cubicBezTo>
                  <a:pt x="544" y="347"/>
                  <a:pt x="546" y="340"/>
                  <a:pt x="546" y="335"/>
                </a:cubicBezTo>
                <a:lnTo>
                  <a:pt x="546" y="113"/>
                </a:lnTo>
                <a:lnTo>
                  <a:pt x="546" y="113"/>
                </a:lnTo>
                <a:cubicBezTo>
                  <a:pt x="546" y="109"/>
                  <a:pt x="544" y="104"/>
                  <a:pt x="540" y="102"/>
                </a:cubicBezTo>
                <a:lnTo>
                  <a:pt x="540" y="102"/>
                </a:lnTo>
                <a:cubicBezTo>
                  <a:pt x="532" y="100"/>
                  <a:pt x="525" y="85"/>
                  <a:pt x="544" y="85"/>
                </a:cubicBezTo>
                <a:lnTo>
                  <a:pt x="588" y="85"/>
                </a:lnTo>
                <a:lnTo>
                  <a:pt x="588" y="85"/>
                </a:lnTo>
                <a:cubicBezTo>
                  <a:pt x="592" y="85"/>
                  <a:pt x="596" y="87"/>
                  <a:pt x="598" y="91"/>
                </a:cubicBezTo>
                <a:lnTo>
                  <a:pt x="683" y="246"/>
                </a:lnTo>
                <a:lnTo>
                  <a:pt x="683" y="115"/>
                </a:lnTo>
                <a:lnTo>
                  <a:pt x="683" y="115"/>
                </a:lnTo>
                <a:cubicBezTo>
                  <a:pt x="683" y="111"/>
                  <a:pt x="681" y="104"/>
                  <a:pt x="677" y="102"/>
                </a:cubicBezTo>
                <a:lnTo>
                  <a:pt x="677" y="102"/>
                </a:lnTo>
                <a:cubicBezTo>
                  <a:pt x="670" y="100"/>
                  <a:pt x="661" y="85"/>
                  <a:pt x="681" y="85"/>
                </a:cubicBezTo>
                <a:lnTo>
                  <a:pt x="728" y="85"/>
                </a:lnTo>
                <a:close/>
                <a:moveTo>
                  <a:pt x="2071" y="487"/>
                </a:moveTo>
                <a:lnTo>
                  <a:pt x="2078" y="487"/>
                </a:lnTo>
                <a:lnTo>
                  <a:pt x="2078" y="487"/>
                </a:lnTo>
                <a:cubicBezTo>
                  <a:pt x="2083" y="487"/>
                  <a:pt x="2088" y="487"/>
                  <a:pt x="2088" y="481"/>
                </a:cubicBezTo>
                <a:lnTo>
                  <a:pt x="2088" y="481"/>
                </a:lnTo>
                <a:cubicBezTo>
                  <a:pt x="2088" y="475"/>
                  <a:pt x="2083" y="475"/>
                  <a:pt x="2078" y="475"/>
                </a:cubicBezTo>
                <a:lnTo>
                  <a:pt x="2071" y="475"/>
                </a:lnTo>
                <a:lnTo>
                  <a:pt x="2071" y="487"/>
                </a:lnTo>
                <a:close/>
                <a:moveTo>
                  <a:pt x="2071" y="492"/>
                </a:moveTo>
                <a:lnTo>
                  <a:pt x="2071" y="509"/>
                </a:lnTo>
                <a:lnTo>
                  <a:pt x="2066" y="509"/>
                </a:lnTo>
                <a:lnTo>
                  <a:pt x="2066" y="469"/>
                </a:lnTo>
                <a:lnTo>
                  <a:pt x="2080" y="469"/>
                </a:lnTo>
                <a:lnTo>
                  <a:pt x="2080" y="469"/>
                </a:lnTo>
                <a:cubicBezTo>
                  <a:pt x="2090" y="469"/>
                  <a:pt x="2094" y="473"/>
                  <a:pt x="2094" y="481"/>
                </a:cubicBezTo>
                <a:lnTo>
                  <a:pt x="2094" y="481"/>
                </a:lnTo>
                <a:cubicBezTo>
                  <a:pt x="2094" y="488"/>
                  <a:pt x="2090" y="491"/>
                  <a:pt x="2084" y="492"/>
                </a:cubicBezTo>
                <a:lnTo>
                  <a:pt x="2096" y="509"/>
                </a:lnTo>
                <a:lnTo>
                  <a:pt x="2089" y="509"/>
                </a:lnTo>
                <a:lnTo>
                  <a:pt x="2078" y="492"/>
                </a:lnTo>
                <a:lnTo>
                  <a:pt x="2071" y="492"/>
                </a:lnTo>
                <a:close/>
                <a:moveTo>
                  <a:pt x="2050" y="490"/>
                </a:moveTo>
                <a:lnTo>
                  <a:pt x="2050" y="490"/>
                </a:lnTo>
                <a:cubicBezTo>
                  <a:pt x="2050" y="506"/>
                  <a:pt x="2062" y="519"/>
                  <a:pt x="2078" y="519"/>
                </a:cubicBezTo>
                <a:lnTo>
                  <a:pt x="2078" y="519"/>
                </a:lnTo>
                <a:cubicBezTo>
                  <a:pt x="2094" y="519"/>
                  <a:pt x="2106" y="506"/>
                  <a:pt x="2106" y="490"/>
                </a:cubicBezTo>
                <a:lnTo>
                  <a:pt x="2106" y="490"/>
                </a:lnTo>
                <a:cubicBezTo>
                  <a:pt x="2106" y="473"/>
                  <a:pt x="2094" y="461"/>
                  <a:pt x="2078" y="461"/>
                </a:cubicBezTo>
                <a:lnTo>
                  <a:pt x="2078" y="461"/>
                </a:lnTo>
                <a:cubicBezTo>
                  <a:pt x="2062" y="461"/>
                  <a:pt x="2050" y="473"/>
                  <a:pt x="2050" y="490"/>
                </a:cubicBezTo>
                <a:close/>
                <a:moveTo>
                  <a:pt x="2078" y="525"/>
                </a:moveTo>
                <a:lnTo>
                  <a:pt x="2078" y="525"/>
                </a:lnTo>
                <a:cubicBezTo>
                  <a:pt x="2060" y="525"/>
                  <a:pt x="2044" y="510"/>
                  <a:pt x="2044" y="490"/>
                </a:cubicBezTo>
                <a:lnTo>
                  <a:pt x="2044" y="490"/>
                </a:lnTo>
                <a:cubicBezTo>
                  <a:pt x="2044" y="470"/>
                  <a:pt x="2060" y="456"/>
                  <a:pt x="2078" y="456"/>
                </a:cubicBezTo>
                <a:lnTo>
                  <a:pt x="2078" y="456"/>
                </a:lnTo>
                <a:cubicBezTo>
                  <a:pt x="2098" y="456"/>
                  <a:pt x="2114" y="470"/>
                  <a:pt x="2114" y="490"/>
                </a:cubicBezTo>
                <a:lnTo>
                  <a:pt x="2114" y="490"/>
                </a:lnTo>
                <a:cubicBezTo>
                  <a:pt x="2113" y="509"/>
                  <a:pt x="2097" y="525"/>
                  <a:pt x="2078" y="525"/>
                </a:cubicBezTo>
                <a:close/>
                <a:moveTo>
                  <a:pt x="362" y="296"/>
                </a:moveTo>
                <a:lnTo>
                  <a:pt x="362" y="114"/>
                </a:lnTo>
                <a:lnTo>
                  <a:pt x="362" y="114"/>
                </a:lnTo>
                <a:cubicBezTo>
                  <a:pt x="362" y="110"/>
                  <a:pt x="360" y="106"/>
                  <a:pt x="357" y="102"/>
                </a:cubicBezTo>
                <a:lnTo>
                  <a:pt x="357" y="102"/>
                </a:lnTo>
                <a:cubicBezTo>
                  <a:pt x="355" y="101"/>
                  <a:pt x="348" y="99"/>
                  <a:pt x="348" y="94"/>
                </a:cubicBezTo>
                <a:lnTo>
                  <a:pt x="348" y="94"/>
                </a:lnTo>
                <a:cubicBezTo>
                  <a:pt x="348" y="90"/>
                  <a:pt x="351" y="85"/>
                  <a:pt x="360" y="85"/>
                </a:cubicBezTo>
                <a:lnTo>
                  <a:pt x="517" y="85"/>
                </a:lnTo>
                <a:lnTo>
                  <a:pt x="517" y="139"/>
                </a:lnTo>
                <a:lnTo>
                  <a:pt x="517" y="139"/>
                </a:lnTo>
                <a:cubicBezTo>
                  <a:pt x="517" y="148"/>
                  <a:pt x="509" y="147"/>
                  <a:pt x="505" y="142"/>
                </a:cubicBezTo>
                <a:lnTo>
                  <a:pt x="505" y="142"/>
                </a:lnTo>
                <a:cubicBezTo>
                  <a:pt x="502" y="137"/>
                  <a:pt x="493" y="128"/>
                  <a:pt x="484" y="128"/>
                </a:cubicBezTo>
                <a:lnTo>
                  <a:pt x="429" y="128"/>
                </a:lnTo>
                <a:lnTo>
                  <a:pt x="429" y="202"/>
                </a:lnTo>
                <a:lnTo>
                  <a:pt x="458" y="202"/>
                </a:lnTo>
                <a:lnTo>
                  <a:pt x="458" y="202"/>
                </a:lnTo>
                <a:cubicBezTo>
                  <a:pt x="468" y="202"/>
                  <a:pt x="476" y="193"/>
                  <a:pt x="480" y="188"/>
                </a:cubicBezTo>
                <a:lnTo>
                  <a:pt x="480" y="188"/>
                </a:lnTo>
                <a:cubicBezTo>
                  <a:pt x="484" y="183"/>
                  <a:pt x="492" y="182"/>
                  <a:pt x="492" y="191"/>
                </a:cubicBezTo>
                <a:lnTo>
                  <a:pt x="492" y="257"/>
                </a:lnTo>
                <a:lnTo>
                  <a:pt x="492" y="257"/>
                </a:lnTo>
                <a:cubicBezTo>
                  <a:pt x="492" y="265"/>
                  <a:pt x="484" y="264"/>
                  <a:pt x="480" y="259"/>
                </a:cubicBezTo>
                <a:lnTo>
                  <a:pt x="480" y="259"/>
                </a:lnTo>
                <a:cubicBezTo>
                  <a:pt x="476" y="254"/>
                  <a:pt x="468" y="244"/>
                  <a:pt x="458" y="244"/>
                </a:cubicBezTo>
                <a:lnTo>
                  <a:pt x="429" y="244"/>
                </a:lnTo>
                <a:lnTo>
                  <a:pt x="429" y="330"/>
                </a:lnTo>
                <a:lnTo>
                  <a:pt x="492" y="330"/>
                </a:lnTo>
                <a:lnTo>
                  <a:pt x="492" y="330"/>
                </a:lnTo>
                <a:cubicBezTo>
                  <a:pt x="501" y="330"/>
                  <a:pt x="515" y="317"/>
                  <a:pt x="519" y="311"/>
                </a:cubicBezTo>
                <a:lnTo>
                  <a:pt x="519" y="311"/>
                </a:lnTo>
                <a:cubicBezTo>
                  <a:pt x="523" y="306"/>
                  <a:pt x="533" y="306"/>
                  <a:pt x="530" y="314"/>
                </a:cubicBezTo>
                <a:lnTo>
                  <a:pt x="510" y="372"/>
                </a:lnTo>
                <a:lnTo>
                  <a:pt x="409" y="372"/>
                </a:lnTo>
                <a:lnTo>
                  <a:pt x="409" y="372"/>
                </a:lnTo>
                <a:cubicBezTo>
                  <a:pt x="400" y="341"/>
                  <a:pt x="384" y="317"/>
                  <a:pt x="362" y="296"/>
                </a:cubicBezTo>
                <a:close/>
                <a:moveTo>
                  <a:pt x="188" y="288"/>
                </a:moveTo>
                <a:lnTo>
                  <a:pt x="188" y="342"/>
                </a:lnTo>
                <a:lnTo>
                  <a:pt x="188" y="342"/>
                </a:lnTo>
                <a:cubicBezTo>
                  <a:pt x="197" y="344"/>
                  <a:pt x="206" y="353"/>
                  <a:pt x="211" y="362"/>
                </a:cubicBezTo>
                <a:lnTo>
                  <a:pt x="211" y="362"/>
                </a:lnTo>
                <a:cubicBezTo>
                  <a:pt x="214" y="371"/>
                  <a:pt x="212" y="378"/>
                  <a:pt x="201" y="373"/>
                </a:cubicBezTo>
                <a:lnTo>
                  <a:pt x="201" y="373"/>
                </a:lnTo>
                <a:cubicBezTo>
                  <a:pt x="176" y="365"/>
                  <a:pt x="117" y="386"/>
                  <a:pt x="116" y="454"/>
                </a:cubicBezTo>
                <a:lnTo>
                  <a:pt x="116" y="454"/>
                </a:lnTo>
                <a:cubicBezTo>
                  <a:pt x="115" y="521"/>
                  <a:pt x="161" y="541"/>
                  <a:pt x="195" y="542"/>
                </a:cubicBezTo>
                <a:lnTo>
                  <a:pt x="195" y="542"/>
                </a:lnTo>
                <a:cubicBezTo>
                  <a:pt x="229" y="543"/>
                  <a:pt x="298" y="524"/>
                  <a:pt x="298" y="430"/>
                </a:cubicBezTo>
                <a:lnTo>
                  <a:pt x="298" y="430"/>
                </a:lnTo>
                <a:cubicBezTo>
                  <a:pt x="298" y="337"/>
                  <a:pt x="236" y="293"/>
                  <a:pt x="188" y="288"/>
                </a:cubicBezTo>
                <a:close/>
                <a:moveTo>
                  <a:pt x="188" y="111"/>
                </a:moveTo>
                <a:lnTo>
                  <a:pt x="188" y="230"/>
                </a:lnTo>
                <a:lnTo>
                  <a:pt x="188" y="230"/>
                </a:lnTo>
                <a:cubicBezTo>
                  <a:pt x="226" y="230"/>
                  <a:pt x="263" y="207"/>
                  <a:pt x="263" y="169"/>
                </a:cubicBezTo>
                <a:lnTo>
                  <a:pt x="263" y="169"/>
                </a:lnTo>
                <a:cubicBezTo>
                  <a:pt x="264" y="139"/>
                  <a:pt x="227" y="118"/>
                  <a:pt x="188" y="111"/>
                </a:cubicBezTo>
                <a:close/>
                <a:moveTo>
                  <a:pt x="117" y="333"/>
                </a:moveTo>
                <a:lnTo>
                  <a:pt x="117" y="113"/>
                </a:lnTo>
                <a:lnTo>
                  <a:pt x="117" y="113"/>
                </a:lnTo>
                <a:cubicBezTo>
                  <a:pt x="104" y="117"/>
                  <a:pt x="94" y="123"/>
                  <a:pt x="84" y="131"/>
                </a:cubicBezTo>
                <a:lnTo>
                  <a:pt x="84" y="131"/>
                </a:lnTo>
                <a:cubicBezTo>
                  <a:pt x="74" y="138"/>
                  <a:pt x="72" y="157"/>
                  <a:pt x="80" y="163"/>
                </a:cubicBezTo>
                <a:lnTo>
                  <a:pt x="80" y="163"/>
                </a:lnTo>
                <a:cubicBezTo>
                  <a:pt x="108" y="181"/>
                  <a:pt x="93" y="216"/>
                  <a:pt x="57" y="215"/>
                </a:cubicBezTo>
                <a:lnTo>
                  <a:pt x="57" y="215"/>
                </a:lnTo>
                <a:cubicBezTo>
                  <a:pt x="32" y="213"/>
                  <a:pt x="16" y="185"/>
                  <a:pt x="25" y="154"/>
                </a:cubicBezTo>
                <a:lnTo>
                  <a:pt x="25" y="154"/>
                </a:lnTo>
                <a:cubicBezTo>
                  <a:pt x="34" y="123"/>
                  <a:pt x="78" y="65"/>
                  <a:pt x="188" y="68"/>
                </a:cubicBezTo>
                <a:lnTo>
                  <a:pt x="188" y="68"/>
                </a:lnTo>
                <a:cubicBezTo>
                  <a:pt x="299" y="70"/>
                  <a:pt x="340" y="130"/>
                  <a:pt x="340" y="172"/>
                </a:cubicBezTo>
                <a:lnTo>
                  <a:pt x="340" y="172"/>
                </a:lnTo>
                <a:cubicBezTo>
                  <a:pt x="340" y="215"/>
                  <a:pt x="309" y="240"/>
                  <a:pt x="279" y="254"/>
                </a:cubicBezTo>
                <a:lnTo>
                  <a:pt x="279" y="254"/>
                </a:lnTo>
                <a:cubicBezTo>
                  <a:pt x="489" y="343"/>
                  <a:pt x="423" y="607"/>
                  <a:pt x="210" y="607"/>
                </a:cubicBezTo>
                <a:lnTo>
                  <a:pt x="210" y="607"/>
                </a:lnTo>
                <a:cubicBezTo>
                  <a:pt x="138" y="607"/>
                  <a:pt x="0" y="573"/>
                  <a:pt x="0" y="447"/>
                </a:cubicBezTo>
                <a:lnTo>
                  <a:pt x="0" y="447"/>
                </a:lnTo>
                <a:cubicBezTo>
                  <a:pt x="0" y="373"/>
                  <a:pt x="60" y="340"/>
                  <a:pt x="117" y="333"/>
                </a:cubicBezTo>
                <a:lnTo>
                  <a:pt x="1757" y="32"/>
                </a:lnTo>
                <a:lnTo>
                  <a:pt x="1757" y="32"/>
                </a:lnTo>
                <a:cubicBezTo>
                  <a:pt x="1756" y="56"/>
                  <a:pt x="1737" y="75"/>
                  <a:pt x="1718" y="83"/>
                </a:cubicBezTo>
                <a:lnTo>
                  <a:pt x="1718" y="63"/>
                </a:lnTo>
                <a:lnTo>
                  <a:pt x="1718" y="63"/>
                </a:lnTo>
                <a:cubicBezTo>
                  <a:pt x="1704" y="60"/>
                  <a:pt x="1693" y="48"/>
                  <a:pt x="1693" y="32"/>
                </a:cubicBezTo>
                <a:lnTo>
                  <a:pt x="1693" y="32"/>
                </a:lnTo>
                <a:cubicBezTo>
                  <a:pt x="1693" y="15"/>
                  <a:pt x="1708" y="0"/>
                  <a:pt x="1726" y="0"/>
                </a:cubicBezTo>
                <a:lnTo>
                  <a:pt x="1726" y="0"/>
                </a:lnTo>
                <a:cubicBezTo>
                  <a:pt x="1744" y="0"/>
                  <a:pt x="1757" y="15"/>
                  <a:pt x="1757" y="32"/>
                </a:cubicBezTo>
                <a:lnTo>
                  <a:pt x="117" y="333"/>
                </a:lnTo>
                <a:close/>
                <a:moveTo>
                  <a:pt x="433" y="424"/>
                </a:moveTo>
                <a:lnTo>
                  <a:pt x="433" y="424"/>
                </a:lnTo>
                <a:cubicBezTo>
                  <a:pt x="481" y="429"/>
                  <a:pt x="665" y="419"/>
                  <a:pt x="792" y="397"/>
                </a:cubicBezTo>
                <a:lnTo>
                  <a:pt x="792" y="397"/>
                </a:lnTo>
                <a:cubicBezTo>
                  <a:pt x="919" y="377"/>
                  <a:pt x="1238" y="328"/>
                  <a:pt x="1415" y="317"/>
                </a:cubicBezTo>
                <a:lnTo>
                  <a:pt x="1415" y="317"/>
                </a:lnTo>
                <a:cubicBezTo>
                  <a:pt x="1592" y="307"/>
                  <a:pt x="1779" y="379"/>
                  <a:pt x="1792" y="387"/>
                </a:cubicBezTo>
                <a:lnTo>
                  <a:pt x="1792" y="387"/>
                </a:lnTo>
                <a:cubicBezTo>
                  <a:pt x="1806" y="395"/>
                  <a:pt x="1798" y="404"/>
                  <a:pt x="1786" y="415"/>
                </a:cubicBezTo>
                <a:lnTo>
                  <a:pt x="1786" y="415"/>
                </a:lnTo>
                <a:cubicBezTo>
                  <a:pt x="1719" y="484"/>
                  <a:pt x="1800" y="545"/>
                  <a:pt x="1846" y="542"/>
                </a:cubicBezTo>
                <a:lnTo>
                  <a:pt x="1846" y="542"/>
                </a:lnTo>
                <a:cubicBezTo>
                  <a:pt x="1890" y="540"/>
                  <a:pt x="1927" y="509"/>
                  <a:pt x="1927" y="459"/>
                </a:cubicBezTo>
                <a:lnTo>
                  <a:pt x="1927" y="459"/>
                </a:lnTo>
                <a:cubicBezTo>
                  <a:pt x="1927" y="410"/>
                  <a:pt x="1900" y="378"/>
                  <a:pt x="1817" y="345"/>
                </a:cubicBezTo>
                <a:lnTo>
                  <a:pt x="1817" y="345"/>
                </a:lnTo>
                <a:cubicBezTo>
                  <a:pt x="1734" y="311"/>
                  <a:pt x="1683" y="246"/>
                  <a:pt x="1703" y="158"/>
                </a:cubicBezTo>
                <a:lnTo>
                  <a:pt x="1703" y="158"/>
                </a:lnTo>
                <a:cubicBezTo>
                  <a:pt x="1724" y="70"/>
                  <a:pt x="1809" y="60"/>
                  <a:pt x="1841" y="60"/>
                </a:cubicBezTo>
                <a:lnTo>
                  <a:pt x="1841" y="60"/>
                </a:lnTo>
                <a:cubicBezTo>
                  <a:pt x="1872" y="60"/>
                  <a:pt x="1973" y="73"/>
                  <a:pt x="1973" y="152"/>
                </a:cubicBezTo>
                <a:lnTo>
                  <a:pt x="1973" y="152"/>
                </a:lnTo>
                <a:cubicBezTo>
                  <a:pt x="1973" y="230"/>
                  <a:pt x="1906" y="223"/>
                  <a:pt x="1893" y="217"/>
                </a:cubicBezTo>
                <a:lnTo>
                  <a:pt x="1893" y="217"/>
                </a:lnTo>
                <a:cubicBezTo>
                  <a:pt x="1880" y="213"/>
                  <a:pt x="1861" y="198"/>
                  <a:pt x="1882" y="185"/>
                </a:cubicBezTo>
                <a:lnTo>
                  <a:pt x="1882" y="185"/>
                </a:lnTo>
                <a:cubicBezTo>
                  <a:pt x="1918" y="144"/>
                  <a:pt x="1872" y="106"/>
                  <a:pt x="1850" y="106"/>
                </a:cubicBezTo>
                <a:lnTo>
                  <a:pt x="1850" y="106"/>
                </a:lnTo>
                <a:cubicBezTo>
                  <a:pt x="1830" y="106"/>
                  <a:pt x="1788" y="115"/>
                  <a:pt x="1788" y="165"/>
                </a:cubicBezTo>
                <a:lnTo>
                  <a:pt x="1788" y="165"/>
                </a:lnTo>
                <a:cubicBezTo>
                  <a:pt x="1788" y="228"/>
                  <a:pt x="1887" y="267"/>
                  <a:pt x="1946" y="293"/>
                </a:cubicBezTo>
                <a:lnTo>
                  <a:pt x="1946" y="293"/>
                </a:lnTo>
                <a:cubicBezTo>
                  <a:pt x="2037" y="337"/>
                  <a:pt x="2042" y="418"/>
                  <a:pt x="2037" y="461"/>
                </a:cubicBezTo>
                <a:lnTo>
                  <a:pt x="2037" y="461"/>
                </a:lnTo>
                <a:cubicBezTo>
                  <a:pt x="2032" y="505"/>
                  <a:pt x="1997" y="608"/>
                  <a:pt x="1844" y="608"/>
                </a:cubicBezTo>
                <a:lnTo>
                  <a:pt x="1844" y="608"/>
                </a:lnTo>
                <a:cubicBezTo>
                  <a:pt x="1616" y="606"/>
                  <a:pt x="1626" y="426"/>
                  <a:pt x="1687" y="404"/>
                </a:cubicBezTo>
                <a:lnTo>
                  <a:pt x="1687" y="404"/>
                </a:lnTo>
                <a:cubicBezTo>
                  <a:pt x="1658" y="396"/>
                  <a:pt x="1599" y="391"/>
                  <a:pt x="1562" y="391"/>
                </a:cubicBezTo>
                <a:lnTo>
                  <a:pt x="1562" y="391"/>
                </a:lnTo>
                <a:cubicBezTo>
                  <a:pt x="1347" y="381"/>
                  <a:pt x="1017" y="604"/>
                  <a:pt x="719" y="602"/>
                </a:cubicBezTo>
                <a:lnTo>
                  <a:pt x="719" y="602"/>
                </a:lnTo>
                <a:cubicBezTo>
                  <a:pt x="507" y="601"/>
                  <a:pt x="455" y="473"/>
                  <a:pt x="433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C412B3-6A1E-6FC5-C65D-4387D92A10DF}"/>
              </a:ext>
            </a:extLst>
          </p:cNvPr>
          <p:cNvSpPr txBox="1"/>
          <p:nvPr/>
        </p:nvSpPr>
        <p:spPr>
          <a:xfrm>
            <a:off x="791129" y="6239968"/>
            <a:ext cx="1456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</p:spTree>
    <p:extLst>
      <p:ext uri="{BB962C8B-B14F-4D97-AF65-F5344CB8AC3E}">
        <p14:creationId xmlns:p14="http://schemas.microsoft.com/office/powerpoint/2010/main" val="108169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A284D3C-54F1-A1A5-8F31-856B00D0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2" y="0"/>
            <a:ext cx="4870852" cy="6857106"/>
          </a:xfrm>
          <a:custGeom>
            <a:avLst/>
            <a:gdLst>
              <a:gd name="T0" fmla="*/ 0 w 7819"/>
              <a:gd name="T1" fmla="*/ 11007 h 11008"/>
              <a:gd name="T2" fmla="*/ 7818 w 7819"/>
              <a:gd name="T3" fmla="*/ 11007 h 11008"/>
              <a:gd name="T4" fmla="*/ 7818 w 7819"/>
              <a:gd name="T5" fmla="*/ 0 h 11008"/>
              <a:gd name="T6" fmla="*/ 0 w 7819"/>
              <a:gd name="T7" fmla="*/ 0 h 11008"/>
              <a:gd name="T8" fmla="*/ 0 w 7819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9" h="11008">
                <a:moveTo>
                  <a:pt x="0" y="11007"/>
                </a:moveTo>
                <a:lnTo>
                  <a:pt x="7818" y="11007"/>
                </a:lnTo>
                <a:lnTo>
                  <a:pt x="7818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/>
              <a:t>YOUR IMAGE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BAF1F55-16DE-63D0-5F2B-149B86A8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609" y="0"/>
            <a:ext cx="7321391" cy="2285702"/>
          </a:xfrm>
          <a:custGeom>
            <a:avLst/>
            <a:gdLst>
              <a:gd name="T0" fmla="*/ 0 w 11752"/>
              <a:gd name="T1" fmla="*/ 3669 h 3670"/>
              <a:gd name="T2" fmla="*/ 11751 w 11752"/>
              <a:gd name="T3" fmla="*/ 3669 h 3670"/>
              <a:gd name="T4" fmla="*/ 11751 w 11752"/>
              <a:gd name="T5" fmla="*/ 0 h 3670"/>
              <a:gd name="T6" fmla="*/ 0 w 11752"/>
              <a:gd name="T7" fmla="*/ 0 h 3670"/>
              <a:gd name="T8" fmla="*/ 0 w 11752"/>
              <a:gd name="T9" fmla="*/ 3669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2" h="3670">
                <a:moveTo>
                  <a:pt x="0" y="3669"/>
                </a:moveTo>
                <a:lnTo>
                  <a:pt x="11751" y="3669"/>
                </a:lnTo>
                <a:lnTo>
                  <a:pt x="11751" y="0"/>
                </a:lnTo>
                <a:lnTo>
                  <a:pt x="0" y="0"/>
                </a:lnTo>
                <a:lnTo>
                  <a:pt x="0" y="3669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90878FC-D84F-D2BF-6BAB-63D553B1C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609" y="2285703"/>
            <a:ext cx="7321391" cy="2565920"/>
          </a:xfrm>
          <a:custGeom>
            <a:avLst/>
            <a:gdLst>
              <a:gd name="T0" fmla="*/ 0 w 11752"/>
              <a:gd name="T1" fmla="*/ 4116 h 4117"/>
              <a:gd name="T2" fmla="*/ 11751 w 11752"/>
              <a:gd name="T3" fmla="*/ 4116 h 4117"/>
              <a:gd name="T4" fmla="*/ 11751 w 11752"/>
              <a:gd name="T5" fmla="*/ 0 h 4117"/>
              <a:gd name="T6" fmla="*/ 0 w 11752"/>
              <a:gd name="T7" fmla="*/ 0 h 4117"/>
              <a:gd name="T8" fmla="*/ 0 w 11752"/>
              <a:gd name="T9" fmla="*/ 4116 h 4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2" h="4117">
                <a:moveTo>
                  <a:pt x="0" y="4116"/>
                </a:moveTo>
                <a:lnTo>
                  <a:pt x="11751" y="4116"/>
                </a:lnTo>
                <a:lnTo>
                  <a:pt x="11751" y="0"/>
                </a:lnTo>
                <a:lnTo>
                  <a:pt x="0" y="0"/>
                </a:lnTo>
                <a:lnTo>
                  <a:pt x="0" y="4116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4CBC60-2483-1527-EA6A-9133BFB4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609" y="4848876"/>
            <a:ext cx="7321391" cy="2008230"/>
          </a:xfrm>
          <a:custGeom>
            <a:avLst/>
            <a:gdLst>
              <a:gd name="T0" fmla="*/ 0 w 11752"/>
              <a:gd name="T1" fmla="*/ 3222 h 3223"/>
              <a:gd name="T2" fmla="*/ 11751 w 11752"/>
              <a:gd name="T3" fmla="*/ 3222 h 3223"/>
              <a:gd name="T4" fmla="*/ 11751 w 11752"/>
              <a:gd name="T5" fmla="*/ 0 h 3223"/>
              <a:gd name="T6" fmla="*/ 0 w 11752"/>
              <a:gd name="T7" fmla="*/ 0 h 3223"/>
              <a:gd name="T8" fmla="*/ 0 w 11752"/>
              <a:gd name="T9" fmla="*/ 322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2" h="3223">
                <a:moveTo>
                  <a:pt x="0" y="3222"/>
                </a:moveTo>
                <a:lnTo>
                  <a:pt x="11751" y="3222"/>
                </a:lnTo>
                <a:lnTo>
                  <a:pt x="11751" y="0"/>
                </a:lnTo>
                <a:lnTo>
                  <a:pt x="0" y="0"/>
                </a:lnTo>
                <a:lnTo>
                  <a:pt x="0" y="3222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D4D7547-2CE2-9B41-9C77-618C2490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2" y="3689542"/>
            <a:ext cx="4870852" cy="3167565"/>
          </a:xfrm>
          <a:custGeom>
            <a:avLst/>
            <a:gdLst>
              <a:gd name="T0" fmla="*/ 0 w 7819"/>
              <a:gd name="T1" fmla="*/ 5085 h 5086"/>
              <a:gd name="T2" fmla="*/ 7818 w 7819"/>
              <a:gd name="T3" fmla="*/ 5085 h 5086"/>
              <a:gd name="T4" fmla="*/ 7818 w 7819"/>
              <a:gd name="T5" fmla="*/ 0 h 5086"/>
              <a:gd name="T6" fmla="*/ 0 w 7819"/>
              <a:gd name="T7" fmla="*/ 0 h 5086"/>
              <a:gd name="T8" fmla="*/ 0 w 7819"/>
              <a:gd name="T9" fmla="*/ 5085 h 5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9" h="5086">
                <a:moveTo>
                  <a:pt x="0" y="5085"/>
                </a:moveTo>
                <a:lnTo>
                  <a:pt x="7818" y="5085"/>
                </a:lnTo>
                <a:lnTo>
                  <a:pt x="7818" y="0"/>
                </a:lnTo>
                <a:lnTo>
                  <a:pt x="0" y="0"/>
                </a:lnTo>
                <a:lnTo>
                  <a:pt x="0" y="5085"/>
                </a:lnTo>
              </a:path>
            </a:pathLst>
          </a:custGeom>
          <a:gradFill>
            <a:gsLst>
              <a:gs pos="1000">
                <a:srgbClr val="E34474"/>
              </a:gs>
              <a:gs pos="99000">
                <a:srgbClr val="229497">
                  <a:alpha val="0"/>
                </a:srgbClr>
              </a:gs>
            </a:gsLst>
            <a:lin ang="162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9471B-78BD-EC82-8010-7982D649B47E}"/>
              </a:ext>
            </a:extLst>
          </p:cNvPr>
          <p:cNvSpPr txBox="1"/>
          <p:nvPr/>
        </p:nvSpPr>
        <p:spPr>
          <a:xfrm>
            <a:off x="707794" y="5616751"/>
            <a:ext cx="3338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SASHA GLASER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1C94D-99E5-5DC3-60C8-6EF0958DFC90}"/>
              </a:ext>
            </a:extLst>
          </p:cNvPr>
          <p:cNvSpPr txBox="1"/>
          <p:nvPr/>
        </p:nvSpPr>
        <p:spPr>
          <a:xfrm>
            <a:off x="707794" y="5920104"/>
            <a:ext cx="3338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Michigan, 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BA750-A079-82F9-6566-18C2FB25C37A}"/>
              </a:ext>
            </a:extLst>
          </p:cNvPr>
          <p:cNvSpPr txBox="1"/>
          <p:nvPr/>
        </p:nvSpPr>
        <p:spPr>
          <a:xfrm>
            <a:off x="707794" y="6227086"/>
            <a:ext cx="33380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Athlete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21E00-C3C7-6719-E2A1-AF03C164B6C7}"/>
              </a:ext>
            </a:extLst>
          </p:cNvPr>
          <p:cNvSpPr txBox="1"/>
          <p:nvPr/>
        </p:nvSpPr>
        <p:spPr>
          <a:xfrm>
            <a:off x="5220938" y="225833"/>
            <a:ext cx="23564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5D73B-C33D-F31E-D99F-E2D315FD8CA6}"/>
              </a:ext>
            </a:extLst>
          </p:cNvPr>
          <p:cNvSpPr txBox="1"/>
          <p:nvPr/>
        </p:nvSpPr>
        <p:spPr>
          <a:xfrm>
            <a:off x="5220938" y="835093"/>
            <a:ext cx="235646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Age: </a:t>
            </a:r>
            <a:r>
              <a:rPr lang="en-US" sz="11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62664-68A0-6536-0CF7-81F68F316B76}"/>
              </a:ext>
            </a:extLst>
          </p:cNvPr>
          <p:cNvSpPr txBox="1"/>
          <p:nvPr/>
        </p:nvSpPr>
        <p:spPr>
          <a:xfrm>
            <a:off x="5220938" y="1267006"/>
            <a:ext cx="235646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Status: </a:t>
            </a:r>
            <a:r>
              <a:rPr lang="en-US" sz="11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Married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FBEE1-0B69-9E3B-5BD2-CBCF0E65B197}"/>
              </a:ext>
            </a:extLst>
          </p:cNvPr>
          <p:cNvSpPr txBox="1"/>
          <p:nvPr/>
        </p:nvSpPr>
        <p:spPr>
          <a:xfrm>
            <a:off x="5220938" y="1686215"/>
            <a:ext cx="235646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Children: </a:t>
            </a:r>
            <a:r>
              <a:rPr lang="en-US" sz="11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7" name="Freeform 118">
            <a:extLst>
              <a:ext uri="{FF2B5EF4-FFF2-40B4-BE49-F238E27FC236}">
                <a16:creationId xmlns:a16="http://schemas.microsoft.com/office/drawing/2014/main" id="{9045F077-423B-AD3E-445F-5D77EED0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62" y="3162073"/>
            <a:ext cx="68681" cy="68680"/>
          </a:xfrm>
          <a:custGeom>
            <a:avLst/>
            <a:gdLst>
              <a:gd name="T0" fmla="*/ 110 w 111"/>
              <a:gd name="T1" fmla="*/ 55 h 111"/>
              <a:gd name="T2" fmla="*/ 110 w 111"/>
              <a:gd name="T3" fmla="*/ 55 h 111"/>
              <a:gd name="T4" fmla="*/ 55 w 111"/>
              <a:gd name="T5" fmla="*/ 110 h 111"/>
              <a:gd name="T6" fmla="*/ 55 w 111"/>
              <a:gd name="T7" fmla="*/ 110 h 111"/>
              <a:gd name="T8" fmla="*/ 0 w 111"/>
              <a:gd name="T9" fmla="*/ 55 h 111"/>
              <a:gd name="T10" fmla="*/ 0 w 111"/>
              <a:gd name="T11" fmla="*/ 55 h 111"/>
              <a:gd name="T12" fmla="*/ 55 w 111"/>
              <a:gd name="T13" fmla="*/ 0 h 111"/>
              <a:gd name="T14" fmla="*/ 55 w 111"/>
              <a:gd name="T15" fmla="*/ 0 h 111"/>
              <a:gd name="T16" fmla="*/ 110 w 111"/>
              <a:gd name="T17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1">
                <a:moveTo>
                  <a:pt x="110" y="55"/>
                </a:moveTo>
                <a:lnTo>
                  <a:pt x="110" y="55"/>
                </a:lnTo>
                <a:cubicBezTo>
                  <a:pt x="110" y="85"/>
                  <a:pt x="86" y="110"/>
                  <a:pt x="55" y="110"/>
                </a:cubicBezTo>
                <a:lnTo>
                  <a:pt x="55" y="110"/>
                </a:lnTo>
                <a:cubicBezTo>
                  <a:pt x="25" y="110"/>
                  <a:pt x="0" y="85"/>
                  <a:pt x="0" y="55"/>
                </a:cubicBezTo>
                <a:lnTo>
                  <a:pt x="0" y="55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4"/>
                  <a:pt x="11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8" name="Freeform 142">
            <a:extLst>
              <a:ext uri="{FF2B5EF4-FFF2-40B4-BE49-F238E27FC236}">
                <a16:creationId xmlns:a16="http://schemas.microsoft.com/office/drawing/2014/main" id="{76F12CC1-9211-88E8-478B-2DB20B54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62" y="3469763"/>
            <a:ext cx="68681" cy="68680"/>
          </a:xfrm>
          <a:custGeom>
            <a:avLst/>
            <a:gdLst>
              <a:gd name="T0" fmla="*/ 110 w 111"/>
              <a:gd name="T1" fmla="*/ 55 h 111"/>
              <a:gd name="T2" fmla="*/ 110 w 111"/>
              <a:gd name="T3" fmla="*/ 55 h 111"/>
              <a:gd name="T4" fmla="*/ 55 w 111"/>
              <a:gd name="T5" fmla="*/ 110 h 111"/>
              <a:gd name="T6" fmla="*/ 55 w 111"/>
              <a:gd name="T7" fmla="*/ 110 h 111"/>
              <a:gd name="T8" fmla="*/ 0 w 111"/>
              <a:gd name="T9" fmla="*/ 55 h 111"/>
              <a:gd name="T10" fmla="*/ 0 w 111"/>
              <a:gd name="T11" fmla="*/ 55 h 111"/>
              <a:gd name="T12" fmla="*/ 55 w 111"/>
              <a:gd name="T13" fmla="*/ 0 h 111"/>
              <a:gd name="T14" fmla="*/ 55 w 111"/>
              <a:gd name="T15" fmla="*/ 0 h 111"/>
              <a:gd name="T16" fmla="*/ 110 w 111"/>
              <a:gd name="T17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1">
                <a:moveTo>
                  <a:pt x="110" y="55"/>
                </a:moveTo>
                <a:lnTo>
                  <a:pt x="110" y="55"/>
                </a:lnTo>
                <a:cubicBezTo>
                  <a:pt x="110" y="86"/>
                  <a:pt x="86" y="110"/>
                  <a:pt x="55" y="110"/>
                </a:cubicBezTo>
                <a:lnTo>
                  <a:pt x="55" y="110"/>
                </a:lnTo>
                <a:cubicBezTo>
                  <a:pt x="25" y="110"/>
                  <a:pt x="0" y="86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9" name="Freeform 156">
            <a:extLst>
              <a:ext uri="{FF2B5EF4-FFF2-40B4-BE49-F238E27FC236}">
                <a16:creationId xmlns:a16="http://schemas.microsoft.com/office/drawing/2014/main" id="{2F122F07-1E63-C226-6577-13B93503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62" y="3777454"/>
            <a:ext cx="68681" cy="68680"/>
          </a:xfrm>
          <a:custGeom>
            <a:avLst/>
            <a:gdLst>
              <a:gd name="T0" fmla="*/ 110 w 111"/>
              <a:gd name="T1" fmla="*/ 55 h 111"/>
              <a:gd name="T2" fmla="*/ 110 w 111"/>
              <a:gd name="T3" fmla="*/ 55 h 111"/>
              <a:gd name="T4" fmla="*/ 55 w 111"/>
              <a:gd name="T5" fmla="*/ 110 h 111"/>
              <a:gd name="T6" fmla="*/ 55 w 111"/>
              <a:gd name="T7" fmla="*/ 110 h 111"/>
              <a:gd name="T8" fmla="*/ 0 w 111"/>
              <a:gd name="T9" fmla="*/ 55 h 111"/>
              <a:gd name="T10" fmla="*/ 0 w 111"/>
              <a:gd name="T11" fmla="*/ 55 h 111"/>
              <a:gd name="T12" fmla="*/ 55 w 111"/>
              <a:gd name="T13" fmla="*/ 0 h 111"/>
              <a:gd name="T14" fmla="*/ 55 w 111"/>
              <a:gd name="T15" fmla="*/ 0 h 111"/>
              <a:gd name="T16" fmla="*/ 110 w 111"/>
              <a:gd name="T17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1">
                <a:moveTo>
                  <a:pt x="110" y="55"/>
                </a:moveTo>
                <a:lnTo>
                  <a:pt x="110" y="55"/>
                </a:lnTo>
                <a:cubicBezTo>
                  <a:pt x="110" y="85"/>
                  <a:pt x="86" y="110"/>
                  <a:pt x="55" y="110"/>
                </a:cubicBezTo>
                <a:lnTo>
                  <a:pt x="55" y="110"/>
                </a:lnTo>
                <a:cubicBezTo>
                  <a:pt x="25" y="110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0" name="Freeform 165">
            <a:extLst>
              <a:ext uri="{FF2B5EF4-FFF2-40B4-BE49-F238E27FC236}">
                <a16:creationId xmlns:a16="http://schemas.microsoft.com/office/drawing/2014/main" id="{A3D6ED11-05E3-5749-051E-CF1F0D27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62" y="4085145"/>
            <a:ext cx="68681" cy="68680"/>
          </a:xfrm>
          <a:custGeom>
            <a:avLst/>
            <a:gdLst>
              <a:gd name="T0" fmla="*/ 110 w 111"/>
              <a:gd name="T1" fmla="*/ 55 h 112"/>
              <a:gd name="T2" fmla="*/ 110 w 111"/>
              <a:gd name="T3" fmla="*/ 55 h 112"/>
              <a:gd name="T4" fmla="*/ 55 w 111"/>
              <a:gd name="T5" fmla="*/ 111 h 112"/>
              <a:gd name="T6" fmla="*/ 55 w 111"/>
              <a:gd name="T7" fmla="*/ 111 h 112"/>
              <a:gd name="T8" fmla="*/ 0 w 111"/>
              <a:gd name="T9" fmla="*/ 55 h 112"/>
              <a:gd name="T10" fmla="*/ 0 w 111"/>
              <a:gd name="T11" fmla="*/ 55 h 112"/>
              <a:gd name="T12" fmla="*/ 55 w 111"/>
              <a:gd name="T13" fmla="*/ 0 h 112"/>
              <a:gd name="T14" fmla="*/ 55 w 111"/>
              <a:gd name="T15" fmla="*/ 0 h 112"/>
              <a:gd name="T16" fmla="*/ 110 w 111"/>
              <a:gd name="T17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110" y="55"/>
                </a:moveTo>
                <a:lnTo>
                  <a:pt x="110" y="55"/>
                </a:lnTo>
                <a:cubicBezTo>
                  <a:pt x="110" y="86"/>
                  <a:pt x="86" y="111"/>
                  <a:pt x="55" y="111"/>
                </a:cubicBezTo>
                <a:lnTo>
                  <a:pt x="55" y="111"/>
                </a:lnTo>
                <a:cubicBezTo>
                  <a:pt x="25" y="111"/>
                  <a:pt x="0" y="86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1" name="Freeform 173">
            <a:extLst>
              <a:ext uri="{FF2B5EF4-FFF2-40B4-BE49-F238E27FC236}">
                <a16:creationId xmlns:a16="http://schemas.microsoft.com/office/drawing/2014/main" id="{47ADE821-F93E-B3A3-3382-B47A99D5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62" y="4395582"/>
            <a:ext cx="68681" cy="68681"/>
          </a:xfrm>
          <a:custGeom>
            <a:avLst/>
            <a:gdLst>
              <a:gd name="T0" fmla="*/ 110 w 111"/>
              <a:gd name="T1" fmla="*/ 55 h 111"/>
              <a:gd name="T2" fmla="*/ 110 w 111"/>
              <a:gd name="T3" fmla="*/ 55 h 111"/>
              <a:gd name="T4" fmla="*/ 55 w 111"/>
              <a:gd name="T5" fmla="*/ 110 h 111"/>
              <a:gd name="T6" fmla="*/ 55 w 111"/>
              <a:gd name="T7" fmla="*/ 110 h 111"/>
              <a:gd name="T8" fmla="*/ 0 w 111"/>
              <a:gd name="T9" fmla="*/ 55 h 111"/>
              <a:gd name="T10" fmla="*/ 0 w 111"/>
              <a:gd name="T11" fmla="*/ 55 h 111"/>
              <a:gd name="T12" fmla="*/ 55 w 111"/>
              <a:gd name="T13" fmla="*/ 0 h 111"/>
              <a:gd name="T14" fmla="*/ 55 w 111"/>
              <a:gd name="T15" fmla="*/ 0 h 111"/>
              <a:gd name="T16" fmla="*/ 110 w 111"/>
              <a:gd name="T17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1">
                <a:moveTo>
                  <a:pt x="110" y="55"/>
                </a:moveTo>
                <a:lnTo>
                  <a:pt x="110" y="55"/>
                </a:lnTo>
                <a:cubicBezTo>
                  <a:pt x="110" y="85"/>
                  <a:pt x="86" y="110"/>
                  <a:pt x="55" y="110"/>
                </a:cubicBezTo>
                <a:lnTo>
                  <a:pt x="55" y="110"/>
                </a:lnTo>
                <a:cubicBezTo>
                  <a:pt x="25" y="110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B254C0-3ACC-CCEE-3599-7FAF84353A0D}"/>
              </a:ext>
            </a:extLst>
          </p:cNvPr>
          <p:cNvSpPr txBox="1"/>
          <p:nvPr/>
        </p:nvSpPr>
        <p:spPr>
          <a:xfrm>
            <a:off x="5220938" y="2447757"/>
            <a:ext cx="286829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WANTS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40117-59C5-BCF3-F19F-C391879660F3}"/>
              </a:ext>
            </a:extLst>
          </p:cNvPr>
          <p:cNvSpPr txBox="1"/>
          <p:nvPr/>
        </p:nvSpPr>
        <p:spPr>
          <a:xfrm>
            <a:off x="5395693" y="3062471"/>
            <a:ext cx="2693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Helping people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A4C8A-94EF-C50A-FCEB-00D9B01C8F46}"/>
              </a:ext>
            </a:extLst>
          </p:cNvPr>
          <p:cNvSpPr txBox="1"/>
          <p:nvPr/>
        </p:nvSpPr>
        <p:spPr>
          <a:xfrm>
            <a:off x="5395693" y="3371140"/>
            <a:ext cx="2693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Overcoming personal brand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DA7E02-4691-99A9-B0B0-5D573165775E}"/>
              </a:ext>
            </a:extLst>
          </p:cNvPr>
          <p:cNvSpPr txBox="1"/>
          <p:nvPr/>
        </p:nvSpPr>
        <p:spPr>
          <a:xfrm>
            <a:off x="5395693" y="3679808"/>
            <a:ext cx="2693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Helping my 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78965-D42B-0774-1B3F-1F43F816D0E5}"/>
              </a:ext>
            </a:extLst>
          </p:cNvPr>
          <p:cNvSpPr txBox="1"/>
          <p:nvPr/>
        </p:nvSpPr>
        <p:spPr>
          <a:xfrm>
            <a:off x="5395693" y="3988476"/>
            <a:ext cx="2693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4863A1-D7AC-E62F-0FB9-35B5F7192E19}"/>
              </a:ext>
            </a:extLst>
          </p:cNvPr>
          <p:cNvSpPr txBox="1"/>
          <p:nvPr/>
        </p:nvSpPr>
        <p:spPr>
          <a:xfrm>
            <a:off x="5395693" y="4297144"/>
            <a:ext cx="2693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Winning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4C476A-D21C-1A7B-5703-145D39CE92CE}"/>
              </a:ext>
            </a:extLst>
          </p:cNvPr>
          <p:cNvGrpSpPr/>
          <p:nvPr/>
        </p:nvGrpSpPr>
        <p:grpSpPr>
          <a:xfrm>
            <a:off x="9002387" y="2447757"/>
            <a:ext cx="2875090" cy="2095608"/>
            <a:chOff x="8477735" y="2447757"/>
            <a:chExt cx="2875090" cy="2095608"/>
          </a:xfrm>
        </p:grpSpPr>
        <p:sp>
          <p:nvSpPr>
            <p:cNvPr id="22" name="Freeform 187">
              <a:extLst>
                <a:ext uri="{FF2B5EF4-FFF2-40B4-BE49-F238E27FC236}">
                  <a16:creationId xmlns:a16="http://schemas.microsoft.com/office/drawing/2014/main" id="{84E509F7-F6BE-0B63-AD58-67CF6116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735" y="3162073"/>
              <a:ext cx="68680" cy="68680"/>
            </a:xfrm>
            <a:custGeom>
              <a:avLst/>
              <a:gdLst>
                <a:gd name="T0" fmla="*/ 110 w 111"/>
                <a:gd name="T1" fmla="*/ 55 h 111"/>
                <a:gd name="T2" fmla="*/ 110 w 111"/>
                <a:gd name="T3" fmla="*/ 55 h 111"/>
                <a:gd name="T4" fmla="*/ 55 w 111"/>
                <a:gd name="T5" fmla="*/ 110 h 111"/>
                <a:gd name="T6" fmla="*/ 55 w 111"/>
                <a:gd name="T7" fmla="*/ 110 h 111"/>
                <a:gd name="T8" fmla="*/ 0 w 111"/>
                <a:gd name="T9" fmla="*/ 55 h 111"/>
                <a:gd name="T10" fmla="*/ 0 w 111"/>
                <a:gd name="T11" fmla="*/ 55 h 111"/>
                <a:gd name="T12" fmla="*/ 55 w 111"/>
                <a:gd name="T13" fmla="*/ 0 h 111"/>
                <a:gd name="T14" fmla="*/ 55 w 111"/>
                <a:gd name="T15" fmla="*/ 0 h 111"/>
                <a:gd name="T16" fmla="*/ 110 w 111"/>
                <a:gd name="T1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1">
                  <a:moveTo>
                    <a:pt x="110" y="55"/>
                  </a:moveTo>
                  <a:lnTo>
                    <a:pt x="110" y="55"/>
                  </a:lnTo>
                  <a:cubicBezTo>
                    <a:pt x="110" y="85"/>
                    <a:pt x="85" y="110"/>
                    <a:pt x="55" y="110"/>
                  </a:cubicBezTo>
                  <a:lnTo>
                    <a:pt x="55" y="110"/>
                  </a:lnTo>
                  <a:cubicBezTo>
                    <a:pt x="25" y="110"/>
                    <a:pt x="0" y="85"/>
                    <a:pt x="0" y="55"/>
                  </a:cubicBezTo>
                  <a:lnTo>
                    <a:pt x="0" y="55"/>
                  </a:lnTo>
                  <a:cubicBezTo>
                    <a:pt x="0" y="24"/>
                    <a:pt x="25" y="0"/>
                    <a:pt x="55" y="0"/>
                  </a:cubicBezTo>
                  <a:lnTo>
                    <a:pt x="55" y="0"/>
                  </a:lnTo>
                  <a:cubicBezTo>
                    <a:pt x="85" y="0"/>
                    <a:pt x="110" y="24"/>
                    <a:pt x="1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latin typeface="Poppins" pitchFamily="2" charset="77"/>
              </a:endParaRPr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4796B80E-AD2F-7FE5-8A62-622EC6D4C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735" y="3469763"/>
              <a:ext cx="68680" cy="68680"/>
            </a:xfrm>
            <a:custGeom>
              <a:avLst/>
              <a:gdLst>
                <a:gd name="T0" fmla="*/ 110 w 111"/>
                <a:gd name="T1" fmla="*/ 55 h 111"/>
                <a:gd name="T2" fmla="*/ 110 w 111"/>
                <a:gd name="T3" fmla="*/ 55 h 111"/>
                <a:gd name="T4" fmla="*/ 55 w 111"/>
                <a:gd name="T5" fmla="*/ 110 h 111"/>
                <a:gd name="T6" fmla="*/ 55 w 111"/>
                <a:gd name="T7" fmla="*/ 110 h 111"/>
                <a:gd name="T8" fmla="*/ 0 w 111"/>
                <a:gd name="T9" fmla="*/ 55 h 111"/>
                <a:gd name="T10" fmla="*/ 0 w 111"/>
                <a:gd name="T11" fmla="*/ 55 h 111"/>
                <a:gd name="T12" fmla="*/ 55 w 111"/>
                <a:gd name="T13" fmla="*/ 0 h 111"/>
                <a:gd name="T14" fmla="*/ 55 w 111"/>
                <a:gd name="T15" fmla="*/ 0 h 111"/>
                <a:gd name="T16" fmla="*/ 110 w 111"/>
                <a:gd name="T1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1">
                  <a:moveTo>
                    <a:pt x="110" y="55"/>
                  </a:moveTo>
                  <a:lnTo>
                    <a:pt x="110" y="55"/>
                  </a:lnTo>
                  <a:cubicBezTo>
                    <a:pt x="110" y="86"/>
                    <a:pt x="85" y="110"/>
                    <a:pt x="55" y="110"/>
                  </a:cubicBezTo>
                  <a:lnTo>
                    <a:pt x="55" y="110"/>
                  </a:lnTo>
                  <a:cubicBezTo>
                    <a:pt x="25" y="110"/>
                    <a:pt x="0" y="86"/>
                    <a:pt x="0" y="55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lnTo>
                    <a:pt x="55" y="0"/>
                  </a:lnTo>
                  <a:cubicBezTo>
                    <a:pt x="85" y="0"/>
                    <a:pt x="110" y="25"/>
                    <a:pt x="1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latin typeface="Poppins" pitchFamily="2" charset="77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110E728C-37AC-598D-47E3-5F6580680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735" y="3777454"/>
              <a:ext cx="68680" cy="68680"/>
            </a:xfrm>
            <a:custGeom>
              <a:avLst/>
              <a:gdLst>
                <a:gd name="T0" fmla="*/ 110 w 111"/>
                <a:gd name="T1" fmla="*/ 55 h 111"/>
                <a:gd name="T2" fmla="*/ 110 w 111"/>
                <a:gd name="T3" fmla="*/ 55 h 111"/>
                <a:gd name="T4" fmla="*/ 55 w 111"/>
                <a:gd name="T5" fmla="*/ 110 h 111"/>
                <a:gd name="T6" fmla="*/ 55 w 111"/>
                <a:gd name="T7" fmla="*/ 110 h 111"/>
                <a:gd name="T8" fmla="*/ 0 w 111"/>
                <a:gd name="T9" fmla="*/ 55 h 111"/>
                <a:gd name="T10" fmla="*/ 0 w 111"/>
                <a:gd name="T11" fmla="*/ 55 h 111"/>
                <a:gd name="T12" fmla="*/ 55 w 111"/>
                <a:gd name="T13" fmla="*/ 0 h 111"/>
                <a:gd name="T14" fmla="*/ 55 w 111"/>
                <a:gd name="T15" fmla="*/ 0 h 111"/>
                <a:gd name="T16" fmla="*/ 110 w 111"/>
                <a:gd name="T1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1">
                  <a:moveTo>
                    <a:pt x="110" y="55"/>
                  </a:moveTo>
                  <a:lnTo>
                    <a:pt x="110" y="55"/>
                  </a:lnTo>
                  <a:cubicBezTo>
                    <a:pt x="110" y="85"/>
                    <a:pt x="85" y="110"/>
                    <a:pt x="55" y="110"/>
                  </a:cubicBezTo>
                  <a:lnTo>
                    <a:pt x="55" y="110"/>
                  </a:lnTo>
                  <a:cubicBezTo>
                    <a:pt x="25" y="110"/>
                    <a:pt x="0" y="85"/>
                    <a:pt x="0" y="55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lnTo>
                    <a:pt x="55" y="0"/>
                  </a:lnTo>
                  <a:cubicBezTo>
                    <a:pt x="85" y="0"/>
                    <a:pt x="110" y="25"/>
                    <a:pt x="1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latin typeface="Poppins" pitchFamily="2" charset="77"/>
              </a:endParaRPr>
            </a:p>
          </p:txBody>
        </p:sp>
        <p:sp>
          <p:nvSpPr>
            <p:cNvPr id="25" name="Freeform 224">
              <a:extLst>
                <a:ext uri="{FF2B5EF4-FFF2-40B4-BE49-F238E27FC236}">
                  <a16:creationId xmlns:a16="http://schemas.microsoft.com/office/drawing/2014/main" id="{71F37547-50AC-A33F-CFAB-DDDED18C1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735" y="4085145"/>
              <a:ext cx="68680" cy="68680"/>
            </a:xfrm>
            <a:custGeom>
              <a:avLst/>
              <a:gdLst>
                <a:gd name="T0" fmla="*/ 110 w 111"/>
                <a:gd name="T1" fmla="*/ 55 h 112"/>
                <a:gd name="T2" fmla="*/ 110 w 111"/>
                <a:gd name="T3" fmla="*/ 55 h 112"/>
                <a:gd name="T4" fmla="*/ 55 w 111"/>
                <a:gd name="T5" fmla="*/ 111 h 112"/>
                <a:gd name="T6" fmla="*/ 55 w 111"/>
                <a:gd name="T7" fmla="*/ 111 h 112"/>
                <a:gd name="T8" fmla="*/ 0 w 111"/>
                <a:gd name="T9" fmla="*/ 55 h 112"/>
                <a:gd name="T10" fmla="*/ 0 w 111"/>
                <a:gd name="T11" fmla="*/ 55 h 112"/>
                <a:gd name="T12" fmla="*/ 55 w 111"/>
                <a:gd name="T13" fmla="*/ 0 h 112"/>
                <a:gd name="T14" fmla="*/ 55 w 111"/>
                <a:gd name="T15" fmla="*/ 0 h 112"/>
                <a:gd name="T16" fmla="*/ 110 w 111"/>
                <a:gd name="T17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2">
                  <a:moveTo>
                    <a:pt x="110" y="55"/>
                  </a:moveTo>
                  <a:lnTo>
                    <a:pt x="110" y="55"/>
                  </a:lnTo>
                  <a:cubicBezTo>
                    <a:pt x="110" y="86"/>
                    <a:pt x="85" y="111"/>
                    <a:pt x="55" y="111"/>
                  </a:cubicBezTo>
                  <a:lnTo>
                    <a:pt x="55" y="111"/>
                  </a:lnTo>
                  <a:cubicBezTo>
                    <a:pt x="25" y="111"/>
                    <a:pt x="0" y="86"/>
                    <a:pt x="0" y="55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lnTo>
                    <a:pt x="55" y="0"/>
                  </a:lnTo>
                  <a:cubicBezTo>
                    <a:pt x="85" y="0"/>
                    <a:pt x="110" y="25"/>
                    <a:pt x="1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latin typeface="Poppins" pitchFamily="2" charset="77"/>
              </a:endParaRPr>
            </a:p>
          </p:txBody>
        </p:sp>
        <p:sp>
          <p:nvSpPr>
            <p:cNvPr id="26" name="Freeform 247">
              <a:extLst>
                <a:ext uri="{FF2B5EF4-FFF2-40B4-BE49-F238E27FC236}">
                  <a16:creationId xmlns:a16="http://schemas.microsoft.com/office/drawing/2014/main" id="{7471E382-24CF-243F-2C5C-5147DFD9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735" y="4395582"/>
              <a:ext cx="68680" cy="68681"/>
            </a:xfrm>
            <a:custGeom>
              <a:avLst/>
              <a:gdLst>
                <a:gd name="T0" fmla="*/ 110 w 111"/>
                <a:gd name="T1" fmla="*/ 55 h 111"/>
                <a:gd name="T2" fmla="*/ 110 w 111"/>
                <a:gd name="T3" fmla="*/ 55 h 111"/>
                <a:gd name="T4" fmla="*/ 55 w 111"/>
                <a:gd name="T5" fmla="*/ 110 h 111"/>
                <a:gd name="T6" fmla="*/ 55 w 111"/>
                <a:gd name="T7" fmla="*/ 110 h 111"/>
                <a:gd name="T8" fmla="*/ 0 w 111"/>
                <a:gd name="T9" fmla="*/ 55 h 111"/>
                <a:gd name="T10" fmla="*/ 0 w 111"/>
                <a:gd name="T11" fmla="*/ 55 h 111"/>
                <a:gd name="T12" fmla="*/ 55 w 111"/>
                <a:gd name="T13" fmla="*/ 0 h 111"/>
                <a:gd name="T14" fmla="*/ 55 w 111"/>
                <a:gd name="T15" fmla="*/ 0 h 111"/>
                <a:gd name="T16" fmla="*/ 110 w 111"/>
                <a:gd name="T17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1">
                  <a:moveTo>
                    <a:pt x="110" y="55"/>
                  </a:moveTo>
                  <a:lnTo>
                    <a:pt x="110" y="55"/>
                  </a:lnTo>
                  <a:cubicBezTo>
                    <a:pt x="110" y="85"/>
                    <a:pt x="85" y="110"/>
                    <a:pt x="55" y="110"/>
                  </a:cubicBezTo>
                  <a:lnTo>
                    <a:pt x="55" y="110"/>
                  </a:lnTo>
                  <a:cubicBezTo>
                    <a:pt x="25" y="110"/>
                    <a:pt x="0" y="85"/>
                    <a:pt x="0" y="55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lnTo>
                    <a:pt x="55" y="0"/>
                  </a:lnTo>
                  <a:cubicBezTo>
                    <a:pt x="85" y="0"/>
                    <a:pt x="110" y="25"/>
                    <a:pt x="1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dirty="0">
                <a:latin typeface="Poppins" pitchFamily="2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7FE521-27A0-6F8E-57ED-73083871BC91}"/>
                </a:ext>
              </a:extLst>
            </p:cNvPr>
            <p:cNvSpPr txBox="1"/>
            <p:nvPr/>
          </p:nvSpPr>
          <p:spPr>
            <a:xfrm>
              <a:off x="8484533" y="2447757"/>
              <a:ext cx="2868291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rPr>
                <a:t>FRUSTRATIONS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A13399-B7CF-5AA5-EA15-5B99E04FBABE}"/>
                </a:ext>
              </a:extLst>
            </p:cNvPr>
            <p:cNvSpPr txBox="1"/>
            <p:nvPr/>
          </p:nvSpPr>
          <p:spPr>
            <a:xfrm>
              <a:off x="8659289" y="3062471"/>
              <a:ext cx="2693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rPr>
                <a:t>Losing the team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45BA77-99E6-BABA-96B6-0D7F5CCB8340}"/>
                </a:ext>
              </a:extLst>
            </p:cNvPr>
            <p:cNvSpPr txBox="1"/>
            <p:nvPr/>
          </p:nvSpPr>
          <p:spPr>
            <a:xfrm>
              <a:off x="8659289" y="3371140"/>
              <a:ext cx="2693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rPr>
                <a:t>Losing time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6619A-D9FF-97F7-F2BD-F5AF44691B22}"/>
                </a:ext>
              </a:extLst>
            </p:cNvPr>
            <p:cNvSpPr txBox="1"/>
            <p:nvPr/>
          </p:nvSpPr>
          <p:spPr>
            <a:xfrm>
              <a:off x="8659289" y="3679808"/>
              <a:ext cx="2693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rPr>
                <a:t>Not advancing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44AF7-6994-5112-FC5B-EB422C598ECA}"/>
                </a:ext>
              </a:extLst>
            </p:cNvPr>
            <p:cNvSpPr txBox="1"/>
            <p:nvPr/>
          </p:nvSpPr>
          <p:spPr>
            <a:xfrm>
              <a:off x="8659289" y="3988476"/>
              <a:ext cx="2693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rPr>
                <a:t>Waking up late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3116EF-9498-AF6F-E719-D8A9D812F95A}"/>
                </a:ext>
              </a:extLst>
            </p:cNvPr>
            <p:cNvSpPr txBox="1"/>
            <p:nvPr/>
          </p:nvSpPr>
          <p:spPr>
            <a:xfrm>
              <a:off x="8659289" y="4297144"/>
              <a:ext cx="2693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rPr>
                <a:t>Not enough time for family</a:t>
              </a:r>
            </a:p>
          </p:txBody>
        </p:sp>
      </p:grpSp>
      <p:sp>
        <p:nvSpPr>
          <p:cNvPr id="40" name="Freeform 292">
            <a:extLst>
              <a:ext uri="{FF2B5EF4-FFF2-40B4-BE49-F238E27FC236}">
                <a16:creationId xmlns:a16="http://schemas.microsoft.com/office/drawing/2014/main" id="{F1F70989-35F5-8F33-0471-13ECB9CC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256" y="5824145"/>
            <a:ext cx="472525" cy="505492"/>
          </a:xfrm>
          <a:custGeom>
            <a:avLst/>
            <a:gdLst>
              <a:gd name="T0" fmla="*/ 734 w 760"/>
              <a:gd name="T1" fmla="*/ 548 h 812"/>
              <a:gd name="T2" fmla="*/ 713 w 760"/>
              <a:gd name="T3" fmla="*/ 505 h 812"/>
              <a:gd name="T4" fmla="*/ 532 w 760"/>
              <a:gd name="T5" fmla="*/ 134 h 812"/>
              <a:gd name="T6" fmla="*/ 513 w 760"/>
              <a:gd name="T7" fmla="*/ 95 h 812"/>
              <a:gd name="T8" fmla="*/ 380 w 760"/>
              <a:gd name="T9" fmla="*/ 0 h 812"/>
              <a:gd name="T10" fmla="*/ 276 w 760"/>
              <a:gd name="T11" fmla="*/ 49 h 812"/>
              <a:gd name="T12" fmla="*/ 228 w 760"/>
              <a:gd name="T13" fmla="*/ 132 h 812"/>
              <a:gd name="T14" fmla="*/ 46 w 760"/>
              <a:gd name="T15" fmla="*/ 504 h 812"/>
              <a:gd name="T16" fmla="*/ 26 w 760"/>
              <a:gd name="T17" fmla="*/ 546 h 812"/>
              <a:gd name="T18" fmla="*/ 14 w 760"/>
              <a:gd name="T19" fmla="*/ 576 h 812"/>
              <a:gd name="T20" fmla="*/ 109 w 760"/>
              <a:gd name="T21" fmla="*/ 798 h 812"/>
              <a:gd name="T22" fmla="*/ 175 w 760"/>
              <a:gd name="T23" fmla="*/ 811 h 812"/>
              <a:gd name="T24" fmla="*/ 277 w 760"/>
              <a:gd name="T25" fmla="*/ 781 h 812"/>
              <a:gd name="T26" fmla="*/ 378 w 760"/>
              <a:gd name="T27" fmla="*/ 697 h 812"/>
              <a:gd name="T28" fmla="*/ 559 w 760"/>
              <a:gd name="T29" fmla="*/ 809 h 812"/>
              <a:gd name="T30" fmla="*/ 581 w 760"/>
              <a:gd name="T31" fmla="*/ 811 h 812"/>
              <a:gd name="T32" fmla="*/ 751 w 760"/>
              <a:gd name="T33" fmla="*/ 663 h 812"/>
              <a:gd name="T34" fmla="*/ 380 w 760"/>
              <a:gd name="T35" fmla="*/ 619 h 812"/>
              <a:gd name="T36" fmla="*/ 298 w 760"/>
              <a:gd name="T37" fmla="*/ 468 h 812"/>
              <a:gd name="T38" fmla="*/ 309 w 760"/>
              <a:gd name="T39" fmla="*/ 384 h 812"/>
              <a:gd name="T40" fmla="*/ 380 w 760"/>
              <a:gd name="T41" fmla="*/ 348 h 812"/>
              <a:gd name="T42" fmla="*/ 465 w 760"/>
              <a:gd name="T43" fmla="*/ 418 h 812"/>
              <a:gd name="T44" fmla="*/ 462 w 760"/>
              <a:gd name="T45" fmla="*/ 468 h 812"/>
              <a:gd name="T46" fmla="*/ 704 w 760"/>
              <a:gd name="T47" fmla="*/ 657 h 812"/>
              <a:gd name="T48" fmla="*/ 569 w 760"/>
              <a:gd name="T49" fmla="*/ 760 h 812"/>
              <a:gd name="T50" fmla="*/ 507 w 760"/>
              <a:gd name="T51" fmla="*/ 739 h 812"/>
              <a:gd name="T52" fmla="*/ 513 w 760"/>
              <a:gd name="T53" fmla="*/ 481 h 812"/>
              <a:gd name="T54" fmla="*/ 517 w 760"/>
              <a:gd name="T55" fmla="*/ 412 h 812"/>
              <a:gd name="T56" fmla="*/ 381 w 760"/>
              <a:gd name="T57" fmla="*/ 299 h 812"/>
              <a:gd name="T58" fmla="*/ 266 w 760"/>
              <a:gd name="T59" fmla="*/ 357 h 812"/>
              <a:gd name="T60" fmla="*/ 249 w 760"/>
              <a:gd name="T61" fmla="*/ 481 h 812"/>
              <a:gd name="T62" fmla="*/ 347 w 760"/>
              <a:gd name="T63" fmla="*/ 661 h 812"/>
              <a:gd name="T64" fmla="*/ 193 w 760"/>
              <a:gd name="T65" fmla="*/ 761 h 812"/>
              <a:gd name="T66" fmla="*/ 131 w 760"/>
              <a:gd name="T67" fmla="*/ 753 h 812"/>
              <a:gd name="T68" fmla="*/ 65 w 760"/>
              <a:gd name="T69" fmla="*/ 595 h 812"/>
              <a:gd name="T70" fmla="*/ 76 w 760"/>
              <a:gd name="T71" fmla="*/ 570 h 812"/>
              <a:gd name="T72" fmla="*/ 95 w 760"/>
              <a:gd name="T73" fmla="*/ 527 h 812"/>
              <a:gd name="T74" fmla="*/ 276 w 760"/>
              <a:gd name="T75" fmla="*/ 158 h 812"/>
              <a:gd name="T76" fmla="*/ 318 w 760"/>
              <a:gd name="T77" fmla="*/ 85 h 812"/>
              <a:gd name="T78" fmla="*/ 384 w 760"/>
              <a:gd name="T79" fmla="*/ 55 h 812"/>
              <a:gd name="T80" fmla="*/ 471 w 760"/>
              <a:gd name="T81" fmla="*/ 121 h 812"/>
              <a:gd name="T82" fmla="*/ 493 w 760"/>
              <a:gd name="T83" fmla="*/ 163 h 812"/>
              <a:gd name="T84" fmla="*/ 671 w 760"/>
              <a:gd name="T85" fmla="*/ 529 h 812"/>
              <a:gd name="T86" fmla="*/ 690 w 760"/>
              <a:gd name="T87" fmla="*/ 570 h 812"/>
              <a:gd name="T88" fmla="*/ 704 w 760"/>
              <a:gd name="T89" fmla="*/ 657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0" h="812">
                <a:moveTo>
                  <a:pt x="746" y="577"/>
                </a:moveTo>
                <a:lnTo>
                  <a:pt x="746" y="577"/>
                </a:lnTo>
                <a:cubicBezTo>
                  <a:pt x="742" y="567"/>
                  <a:pt x="738" y="556"/>
                  <a:pt x="734" y="548"/>
                </a:cubicBezTo>
                <a:lnTo>
                  <a:pt x="734" y="548"/>
                </a:lnTo>
                <a:cubicBezTo>
                  <a:pt x="727" y="533"/>
                  <a:pt x="721" y="519"/>
                  <a:pt x="715" y="506"/>
                </a:cubicBezTo>
                <a:lnTo>
                  <a:pt x="713" y="505"/>
                </a:lnTo>
                <a:lnTo>
                  <a:pt x="713" y="505"/>
                </a:lnTo>
                <a:cubicBezTo>
                  <a:pt x="658" y="384"/>
                  <a:pt x="598" y="260"/>
                  <a:pt x="534" y="139"/>
                </a:cubicBezTo>
                <a:lnTo>
                  <a:pt x="532" y="134"/>
                </a:lnTo>
                <a:lnTo>
                  <a:pt x="532" y="134"/>
                </a:lnTo>
                <a:cubicBezTo>
                  <a:pt x="526" y="121"/>
                  <a:pt x="519" y="108"/>
                  <a:pt x="513" y="95"/>
                </a:cubicBezTo>
                <a:lnTo>
                  <a:pt x="513" y="95"/>
                </a:lnTo>
                <a:cubicBezTo>
                  <a:pt x="505" y="81"/>
                  <a:pt x="496" y="65"/>
                  <a:pt x="484" y="50"/>
                </a:cubicBezTo>
                <a:lnTo>
                  <a:pt x="484" y="50"/>
                </a:lnTo>
                <a:cubicBezTo>
                  <a:pt x="458" y="18"/>
                  <a:pt x="420" y="0"/>
                  <a:pt x="380" y="0"/>
                </a:cubicBezTo>
                <a:lnTo>
                  <a:pt x="380" y="0"/>
                </a:lnTo>
                <a:cubicBezTo>
                  <a:pt x="339" y="0"/>
                  <a:pt x="303" y="18"/>
                  <a:pt x="276" y="49"/>
                </a:cubicBezTo>
                <a:lnTo>
                  <a:pt x="276" y="49"/>
                </a:lnTo>
                <a:cubicBezTo>
                  <a:pt x="264" y="63"/>
                  <a:pt x="255" y="79"/>
                  <a:pt x="247" y="94"/>
                </a:cubicBezTo>
                <a:lnTo>
                  <a:pt x="247" y="94"/>
                </a:lnTo>
                <a:cubicBezTo>
                  <a:pt x="241" y="107"/>
                  <a:pt x="234" y="119"/>
                  <a:pt x="228" y="132"/>
                </a:cubicBezTo>
                <a:lnTo>
                  <a:pt x="225" y="137"/>
                </a:lnTo>
                <a:lnTo>
                  <a:pt x="225" y="137"/>
                </a:lnTo>
                <a:cubicBezTo>
                  <a:pt x="163" y="258"/>
                  <a:pt x="102" y="382"/>
                  <a:pt x="46" y="504"/>
                </a:cubicBezTo>
                <a:lnTo>
                  <a:pt x="45" y="505"/>
                </a:lnTo>
                <a:lnTo>
                  <a:pt x="45" y="505"/>
                </a:lnTo>
                <a:cubicBezTo>
                  <a:pt x="40" y="518"/>
                  <a:pt x="33" y="532"/>
                  <a:pt x="26" y="546"/>
                </a:cubicBezTo>
                <a:lnTo>
                  <a:pt x="26" y="546"/>
                </a:lnTo>
                <a:cubicBezTo>
                  <a:pt x="22" y="556"/>
                  <a:pt x="18" y="566"/>
                  <a:pt x="14" y="576"/>
                </a:cubicBezTo>
                <a:lnTo>
                  <a:pt x="14" y="576"/>
                </a:lnTo>
                <a:cubicBezTo>
                  <a:pt x="3" y="605"/>
                  <a:pt x="0" y="635"/>
                  <a:pt x="4" y="663"/>
                </a:cubicBezTo>
                <a:lnTo>
                  <a:pt x="4" y="663"/>
                </a:lnTo>
                <a:cubicBezTo>
                  <a:pt x="13" y="724"/>
                  <a:pt x="54" y="775"/>
                  <a:pt x="109" y="798"/>
                </a:cubicBezTo>
                <a:lnTo>
                  <a:pt x="109" y="798"/>
                </a:lnTo>
                <a:cubicBezTo>
                  <a:pt x="131" y="806"/>
                  <a:pt x="152" y="811"/>
                  <a:pt x="175" y="811"/>
                </a:cubicBezTo>
                <a:lnTo>
                  <a:pt x="175" y="811"/>
                </a:lnTo>
                <a:cubicBezTo>
                  <a:pt x="181" y="811"/>
                  <a:pt x="190" y="809"/>
                  <a:pt x="196" y="809"/>
                </a:cubicBezTo>
                <a:lnTo>
                  <a:pt x="196" y="809"/>
                </a:lnTo>
                <a:cubicBezTo>
                  <a:pt x="223" y="806"/>
                  <a:pt x="250" y="797"/>
                  <a:pt x="277" y="781"/>
                </a:cubicBezTo>
                <a:lnTo>
                  <a:pt x="277" y="781"/>
                </a:lnTo>
                <a:cubicBezTo>
                  <a:pt x="311" y="762"/>
                  <a:pt x="342" y="736"/>
                  <a:pt x="378" y="697"/>
                </a:cubicBezTo>
                <a:lnTo>
                  <a:pt x="378" y="697"/>
                </a:lnTo>
                <a:cubicBezTo>
                  <a:pt x="413" y="735"/>
                  <a:pt x="446" y="762"/>
                  <a:pt x="479" y="781"/>
                </a:cubicBezTo>
                <a:lnTo>
                  <a:pt x="479" y="781"/>
                </a:lnTo>
                <a:cubicBezTo>
                  <a:pt x="506" y="797"/>
                  <a:pt x="532" y="806"/>
                  <a:pt x="559" y="809"/>
                </a:cubicBezTo>
                <a:lnTo>
                  <a:pt x="559" y="809"/>
                </a:lnTo>
                <a:cubicBezTo>
                  <a:pt x="566" y="810"/>
                  <a:pt x="574" y="811"/>
                  <a:pt x="581" y="811"/>
                </a:cubicBezTo>
                <a:lnTo>
                  <a:pt x="581" y="811"/>
                </a:lnTo>
                <a:cubicBezTo>
                  <a:pt x="603" y="811"/>
                  <a:pt x="626" y="806"/>
                  <a:pt x="646" y="798"/>
                </a:cubicBezTo>
                <a:lnTo>
                  <a:pt x="646" y="798"/>
                </a:lnTo>
                <a:cubicBezTo>
                  <a:pt x="703" y="774"/>
                  <a:pt x="743" y="723"/>
                  <a:pt x="751" y="663"/>
                </a:cubicBezTo>
                <a:lnTo>
                  <a:pt x="751" y="663"/>
                </a:lnTo>
                <a:cubicBezTo>
                  <a:pt x="759" y="635"/>
                  <a:pt x="756" y="607"/>
                  <a:pt x="746" y="577"/>
                </a:cubicBezTo>
                <a:close/>
                <a:moveTo>
                  <a:pt x="380" y="619"/>
                </a:moveTo>
                <a:lnTo>
                  <a:pt x="380" y="619"/>
                </a:lnTo>
                <a:cubicBezTo>
                  <a:pt x="337" y="564"/>
                  <a:pt x="308" y="512"/>
                  <a:pt x="298" y="468"/>
                </a:cubicBezTo>
                <a:lnTo>
                  <a:pt x="298" y="468"/>
                </a:lnTo>
                <a:cubicBezTo>
                  <a:pt x="295" y="449"/>
                  <a:pt x="293" y="433"/>
                  <a:pt x="296" y="418"/>
                </a:cubicBezTo>
                <a:lnTo>
                  <a:pt x="296" y="418"/>
                </a:lnTo>
                <a:cubicBezTo>
                  <a:pt x="297" y="405"/>
                  <a:pt x="302" y="394"/>
                  <a:pt x="309" y="384"/>
                </a:cubicBezTo>
                <a:lnTo>
                  <a:pt x="309" y="384"/>
                </a:lnTo>
                <a:cubicBezTo>
                  <a:pt x="324" y="362"/>
                  <a:pt x="350" y="348"/>
                  <a:pt x="380" y="348"/>
                </a:cubicBezTo>
                <a:lnTo>
                  <a:pt x="380" y="348"/>
                </a:lnTo>
                <a:cubicBezTo>
                  <a:pt x="410" y="348"/>
                  <a:pt x="437" y="361"/>
                  <a:pt x="452" y="384"/>
                </a:cubicBezTo>
                <a:lnTo>
                  <a:pt x="452" y="384"/>
                </a:lnTo>
                <a:cubicBezTo>
                  <a:pt x="458" y="394"/>
                  <a:pt x="463" y="405"/>
                  <a:pt x="465" y="418"/>
                </a:cubicBezTo>
                <a:lnTo>
                  <a:pt x="465" y="418"/>
                </a:lnTo>
                <a:cubicBezTo>
                  <a:pt x="467" y="433"/>
                  <a:pt x="466" y="450"/>
                  <a:pt x="462" y="468"/>
                </a:cubicBezTo>
                <a:lnTo>
                  <a:pt x="462" y="468"/>
                </a:lnTo>
                <a:cubicBezTo>
                  <a:pt x="452" y="511"/>
                  <a:pt x="424" y="563"/>
                  <a:pt x="380" y="619"/>
                </a:cubicBezTo>
                <a:close/>
                <a:moveTo>
                  <a:pt x="704" y="657"/>
                </a:moveTo>
                <a:lnTo>
                  <a:pt x="704" y="657"/>
                </a:lnTo>
                <a:cubicBezTo>
                  <a:pt x="698" y="699"/>
                  <a:pt x="669" y="736"/>
                  <a:pt x="630" y="752"/>
                </a:cubicBezTo>
                <a:lnTo>
                  <a:pt x="630" y="752"/>
                </a:lnTo>
                <a:cubicBezTo>
                  <a:pt x="611" y="760"/>
                  <a:pt x="589" y="762"/>
                  <a:pt x="569" y="760"/>
                </a:cubicBezTo>
                <a:lnTo>
                  <a:pt x="569" y="760"/>
                </a:lnTo>
                <a:cubicBezTo>
                  <a:pt x="548" y="757"/>
                  <a:pt x="528" y="751"/>
                  <a:pt x="507" y="739"/>
                </a:cubicBezTo>
                <a:lnTo>
                  <a:pt x="507" y="739"/>
                </a:lnTo>
                <a:cubicBezTo>
                  <a:pt x="477" y="722"/>
                  <a:pt x="448" y="698"/>
                  <a:pt x="414" y="660"/>
                </a:cubicBezTo>
                <a:lnTo>
                  <a:pt x="414" y="660"/>
                </a:lnTo>
                <a:cubicBezTo>
                  <a:pt x="468" y="595"/>
                  <a:pt x="500" y="534"/>
                  <a:pt x="513" y="481"/>
                </a:cubicBezTo>
                <a:lnTo>
                  <a:pt x="513" y="481"/>
                </a:lnTo>
                <a:cubicBezTo>
                  <a:pt x="518" y="455"/>
                  <a:pt x="519" y="433"/>
                  <a:pt x="517" y="412"/>
                </a:cubicBezTo>
                <a:lnTo>
                  <a:pt x="517" y="412"/>
                </a:lnTo>
                <a:cubicBezTo>
                  <a:pt x="513" y="392"/>
                  <a:pt x="506" y="373"/>
                  <a:pt x="495" y="357"/>
                </a:cubicBezTo>
                <a:lnTo>
                  <a:pt x="495" y="357"/>
                </a:lnTo>
                <a:cubicBezTo>
                  <a:pt x="469" y="320"/>
                  <a:pt x="427" y="299"/>
                  <a:pt x="381" y="299"/>
                </a:cubicBezTo>
                <a:lnTo>
                  <a:pt x="381" y="299"/>
                </a:lnTo>
                <a:cubicBezTo>
                  <a:pt x="334" y="299"/>
                  <a:pt x="291" y="321"/>
                  <a:pt x="266" y="357"/>
                </a:cubicBezTo>
                <a:lnTo>
                  <a:pt x="266" y="357"/>
                </a:lnTo>
                <a:cubicBezTo>
                  <a:pt x="255" y="373"/>
                  <a:pt x="248" y="392"/>
                  <a:pt x="244" y="412"/>
                </a:cubicBezTo>
                <a:lnTo>
                  <a:pt x="244" y="412"/>
                </a:lnTo>
                <a:cubicBezTo>
                  <a:pt x="241" y="433"/>
                  <a:pt x="242" y="457"/>
                  <a:pt x="249" y="481"/>
                </a:cubicBezTo>
                <a:lnTo>
                  <a:pt x="249" y="481"/>
                </a:lnTo>
                <a:cubicBezTo>
                  <a:pt x="261" y="534"/>
                  <a:pt x="294" y="595"/>
                  <a:pt x="347" y="661"/>
                </a:cubicBezTo>
                <a:lnTo>
                  <a:pt x="347" y="661"/>
                </a:lnTo>
                <a:cubicBezTo>
                  <a:pt x="313" y="698"/>
                  <a:pt x="284" y="724"/>
                  <a:pt x="255" y="740"/>
                </a:cubicBezTo>
                <a:lnTo>
                  <a:pt x="255" y="740"/>
                </a:lnTo>
                <a:cubicBezTo>
                  <a:pt x="233" y="752"/>
                  <a:pt x="213" y="759"/>
                  <a:pt x="193" y="761"/>
                </a:cubicBezTo>
                <a:lnTo>
                  <a:pt x="193" y="761"/>
                </a:lnTo>
                <a:cubicBezTo>
                  <a:pt x="172" y="763"/>
                  <a:pt x="151" y="761"/>
                  <a:pt x="131" y="753"/>
                </a:cubicBezTo>
                <a:lnTo>
                  <a:pt x="131" y="753"/>
                </a:lnTo>
                <a:cubicBezTo>
                  <a:pt x="92" y="737"/>
                  <a:pt x="63" y="700"/>
                  <a:pt x="57" y="658"/>
                </a:cubicBezTo>
                <a:lnTo>
                  <a:pt x="57" y="658"/>
                </a:lnTo>
                <a:cubicBezTo>
                  <a:pt x="55" y="638"/>
                  <a:pt x="57" y="618"/>
                  <a:pt x="65" y="595"/>
                </a:cubicBezTo>
                <a:lnTo>
                  <a:pt x="65" y="595"/>
                </a:lnTo>
                <a:cubicBezTo>
                  <a:pt x="68" y="588"/>
                  <a:pt x="71" y="579"/>
                  <a:pt x="76" y="570"/>
                </a:cubicBezTo>
                <a:lnTo>
                  <a:pt x="76" y="570"/>
                </a:lnTo>
                <a:cubicBezTo>
                  <a:pt x="81" y="557"/>
                  <a:pt x="88" y="543"/>
                  <a:pt x="94" y="529"/>
                </a:cubicBezTo>
                <a:lnTo>
                  <a:pt x="95" y="527"/>
                </a:lnTo>
                <a:lnTo>
                  <a:pt x="95" y="527"/>
                </a:lnTo>
                <a:cubicBezTo>
                  <a:pt x="151" y="406"/>
                  <a:pt x="211" y="284"/>
                  <a:pt x="274" y="163"/>
                </a:cubicBezTo>
                <a:lnTo>
                  <a:pt x="276" y="158"/>
                </a:lnTo>
                <a:lnTo>
                  <a:pt x="276" y="158"/>
                </a:lnTo>
                <a:cubicBezTo>
                  <a:pt x="283" y="147"/>
                  <a:pt x="289" y="133"/>
                  <a:pt x="296" y="121"/>
                </a:cubicBezTo>
                <a:lnTo>
                  <a:pt x="296" y="121"/>
                </a:lnTo>
                <a:cubicBezTo>
                  <a:pt x="302" y="108"/>
                  <a:pt x="310" y="96"/>
                  <a:pt x="318" y="85"/>
                </a:cubicBezTo>
                <a:lnTo>
                  <a:pt x="318" y="85"/>
                </a:lnTo>
                <a:cubicBezTo>
                  <a:pt x="335" y="66"/>
                  <a:pt x="358" y="55"/>
                  <a:pt x="384" y="55"/>
                </a:cubicBezTo>
                <a:lnTo>
                  <a:pt x="384" y="55"/>
                </a:lnTo>
                <a:cubicBezTo>
                  <a:pt x="409" y="55"/>
                  <a:pt x="432" y="66"/>
                  <a:pt x="449" y="85"/>
                </a:cubicBezTo>
                <a:lnTo>
                  <a:pt x="449" y="85"/>
                </a:lnTo>
                <a:cubicBezTo>
                  <a:pt x="458" y="96"/>
                  <a:pt x="465" y="108"/>
                  <a:pt x="471" y="121"/>
                </a:cubicBezTo>
                <a:lnTo>
                  <a:pt x="471" y="121"/>
                </a:lnTo>
                <a:cubicBezTo>
                  <a:pt x="478" y="134"/>
                  <a:pt x="484" y="147"/>
                  <a:pt x="491" y="158"/>
                </a:cubicBezTo>
                <a:lnTo>
                  <a:pt x="493" y="163"/>
                </a:lnTo>
                <a:lnTo>
                  <a:pt x="493" y="163"/>
                </a:lnTo>
                <a:cubicBezTo>
                  <a:pt x="555" y="284"/>
                  <a:pt x="615" y="408"/>
                  <a:pt x="671" y="528"/>
                </a:cubicBezTo>
                <a:lnTo>
                  <a:pt x="671" y="529"/>
                </a:lnTo>
                <a:lnTo>
                  <a:pt x="671" y="529"/>
                </a:lnTo>
                <a:cubicBezTo>
                  <a:pt x="678" y="542"/>
                  <a:pt x="684" y="557"/>
                  <a:pt x="690" y="570"/>
                </a:cubicBezTo>
                <a:lnTo>
                  <a:pt x="690" y="570"/>
                </a:lnTo>
                <a:cubicBezTo>
                  <a:pt x="694" y="579"/>
                  <a:pt x="698" y="588"/>
                  <a:pt x="701" y="595"/>
                </a:cubicBezTo>
                <a:lnTo>
                  <a:pt x="701" y="595"/>
                </a:lnTo>
                <a:cubicBezTo>
                  <a:pt x="704" y="616"/>
                  <a:pt x="707" y="636"/>
                  <a:pt x="704" y="6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1" name="Freeform 293">
            <a:extLst>
              <a:ext uri="{FF2B5EF4-FFF2-40B4-BE49-F238E27FC236}">
                <a16:creationId xmlns:a16="http://schemas.microsoft.com/office/drawing/2014/main" id="{6539D97D-B462-1B58-7B3C-05E34374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439" y="5942277"/>
            <a:ext cx="1131863" cy="269230"/>
          </a:xfrm>
          <a:custGeom>
            <a:avLst/>
            <a:gdLst>
              <a:gd name="T0" fmla="*/ 469 w 1818"/>
              <a:gd name="T1" fmla="*/ 264 h 434"/>
              <a:gd name="T2" fmla="*/ 420 w 1818"/>
              <a:gd name="T3" fmla="*/ 217 h 434"/>
              <a:gd name="T4" fmla="*/ 370 w 1818"/>
              <a:gd name="T5" fmla="*/ 264 h 434"/>
              <a:gd name="T6" fmla="*/ 421 w 1818"/>
              <a:gd name="T7" fmla="*/ 161 h 434"/>
              <a:gd name="T8" fmla="*/ 549 w 1818"/>
              <a:gd name="T9" fmla="*/ 312 h 434"/>
              <a:gd name="T10" fmla="*/ 369 w 1818"/>
              <a:gd name="T11" fmla="*/ 312 h 434"/>
              <a:gd name="T12" fmla="*/ 427 w 1818"/>
              <a:gd name="T13" fmla="*/ 367 h 434"/>
              <a:gd name="T14" fmla="*/ 542 w 1818"/>
              <a:gd name="T15" fmla="*/ 367 h 434"/>
              <a:gd name="T16" fmla="*/ 428 w 1818"/>
              <a:gd name="T17" fmla="*/ 429 h 434"/>
              <a:gd name="T18" fmla="*/ 286 w 1818"/>
              <a:gd name="T19" fmla="*/ 299 h 434"/>
              <a:gd name="T20" fmla="*/ 421 w 1818"/>
              <a:gd name="T21" fmla="*/ 161 h 434"/>
              <a:gd name="T22" fmla="*/ 719 w 1818"/>
              <a:gd name="T23" fmla="*/ 355 h 434"/>
              <a:gd name="T24" fmla="*/ 663 w 1818"/>
              <a:gd name="T25" fmla="*/ 293 h 434"/>
              <a:gd name="T26" fmla="*/ 720 w 1818"/>
              <a:gd name="T27" fmla="*/ 228 h 434"/>
              <a:gd name="T28" fmla="*/ 783 w 1818"/>
              <a:gd name="T29" fmla="*/ 291 h 434"/>
              <a:gd name="T30" fmla="*/ 778 w 1818"/>
              <a:gd name="T31" fmla="*/ 0 h 434"/>
              <a:gd name="T32" fmla="*/ 778 w 1818"/>
              <a:gd name="T33" fmla="*/ 191 h 434"/>
              <a:gd name="T34" fmla="*/ 697 w 1818"/>
              <a:gd name="T35" fmla="*/ 161 h 434"/>
              <a:gd name="T36" fmla="*/ 578 w 1818"/>
              <a:gd name="T37" fmla="*/ 290 h 434"/>
              <a:gd name="T38" fmla="*/ 696 w 1818"/>
              <a:gd name="T39" fmla="*/ 424 h 434"/>
              <a:gd name="T40" fmla="*/ 780 w 1818"/>
              <a:gd name="T41" fmla="*/ 420 h 434"/>
              <a:gd name="T42" fmla="*/ 859 w 1818"/>
              <a:gd name="T43" fmla="*/ 0 h 434"/>
              <a:gd name="T44" fmla="*/ 1307 w 1818"/>
              <a:gd name="T45" fmla="*/ 174 h 434"/>
              <a:gd name="T46" fmla="*/ 1387 w 1818"/>
              <a:gd name="T47" fmla="*/ 315 h 434"/>
              <a:gd name="T48" fmla="*/ 1435 w 1818"/>
              <a:gd name="T49" fmla="*/ 362 h 434"/>
              <a:gd name="T50" fmla="*/ 1479 w 1818"/>
              <a:gd name="T51" fmla="*/ 315 h 434"/>
              <a:gd name="T52" fmla="*/ 1559 w 1818"/>
              <a:gd name="T53" fmla="*/ 175 h 434"/>
              <a:gd name="T54" fmla="*/ 1559 w 1818"/>
              <a:gd name="T55" fmla="*/ 320 h 434"/>
              <a:gd name="T56" fmla="*/ 1438 w 1818"/>
              <a:gd name="T57" fmla="*/ 433 h 434"/>
              <a:gd name="T58" fmla="*/ 1307 w 1818"/>
              <a:gd name="T59" fmla="*/ 174 h 434"/>
              <a:gd name="T60" fmla="*/ 1684 w 1818"/>
              <a:gd name="T61" fmla="*/ 0 h 434"/>
              <a:gd name="T62" fmla="*/ 1605 w 1818"/>
              <a:gd name="T63" fmla="*/ 420 h 434"/>
              <a:gd name="T64" fmla="*/ 1739 w 1818"/>
              <a:gd name="T65" fmla="*/ 0 h 434"/>
              <a:gd name="T66" fmla="*/ 1817 w 1818"/>
              <a:gd name="T67" fmla="*/ 420 h 434"/>
              <a:gd name="T68" fmla="*/ 1739 w 1818"/>
              <a:gd name="T69" fmla="*/ 0 h 434"/>
              <a:gd name="T70" fmla="*/ 1073 w 1818"/>
              <a:gd name="T71" fmla="*/ 350 h 434"/>
              <a:gd name="T72" fmla="*/ 1113 w 1818"/>
              <a:gd name="T73" fmla="*/ 87 h 434"/>
              <a:gd name="T74" fmla="*/ 1167 w 1818"/>
              <a:gd name="T75" fmla="*/ 131 h 434"/>
              <a:gd name="T76" fmla="*/ 1124 w 1818"/>
              <a:gd name="T77" fmla="*/ 173 h 434"/>
              <a:gd name="T78" fmla="*/ 1099 w 1818"/>
              <a:gd name="T79" fmla="*/ 244 h 434"/>
              <a:gd name="T80" fmla="*/ 1147 w 1818"/>
              <a:gd name="T81" fmla="*/ 244 h 434"/>
              <a:gd name="T82" fmla="*/ 1201 w 1818"/>
              <a:gd name="T83" fmla="*/ 297 h 434"/>
              <a:gd name="T84" fmla="*/ 1214 w 1818"/>
              <a:gd name="T85" fmla="*/ 201 h 434"/>
              <a:gd name="T86" fmla="*/ 1251 w 1818"/>
              <a:gd name="T87" fmla="*/ 119 h 434"/>
              <a:gd name="T88" fmla="*/ 1129 w 1818"/>
              <a:gd name="T89" fmla="*/ 17 h 434"/>
              <a:gd name="T90" fmla="*/ 989 w 1818"/>
              <a:gd name="T91" fmla="*/ 420 h 434"/>
              <a:gd name="T92" fmla="*/ 1161 w 1818"/>
              <a:gd name="T93" fmla="*/ 420 h 434"/>
              <a:gd name="T94" fmla="*/ 1284 w 1818"/>
              <a:gd name="T95" fmla="*/ 308 h 434"/>
              <a:gd name="T96" fmla="*/ 0 w 1818"/>
              <a:gd name="T97" fmla="*/ 8 h 434"/>
              <a:gd name="T98" fmla="*/ 84 w 1818"/>
              <a:gd name="T99" fmla="*/ 420 h 434"/>
              <a:gd name="T100" fmla="*/ 122 w 1818"/>
              <a:gd name="T101" fmla="*/ 86 h 434"/>
              <a:gd name="T102" fmla="*/ 183 w 1818"/>
              <a:gd name="T103" fmla="*/ 140 h 434"/>
              <a:gd name="T104" fmla="*/ 128 w 1818"/>
              <a:gd name="T105" fmla="*/ 194 h 434"/>
              <a:gd name="T106" fmla="*/ 109 w 1818"/>
              <a:gd name="T107" fmla="*/ 288 h 434"/>
              <a:gd name="T108" fmla="*/ 290 w 1818"/>
              <a:gd name="T109" fmla="*/ 420 h 434"/>
              <a:gd name="T110" fmla="*/ 174 w 1818"/>
              <a:gd name="T111" fmla="*/ 252 h 434"/>
              <a:gd name="T112" fmla="*/ 269 w 1818"/>
              <a:gd name="T113" fmla="*/ 140 h 434"/>
              <a:gd name="T114" fmla="*/ 0 w 1818"/>
              <a:gd name="T115" fmla="*/ 8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18" h="434">
                <a:moveTo>
                  <a:pt x="370" y="264"/>
                </a:moveTo>
                <a:lnTo>
                  <a:pt x="469" y="264"/>
                </a:lnTo>
                <a:lnTo>
                  <a:pt x="469" y="264"/>
                </a:lnTo>
                <a:cubicBezTo>
                  <a:pt x="469" y="264"/>
                  <a:pt x="465" y="217"/>
                  <a:pt x="420" y="217"/>
                </a:cubicBezTo>
                <a:lnTo>
                  <a:pt x="420" y="217"/>
                </a:lnTo>
                <a:cubicBezTo>
                  <a:pt x="375" y="217"/>
                  <a:pt x="370" y="264"/>
                  <a:pt x="370" y="264"/>
                </a:cubicBezTo>
                <a:close/>
                <a:moveTo>
                  <a:pt x="421" y="161"/>
                </a:moveTo>
                <a:lnTo>
                  <a:pt x="421" y="161"/>
                </a:lnTo>
                <a:cubicBezTo>
                  <a:pt x="555" y="161"/>
                  <a:pt x="549" y="291"/>
                  <a:pt x="549" y="291"/>
                </a:cubicBezTo>
                <a:lnTo>
                  <a:pt x="549" y="312"/>
                </a:lnTo>
                <a:lnTo>
                  <a:pt x="369" y="312"/>
                </a:lnTo>
                <a:lnTo>
                  <a:pt x="369" y="312"/>
                </a:lnTo>
                <a:cubicBezTo>
                  <a:pt x="369" y="342"/>
                  <a:pt x="394" y="367"/>
                  <a:pt x="427" y="367"/>
                </a:cubicBezTo>
                <a:lnTo>
                  <a:pt x="427" y="367"/>
                </a:lnTo>
                <a:cubicBezTo>
                  <a:pt x="461" y="367"/>
                  <a:pt x="478" y="335"/>
                  <a:pt x="478" y="335"/>
                </a:cubicBezTo>
                <a:lnTo>
                  <a:pt x="542" y="367"/>
                </a:lnTo>
                <a:lnTo>
                  <a:pt x="542" y="367"/>
                </a:lnTo>
                <a:cubicBezTo>
                  <a:pt x="513" y="411"/>
                  <a:pt x="473" y="429"/>
                  <a:pt x="428" y="429"/>
                </a:cubicBezTo>
                <a:lnTo>
                  <a:pt x="428" y="429"/>
                </a:lnTo>
                <a:cubicBezTo>
                  <a:pt x="289" y="429"/>
                  <a:pt x="286" y="313"/>
                  <a:pt x="286" y="299"/>
                </a:cubicBezTo>
                <a:lnTo>
                  <a:pt x="286" y="299"/>
                </a:lnTo>
                <a:cubicBezTo>
                  <a:pt x="286" y="284"/>
                  <a:pt x="288" y="161"/>
                  <a:pt x="421" y="161"/>
                </a:cubicBezTo>
                <a:close/>
                <a:moveTo>
                  <a:pt x="719" y="355"/>
                </a:moveTo>
                <a:lnTo>
                  <a:pt x="719" y="355"/>
                </a:lnTo>
                <a:cubicBezTo>
                  <a:pt x="715" y="355"/>
                  <a:pt x="663" y="356"/>
                  <a:pt x="663" y="293"/>
                </a:cubicBezTo>
                <a:lnTo>
                  <a:pt x="663" y="293"/>
                </a:lnTo>
                <a:cubicBezTo>
                  <a:pt x="663" y="230"/>
                  <a:pt x="720" y="228"/>
                  <a:pt x="720" y="228"/>
                </a:cubicBezTo>
                <a:lnTo>
                  <a:pt x="720" y="228"/>
                </a:lnTo>
                <a:cubicBezTo>
                  <a:pt x="720" y="228"/>
                  <a:pt x="783" y="229"/>
                  <a:pt x="783" y="291"/>
                </a:cubicBezTo>
                <a:lnTo>
                  <a:pt x="783" y="291"/>
                </a:lnTo>
                <a:cubicBezTo>
                  <a:pt x="782" y="354"/>
                  <a:pt x="723" y="355"/>
                  <a:pt x="719" y="355"/>
                </a:cubicBezTo>
                <a:close/>
                <a:moveTo>
                  <a:pt x="778" y="0"/>
                </a:moveTo>
                <a:lnTo>
                  <a:pt x="778" y="191"/>
                </a:lnTo>
                <a:lnTo>
                  <a:pt x="778" y="191"/>
                </a:lnTo>
                <a:cubicBezTo>
                  <a:pt x="778" y="191"/>
                  <a:pt x="740" y="161"/>
                  <a:pt x="697" y="161"/>
                </a:cubicBezTo>
                <a:lnTo>
                  <a:pt x="697" y="161"/>
                </a:lnTo>
                <a:cubicBezTo>
                  <a:pt x="652" y="161"/>
                  <a:pt x="578" y="192"/>
                  <a:pt x="578" y="290"/>
                </a:cubicBezTo>
                <a:lnTo>
                  <a:pt x="578" y="290"/>
                </a:lnTo>
                <a:cubicBezTo>
                  <a:pt x="578" y="388"/>
                  <a:pt x="641" y="424"/>
                  <a:pt x="696" y="424"/>
                </a:cubicBezTo>
                <a:lnTo>
                  <a:pt x="696" y="424"/>
                </a:lnTo>
                <a:cubicBezTo>
                  <a:pt x="750" y="424"/>
                  <a:pt x="780" y="389"/>
                  <a:pt x="780" y="389"/>
                </a:cubicBezTo>
                <a:lnTo>
                  <a:pt x="780" y="420"/>
                </a:lnTo>
                <a:lnTo>
                  <a:pt x="859" y="420"/>
                </a:lnTo>
                <a:lnTo>
                  <a:pt x="859" y="0"/>
                </a:lnTo>
                <a:lnTo>
                  <a:pt x="778" y="0"/>
                </a:lnTo>
                <a:close/>
                <a:moveTo>
                  <a:pt x="1307" y="174"/>
                </a:moveTo>
                <a:lnTo>
                  <a:pt x="1387" y="174"/>
                </a:lnTo>
                <a:lnTo>
                  <a:pt x="1387" y="315"/>
                </a:lnTo>
                <a:lnTo>
                  <a:pt x="1387" y="315"/>
                </a:lnTo>
                <a:cubicBezTo>
                  <a:pt x="1387" y="315"/>
                  <a:pt x="1390" y="362"/>
                  <a:pt x="1435" y="362"/>
                </a:cubicBezTo>
                <a:lnTo>
                  <a:pt x="1435" y="362"/>
                </a:lnTo>
                <a:cubicBezTo>
                  <a:pt x="1480" y="362"/>
                  <a:pt x="1479" y="315"/>
                  <a:pt x="1479" y="315"/>
                </a:cubicBezTo>
                <a:lnTo>
                  <a:pt x="1479" y="175"/>
                </a:lnTo>
                <a:lnTo>
                  <a:pt x="1559" y="175"/>
                </a:lnTo>
                <a:lnTo>
                  <a:pt x="1559" y="320"/>
                </a:lnTo>
                <a:lnTo>
                  <a:pt x="1559" y="320"/>
                </a:lnTo>
                <a:cubicBezTo>
                  <a:pt x="1559" y="320"/>
                  <a:pt x="1570" y="433"/>
                  <a:pt x="1438" y="433"/>
                </a:cubicBezTo>
                <a:lnTo>
                  <a:pt x="1438" y="433"/>
                </a:lnTo>
                <a:cubicBezTo>
                  <a:pt x="1305" y="433"/>
                  <a:pt x="1308" y="334"/>
                  <a:pt x="1308" y="315"/>
                </a:cubicBezTo>
                <a:lnTo>
                  <a:pt x="1307" y="174"/>
                </a:lnTo>
                <a:close/>
                <a:moveTo>
                  <a:pt x="1605" y="0"/>
                </a:moveTo>
                <a:lnTo>
                  <a:pt x="1684" y="0"/>
                </a:lnTo>
                <a:lnTo>
                  <a:pt x="1684" y="420"/>
                </a:lnTo>
                <a:lnTo>
                  <a:pt x="1605" y="420"/>
                </a:lnTo>
                <a:lnTo>
                  <a:pt x="1605" y="0"/>
                </a:lnTo>
                <a:close/>
                <a:moveTo>
                  <a:pt x="1739" y="0"/>
                </a:moveTo>
                <a:lnTo>
                  <a:pt x="1817" y="0"/>
                </a:lnTo>
                <a:lnTo>
                  <a:pt x="1817" y="420"/>
                </a:lnTo>
                <a:lnTo>
                  <a:pt x="1739" y="420"/>
                </a:lnTo>
                <a:lnTo>
                  <a:pt x="1739" y="0"/>
                </a:lnTo>
                <a:close/>
                <a:moveTo>
                  <a:pt x="1147" y="350"/>
                </a:moveTo>
                <a:lnTo>
                  <a:pt x="1073" y="350"/>
                </a:lnTo>
                <a:lnTo>
                  <a:pt x="1073" y="87"/>
                </a:lnTo>
                <a:lnTo>
                  <a:pt x="1113" y="87"/>
                </a:lnTo>
                <a:lnTo>
                  <a:pt x="1113" y="87"/>
                </a:lnTo>
                <a:cubicBezTo>
                  <a:pt x="1113" y="87"/>
                  <a:pt x="1167" y="83"/>
                  <a:pt x="1167" y="131"/>
                </a:cubicBezTo>
                <a:lnTo>
                  <a:pt x="1167" y="131"/>
                </a:lnTo>
                <a:cubicBezTo>
                  <a:pt x="1167" y="178"/>
                  <a:pt x="1124" y="173"/>
                  <a:pt x="1124" y="173"/>
                </a:cubicBezTo>
                <a:lnTo>
                  <a:pt x="1099" y="173"/>
                </a:lnTo>
                <a:lnTo>
                  <a:pt x="1099" y="244"/>
                </a:lnTo>
                <a:lnTo>
                  <a:pt x="1147" y="244"/>
                </a:lnTo>
                <a:lnTo>
                  <a:pt x="1147" y="244"/>
                </a:lnTo>
                <a:cubicBezTo>
                  <a:pt x="1161" y="244"/>
                  <a:pt x="1201" y="250"/>
                  <a:pt x="1201" y="297"/>
                </a:cubicBezTo>
                <a:lnTo>
                  <a:pt x="1201" y="297"/>
                </a:lnTo>
                <a:cubicBezTo>
                  <a:pt x="1201" y="344"/>
                  <a:pt x="1147" y="350"/>
                  <a:pt x="1147" y="350"/>
                </a:cubicBezTo>
                <a:close/>
                <a:moveTo>
                  <a:pt x="1214" y="201"/>
                </a:moveTo>
                <a:lnTo>
                  <a:pt x="1214" y="201"/>
                </a:lnTo>
                <a:cubicBezTo>
                  <a:pt x="1214" y="201"/>
                  <a:pt x="1251" y="173"/>
                  <a:pt x="1251" y="119"/>
                </a:cubicBezTo>
                <a:lnTo>
                  <a:pt x="1251" y="119"/>
                </a:lnTo>
                <a:cubicBezTo>
                  <a:pt x="1251" y="65"/>
                  <a:pt x="1211" y="17"/>
                  <a:pt x="1129" y="17"/>
                </a:cubicBezTo>
                <a:lnTo>
                  <a:pt x="989" y="17"/>
                </a:lnTo>
                <a:lnTo>
                  <a:pt x="989" y="420"/>
                </a:lnTo>
                <a:lnTo>
                  <a:pt x="1161" y="420"/>
                </a:lnTo>
                <a:lnTo>
                  <a:pt x="1161" y="420"/>
                </a:lnTo>
                <a:cubicBezTo>
                  <a:pt x="1161" y="420"/>
                  <a:pt x="1284" y="418"/>
                  <a:pt x="1284" y="308"/>
                </a:cubicBezTo>
                <a:lnTo>
                  <a:pt x="1284" y="308"/>
                </a:lnTo>
                <a:cubicBezTo>
                  <a:pt x="1284" y="244"/>
                  <a:pt x="1259" y="219"/>
                  <a:pt x="1214" y="201"/>
                </a:cubicBezTo>
                <a:close/>
                <a:moveTo>
                  <a:pt x="0" y="8"/>
                </a:moveTo>
                <a:lnTo>
                  <a:pt x="0" y="420"/>
                </a:lnTo>
                <a:lnTo>
                  <a:pt x="84" y="420"/>
                </a:lnTo>
                <a:lnTo>
                  <a:pt x="84" y="86"/>
                </a:lnTo>
                <a:lnTo>
                  <a:pt x="122" y="86"/>
                </a:lnTo>
                <a:lnTo>
                  <a:pt x="122" y="86"/>
                </a:lnTo>
                <a:cubicBezTo>
                  <a:pt x="122" y="86"/>
                  <a:pt x="183" y="84"/>
                  <a:pt x="183" y="140"/>
                </a:cubicBezTo>
                <a:lnTo>
                  <a:pt x="183" y="140"/>
                </a:lnTo>
                <a:cubicBezTo>
                  <a:pt x="183" y="196"/>
                  <a:pt x="128" y="194"/>
                  <a:pt x="128" y="194"/>
                </a:cubicBezTo>
                <a:lnTo>
                  <a:pt x="109" y="194"/>
                </a:lnTo>
                <a:lnTo>
                  <a:pt x="109" y="288"/>
                </a:lnTo>
                <a:lnTo>
                  <a:pt x="192" y="420"/>
                </a:lnTo>
                <a:lnTo>
                  <a:pt x="290" y="420"/>
                </a:lnTo>
                <a:lnTo>
                  <a:pt x="174" y="252"/>
                </a:lnTo>
                <a:lnTo>
                  <a:pt x="174" y="252"/>
                </a:lnTo>
                <a:cubicBezTo>
                  <a:pt x="174" y="252"/>
                  <a:pt x="269" y="244"/>
                  <a:pt x="269" y="140"/>
                </a:cubicBezTo>
                <a:lnTo>
                  <a:pt x="269" y="140"/>
                </a:lnTo>
                <a:cubicBezTo>
                  <a:pt x="269" y="36"/>
                  <a:pt x="197" y="8"/>
                  <a:pt x="102" y="8"/>
                </a:cubicBez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2" name="Freeform 294">
            <a:extLst>
              <a:ext uri="{FF2B5EF4-FFF2-40B4-BE49-F238E27FC236}">
                <a16:creationId xmlns:a16="http://schemas.microsoft.com/office/drawing/2014/main" id="{A8FE059C-E94E-D84B-D3C3-30D36E7A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707" y="5862607"/>
            <a:ext cx="931313" cy="428569"/>
          </a:xfrm>
          <a:custGeom>
            <a:avLst/>
            <a:gdLst>
              <a:gd name="T0" fmla="*/ 1036 w 1494"/>
              <a:gd name="T1" fmla="*/ 468 h 690"/>
              <a:gd name="T2" fmla="*/ 1275 w 1494"/>
              <a:gd name="T3" fmla="*/ 684 h 690"/>
              <a:gd name="T4" fmla="*/ 1096 w 1494"/>
              <a:gd name="T5" fmla="*/ 474 h 690"/>
              <a:gd name="T6" fmla="*/ 1020 w 1494"/>
              <a:gd name="T7" fmla="*/ 235 h 690"/>
              <a:gd name="T8" fmla="*/ 1275 w 1494"/>
              <a:gd name="T9" fmla="*/ 490 h 690"/>
              <a:gd name="T10" fmla="*/ 1346 w 1494"/>
              <a:gd name="T11" fmla="*/ 145 h 690"/>
              <a:gd name="T12" fmla="*/ 1294 w 1494"/>
              <a:gd name="T13" fmla="*/ 490 h 690"/>
              <a:gd name="T14" fmla="*/ 1020 w 1494"/>
              <a:gd name="T15" fmla="*/ 216 h 690"/>
              <a:gd name="T16" fmla="*/ 226 w 1494"/>
              <a:gd name="T17" fmla="*/ 665 h 690"/>
              <a:gd name="T18" fmla="*/ 207 w 1494"/>
              <a:gd name="T19" fmla="*/ 659 h 690"/>
              <a:gd name="T20" fmla="*/ 202 w 1494"/>
              <a:gd name="T21" fmla="*/ 666 h 690"/>
              <a:gd name="T22" fmla="*/ 216 w 1494"/>
              <a:gd name="T23" fmla="*/ 639 h 690"/>
              <a:gd name="T24" fmla="*/ 226 w 1494"/>
              <a:gd name="T25" fmla="*/ 648 h 690"/>
              <a:gd name="T26" fmla="*/ 216 w 1494"/>
              <a:gd name="T27" fmla="*/ 653 h 690"/>
              <a:gd name="T28" fmla="*/ 219 w 1494"/>
              <a:gd name="T29" fmla="*/ 646 h 690"/>
              <a:gd name="T30" fmla="*/ 212 w 1494"/>
              <a:gd name="T31" fmla="*/ 687 h 690"/>
              <a:gd name="T32" fmla="*/ 182 w 1494"/>
              <a:gd name="T33" fmla="*/ 655 h 690"/>
              <a:gd name="T34" fmla="*/ 213 w 1494"/>
              <a:gd name="T35" fmla="*/ 626 h 690"/>
              <a:gd name="T36" fmla="*/ 243 w 1494"/>
              <a:gd name="T37" fmla="*/ 655 h 690"/>
              <a:gd name="T38" fmla="*/ 213 w 1494"/>
              <a:gd name="T39" fmla="*/ 681 h 690"/>
              <a:gd name="T40" fmla="*/ 237 w 1494"/>
              <a:gd name="T41" fmla="*/ 655 h 690"/>
              <a:gd name="T42" fmla="*/ 212 w 1494"/>
              <a:gd name="T43" fmla="*/ 632 h 690"/>
              <a:gd name="T44" fmla="*/ 188 w 1494"/>
              <a:gd name="T45" fmla="*/ 657 h 690"/>
              <a:gd name="T46" fmla="*/ 212 w 1494"/>
              <a:gd name="T47" fmla="*/ 681 h 690"/>
              <a:gd name="T48" fmla="*/ 797 w 1494"/>
              <a:gd name="T49" fmla="*/ 539 h 690"/>
              <a:gd name="T50" fmla="*/ 634 w 1494"/>
              <a:gd name="T51" fmla="*/ 493 h 690"/>
              <a:gd name="T52" fmla="*/ 702 w 1494"/>
              <a:gd name="T53" fmla="*/ 689 h 690"/>
              <a:gd name="T54" fmla="*/ 705 w 1494"/>
              <a:gd name="T55" fmla="*/ 648 h 690"/>
              <a:gd name="T56" fmla="*/ 754 w 1494"/>
              <a:gd name="T57" fmla="*/ 539 h 690"/>
              <a:gd name="T58" fmla="*/ 541 w 1494"/>
              <a:gd name="T59" fmla="*/ 468 h 690"/>
              <a:gd name="T60" fmla="*/ 555 w 1494"/>
              <a:gd name="T61" fmla="*/ 637 h 690"/>
              <a:gd name="T62" fmla="*/ 466 w 1494"/>
              <a:gd name="T63" fmla="*/ 273 h 690"/>
              <a:gd name="T64" fmla="*/ 517 w 1494"/>
              <a:gd name="T65" fmla="*/ 329 h 690"/>
              <a:gd name="T66" fmla="*/ 550 w 1494"/>
              <a:gd name="T67" fmla="*/ 446 h 690"/>
              <a:gd name="T68" fmla="*/ 591 w 1494"/>
              <a:gd name="T69" fmla="*/ 401 h 690"/>
              <a:gd name="T70" fmla="*/ 528 w 1494"/>
              <a:gd name="T71" fmla="*/ 235 h 690"/>
              <a:gd name="T72" fmla="*/ 512 w 1494"/>
              <a:gd name="T73" fmla="*/ 365 h 690"/>
              <a:gd name="T74" fmla="*/ 672 w 1494"/>
              <a:gd name="T75" fmla="*/ 273 h 690"/>
              <a:gd name="T76" fmla="*/ 332 w 1494"/>
              <a:gd name="T77" fmla="*/ 556 h 690"/>
              <a:gd name="T78" fmla="*/ 289 w 1494"/>
              <a:gd name="T79" fmla="*/ 684 h 690"/>
              <a:gd name="T80" fmla="*/ 332 w 1494"/>
              <a:gd name="T81" fmla="*/ 556 h 690"/>
              <a:gd name="T82" fmla="*/ 0 w 1494"/>
              <a:gd name="T83" fmla="*/ 446 h 690"/>
              <a:gd name="T84" fmla="*/ 174 w 1494"/>
              <a:gd name="T85" fmla="*/ 235 h 690"/>
              <a:gd name="T86" fmla="*/ 297 w 1494"/>
              <a:gd name="T87" fmla="*/ 267 h 690"/>
              <a:gd name="T88" fmla="*/ 240 w 1494"/>
              <a:gd name="T89" fmla="*/ 340 h 690"/>
              <a:gd name="T90" fmla="*/ 297 w 1494"/>
              <a:gd name="T91" fmla="*/ 455 h 690"/>
              <a:gd name="T92" fmla="*/ 433 w 1494"/>
              <a:gd name="T93" fmla="*/ 0 h 690"/>
              <a:gd name="T94" fmla="*/ 541 w 1494"/>
              <a:gd name="T95" fmla="*/ 39 h 690"/>
              <a:gd name="T96" fmla="*/ 746 w 1494"/>
              <a:gd name="T97" fmla="*/ 0 h 690"/>
              <a:gd name="T98" fmla="*/ 618 w 1494"/>
              <a:gd name="T99" fmla="*/ 213 h 690"/>
              <a:gd name="T100" fmla="*/ 788 w 1494"/>
              <a:gd name="T101" fmla="*/ 213 h 690"/>
              <a:gd name="T102" fmla="*/ 814 w 1494"/>
              <a:gd name="T103" fmla="*/ 684 h 690"/>
              <a:gd name="T104" fmla="*/ 954 w 1494"/>
              <a:gd name="T105" fmla="*/ 587 h 690"/>
              <a:gd name="T106" fmla="*/ 925 w 1494"/>
              <a:gd name="T107" fmla="*/ 235 h 690"/>
              <a:gd name="T108" fmla="*/ 797 w 1494"/>
              <a:gd name="T109" fmla="*/ 446 h 690"/>
              <a:gd name="T110" fmla="*/ 968 w 1494"/>
              <a:gd name="T111" fmla="*/ 446 h 690"/>
              <a:gd name="T112" fmla="*/ 814 w 1494"/>
              <a:gd name="T113" fmla="*/ 0 h 690"/>
              <a:gd name="T114" fmla="*/ 856 w 1494"/>
              <a:gd name="T115" fmla="*/ 120 h 690"/>
              <a:gd name="T116" fmla="*/ 968 w 1494"/>
              <a:gd name="T117" fmla="*/ 3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94" h="690">
                <a:moveTo>
                  <a:pt x="1102" y="684"/>
                </a:moveTo>
                <a:lnTo>
                  <a:pt x="998" y="684"/>
                </a:lnTo>
                <a:lnTo>
                  <a:pt x="998" y="468"/>
                </a:lnTo>
                <a:lnTo>
                  <a:pt x="1036" y="468"/>
                </a:lnTo>
                <a:lnTo>
                  <a:pt x="1036" y="468"/>
                </a:lnTo>
                <a:cubicBezTo>
                  <a:pt x="1053" y="468"/>
                  <a:pt x="1069" y="474"/>
                  <a:pt x="1083" y="487"/>
                </a:cubicBezTo>
                <a:lnTo>
                  <a:pt x="1083" y="487"/>
                </a:lnTo>
                <a:cubicBezTo>
                  <a:pt x="1094" y="498"/>
                  <a:pt x="1102" y="515"/>
                  <a:pt x="1102" y="534"/>
                </a:cubicBezTo>
                <a:lnTo>
                  <a:pt x="1102" y="684"/>
                </a:lnTo>
                <a:close/>
                <a:moveTo>
                  <a:pt x="1275" y="684"/>
                </a:moveTo>
                <a:lnTo>
                  <a:pt x="1121" y="684"/>
                </a:lnTo>
                <a:lnTo>
                  <a:pt x="1121" y="534"/>
                </a:lnTo>
                <a:lnTo>
                  <a:pt x="1121" y="534"/>
                </a:lnTo>
                <a:cubicBezTo>
                  <a:pt x="1121" y="509"/>
                  <a:pt x="1113" y="490"/>
                  <a:pt x="1096" y="474"/>
                </a:cubicBezTo>
                <a:lnTo>
                  <a:pt x="1096" y="474"/>
                </a:lnTo>
                <a:cubicBezTo>
                  <a:pt x="1080" y="457"/>
                  <a:pt x="1058" y="449"/>
                  <a:pt x="1036" y="449"/>
                </a:cubicBezTo>
                <a:lnTo>
                  <a:pt x="998" y="449"/>
                </a:lnTo>
                <a:lnTo>
                  <a:pt x="998" y="235"/>
                </a:lnTo>
                <a:lnTo>
                  <a:pt x="1020" y="235"/>
                </a:lnTo>
                <a:lnTo>
                  <a:pt x="1020" y="235"/>
                </a:lnTo>
                <a:cubicBezTo>
                  <a:pt x="1077" y="235"/>
                  <a:pt x="1126" y="251"/>
                  <a:pt x="1170" y="284"/>
                </a:cubicBezTo>
                <a:lnTo>
                  <a:pt x="1170" y="284"/>
                </a:lnTo>
                <a:cubicBezTo>
                  <a:pt x="1181" y="288"/>
                  <a:pt x="1192" y="299"/>
                  <a:pt x="1200" y="308"/>
                </a:cubicBezTo>
                <a:lnTo>
                  <a:pt x="1200" y="308"/>
                </a:lnTo>
                <a:cubicBezTo>
                  <a:pt x="1252" y="360"/>
                  <a:pt x="1275" y="419"/>
                  <a:pt x="1275" y="490"/>
                </a:cubicBezTo>
                <a:lnTo>
                  <a:pt x="1275" y="684"/>
                </a:lnTo>
                <a:close/>
                <a:moveTo>
                  <a:pt x="998" y="0"/>
                </a:moveTo>
                <a:lnTo>
                  <a:pt x="998" y="0"/>
                </a:lnTo>
                <a:cubicBezTo>
                  <a:pt x="1134" y="0"/>
                  <a:pt x="1252" y="50"/>
                  <a:pt x="1346" y="145"/>
                </a:cubicBezTo>
                <a:lnTo>
                  <a:pt x="1346" y="145"/>
                </a:lnTo>
                <a:cubicBezTo>
                  <a:pt x="1444" y="243"/>
                  <a:pt x="1493" y="360"/>
                  <a:pt x="1493" y="496"/>
                </a:cubicBezTo>
                <a:lnTo>
                  <a:pt x="1493" y="684"/>
                </a:lnTo>
                <a:lnTo>
                  <a:pt x="1294" y="684"/>
                </a:lnTo>
                <a:lnTo>
                  <a:pt x="1294" y="490"/>
                </a:lnTo>
                <a:lnTo>
                  <a:pt x="1294" y="490"/>
                </a:lnTo>
                <a:cubicBezTo>
                  <a:pt x="1294" y="414"/>
                  <a:pt x="1268" y="349"/>
                  <a:pt x="1213" y="295"/>
                </a:cubicBezTo>
                <a:lnTo>
                  <a:pt x="1213" y="295"/>
                </a:lnTo>
                <a:cubicBezTo>
                  <a:pt x="1200" y="281"/>
                  <a:pt x="1186" y="270"/>
                  <a:pt x="1170" y="259"/>
                </a:cubicBezTo>
                <a:lnTo>
                  <a:pt x="1170" y="259"/>
                </a:lnTo>
                <a:cubicBezTo>
                  <a:pt x="1126" y="229"/>
                  <a:pt x="1074" y="216"/>
                  <a:pt x="1020" y="216"/>
                </a:cubicBezTo>
                <a:lnTo>
                  <a:pt x="998" y="216"/>
                </a:lnTo>
                <a:lnTo>
                  <a:pt x="998" y="0"/>
                </a:lnTo>
                <a:close/>
                <a:moveTo>
                  <a:pt x="220" y="658"/>
                </a:moveTo>
                <a:lnTo>
                  <a:pt x="226" y="665"/>
                </a:lnTo>
                <a:lnTo>
                  <a:pt x="226" y="665"/>
                </a:lnTo>
                <a:cubicBezTo>
                  <a:pt x="226" y="666"/>
                  <a:pt x="226" y="668"/>
                  <a:pt x="225" y="669"/>
                </a:cubicBezTo>
                <a:lnTo>
                  <a:pt x="225" y="669"/>
                </a:lnTo>
                <a:cubicBezTo>
                  <a:pt x="224" y="670"/>
                  <a:pt x="222" y="670"/>
                  <a:pt x="221" y="669"/>
                </a:cubicBezTo>
                <a:lnTo>
                  <a:pt x="214" y="659"/>
                </a:lnTo>
                <a:lnTo>
                  <a:pt x="207" y="659"/>
                </a:lnTo>
                <a:lnTo>
                  <a:pt x="207" y="666"/>
                </a:lnTo>
                <a:lnTo>
                  <a:pt x="207" y="666"/>
                </a:lnTo>
                <a:cubicBezTo>
                  <a:pt x="207" y="668"/>
                  <a:pt x="206" y="670"/>
                  <a:pt x="204" y="670"/>
                </a:cubicBezTo>
                <a:lnTo>
                  <a:pt x="204" y="670"/>
                </a:lnTo>
                <a:cubicBezTo>
                  <a:pt x="203" y="670"/>
                  <a:pt x="202" y="668"/>
                  <a:pt x="202" y="666"/>
                </a:cubicBezTo>
                <a:lnTo>
                  <a:pt x="202" y="643"/>
                </a:lnTo>
                <a:lnTo>
                  <a:pt x="202" y="643"/>
                </a:lnTo>
                <a:cubicBezTo>
                  <a:pt x="202" y="642"/>
                  <a:pt x="203" y="639"/>
                  <a:pt x="204" y="639"/>
                </a:cubicBezTo>
                <a:lnTo>
                  <a:pt x="216" y="639"/>
                </a:lnTo>
                <a:lnTo>
                  <a:pt x="216" y="639"/>
                </a:lnTo>
                <a:cubicBezTo>
                  <a:pt x="219" y="639"/>
                  <a:pt x="222" y="640"/>
                  <a:pt x="223" y="642"/>
                </a:cubicBezTo>
                <a:lnTo>
                  <a:pt x="223" y="642"/>
                </a:lnTo>
                <a:cubicBezTo>
                  <a:pt x="224" y="643"/>
                  <a:pt x="225" y="643"/>
                  <a:pt x="225" y="643"/>
                </a:cubicBezTo>
                <a:lnTo>
                  <a:pt x="225" y="643"/>
                </a:lnTo>
                <a:cubicBezTo>
                  <a:pt x="226" y="645"/>
                  <a:pt x="226" y="646"/>
                  <a:pt x="226" y="648"/>
                </a:cubicBezTo>
                <a:lnTo>
                  <a:pt x="226" y="648"/>
                </a:lnTo>
                <a:cubicBezTo>
                  <a:pt x="226" y="654"/>
                  <a:pt x="225" y="657"/>
                  <a:pt x="220" y="658"/>
                </a:cubicBezTo>
                <a:close/>
                <a:moveTo>
                  <a:pt x="215" y="653"/>
                </a:moveTo>
                <a:lnTo>
                  <a:pt x="216" y="653"/>
                </a:lnTo>
                <a:lnTo>
                  <a:pt x="216" y="653"/>
                </a:lnTo>
                <a:cubicBezTo>
                  <a:pt x="219" y="653"/>
                  <a:pt x="220" y="651"/>
                  <a:pt x="220" y="648"/>
                </a:cubicBezTo>
                <a:lnTo>
                  <a:pt x="220" y="647"/>
                </a:lnTo>
                <a:lnTo>
                  <a:pt x="220" y="647"/>
                </a:lnTo>
                <a:cubicBezTo>
                  <a:pt x="220" y="647"/>
                  <a:pt x="219" y="647"/>
                  <a:pt x="219" y="646"/>
                </a:cubicBezTo>
                <a:lnTo>
                  <a:pt x="219" y="646"/>
                </a:lnTo>
                <a:cubicBezTo>
                  <a:pt x="219" y="646"/>
                  <a:pt x="218" y="646"/>
                  <a:pt x="215" y="646"/>
                </a:cubicBezTo>
                <a:lnTo>
                  <a:pt x="207" y="646"/>
                </a:lnTo>
                <a:lnTo>
                  <a:pt x="207" y="653"/>
                </a:lnTo>
                <a:lnTo>
                  <a:pt x="215" y="653"/>
                </a:lnTo>
                <a:close/>
                <a:moveTo>
                  <a:pt x="212" y="687"/>
                </a:moveTo>
                <a:lnTo>
                  <a:pt x="212" y="687"/>
                </a:lnTo>
                <a:cubicBezTo>
                  <a:pt x="202" y="687"/>
                  <a:pt x="195" y="683"/>
                  <a:pt x="189" y="677"/>
                </a:cubicBezTo>
                <a:lnTo>
                  <a:pt x="189" y="677"/>
                </a:lnTo>
                <a:cubicBezTo>
                  <a:pt x="184" y="673"/>
                  <a:pt x="182" y="665"/>
                  <a:pt x="182" y="657"/>
                </a:cubicBezTo>
                <a:lnTo>
                  <a:pt x="182" y="655"/>
                </a:lnTo>
                <a:lnTo>
                  <a:pt x="182" y="655"/>
                </a:lnTo>
                <a:cubicBezTo>
                  <a:pt x="182" y="646"/>
                  <a:pt x="184" y="638"/>
                  <a:pt x="189" y="633"/>
                </a:cubicBezTo>
                <a:lnTo>
                  <a:pt x="189" y="633"/>
                </a:lnTo>
                <a:cubicBezTo>
                  <a:pt x="195" y="628"/>
                  <a:pt x="202" y="626"/>
                  <a:pt x="212" y="626"/>
                </a:cubicBezTo>
                <a:lnTo>
                  <a:pt x="213" y="626"/>
                </a:lnTo>
                <a:lnTo>
                  <a:pt x="213" y="626"/>
                </a:lnTo>
                <a:cubicBezTo>
                  <a:pt x="222" y="626"/>
                  <a:pt x="229" y="628"/>
                  <a:pt x="234" y="633"/>
                </a:cubicBezTo>
                <a:lnTo>
                  <a:pt x="234" y="633"/>
                </a:lnTo>
                <a:cubicBezTo>
                  <a:pt x="239" y="638"/>
                  <a:pt x="243" y="646"/>
                  <a:pt x="243" y="655"/>
                </a:cubicBezTo>
                <a:lnTo>
                  <a:pt x="243" y="655"/>
                </a:lnTo>
                <a:cubicBezTo>
                  <a:pt x="243" y="665"/>
                  <a:pt x="239" y="673"/>
                  <a:pt x="234" y="677"/>
                </a:cubicBezTo>
                <a:lnTo>
                  <a:pt x="234" y="677"/>
                </a:lnTo>
                <a:cubicBezTo>
                  <a:pt x="229" y="683"/>
                  <a:pt x="221" y="687"/>
                  <a:pt x="213" y="687"/>
                </a:cubicBezTo>
                <a:lnTo>
                  <a:pt x="212" y="687"/>
                </a:lnTo>
                <a:close/>
                <a:moveTo>
                  <a:pt x="213" y="681"/>
                </a:moveTo>
                <a:lnTo>
                  <a:pt x="213" y="681"/>
                </a:lnTo>
                <a:cubicBezTo>
                  <a:pt x="220" y="681"/>
                  <a:pt x="226" y="677"/>
                  <a:pt x="230" y="674"/>
                </a:cubicBezTo>
                <a:lnTo>
                  <a:pt x="230" y="674"/>
                </a:lnTo>
                <a:cubicBezTo>
                  <a:pt x="234" y="670"/>
                  <a:pt x="237" y="664"/>
                  <a:pt x="237" y="655"/>
                </a:cubicBezTo>
                <a:lnTo>
                  <a:pt x="237" y="655"/>
                </a:lnTo>
                <a:cubicBezTo>
                  <a:pt x="237" y="647"/>
                  <a:pt x="234" y="642"/>
                  <a:pt x="230" y="638"/>
                </a:cubicBezTo>
                <a:lnTo>
                  <a:pt x="230" y="638"/>
                </a:lnTo>
                <a:cubicBezTo>
                  <a:pt x="226" y="634"/>
                  <a:pt x="220" y="632"/>
                  <a:pt x="213" y="632"/>
                </a:cubicBezTo>
                <a:lnTo>
                  <a:pt x="212" y="632"/>
                </a:lnTo>
                <a:lnTo>
                  <a:pt x="212" y="632"/>
                </a:lnTo>
                <a:cubicBezTo>
                  <a:pt x="203" y="632"/>
                  <a:pt x="198" y="634"/>
                  <a:pt x="194" y="638"/>
                </a:cubicBezTo>
                <a:lnTo>
                  <a:pt x="194" y="638"/>
                </a:lnTo>
                <a:cubicBezTo>
                  <a:pt x="190" y="642"/>
                  <a:pt x="188" y="647"/>
                  <a:pt x="188" y="655"/>
                </a:cubicBezTo>
                <a:lnTo>
                  <a:pt x="188" y="657"/>
                </a:lnTo>
                <a:lnTo>
                  <a:pt x="188" y="657"/>
                </a:lnTo>
                <a:cubicBezTo>
                  <a:pt x="188" y="664"/>
                  <a:pt x="190" y="670"/>
                  <a:pt x="194" y="674"/>
                </a:cubicBezTo>
                <a:lnTo>
                  <a:pt x="194" y="674"/>
                </a:lnTo>
                <a:cubicBezTo>
                  <a:pt x="198" y="677"/>
                  <a:pt x="203" y="681"/>
                  <a:pt x="212" y="681"/>
                </a:cubicBezTo>
                <a:lnTo>
                  <a:pt x="213" y="681"/>
                </a:lnTo>
                <a:close/>
                <a:moveTo>
                  <a:pt x="212" y="681"/>
                </a:moveTo>
                <a:lnTo>
                  <a:pt x="213" y="681"/>
                </a:lnTo>
                <a:lnTo>
                  <a:pt x="212" y="681"/>
                </a:lnTo>
                <a:close/>
                <a:moveTo>
                  <a:pt x="754" y="539"/>
                </a:moveTo>
                <a:lnTo>
                  <a:pt x="797" y="539"/>
                </a:lnTo>
                <a:lnTo>
                  <a:pt x="797" y="539"/>
                </a:lnTo>
                <a:cubicBezTo>
                  <a:pt x="795" y="520"/>
                  <a:pt x="788" y="504"/>
                  <a:pt x="776" y="490"/>
                </a:cubicBezTo>
                <a:lnTo>
                  <a:pt x="776" y="490"/>
                </a:lnTo>
                <a:cubicBezTo>
                  <a:pt x="757" y="474"/>
                  <a:pt x="735" y="463"/>
                  <a:pt x="705" y="463"/>
                </a:cubicBezTo>
                <a:lnTo>
                  <a:pt x="705" y="463"/>
                </a:lnTo>
                <a:cubicBezTo>
                  <a:pt x="675" y="463"/>
                  <a:pt x="653" y="474"/>
                  <a:pt x="634" y="493"/>
                </a:cubicBezTo>
                <a:lnTo>
                  <a:pt x="634" y="493"/>
                </a:lnTo>
                <a:cubicBezTo>
                  <a:pt x="618" y="512"/>
                  <a:pt x="607" y="539"/>
                  <a:pt x="607" y="575"/>
                </a:cubicBezTo>
                <a:lnTo>
                  <a:pt x="607" y="575"/>
                </a:lnTo>
                <a:cubicBezTo>
                  <a:pt x="607" y="650"/>
                  <a:pt x="639" y="689"/>
                  <a:pt x="702" y="689"/>
                </a:cubicBezTo>
                <a:lnTo>
                  <a:pt x="702" y="689"/>
                </a:lnTo>
                <a:cubicBezTo>
                  <a:pt x="757" y="689"/>
                  <a:pt x="787" y="661"/>
                  <a:pt x="797" y="610"/>
                </a:cubicBezTo>
                <a:lnTo>
                  <a:pt x="754" y="610"/>
                </a:lnTo>
                <a:lnTo>
                  <a:pt x="754" y="610"/>
                </a:lnTo>
                <a:cubicBezTo>
                  <a:pt x="748" y="635"/>
                  <a:pt x="729" y="648"/>
                  <a:pt x="705" y="648"/>
                </a:cubicBezTo>
                <a:lnTo>
                  <a:pt x="705" y="648"/>
                </a:lnTo>
                <a:cubicBezTo>
                  <a:pt x="669" y="648"/>
                  <a:pt x="653" y="624"/>
                  <a:pt x="653" y="577"/>
                </a:cubicBezTo>
                <a:lnTo>
                  <a:pt x="653" y="577"/>
                </a:lnTo>
                <a:cubicBezTo>
                  <a:pt x="653" y="526"/>
                  <a:pt x="669" y="501"/>
                  <a:pt x="705" y="501"/>
                </a:cubicBezTo>
                <a:lnTo>
                  <a:pt x="705" y="501"/>
                </a:lnTo>
                <a:cubicBezTo>
                  <a:pt x="729" y="501"/>
                  <a:pt x="743" y="515"/>
                  <a:pt x="754" y="539"/>
                </a:cubicBezTo>
                <a:lnTo>
                  <a:pt x="515" y="517"/>
                </a:lnTo>
                <a:lnTo>
                  <a:pt x="541" y="602"/>
                </a:lnTo>
                <a:lnTo>
                  <a:pt x="487" y="602"/>
                </a:lnTo>
                <a:lnTo>
                  <a:pt x="754" y="539"/>
                </a:lnTo>
                <a:close/>
                <a:moveTo>
                  <a:pt x="541" y="468"/>
                </a:moveTo>
                <a:lnTo>
                  <a:pt x="489" y="468"/>
                </a:lnTo>
                <a:lnTo>
                  <a:pt x="414" y="684"/>
                </a:lnTo>
                <a:lnTo>
                  <a:pt x="460" y="684"/>
                </a:lnTo>
                <a:lnTo>
                  <a:pt x="476" y="637"/>
                </a:lnTo>
                <a:lnTo>
                  <a:pt x="555" y="637"/>
                </a:lnTo>
                <a:lnTo>
                  <a:pt x="569" y="684"/>
                </a:lnTo>
                <a:lnTo>
                  <a:pt x="615" y="684"/>
                </a:lnTo>
                <a:lnTo>
                  <a:pt x="541" y="468"/>
                </a:lnTo>
                <a:close/>
                <a:moveTo>
                  <a:pt x="466" y="329"/>
                </a:moveTo>
                <a:lnTo>
                  <a:pt x="466" y="273"/>
                </a:lnTo>
                <a:lnTo>
                  <a:pt x="519" y="273"/>
                </a:lnTo>
                <a:lnTo>
                  <a:pt x="519" y="273"/>
                </a:lnTo>
                <a:cubicBezTo>
                  <a:pt x="541" y="273"/>
                  <a:pt x="552" y="281"/>
                  <a:pt x="552" y="299"/>
                </a:cubicBezTo>
                <a:lnTo>
                  <a:pt x="552" y="299"/>
                </a:lnTo>
                <a:cubicBezTo>
                  <a:pt x="552" y="318"/>
                  <a:pt x="541" y="329"/>
                  <a:pt x="517" y="329"/>
                </a:cubicBezTo>
                <a:lnTo>
                  <a:pt x="466" y="329"/>
                </a:lnTo>
                <a:close/>
                <a:moveTo>
                  <a:pt x="512" y="365"/>
                </a:moveTo>
                <a:lnTo>
                  <a:pt x="512" y="365"/>
                </a:lnTo>
                <a:cubicBezTo>
                  <a:pt x="525" y="365"/>
                  <a:pt x="536" y="367"/>
                  <a:pt x="541" y="373"/>
                </a:cubicBezTo>
                <a:lnTo>
                  <a:pt x="550" y="446"/>
                </a:lnTo>
                <a:lnTo>
                  <a:pt x="598" y="446"/>
                </a:lnTo>
                <a:lnTo>
                  <a:pt x="598" y="441"/>
                </a:lnTo>
                <a:lnTo>
                  <a:pt x="598" y="441"/>
                </a:lnTo>
                <a:cubicBezTo>
                  <a:pt x="593" y="438"/>
                  <a:pt x="591" y="425"/>
                  <a:pt x="591" y="401"/>
                </a:cubicBezTo>
                <a:lnTo>
                  <a:pt x="591" y="401"/>
                </a:lnTo>
                <a:cubicBezTo>
                  <a:pt x="591" y="370"/>
                  <a:pt x="580" y="355"/>
                  <a:pt x="563" y="346"/>
                </a:cubicBezTo>
                <a:lnTo>
                  <a:pt x="563" y="346"/>
                </a:lnTo>
                <a:cubicBezTo>
                  <a:pt x="585" y="338"/>
                  <a:pt x="596" y="322"/>
                  <a:pt x="596" y="295"/>
                </a:cubicBezTo>
                <a:lnTo>
                  <a:pt x="596" y="295"/>
                </a:lnTo>
                <a:cubicBezTo>
                  <a:pt x="596" y="257"/>
                  <a:pt x="574" y="235"/>
                  <a:pt x="528" y="235"/>
                </a:cubicBezTo>
                <a:lnTo>
                  <a:pt x="422" y="235"/>
                </a:lnTo>
                <a:lnTo>
                  <a:pt x="422" y="446"/>
                </a:lnTo>
                <a:lnTo>
                  <a:pt x="466" y="446"/>
                </a:lnTo>
                <a:lnTo>
                  <a:pt x="466" y="365"/>
                </a:lnTo>
                <a:lnTo>
                  <a:pt x="512" y="365"/>
                </a:lnTo>
                <a:close/>
                <a:moveTo>
                  <a:pt x="781" y="273"/>
                </a:moveTo>
                <a:lnTo>
                  <a:pt x="781" y="235"/>
                </a:lnTo>
                <a:lnTo>
                  <a:pt x="607" y="235"/>
                </a:lnTo>
                <a:lnTo>
                  <a:pt x="607" y="273"/>
                </a:lnTo>
                <a:lnTo>
                  <a:pt x="672" y="273"/>
                </a:lnTo>
                <a:lnTo>
                  <a:pt x="672" y="446"/>
                </a:lnTo>
                <a:lnTo>
                  <a:pt x="716" y="446"/>
                </a:lnTo>
                <a:lnTo>
                  <a:pt x="716" y="273"/>
                </a:lnTo>
                <a:lnTo>
                  <a:pt x="781" y="273"/>
                </a:lnTo>
                <a:close/>
                <a:moveTo>
                  <a:pt x="332" y="556"/>
                </a:moveTo>
                <a:lnTo>
                  <a:pt x="332" y="506"/>
                </a:lnTo>
                <a:lnTo>
                  <a:pt x="441" y="506"/>
                </a:lnTo>
                <a:lnTo>
                  <a:pt x="441" y="468"/>
                </a:lnTo>
                <a:lnTo>
                  <a:pt x="289" y="468"/>
                </a:lnTo>
                <a:lnTo>
                  <a:pt x="289" y="684"/>
                </a:lnTo>
                <a:lnTo>
                  <a:pt x="332" y="684"/>
                </a:lnTo>
                <a:lnTo>
                  <a:pt x="332" y="594"/>
                </a:lnTo>
                <a:lnTo>
                  <a:pt x="428" y="594"/>
                </a:lnTo>
                <a:lnTo>
                  <a:pt x="428" y="556"/>
                </a:lnTo>
                <a:lnTo>
                  <a:pt x="332" y="556"/>
                </a:lnTo>
                <a:close/>
                <a:moveTo>
                  <a:pt x="131" y="235"/>
                </a:moveTo>
                <a:lnTo>
                  <a:pt x="131" y="384"/>
                </a:lnTo>
                <a:lnTo>
                  <a:pt x="47" y="235"/>
                </a:lnTo>
                <a:lnTo>
                  <a:pt x="0" y="235"/>
                </a:lnTo>
                <a:lnTo>
                  <a:pt x="0" y="446"/>
                </a:lnTo>
                <a:lnTo>
                  <a:pt x="41" y="446"/>
                </a:lnTo>
                <a:lnTo>
                  <a:pt x="41" y="297"/>
                </a:lnTo>
                <a:lnTo>
                  <a:pt x="128" y="446"/>
                </a:lnTo>
                <a:lnTo>
                  <a:pt x="174" y="446"/>
                </a:lnTo>
                <a:lnTo>
                  <a:pt x="174" y="235"/>
                </a:lnTo>
                <a:lnTo>
                  <a:pt x="131" y="235"/>
                </a:lnTo>
                <a:close/>
                <a:moveTo>
                  <a:pt x="240" y="340"/>
                </a:moveTo>
                <a:lnTo>
                  <a:pt x="240" y="340"/>
                </a:lnTo>
                <a:cubicBezTo>
                  <a:pt x="240" y="292"/>
                  <a:pt x="259" y="267"/>
                  <a:pt x="297" y="267"/>
                </a:cubicBezTo>
                <a:lnTo>
                  <a:pt x="297" y="267"/>
                </a:lnTo>
                <a:cubicBezTo>
                  <a:pt x="338" y="267"/>
                  <a:pt x="357" y="292"/>
                  <a:pt x="357" y="340"/>
                </a:cubicBezTo>
                <a:lnTo>
                  <a:pt x="357" y="340"/>
                </a:lnTo>
                <a:cubicBezTo>
                  <a:pt x="357" y="392"/>
                  <a:pt x="338" y="417"/>
                  <a:pt x="297" y="417"/>
                </a:cubicBezTo>
                <a:lnTo>
                  <a:pt x="297" y="417"/>
                </a:lnTo>
                <a:cubicBezTo>
                  <a:pt x="259" y="417"/>
                  <a:pt x="240" y="392"/>
                  <a:pt x="240" y="340"/>
                </a:cubicBezTo>
                <a:close/>
                <a:moveTo>
                  <a:pt x="297" y="229"/>
                </a:moveTo>
                <a:lnTo>
                  <a:pt x="297" y="229"/>
                </a:lnTo>
                <a:cubicBezTo>
                  <a:pt x="229" y="229"/>
                  <a:pt x="193" y="267"/>
                  <a:pt x="193" y="340"/>
                </a:cubicBezTo>
                <a:lnTo>
                  <a:pt x="193" y="340"/>
                </a:lnTo>
                <a:cubicBezTo>
                  <a:pt x="193" y="417"/>
                  <a:pt x="229" y="455"/>
                  <a:pt x="297" y="455"/>
                </a:cubicBezTo>
                <a:lnTo>
                  <a:pt x="297" y="455"/>
                </a:lnTo>
                <a:cubicBezTo>
                  <a:pt x="365" y="455"/>
                  <a:pt x="400" y="417"/>
                  <a:pt x="400" y="340"/>
                </a:cubicBezTo>
                <a:lnTo>
                  <a:pt x="400" y="340"/>
                </a:lnTo>
                <a:cubicBezTo>
                  <a:pt x="400" y="267"/>
                  <a:pt x="365" y="229"/>
                  <a:pt x="297" y="229"/>
                </a:cubicBezTo>
                <a:close/>
                <a:moveTo>
                  <a:pt x="433" y="0"/>
                </a:moveTo>
                <a:lnTo>
                  <a:pt x="433" y="39"/>
                </a:lnTo>
                <a:lnTo>
                  <a:pt x="498" y="39"/>
                </a:lnTo>
                <a:lnTo>
                  <a:pt x="498" y="213"/>
                </a:lnTo>
                <a:lnTo>
                  <a:pt x="541" y="213"/>
                </a:lnTo>
                <a:lnTo>
                  <a:pt x="541" y="39"/>
                </a:lnTo>
                <a:lnTo>
                  <a:pt x="607" y="39"/>
                </a:lnTo>
                <a:lnTo>
                  <a:pt x="607" y="0"/>
                </a:lnTo>
                <a:lnTo>
                  <a:pt x="433" y="0"/>
                </a:lnTo>
                <a:close/>
                <a:moveTo>
                  <a:pt x="788" y="0"/>
                </a:moveTo>
                <a:lnTo>
                  <a:pt x="746" y="0"/>
                </a:lnTo>
                <a:lnTo>
                  <a:pt x="746" y="82"/>
                </a:lnTo>
                <a:lnTo>
                  <a:pt x="661" y="82"/>
                </a:lnTo>
                <a:lnTo>
                  <a:pt x="661" y="0"/>
                </a:lnTo>
                <a:lnTo>
                  <a:pt x="618" y="0"/>
                </a:lnTo>
                <a:lnTo>
                  <a:pt x="618" y="213"/>
                </a:lnTo>
                <a:lnTo>
                  <a:pt x="661" y="213"/>
                </a:lnTo>
                <a:lnTo>
                  <a:pt x="661" y="118"/>
                </a:lnTo>
                <a:lnTo>
                  <a:pt x="746" y="118"/>
                </a:lnTo>
                <a:lnTo>
                  <a:pt x="746" y="213"/>
                </a:lnTo>
                <a:lnTo>
                  <a:pt x="788" y="213"/>
                </a:lnTo>
                <a:lnTo>
                  <a:pt x="788" y="0"/>
                </a:lnTo>
                <a:close/>
                <a:moveTo>
                  <a:pt x="968" y="506"/>
                </a:moveTo>
                <a:lnTo>
                  <a:pt x="968" y="468"/>
                </a:lnTo>
                <a:lnTo>
                  <a:pt x="814" y="468"/>
                </a:lnTo>
                <a:lnTo>
                  <a:pt x="814" y="684"/>
                </a:lnTo>
                <a:lnTo>
                  <a:pt x="968" y="684"/>
                </a:lnTo>
                <a:lnTo>
                  <a:pt x="968" y="645"/>
                </a:lnTo>
                <a:lnTo>
                  <a:pt x="856" y="645"/>
                </a:lnTo>
                <a:lnTo>
                  <a:pt x="856" y="587"/>
                </a:lnTo>
                <a:lnTo>
                  <a:pt x="954" y="587"/>
                </a:lnTo>
                <a:lnTo>
                  <a:pt x="954" y="553"/>
                </a:lnTo>
                <a:lnTo>
                  <a:pt x="856" y="553"/>
                </a:lnTo>
                <a:lnTo>
                  <a:pt x="856" y="506"/>
                </a:lnTo>
                <a:lnTo>
                  <a:pt x="968" y="506"/>
                </a:lnTo>
                <a:close/>
                <a:moveTo>
                  <a:pt x="925" y="235"/>
                </a:moveTo>
                <a:lnTo>
                  <a:pt x="925" y="316"/>
                </a:lnTo>
                <a:lnTo>
                  <a:pt x="840" y="316"/>
                </a:lnTo>
                <a:lnTo>
                  <a:pt x="840" y="235"/>
                </a:lnTo>
                <a:lnTo>
                  <a:pt x="797" y="235"/>
                </a:lnTo>
                <a:lnTo>
                  <a:pt x="797" y="446"/>
                </a:lnTo>
                <a:lnTo>
                  <a:pt x="840" y="446"/>
                </a:lnTo>
                <a:lnTo>
                  <a:pt x="840" y="351"/>
                </a:lnTo>
                <a:lnTo>
                  <a:pt x="925" y="351"/>
                </a:lnTo>
                <a:lnTo>
                  <a:pt x="925" y="446"/>
                </a:lnTo>
                <a:lnTo>
                  <a:pt x="968" y="446"/>
                </a:lnTo>
                <a:lnTo>
                  <a:pt x="968" y="235"/>
                </a:lnTo>
                <a:lnTo>
                  <a:pt x="925" y="235"/>
                </a:lnTo>
                <a:close/>
                <a:moveTo>
                  <a:pt x="968" y="39"/>
                </a:moveTo>
                <a:lnTo>
                  <a:pt x="968" y="0"/>
                </a:lnTo>
                <a:lnTo>
                  <a:pt x="814" y="0"/>
                </a:lnTo>
                <a:lnTo>
                  <a:pt x="814" y="213"/>
                </a:lnTo>
                <a:lnTo>
                  <a:pt x="968" y="213"/>
                </a:lnTo>
                <a:lnTo>
                  <a:pt x="968" y="178"/>
                </a:lnTo>
                <a:lnTo>
                  <a:pt x="856" y="178"/>
                </a:lnTo>
                <a:lnTo>
                  <a:pt x="856" y="120"/>
                </a:lnTo>
                <a:lnTo>
                  <a:pt x="954" y="120"/>
                </a:lnTo>
                <a:lnTo>
                  <a:pt x="954" y="82"/>
                </a:lnTo>
                <a:lnTo>
                  <a:pt x="856" y="82"/>
                </a:lnTo>
                <a:lnTo>
                  <a:pt x="856" y="39"/>
                </a:lnTo>
                <a:lnTo>
                  <a:pt x="968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3" name="Freeform 295">
            <a:extLst>
              <a:ext uri="{FF2B5EF4-FFF2-40B4-BE49-F238E27FC236}">
                <a16:creationId xmlns:a16="http://schemas.microsoft.com/office/drawing/2014/main" id="{2F7D4C19-F5C8-A713-26E4-D452996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426" y="5967001"/>
            <a:ext cx="607139" cy="219779"/>
          </a:xfrm>
          <a:custGeom>
            <a:avLst/>
            <a:gdLst>
              <a:gd name="T0" fmla="*/ 124 w 973"/>
              <a:gd name="T1" fmla="*/ 16 h 351"/>
              <a:gd name="T2" fmla="*/ 124 w 973"/>
              <a:gd name="T3" fmla="*/ 16 h 351"/>
              <a:gd name="T4" fmla="*/ 0 w 973"/>
              <a:gd name="T5" fmla="*/ 251 h 351"/>
              <a:gd name="T6" fmla="*/ 0 w 973"/>
              <a:gd name="T7" fmla="*/ 251 h 351"/>
              <a:gd name="T8" fmla="*/ 28 w 973"/>
              <a:gd name="T9" fmla="*/ 316 h 351"/>
              <a:gd name="T10" fmla="*/ 28 w 973"/>
              <a:gd name="T11" fmla="*/ 316 h 351"/>
              <a:gd name="T12" fmla="*/ 119 w 973"/>
              <a:gd name="T13" fmla="*/ 350 h 351"/>
              <a:gd name="T14" fmla="*/ 119 w 973"/>
              <a:gd name="T15" fmla="*/ 350 h 351"/>
              <a:gd name="T16" fmla="*/ 246 w 973"/>
              <a:gd name="T17" fmla="*/ 318 h 351"/>
              <a:gd name="T18" fmla="*/ 246 w 973"/>
              <a:gd name="T19" fmla="*/ 318 h 351"/>
              <a:gd name="T20" fmla="*/ 966 w 973"/>
              <a:gd name="T21" fmla="*/ 6 h 351"/>
              <a:gd name="T22" fmla="*/ 966 w 973"/>
              <a:gd name="T23" fmla="*/ 6 h 351"/>
              <a:gd name="T24" fmla="*/ 964 w 973"/>
              <a:gd name="T25" fmla="*/ 2 h 351"/>
              <a:gd name="T26" fmla="*/ 964 w 973"/>
              <a:gd name="T27" fmla="*/ 2 h 351"/>
              <a:gd name="T28" fmla="*/ 243 w 973"/>
              <a:gd name="T29" fmla="*/ 196 h 351"/>
              <a:gd name="T30" fmla="*/ 243 w 973"/>
              <a:gd name="T31" fmla="*/ 196 h 351"/>
              <a:gd name="T32" fmla="*/ 202 w 973"/>
              <a:gd name="T33" fmla="*/ 202 h 351"/>
              <a:gd name="T34" fmla="*/ 202 w 973"/>
              <a:gd name="T35" fmla="*/ 202 h 351"/>
              <a:gd name="T36" fmla="*/ 99 w 973"/>
              <a:gd name="T37" fmla="*/ 108 h 351"/>
              <a:gd name="T38" fmla="*/ 99 w 973"/>
              <a:gd name="T39" fmla="*/ 108 h 351"/>
              <a:gd name="T40" fmla="*/ 124 w 973"/>
              <a:gd name="T41" fmla="*/ 1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3" h="351">
                <a:moveTo>
                  <a:pt x="124" y="16"/>
                </a:moveTo>
                <a:lnTo>
                  <a:pt x="124" y="16"/>
                </a:lnTo>
                <a:cubicBezTo>
                  <a:pt x="61" y="90"/>
                  <a:pt x="1" y="182"/>
                  <a:pt x="0" y="251"/>
                </a:cubicBezTo>
                <a:lnTo>
                  <a:pt x="0" y="251"/>
                </a:lnTo>
                <a:cubicBezTo>
                  <a:pt x="0" y="277"/>
                  <a:pt x="8" y="299"/>
                  <a:pt x="28" y="316"/>
                </a:cubicBezTo>
                <a:lnTo>
                  <a:pt x="28" y="316"/>
                </a:lnTo>
                <a:cubicBezTo>
                  <a:pt x="57" y="342"/>
                  <a:pt x="88" y="350"/>
                  <a:pt x="119" y="350"/>
                </a:cubicBezTo>
                <a:lnTo>
                  <a:pt x="119" y="350"/>
                </a:lnTo>
                <a:cubicBezTo>
                  <a:pt x="165" y="350"/>
                  <a:pt x="210" y="332"/>
                  <a:pt x="246" y="318"/>
                </a:cubicBezTo>
                <a:lnTo>
                  <a:pt x="246" y="318"/>
                </a:lnTo>
                <a:cubicBezTo>
                  <a:pt x="305" y="293"/>
                  <a:pt x="966" y="6"/>
                  <a:pt x="966" y="6"/>
                </a:cubicBezTo>
                <a:lnTo>
                  <a:pt x="966" y="6"/>
                </a:lnTo>
                <a:cubicBezTo>
                  <a:pt x="972" y="3"/>
                  <a:pt x="971" y="0"/>
                  <a:pt x="964" y="2"/>
                </a:cubicBezTo>
                <a:lnTo>
                  <a:pt x="964" y="2"/>
                </a:lnTo>
                <a:cubicBezTo>
                  <a:pt x="960" y="2"/>
                  <a:pt x="243" y="196"/>
                  <a:pt x="243" y="196"/>
                </a:cubicBezTo>
                <a:lnTo>
                  <a:pt x="243" y="196"/>
                </a:lnTo>
                <a:cubicBezTo>
                  <a:pt x="230" y="200"/>
                  <a:pt x="216" y="202"/>
                  <a:pt x="202" y="202"/>
                </a:cubicBezTo>
                <a:lnTo>
                  <a:pt x="202" y="202"/>
                </a:lnTo>
                <a:cubicBezTo>
                  <a:pt x="147" y="203"/>
                  <a:pt x="98" y="172"/>
                  <a:pt x="99" y="108"/>
                </a:cubicBezTo>
                <a:lnTo>
                  <a:pt x="99" y="108"/>
                </a:lnTo>
                <a:cubicBezTo>
                  <a:pt x="99" y="82"/>
                  <a:pt x="107" y="52"/>
                  <a:pt x="124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08CA08F-593D-CDF6-BBD1-08182ACC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899" y="5903817"/>
            <a:ext cx="1612330" cy="347069"/>
          </a:xfrm>
          <a:custGeom>
            <a:avLst/>
            <a:gdLst>
              <a:gd name="connsiteX0" fmla="*/ 1577104 w 3223820"/>
              <a:gd name="connsiteY0" fmla="*/ 273504 h 693957"/>
              <a:gd name="connsiteX1" fmla="*/ 1519804 w 3223820"/>
              <a:gd name="connsiteY1" fmla="*/ 474690 h 693957"/>
              <a:gd name="connsiteX2" fmla="*/ 1635648 w 3223820"/>
              <a:gd name="connsiteY2" fmla="*/ 474690 h 693957"/>
              <a:gd name="connsiteX3" fmla="*/ 1578348 w 3223820"/>
              <a:gd name="connsiteY3" fmla="*/ 273504 h 693957"/>
              <a:gd name="connsiteX4" fmla="*/ 2805290 w 3223820"/>
              <a:gd name="connsiteY4" fmla="*/ 173536 h 693957"/>
              <a:gd name="connsiteX5" fmla="*/ 2909922 w 3223820"/>
              <a:gd name="connsiteY5" fmla="*/ 173536 h 693957"/>
              <a:gd name="connsiteX6" fmla="*/ 2909922 w 3223820"/>
              <a:gd name="connsiteY6" fmla="*/ 377221 h 693957"/>
              <a:gd name="connsiteX7" fmla="*/ 3117942 w 3223820"/>
              <a:gd name="connsiteY7" fmla="*/ 377221 h 693957"/>
              <a:gd name="connsiteX8" fmla="*/ 3117942 w 3223820"/>
              <a:gd name="connsiteY8" fmla="*/ 173536 h 693957"/>
              <a:gd name="connsiteX9" fmla="*/ 3223820 w 3223820"/>
              <a:gd name="connsiteY9" fmla="*/ 173536 h 693957"/>
              <a:gd name="connsiteX10" fmla="*/ 3223820 w 3223820"/>
              <a:gd name="connsiteY10" fmla="*/ 682124 h 693957"/>
              <a:gd name="connsiteX11" fmla="*/ 3117942 w 3223820"/>
              <a:gd name="connsiteY11" fmla="*/ 682124 h 693957"/>
              <a:gd name="connsiteX12" fmla="*/ 3117942 w 3223820"/>
              <a:gd name="connsiteY12" fmla="*/ 464693 h 693957"/>
              <a:gd name="connsiteX13" fmla="*/ 2909922 w 3223820"/>
              <a:gd name="connsiteY13" fmla="*/ 464693 h 693957"/>
              <a:gd name="connsiteX14" fmla="*/ 2909922 w 3223820"/>
              <a:gd name="connsiteY14" fmla="*/ 682124 h 693957"/>
              <a:gd name="connsiteX15" fmla="*/ 2805290 w 3223820"/>
              <a:gd name="connsiteY15" fmla="*/ 682124 h 693957"/>
              <a:gd name="connsiteX16" fmla="*/ 1803808 w 3223820"/>
              <a:gd name="connsiteY16" fmla="*/ 173536 h 693957"/>
              <a:gd name="connsiteX17" fmla="*/ 2211126 w 3223820"/>
              <a:gd name="connsiteY17" fmla="*/ 173536 h 693957"/>
              <a:gd name="connsiteX18" fmla="*/ 2211126 w 3223820"/>
              <a:gd name="connsiteY18" fmla="*/ 261008 h 693957"/>
              <a:gd name="connsiteX19" fmla="*/ 2060406 w 3223820"/>
              <a:gd name="connsiteY19" fmla="*/ 261008 h 693957"/>
              <a:gd name="connsiteX20" fmla="*/ 2060406 w 3223820"/>
              <a:gd name="connsiteY20" fmla="*/ 682124 h 693957"/>
              <a:gd name="connsiteX21" fmla="*/ 1954528 w 3223820"/>
              <a:gd name="connsiteY21" fmla="*/ 682124 h 693957"/>
              <a:gd name="connsiteX22" fmla="*/ 1954528 w 3223820"/>
              <a:gd name="connsiteY22" fmla="*/ 261008 h 693957"/>
              <a:gd name="connsiteX23" fmla="*/ 1803808 w 3223820"/>
              <a:gd name="connsiteY23" fmla="*/ 261008 h 693957"/>
              <a:gd name="connsiteX24" fmla="*/ 1518560 w 3223820"/>
              <a:gd name="connsiteY24" fmla="*/ 173536 h 693957"/>
              <a:gd name="connsiteX25" fmla="*/ 1643122 w 3223820"/>
              <a:gd name="connsiteY25" fmla="*/ 173536 h 693957"/>
              <a:gd name="connsiteX26" fmla="*/ 1806298 w 3223820"/>
              <a:gd name="connsiteY26" fmla="*/ 682124 h 693957"/>
              <a:gd name="connsiteX27" fmla="*/ 1692946 w 3223820"/>
              <a:gd name="connsiteY27" fmla="*/ 682124 h 693957"/>
              <a:gd name="connsiteX28" fmla="*/ 1656824 w 3223820"/>
              <a:gd name="connsiteY28" fmla="*/ 553415 h 693957"/>
              <a:gd name="connsiteX29" fmla="*/ 1496138 w 3223820"/>
              <a:gd name="connsiteY29" fmla="*/ 553415 h 693957"/>
              <a:gd name="connsiteX30" fmla="*/ 1460014 w 3223820"/>
              <a:gd name="connsiteY30" fmla="*/ 682124 h 693957"/>
              <a:gd name="connsiteX31" fmla="*/ 1354136 w 3223820"/>
              <a:gd name="connsiteY31" fmla="*/ 682124 h 693957"/>
              <a:gd name="connsiteX32" fmla="*/ 665306 w 3223820"/>
              <a:gd name="connsiteY32" fmla="*/ 173536 h 693957"/>
              <a:gd name="connsiteX33" fmla="*/ 777412 w 3223820"/>
              <a:gd name="connsiteY33" fmla="*/ 173536 h 693957"/>
              <a:gd name="connsiteX34" fmla="*/ 862114 w 3223820"/>
              <a:gd name="connsiteY34" fmla="*/ 535921 h 693957"/>
              <a:gd name="connsiteX35" fmla="*/ 863360 w 3223820"/>
              <a:gd name="connsiteY35" fmla="*/ 535921 h 693957"/>
              <a:gd name="connsiteX36" fmla="*/ 953046 w 3223820"/>
              <a:gd name="connsiteY36" fmla="*/ 173536 h 693957"/>
              <a:gd name="connsiteX37" fmla="*/ 1060170 w 3223820"/>
              <a:gd name="connsiteY37" fmla="*/ 173536 h 693957"/>
              <a:gd name="connsiteX38" fmla="*/ 1149854 w 3223820"/>
              <a:gd name="connsiteY38" fmla="*/ 535921 h 693957"/>
              <a:gd name="connsiteX39" fmla="*/ 1152346 w 3223820"/>
              <a:gd name="connsiteY39" fmla="*/ 535921 h 693957"/>
              <a:gd name="connsiteX40" fmla="*/ 1237048 w 3223820"/>
              <a:gd name="connsiteY40" fmla="*/ 173536 h 693957"/>
              <a:gd name="connsiteX41" fmla="*/ 1349154 w 3223820"/>
              <a:gd name="connsiteY41" fmla="*/ 173536 h 693957"/>
              <a:gd name="connsiteX42" fmla="*/ 1207152 w 3223820"/>
              <a:gd name="connsiteY42" fmla="*/ 682124 h 693957"/>
              <a:gd name="connsiteX43" fmla="*/ 1101274 w 3223820"/>
              <a:gd name="connsiteY43" fmla="*/ 682124 h 693957"/>
              <a:gd name="connsiteX44" fmla="*/ 1007852 w 3223820"/>
              <a:gd name="connsiteY44" fmla="*/ 334735 h 693957"/>
              <a:gd name="connsiteX45" fmla="*/ 1005362 w 3223820"/>
              <a:gd name="connsiteY45" fmla="*/ 334735 h 693957"/>
              <a:gd name="connsiteX46" fmla="*/ 913186 w 3223820"/>
              <a:gd name="connsiteY46" fmla="*/ 682124 h 693957"/>
              <a:gd name="connsiteX47" fmla="*/ 807308 w 3223820"/>
              <a:gd name="connsiteY47" fmla="*/ 682124 h 693957"/>
              <a:gd name="connsiteX48" fmla="*/ 420182 w 3223820"/>
              <a:gd name="connsiteY48" fmla="*/ 167527 h 693957"/>
              <a:gd name="connsiteX49" fmla="*/ 546430 w 3223820"/>
              <a:gd name="connsiteY49" fmla="*/ 236289 h 693957"/>
              <a:gd name="connsiteX50" fmla="*/ 472680 w 3223820"/>
              <a:gd name="connsiteY50" fmla="*/ 368810 h 693957"/>
              <a:gd name="connsiteX51" fmla="*/ 565180 w 3223820"/>
              <a:gd name="connsiteY51" fmla="*/ 508833 h 693957"/>
              <a:gd name="connsiteX52" fmla="*/ 517680 w 3223820"/>
              <a:gd name="connsiteY52" fmla="*/ 607599 h 693957"/>
              <a:gd name="connsiteX53" fmla="*/ 411432 w 3223820"/>
              <a:gd name="connsiteY53" fmla="*/ 692613 h 693957"/>
              <a:gd name="connsiteX54" fmla="*/ 296432 w 3223820"/>
              <a:gd name="connsiteY54" fmla="*/ 665109 h 693957"/>
              <a:gd name="connsiteX55" fmla="*/ 182684 w 3223820"/>
              <a:gd name="connsiteY55" fmla="*/ 693863 h 693957"/>
              <a:gd name="connsiteX56" fmla="*/ 72684 w 3223820"/>
              <a:gd name="connsiteY56" fmla="*/ 606349 h 693957"/>
              <a:gd name="connsiteX57" fmla="*/ 28936 w 3223820"/>
              <a:gd name="connsiteY57" fmla="*/ 256292 h 693957"/>
              <a:gd name="connsiteX58" fmla="*/ 172684 w 3223820"/>
              <a:gd name="connsiteY58" fmla="*/ 168778 h 693957"/>
              <a:gd name="connsiteX59" fmla="*/ 287682 w 3223820"/>
              <a:gd name="connsiteY59" fmla="*/ 198782 h 693957"/>
              <a:gd name="connsiteX60" fmla="*/ 420182 w 3223820"/>
              <a:gd name="connsiteY60" fmla="*/ 167527 h 693957"/>
              <a:gd name="connsiteX61" fmla="*/ 2492638 w 3223820"/>
              <a:gd name="connsiteY61" fmla="*/ 164789 h 693957"/>
              <a:gd name="connsiteX62" fmla="*/ 2693184 w 3223820"/>
              <a:gd name="connsiteY62" fmla="*/ 343482 h 693957"/>
              <a:gd name="connsiteX63" fmla="*/ 2693184 w 3223820"/>
              <a:gd name="connsiteY63" fmla="*/ 349730 h 693957"/>
              <a:gd name="connsiteX64" fmla="*/ 2592288 w 3223820"/>
              <a:gd name="connsiteY64" fmla="*/ 349730 h 693957"/>
              <a:gd name="connsiteX65" fmla="*/ 2493884 w 3223820"/>
              <a:gd name="connsiteY65" fmla="*/ 253511 h 693957"/>
              <a:gd name="connsiteX66" fmla="*/ 2385514 w 3223820"/>
              <a:gd name="connsiteY66" fmla="*/ 397215 h 693957"/>
              <a:gd name="connsiteX67" fmla="*/ 2385514 w 3223820"/>
              <a:gd name="connsiteY67" fmla="*/ 458445 h 693957"/>
              <a:gd name="connsiteX68" fmla="*/ 2493884 w 3223820"/>
              <a:gd name="connsiteY68" fmla="*/ 600900 h 693957"/>
              <a:gd name="connsiteX69" fmla="*/ 2592288 w 3223820"/>
              <a:gd name="connsiteY69" fmla="*/ 507180 h 693957"/>
              <a:gd name="connsiteX70" fmla="*/ 2693184 w 3223820"/>
              <a:gd name="connsiteY70" fmla="*/ 507180 h 693957"/>
              <a:gd name="connsiteX71" fmla="*/ 2693184 w 3223820"/>
              <a:gd name="connsiteY71" fmla="*/ 517177 h 693957"/>
              <a:gd name="connsiteX72" fmla="*/ 2492638 w 3223820"/>
              <a:gd name="connsiteY72" fmla="*/ 690871 h 693957"/>
              <a:gd name="connsiteX73" fmla="*/ 2278390 w 3223820"/>
              <a:gd name="connsiteY73" fmla="*/ 458445 h 693957"/>
              <a:gd name="connsiteX74" fmla="*/ 2278390 w 3223820"/>
              <a:gd name="connsiteY74" fmla="*/ 397215 h 693957"/>
              <a:gd name="connsiteX75" fmla="*/ 2492638 w 3223820"/>
              <a:gd name="connsiteY75" fmla="*/ 164789 h 693957"/>
              <a:gd name="connsiteX76" fmla="*/ 420182 w 3223820"/>
              <a:gd name="connsiteY76" fmla="*/ 0 h 693957"/>
              <a:gd name="connsiteX77" fmla="*/ 385182 w 3223820"/>
              <a:gd name="connsiteY77" fmla="*/ 110018 h 693957"/>
              <a:gd name="connsiteX78" fmla="*/ 281432 w 3223820"/>
              <a:gd name="connsiteY78" fmla="*/ 158776 h 693957"/>
              <a:gd name="connsiteX79" fmla="*/ 317682 w 3223820"/>
              <a:gd name="connsiteY79" fmla="*/ 52509 h 693957"/>
              <a:gd name="connsiteX80" fmla="*/ 420182 w 3223820"/>
              <a:gd name="connsiteY80" fmla="*/ 0 h 69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223820" h="693957">
                <a:moveTo>
                  <a:pt x="1577104" y="273504"/>
                </a:moveTo>
                <a:lnTo>
                  <a:pt x="1519804" y="474690"/>
                </a:lnTo>
                <a:lnTo>
                  <a:pt x="1635648" y="474690"/>
                </a:lnTo>
                <a:lnTo>
                  <a:pt x="1578348" y="273504"/>
                </a:lnTo>
                <a:close/>
                <a:moveTo>
                  <a:pt x="2805290" y="173536"/>
                </a:moveTo>
                <a:lnTo>
                  <a:pt x="2909922" y="173536"/>
                </a:lnTo>
                <a:lnTo>
                  <a:pt x="2909922" y="377221"/>
                </a:lnTo>
                <a:lnTo>
                  <a:pt x="3117942" y="377221"/>
                </a:lnTo>
                <a:lnTo>
                  <a:pt x="3117942" y="173536"/>
                </a:lnTo>
                <a:lnTo>
                  <a:pt x="3223820" y="173536"/>
                </a:lnTo>
                <a:lnTo>
                  <a:pt x="3223820" y="682124"/>
                </a:lnTo>
                <a:lnTo>
                  <a:pt x="3117942" y="682124"/>
                </a:lnTo>
                <a:lnTo>
                  <a:pt x="3117942" y="464693"/>
                </a:lnTo>
                <a:lnTo>
                  <a:pt x="2909922" y="464693"/>
                </a:lnTo>
                <a:lnTo>
                  <a:pt x="2909922" y="682124"/>
                </a:lnTo>
                <a:lnTo>
                  <a:pt x="2805290" y="682124"/>
                </a:lnTo>
                <a:close/>
                <a:moveTo>
                  <a:pt x="1803808" y="173536"/>
                </a:moveTo>
                <a:lnTo>
                  <a:pt x="2211126" y="173536"/>
                </a:lnTo>
                <a:lnTo>
                  <a:pt x="2211126" y="261008"/>
                </a:lnTo>
                <a:lnTo>
                  <a:pt x="2060406" y="261008"/>
                </a:lnTo>
                <a:lnTo>
                  <a:pt x="2060406" y="682124"/>
                </a:lnTo>
                <a:lnTo>
                  <a:pt x="1954528" y="682124"/>
                </a:lnTo>
                <a:lnTo>
                  <a:pt x="1954528" y="261008"/>
                </a:lnTo>
                <a:lnTo>
                  <a:pt x="1803808" y="261008"/>
                </a:lnTo>
                <a:close/>
                <a:moveTo>
                  <a:pt x="1518560" y="173536"/>
                </a:moveTo>
                <a:lnTo>
                  <a:pt x="1643122" y="173536"/>
                </a:lnTo>
                <a:lnTo>
                  <a:pt x="1806298" y="682124"/>
                </a:lnTo>
                <a:lnTo>
                  <a:pt x="1692946" y="682124"/>
                </a:lnTo>
                <a:lnTo>
                  <a:pt x="1656824" y="553415"/>
                </a:lnTo>
                <a:lnTo>
                  <a:pt x="1496138" y="553415"/>
                </a:lnTo>
                <a:lnTo>
                  <a:pt x="1460014" y="682124"/>
                </a:lnTo>
                <a:lnTo>
                  <a:pt x="1354136" y="682124"/>
                </a:lnTo>
                <a:close/>
                <a:moveTo>
                  <a:pt x="665306" y="173536"/>
                </a:moveTo>
                <a:lnTo>
                  <a:pt x="777412" y="173536"/>
                </a:lnTo>
                <a:lnTo>
                  <a:pt x="862114" y="535921"/>
                </a:lnTo>
                <a:lnTo>
                  <a:pt x="863360" y="535921"/>
                </a:lnTo>
                <a:lnTo>
                  <a:pt x="953046" y="173536"/>
                </a:lnTo>
                <a:lnTo>
                  <a:pt x="1060170" y="173536"/>
                </a:lnTo>
                <a:lnTo>
                  <a:pt x="1149854" y="535921"/>
                </a:lnTo>
                <a:lnTo>
                  <a:pt x="1152346" y="535921"/>
                </a:lnTo>
                <a:lnTo>
                  <a:pt x="1237048" y="173536"/>
                </a:lnTo>
                <a:lnTo>
                  <a:pt x="1349154" y="173536"/>
                </a:lnTo>
                <a:lnTo>
                  <a:pt x="1207152" y="682124"/>
                </a:lnTo>
                <a:lnTo>
                  <a:pt x="1101274" y="682124"/>
                </a:lnTo>
                <a:lnTo>
                  <a:pt x="1007852" y="334735"/>
                </a:lnTo>
                <a:lnTo>
                  <a:pt x="1005362" y="334735"/>
                </a:lnTo>
                <a:lnTo>
                  <a:pt x="913186" y="682124"/>
                </a:lnTo>
                <a:lnTo>
                  <a:pt x="807308" y="682124"/>
                </a:lnTo>
                <a:close/>
                <a:moveTo>
                  <a:pt x="420182" y="167527"/>
                </a:moveTo>
                <a:cubicBezTo>
                  <a:pt x="442682" y="168778"/>
                  <a:pt x="506430" y="176279"/>
                  <a:pt x="546430" y="236289"/>
                </a:cubicBezTo>
                <a:cubicBezTo>
                  <a:pt x="543930" y="238789"/>
                  <a:pt x="471430" y="281296"/>
                  <a:pt x="472680" y="368810"/>
                </a:cubicBezTo>
                <a:cubicBezTo>
                  <a:pt x="473930" y="473827"/>
                  <a:pt x="563930" y="508833"/>
                  <a:pt x="565180" y="508833"/>
                </a:cubicBezTo>
                <a:cubicBezTo>
                  <a:pt x="563930" y="511334"/>
                  <a:pt x="551430" y="558841"/>
                  <a:pt x="517680" y="607599"/>
                </a:cubicBezTo>
                <a:cubicBezTo>
                  <a:pt x="487680" y="650106"/>
                  <a:pt x="458932" y="692613"/>
                  <a:pt x="411432" y="692613"/>
                </a:cubicBezTo>
                <a:cubicBezTo>
                  <a:pt x="363932" y="693863"/>
                  <a:pt x="350182" y="665109"/>
                  <a:pt x="296432" y="665109"/>
                </a:cubicBezTo>
                <a:cubicBezTo>
                  <a:pt x="243934" y="665109"/>
                  <a:pt x="226434" y="692613"/>
                  <a:pt x="182684" y="693863"/>
                </a:cubicBezTo>
                <a:cubicBezTo>
                  <a:pt x="137684" y="696364"/>
                  <a:pt x="101434" y="648856"/>
                  <a:pt x="72684" y="606349"/>
                </a:cubicBezTo>
                <a:cubicBezTo>
                  <a:pt x="13936" y="520085"/>
                  <a:pt x="-32314" y="362559"/>
                  <a:pt x="28936" y="256292"/>
                </a:cubicBezTo>
                <a:cubicBezTo>
                  <a:pt x="58936" y="203783"/>
                  <a:pt x="113934" y="170028"/>
                  <a:pt x="172684" y="168778"/>
                </a:cubicBezTo>
                <a:cubicBezTo>
                  <a:pt x="217684" y="168778"/>
                  <a:pt x="260184" y="198782"/>
                  <a:pt x="287682" y="198782"/>
                </a:cubicBezTo>
                <a:cubicBezTo>
                  <a:pt x="315182" y="198782"/>
                  <a:pt x="362682" y="162527"/>
                  <a:pt x="420182" y="167527"/>
                </a:cubicBezTo>
                <a:close/>
                <a:moveTo>
                  <a:pt x="2492638" y="164789"/>
                </a:moveTo>
                <a:cubicBezTo>
                  <a:pt x="2618446" y="164789"/>
                  <a:pt x="2693184" y="244764"/>
                  <a:pt x="2693184" y="343482"/>
                </a:cubicBezTo>
                <a:lnTo>
                  <a:pt x="2693184" y="349730"/>
                </a:lnTo>
                <a:lnTo>
                  <a:pt x="2592288" y="349730"/>
                </a:lnTo>
                <a:cubicBezTo>
                  <a:pt x="2592288" y="298496"/>
                  <a:pt x="2559902" y="253511"/>
                  <a:pt x="2493884" y="253511"/>
                </a:cubicBezTo>
                <a:cubicBezTo>
                  <a:pt x="2421636" y="253511"/>
                  <a:pt x="2385514" y="300996"/>
                  <a:pt x="2385514" y="397215"/>
                </a:cubicBezTo>
                <a:lnTo>
                  <a:pt x="2385514" y="458445"/>
                </a:lnTo>
                <a:cubicBezTo>
                  <a:pt x="2385514" y="555914"/>
                  <a:pt x="2421636" y="600900"/>
                  <a:pt x="2493884" y="600900"/>
                </a:cubicBezTo>
                <a:cubicBezTo>
                  <a:pt x="2566130" y="600900"/>
                  <a:pt x="2592288" y="559663"/>
                  <a:pt x="2592288" y="507180"/>
                </a:cubicBezTo>
                <a:lnTo>
                  <a:pt x="2693184" y="507180"/>
                </a:lnTo>
                <a:lnTo>
                  <a:pt x="2693184" y="517177"/>
                </a:lnTo>
                <a:cubicBezTo>
                  <a:pt x="2693184" y="608398"/>
                  <a:pt x="2627166" y="690871"/>
                  <a:pt x="2492638" y="690871"/>
                </a:cubicBezTo>
                <a:cubicBezTo>
                  <a:pt x="2358110" y="690871"/>
                  <a:pt x="2278390" y="607148"/>
                  <a:pt x="2278390" y="458445"/>
                </a:cubicBezTo>
                <a:lnTo>
                  <a:pt x="2278390" y="397215"/>
                </a:lnTo>
                <a:cubicBezTo>
                  <a:pt x="2278390" y="252261"/>
                  <a:pt x="2358110" y="164789"/>
                  <a:pt x="2492638" y="164789"/>
                </a:cubicBezTo>
                <a:close/>
                <a:moveTo>
                  <a:pt x="420182" y="0"/>
                </a:moveTo>
                <a:cubicBezTo>
                  <a:pt x="425182" y="40007"/>
                  <a:pt x="408932" y="81263"/>
                  <a:pt x="385182" y="110018"/>
                </a:cubicBezTo>
                <a:cubicBezTo>
                  <a:pt x="360182" y="140023"/>
                  <a:pt x="320182" y="162527"/>
                  <a:pt x="281432" y="158776"/>
                </a:cubicBezTo>
                <a:cubicBezTo>
                  <a:pt x="276432" y="118769"/>
                  <a:pt x="296432" y="78763"/>
                  <a:pt x="317682" y="52509"/>
                </a:cubicBezTo>
                <a:cubicBezTo>
                  <a:pt x="343932" y="23754"/>
                  <a:pt x="385182" y="1250"/>
                  <a:pt x="420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EBFA46-7FE4-5166-3DA6-C07DF04B050D}"/>
              </a:ext>
            </a:extLst>
          </p:cNvPr>
          <p:cNvSpPr txBox="1"/>
          <p:nvPr/>
        </p:nvSpPr>
        <p:spPr>
          <a:xfrm>
            <a:off x="5220938" y="5100719"/>
            <a:ext cx="613188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BRANDS AND APPS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D04B59-CB2E-D6A0-802C-D329C785B5A7}"/>
              </a:ext>
            </a:extLst>
          </p:cNvPr>
          <p:cNvSpPr txBox="1"/>
          <p:nvPr/>
        </p:nvSpPr>
        <p:spPr>
          <a:xfrm>
            <a:off x="7976363" y="637530"/>
            <a:ext cx="356935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Poppins SemiBold" pitchFamily="2" charset="77"/>
                <a:cs typeface="Poppins SemiBold" pitchFamily="2" charset="77"/>
              </a:rPr>
              <a:t>“IF YOU ARE ALIVE, IT’S NOT TOO LATE TO SEIZE THE DAY.”</a:t>
            </a:r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id="{46446759-479B-D78A-7704-3D10BE17F9F3}"/>
              </a:ext>
            </a:extLst>
          </p:cNvPr>
          <p:cNvSpPr/>
          <p:nvPr/>
        </p:nvSpPr>
        <p:spPr>
          <a:xfrm rot="16200000">
            <a:off x="11342139" y="1275763"/>
            <a:ext cx="430273" cy="43027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-shape 48">
            <a:extLst>
              <a:ext uri="{FF2B5EF4-FFF2-40B4-BE49-F238E27FC236}">
                <a16:creationId xmlns:a16="http://schemas.microsoft.com/office/drawing/2014/main" id="{BFDC1A4D-B661-CA3F-778B-F110D4ADAEB5}"/>
              </a:ext>
            </a:extLst>
          </p:cNvPr>
          <p:cNvSpPr/>
          <p:nvPr/>
        </p:nvSpPr>
        <p:spPr>
          <a:xfrm rot="16200000" flipH="1" flipV="1">
            <a:off x="7414716" y="286412"/>
            <a:ext cx="430273" cy="43027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561483-3A96-3361-EBF2-762182825C0D}"/>
              </a:ext>
            </a:extLst>
          </p:cNvPr>
          <p:cNvCxnSpPr/>
          <p:nvPr/>
        </p:nvCxnSpPr>
        <p:spPr>
          <a:xfrm>
            <a:off x="8113750" y="2456299"/>
            <a:ext cx="0" cy="209560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2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CCD584D-46EE-7468-94EF-BE6DC91AF10D}"/>
              </a:ext>
            </a:extLst>
          </p:cNvPr>
          <p:cNvSpPr/>
          <p:nvPr/>
        </p:nvSpPr>
        <p:spPr>
          <a:xfrm>
            <a:off x="9143999" y="3612549"/>
            <a:ext cx="2917371" cy="1163430"/>
          </a:xfrm>
          <a:prstGeom prst="roundRect">
            <a:avLst/>
          </a:prstGeom>
          <a:solidFill>
            <a:srgbClr val="FFBF4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41751FF-DD23-94C9-8433-C14D90EB3FC7}"/>
              </a:ext>
            </a:extLst>
          </p:cNvPr>
          <p:cNvSpPr/>
          <p:nvPr/>
        </p:nvSpPr>
        <p:spPr>
          <a:xfrm>
            <a:off x="9143999" y="5281692"/>
            <a:ext cx="2917371" cy="1163430"/>
          </a:xfrm>
          <a:prstGeom prst="roundRect">
            <a:avLst/>
          </a:prstGeom>
          <a:solidFill>
            <a:srgbClr val="FFBF4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C2C8EB3-C4DD-19FC-56BE-40397555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2192001" cy="967008"/>
          </a:xfrm>
          <a:custGeom>
            <a:avLst/>
            <a:gdLst>
              <a:gd name="T0" fmla="*/ 0 w 19570"/>
              <a:gd name="T1" fmla="*/ 1551 h 1552"/>
              <a:gd name="T2" fmla="*/ 19569 w 19570"/>
              <a:gd name="T3" fmla="*/ 1551 h 1552"/>
              <a:gd name="T4" fmla="*/ 19569 w 19570"/>
              <a:gd name="T5" fmla="*/ 0 h 1552"/>
              <a:gd name="T6" fmla="*/ 0 w 19570"/>
              <a:gd name="T7" fmla="*/ 0 h 1552"/>
              <a:gd name="T8" fmla="*/ 0 w 19570"/>
              <a:gd name="T9" fmla="*/ 1551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2">
                <a:moveTo>
                  <a:pt x="0" y="1551"/>
                </a:moveTo>
                <a:lnTo>
                  <a:pt x="19569" y="1551"/>
                </a:lnTo>
                <a:lnTo>
                  <a:pt x="19569" y="0"/>
                </a:lnTo>
                <a:lnTo>
                  <a:pt x="0" y="0"/>
                </a:lnTo>
                <a:lnTo>
                  <a:pt x="0" y="155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29647C33-6E9B-EB73-A457-DBC3B2E2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39" y="426475"/>
            <a:ext cx="4492049" cy="4489067"/>
          </a:xfrm>
          <a:custGeom>
            <a:avLst/>
            <a:gdLst>
              <a:gd name="T0" fmla="*/ 6643 w 6644"/>
              <a:gd name="T1" fmla="*/ 3321 h 6642"/>
              <a:gd name="T2" fmla="*/ 6643 w 6644"/>
              <a:gd name="T3" fmla="*/ 3321 h 6642"/>
              <a:gd name="T4" fmla="*/ 3321 w 6644"/>
              <a:gd name="T5" fmla="*/ 6641 h 6642"/>
              <a:gd name="T6" fmla="*/ 3321 w 6644"/>
              <a:gd name="T7" fmla="*/ 6641 h 6642"/>
              <a:gd name="T8" fmla="*/ 0 w 6644"/>
              <a:gd name="T9" fmla="*/ 3321 h 6642"/>
              <a:gd name="T10" fmla="*/ 0 w 6644"/>
              <a:gd name="T11" fmla="*/ 3321 h 6642"/>
              <a:gd name="T12" fmla="*/ 3321 w 6644"/>
              <a:gd name="T13" fmla="*/ 0 h 6642"/>
              <a:gd name="T14" fmla="*/ 3321 w 6644"/>
              <a:gd name="T15" fmla="*/ 0 h 6642"/>
              <a:gd name="T16" fmla="*/ 6643 w 6644"/>
              <a:gd name="T17" fmla="*/ 3321 h 6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44" h="6642">
                <a:moveTo>
                  <a:pt x="6643" y="3321"/>
                </a:moveTo>
                <a:lnTo>
                  <a:pt x="6643" y="3321"/>
                </a:lnTo>
                <a:cubicBezTo>
                  <a:pt x="6643" y="5154"/>
                  <a:pt x="5156" y="6641"/>
                  <a:pt x="3321" y="6641"/>
                </a:cubicBezTo>
                <a:lnTo>
                  <a:pt x="3321" y="6641"/>
                </a:lnTo>
                <a:cubicBezTo>
                  <a:pt x="1488" y="6641"/>
                  <a:pt x="0" y="5154"/>
                  <a:pt x="0" y="3321"/>
                </a:cubicBezTo>
                <a:lnTo>
                  <a:pt x="0" y="3321"/>
                </a:lnTo>
                <a:cubicBezTo>
                  <a:pt x="0" y="1487"/>
                  <a:pt x="1488" y="0"/>
                  <a:pt x="3321" y="0"/>
                </a:cubicBezTo>
                <a:lnTo>
                  <a:pt x="3321" y="0"/>
                </a:lnTo>
                <a:cubicBezTo>
                  <a:pt x="5156" y="0"/>
                  <a:pt x="6643" y="1487"/>
                  <a:pt x="6643" y="3321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31092D7-BD54-3E23-D265-407F602A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30" y="582404"/>
            <a:ext cx="4140007" cy="4137259"/>
          </a:xfrm>
          <a:custGeom>
            <a:avLst/>
            <a:gdLst>
              <a:gd name="T0" fmla="*/ 6643 w 6644"/>
              <a:gd name="T1" fmla="*/ 3321 h 6642"/>
              <a:gd name="T2" fmla="*/ 6643 w 6644"/>
              <a:gd name="T3" fmla="*/ 3321 h 6642"/>
              <a:gd name="T4" fmla="*/ 3321 w 6644"/>
              <a:gd name="T5" fmla="*/ 6641 h 6642"/>
              <a:gd name="T6" fmla="*/ 3321 w 6644"/>
              <a:gd name="T7" fmla="*/ 6641 h 6642"/>
              <a:gd name="T8" fmla="*/ 0 w 6644"/>
              <a:gd name="T9" fmla="*/ 3321 h 6642"/>
              <a:gd name="T10" fmla="*/ 0 w 6644"/>
              <a:gd name="T11" fmla="*/ 3321 h 6642"/>
              <a:gd name="T12" fmla="*/ 3321 w 6644"/>
              <a:gd name="T13" fmla="*/ 0 h 6642"/>
              <a:gd name="T14" fmla="*/ 3321 w 6644"/>
              <a:gd name="T15" fmla="*/ 0 h 6642"/>
              <a:gd name="T16" fmla="*/ 6643 w 6644"/>
              <a:gd name="T17" fmla="*/ 3321 h 6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44" h="6642">
                <a:moveTo>
                  <a:pt x="6643" y="3321"/>
                </a:moveTo>
                <a:lnTo>
                  <a:pt x="6643" y="3321"/>
                </a:lnTo>
                <a:cubicBezTo>
                  <a:pt x="6643" y="5154"/>
                  <a:pt x="5156" y="6641"/>
                  <a:pt x="3321" y="6641"/>
                </a:cubicBezTo>
                <a:lnTo>
                  <a:pt x="3321" y="6641"/>
                </a:lnTo>
                <a:cubicBezTo>
                  <a:pt x="1488" y="6641"/>
                  <a:pt x="0" y="5154"/>
                  <a:pt x="0" y="3321"/>
                </a:cubicBezTo>
                <a:lnTo>
                  <a:pt x="0" y="3321"/>
                </a:lnTo>
                <a:cubicBezTo>
                  <a:pt x="0" y="1487"/>
                  <a:pt x="1488" y="0"/>
                  <a:pt x="3321" y="0"/>
                </a:cubicBezTo>
                <a:lnTo>
                  <a:pt x="3321" y="0"/>
                </a:lnTo>
                <a:cubicBezTo>
                  <a:pt x="5156" y="0"/>
                  <a:pt x="6643" y="1487"/>
                  <a:pt x="6643" y="3321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/>
              <a:t>YOUR IMAGE HERE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73E9D090-4055-135D-C40F-10BE4DFC7C9F}"/>
              </a:ext>
            </a:extLst>
          </p:cNvPr>
          <p:cNvSpPr/>
          <p:nvPr/>
        </p:nvSpPr>
        <p:spPr>
          <a:xfrm>
            <a:off x="911839" y="4654502"/>
            <a:ext cx="4318798" cy="1416775"/>
          </a:xfrm>
          <a:prstGeom prst="wedgeRoundRectCallout">
            <a:avLst>
              <a:gd name="adj1" fmla="val 5717"/>
              <a:gd name="adj2" fmla="val -94242"/>
              <a:gd name="adj3" fmla="val 16667"/>
            </a:avLst>
          </a:prstGeom>
          <a:solidFill>
            <a:srgbClr val="FF7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2641F-7BD7-0EE5-B1EC-B7A8720ACD45}"/>
              </a:ext>
            </a:extLst>
          </p:cNvPr>
          <p:cNvSpPr txBox="1"/>
          <p:nvPr/>
        </p:nvSpPr>
        <p:spPr>
          <a:xfrm>
            <a:off x="5200160" y="246141"/>
            <a:ext cx="627239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Rachel Tyler, 32</a:t>
            </a:r>
          </a:p>
        </p:txBody>
      </p:sp>
      <p:sp>
        <p:nvSpPr>
          <p:cNvPr id="5" name="Freeform 290">
            <a:extLst>
              <a:ext uri="{FF2B5EF4-FFF2-40B4-BE49-F238E27FC236}">
                <a16:creationId xmlns:a16="http://schemas.microsoft.com/office/drawing/2014/main" id="{E46BB2EE-07B4-DD69-F565-D3661544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482" y="1815890"/>
            <a:ext cx="3241677" cy="170326"/>
          </a:xfrm>
          <a:custGeom>
            <a:avLst/>
            <a:gdLst>
              <a:gd name="T0" fmla="*/ 5203 w 5204"/>
              <a:gd name="T1" fmla="*/ 271 h 272"/>
              <a:gd name="T2" fmla="*/ 0 w 5204"/>
              <a:gd name="T3" fmla="*/ 271 h 272"/>
              <a:gd name="T4" fmla="*/ 0 w 5204"/>
              <a:gd name="T5" fmla="*/ 0 h 272"/>
              <a:gd name="T6" fmla="*/ 5203 w 5204"/>
              <a:gd name="T7" fmla="*/ 0 h 272"/>
              <a:gd name="T8" fmla="*/ 5203 w 5204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4" h="272">
                <a:moveTo>
                  <a:pt x="5203" y="271"/>
                </a:moveTo>
                <a:lnTo>
                  <a:pt x="0" y="271"/>
                </a:lnTo>
                <a:lnTo>
                  <a:pt x="0" y="0"/>
                </a:lnTo>
                <a:lnTo>
                  <a:pt x="5203" y="0"/>
                </a:lnTo>
                <a:lnTo>
                  <a:pt x="5203" y="27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" name="Freeform 291">
            <a:extLst>
              <a:ext uri="{FF2B5EF4-FFF2-40B4-BE49-F238E27FC236}">
                <a16:creationId xmlns:a16="http://schemas.microsoft.com/office/drawing/2014/main" id="{F96F3E87-7C44-0050-1770-216E52E52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301" y="1815890"/>
            <a:ext cx="170326" cy="170326"/>
          </a:xfrm>
          <a:custGeom>
            <a:avLst/>
            <a:gdLst>
              <a:gd name="T0" fmla="*/ 271 w 272"/>
              <a:gd name="T1" fmla="*/ 271 h 272"/>
              <a:gd name="T2" fmla="*/ 0 w 272"/>
              <a:gd name="T3" fmla="*/ 271 h 272"/>
              <a:gd name="T4" fmla="*/ 0 w 272"/>
              <a:gd name="T5" fmla="*/ 0 h 272"/>
              <a:gd name="T6" fmla="*/ 271 w 272"/>
              <a:gd name="T7" fmla="*/ 0 h 272"/>
              <a:gd name="T8" fmla="*/ 271 w 272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272">
                <a:moveTo>
                  <a:pt x="271" y="271"/>
                </a:moveTo>
                <a:lnTo>
                  <a:pt x="0" y="271"/>
                </a:lnTo>
                <a:lnTo>
                  <a:pt x="0" y="0"/>
                </a:lnTo>
                <a:lnTo>
                  <a:pt x="271" y="0"/>
                </a:lnTo>
                <a:lnTo>
                  <a:pt x="271" y="271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" name="Freeform 292">
            <a:extLst>
              <a:ext uri="{FF2B5EF4-FFF2-40B4-BE49-F238E27FC236}">
                <a16:creationId xmlns:a16="http://schemas.microsoft.com/office/drawing/2014/main" id="{5FE48CD1-91C9-741E-A43E-49713A34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482" y="2414776"/>
            <a:ext cx="3241677" cy="170326"/>
          </a:xfrm>
          <a:custGeom>
            <a:avLst/>
            <a:gdLst>
              <a:gd name="T0" fmla="*/ 5203 w 5204"/>
              <a:gd name="T1" fmla="*/ 271 h 272"/>
              <a:gd name="T2" fmla="*/ 0 w 5204"/>
              <a:gd name="T3" fmla="*/ 271 h 272"/>
              <a:gd name="T4" fmla="*/ 0 w 5204"/>
              <a:gd name="T5" fmla="*/ 0 h 272"/>
              <a:gd name="T6" fmla="*/ 5203 w 5204"/>
              <a:gd name="T7" fmla="*/ 0 h 272"/>
              <a:gd name="T8" fmla="*/ 5203 w 5204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4" h="272">
                <a:moveTo>
                  <a:pt x="5203" y="271"/>
                </a:moveTo>
                <a:lnTo>
                  <a:pt x="0" y="271"/>
                </a:lnTo>
                <a:lnTo>
                  <a:pt x="0" y="0"/>
                </a:lnTo>
                <a:lnTo>
                  <a:pt x="5203" y="0"/>
                </a:lnTo>
                <a:lnTo>
                  <a:pt x="5203" y="27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8" name="Freeform 293">
            <a:extLst>
              <a:ext uri="{FF2B5EF4-FFF2-40B4-BE49-F238E27FC236}">
                <a16:creationId xmlns:a16="http://schemas.microsoft.com/office/drawing/2014/main" id="{2D89B95F-40F5-D265-0B1A-294EB5DD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66" y="2414776"/>
            <a:ext cx="167578" cy="170326"/>
          </a:xfrm>
          <a:custGeom>
            <a:avLst/>
            <a:gdLst>
              <a:gd name="T0" fmla="*/ 270 w 271"/>
              <a:gd name="T1" fmla="*/ 271 h 272"/>
              <a:gd name="T2" fmla="*/ 0 w 271"/>
              <a:gd name="T3" fmla="*/ 271 h 272"/>
              <a:gd name="T4" fmla="*/ 0 w 271"/>
              <a:gd name="T5" fmla="*/ 0 h 272"/>
              <a:gd name="T6" fmla="*/ 270 w 271"/>
              <a:gd name="T7" fmla="*/ 0 h 272"/>
              <a:gd name="T8" fmla="*/ 270 w 271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72">
                <a:moveTo>
                  <a:pt x="270" y="271"/>
                </a:moveTo>
                <a:lnTo>
                  <a:pt x="0" y="271"/>
                </a:lnTo>
                <a:lnTo>
                  <a:pt x="0" y="0"/>
                </a:lnTo>
                <a:lnTo>
                  <a:pt x="270" y="0"/>
                </a:lnTo>
                <a:lnTo>
                  <a:pt x="270" y="271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9" name="Freeform 294">
            <a:extLst>
              <a:ext uri="{FF2B5EF4-FFF2-40B4-BE49-F238E27FC236}">
                <a16:creationId xmlns:a16="http://schemas.microsoft.com/office/drawing/2014/main" id="{87CF38AC-A908-538C-FBEB-E18D9B5C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482" y="3013662"/>
            <a:ext cx="3241677" cy="170326"/>
          </a:xfrm>
          <a:custGeom>
            <a:avLst/>
            <a:gdLst>
              <a:gd name="T0" fmla="*/ 5203 w 5204"/>
              <a:gd name="T1" fmla="*/ 271 h 272"/>
              <a:gd name="T2" fmla="*/ 0 w 5204"/>
              <a:gd name="T3" fmla="*/ 271 h 272"/>
              <a:gd name="T4" fmla="*/ 0 w 5204"/>
              <a:gd name="T5" fmla="*/ 0 h 272"/>
              <a:gd name="T6" fmla="*/ 5203 w 5204"/>
              <a:gd name="T7" fmla="*/ 0 h 272"/>
              <a:gd name="T8" fmla="*/ 5203 w 5204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4" h="272">
                <a:moveTo>
                  <a:pt x="5203" y="271"/>
                </a:moveTo>
                <a:lnTo>
                  <a:pt x="0" y="271"/>
                </a:lnTo>
                <a:lnTo>
                  <a:pt x="0" y="0"/>
                </a:lnTo>
                <a:lnTo>
                  <a:pt x="5203" y="0"/>
                </a:lnTo>
                <a:lnTo>
                  <a:pt x="5203" y="27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0" name="Freeform 295">
            <a:extLst>
              <a:ext uri="{FF2B5EF4-FFF2-40B4-BE49-F238E27FC236}">
                <a16:creationId xmlns:a16="http://schemas.microsoft.com/office/drawing/2014/main" id="{FA528D19-E105-CFD8-D484-A41E404E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614" y="3013662"/>
            <a:ext cx="167579" cy="170326"/>
          </a:xfrm>
          <a:custGeom>
            <a:avLst/>
            <a:gdLst>
              <a:gd name="T0" fmla="*/ 270 w 271"/>
              <a:gd name="T1" fmla="*/ 271 h 272"/>
              <a:gd name="T2" fmla="*/ 0 w 271"/>
              <a:gd name="T3" fmla="*/ 271 h 272"/>
              <a:gd name="T4" fmla="*/ 0 w 271"/>
              <a:gd name="T5" fmla="*/ 0 h 272"/>
              <a:gd name="T6" fmla="*/ 270 w 271"/>
              <a:gd name="T7" fmla="*/ 0 h 272"/>
              <a:gd name="T8" fmla="*/ 270 w 271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72">
                <a:moveTo>
                  <a:pt x="270" y="271"/>
                </a:moveTo>
                <a:lnTo>
                  <a:pt x="0" y="271"/>
                </a:lnTo>
                <a:lnTo>
                  <a:pt x="0" y="0"/>
                </a:lnTo>
                <a:lnTo>
                  <a:pt x="270" y="0"/>
                </a:lnTo>
                <a:lnTo>
                  <a:pt x="270" y="271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1" name="Freeform 296">
            <a:extLst>
              <a:ext uri="{FF2B5EF4-FFF2-40B4-BE49-F238E27FC236}">
                <a16:creationId xmlns:a16="http://schemas.microsoft.com/office/drawing/2014/main" id="{AE598441-052B-7BBB-DA9E-95479E56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482" y="3612549"/>
            <a:ext cx="3241677" cy="167578"/>
          </a:xfrm>
          <a:custGeom>
            <a:avLst/>
            <a:gdLst>
              <a:gd name="T0" fmla="*/ 5203 w 5204"/>
              <a:gd name="T1" fmla="*/ 270 h 271"/>
              <a:gd name="T2" fmla="*/ 0 w 5204"/>
              <a:gd name="T3" fmla="*/ 270 h 271"/>
              <a:gd name="T4" fmla="*/ 0 w 5204"/>
              <a:gd name="T5" fmla="*/ 0 h 271"/>
              <a:gd name="T6" fmla="*/ 5203 w 5204"/>
              <a:gd name="T7" fmla="*/ 0 h 271"/>
              <a:gd name="T8" fmla="*/ 5203 w 5204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4" h="271">
                <a:moveTo>
                  <a:pt x="5203" y="270"/>
                </a:moveTo>
                <a:lnTo>
                  <a:pt x="0" y="270"/>
                </a:lnTo>
                <a:lnTo>
                  <a:pt x="0" y="0"/>
                </a:lnTo>
                <a:lnTo>
                  <a:pt x="5203" y="0"/>
                </a:lnTo>
                <a:lnTo>
                  <a:pt x="5203" y="270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2" name="Freeform 297">
            <a:extLst>
              <a:ext uri="{FF2B5EF4-FFF2-40B4-BE49-F238E27FC236}">
                <a16:creationId xmlns:a16="http://schemas.microsoft.com/office/drawing/2014/main" id="{6E8D64A8-5474-3699-E018-56834218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55" y="3612549"/>
            <a:ext cx="167579" cy="167578"/>
          </a:xfrm>
          <a:custGeom>
            <a:avLst/>
            <a:gdLst>
              <a:gd name="T0" fmla="*/ 269 w 270"/>
              <a:gd name="T1" fmla="*/ 270 h 271"/>
              <a:gd name="T2" fmla="*/ 0 w 270"/>
              <a:gd name="T3" fmla="*/ 270 h 271"/>
              <a:gd name="T4" fmla="*/ 0 w 270"/>
              <a:gd name="T5" fmla="*/ 0 h 271"/>
              <a:gd name="T6" fmla="*/ 269 w 270"/>
              <a:gd name="T7" fmla="*/ 0 h 271"/>
              <a:gd name="T8" fmla="*/ 269 w 270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71">
                <a:moveTo>
                  <a:pt x="269" y="270"/>
                </a:moveTo>
                <a:lnTo>
                  <a:pt x="0" y="270"/>
                </a:lnTo>
                <a:lnTo>
                  <a:pt x="0" y="0"/>
                </a:lnTo>
                <a:lnTo>
                  <a:pt x="269" y="0"/>
                </a:lnTo>
                <a:lnTo>
                  <a:pt x="269" y="270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E1F1A-C5C7-4645-0524-F139DC6EFD3A}"/>
              </a:ext>
            </a:extLst>
          </p:cNvPr>
          <p:cNvSpPr txBox="1"/>
          <p:nvPr/>
        </p:nvSpPr>
        <p:spPr>
          <a:xfrm>
            <a:off x="5577139" y="1106351"/>
            <a:ext cx="333848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Personality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AFFA7-B91C-5890-214E-A71C8EA2C6F5}"/>
              </a:ext>
            </a:extLst>
          </p:cNvPr>
          <p:cNvSpPr txBox="1"/>
          <p:nvPr/>
        </p:nvSpPr>
        <p:spPr>
          <a:xfrm>
            <a:off x="5577139" y="1523363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Introvert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AF25-3023-48D4-13ED-4819294AA5A2}"/>
              </a:ext>
            </a:extLst>
          </p:cNvPr>
          <p:cNvSpPr txBox="1"/>
          <p:nvPr/>
        </p:nvSpPr>
        <p:spPr>
          <a:xfrm>
            <a:off x="7423638" y="1523363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Extrovert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CABEA8-2F5F-EA14-57E1-312C546A8743}"/>
              </a:ext>
            </a:extLst>
          </p:cNvPr>
          <p:cNvSpPr txBox="1"/>
          <p:nvPr/>
        </p:nvSpPr>
        <p:spPr>
          <a:xfrm>
            <a:off x="5577139" y="2117553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Analytical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2216D-A176-6B58-FDC2-454343157350}"/>
              </a:ext>
            </a:extLst>
          </p:cNvPr>
          <p:cNvSpPr txBox="1"/>
          <p:nvPr/>
        </p:nvSpPr>
        <p:spPr>
          <a:xfrm>
            <a:off x="7423638" y="2117553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Creative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51D58-3D57-2007-4A14-BF70038C1B9A}"/>
              </a:ext>
            </a:extLst>
          </p:cNvPr>
          <p:cNvSpPr txBox="1"/>
          <p:nvPr/>
        </p:nvSpPr>
        <p:spPr>
          <a:xfrm>
            <a:off x="5577139" y="2713298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Loyal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F81B1-8FBE-0BBB-F2EB-34BAB001AE72}"/>
              </a:ext>
            </a:extLst>
          </p:cNvPr>
          <p:cNvSpPr txBox="1"/>
          <p:nvPr/>
        </p:nvSpPr>
        <p:spPr>
          <a:xfrm>
            <a:off x="7423638" y="2713298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Subversive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C6E45-5BDF-6FB5-5EAB-DADADF33C7EB}"/>
              </a:ext>
            </a:extLst>
          </p:cNvPr>
          <p:cNvSpPr txBox="1"/>
          <p:nvPr/>
        </p:nvSpPr>
        <p:spPr>
          <a:xfrm>
            <a:off x="5577139" y="3312146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Passive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FCB11F-2A79-6517-B10A-D62110836F14}"/>
              </a:ext>
            </a:extLst>
          </p:cNvPr>
          <p:cNvSpPr txBox="1"/>
          <p:nvPr/>
        </p:nvSpPr>
        <p:spPr>
          <a:xfrm>
            <a:off x="7423638" y="3312146"/>
            <a:ext cx="1487015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Active</a:t>
            </a: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CEC86C5C-3DF7-D87B-3469-A8869B250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9" y="4692190"/>
            <a:ext cx="3247171" cy="167579"/>
          </a:xfrm>
          <a:custGeom>
            <a:avLst/>
            <a:gdLst>
              <a:gd name="T0" fmla="*/ 5212 w 5213"/>
              <a:gd name="T1" fmla="*/ 270 h 271"/>
              <a:gd name="T2" fmla="*/ 0 w 5213"/>
              <a:gd name="T3" fmla="*/ 270 h 271"/>
              <a:gd name="T4" fmla="*/ 0 w 5213"/>
              <a:gd name="T5" fmla="*/ 0 h 271"/>
              <a:gd name="T6" fmla="*/ 5212 w 5213"/>
              <a:gd name="T7" fmla="*/ 0 h 271"/>
              <a:gd name="T8" fmla="*/ 5212 w 521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3" h="271">
                <a:moveTo>
                  <a:pt x="5212" y="270"/>
                </a:moveTo>
                <a:lnTo>
                  <a:pt x="0" y="270"/>
                </a:lnTo>
                <a:lnTo>
                  <a:pt x="0" y="0"/>
                </a:lnTo>
                <a:lnTo>
                  <a:pt x="5212" y="0"/>
                </a:lnTo>
                <a:lnTo>
                  <a:pt x="5212" y="270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3" name="Freeform 78">
            <a:extLst>
              <a:ext uri="{FF2B5EF4-FFF2-40B4-BE49-F238E27FC236}">
                <a16:creationId xmlns:a16="http://schemas.microsoft.com/office/drawing/2014/main" id="{2334C969-B22D-01E0-9FC0-6891B54B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9" y="4692190"/>
            <a:ext cx="1126345" cy="167579"/>
          </a:xfrm>
          <a:custGeom>
            <a:avLst/>
            <a:gdLst>
              <a:gd name="T0" fmla="*/ 1807 w 1808"/>
              <a:gd name="T1" fmla="*/ 270 h 271"/>
              <a:gd name="T2" fmla="*/ 0 w 1808"/>
              <a:gd name="T3" fmla="*/ 270 h 271"/>
              <a:gd name="T4" fmla="*/ 0 w 1808"/>
              <a:gd name="T5" fmla="*/ 0 h 271"/>
              <a:gd name="T6" fmla="*/ 1807 w 1808"/>
              <a:gd name="T7" fmla="*/ 0 h 271"/>
              <a:gd name="T8" fmla="*/ 1807 w 1808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8" h="271">
                <a:moveTo>
                  <a:pt x="1807" y="270"/>
                </a:moveTo>
                <a:lnTo>
                  <a:pt x="0" y="270"/>
                </a:lnTo>
                <a:lnTo>
                  <a:pt x="0" y="0"/>
                </a:lnTo>
                <a:lnTo>
                  <a:pt x="1807" y="0"/>
                </a:lnTo>
                <a:lnTo>
                  <a:pt x="1807" y="270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4" name="Freeform 349">
            <a:extLst>
              <a:ext uri="{FF2B5EF4-FFF2-40B4-BE49-F238E27FC236}">
                <a16:creationId xmlns:a16="http://schemas.microsoft.com/office/drawing/2014/main" id="{98FD2BF3-2885-4642-FBE5-9CA7A442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9" y="5216904"/>
            <a:ext cx="3247171" cy="167578"/>
          </a:xfrm>
          <a:custGeom>
            <a:avLst/>
            <a:gdLst>
              <a:gd name="T0" fmla="*/ 5212 w 5213"/>
              <a:gd name="T1" fmla="*/ 270 h 271"/>
              <a:gd name="T2" fmla="*/ 0 w 5213"/>
              <a:gd name="T3" fmla="*/ 270 h 271"/>
              <a:gd name="T4" fmla="*/ 0 w 5213"/>
              <a:gd name="T5" fmla="*/ 0 h 271"/>
              <a:gd name="T6" fmla="*/ 5212 w 5213"/>
              <a:gd name="T7" fmla="*/ 0 h 271"/>
              <a:gd name="T8" fmla="*/ 5212 w 521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3" h="271">
                <a:moveTo>
                  <a:pt x="5212" y="270"/>
                </a:moveTo>
                <a:lnTo>
                  <a:pt x="0" y="270"/>
                </a:lnTo>
                <a:lnTo>
                  <a:pt x="0" y="0"/>
                </a:lnTo>
                <a:lnTo>
                  <a:pt x="5212" y="0"/>
                </a:lnTo>
                <a:lnTo>
                  <a:pt x="5212" y="270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5" name="Freeform 350">
            <a:extLst>
              <a:ext uri="{FF2B5EF4-FFF2-40B4-BE49-F238E27FC236}">
                <a16:creationId xmlns:a16="http://schemas.microsoft.com/office/drawing/2014/main" id="{EC1232C6-77BA-4A39-9D5D-633CE77F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9" y="5216904"/>
            <a:ext cx="2785645" cy="167578"/>
          </a:xfrm>
          <a:custGeom>
            <a:avLst/>
            <a:gdLst>
              <a:gd name="T0" fmla="*/ 4470 w 4471"/>
              <a:gd name="T1" fmla="*/ 270 h 271"/>
              <a:gd name="T2" fmla="*/ 0 w 4471"/>
              <a:gd name="T3" fmla="*/ 270 h 271"/>
              <a:gd name="T4" fmla="*/ 0 w 4471"/>
              <a:gd name="T5" fmla="*/ 0 h 271"/>
              <a:gd name="T6" fmla="*/ 4470 w 4471"/>
              <a:gd name="T7" fmla="*/ 0 h 271"/>
              <a:gd name="T8" fmla="*/ 4470 w 4471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1" h="271">
                <a:moveTo>
                  <a:pt x="4470" y="270"/>
                </a:moveTo>
                <a:lnTo>
                  <a:pt x="0" y="270"/>
                </a:lnTo>
                <a:lnTo>
                  <a:pt x="0" y="0"/>
                </a:lnTo>
                <a:lnTo>
                  <a:pt x="4470" y="0"/>
                </a:lnTo>
                <a:lnTo>
                  <a:pt x="4470" y="270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6" name="Freeform 357">
            <a:extLst>
              <a:ext uri="{FF2B5EF4-FFF2-40B4-BE49-F238E27FC236}">
                <a16:creationId xmlns:a16="http://schemas.microsoft.com/office/drawing/2014/main" id="{77866803-C476-4B9C-DBE8-1D27A26C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9" y="5738869"/>
            <a:ext cx="3247171" cy="170326"/>
          </a:xfrm>
          <a:custGeom>
            <a:avLst/>
            <a:gdLst>
              <a:gd name="T0" fmla="*/ 5212 w 5213"/>
              <a:gd name="T1" fmla="*/ 271 h 272"/>
              <a:gd name="T2" fmla="*/ 0 w 5213"/>
              <a:gd name="T3" fmla="*/ 271 h 272"/>
              <a:gd name="T4" fmla="*/ 0 w 5213"/>
              <a:gd name="T5" fmla="*/ 0 h 272"/>
              <a:gd name="T6" fmla="*/ 5212 w 5213"/>
              <a:gd name="T7" fmla="*/ 0 h 272"/>
              <a:gd name="T8" fmla="*/ 5212 w 5213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3" h="272">
                <a:moveTo>
                  <a:pt x="5212" y="271"/>
                </a:moveTo>
                <a:lnTo>
                  <a:pt x="0" y="271"/>
                </a:lnTo>
                <a:lnTo>
                  <a:pt x="0" y="0"/>
                </a:lnTo>
                <a:lnTo>
                  <a:pt x="5212" y="0"/>
                </a:lnTo>
                <a:lnTo>
                  <a:pt x="5212" y="271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7" name="Freeform 358">
            <a:extLst>
              <a:ext uri="{FF2B5EF4-FFF2-40B4-BE49-F238E27FC236}">
                <a16:creationId xmlns:a16="http://schemas.microsoft.com/office/drawing/2014/main" id="{D1C84390-67AE-4159-8CFC-3BAD02F9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8" y="5738869"/>
            <a:ext cx="2387304" cy="170326"/>
          </a:xfrm>
          <a:custGeom>
            <a:avLst/>
            <a:gdLst>
              <a:gd name="T0" fmla="*/ 3831 w 3832"/>
              <a:gd name="T1" fmla="*/ 271 h 272"/>
              <a:gd name="T2" fmla="*/ 0 w 3832"/>
              <a:gd name="T3" fmla="*/ 271 h 272"/>
              <a:gd name="T4" fmla="*/ 0 w 3832"/>
              <a:gd name="T5" fmla="*/ 0 h 272"/>
              <a:gd name="T6" fmla="*/ 3831 w 3832"/>
              <a:gd name="T7" fmla="*/ 0 h 272"/>
              <a:gd name="T8" fmla="*/ 3831 w 3832"/>
              <a:gd name="T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2" h="272">
                <a:moveTo>
                  <a:pt x="3831" y="271"/>
                </a:moveTo>
                <a:lnTo>
                  <a:pt x="0" y="271"/>
                </a:lnTo>
                <a:lnTo>
                  <a:pt x="0" y="0"/>
                </a:lnTo>
                <a:lnTo>
                  <a:pt x="3831" y="0"/>
                </a:lnTo>
                <a:lnTo>
                  <a:pt x="3831" y="271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8" name="Freeform 365">
            <a:extLst>
              <a:ext uri="{FF2B5EF4-FFF2-40B4-BE49-F238E27FC236}">
                <a16:creationId xmlns:a16="http://schemas.microsoft.com/office/drawing/2014/main" id="{CAAF71D0-55DA-9AF6-B92B-5387DFF1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9" y="6263579"/>
            <a:ext cx="3247171" cy="167579"/>
          </a:xfrm>
          <a:custGeom>
            <a:avLst/>
            <a:gdLst>
              <a:gd name="T0" fmla="*/ 5212 w 5213"/>
              <a:gd name="T1" fmla="*/ 270 h 271"/>
              <a:gd name="T2" fmla="*/ 0 w 5213"/>
              <a:gd name="T3" fmla="*/ 270 h 271"/>
              <a:gd name="T4" fmla="*/ 0 w 5213"/>
              <a:gd name="T5" fmla="*/ 0 h 271"/>
              <a:gd name="T6" fmla="*/ 5212 w 5213"/>
              <a:gd name="T7" fmla="*/ 0 h 271"/>
              <a:gd name="T8" fmla="*/ 5212 w 521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3" h="271">
                <a:moveTo>
                  <a:pt x="5212" y="270"/>
                </a:moveTo>
                <a:lnTo>
                  <a:pt x="0" y="270"/>
                </a:lnTo>
                <a:lnTo>
                  <a:pt x="0" y="0"/>
                </a:lnTo>
                <a:lnTo>
                  <a:pt x="5212" y="0"/>
                </a:lnTo>
                <a:lnTo>
                  <a:pt x="5212" y="270"/>
                </a:lnTo>
              </a:path>
            </a:pathLst>
          </a:cu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9" name="Freeform 366">
            <a:extLst>
              <a:ext uri="{FF2B5EF4-FFF2-40B4-BE49-F238E27FC236}">
                <a16:creationId xmlns:a16="http://schemas.microsoft.com/office/drawing/2014/main" id="{EFF185AD-B892-B0F6-7F7E-5C760F6B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88" y="6263579"/>
            <a:ext cx="1420294" cy="167579"/>
          </a:xfrm>
          <a:custGeom>
            <a:avLst/>
            <a:gdLst>
              <a:gd name="T0" fmla="*/ 2281 w 2282"/>
              <a:gd name="T1" fmla="*/ 270 h 271"/>
              <a:gd name="T2" fmla="*/ 0 w 2282"/>
              <a:gd name="T3" fmla="*/ 270 h 271"/>
              <a:gd name="T4" fmla="*/ 0 w 2282"/>
              <a:gd name="T5" fmla="*/ 0 h 271"/>
              <a:gd name="T6" fmla="*/ 2281 w 2282"/>
              <a:gd name="T7" fmla="*/ 0 h 271"/>
              <a:gd name="T8" fmla="*/ 2281 w 228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2" h="271">
                <a:moveTo>
                  <a:pt x="2281" y="270"/>
                </a:moveTo>
                <a:lnTo>
                  <a:pt x="0" y="270"/>
                </a:lnTo>
                <a:lnTo>
                  <a:pt x="0" y="0"/>
                </a:lnTo>
                <a:lnTo>
                  <a:pt x="2281" y="0"/>
                </a:lnTo>
                <a:lnTo>
                  <a:pt x="2281" y="270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0" name="Freeform 380">
            <a:extLst>
              <a:ext uri="{FF2B5EF4-FFF2-40B4-BE49-F238E27FC236}">
                <a16:creationId xmlns:a16="http://schemas.microsoft.com/office/drawing/2014/main" id="{DCAE4C69-5E40-4C38-1E2E-2A946DAD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919" y="6071277"/>
            <a:ext cx="63186" cy="87910"/>
          </a:xfrm>
          <a:custGeom>
            <a:avLst/>
            <a:gdLst>
              <a:gd name="T0" fmla="*/ 0 w 103"/>
              <a:gd name="T1" fmla="*/ 40 h 140"/>
              <a:gd name="T2" fmla="*/ 0 w 103"/>
              <a:gd name="T3" fmla="*/ 40 h 140"/>
              <a:gd name="T4" fmla="*/ 14 w 103"/>
              <a:gd name="T5" fmla="*/ 12 h 140"/>
              <a:gd name="T6" fmla="*/ 14 w 103"/>
              <a:gd name="T7" fmla="*/ 12 h 140"/>
              <a:gd name="T8" fmla="*/ 50 w 103"/>
              <a:gd name="T9" fmla="*/ 0 h 140"/>
              <a:gd name="T10" fmla="*/ 50 w 103"/>
              <a:gd name="T11" fmla="*/ 0 h 140"/>
              <a:gd name="T12" fmla="*/ 86 w 103"/>
              <a:gd name="T13" fmla="*/ 11 h 140"/>
              <a:gd name="T14" fmla="*/ 86 w 103"/>
              <a:gd name="T15" fmla="*/ 11 h 140"/>
              <a:gd name="T16" fmla="*/ 99 w 103"/>
              <a:gd name="T17" fmla="*/ 43 h 140"/>
              <a:gd name="T18" fmla="*/ 77 w 103"/>
              <a:gd name="T19" fmla="*/ 43 h 140"/>
              <a:gd name="T20" fmla="*/ 77 w 103"/>
              <a:gd name="T21" fmla="*/ 43 h 140"/>
              <a:gd name="T22" fmla="*/ 69 w 103"/>
              <a:gd name="T23" fmla="*/ 25 h 140"/>
              <a:gd name="T24" fmla="*/ 69 w 103"/>
              <a:gd name="T25" fmla="*/ 25 h 140"/>
              <a:gd name="T26" fmla="*/ 49 w 103"/>
              <a:gd name="T27" fmla="*/ 17 h 140"/>
              <a:gd name="T28" fmla="*/ 49 w 103"/>
              <a:gd name="T29" fmla="*/ 17 h 140"/>
              <a:gd name="T30" fmla="*/ 30 w 103"/>
              <a:gd name="T31" fmla="*/ 24 h 140"/>
              <a:gd name="T32" fmla="*/ 30 w 103"/>
              <a:gd name="T33" fmla="*/ 24 h 140"/>
              <a:gd name="T34" fmla="*/ 22 w 103"/>
              <a:gd name="T35" fmla="*/ 40 h 140"/>
              <a:gd name="T36" fmla="*/ 22 w 103"/>
              <a:gd name="T37" fmla="*/ 40 h 140"/>
              <a:gd name="T38" fmla="*/ 30 w 103"/>
              <a:gd name="T39" fmla="*/ 54 h 140"/>
              <a:gd name="T40" fmla="*/ 30 w 103"/>
              <a:gd name="T41" fmla="*/ 54 h 140"/>
              <a:gd name="T42" fmla="*/ 50 w 103"/>
              <a:gd name="T43" fmla="*/ 62 h 140"/>
              <a:gd name="T44" fmla="*/ 50 w 103"/>
              <a:gd name="T45" fmla="*/ 62 h 140"/>
              <a:gd name="T46" fmla="*/ 74 w 103"/>
              <a:gd name="T47" fmla="*/ 67 h 140"/>
              <a:gd name="T48" fmla="*/ 74 w 103"/>
              <a:gd name="T49" fmla="*/ 67 h 140"/>
              <a:gd name="T50" fmla="*/ 93 w 103"/>
              <a:gd name="T51" fmla="*/ 78 h 140"/>
              <a:gd name="T52" fmla="*/ 93 w 103"/>
              <a:gd name="T53" fmla="*/ 78 h 140"/>
              <a:gd name="T54" fmla="*/ 102 w 103"/>
              <a:gd name="T55" fmla="*/ 102 h 140"/>
              <a:gd name="T56" fmla="*/ 102 w 103"/>
              <a:gd name="T57" fmla="*/ 102 h 140"/>
              <a:gd name="T58" fmla="*/ 87 w 103"/>
              <a:gd name="T59" fmla="*/ 128 h 140"/>
              <a:gd name="T60" fmla="*/ 87 w 103"/>
              <a:gd name="T61" fmla="*/ 128 h 140"/>
              <a:gd name="T62" fmla="*/ 51 w 103"/>
              <a:gd name="T63" fmla="*/ 139 h 140"/>
              <a:gd name="T64" fmla="*/ 51 w 103"/>
              <a:gd name="T65" fmla="*/ 139 h 140"/>
              <a:gd name="T66" fmla="*/ 15 w 103"/>
              <a:gd name="T67" fmla="*/ 128 h 140"/>
              <a:gd name="T68" fmla="*/ 15 w 103"/>
              <a:gd name="T69" fmla="*/ 128 h 140"/>
              <a:gd name="T70" fmla="*/ 0 w 103"/>
              <a:gd name="T71" fmla="*/ 96 h 140"/>
              <a:gd name="T72" fmla="*/ 23 w 103"/>
              <a:gd name="T73" fmla="*/ 96 h 140"/>
              <a:gd name="T74" fmla="*/ 23 w 103"/>
              <a:gd name="T75" fmla="*/ 96 h 140"/>
              <a:gd name="T76" fmla="*/ 31 w 103"/>
              <a:gd name="T77" fmla="*/ 115 h 140"/>
              <a:gd name="T78" fmla="*/ 31 w 103"/>
              <a:gd name="T79" fmla="*/ 115 h 140"/>
              <a:gd name="T80" fmla="*/ 52 w 103"/>
              <a:gd name="T81" fmla="*/ 122 h 140"/>
              <a:gd name="T82" fmla="*/ 52 w 103"/>
              <a:gd name="T83" fmla="*/ 122 h 140"/>
              <a:gd name="T84" fmla="*/ 72 w 103"/>
              <a:gd name="T85" fmla="*/ 115 h 140"/>
              <a:gd name="T86" fmla="*/ 72 w 103"/>
              <a:gd name="T87" fmla="*/ 115 h 140"/>
              <a:gd name="T88" fmla="*/ 80 w 103"/>
              <a:gd name="T89" fmla="*/ 101 h 140"/>
              <a:gd name="T90" fmla="*/ 80 w 103"/>
              <a:gd name="T91" fmla="*/ 101 h 140"/>
              <a:gd name="T92" fmla="*/ 74 w 103"/>
              <a:gd name="T93" fmla="*/ 87 h 140"/>
              <a:gd name="T94" fmla="*/ 74 w 103"/>
              <a:gd name="T95" fmla="*/ 87 h 140"/>
              <a:gd name="T96" fmla="*/ 59 w 103"/>
              <a:gd name="T97" fmla="*/ 80 h 140"/>
              <a:gd name="T98" fmla="*/ 59 w 103"/>
              <a:gd name="T99" fmla="*/ 80 h 140"/>
              <a:gd name="T100" fmla="*/ 39 w 103"/>
              <a:gd name="T101" fmla="*/ 76 h 140"/>
              <a:gd name="T102" fmla="*/ 39 w 103"/>
              <a:gd name="T103" fmla="*/ 76 h 140"/>
              <a:gd name="T104" fmla="*/ 21 w 103"/>
              <a:gd name="T105" fmla="*/ 70 h 140"/>
              <a:gd name="T106" fmla="*/ 21 w 103"/>
              <a:gd name="T107" fmla="*/ 70 h 140"/>
              <a:gd name="T108" fmla="*/ 6 w 103"/>
              <a:gd name="T109" fmla="*/ 59 h 140"/>
              <a:gd name="T110" fmla="*/ 6 w 103"/>
              <a:gd name="T111" fmla="*/ 59 h 140"/>
              <a:gd name="T112" fmla="*/ 0 w 103"/>
              <a:gd name="T113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3" h="140">
                <a:moveTo>
                  <a:pt x="0" y="40"/>
                </a:moveTo>
                <a:lnTo>
                  <a:pt x="0" y="40"/>
                </a:lnTo>
                <a:cubicBezTo>
                  <a:pt x="0" y="29"/>
                  <a:pt x="5" y="20"/>
                  <a:pt x="14" y="12"/>
                </a:cubicBezTo>
                <a:lnTo>
                  <a:pt x="14" y="12"/>
                </a:lnTo>
                <a:cubicBezTo>
                  <a:pt x="23" y="4"/>
                  <a:pt x="36" y="0"/>
                  <a:pt x="50" y="0"/>
                </a:cubicBezTo>
                <a:lnTo>
                  <a:pt x="50" y="0"/>
                </a:lnTo>
                <a:cubicBezTo>
                  <a:pt x="66" y="0"/>
                  <a:pt x="77" y="4"/>
                  <a:pt x="86" y="11"/>
                </a:cubicBezTo>
                <a:lnTo>
                  <a:pt x="86" y="11"/>
                </a:lnTo>
                <a:cubicBezTo>
                  <a:pt x="94" y="20"/>
                  <a:pt x="99" y="30"/>
                  <a:pt x="99" y="43"/>
                </a:cubicBezTo>
                <a:lnTo>
                  <a:pt x="77" y="43"/>
                </a:lnTo>
                <a:lnTo>
                  <a:pt x="77" y="43"/>
                </a:lnTo>
                <a:cubicBezTo>
                  <a:pt x="76" y="35"/>
                  <a:pt x="74" y="29"/>
                  <a:pt x="69" y="25"/>
                </a:cubicBezTo>
                <a:lnTo>
                  <a:pt x="69" y="25"/>
                </a:lnTo>
                <a:cubicBezTo>
                  <a:pt x="64" y="20"/>
                  <a:pt x="58" y="17"/>
                  <a:pt x="49" y="17"/>
                </a:cubicBezTo>
                <a:lnTo>
                  <a:pt x="49" y="17"/>
                </a:lnTo>
                <a:cubicBezTo>
                  <a:pt x="41" y="17"/>
                  <a:pt x="34" y="20"/>
                  <a:pt x="30" y="24"/>
                </a:cubicBezTo>
                <a:lnTo>
                  <a:pt x="30" y="24"/>
                </a:lnTo>
                <a:cubicBezTo>
                  <a:pt x="25" y="28"/>
                  <a:pt x="22" y="33"/>
                  <a:pt x="22" y="40"/>
                </a:cubicBezTo>
                <a:lnTo>
                  <a:pt x="22" y="40"/>
                </a:lnTo>
                <a:cubicBezTo>
                  <a:pt x="22" y="46"/>
                  <a:pt x="25" y="51"/>
                  <a:pt x="30" y="54"/>
                </a:cubicBezTo>
                <a:lnTo>
                  <a:pt x="30" y="54"/>
                </a:lnTo>
                <a:cubicBezTo>
                  <a:pt x="36" y="57"/>
                  <a:pt x="42" y="60"/>
                  <a:pt x="50" y="62"/>
                </a:cubicBezTo>
                <a:lnTo>
                  <a:pt x="50" y="62"/>
                </a:lnTo>
                <a:cubicBezTo>
                  <a:pt x="58" y="63"/>
                  <a:pt x="66" y="65"/>
                  <a:pt x="74" y="67"/>
                </a:cubicBezTo>
                <a:lnTo>
                  <a:pt x="74" y="67"/>
                </a:lnTo>
                <a:cubicBezTo>
                  <a:pt x="81" y="69"/>
                  <a:pt x="88" y="73"/>
                  <a:pt x="93" y="78"/>
                </a:cubicBezTo>
                <a:lnTo>
                  <a:pt x="93" y="78"/>
                </a:lnTo>
                <a:cubicBezTo>
                  <a:pt x="99" y="84"/>
                  <a:pt x="102" y="92"/>
                  <a:pt x="102" y="102"/>
                </a:cubicBezTo>
                <a:lnTo>
                  <a:pt x="102" y="102"/>
                </a:lnTo>
                <a:cubicBezTo>
                  <a:pt x="102" y="113"/>
                  <a:pt x="97" y="121"/>
                  <a:pt x="87" y="128"/>
                </a:cubicBezTo>
                <a:lnTo>
                  <a:pt x="87" y="128"/>
                </a:lnTo>
                <a:cubicBezTo>
                  <a:pt x="78" y="136"/>
                  <a:pt x="66" y="139"/>
                  <a:pt x="51" y="139"/>
                </a:cubicBezTo>
                <a:lnTo>
                  <a:pt x="51" y="139"/>
                </a:lnTo>
                <a:cubicBezTo>
                  <a:pt x="36" y="139"/>
                  <a:pt x="24" y="135"/>
                  <a:pt x="15" y="128"/>
                </a:cubicBezTo>
                <a:lnTo>
                  <a:pt x="15" y="128"/>
                </a:lnTo>
                <a:cubicBezTo>
                  <a:pt x="6" y="120"/>
                  <a:pt x="1" y="110"/>
                  <a:pt x="0" y="96"/>
                </a:cubicBezTo>
                <a:lnTo>
                  <a:pt x="23" y="96"/>
                </a:lnTo>
                <a:lnTo>
                  <a:pt x="23" y="96"/>
                </a:lnTo>
                <a:cubicBezTo>
                  <a:pt x="23" y="104"/>
                  <a:pt x="26" y="110"/>
                  <a:pt x="31" y="115"/>
                </a:cubicBezTo>
                <a:lnTo>
                  <a:pt x="31" y="115"/>
                </a:lnTo>
                <a:cubicBezTo>
                  <a:pt x="36" y="119"/>
                  <a:pt x="42" y="122"/>
                  <a:pt x="52" y="122"/>
                </a:cubicBezTo>
                <a:lnTo>
                  <a:pt x="52" y="122"/>
                </a:lnTo>
                <a:cubicBezTo>
                  <a:pt x="60" y="122"/>
                  <a:pt x="67" y="119"/>
                  <a:pt x="72" y="115"/>
                </a:cubicBezTo>
                <a:lnTo>
                  <a:pt x="72" y="115"/>
                </a:lnTo>
                <a:cubicBezTo>
                  <a:pt x="77" y="112"/>
                  <a:pt x="80" y="107"/>
                  <a:pt x="80" y="101"/>
                </a:cubicBezTo>
                <a:lnTo>
                  <a:pt x="80" y="101"/>
                </a:lnTo>
                <a:cubicBezTo>
                  <a:pt x="80" y="96"/>
                  <a:pt x="77" y="91"/>
                  <a:pt x="74" y="87"/>
                </a:cubicBezTo>
                <a:lnTo>
                  <a:pt x="74" y="87"/>
                </a:lnTo>
                <a:cubicBezTo>
                  <a:pt x="70" y="84"/>
                  <a:pt x="65" y="82"/>
                  <a:pt x="59" y="80"/>
                </a:cubicBezTo>
                <a:lnTo>
                  <a:pt x="59" y="80"/>
                </a:lnTo>
                <a:cubicBezTo>
                  <a:pt x="53" y="79"/>
                  <a:pt x="47" y="78"/>
                  <a:pt x="39" y="76"/>
                </a:cubicBezTo>
                <a:lnTo>
                  <a:pt x="39" y="76"/>
                </a:lnTo>
                <a:cubicBezTo>
                  <a:pt x="33" y="74"/>
                  <a:pt x="27" y="72"/>
                  <a:pt x="21" y="70"/>
                </a:cubicBezTo>
                <a:lnTo>
                  <a:pt x="21" y="70"/>
                </a:lnTo>
                <a:cubicBezTo>
                  <a:pt x="15" y="68"/>
                  <a:pt x="10" y="65"/>
                  <a:pt x="6" y="59"/>
                </a:cubicBezTo>
                <a:lnTo>
                  <a:pt x="6" y="59"/>
                </a:lnTo>
                <a:cubicBezTo>
                  <a:pt x="2" y="54"/>
                  <a:pt x="0" y="48"/>
                  <a:pt x="0" y="40"/>
                </a:cubicBez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F3EE8B-2F69-79D0-6F2A-07EBAE5FEC6B}"/>
              </a:ext>
            </a:extLst>
          </p:cNvPr>
          <p:cNvSpPr txBox="1"/>
          <p:nvPr/>
        </p:nvSpPr>
        <p:spPr>
          <a:xfrm>
            <a:off x="5577139" y="3975880"/>
            <a:ext cx="333848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Preferred Channels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F45FC-8048-64E4-D0BC-FFF7CC399D0B}"/>
              </a:ext>
            </a:extLst>
          </p:cNvPr>
          <p:cNvSpPr txBox="1"/>
          <p:nvPr/>
        </p:nvSpPr>
        <p:spPr>
          <a:xfrm>
            <a:off x="5577139" y="4392892"/>
            <a:ext cx="333351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A199E4-4DFF-59E7-1AF7-C3BC186DF0DA}"/>
              </a:ext>
            </a:extLst>
          </p:cNvPr>
          <p:cNvSpPr txBox="1"/>
          <p:nvPr/>
        </p:nvSpPr>
        <p:spPr>
          <a:xfrm>
            <a:off x="5577139" y="4915542"/>
            <a:ext cx="333351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Mobile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2F1120-D6F3-3B2C-7B50-2F3220D8AE65}"/>
              </a:ext>
            </a:extLst>
          </p:cNvPr>
          <p:cNvSpPr txBox="1"/>
          <p:nvPr/>
        </p:nvSpPr>
        <p:spPr>
          <a:xfrm>
            <a:off x="5577139" y="5443879"/>
            <a:ext cx="333351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E-mail</a:t>
            </a:r>
            <a:endParaRPr lang="en-US" sz="105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22DF0-5E7E-7104-EC83-06BE43C4AB70}"/>
              </a:ext>
            </a:extLst>
          </p:cNvPr>
          <p:cNvSpPr txBox="1"/>
          <p:nvPr/>
        </p:nvSpPr>
        <p:spPr>
          <a:xfrm>
            <a:off x="5577139" y="5966530"/>
            <a:ext cx="333351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Traditional Ads</a:t>
            </a:r>
          </a:p>
        </p:txBody>
      </p:sp>
      <p:sp>
        <p:nvSpPr>
          <p:cNvPr id="36" name="Freeform 79">
            <a:extLst>
              <a:ext uri="{FF2B5EF4-FFF2-40B4-BE49-F238E27FC236}">
                <a16:creationId xmlns:a16="http://schemas.microsoft.com/office/drawing/2014/main" id="{01BCBEEC-D4B2-F300-D39C-B4053F6D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333" y="1719738"/>
            <a:ext cx="1252716" cy="260983"/>
          </a:xfrm>
          <a:custGeom>
            <a:avLst/>
            <a:gdLst>
              <a:gd name="T0" fmla="*/ 1706 w 2013"/>
              <a:gd name="T1" fmla="*/ 411 h 419"/>
              <a:gd name="T2" fmla="*/ 1640 w 2013"/>
              <a:gd name="T3" fmla="*/ 128 h 419"/>
              <a:gd name="T4" fmla="*/ 1826 w 2013"/>
              <a:gd name="T5" fmla="*/ 125 h 419"/>
              <a:gd name="T6" fmla="*/ 1952 w 2013"/>
              <a:gd name="T7" fmla="*/ 69 h 419"/>
              <a:gd name="T8" fmla="*/ 1890 w 2013"/>
              <a:gd name="T9" fmla="*/ 411 h 419"/>
              <a:gd name="T10" fmla="*/ 1857 w 2013"/>
              <a:gd name="T11" fmla="*/ 128 h 419"/>
              <a:gd name="T12" fmla="*/ 1826 w 2013"/>
              <a:gd name="T13" fmla="*/ 298 h 419"/>
              <a:gd name="T14" fmla="*/ 1458 w 2013"/>
              <a:gd name="T15" fmla="*/ 418 h 419"/>
              <a:gd name="T16" fmla="*/ 1291 w 2013"/>
              <a:gd name="T17" fmla="*/ 298 h 419"/>
              <a:gd name="T18" fmla="*/ 1458 w 2013"/>
              <a:gd name="T19" fmla="*/ 67 h 419"/>
              <a:gd name="T20" fmla="*/ 1633 w 2013"/>
              <a:gd name="T21" fmla="*/ 243 h 419"/>
              <a:gd name="T22" fmla="*/ 1447 w 2013"/>
              <a:gd name="T23" fmla="*/ 354 h 419"/>
              <a:gd name="T24" fmla="*/ 1491 w 2013"/>
              <a:gd name="T25" fmla="*/ 397 h 419"/>
              <a:gd name="T26" fmla="*/ 1535 w 2013"/>
              <a:gd name="T27" fmla="*/ 347 h 419"/>
              <a:gd name="T28" fmla="*/ 1470 w 2013"/>
              <a:gd name="T29" fmla="*/ 125 h 419"/>
              <a:gd name="T30" fmla="*/ 1378 w 2013"/>
              <a:gd name="T31" fmla="*/ 128 h 419"/>
              <a:gd name="T32" fmla="*/ 1242 w 2013"/>
              <a:gd name="T33" fmla="*/ 411 h 419"/>
              <a:gd name="T34" fmla="*/ 1120 w 2013"/>
              <a:gd name="T35" fmla="*/ 161 h 419"/>
              <a:gd name="T36" fmla="*/ 1056 w 2013"/>
              <a:gd name="T37" fmla="*/ 149 h 419"/>
              <a:gd name="T38" fmla="*/ 936 w 2013"/>
              <a:gd name="T39" fmla="*/ 128 h 419"/>
              <a:gd name="T40" fmla="*/ 997 w 2013"/>
              <a:gd name="T41" fmla="*/ 69 h 419"/>
              <a:gd name="T42" fmla="*/ 1056 w 2013"/>
              <a:gd name="T43" fmla="*/ 125 h 419"/>
              <a:gd name="T44" fmla="*/ 1242 w 2013"/>
              <a:gd name="T45" fmla="*/ 129 h 419"/>
              <a:gd name="T46" fmla="*/ 897 w 2013"/>
              <a:gd name="T47" fmla="*/ 411 h 419"/>
              <a:gd name="T48" fmla="*/ 755 w 2013"/>
              <a:gd name="T49" fmla="*/ 334 h 419"/>
              <a:gd name="T50" fmla="*/ 489 w 2013"/>
              <a:gd name="T51" fmla="*/ 306 h 419"/>
              <a:gd name="T52" fmla="*/ 489 w 2013"/>
              <a:gd name="T53" fmla="*/ 298 h 419"/>
              <a:gd name="T54" fmla="*/ 727 w 2013"/>
              <a:gd name="T55" fmla="*/ 236 h 419"/>
              <a:gd name="T56" fmla="*/ 558 w 2013"/>
              <a:gd name="T57" fmla="*/ 129 h 419"/>
              <a:gd name="T58" fmla="*/ 813 w 2013"/>
              <a:gd name="T59" fmla="*/ 129 h 419"/>
              <a:gd name="T60" fmla="*/ 611 w 2013"/>
              <a:gd name="T61" fmla="*/ 298 h 419"/>
              <a:gd name="T62" fmla="*/ 678 w 2013"/>
              <a:gd name="T63" fmla="*/ 376 h 419"/>
              <a:gd name="T64" fmla="*/ 746 w 2013"/>
              <a:gd name="T65" fmla="*/ 308 h 419"/>
              <a:gd name="T66" fmla="*/ 678 w 2013"/>
              <a:gd name="T67" fmla="*/ 240 h 419"/>
              <a:gd name="T68" fmla="*/ 159 w 2013"/>
              <a:gd name="T69" fmla="*/ 298 h 419"/>
              <a:gd name="T70" fmla="*/ 316 w 2013"/>
              <a:gd name="T71" fmla="*/ 386 h 419"/>
              <a:gd name="T72" fmla="*/ 473 w 2013"/>
              <a:gd name="T73" fmla="*/ 325 h 419"/>
              <a:gd name="T74" fmla="*/ 25 w 2013"/>
              <a:gd name="T75" fmla="*/ 298 h 419"/>
              <a:gd name="T76" fmla="*/ 0 w 2013"/>
              <a:gd name="T77" fmla="*/ 209 h 419"/>
              <a:gd name="T78" fmla="*/ 483 w 2013"/>
              <a:gd name="T79" fmla="*/ 106 h 419"/>
              <a:gd name="T80" fmla="*/ 410 w 2013"/>
              <a:gd name="T81" fmla="*/ 59 h 419"/>
              <a:gd name="T82" fmla="*/ 133 w 2013"/>
              <a:gd name="T83" fmla="*/ 20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3" h="419">
                <a:moveTo>
                  <a:pt x="1826" y="298"/>
                </a:moveTo>
                <a:lnTo>
                  <a:pt x="1826" y="411"/>
                </a:lnTo>
                <a:lnTo>
                  <a:pt x="1706" y="411"/>
                </a:lnTo>
                <a:lnTo>
                  <a:pt x="1706" y="128"/>
                </a:lnTo>
                <a:lnTo>
                  <a:pt x="1640" y="128"/>
                </a:lnTo>
                <a:lnTo>
                  <a:pt x="1640" y="128"/>
                </a:lnTo>
                <a:cubicBezTo>
                  <a:pt x="1640" y="128"/>
                  <a:pt x="1734" y="69"/>
                  <a:pt x="1768" y="69"/>
                </a:cubicBezTo>
                <a:lnTo>
                  <a:pt x="1768" y="69"/>
                </a:lnTo>
                <a:cubicBezTo>
                  <a:pt x="1799" y="69"/>
                  <a:pt x="1823" y="94"/>
                  <a:pt x="1826" y="125"/>
                </a:cubicBezTo>
                <a:lnTo>
                  <a:pt x="1826" y="125"/>
                </a:lnTo>
                <a:cubicBezTo>
                  <a:pt x="1873" y="100"/>
                  <a:pt x="1920" y="69"/>
                  <a:pt x="1952" y="69"/>
                </a:cubicBezTo>
                <a:lnTo>
                  <a:pt x="1952" y="69"/>
                </a:lnTo>
                <a:cubicBezTo>
                  <a:pt x="1985" y="69"/>
                  <a:pt x="2011" y="96"/>
                  <a:pt x="2012" y="129"/>
                </a:cubicBezTo>
                <a:lnTo>
                  <a:pt x="2012" y="411"/>
                </a:lnTo>
                <a:lnTo>
                  <a:pt x="1890" y="411"/>
                </a:lnTo>
                <a:lnTo>
                  <a:pt x="1890" y="161"/>
                </a:lnTo>
                <a:lnTo>
                  <a:pt x="1890" y="161"/>
                </a:lnTo>
                <a:cubicBezTo>
                  <a:pt x="1890" y="143"/>
                  <a:pt x="1875" y="128"/>
                  <a:pt x="1857" y="128"/>
                </a:cubicBezTo>
                <a:lnTo>
                  <a:pt x="1857" y="128"/>
                </a:lnTo>
                <a:cubicBezTo>
                  <a:pt x="1843" y="128"/>
                  <a:pt x="1831" y="137"/>
                  <a:pt x="1826" y="149"/>
                </a:cubicBezTo>
                <a:lnTo>
                  <a:pt x="1826" y="298"/>
                </a:lnTo>
                <a:close/>
                <a:moveTo>
                  <a:pt x="1624" y="298"/>
                </a:moveTo>
                <a:lnTo>
                  <a:pt x="1624" y="298"/>
                </a:lnTo>
                <a:cubicBezTo>
                  <a:pt x="1601" y="368"/>
                  <a:pt x="1535" y="418"/>
                  <a:pt x="1458" y="418"/>
                </a:cubicBezTo>
                <a:lnTo>
                  <a:pt x="1458" y="418"/>
                </a:lnTo>
                <a:cubicBezTo>
                  <a:pt x="1380" y="418"/>
                  <a:pt x="1314" y="368"/>
                  <a:pt x="1291" y="298"/>
                </a:cubicBezTo>
                <a:lnTo>
                  <a:pt x="1291" y="298"/>
                </a:lnTo>
                <a:cubicBezTo>
                  <a:pt x="1285" y="280"/>
                  <a:pt x="1281" y="262"/>
                  <a:pt x="1281" y="243"/>
                </a:cubicBezTo>
                <a:lnTo>
                  <a:pt x="1281" y="243"/>
                </a:lnTo>
                <a:cubicBezTo>
                  <a:pt x="1281" y="145"/>
                  <a:pt x="1360" y="67"/>
                  <a:pt x="1458" y="67"/>
                </a:cubicBezTo>
                <a:lnTo>
                  <a:pt x="1458" y="67"/>
                </a:lnTo>
                <a:cubicBezTo>
                  <a:pt x="1554" y="67"/>
                  <a:pt x="1633" y="145"/>
                  <a:pt x="1633" y="243"/>
                </a:cubicBezTo>
                <a:lnTo>
                  <a:pt x="1633" y="243"/>
                </a:lnTo>
                <a:cubicBezTo>
                  <a:pt x="1633" y="262"/>
                  <a:pt x="1629" y="280"/>
                  <a:pt x="1624" y="298"/>
                </a:cubicBezTo>
                <a:close/>
                <a:moveTo>
                  <a:pt x="1430" y="298"/>
                </a:moveTo>
                <a:lnTo>
                  <a:pt x="1447" y="354"/>
                </a:lnTo>
                <a:lnTo>
                  <a:pt x="1447" y="354"/>
                </a:lnTo>
                <a:cubicBezTo>
                  <a:pt x="1447" y="378"/>
                  <a:pt x="1467" y="397"/>
                  <a:pt x="1491" y="397"/>
                </a:cubicBezTo>
                <a:lnTo>
                  <a:pt x="1491" y="397"/>
                </a:lnTo>
                <a:cubicBezTo>
                  <a:pt x="1516" y="397"/>
                  <a:pt x="1536" y="377"/>
                  <a:pt x="1536" y="352"/>
                </a:cubicBezTo>
                <a:lnTo>
                  <a:pt x="1536" y="352"/>
                </a:lnTo>
                <a:cubicBezTo>
                  <a:pt x="1536" y="350"/>
                  <a:pt x="1536" y="349"/>
                  <a:pt x="1535" y="347"/>
                </a:cubicBezTo>
                <a:lnTo>
                  <a:pt x="1521" y="298"/>
                </a:lnTo>
                <a:lnTo>
                  <a:pt x="1470" y="125"/>
                </a:lnTo>
                <a:lnTo>
                  <a:pt x="1470" y="125"/>
                </a:lnTo>
                <a:cubicBezTo>
                  <a:pt x="1468" y="102"/>
                  <a:pt x="1448" y="84"/>
                  <a:pt x="1425" y="84"/>
                </a:cubicBezTo>
                <a:lnTo>
                  <a:pt x="1425" y="84"/>
                </a:lnTo>
                <a:cubicBezTo>
                  <a:pt x="1402" y="84"/>
                  <a:pt x="1380" y="106"/>
                  <a:pt x="1378" y="128"/>
                </a:cubicBezTo>
                <a:lnTo>
                  <a:pt x="1430" y="298"/>
                </a:lnTo>
                <a:close/>
                <a:moveTo>
                  <a:pt x="1242" y="298"/>
                </a:moveTo>
                <a:lnTo>
                  <a:pt x="1242" y="411"/>
                </a:lnTo>
                <a:lnTo>
                  <a:pt x="1120" y="411"/>
                </a:lnTo>
                <a:lnTo>
                  <a:pt x="1120" y="161"/>
                </a:lnTo>
                <a:lnTo>
                  <a:pt x="1120" y="161"/>
                </a:lnTo>
                <a:cubicBezTo>
                  <a:pt x="1120" y="143"/>
                  <a:pt x="1105" y="128"/>
                  <a:pt x="1087" y="128"/>
                </a:cubicBezTo>
                <a:lnTo>
                  <a:pt x="1087" y="128"/>
                </a:lnTo>
                <a:cubicBezTo>
                  <a:pt x="1073" y="128"/>
                  <a:pt x="1061" y="137"/>
                  <a:pt x="1056" y="149"/>
                </a:cubicBezTo>
                <a:lnTo>
                  <a:pt x="1056" y="411"/>
                </a:lnTo>
                <a:lnTo>
                  <a:pt x="936" y="411"/>
                </a:lnTo>
                <a:lnTo>
                  <a:pt x="936" y="128"/>
                </a:lnTo>
                <a:lnTo>
                  <a:pt x="866" y="128"/>
                </a:lnTo>
                <a:lnTo>
                  <a:pt x="866" y="128"/>
                </a:lnTo>
                <a:cubicBezTo>
                  <a:pt x="866" y="128"/>
                  <a:pt x="963" y="69"/>
                  <a:pt x="997" y="69"/>
                </a:cubicBezTo>
                <a:lnTo>
                  <a:pt x="997" y="69"/>
                </a:lnTo>
                <a:cubicBezTo>
                  <a:pt x="1029" y="69"/>
                  <a:pt x="1053" y="94"/>
                  <a:pt x="1056" y="125"/>
                </a:cubicBezTo>
                <a:lnTo>
                  <a:pt x="1056" y="125"/>
                </a:lnTo>
                <a:cubicBezTo>
                  <a:pt x="1103" y="100"/>
                  <a:pt x="1149" y="69"/>
                  <a:pt x="1181" y="69"/>
                </a:cubicBezTo>
                <a:lnTo>
                  <a:pt x="1181" y="69"/>
                </a:lnTo>
                <a:cubicBezTo>
                  <a:pt x="1214" y="69"/>
                  <a:pt x="1241" y="96"/>
                  <a:pt x="1242" y="129"/>
                </a:cubicBezTo>
                <a:lnTo>
                  <a:pt x="1242" y="298"/>
                </a:lnTo>
                <a:close/>
                <a:moveTo>
                  <a:pt x="864" y="298"/>
                </a:moveTo>
                <a:lnTo>
                  <a:pt x="897" y="411"/>
                </a:lnTo>
                <a:lnTo>
                  <a:pt x="779" y="411"/>
                </a:lnTo>
                <a:lnTo>
                  <a:pt x="755" y="334"/>
                </a:lnTo>
                <a:lnTo>
                  <a:pt x="755" y="334"/>
                </a:lnTo>
                <a:cubicBezTo>
                  <a:pt x="740" y="378"/>
                  <a:pt x="688" y="411"/>
                  <a:pt x="625" y="411"/>
                </a:cubicBezTo>
                <a:lnTo>
                  <a:pt x="625" y="411"/>
                </a:lnTo>
                <a:cubicBezTo>
                  <a:pt x="550" y="411"/>
                  <a:pt x="489" y="364"/>
                  <a:pt x="489" y="306"/>
                </a:cubicBezTo>
                <a:lnTo>
                  <a:pt x="489" y="306"/>
                </a:lnTo>
                <a:cubicBezTo>
                  <a:pt x="489" y="303"/>
                  <a:pt x="489" y="301"/>
                  <a:pt x="489" y="298"/>
                </a:cubicBezTo>
                <a:lnTo>
                  <a:pt x="489" y="298"/>
                </a:lnTo>
                <a:cubicBezTo>
                  <a:pt x="495" y="243"/>
                  <a:pt x="553" y="200"/>
                  <a:pt x="625" y="200"/>
                </a:cubicBezTo>
                <a:lnTo>
                  <a:pt x="625" y="200"/>
                </a:lnTo>
                <a:cubicBezTo>
                  <a:pt x="666" y="200"/>
                  <a:pt x="702" y="214"/>
                  <a:pt x="727" y="236"/>
                </a:cubicBezTo>
                <a:lnTo>
                  <a:pt x="694" y="129"/>
                </a:lnTo>
                <a:lnTo>
                  <a:pt x="558" y="129"/>
                </a:lnTo>
                <a:lnTo>
                  <a:pt x="558" y="129"/>
                </a:lnTo>
                <a:cubicBezTo>
                  <a:pt x="558" y="129"/>
                  <a:pt x="581" y="115"/>
                  <a:pt x="681" y="79"/>
                </a:cubicBezTo>
                <a:lnTo>
                  <a:pt x="681" y="79"/>
                </a:lnTo>
                <a:cubicBezTo>
                  <a:pt x="781" y="42"/>
                  <a:pt x="813" y="129"/>
                  <a:pt x="813" y="129"/>
                </a:cubicBezTo>
                <a:lnTo>
                  <a:pt x="864" y="298"/>
                </a:lnTo>
                <a:close/>
                <a:moveTo>
                  <a:pt x="611" y="298"/>
                </a:moveTo>
                <a:lnTo>
                  <a:pt x="611" y="298"/>
                </a:lnTo>
                <a:cubicBezTo>
                  <a:pt x="610" y="301"/>
                  <a:pt x="610" y="304"/>
                  <a:pt x="610" y="308"/>
                </a:cubicBezTo>
                <a:lnTo>
                  <a:pt x="610" y="308"/>
                </a:lnTo>
                <a:cubicBezTo>
                  <a:pt x="610" y="345"/>
                  <a:pt x="641" y="376"/>
                  <a:pt x="678" y="376"/>
                </a:cubicBezTo>
                <a:lnTo>
                  <a:pt x="678" y="376"/>
                </a:lnTo>
                <a:cubicBezTo>
                  <a:pt x="715" y="376"/>
                  <a:pt x="746" y="345"/>
                  <a:pt x="746" y="308"/>
                </a:cubicBezTo>
                <a:lnTo>
                  <a:pt x="746" y="308"/>
                </a:lnTo>
                <a:cubicBezTo>
                  <a:pt x="746" y="304"/>
                  <a:pt x="745" y="301"/>
                  <a:pt x="745" y="298"/>
                </a:cubicBezTo>
                <a:lnTo>
                  <a:pt x="745" y="298"/>
                </a:lnTo>
                <a:cubicBezTo>
                  <a:pt x="740" y="265"/>
                  <a:pt x="712" y="240"/>
                  <a:pt x="678" y="240"/>
                </a:cubicBezTo>
                <a:lnTo>
                  <a:pt x="678" y="240"/>
                </a:lnTo>
                <a:cubicBezTo>
                  <a:pt x="645" y="240"/>
                  <a:pt x="616" y="265"/>
                  <a:pt x="611" y="298"/>
                </a:cubicBezTo>
                <a:close/>
                <a:moveTo>
                  <a:pt x="159" y="298"/>
                </a:moveTo>
                <a:lnTo>
                  <a:pt x="159" y="298"/>
                </a:lnTo>
                <a:cubicBezTo>
                  <a:pt x="191" y="351"/>
                  <a:pt x="250" y="386"/>
                  <a:pt x="316" y="386"/>
                </a:cubicBezTo>
                <a:lnTo>
                  <a:pt x="316" y="386"/>
                </a:lnTo>
                <a:cubicBezTo>
                  <a:pt x="413" y="386"/>
                  <a:pt x="467" y="303"/>
                  <a:pt x="467" y="303"/>
                </a:cubicBezTo>
                <a:lnTo>
                  <a:pt x="473" y="325"/>
                </a:lnTo>
                <a:lnTo>
                  <a:pt x="473" y="325"/>
                </a:lnTo>
                <a:cubicBezTo>
                  <a:pt x="428" y="383"/>
                  <a:pt x="348" y="418"/>
                  <a:pt x="258" y="418"/>
                </a:cubicBezTo>
                <a:lnTo>
                  <a:pt x="258" y="418"/>
                </a:lnTo>
                <a:cubicBezTo>
                  <a:pt x="155" y="418"/>
                  <a:pt x="65" y="368"/>
                  <a:pt x="25" y="298"/>
                </a:cubicBezTo>
                <a:lnTo>
                  <a:pt x="25" y="298"/>
                </a:lnTo>
                <a:cubicBezTo>
                  <a:pt x="9" y="271"/>
                  <a:pt x="0" y="241"/>
                  <a:pt x="0" y="209"/>
                </a:cubicBezTo>
                <a:lnTo>
                  <a:pt x="0" y="209"/>
                </a:lnTo>
                <a:cubicBezTo>
                  <a:pt x="0" y="94"/>
                  <a:pt x="116" y="0"/>
                  <a:pt x="258" y="0"/>
                </a:cubicBezTo>
                <a:lnTo>
                  <a:pt x="258" y="0"/>
                </a:lnTo>
                <a:cubicBezTo>
                  <a:pt x="359" y="0"/>
                  <a:pt x="440" y="43"/>
                  <a:pt x="483" y="106"/>
                </a:cubicBezTo>
                <a:lnTo>
                  <a:pt x="313" y="206"/>
                </a:lnTo>
                <a:lnTo>
                  <a:pt x="410" y="59"/>
                </a:lnTo>
                <a:lnTo>
                  <a:pt x="410" y="59"/>
                </a:lnTo>
                <a:cubicBezTo>
                  <a:pt x="382" y="41"/>
                  <a:pt x="349" y="26"/>
                  <a:pt x="313" y="26"/>
                </a:cubicBezTo>
                <a:lnTo>
                  <a:pt x="313" y="26"/>
                </a:lnTo>
                <a:cubicBezTo>
                  <a:pt x="215" y="26"/>
                  <a:pt x="133" y="108"/>
                  <a:pt x="133" y="206"/>
                </a:cubicBezTo>
                <a:lnTo>
                  <a:pt x="133" y="206"/>
                </a:lnTo>
                <a:cubicBezTo>
                  <a:pt x="133" y="240"/>
                  <a:pt x="143" y="271"/>
                  <a:pt x="159" y="298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915C9C2-CB53-3B80-5A4A-EB0A3030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71" y="2239501"/>
            <a:ext cx="328506" cy="320252"/>
          </a:xfrm>
          <a:custGeom>
            <a:avLst/>
            <a:gdLst>
              <a:gd name="connsiteX0" fmla="*/ 139526 w 656841"/>
              <a:gd name="connsiteY0" fmla="*/ 431398 h 640338"/>
              <a:gd name="connsiteX1" fmla="*/ 307124 w 656841"/>
              <a:gd name="connsiteY1" fmla="*/ 431398 h 640338"/>
              <a:gd name="connsiteX2" fmla="*/ 307124 w 656841"/>
              <a:gd name="connsiteY2" fmla="*/ 584372 h 640338"/>
              <a:gd name="connsiteX3" fmla="*/ 179550 w 656841"/>
              <a:gd name="connsiteY3" fmla="*/ 584372 h 640338"/>
              <a:gd name="connsiteX4" fmla="*/ 175798 w 656841"/>
              <a:gd name="connsiteY4" fmla="*/ 584372 h 640338"/>
              <a:gd name="connsiteX5" fmla="*/ 107008 w 656841"/>
              <a:gd name="connsiteY5" fmla="*/ 487364 h 640338"/>
              <a:gd name="connsiteX6" fmla="*/ 423442 w 656841"/>
              <a:gd name="connsiteY6" fmla="*/ 377919 h 640338"/>
              <a:gd name="connsiteX7" fmla="*/ 423442 w 656841"/>
              <a:gd name="connsiteY7" fmla="*/ 431398 h 640338"/>
              <a:gd name="connsiteX8" fmla="*/ 596044 w 656841"/>
              <a:gd name="connsiteY8" fmla="*/ 431398 h 640338"/>
              <a:gd name="connsiteX9" fmla="*/ 627312 w 656841"/>
              <a:gd name="connsiteY9" fmla="*/ 417717 h 640338"/>
              <a:gd name="connsiteX10" fmla="*/ 541012 w 656841"/>
              <a:gd name="connsiteY10" fmla="*/ 568204 h 640338"/>
              <a:gd name="connsiteX11" fmla="*/ 513496 w 656841"/>
              <a:gd name="connsiteY11" fmla="*/ 585615 h 640338"/>
              <a:gd name="connsiteX12" fmla="*/ 423442 w 656841"/>
              <a:gd name="connsiteY12" fmla="*/ 585615 h 640338"/>
              <a:gd name="connsiteX13" fmla="*/ 423442 w 656841"/>
              <a:gd name="connsiteY13" fmla="*/ 640338 h 640338"/>
              <a:gd name="connsiteX14" fmla="*/ 347148 w 656841"/>
              <a:gd name="connsiteY14" fmla="*/ 509750 h 640338"/>
              <a:gd name="connsiteX15" fmla="*/ 3124 w 656841"/>
              <a:gd name="connsiteY15" fmla="*/ 224115 h 640338"/>
              <a:gd name="connsiteX16" fmla="*/ 154338 w 656841"/>
              <a:gd name="connsiteY16" fmla="*/ 224115 h 640338"/>
              <a:gd name="connsiteX17" fmla="*/ 231820 w 656841"/>
              <a:gd name="connsiteY17" fmla="*/ 357131 h 640338"/>
              <a:gd name="connsiteX18" fmla="*/ 184330 w 656841"/>
              <a:gd name="connsiteY18" fmla="*/ 329524 h 640338"/>
              <a:gd name="connsiteX19" fmla="*/ 98100 w 656841"/>
              <a:gd name="connsiteY19" fmla="*/ 478852 h 640338"/>
              <a:gd name="connsiteX20" fmla="*/ 95602 w 656841"/>
              <a:gd name="connsiteY20" fmla="*/ 513988 h 640338"/>
              <a:gd name="connsiteX21" fmla="*/ 6872 w 656841"/>
              <a:gd name="connsiteY21" fmla="*/ 362150 h 640338"/>
              <a:gd name="connsiteX22" fmla="*/ 4374 w 656841"/>
              <a:gd name="connsiteY22" fmla="*/ 329524 h 640338"/>
              <a:gd name="connsiteX23" fmla="*/ 50612 w 656841"/>
              <a:gd name="connsiteY23" fmla="*/ 251722 h 640338"/>
              <a:gd name="connsiteX24" fmla="*/ 584018 w 656841"/>
              <a:gd name="connsiteY24" fmla="*/ 192641 h 640338"/>
              <a:gd name="connsiteX25" fmla="*/ 646672 w 656841"/>
              <a:gd name="connsiteY25" fmla="*/ 303881 h 640338"/>
              <a:gd name="connsiteX26" fmla="*/ 649180 w 656841"/>
              <a:gd name="connsiteY26" fmla="*/ 306381 h 640338"/>
              <a:gd name="connsiteX27" fmla="*/ 599056 w 656841"/>
              <a:gd name="connsiteY27" fmla="*/ 415121 h 640338"/>
              <a:gd name="connsiteX28" fmla="*/ 533896 w 656841"/>
              <a:gd name="connsiteY28" fmla="*/ 415121 h 640338"/>
              <a:gd name="connsiteX29" fmla="*/ 449940 w 656841"/>
              <a:gd name="connsiteY29" fmla="*/ 270134 h 640338"/>
              <a:gd name="connsiteX30" fmla="*/ 239392 w 656841"/>
              <a:gd name="connsiteY30" fmla="*/ 8783 h 640338"/>
              <a:gd name="connsiteX31" fmla="*/ 287716 w 656841"/>
              <a:gd name="connsiteY31" fmla="*/ 31839 h 640338"/>
              <a:gd name="connsiteX32" fmla="*/ 319726 w 656841"/>
              <a:gd name="connsiteY32" fmla="*/ 87047 h 640338"/>
              <a:gd name="connsiteX33" fmla="*/ 237238 w 656841"/>
              <a:gd name="connsiteY33" fmla="*/ 233850 h 640338"/>
              <a:gd name="connsiteX34" fmla="*/ 106734 w 656841"/>
              <a:gd name="connsiteY34" fmla="*/ 157311 h 640338"/>
              <a:gd name="connsiteX35" fmla="*/ 169524 w 656841"/>
              <a:gd name="connsiteY35" fmla="*/ 45641 h 640338"/>
              <a:gd name="connsiteX36" fmla="*/ 170754 w 656841"/>
              <a:gd name="connsiteY36" fmla="*/ 43131 h 640338"/>
              <a:gd name="connsiteX37" fmla="*/ 239392 w 656841"/>
              <a:gd name="connsiteY37" fmla="*/ 8783 h 640338"/>
              <a:gd name="connsiteX38" fmla="*/ 451192 w 656841"/>
              <a:gd name="connsiteY38" fmla="*/ 158 h 640338"/>
              <a:gd name="connsiteX39" fmla="*/ 481266 w 656841"/>
              <a:gd name="connsiteY39" fmla="*/ 16407 h 640338"/>
              <a:gd name="connsiteX40" fmla="*/ 525124 w 656841"/>
              <a:gd name="connsiteY40" fmla="*/ 93900 h 640338"/>
              <a:gd name="connsiteX41" fmla="*/ 572742 w 656841"/>
              <a:gd name="connsiteY41" fmla="*/ 66402 h 640338"/>
              <a:gd name="connsiteX42" fmla="*/ 497556 w 656841"/>
              <a:gd name="connsiteY42" fmla="*/ 197641 h 640338"/>
              <a:gd name="connsiteX43" fmla="*/ 343428 w 656841"/>
              <a:gd name="connsiteY43" fmla="*/ 197641 h 640338"/>
              <a:gd name="connsiteX44" fmla="*/ 391044 w 656841"/>
              <a:gd name="connsiteY44" fmla="*/ 170143 h 640338"/>
              <a:gd name="connsiteX45" fmla="*/ 304582 w 656841"/>
              <a:gd name="connsiteY45" fmla="*/ 21406 h 640338"/>
              <a:gd name="connsiteX46" fmla="*/ 277014 w 656841"/>
              <a:gd name="connsiteY46" fmla="*/ 1408 h 64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6841" h="640338">
                <a:moveTo>
                  <a:pt x="139526" y="431398"/>
                </a:moveTo>
                <a:lnTo>
                  <a:pt x="307124" y="431398"/>
                </a:lnTo>
                <a:lnTo>
                  <a:pt x="307124" y="584372"/>
                </a:lnTo>
                <a:lnTo>
                  <a:pt x="179550" y="584372"/>
                </a:lnTo>
                <a:lnTo>
                  <a:pt x="175798" y="584372"/>
                </a:lnTo>
                <a:cubicBezTo>
                  <a:pt x="109510" y="576909"/>
                  <a:pt x="95752" y="508507"/>
                  <a:pt x="107008" y="487364"/>
                </a:cubicBezTo>
                <a:close/>
                <a:moveTo>
                  <a:pt x="423442" y="377919"/>
                </a:moveTo>
                <a:lnTo>
                  <a:pt x="423442" y="431398"/>
                </a:lnTo>
                <a:lnTo>
                  <a:pt x="596044" y="431398"/>
                </a:lnTo>
                <a:cubicBezTo>
                  <a:pt x="613554" y="431398"/>
                  <a:pt x="623560" y="421448"/>
                  <a:pt x="627312" y="417717"/>
                </a:cubicBezTo>
                <a:lnTo>
                  <a:pt x="541012" y="568204"/>
                </a:lnTo>
                <a:cubicBezTo>
                  <a:pt x="533508" y="584372"/>
                  <a:pt x="523502" y="585615"/>
                  <a:pt x="513496" y="585615"/>
                </a:cubicBezTo>
                <a:lnTo>
                  <a:pt x="423442" y="585615"/>
                </a:lnTo>
                <a:lnTo>
                  <a:pt x="423442" y="640338"/>
                </a:lnTo>
                <a:lnTo>
                  <a:pt x="347148" y="509750"/>
                </a:lnTo>
                <a:close/>
                <a:moveTo>
                  <a:pt x="3124" y="224115"/>
                </a:moveTo>
                <a:lnTo>
                  <a:pt x="154338" y="224115"/>
                </a:lnTo>
                <a:lnTo>
                  <a:pt x="231820" y="357131"/>
                </a:lnTo>
                <a:lnTo>
                  <a:pt x="184330" y="329524"/>
                </a:lnTo>
                <a:lnTo>
                  <a:pt x="98100" y="478852"/>
                </a:lnTo>
                <a:cubicBezTo>
                  <a:pt x="89354" y="495165"/>
                  <a:pt x="93102" y="507714"/>
                  <a:pt x="95602" y="513988"/>
                </a:cubicBezTo>
                <a:lnTo>
                  <a:pt x="6872" y="362150"/>
                </a:lnTo>
                <a:cubicBezTo>
                  <a:pt x="-3124" y="347092"/>
                  <a:pt x="-626" y="338308"/>
                  <a:pt x="4374" y="329524"/>
                </a:cubicBezTo>
                <a:lnTo>
                  <a:pt x="50612" y="251722"/>
                </a:lnTo>
                <a:close/>
                <a:moveTo>
                  <a:pt x="584018" y="192641"/>
                </a:moveTo>
                <a:lnTo>
                  <a:pt x="646672" y="303881"/>
                </a:lnTo>
                <a:lnTo>
                  <a:pt x="649180" y="306381"/>
                </a:lnTo>
                <a:cubicBezTo>
                  <a:pt x="676746" y="367626"/>
                  <a:pt x="622864" y="415121"/>
                  <a:pt x="599056" y="415121"/>
                </a:cubicBezTo>
                <a:lnTo>
                  <a:pt x="533896" y="415121"/>
                </a:lnTo>
                <a:lnTo>
                  <a:pt x="449940" y="270134"/>
                </a:lnTo>
                <a:close/>
                <a:moveTo>
                  <a:pt x="239392" y="8783"/>
                </a:moveTo>
                <a:cubicBezTo>
                  <a:pt x="262170" y="10195"/>
                  <a:pt x="281560" y="21174"/>
                  <a:pt x="287716" y="31839"/>
                </a:cubicBezTo>
                <a:lnTo>
                  <a:pt x="319726" y="87047"/>
                </a:lnTo>
                <a:lnTo>
                  <a:pt x="237238" y="233850"/>
                </a:lnTo>
                <a:lnTo>
                  <a:pt x="106734" y="157311"/>
                </a:lnTo>
                <a:lnTo>
                  <a:pt x="169524" y="45641"/>
                </a:lnTo>
                <a:lnTo>
                  <a:pt x="170754" y="43131"/>
                </a:lnTo>
                <a:cubicBezTo>
                  <a:pt x="190454" y="15527"/>
                  <a:pt x="216616" y="7372"/>
                  <a:pt x="239392" y="8783"/>
                </a:cubicBezTo>
                <a:close/>
                <a:moveTo>
                  <a:pt x="451192" y="158"/>
                </a:moveTo>
                <a:cubicBezTo>
                  <a:pt x="468736" y="-1092"/>
                  <a:pt x="476254" y="5158"/>
                  <a:pt x="481266" y="16407"/>
                </a:cubicBezTo>
                <a:lnTo>
                  <a:pt x="525124" y="93900"/>
                </a:lnTo>
                <a:lnTo>
                  <a:pt x="572742" y="66402"/>
                </a:lnTo>
                <a:lnTo>
                  <a:pt x="497556" y="197641"/>
                </a:lnTo>
                <a:lnTo>
                  <a:pt x="343428" y="197641"/>
                </a:lnTo>
                <a:lnTo>
                  <a:pt x="391044" y="170143"/>
                </a:lnTo>
                <a:lnTo>
                  <a:pt x="304582" y="21406"/>
                </a:lnTo>
                <a:cubicBezTo>
                  <a:pt x="295810" y="5158"/>
                  <a:pt x="283280" y="2658"/>
                  <a:pt x="277014" y="1408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11687194-DE9D-AD79-8173-23D0AE33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334" y="2269173"/>
            <a:ext cx="629104" cy="263730"/>
          </a:xfrm>
          <a:custGeom>
            <a:avLst/>
            <a:gdLst>
              <a:gd name="T0" fmla="*/ 741 w 1008"/>
              <a:gd name="T1" fmla="*/ 272 h 424"/>
              <a:gd name="T2" fmla="*/ 722 w 1008"/>
              <a:gd name="T3" fmla="*/ 244 h 424"/>
              <a:gd name="T4" fmla="*/ 719 w 1008"/>
              <a:gd name="T5" fmla="*/ 240 h 424"/>
              <a:gd name="T6" fmla="*/ 841 w 1008"/>
              <a:gd name="T7" fmla="*/ 272 h 424"/>
              <a:gd name="T8" fmla="*/ 741 w 1008"/>
              <a:gd name="T9" fmla="*/ 274 h 424"/>
              <a:gd name="T10" fmla="*/ 537 w 1008"/>
              <a:gd name="T11" fmla="*/ 17 h 424"/>
              <a:gd name="T12" fmla="*/ 580 w 1008"/>
              <a:gd name="T13" fmla="*/ 17 h 424"/>
              <a:gd name="T14" fmla="*/ 667 w 1008"/>
              <a:gd name="T15" fmla="*/ 116 h 424"/>
              <a:gd name="T16" fmla="*/ 537 w 1008"/>
              <a:gd name="T17" fmla="*/ 205 h 424"/>
              <a:gd name="T18" fmla="*/ 328 w 1008"/>
              <a:gd name="T19" fmla="*/ 89 h 424"/>
              <a:gd name="T20" fmla="*/ 260 w 1008"/>
              <a:gd name="T21" fmla="*/ 273 h 424"/>
              <a:gd name="T22" fmla="*/ 955 w 1008"/>
              <a:gd name="T23" fmla="*/ 412 h 424"/>
              <a:gd name="T24" fmla="*/ 806 w 1008"/>
              <a:gd name="T25" fmla="*/ 0 h 424"/>
              <a:gd name="T26" fmla="*/ 772 w 1008"/>
              <a:gd name="T27" fmla="*/ 85 h 424"/>
              <a:gd name="T28" fmla="*/ 717 w 1008"/>
              <a:gd name="T29" fmla="*/ 238 h 424"/>
              <a:gd name="T30" fmla="*/ 625 w 1008"/>
              <a:gd name="T31" fmla="*/ 206 h 424"/>
              <a:gd name="T32" fmla="*/ 636 w 1008"/>
              <a:gd name="T33" fmla="*/ 205 h 424"/>
              <a:gd name="T34" fmla="*/ 731 w 1008"/>
              <a:gd name="T35" fmla="*/ 115 h 424"/>
              <a:gd name="T36" fmla="*/ 429 w 1008"/>
              <a:gd name="T37" fmla="*/ 14 h 424"/>
              <a:gd name="T38" fmla="*/ 477 w 1008"/>
              <a:gd name="T39" fmla="*/ 17 h 424"/>
              <a:gd name="T40" fmla="*/ 360 w 1008"/>
              <a:gd name="T41" fmla="*/ 0 h 424"/>
              <a:gd name="T42" fmla="*/ 357 w 1008"/>
              <a:gd name="T43" fmla="*/ 0 h 424"/>
              <a:gd name="T44" fmla="*/ 207 w 1008"/>
              <a:gd name="T45" fmla="*/ 409 h 424"/>
              <a:gd name="T46" fmla="*/ 207 w 1008"/>
              <a:gd name="T47" fmla="*/ 409 h 424"/>
              <a:gd name="T48" fmla="*/ 201 w 1008"/>
              <a:gd name="T49" fmla="*/ 410 h 424"/>
              <a:gd name="T50" fmla="*/ 72 w 1008"/>
              <a:gd name="T51" fmla="*/ 411 h 424"/>
              <a:gd name="T52" fmla="*/ 301 w 1008"/>
              <a:gd name="T53" fmla="*/ 14 h 424"/>
              <a:gd name="T54" fmla="*/ 23 w 1008"/>
              <a:gd name="T55" fmla="*/ 136 h 424"/>
              <a:gd name="T56" fmla="*/ 26 w 1008"/>
              <a:gd name="T57" fmla="*/ 136 h 424"/>
              <a:gd name="T58" fmla="*/ 230 w 1008"/>
              <a:gd name="T59" fmla="*/ 17 h 424"/>
              <a:gd name="T60" fmla="*/ 310 w 1008"/>
              <a:gd name="T61" fmla="*/ 414 h 424"/>
              <a:gd name="T62" fmla="*/ 306 w 1008"/>
              <a:gd name="T63" fmla="*/ 297 h 424"/>
              <a:gd name="T64" fmla="*/ 213 w 1008"/>
              <a:gd name="T65" fmla="*/ 409 h 424"/>
              <a:gd name="T66" fmla="*/ 259 w 1008"/>
              <a:gd name="T67" fmla="*/ 275 h 424"/>
              <a:gd name="T68" fmla="*/ 445 w 1008"/>
              <a:gd name="T69" fmla="*/ 411 h 424"/>
              <a:gd name="T70" fmla="*/ 396 w 1008"/>
              <a:gd name="T71" fmla="*/ 414 h 424"/>
              <a:gd name="T72" fmla="*/ 585 w 1008"/>
              <a:gd name="T73" fmla="*/ 411 h 424"/>
              <a:gd name="T74" fmla="*/ 537 w 1008"/>
              <a:gd name="T75" fmla="*/ 207 h 424"/>
              <a:gd name="T76" fmla="*/ 593 w 1008"/>
              <a:gd name="T77" fmla="*/ 207 h 424"/>
              <a:gd name="T78" fmla="*/ 683 w 1008"/>
              <a:gd name="T79" fmla="*/ 313 h 424"/>
              <a:gd name="T80" fmla="*/ 684 w 1008"/>
              <a:gd name="T81" fmla="*/ 327 h 424"/>
              <a:gd name="T82" fmla="*/ 614 w 1008"/>
              <a:gd name="T83" fmla="*/ 410 h 424"/>
              <a:gd name="T84" fmla="*/ 695 w 1008"/>
              <a:gd name="T85" fmla="*/ 413 h 424"/>
              <a:gd name="T86" fmla="*/ 656 w 1008"/>
              <a:gd name="T87" fmla="*/ 410 h 424"/>
              <a:gd name="T88" fmla="*/ 684 w 1008"/>
              <a:gd name="T89" fmla="*/ 336 h 424"/>
              <a:gd name="T90" fmla="*/ 686 w 1008"/>
              <a:gd name="T91" fmla="*/ 347 h 424"/>
              <a:gd name="T92" fmla="*/ 717 w 1008"/>
              <a:gd name="T93" fmla="*/ 407 h 424"/>
              <a:gd name="T94" fmla="*/ 719 w 1008"/>
              <a:gd name="T95" fmla="*/ 409 h 424"/>
              <a:gd name="T96" fmla="*/ 766 w 1008"/>
              <a:gd name="T97" fmla="*/ 423 h 424"/>
              <a:gd name="T98" fmla="*/ 817 w 1008"/>
              <a:gd name="T99" fmla="*/ 401 h 424"/>
              <a:gd name="T100" fmla="*/ 782 w 1008"/>
              <a:gd name="T101" fmla="*/ 417 h 424"/>
              <a:gd name="T102" fmla="*/ 749 w 1008"/>
              <a:gd name="T103" fmla="*/ 365 h 424"/>
              <a:gd name="T104" fmla="*/ 749 w 1008"/>
              <a:gd name="T105" fmla="*/ 315 h 424"/>
              <a:gd name="T106" fmla="*/ 742 w 1008"/>
              <a:gd name="T107" fmla="*/ 277 h 424"/>
              <a:gd name="T108" fmla="*/ 891 w 1008"/>
              <a:gd name="T109" fmla="*/ 412 h 424"/>
              <a:gd name="T110" fmla="*/ 842 w 1008"/>
              <a:gd name="T111" fmla="*/ 414 h 424"/>
              <a:gd name="T112" fmla="*/ 1007 w 1008"/>
              <a:gd name="T113" fmla="*/ 41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08" h="424">
                <a:moveTo>
                  <a:pt x="741" y="274"/>
                </a:moveTo>
                <a:lnTo>
                  <a:pt x="741" y="272"/>
                </a:lnTo>
                <a:lnTo>
                  <a:pt x="741" y="272"/>
                </a:lnTo>
                <a:cubicBezTo>
                  <a:pt x="737" y="262"/>
                  <a:pt x="730" y="252"/>
                  <a:pt x="722" y="244"/>
                </a:cubicBezTo>
                <a:lnTo>
                  <a:pt x="719" y="241"/>
                </a:lnTo>
                <a:lnTo>
                  <a:pt x="719" y="240"/>
                </a:lnTo>
                <a:lnTo>
                  <a:pt x="774" y="88"/>
                </a:lnTo>
                <a:lnTo>
                  <a:pt x="841" y="272"/>
                </a:lnTo>
                <a:lnTo>
                  <a:pt x="741" y="272"/>
                </a:lnTo>
                <a:lnTo>
                  <a:pt x="741" y="274"/>
                </a:lnTo>
                <a:close/>
                <a:moveTo>
                  <a:pt x="537" y="205"/>
                </a:moveTo>
                <a:lnTo>
                  <a:pt x="537" y="17"/>
                </a:lnTo>
                <a:lnTo>
                  <a:pt x="580" y="17"/>
                </a:lnTo>
                <a:lnTo>
                  <a:pt x="580" y="17"/>
                </a:lnTo>
                <a:cubicBezTo>
                  <a:pt x="637" y="17"/>
                  <a:pt x="667" y="52"/>
                  <a:pt x="667" y="116"/>
                </a:cubicBezTo>
                <a:lnTo>
                  <a:pt x="667" y="116"/>
                </a:lnTo>
                <a:cubicBezTo>
                  <a:pt x="667" y="184"/>
                  <a:pt x="650" y="205"/>
                  <a:pt x="593" y="205"/>
                </a:cubicBezTo>
                <a:lnTo>
                  <a:pt x="537" y="205"/>
                </a:lnTo>
                <a:close/>
                <a:moveTo>
                  <a:pt x="260" y="274"/>
                </a:moveTo>
                <a:lnTo>
                  <a:pt x="328" y="89"/>
                </a:lnTo>
                <a:lnTo>
                  <a:pt x="395" y="273"/>
                </a:lnTo>
                <a:lnTo>
                  <a:pt x="260" y="273"/>
                </a:lnTo>
                <a:lnTo>
                  <a:pt x="260" y="274"/>
                </a:lnTo>
                <a:close/>
                <a:moveTo>
                  <a:pt x="955" y="412"/>
                </a:moveTo>
                <a:lnTo>
                  <a:pt x="806" y="1"/>
                </a:lnTo>
                <a:lnTo>
                  <a:pt x="806" y="0"/>
                </a:lnTo>
                <a:lnTo>
                  <a:pt x="803" y="0"/>
                </a:lnTo>
                <a:lnTo>
                  <a:pt x="772" y="85"/>
                </a:lnTo>
                <a:lnTo>
                  <a:pt x="717" y="238"/>
                </a:lnTo>
                <a:lnTo>
                  <a:pt x="717" y="238"/>
                </a:lnTo>
                <a:cubicBezTo>
                  <a:pt x="697" y="221"/>
                  <a:pt x="670" y="211"/>
                  <a:pt x="636" y="207"/>
                </a:cubicBezTo>
                <a:lnTo>
                  <a:pt x="625" y="206"/>
                </a:lnTo>
                <a:lnTo>
                  <a:pt x="636" y="205"/>
                </a:lnTo>
                <a:lnTo>
                  <a:pt x="636" y="205"/>
                </a:lnTo>
                <a:cubicBezTo>
                  <a:pt x="692" y="194"/>
                  <a:pt x="731" y="158"/>
                  <a:pt x="731" y="115"/>
                </a:cubicBezTo>
                <a:lnTo>
                  <a:pt x="731" y="115"/>
                </a:lnTo>
                <a:cubicBezTo>
                  <a:pt x="731" y="55"/>
                  <a:pt x="675" y="14"/>
                  <a:pt x="595" y="14"/>
                </a:cubicBezTo>
                <a:lnTo>
                  <a:pt x="429" y="14"/>
                </a:lnTo>
                <a:lnTo>
                  <a:pt x="429" y="17"/>
                </a:lnTo>
                <a:lnTo>
                  <a:pt x="477" y="17"/>
                </a:lnTo>
                <a:lnTo>
                  <a:pt x="477" y="323"/>
                </a:lnTo>
                <a:lnTo>
                  <a:pt x="360" y="0"/>
                </a:lnTo>
                <a:lnTo>
                  <a:pt x="360" y="0"/>
                </a:lnTo>
                <a:lnTo>
                  <a:pt x="357" y="0"/>
                </a:lnTo>
                <a:lnTo>
                  <a:pt x="326" y="84"/>
                </a:lnTo>
                <a:lnTo>
                  <a:pt x="207" y="409"/>
                </a:lnTo>
                <a:lnTo>
                  <a:pt x="207" y="409"/>
                </a:lnTo>
                <a:lnTo>
                  <a:pt x="207" y="409"/>
                </a:lnTo>
                <a:cubicBezTo>
                  <a:pt x="205" y="410"/>
                  <a:pt x="202" y="410"/>
                  <a:pt x="201" y="410"/>
                </a:cubicBezTo>
                <a:lnTo>
                  <a:pt x="201" y="410"/>
                </a:lnTo>
                <a:cubicBezTo>
                  <a:pt x="198" y="410"/>
                  <a:pt x="195" y="411"/>
                  <a:pt x="191" y="411"/>
                </a:cubicBezTo>
                <a:lnTo>
                  <a:pt x="72" y="411"/>
                </a:lnTo>
                <a:lnTo>
                  <a:pt x="299" y="17"/>
                </a:lnTo>
                <a:lnTo>
                  <a:pt x="301" y="14"/>
                </a:lnTo>
                <a:lnTo>
                  <a:pt x="23" y="14"/>
                </a:lnTo>
                <a:lnTo>
                  <a:pt x="23" y="136"/>
                </a:lnTo>
                <a:lnTo>
                  <a:pt x="26" y="136"/>
                </a:lnTo>
                <a:lnTo>
                  <a:pt x="26" y="136"/>
                </a:lnTo>
                <a:cubicBezTo>
                  <a:pt x="26" y="76"/>
                  <a:pt x="61" y="17"/>
                  <a:pt x="137" y="17"/>
                </a:cubicBezTo>
                <a:lnTo>
                  <a:pt x="230" y="17"/>
                </a:lnTo>
                <a:lnTo>
                  <a:pt x="0" y="414"/>
                </a:lnTo>
                <a:lnTo>
                  <a:pt x="310" y="414"/>
                </a:lnTo>
                <a:lnTo>
                  <a:pt x="310" y="297"/>
                </a:lnTo>
                <a:lnTo>
                  <a:pt x="306" y="297"/>
                </a:lnTo>
                <a:lnTo>
                  <a:pt x="306" y="297"/>
                </a:lnTo>
                <a:cubicBezTo>
                  <a:pt x="306" y="348"/>
                  <a:pt x="277" y="397"/>
                  <a:pt x="213" y="409"/>
                </a:cubicBezTo>
                <a:lnTo>
                  <a:pt x="211" y="409"/>
                </a:lnTo>
                <a:lnTo>
                  <a:pt x="259" y="275"/>
                </a:lnTo>
                <a:lnTo>
                  <a:pt x="395" y="275"/>
                </a:lnTo>
                <a:lnTo>
                  <a:pt x="445" y="411"/>
                </a:lnTo>
                <a:lnTo>
                  <a:pt x="396" y="411"/>
                </a:lnTo>
                <a:lnTo>
                  <a:pt x="396" y="414"/>
                </a:lnTo>
                <a:lnTo>
                  <a:pt x="585" y="414"/>
                </a:lnTo>
                <a:lnTo>
                  <a:pt x="585" y="411"/>
                </a:lnTo>
                <a:lnTo>
                  <a:pt x="537" y="411"/>
                </a:lnTo>
                <a:lnTo>
                  <a:pt x="537" y="207"/>
                </a:lnTo>
                <a:lnTo>
                  <a:pt x="593" y="207"/>
                </a:lnTo>
                <a:lnTo>
                  <a:pt x="593" y="207"/>
                </a:lnTo>
                <a:cubicBezTo>
                  <a:pt x="650" y="207"/>
                  <a:pt x="683" y="232"/>
                  <a:pt x="683" y="277"/>
                </a:cubicBezTo>
                <a:lnTo>
                  <a:pt x="683" y="313"/>
                </a:lnTo>
                <a:lnTo>
                  <a:pt x="683" y="313"/>
                </a:lnTo>
                <a:cubicBezTo>
                  <a:pt x="683" y="316"/>
                  <a:pt x="684" y="322"/>
                  <a:pt x="684" y="327"/>
                </a:cubicBezTo>
                <a:lnTo>
                  <a:pt x="653" y="410"/>
                </a:lnTo>
                <a:lnTo>
                  <a:pt x="614" y="410"/>
                </a:lnTo>
                <a:lnTo>
                  <a:pt x="614" y="413"/>
                </a:lnTo>
                <a:lnTo>
                  <a:pt x="695" y="413"/>
                </a:lnTo>
                <a:lnTo>
                  <a:pt x="695" y="410"/>
                </a:lnTo>
                <a:lnTo>
                  <a:pt x="656" y="410"/>
                </a:lnTo>
                <a:lnTo>
                  <a:pt x="684" y="335"/>
                </a:lnTo>
                <a:lnTo>
                  <a:pt x="684" y="336"/>
                </a:lnTo>
                <a:lnTo>
                  <a:pt x="684" y="342"/>
                </a:lnTo>
                <a:lnTo>
                  <a:pt x="686" y="347"/>
                </a:lnTo>
                <a:lnTo>
                  <a:pt x="686" y="347"/>
                </a:lnTo>
                <a:cubicBezTo>
                  <a:pt x="690" y="374"/>
                  <a:pt x="700" y="395"/>
                  <a:pt x="717" y="407"/>
                </a:cubicBezTo>
                <a:lnTo>
                  <a:pt x="719" y="409"/>
                </a:lnTo>
                <a:lnTo>
                  <a:pt x="719" y="409"/>
                </a:lnTo>
                <a:cubicBezTo>
                  <a:pt x="731" y="418"/>
                  <a:pt x="747" y="423"/>
                  <a:pt x="766" y="423"/>
                </a:cubicBezTo>
                <a:lnTo>
                  <a:pt x="766" y="423"/>
                </a:lnTo>
                <a:cubicBezTo>
                  <a:pt x="790" y="423"/>
                  <a:pt x="805" y="417"/>
                  <a:pt x="819" y="403"/>
                </a:cubicBezTo>
                <a:lnTo>
                  <a:pt x="817" y="401"/>
                </a:lnTo>
                <a:lnTo>
                  <a:pt x="817" y="401"/>
                </a:lnTo>
                <a:cubicBezTo>
                  <a:pt x="805" y="412"/>
                  <a:pt x="794" y="417"/>
                  <a:pt x="782" y="417"/>
                </a:cubicBezTo>
                <a:lnTo>
                  <a:pt x="782" y="417"/>
                </a:lnTo>
                <a:cubicBezTo>
                  <a:pt x="760" y="417"/>
                  <a:pt x="749" y="390"/>
                  <a:pt x="749" y="365"/>
                </a:cubicBezTo>
                <a:lnTo>
                  <a:pt x="749" y="315"/>
                </a:lnTo>
                <a:lnTo>
                  <a:pt x="749" y="315"/>
                </a:lnTo>
                <a:cubicBezTo>
                  <a:pt x="749" y="302"/>
                  <a:pt x="747" y="290"/>
                  <a:pt x="743" y="278"/>
                </a:cubicBezTo>
                <a:lnTo>
                  <a:pt x="742" y="277"/>
                </a:lnTo>
                <a:lnTo>
                  <a:pt x="842" y="277"/>
                </a:lnTo>
                <a:lnTo>
                  <a:pt x="891" y="412"/>
                </a:lnTo>
                <a:lnTo>
                  <a:pt x="842" y="412"/>
                </a:lnTo>
                <a:lnTo>
                  <a:pt x="842" y="414"/>
                </a:lnTo>
                <a:lnTo>
                  <a:pt x="1007" y="414"/>
                </a:lnTo>
                <a:lnTo>
                  <a:pt x="1007" y="412"/>
                </a:lnTo>
                <a:lnTo>
                  <a:pt x="955" y="412"/>
                </a:ln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9" name="Freeform 85">
            <a:extLst>
              <a:ext uri="{FF2B5EF4-FFF2-40B4-BE49-F238E27FC236}">
                <a16:creationId xmlns:a16="http://schemas.microsoft.com/office/drawing/2014/main" id="{942ED474-4385-663A-F6A2-66FE06EA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3583" y="2222473"/>
            <a:ext cx="357134" cy="359881"/>
          </a:xfrm>
          <a:custGeom>
            <a:avLst/>
            <a:gdLst>
              <a:gd name="T0" fmla="*/ 286 w 575"/>
              <a:gd name="T1" fmla="*/ 247 h 576"/>
              <a:gd name="T2" fmla="*/ 309 w 575"/>
              <a:gd name="T3" fmla="*/ 270 h 576"/>
              <a:gd name="T4" fmla="*/ 514 w 575"/>
              <a:gd name="T5" fmla="*/ 136 h 576"/>
              <a:gd name="T6" fmla="*/ 409 w 575"/>
              <a:gd name="T7" fmla="*/ 184 h 576"/>
              <a:gd name="T8" fmla="*/ 375 w 575"/>
              <a:gd name="T9" fmla="*/ 125 h 576"/>
              <a:gd name="T10" fmla="*/ 300 w 575"/>
              <a:gd name="T11" fmla="*/ 51 h 576"/>
              <a:gd name="T12" fmla="*/ 260 w 575"/>
              <a:gd name="T13" fmla="*/ 80 h 576"/>
              <a:gd name="T14" fmla="*/ 196 w 575"/>
              <a:gd name="T15" fmla="*/ 126 h 576"/>
              <a:gd name="T16" fmla="*/ 324 w 575"/>
              <a:gd name="T17" fmla="*/ 150 h 576"/>
              <a:gd name="T18" fmla="*/ 310 w 575"/>
              <a:gd name="T19" fmla="*/ 215 h 576"/>
              <a:gd name="T20" fmla="*/ 305 w 575"/>
              <a:gd name="T21" fmla="*/ 161 h 576"/>
              <a:gd name="T22" fmla="*/ 236 w 575"/>
              <a:gd name="T23" fmla="*/ 193 h 576"/>
              <a:gd name="T24" fmla="*/ 229 w 575"/>
              <a:gd name="T25" fmla="*/ 233 h 576"/>
              <a:gd name="T26" fmla="*/ 334 w 575"/>
              <a:gd name="T27" fmla="*/ 228 h 576"/>
              <a:gd name="T28" fmla="*/ 340 w 575"/>
              <a:gd name="T29" fmla="*/ 194 h 576"/>
              <a:gd name="T30" fmla="*/ 262 w 575"/>
              <a:gd name="T31" fmla="*/ 213 h 576"/>
              <a:gd name="T32" fmla="*/ 163 w 575"/>
              <a:gd name="T33" fmla="*/ 182 h 576"/>
              <a:gd name="T34" fmla="*/ 55 w 575"/>
              <a:gd name="T35" fmla="*/ 137 h 576"/>
              <a:gd name="T36" fmla="*/ 142 w 575"/>
              <a:gd name="T37" fmla="*/ 198 h 576"/>
              <a:gd name="T38" fmla="*/ 495 w 575"/>
              <a:gd name="T39" fmla="*/ 321 h 576"/>
              <a:gd name="T40" fmla="*/ 498 w 575"/>
              <a:gd name="T41" fmla="*/ 362 h 576"/>
              <a:gd name="T42" fmla="*/ 537 w 575"/>
              <a:gd name="T43" fmla="*/ 423 h 576"/>
              <a:gd name="T44" fmla="*/ 449 w 575"/>
              <a:gd name="T45" fmla="*/ 385 h 576"/>
              <a:gd name="T46" fmla="*/ 396 w 575"/>
              <a:gd name="T47" fmla="*/ 185 h 576"/>
              <a:gd name="T48" fmla="*/ 433 w 575"/>
              <a:gd name="T49" fmla="*/ 402 h 576"/>
              <a:gd name="T50" fmla="*/ 518 w 575"/>
              <a:gd name="T51" fmla="*/ 454 h 576"/>
              <a:gd name="T52" fmla="*/ 494 w 575"/>
              <a:gd name="T53" fmla="*/ 482 h 576"/>
              <a:gd name="T54" fmla="*/ 438 w 575"/>
              <a:gd name="T55" fmla="*/ 533 h 576"/>
              <a:gd name="T56" fmla="*/ 428 w 575"/>
              <a:gd name="T57" fmla="*/ 538 h 576"/>
              <a:gd name="T58" fmla="*/ 383 w 575"/>
              <a:gd name="T59" fmla="*/ 300 h 576"/>
              <a:gd name="T60" fmla="*/ 367 w 575"/>
              <a:gd name="T61" fmla="*/ 302 h 576"/>
              <a:gd name="T62" fmla="*/ 394 w 575"/>
              <a:gd name="T63" fmla="*/ 555 h 576"/>
              <a:gd name="T64" fmla="*/ 350 w 575"/>
              <a:gd name="T65" fmla="*/ 302 h 576"/>
              <a:gd name="T66" fmla="*/ 356 w 575"/>
              <a:gd name="T67" fmla="*/ 250 h 576"/>
              <a:gd name="T68" fmla="*/ 331 w 575"/>
              <a:gd name="T69" fmla="*/ 481 h 576"/>
              <a:gd name="T70" fmla="*/ 318 w 575"/>
              <a:gd name="T71" fmla="*/ 321 h 576"/>
              <a:gd name="T72" fmla="*/ 262 w 575"/>
              <a:gd name="T73" fmla="*/ 475 h 576"/>
              <a:gd name="T74" fmla="*/ 207 w 575"/>
              <a:gd name="T75" fmla="*/ 375 h 576"/>
              <a:gd name="T76" fmla="*/ 234 w 575"/>
              <a:gd name="T77" fmla="*/ 167 h 576"/>
              <a:gd name="T78" fmla="*/ 192 w 575"/>
              <a:gd name="T79" fmla="*/ 397 h 576"/>
              <a:gd name="T80" fmla="*/ 210 w 575"/>
              <a:gd name="T81" fmla="*/ 473 h 576"/>
              <a:gd name="T82" fmla="*/ 187 w 575"/>
              <a:gd name="T83" fmla="*/ 229 h 576"/>
              <a:gd name="T84" fmla="*/ 179 w 575"/>
              <a:gd name="T85" fmla="*/ 338 h 576"/>
              <a:gd name="T86" fmla="*/ 146 w 575"/>
              <a:gd name="T87" fmla="*/ 541 h 576"/>
              <a:gd name="T88" fmla="*/ 119 w 575"/>
              <a:gd name="T89" fmla="*/ 506 h 576"/>
              <a:gd name="T90" fmla="*/ 96 w 575"/>
              <a:gd name="T91" fmla="*/ 465 h 576"/>
              <a:gd name="T92" fmla="*/ 98 w 575"/>
              <a:gd name="T93" fmla="*/ 460 h 576"/>
              <a:gd name="T94" fmla="*/ 171 w 575"/>
              <a:gd name="T95" fmla="*/ 286 h 576"/>
              <a:gd name="T96" fmla="*/ 156 w 575"/>
              <a:gd name="T97" fmla="*/ 318 h 576"/>
              <a:gd name="T98" fmla="*/ 46 w 575"/>
              <a:gd name="T99" fmla="*/ 441 h 576"/>
              <a:gd name="T100" fmla="*/ 18 w 575"/>
              <a:gd name="T101" fmla="*/ 387 h 576"/>
              <a:gd name="T102" fmla="*/ 76 w 575"/>
              <a:gd name="T103" fmla="*/ 323 h 576"/>
              <a:gd name="T104" fmla="*/ 1 w 575"/>
              <a:gd name="T105" fmla="*/ 298 h 576"/>
              <a:gd name="T106" fmla="*/ 0 w 575"/>
              <a:gd name="T107" fmla="*/ 272 h 576"/>
              <a:gd name="T108" fmla="*/ 541 w 575"/>
              <a:gd name="T109" fmla="*/ 154 h 576"/>
              <a:gd name="T110" fmla="*/ 572 w 575"/>
              <a:gd name="T111" fmla="*/ 298 h 576"/>
              <a:gd name="T112" fmla="*/ 261 w 575"/>
              <a:gd name="T113" fmla="*/ 12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5" h="576">
                <a:moveTo>
                  <a:pt x="273" y="251"/>
                </a:moveTo>
                <a:lnTo>
                  <a:pt x="273" y="251"/>
                </a:lnTo>
                <a:cubicBezTo>
                  <a:pt x="273" y="253"/>
                  <a:pt x="272" y="255"/>
                  <a:pt x="275" y="256"/>
                </a:cubicBezTo>
                <a:lnTo>
                  <a:pt x="275" y="256"/>
                </a:lnTo>
                <a:cubicBezTo>
                  <a:pt x="282" y="254"/>
                  <a:pt x="294" y="259"/>
                  <a:pt x="298" y="251"/>
                </a:cubicBezTo>
                <a:lnTo>
                  <a:pt x="298" y="251"/>
                </a:lnTo>
                <a:cubicBezTo>
                  <a:pt x="295" y="248"/>
                  <a:pt x="291" y="247"/>
                  <a:pt x="286" y="247"/>
                </a:cubicBezTo>
                <a:lnTo>
                  <a:pt x="286" y="247"/>
                </a:lnTo>
                <a:cubicBezTo>
                  <a:pt x="282" y="246"/>
                  <a:pt x="276" y="248"/>
                  <a:pt x="273" y="251"/>
                </a:cubicBezTo>
                <a:close/>
                <a:moveTo>
                  <a:pt x="262" y="268"/>
                </a:moveTo>
                <a:lnTo>
                  <a:pt x="262" y="272"/>
                </a:lnTo>
                <a:lnTo>
                  <a:pt x="262" y="272"/>
                </a:lnTo>
                <a:cubicBezTo>
                  <a:pt x="271" y="278"/>
                  <a:pt x="273" y="287"/>
                  <a:pt x="286" y="286"/>
                </a:cubicBezTo>
                <a:lnTo>
                  <a:pt x="286" y="286"/>
                </a:lnTo>
                <a:cubicBezTo>
                  <a:pt x="296" y="287"/>
                  <a:pt x="303" y="277"/>
                  <a:pt x="309" y="270"/>
                </a:cubicBezTo>
                <a:lnTo>
                  <a:pt x="309" y="270"/>
                </a:lnTo>
                <a:cubicBezTo>
                  <a:pt x="295" y="267"/>
                  <a:pt x="277" y="270"/>
                  <a:pt x="262" y="268"/>
                </a:cubicBezTo>
                <a:close/>
                <a:moveTo>
                  <a:pt x="493" y="237"/>
                </a:moveTo>
                <a:lnTo>
                  <a:pt x="493" y="237"/>
                </a:lnTo>
                <a:cubicBezTo>
                  <a:pt x="515" y="243"/>
                  <a:pt x="537" y="267"/>
                  <a:pt x="561" y="252"/>
                </a:cubicBezTo>
                <a:lnTo>
                  <a:pt x="561" y="252"/>
                </a:lnTo>
                <a:cubicBezTo>
                  <a:pt x="541" y="218"/>
                  <a:pt x="510" y="187"/>
                  <a:pt x="518" y="143"/>
                </a:cubicBezTo>
                <a:lnTo>
                  <a:pt x="518" y="143"/>
                </a:lnTo>
                <a:cubicBezTo>
                  <a:pt x="519" y="139"/>
                  <a:pt x="517" y="136"/>
                  <a:pt x="514" y="136"/>
                </a:cubicBezTo>
                <a:lnTo>
                  <a:pt x="514" y="136"/>
                </a:lnTo>
                <a:cubicBezTo>
                  <a:pt x="501" y="142"/>
                  <a:pt x="491" y="155"/>
                  <a:pt x="485" y="167"/>
                </a:cubicBezTo>
                <a:lnTo>
                  <a:pt x="485" y="167"/>
                </a:lnTo>
                <a:cubicBezTo>
                  <a:pt x="484" y="175"/>
                  <a:pt x="483" y="183"/>
                  <a:pt x="479" y="190"/>
                </a:cubicBezTo>
                <a:lnTo>
                  <a:pt x="479" y="190"/>
                </a:lnTo>
                <a:cubicBezTo>
                  <a:pt x="464" y="182"/>
                  <a:pt x="446" y="174"/>
                  <a:pt x="427" y="176"/>
                </a:cubicBezTo>
                <a:lnTo>
                  <a:pt x="427" y="176"/>
                </a:lnTo>
                <a:cubicBezTo>
                  <a:pt x="420" y="177"/>
                  <a:pt x="410" y="177"/>
                  <a:pt x="409" y="184"/>
                </a:cubicBezTo>
                <a:lnTo>
                  <a:pt x="409" y="184"/>
                </a:lnTo>
                <a:cubicBezTo>
                  <a:pt x="431" y="196"/>
                  <a:pt x="449" y="215"/>
                  <a:pt x="462" y="236"/>
                </a:cubicBezTo>
                <a:lnTo>
                  <a:pt x="462" y="236"/>
                </a:lnTo>
                <a:cubicBezTo>
                  <a:pt x="472" y="235"/>
                  <a:pt x="484" y="236"/>
                  <a:pt x="493" y="237"/>
                </a:cubicBezTo>
                <a:close/>
                <a:moveTo>
                  <a:pt x="419" y="113"/>
                </a:moveTo>
                <a:lnTo>
                  <a:pt x="419" y="113"/>
                </a:lnTo>
                <a:cubicBezTo>
                  <a:pt x="403" y="111"/>
                  <a:pt x="390" y="120"/>
                  <a:pt x="375" y="125"/>
                </a:cubicBezTo>
                <a:lnTo>
                  <a:pt x="375" y="125"/>
                </a:lnTo>
                <a:cubicBezTo>
                  <a:pt x="374" y="112"/>
                  <a:pt x="383" y="99"/>
                  <a:pt x="385" y="86"/>
                </a:cubicBezTo>
                <a:lnTo>
                  <a:pt x="385" y="86"/>
                </a:lnTo>
                <a:cubicBezTo>
                  <a:pt x="362" y="88"/>
                  <a:pt x="342" y="102"/>
                  <a:pt x="323" y="114"/>
                </a:cubicBezTo>
                <a:lnTo>
                  <a:pt x="323" y="114"/>
                </a:lnTo>
                <a:cubicBezTo>
                  <a:pt x="318" y="103"/>
                  <a:pt x="314" y="92"/>
                  <a:pt x="309" y="81"/>
                </a:cubicBezTo>
                <a:lnTo>
                  <a:pt x="335" y="56"/>
                </a:lnTo>
                <a:lnTo>
                  <a:pt x="336" y="52"/>
                </a:lnTo>
                <a:lnTo>
                  <a:pt x="300" y="51"/>
                </a:lnTo>
                <a:lnTo>
                  <a:pt x="300" y="51"/>
                </a:lnTo>
                <a:cubicBezTo>
                  <a:pt x="294" y="40"/>
                  <a:pt x="292" y="28"/>
                  <a:pt x="284" y="18"/>
                </a:cubicBezTo>
                <a:lnTo>
                  <a:pt x="284" y="18"/>
                </a:lnTo>
                <a:cubicBezTo>
                  <a:pt x="279" y="29"/>
                  <a:pt x="275" y="40"/>
                  <a:pt x="269" y="51"/>
                </a:cubicBezTo>
                <a:lnTo>
                  <a:pt x="234" y="53"/>
                </a:lnTo>
                <a:lnTo>
                  <a:pt x="234" y="56"/>
                </a:lnTo>
                <a:lnTo>
                  <a:pt x="260" y="80"/>
                </a:lnTo>
                <a:lnTo>
                  <a:pt x="260" y="80"/>
                </a:lnTo>
                <a:cubicBezTo>
                  <a:pt x="257" y="92"/>
                  <a:pt x="254" y="105"/>
                  <a:pt x="246" y="115"/>
                </a:cubicBezTo>
                <a:lnTo>
                  <a:pt x="246" y="115"/>
                </a:lnTo>
                <a:cubicBezTo>
                  <a:pt x="231" y="105"/>
                  <a:pt x="215" y="96"/>
                  <a:pt x="198" y="89"/>
                </a:cubicBezTo>
                <a:lnTo>
                  <a:pt x="198" y="89"/>
                </a:lnTo>
                <a:cubicBezTo>
                  <a:pt x="194" y="87"/>
                  <a:pt x="188" y="86"/>
                  <a:pt x="184" y="88"/>
                </a:cubicBezTo>
                <a:lnTo>
                  <a:pt x="184" y="88"/>
                </a:lnTo>
                <a:cubicBezTo>
                  <a:pt x="190" y="100"/>
                  <a:pt x="197" y="113"/>
                  <a:pt x="196" y="126"/>
                </a:cubicBezTo>
                <a:lnTo>
                  <a:pt x="196" y="126"/>
                </a:lnTo>
                <a:cubicBezTo>
                  <a:pt x="189" y="125"/>
                  <a:pt x="183" y="120"/>
                  <a:pt x="176" y="118"/>
                </a:cubicBezTo>
                <a:lnTo>
                  <a:pt x="176" y="118"/>
                </a:lnTo>
                <a:cubicBezTo>
                  <a:pt x="168" y="115"/>
                  <a:pt x="159" y="111"/>
                  <a:pt x="151" y="114"/>
                </a:cubicBezTo>
                <a:lnTo>
                  <a:pt x="151" y="114"/>
                </a:lnTo>
                <a:cubicBezTo>
                  <a:pt x="164" y="132"/>
                  <a:pt x="174" y="152"/>
                  <a:pt x="178" y="173"/>
                </a:cubicBezTo>
                <a:lnTo>
                  <a:pt x="178" y="173"/>
                </a:lnTo>
                <a:cubicBezTo>
                  <a:pt x="221" y="152"/>
                  <a:pt x="271" y="141"/>
                  <a:pt x="324" y="150"/>
                </a:cubicBezTo>
                <a:lnTo>
                  <a:pt x="324" y="150"/>
                </a:lnTo>
                <a:cubicBezTo>
                  <a:pt x="349" y="154"/>
                  <a:pt x="371" y="164"/>
                  <a:pt x="392" y="172"/>
                </a:cubicBezTo>
                <a:lnTo>
                  <a:pt x="392" y="172"/>
                </a:lnTo>
                <a:cubicBezTo>
                  <a:pt x="394" y="149"/>
                  <a:pt x="409" y="131"/>
                  <a:pt x="419" y="113"/>
                </a:cubicBezTo>
                <a:close/>
                <a:moveTo>
                  <a:pt x="325" y="204"/>
                </a:moveTo>
                <a:lnTo>
                  <a:pt x="322" y="204"/>
                </a:lnTo>
                <a:lnTo>
                  <a:pt x="322" y="204"/>
                </a:lnTo>
                <a:cubicBezTo>
                  <a:pt x="318" y="207"/>
                  <a:pt x="305" y="205"/>
                  <a:pt x="310" y="215"/>
                </a:cubicBezTo>
                <a:lnTo>
                  <a:pt x="310" y="215"/>
                </a:lnTo>
                <a:cubicBezTo>
                  <a:pt x="318" y="209"/>
                  <a:pt x="329" y="213"/>
                  <a:pt x="338" y="217"/>
                </a:cubicBezTo>
                <a:lnTo>
                  <a:pt x="338" y="217"/>
                </a:lnTo>
                <a:cubicBezTo>
                  <a:pt x="341" y="215"/>
                  <a:pt x="340" y="212"/>
                  <a:pt x="340" y="209"/>
                </a:cubicBezTo>
                <a:lnTo>
                  <a:pt x="340" y="209"/>
                </a:lnTo>
                <a:cubicBezTo>
                  <a:pt x="337" y="205"/>
                  <a:pt x="331" y="204"/>
                  <a:pt x="325" y="204"/>
                </a:cubicBezTo>
                <a:close/>
                <a:moveTo>
                  <a:pt x="338" y="183"/>
                </a:moveTo>
                <a:lnTo>
                  <a:pt x="338" y="183"/>
                </a:lnTo>
                <a:cubicBezTo>
                  <a:pt x="331" y="169"/>
                  <a:pt x="318" y="164"/>
                  <a:pt x="305" y="161"/>
                </a:cubicBezTo>
                <a:lnTo>
                  <a:pt x="305" y="161"/>
                </a:lnTo>
                <a:cubicBezTo>
                  <a:pt x="299" y="160"/>
                  <a:pt x="293" y="160"/>
                  <a:pt x="286" y="160"/>
                </a:cubicBezTo>
                <a:lnTo>
                  <a:pt x="282" y="160"/>
                </a:lnTo>
                <a:lnTo>
                  <a:pt x="282" y="160"/>
                </a:lnTo>
                <a:cubicBezTo>
                  <a:pt x="265" y="160"/>
                  <a:pt x="248" y="165"/>
                  <a:pt x="237" y="179"/>
                </a:cubicBezTo>
                <a:lnTo>
                  <a:pt x="237" y="179"/>
                </a:lnTo>
                <a:cubicBezTo>
                  <a:pt x="236" y="183"/>
                  <a:pt x="229" y="189"/>
                  <a:pt x="236" y="193"/>
                </a:cubicBezTo>
                <a:lnTo>
                  <a:pt x="236" y="193"/>
                </a:lnTo>
                <a:cubicBezTo>
                  <a:pt x="249" y="192"/>
                  <a:pt x="265" y="191"/>
                  <a:pt x="274" y="202"/>
                </a:cubicBezTo>
                <a:lnTo>
                  <a:pt x="274" y="202"/>
                </a:lnTo>
                <a:cubicBezTo>
                  <a:pt x="274" y="213"/>
                  <a:pt x="281" y="226"/>
                  <a:pt x="269" y="232"/>
                </a:cubicBezTo>
                <a:lnTo>
                  <a:pt x="269" y="232"/>
                </a:lnTo>
                <a:cubicBezTo>
                  <a:pt x="260" y="223"/>
                  <a:pt x="249" y="235"/>
                  <a:pt x="238" y="228"/>
                </a:cubicBezTo>
                <a:lnTo>
                  <a:pt x="238" y="228"/>
                </a:lnTo>
                <a:cubicBezTo>
                  <a:pt x="234" y="226"/>
                  <a:pt x="231" y="229"/>
                  <a:pt x="229" y="233"/>
                </a:cubicBezTo>
                <a:lnTo>
                  <a:pt x="229" y="233"/>
                </a:lnTo>
                <a:cubicBezTo>
                  <a:pt x="226" y="260"/>
                  <a:pt x="240" y="289"/>
                  <a:pt x="265" y="304"/>
                </a:cubicBezTo>
                <a:lnTo>
                  <a:pt x="265" y="304"/>
                </a:lnTo>
                <a:cubicBezTo>
                  <a:pt x="275" y="308"/>
                  <a:pt x="289" y="311"/>
                  <a:pt x="300" y="306"/>
                </a:cubicBezTo>
                <a:lnTo>
                  <a:pt x="300" y="306"/>
                </a:lnTo>
                <a:cubicBezTo>
                  <a:pt x="326" y="294"/>
                  <a:pt x="336" y="267"/>
                  <a:pt x="341" y="242"/>
                </a:cubicBezTo>
                <a:lnTo>
                  <a:pt x="341" y="242"/>
                </a:lnTo>
                <a:cubicBezTo>
                  <a:pt x="341" y="237"/>
                  <a:pt x="341" y="228"/>
                  <a:pt x="334" y="228"/>
                </a:cubicBezTo>
                <a:lnTo>
                  <a:pt x="334" y="228"/>
                </a:lnTo>
                <a:cubicBezTo>
                  <a:pt x="327" y="232"/>
                  <a:pt x="316" y="229"/>
                  <a:pt x="307" y="228"/>
                </a:cubicBezTo>
                <a:lnTo>
                  <a:pt x="307" y="228"/>
                </a:lnTo>
                <a:cubicBezTo>
                  <a:pt x="303" y="229"/>
                  <a:pt x="303" y="236"/>
                  <a:pt x="297" y="237"/>
                </a:cubicBezTo>
                <a:lnTo>
                  <a:pt x="294" y="235"/>
                </a:lnTo>
                <a:lnTo>
                  <a:pt x="294" y="235"/>
                </a:lnTo>
                <a:cubicBezTo>
                  <a:pt x="291" y="223"/>
                  <a:pt x="289" y="206"/>
                  <a:pt x="300" y="198"/>
                </a:cubicBezTo>
                <a:lnTo>
                  <a:pt x="300" y="198"/>
                </a:lnTo>
                <a:cubicBezTo>
                  <a:pt x="312" y="193"/>
                  <a:pt x="327" y="191"/>
                  <a:pt x="340" y="194"/>
                </a:cubicBezTo>
                <a:lnTo>
                  <a:pt x="340" y="194"/>
                </a:lnTo>
                <a:cubicBezTo>
                  <a:pt x="342" y="190"/>
                  <a:pt x="339" y="187"/>
                  <a:pt x="338" y="183"/>
                </a:cubicBezTo>
                <a:close/>
                <a:moveTo>
                  <a:pt x="232" y="211"/>
                </a:moveTo>
                <a:lnTo>
                  <a:pt x="232" y="211"/>
                </a:lnTo>
                <a:cubicBezTo>
                  <a:pt x="231" y="213"/>
                  <a:pt x="232" y="219"/>
                  <a:pt x="236" y="217"/>
                </a:cubicBezTo>
                <a:lnTo>
                  <a:pt x="236" y="217"/>
                </a:lnTo>
                <a:cubicBezTo>
                  <a:pt x="243" y="207"/>
                  <a:pt x="255" y="215"/>
                  <a:pt x="262" y="215"/>
                </a:cubicBezTo>
                <a:lnTo>
                  <a:pt x="262" y="213"/>
                </a:lnTo>
                <a:lnTo>
                  <a:pt x="262" y="213"/>
                </a:lnTo>
                <a:cubicBezTo>
                  <a:pt x="258" y="206"/>
                  <a:pt x="250" y="203"/>
                  <a:pt x="242" y="204"/>
                </a:cubicBezTo>
                <a:lnTo>
                  <a:pt x="242" y="204"/>
                </a:lnTo>
                <a:cubicBezTo>
                  <a:pt x="240" y="204"/>
                  <a:pt x="237" y="204"/>
                  <a:pt x="236" y="204"/>
                </a:cubicBezTo>
                <a:lnTo>
                  <a:pt x="236" y="204"/>
                </a:lnTo>
                <a:cubicBezTo>
                  <a:pt x="233" y="205"/>
                  <a:pt x="231" y="207"/>
                  <a:pt x="232" y="211"/>
                </a:cubicBezTo>
                <a:close/>
                <a:moveTo>
                  <a:pt x="163" y="182"/>
                </a:moveTo>
                <a:lnTo>
                  <a:pt x="163" y="182"/>
                </a:lnTo>
                <a:cubicBezTo>
                  <a:pt x="140" y="167"/>
                  <a:pt x="112" y="180"/>
                  <a:pt x="91" y="188"/>
                </a:cubicBezTo>
                <a:lnTo>
                  <a:pt x="91" y="188"/>
                </a:lnTo>
                <a:cubicBezTo>
                  <a:pt x="89" y="169"/>
                  <a:pt x="81" y="151"/>
                  <a:pt x="64" y="138"/>
                </a:cubicBezTo>
                <a:lnTo>
                  <a:pt x="64" y="138"/>
                </a:lnTo>
                <a:cubicBezTo>
                  <a:pt x="62" y="137"/>
                  <a:pt x="60" y="135"/>
                  <a:pt x="58" y="135"/>
                </a:cubicBezTo>
                <a:lnTo>
                  <a:pt x="58" y="135"/>
                </a:lnTo>
                <a:cubicBezTo>
                  <a:pt x="57" y="135"/>
                  <a:pt x="56" y="135"/>
                  <a:pt x="55" y="137"/>
                </a:cubicBezTo>
                <a:lnTo>
                  <a:pt x="55" y="137"/>
                </a:lnTo>
                <a:cubicBezTo>
                  <a:pt x="62" y="183"/>
                  <a:pt x="32" y="216"/>
                  <a:pt x="10" y="251"/>
                </a:cubicBezTo>
                <a:lnTo>
                  <a:pt x="10" y="251"/>
                </a:lnTo>
                <a:cubicBezTo>
                  <a:pt x="18" y="257"/>
                  <a:pt x="29" y="256"/>
                  <a:pt x="38" y="254"/>
                </a:cubicBezTo>
                <a:lnTo>
                  <a:pt x="38" y="254"/>
                </a:lnTo>
                <a:cubicBezTo>
                  <a:pt x="60" y="245"/>
                  <a:pt x="82" y="229"/>
                  <a:pt x="109" y="235"/>
                </a:cubicBezTo>
                <a:lnTo>
                  <a:pt x="109" y="235"/>
                </a:lnTo>
                <a:cubicBezTo>
                  <a:pt x="117" y="222"/>
                  <a:pt x="131" y="208"/>
                  <a:pt x="142" y="198"/>
                </a:cubicBezTo>
                <a:lnTo>
                  <a:pt x="142" y="198"/>
                </a:lnTo>
                <a:cubicBezTo>
                  <a:pt x="149" y="192"/>
                  <a:pt x="158" y="188"/>
                  <a:pt x="163" y="182"/>
                </a:cubicBezTo>
                <a:close/>
                <a:moveTo>
                  <a:pt x="572" y="302"/>
                </a:moveTo>
                <a:lnTo>
                  <a:pt x="572" y="302"/>
                </a:lnTo>
                <a:cubicBezTo>
                  <a:pt x="572" y="309"/>
                  <a:pt x="572" y="316"/>
                  <a:pt x="570" y="323"/>
                </a:cubicBezTo>
                <a:lnTo>
                  <a:pt x="570" y="323"/>
                </a:lnTo>
                <a:cubicBezTo>
                  <a:pt x="540" y="332"/>
                  <a:pt x="520" y="300"/>
                  <a:pt x="492" y="305"/>
                </a:cubicBezTo>
                <a:lnTo>
                  <a:pt x="495" y="321"/>
                </a:lnTo>
                <a:lnTo>
                  <a:pt x="495" y="321"/>
                </a:lnTo>
                <a:cubicBezTo>
                  <a:pt x="522" y="322"/>
                  <a:pt x="539" y="347"/>
                  <a:pt x="566" y="347"/>
                </a:cubicBezTo>
                <a:lnTo>
                  <a:pt x="566" y="347"/>
                </a:lnTo>
                <a:cubicBezTo>
                  <a:pt x="562" y="355"/>
                  <a:pt x="568" y="375"/>
                  <a:pt x="550" y="367"/>
                </a:cubicBezTo>
                <a:lnTo>
                  <a:pt x="550" y="367"/>
                </a:lnTo>
                <a:cubicBezTo>
                  <a:pt x="532" y="363"/>
                  <a:pt x="519" y="347"/>
                  <a:pt x="500" y="347"/>
                </a:cubicBezTo>
                <a:lnTo>
                  <a:pt x="500" y="347"/>
                </a:lnTo>
                <a:cubicBezTo>
                  <a:pt x="497" y="351"/>
                  <a:pt x="498" y="357"/>
                  <a:pt x="498" y="362"/>
                </a:cubicBezTo>
                <a:lnTo>
                  <a:pt x="498" y="362"/>
                </a:lnTo>
                <a:cubicBezTo>
                  <a:pt x="519" y="366"/>
                  <a:pt x="534" y="384"/>
                  <a:pt x="555" y="386"/>
                </a:cubicBezTo>
                <a:lnTo>
                  <a:pt x="555" y="386"/>
                </a:lnTo>
                <a:cubicBezTo>
                  <a:pt x="553" y="394"/>
                  <a:pt x="551" y="402"/>
                  <a:pt x="546" y="406"/>
                </a:cubicBezTo>
                <a:lnTo>
                  <a:pt x="546" y="406"/>
                </a:lnTo>
                <a:cubicBezTo>
                  <a:pt x="528" y="402"/>
                  <a:pt x="515" y="387"/>
                  <a:pt x="497" y="387"/>
                </a:cubicBezTo>
                <a:lnTo>
                  <a:pt x="494" y="402"/>
                </a:lnTo>
                <a:lnTo>
                  <a:pt x="494" y="402"/>
                </a:lnTo>
                <a:cubicBezTo>
                  <a:pt x="511" y="402"/>
                  <a:pt x="522" y="418"/>
                  <a:pt x="537" y="423"/>
                </a:cubicBezTo>
                <a:lnTo>
                  <a:pt x="537" y="423"/>
                </a:lnTo>
                <a:cubicBezTo>
                  <a:pt x="538" y="429"/>
                  <a:pt x="532" y="434"/>
                  <a:pt x="529" y="440"/>
                </a:cubicBezTo>
                <a:lnTo>
                  <a:pt x="529" y="440"/>
                </a:lnTo>
                <a:cubicBezTo>
                  <a:pt x="515" y="436"/>
                  <a:pt x="505" y="424"/>
                  <a:pt x="489" y="425"/>
                </a:cubicBezTo>
                <a:lnTo>
                  <a:pt x="489" y="425"/>
                </a:lnTo>
                <a:cubicBezTo>
                  <a:pt x="489" y="419"/>
                  <a:pt x="492" y="412"/>
                  <a:pt x="491" y="406"/>
                </a:cubicBezTo>
                <a:lnTo>
                  <a:pt x="491" y="406"/>
                </a:lnTo>
                <a:cubicBezTo>
                  <a:pt x="473" y="411"/>
                  <a:pt x="462" y="395"/>
                  <a:pt x="449" y="385"/>
                </a:cubicBezTo>
                <a:lnTo>
                  <a:pt x="449" y="385"/>
                </a:lnTo>
                <a:cubicBezTo>
                  <a:pt x="448" y="353"/>
                  <a:pt x="415" y="332"/>
                  <a:pt x="413" y="302"/>
                </a:cubicBezTo>
                <a:lnTo>
                  <a:pt x="413" y="302"/>
                </a:lnTo>
                <a:cubicBezTo>
                  <a:pt x="413" y="296"/>
                  <a:pt x="413" y="290"/>
                  <a:pt x="416" y="282"/>
                </a:cubicBezTo>
                <a:lnTo>
                  <a:pt x="416" y="282"/>
                </a:lnTo>
                <a:cubicBezTo>
                  <a:pt x="427" y="257"/>
                  <a:pt x="424" y="224"/>
                  <a:pt x="412" y="200"/>
                </a:cubicBezTo>
                <a:lnTo>
                  <a:pt x="412" y="200"/>
                </a:lnTo>
                <a:cubicBezTo>
                  <a:pt x="408" y="194"/>
                  <a:pt x="402" y="189"/>
                  <a:pt x="396" y="185"/>
                </a:cubicBezTo>
                <a:lnTo>
                  <a:pt x="396" y="185"/>
                </a:lnTo>
                <a:cubicBezTo>
                  <a:pt x="404" y="204"/>
                  <a:pt x="415" y="226"/>
                  <a:pt x="410" y="250"/>
                </a:cubicBezTo>
                <a:lnTo>
                  <a:pt x="410" y="250"/>
                </a:lnTo>
                <a:cubicBezTo>
                  <a:pt x="409" y="267"/>
                  <a:pt x="399" y="284"/>
                  <a:pt x="399" y="302"/>
                </a:cubicBezTo>
                <a:lnTo>
                  <a:pt x="399" y="302"/>
                </a:lnTo>
                <a:cubicBezTo>
                  <a:pt x="399" y="308"/>
                  <a:pt x="400" y="314"/>
                  <a:pt x="404" y="321"/>
                </a:cubicBezTo>
                <a:lnTo>
                  <a:pt x="404" y="321"/>
                </a:lnTo>
                <a:cubicBezTo>
                  <a:pt x="418" y="345"/>
                  <a:pt x="443" y="370"/>
                  <a:pt x="433" y="402"/>
                </a:cubicBezTo>
                <a:lnTo>
                  <a:pt x="433" y="402"/>
                </a:lnTo>
                <a:cubicBezTo>
                  <a:pt x="431" y="412"/>
                  <a:pt x="423" y="419"/>
                  <a:pt x="421" y="429"/>
                </a:cubicBezTo>
                <a:lnTo>
                  <a:pt x="421" y="429"/>
                </a:lnTo>
                <a:cubicBezTo>
                  <a:pt x="438" y="443"/>
                  <a:pt x="453" y="458"/>
                  <a:pt x="475" y="459"/>
                </a:cubicBezTo>
                <a:lnTo>
                  <a:pt x="475" y="459"/>
                </a:lnTo>
                <a:cubicBezTo>
                  <a:pt x="483" y="454"/>
                  <a:pt x="478" y="432"/>
                  <a:pt x="495" y="442"/>
                </a:cubicBezTo>
                <a:lnTo>
                  <a:pt x="518" y="454"/>
                </a:lnTo>
                <a:lnTo>
                  <a:pt x="518" y="454"/>
                </a:lnTo>
                <a:cubicBezTo>
                  <a:pt x="516" y="460"/>
                  <a:pt x="511" y="466"/>
                  <a:pt x="506" y="470"/>
                </a:cubicBezTo>
                <a:lnTo>
                  <a:pt x="506" y="470"/>
                </a:lnTo>
                <a:cubicBezTo>
                  <a:pt x="498" y="466"/>
                  <a:pt x="489" y="460"/>
                  <a:pt x="478" y="461"/>
                </a:cubicBezTo>
                <a:lnTo>
                  <a:pt x="478" y="461"/>
                </a:lnTo>
                <a:cubicBezTo>
                  <a:pt x="475" y="464"/>
                  <a:pt x="472" y="469"/>
                  <a:pt x="472" y="473"/>
                </a:cubicBezTo>
                <a:lnTo>
                  <a:pt x="472" y="473"/>
                </a:lnTo>
                <a:cubicBezTo>
                  <a:pt x="479" y="475"/>
                  <a:pt x="487" y="478"/>
                  <a:pt x="494" y="482"/>
                </a:cubicBezTo>
                <a:lnTo>
                  <a:pt x="494" y="482"/>
                </a:lnTo>
                <a:cubicBezTo>
                  <a:pt x="490" y="489"/>
                  <a:pt x="484" y="493"/>
                  <a:pt x="479" y="498"/>
                </a:cubicBezTo>
                <a:lnTo>
                  <a:pt x="461" y="492"/>
                </a:lnTo>
                <a:lnTo>
                  <a:pt x="461" y="492"/>
                </a:lnTo>
                <a:cubicBezTo>
                  <a:pt x="458" y="496"/>
                  <a:pt x="451" y="500"/>
                  <a:pt x="454" y="505"/>
                </a:cubicBezTo>
                <a:lnTo>
                  <a:pt x="454" y="505"/>
                </a:lnTo>
                <a:cubicBezTo>
                  <a:pt x="458" y="507"/>
                  <a:pt x="462" y="510"/>
                  <a:pt x="465" y="512"/>
                </a:cubicBezTo>
                <a:lnTo>
                  <a:pt x="465" y="512"/>
                </a:lnTo>
                <a:cubicBezTo>
                  <a:pt x="457" y="521"/>
                  <a:pt x="448" y="527"/>
                  <a:pt x="438" y="533"/>
                </a:cubicBezTo>
                <a:lnTo>
                  <a:pt x="438" y="533"/>
                </a:lnTo>
                <a:cubicBezTo>
                  <a:pt x="429" y="505"/>
                  <a:pt x="402" y="486"/>
                  <a:pt x="404" y="454"/>
                </a:cubicBezTo>
                <a:lnTo>
                  <a:pt x="403" y="453"/>
                </a:lnTo>
                <a:lnTo>
                  <a:pt x="403" y="453"/>
                </a:lnTo>
                <a:cubicBezTo>
                  <a:pt x="396" y="460"/>
                  <a:pt x="399" y="471"/>
                  <a:pt x="399" y="481"/>
                </a:cubicBezTo>
                <a:lnTo>
                  <a:pt x="399" y="481"/>
                </a:lnTo>
                <a:cubicBezTo>
                  <a:pt x="407" y="501"/>
                  <a:pt x="425" y="517"/>
                  <a:pt x="428" y="538"/>
                </a:cubicBezTo>
                <a:lnTo>
                  <a:pt x="428" y="538"/>
                </a:lnTo>
                <a:cubicBezTo>
                  <a:pt x="425" y="544"/>
                  <a:pt x="418" y="545"/>
                  <a:pt x="412" y="547"/>
                </a:cubicBezTo>
                <a:lnTo>
                  <a:pt x="412" y="547"/>
                </a:lnTo>
                <a:cubicBezTo>
                  <a:pt x="413" y="508"/>
                  <a:pt x="353" y="478"/>
                  <a:pt x="391" y="438"/>
                </a:cubicBezTo>
                <a:lnTo>
                  <a:pt x="391" y="438"/>
                </a:lnTo>
                <a:cubicBezTo>
                  <a:pt x="404" y="419"/>
                  <a:pt x="426" y="400"/>
                  <a:pt x="418" y="373"/>
                </a:cubicBezTo>
                <a:lnTo>
                  <a:pt x="418" y="373"/>
                </a:lnTo>
                <a:cubicBezTo>
                  <a:pt x="410" y="347"/>
                  <a:pt x="382" y="331"/>
                  <a:pt x="383" y="302"/>
                </a:cubicBezTo>
                <a:lnTo>
                  <a:pt x="383" y="300"/>
                </a:lnTo>
                <a:lnTo>
                  <a:pt x="383" y="300"/>
                </a:lnTo>
                <a:cubicBezTo>
                  <a:pt x="389" y="269"/>
                  <a:pt x="408" y="237"/>
                  <a:pt x="392" y="205"/>
                </a:cubicBezTo>
                <a:lnTo>
                  <a:pt x="392" y="205"/>
                </a:lnTo>
                <a:cubicBezTo>
                  <a:pt x="388" y="192"/>
                  <a:pt x="379" y="177"/>
                  <a:pt x="365" y="172"/>
                </a:cubicBezTo>
                <a:lnTo>
                  <a:pt x="365" y="172"/>
                </a:lnTo>
                <a:cubicBezTo>
                  <a:pt x="385" y="194"/>
                  <a:pt x="392" y="231"/>
                  <a:pt x="381" y="261"/>
                </a:cubicBezTo>
                <a:lnTo>
                  <a:pt x="381" y="261"/>
                </a:lnTo>
                <a:cubicBezTo>
                  <a:pt x="375" y="274"/>
                  <a:pt x="368" y="287"/>
                  <a:pt x="367" y="302"/>
                </a:cubicBezTo>
                <a:lnTo>
                  <a:pt x="367" y="302"/>
                </a:lnTo>
                <a:cubicBezTo>
                  <a:pt x="367" y="309"/>
                  <a:pt x="368" y="317"/>
                  <a:pt x="373" y="323"/>
                </a:cubicBezTo>
                <a:lnTo>
                  <a:pt x="373" y="323"/>
                </a:lnTo>
                <a:cubicBezTo>
                  <a:pt x="388" y="348"/>
                  <a:pt x="414" y="375"/>
                  <a:pt x="399" y="407"/>
                </a:cubicBezTo>
                <a:lnTo>
                  <a:pt x="399" y="407"/>
                </a:lnTo>
                <a:cubicBezTo>
                  <a:pt x="382" y="432"/>
                  <a:pt x="352" y="458"/>
                  <a:pt x="369" y="491"/>
                </a:cubicBezTo>
                <a:lnTo>
                  <a:pt x="369" y="491"/>
                </a:lnTo>
                <a:cubicBezTo>
                  <a:pt x="381" y="511"/>
                  <a:pt x="399" y="531"/>
                  <a:pt x="394" y="555"/>
                </a:cubicBezTo>
                <a:lnTo>
                  <a:pt x="375" y="561"/>
                </a:lnTo>
                <a:lnTo>
                  <a:pt x="375" y="561"/>
                </a:lnTo>
                <a:cubicBezTo>
                  <a:pt x="388" y="516"/>
                  <a:pt x="324" y="489"/>
                  <a:pt x="350" y="443"/>
                </a:cubicBezTo>
                <a:lnTo>
                  <a:pt x="350" y="443"/>
                </a:lnTo>
                <a:cubicBezTo>
                  <a:pt x="367" y="419"/>
                  <a:pt x="396" y="396"/>
                  <a:pt x="380" y="363"/>
                </a:cubicBezTo>
                <a:lnTo>
                  <a:pt x="380" y="363"/>
                </a:lnTo>
                <a:cubicBezTo>
                  <a:pt x="370" y="343"/>
                  <a:pt x="349" y="331"/>
                  <a:pt x="350" y="306"/>
                </a:cubicBezTo>
                <a:lnTo>
                  <a:pt x="350" y="302"/>
                </a:lnTo>
                <a:lnTo>
                  <a:pt x="350" y="302"/>
                </a:lnTo>
                <a:cubicBezTo>
                  <a:pt x="357" y="266"/>
                  <a:pt x="385" y="232"/>
                  <a:pt x="366" y="194"/>
                </a:cubicBezTo>
                <a:lnTo>
                  <a:pt x="366" y="194"/>
                </a:lnTo>
                <a:cubicBezTo>
                  <a:pt x="361" y="183"/>
                  <a:pt x="350" y="171"/>
                  <a:pt x="339" y="165"/>
                </a:cubicBezTo>
                <a:lnTo>
                  <a:pt x="339" y="165"/>
                </a:lnTo>
                <a:lnTo>
                  <a:pt x="339" y="165"/>
                </a:lnTo>
                <a:cubicBezTo>
                  <a:pt x="361" y="187"/>
                  <a:pt x="368" y="222"/>
                  <a:pt x="356" y="250"/>
                </a:cubicBezTo>
                <a:lnTo>
                  <a:pt x="356" y="250"/>
                </a:lnTo>
                <a:cubicBezTo>
                  <a:pt x="350" y="267"/>
                  <a:pt x="338" y="284"/>
                  <a:pt x="336" y="302"/>
                </a:cubicBezTo>
                <a:lnTo>
                  <a:pt x="336" y="302"/>
                </a:lnTo>
                <a:cubicBezTo>
                  <a:pt x="334" y="310"/>
                  <a:pt x="335" y="319"/>
                  <a:pt x="340" y="328"/>
                </a:cubicBezTo>
                <a:lnTo>
                  <a:pt x="340" y="328"/>
                </a:lnTo>
                <a:cubicBezTo>
                  <a:pt x="354" y="350"/>
                  <a:pt x="379" y="374"/>
                  <a:pt x="363" y="403"/>
                </a:cubicBezTo>
                <a:lnTo>
                  <a:pt x="363" y="403"/>
                </a:lnTo>
                <a:cubicBezTo>
                  <a:pt x="347" y="427"/>
                  <a:pt x="320" y="450"/>
                  <a:pt x="331" y="481"/>
                </a:cubicBezTo>
                <a:lnTo>
                  <a:pt x="331" y="481"/>
                </a:lnTo>
                <a:cubicBezTo>
                  <a:pt x="343" y="508"/>
                  <a:pt x="368" y="534"/>
                  <a:pt x="354" y="568"/>
                </a:cubicBezTo>
                <a:lnTo>
                  <a:pt x="334" y="572"/>
                </a:lnTo>
                <a:lnTo>
                  <a:pt x="334" y="572"/>
                </a:lnTo>
                <a:cubicBezTo>
                  <a:pt x="350" y="539"/>
                  <a:pt x="326" y="507"/>
                  <a:pt x="312" y="478"/>
                </a:cubicBezTo>
                <a:lnTo>
                  <a:pt x="312" y="478"/>
                </a:lnTo>
                <a:cubicBezTo>
                  <a:pt x="295" y="438"/>
                  <a:pt x="349" y="418"/>
                  <a:pt x="350" y="381"/>
                </a:cubicBezTo>
                <a:lnTo>
                  <a:pt x="350" y="381"/>
                </a:lnTo>
                <a:cubicBezTo>
                  <a:pt x="349" y="356"/>
                  <a:pt x="324" y="343"/>
                  <a:pt x="318" y="321"/>
                </a:cubicBezTo>
                <a:lnTo>
                  <a:pt x="318" y="321"/>
                </a:lnTo>
                <a:cubicBezTo>
                  <a:pt x="307" y="311"/>
                  <a:pt x="296" y="325"/>
                  <a:pt x="282" y="322"/>
                </a:cubicBezTo>
                <a:lnTo>
                  <a:pt x="282" y="322"/>
                </a:lnTo>
                <a:cubicBezTo>
                  <a:pt x="273" y="324"/>
                  <a:pt x="258" y="309"/>
                  <a:pt x="252" y="325"/>
                </a:cubicBezTo>
                <a:lnTo>
                  <a:pt x="252" y="325"/>
                </a:lnTo>
                <a:cubicBezTo>
                  <a:pt x="245" y="350"/>
                  <a:pt x="213" y="368"/>
                  <a:pt x="227" y="397"/>
                </a:cubicBezTo>
                <a:lnTo>
                  <a:pt x="227" y="397"/>
                </a:lnTo>
                <a:cubicBezTo>
                  <a:pt x="240" y="423"/>
                  <a:pt x="272" y="442"/>
                  <a:pt x="262" y="475"/>
                </a:cubicBezTo>
                <a:lnTo>
                  <a:pt x="262" y="475"/>
                </a:lnTo>
                <a:cubicBezTo>
                  <a:pt x="252" y="506"/>
                  <a:pt x="221" y="536"/>
                  <a:pt x="240" y="573"/>
                </a:cubicBezTo>
                <a:lnTo>
                  <a:pt x="240" y="573"/>
                </a:lnTo>
                <a:cubicBezTo>
                  <a:pt x="232" y="570"/>
                  <a:pt x="217" y="575"/>
                  <a:pt x="218" y="562"/>
                </a:cubicBezTo>
                <a:lnTo>
                  <a:pt x="218" y="562"/>
                </a:lnTo>
                <a:cubicBezTo>
                  <a:pt x="205" y="519"/>
                  <a:pt x="258" y="493"/>
                  <a:pt x="242" y="449"/>
                </a:cubicBezTo>
                <a:lnTo>
                  <a:pt x="242" y="449"/>
                </a:lnTo>
                <a:cubicBezTo>
                  <a:pt x="234" y="423"/>
                  <a:pt x="200" y="408"/>
                  <a:pt x="207" y="375"/>
                </a:cubicBezTo>
                <a:lnTo>
                  <a:pt x="207" y="375"/>
                </a:lnTo>
                <a:cubicBezTo>
                  <a:pt x="213" y="349"/>
                  <a:pt x="242" y="331"/>
                  <a:pt x="238" y="302"/>
                </a:cubicBezTo>
                <a:lnTo>
                  <a:pt x="238" y="302"/>
                </a:lnTo>
                <a:cubicBezTo>
                  <a:pt x="238" y="300"/>
                  <a:pt x="237" y="297"/>
                  <a:pt x="237" y="295"/>
                </a:cubicBezTo>
                <a:lnTo>
                  <a:pt x="237" y="295"/>
                </a:lnTo>
                <a:cubicBezTo>
                  <a:pt x="226" y="264"/>
                  <a:pt x="203" y="232"/>
                  <a:pt x="216" y="196"/>
                </a:cubicBezTo>
                <a:lnTo>
                  <a:pt x="216" y="196"/>
                </a:lnTo>
                <a:cubicBezTo>
                  <a:pt x="220" y="185"/>
                  <a:pt x="227" y="177"/>
                  <a:pt x="234" y="167"/>
                </a:cubicBezTo>
                <a:lnTo>
                  <a:pt x="234" y="167"/>
                </a:lnTo>
                <a:cubicBezTo>
                  <a:pt x="212" y="179"/>
                  <a:pt x="201" y="203"/>
                  <a:pt x="202" y="228"/>
                </a:cubicBezTo>
                <a:lnTo>
                  <a:pt x="202" y="228"/>
                </a:lnTo>
                <a:cubicBezTo>
                  <a:pt x="201" y="255"/>
                  <a:pt x="221" y="278"/>
                  <a:pt x="224" y="302"/>
                </a:cubicBezTo>
                <a:lnTo>
                  <a:pt x="224" y="302"/>
                </a:lnTo>
                <a:cubicBezTo>
                  <a:pt x="225" y="312"/>
                  <a:pt x="223" y="322"/>
                  <a:pt x="216" y="333"/>
                </a:cubicBezTo>
                <a:lnTo>
                  <a:pt x="216" y="333"/>
                </a:lnTo>
                <a:cubicBezTo>
                  <a:pt x="202" y="352"/>
                  <a:pt x="184" y="372"/>
                  <a:pt x="192" y="397"/>
                </a:cubicBezTo>
                <a:lnTo>
                  <a:pt x="192" y="397"/>
                </a:lnTo>
                <a:cubicBezTo>
                  <a:pt x="200" y="423"/>
                  <a:pt x="232" y="438"/>
                  <a:pt x="230" y="468"/>
                </a:cubicBezTo>
                <a:lnTo>
                  <a:pt x="230" y="468"/>
                </a:lnTo>
                <a:cubicBezTo>
                  <a:pt x="229" y="503"/>
                  <a:pt x="189" y="525"/>
                  <a:pt x="201" y="564"/>
                </a:cubicBezTo>
                <a:lnTo>
                  <a:pt x="180" y="557"/>
                </a:lnTo>
                <a:lnTo>
                  <a:pt x="180" y="557"/>
                </a:lnTo>
                <a:cubicBezTo>
                  <a:pt x="172" y="523"/>
                  <a:pt x="209" y="505"/>
                  <a:pt x="210" y="473"/>
                </a:cubicBezTo>
                <a:lnTo>
                  <a:pt x="210" y="473"/>
                </a:lnTo>
                <a:cubicBezTo>
                  <a:pt x="215" y="436"/>
                  <a:pt x="168" y="423"/>
                  <a:pt x="171" y="386"/>
                </a:cubicBezTo>
                <a:lnTo>
                  <a:pt x="171" y="386"/>
                </a:lnTo>
                <a:cubicBezTo>
                  <a:pt x="171" y="359"/>
                  <a:pt x="195" y="341"/>
                  <a:pt x="205" y="319"/>
                </a:cubicBezTo>
                <a:lnTo>
                  <a:pt x="205" y="319"/>
                </a:lnTo>
                <a:cubicBezTo>
                  <a:pt x="207" y="313"/>
                  <a:pt x="208" y="308"/>
                  <a:pt x="207" y="303"/>
                </a:cubicBezTo>
                <a:lnTo>
                  <a:pt x="207" y="303"/>
                </a:lnTo>
                <a:cubicBezTo>
                  <a:pt x="206" y="277"/>
                  <a:pt x="184" y="258"/>
                  <a:pt x="187" y="229"/>
                </a:cubicBezTo>
                <a:lnTo>
                  <a:pt x="187" y="229"/>
                </a:lnTo>
                <a:cubicBezTo>
                  <a:pt x="188" y="208"/>
                  <a:pt x="196" y="190"/>
                  <a:pt x="209" y="174"/>
                </a:cubicBezTo>
                <a:lnTo>
                  <a:pt x="209" y="174"/>
                </a:lnTo>
                <a:cubicBezTo>
                  <a:pt x="190" y="181"/>
                  <a:pt x="182" y="203"/>
                  <a:pt x="177" y="221"/>
                </a:cubicBezTo>
                <a:lnTo>
                  <a:pt x="177" y="221"/>
                </a:lnTo>
                <a:cubicBezTo>
                  <a:pt x="168" y="250"/>
                  <a:pt x="190" y="276"/>
                  <a:pt x="192" y="303"/>
                </a:cubicBezTo>
                <a:lnTo>
                  <a:pt x="192" y="303"/>
                </a:lnTo>
                <a:cubicBezTo>
                  <a:pt x="192" y="314"/>
                  <a:pt x="190" y="325"/>
                  <a:pt x="179" y="338"/>
                </a:cubicBezTo>
                <a:lnTo>
                  <a:pt x="179" y="338"/>
                </a:lnTo>
                <a:cubicBezTo>
                  <a:pt x="163" y="356"/>
                  <a:pt x="147" y="379"/>
                  <a:pt x="159" y="404"/>
                </a:cubicBezTo>
                <a:lnTo>
                  <a:pt x="159" y="404"/>
                </a:lnTo>
                <a:cubicBezTo>
                  <a:pt x="171" y="431"/>
                  <a:pt x="208" y="453"/>
                  <a:pt x="192" y="487"/>
                </a:cubicBezTo>
                <a:lnTo>
                  <a:pt x="192" y="487"/>
                </a:lnTo>
                <a:cubicBezTo>
                  <a:pt x="183" y="508"/>
                  <a:pt x="162" y="524"/>
                  <a:pt x="163" y="550"/>
                </a:cubicBezTo>
                <a:lnTo>
                  <a:pt x="163" y="550"/>
                </a:lnTo>
                <a:cubicBezTo>
                  <a:pt x="157" y="547"/>
                  <a:pt x="151" y="545"/>
                  <a:pt x="146" y="541"/>
                </a:cubicBezTo>
                <a:lnTo>
                  <a:pt x="146" y="541"/>
                </a:lnTo>
                <a:cubicBezTo>
                  <a:pt x="146" y="508"/>
                  <a:pt x="192" y="488"/>
                  <a:pt x="171" y="454"/>
                </a:cubicBezTo>
                <a:lnTo>
                  <a:pt x="171" y="454"/>
                </a:lnTo>
                <a:cubicBezTo>
                  <a:pt x="169" y="460"/>
                  <a:pt x="168" y="470"/>
                  <a:pt x="166" y="478"/>
                </a:cubicBezTo>
                <a:lnTo>
                  <a:pt x="166" y="478"/>
                </a:lnTo>
                <a:cubicBezTo>
                  <a:pt x="159" y="497"/>
                  <a:pt x="143" y="513"/>
                  <a:pt x="136" y="533"/>
                </a:cubicBezTo>
                <a:lnTo>
                  <a:pt x="136" y="533"/>
                </a:lnTo>
                <a:cubicBezTo>
                  <a:pt x="127" y="529"/>
                  <a:pt x="116" y="521"/>
                  <a:pt x="107" y="512"/>
                </a:cubicBezTo>
                <a:lnTo>
                  <a:pt x="119" y="506"/>
                </a:lnTo>
                <a:lnTo>
                  <a:pt x="119" y="506"/>
                </a:lnTo>
                <a:cubicBezTo>
                  <a:pt x="117" y="501"/>
                  <a:pt x="114" y="498"/>
                  <a:pt x="111" y="494"/>
                </a:cubicBezTo>
                <a:lnTo>
                  <a:pt x="111" y="494"/>
                </a:lnTo>
                <a:cubicBezTo>
                  <a:pt x="103" y="493"/>
                  <a:pt x="98" y="498"/>
                  <a:pt x="92" y="500"/>
                </a:cubicBezTo>
                <a:lnTo>
                  <a:pt x="92" y="500"/>
                </a:lnTo>
                <a:cubicBezTo>
                  <a:pt x="87" y="495"/>
                  <a:pt x="81" y="490"/>
                  <a:pt x="77" y="485"/>
                </a:cubicBezTo>
                <a:lnTo>
                  <a:pt x="77" y="485"/>
                </a:lnTo>
                <a:cubicBezTo>
                  <a:pt x="81" y="474"/>
                  <a:pt x="111" y="483"/>
                  <a:pt x="96" y="465"/>
                </a:cubicBezTo>
                <a:lnTo>
                  <a:pt x="96" y="465"/>
                </a:lnTo>
                <a:cubicBezTo>
                  <a:pt x="86" y="458"/>
                  <a:pt x="75" y="467"/>
                  <a:pt x="66" y="471"/>
                </a:cubicBezTo>
                <a:lnTo>
                  <a:pt x="54" y="456"/>
                </a:lnTo>
                <a:lnTo>
                  <a:pt x="54" y="456"/>
                </a:lnTo>
                <a:cubicBezTo>
                  <a:pt x="65" y="449"/>
                  <a:pt x="75" y="440"/>
                  <a:pt x="89" y="443"/>
                </a:cubicBezTo>
                <a:lnTo>
                  <a:pt x="89" y="443"/>
                </a:lnTo>
                <a:cubicBezTo>
                  <a:pt x="92" y="449"/>
                  <a:pt x="92" y="458"/>
                  <a:pt x="98" y="460"/>
                </a:cubicBezTo>
                <a:lnTo>
                  <a:pt x="98" y="460"/>
                </a:lnTo>
                <a:cubicBezTo>
                  <a:pt x="121" y="460"/>
                  <a:pt x="136" y="443"/>
                  <a:pt x="153" y="430"/>
                </a:cubicBezTo>
                <a:lnTo>
                  <a:pt x="153" y="430"/>
                </a:lnTo>
                <a:cubicBezTo>
                  <a:pt x="142" y="412"/>
                  <a:pt x="132" y="388"/>
                  <a:pt x="143" y="366"/>
                </a:cubicBezTo>
                <a:lnTo>
                  <a:pt x="143" y="366"/>
                </a:lnTo>
                <a:cubicBezTo>
                  <a:pt x="151" y="344"/>
                  <a:pt x="173" y="326"/>
                  <a:pt x="174" y="303"/>
                </a:cubicBezTo>
                <a:lnTo>
                  <a:pt x="174" y="303"/>
                </a:lnTo>
                <a:cubicBezTo>
                  <a:pt x="174" y="297"/>
                  <a:pt x="174" y="292"/>
                  <a:pt x="171" y="286"/>
                </a:cubicBezTo>
                <a:lnTo>
                  <a:pt x="171" y="286"/>
                </a:lnTo>
                <a:cubicBezTo>
                  <a:pt x="160" y="256"/>
                  <a:pt x="155" y="215"/>
                  <a:pt x="177" y="188"/>
                </a:cubicBezTo>
                <a:lnTo>
                  <a:pt x="177" y="188"/>
                </a:lnTo>
                <a:cubicBezTo>
                  <a:pt x="165" y="191"/>
                  <a:pt x="158" y="206"/>
                  <a:pt x="154" y="218"/>
                </a:cubicBezTo>
                <a:lnTo>
                  <a:pt x="154" y="218"/>
                </a:lnTo>
                <a:cubicBezTo>
                  <a:pt x="140" y="247"/>
                  <a:pt x="158" y="275"/>
                  <a:pt x="158" y="303"/>
                </a:cubicBezTo>
                <a:lnTo>
                  <a:pt x="158" y="303"/>
                </a:lnTo>
                <a:cubicBezTo>
                  <a:pt x="158" y="308"/>
                  <a:pt x="158" y="313"/>
                  <a:pt x="156" y="318"/>
                </a:cubicBezTo>
                <a:lnTo>
                  <a:pt x="156" y="318"/>
                </a:lnTo>
                <a:cubicBezTo>
                  <a:pt x="145" y="341"/>
                  <a:pt x="127" y="361"/>
                  <a:pt x="123" y="388"/>
                </a:cubicBezTo>
                <a:lnTo>
                  <a:pt x="123" y="388"/>
                </a:lnTo>
                <a:cubicBezTo>
                  <a:pt x="111" y="397"/>
                  <a:pt x="100" y="412"/>
                  <a:pt x="81" y="407"/>
                </a:cubicBezTo>
                <a:lnTo>
                  <a:pt x="81" y="407"/>
                </a:lnTo>
                <a:cubicBezTo>
                  <a:pt x="80" y="412"/>
                  <a:pt x="82" y="419"/>
                  <a:pt x="83" y="425"/>
                </a:cubicBezTo>
                <a:lnTo>
                  <a:pt x="83" y="425"/>
                </a:lnTo>
                <a:cubicBezTo>
                  <a:pt x="69" y="424"/>
                  <a:pt x="58" y="435"/>
                  <a:pt x="46" y="441"/>
                </a:cubicBezTo>
                <a:lnTo>
                  <a:pt x="46" y="441"/>
                </a:lnTo>
                <a:cubicBezTo>
                  <a:pt x="39" y="438"/>
                  <a:pt x="37" y="430"/>
                  <a:pt x="34" y="424"/>
                </a:cubicBezTo>
                <a:lnTo>
                  <a:pt x="34" y="424"/>
                </a:lnTo>
                <a:cubicBezTo>
                  <a:pt x="49" y="419"/>
                  <a:pt x="60" y="404"/>
                  <a:pt x="77" y="404"/>
                </a:cubicBezTo>
                <a:lnTo>
                  <a:pt x="77" y="404"/>
                </a:lnTo>
                <a:cubicBezTo>
                  <a:pt x="79" y="399"/>
                  <a:pt x="76" y="394"/>
                  <a:pt x="75" y="389"/>
                </a:cubicBezTo>
                <a:lnTo>
                  <a:pt x="75" y="389"/>
                </a:lnTo>
                <a:cubicBezTo>
                  <a:pt x="54" y="379"/>
                  <a:pt x="20" y="435"/>
                  <a:pt x="18" y="387"/>
                </a:cubicBezTo>
                <a:lnTo>
                  <a:pt x="18" y="387"/>
                </a:lnTo>
                <a:cubicBezTo>
                  <a:pt x="39" y="386"/>
                  <a:pt x="53" y="366"/>
                  <a:pt x="73" y="364"/>
                </a:cubicBezTo>
                <a:lnTo>
                  <a:pt x="74" y="349"/>
                </a:lnTo>
                <a:lnTo>
                  <a:pt x="74" y="349"/>
                </a:lnTo>
                <a:cubicBezTo>
                  <a:pt x="50" y="346"/>
                  <a:pt x="35" y="371"/>
                  <a:pt x="11" y="368"/>
                </a:cubicBezTo>
                <a:lnTo>
                  <a:pt x="6" y="347"/>
                </a:lnTo>
                <a:lnTo>
                  <a:pt x="6" y="347"/>
                </a:lnTo>
                <a:cubicBezTo>
                  <a:pt x="33" y="349"/>
                  <a:pt x="49" y="325"/>
                  <a:pt x="76" y="323"/>
                </a:cubicBezTo>
                <a:lnTo>
                  <a:pt x="76" y="323"/>
                </a:lnTo>
                <a:cubicBezTo>
                  <a:pt x="80" y="319"/>
                  <a:pt x="80" y="312"/>
                  <a:pt x="81" y="306"/>
                </a:cubicBezTo>
                <a:lnTo>
                  <a:pt x="81" y="306"/>
                </a:lnTo>
                <a:cubicBezTo>
                  <a:pt x="52" y="302"/>
                  <a:pt x="33" y="333"/>
                  <a:pt x="2" y="324"/>
                </a:cubicBezTo>
                <a:lnTo>
                  <a:pt x="2" y="324"/>
                </a:lnTo>
                <a:cubicBezTo>
                  <a:pt x="2" y="324"/>
                  <a:pt x="1" y="311"/>
                  <a:pt x="1" y="303"/>
                </a:cubicBezTo>
                <a:lnTo>
                  <a:pt x="1" y="303"/>
                </a:lnTo>
                <a:cubicBezTo>
                  <a:pt x="1" y="302"/>
                  <a:pt x="1" y="300"/>
                  <a:pt x="1" y="298"/>
                </a:cubicBezTo>
                <a:lnTo>
                  <a:pt x="1" y="298"/>
                </a:lnTo>
                <a:cubicBezTo>
                  <a:pt x="28" y="309"/>
                  <a:pt x="51" y="290"/>
                  <a:pt x="74" y="280"/>
                </a:cubicBezTo>
                <a:lnTo>
                  <a:pt x="74" y="280"/>
                </a:lnTo>
                <a:cubicBezTo>
                  <a:pt x="80" y="278"/>
                  <a:pt x="89" y="281"/>
                  <a:pt x="92" y="275"/>
                </a:cubicBezTo>
                <a:lnTo>
                  <a:pt x="92" y="275"/>
                </a:lnTo>
                <a:cubicBezTo>
                  <a:pt x="91" y="270"/>
                  <a:pt x="100" y="264"/>
                  <a:pt x="93" y="260"/>
                </a:cubicBezTo>
                <a:lnTo>
                  <a:pt x="93" y="260"/>
                </a:lnTo>
                <a:cubicBezTo>
                  <a:pt x="59" y="256"/>
                  <a:pt x="37" y="296"/>
                  <a:pt x="2" y="278"/>
                </a:cubicBezTo>
                <a:lnTo>
                  <a:pt x="0" y="272"/>
                </a:lnTo>
                <a:lnTo>
                  <a:pt x="0" y="272"/>
                </a:lnTo>
                <a:cubicBezTo>
                  <a:pt x="7" y="174"/>
                  <a:pt x="62" y="80"/>
                  <a:pt x="154" y="33"/>
                </a:cubicBezTo>
                <a:lnTo>
                  <a:pt x="154" y="33"/>
                </a:lnTo>
                <a:cubicBezTo>
                  <a:pt x="191" y="12"/>
                  <a:pt x="237" y="0"/>
                  <a:pt x="284" y="0"/>
                </a:cubicBezTo>
                <a:lnTo>
                  <a:pt x="284" y="0"/>
                </a:lnTo>
                <a:cubicBezTo>
                  <a:pt x="340" y="0"/>
                  <a:pt x="397" y="15"/>
                  <a:pt x="439" y="45"/>
                </a:cubicBezTo>
                <a:lnTo>
                  <a:pt x="439" y="45"/>
                </a:lnTo>
                <a:cubicBezTo>
                  <a:pt x="480" y="70"/>
                  <a:pt x="519" y="111"/>
                  <a:pt x="541" y="154"/>
                </a:cubicBezTo>
                <a:lnTo>
                  <a:pt x="541" y="154"/>
                </a:lnTo>
                <a:cubicBezTo>
                  <a:pt x="561" y="190"/>
                  <a:pt x="570" y="232"/>
                  <a:pt x="574" y="275"/>
                </a:cubicBezTo>
                <a:lnTo>
                  <a:pt x="574" y="275"/>
                </a:lnTo>
                <a:cubicBezTo>
                  <a:pt x="537" y="302"/>
                  <a:pt x="514" y="250"/>
                  <a:pt x="478" y="262"/>
                </a:cubicBezTo>
                <a:lnTo>
                  <a:pt x="478" y="262"/>
                </a:lnTo>
                <a:cubicBezTo>
                  <a:pt x="479" y="267"/>
                  <a:pt x="481" y="274"/>
                  <a:pt x="484" y="278"/>
                </a:cubicBezTo>
                <a:lnTo>
                  <a:pt x="484" y="278"/>
                </a:lnTo>
                <a:cubicBezTo>
                  <a:pt x="517" y="278"/>
                  <a:pt x="539" y="311"/>
                  <a:pt x="572" y="298"/>
                </a:cubicBezTo>
                <a:lnTo>
                  <a:pt x="572" y="302"/>
                </a:lnTo>
                <a:close/>
                <a:moveTo>
                  <a:pt x="284" y="100"/>
                </a:moveTo>
                <a:lnTo>
                  <a:pt x="284" y="100"/>
                </a:lnTo>
                <a:cubicBezTo>
                  <a:pt x="294" y="106"/>
                  <a:pt x="305" y="114"/>
                  <a:pt x="313" y="122"/>
                </a:cubicBezTo>
                <a:lnTo>
                  <a:pt x="310" y="125"/>
                </a:lnTo>
                <a:lnTo>
                  <a:pt x="310" y="125"/>
                </a:lnTo>
                <a:cubicBezTo>
                  <a:pt x="294" y="123"/>
                  <a:pt x="276" y="125"/>
                  <a:pt x="261" y="125"/>
                </a:cubicBezTo>
                <a:lnTo>
                  <a:pt x="261" y="125"/>
                </a:lnTo>
                <a:cubicBezTo>
                  <a:pt x="259" y="124"/>
                  <a:pt x="255" y="121"/>
                  <a:pt x="259" y="119"/>
                </a:cubicBezTo>
                <a:lnTo>
                  <a:pt x="284" y="100"/>
                </a:ln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0" name="Freeform 264">
            <a:extLst>
              <a:ext uri="{FF2B5EF4-FFF2-40B4-BE49-F238E27FC236}">
                <a16:creationId xmlns:a16="http://schemas.microsoft.com/office/drawing/2014/main" id="{9528D736-31BC-150A-73AA-4E335579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297" y="2818611"/>
            <a:ext cx="288454" cy="307685"/>
          </a:xfrm>
          <a:custGeom>
            <a:avLst/>
            <a:gdLst>
              <a:gd name="T0" fmla="*/ 447 w 463"/>
              <a:gd name="T1" fmla="*/ 333 h 495"/>
              <a:gd name="T2" fmla="*/ 435 w 463"/>
              <a:gd name="T3" fmla="*/ 308 h 495"/>
              <a:gd name="T4" fmla="*/ 324 w 463"/>
              <a:gd name="T5" fmla="*/ 81 h 495"/>
              <a:gd name="T6" fmla="*/ 312 w 463"/>
              <a:gd name="T7" fmla="*/ 57 h 495"/>
              <a:gd name="T8" fmla="*/ 231 w 463"/>
              <a:gd name="T9" fmla="*/ 0 h 495"/>
              <a:gd name="T10" fmla="*/ 168 w 463"/>
              <a:gd name="T11" fmla="*/ 29 h 495"/>
              <a:gd name="T12" fmla="*/ 139 w 463"/>
              <a:gd name="T13" fmla="*/ 80 h 495"/>
              <a:gd name="T14" fmla="*/ 28 w 463"/>
              <a:gd name="T15" fmla="*/ 307 h 495"/>
              <a:gd name="T16" fmla="*/ 15 w 463"/>
              <a:gd name="T17" fmla="*/ 333 h 495"/>
              <a:gd name="T18" fmla="*/ 8 w 463"/>
              <a:gd name="T19" fmla="*/ 350 h 495"/>
              <a:gd name="T20" fmla="*/ 66 w 463"/>
              <a:gd name="T21" fmla="*/ 486 h 495"/>
              <a:gd name="T22" fmla="*/ 106 w 463"/>
              <a:gd name="T23" fmla="*/ 494 h 495"/>
              <a:gd name="T24" fmla="*/ 168 w 463"/>
              <a:gd name="T25" fmla="*/ 476 h 495"/>
              <a:gd name="T26" fmla="*/ 230 w 463"/>
              <a:gd name="T27" fmla="*/ 424 h 495"/>
              <a:gd name="T28" fmla="*/ 341 w 463"/>
              <a:gd name="T29" fmla="*/ 493 h 495"/>
              <a:gd name="T30" fmla="*/ 354 w 463"/>
              <a:gd name="T31" fmla="*/ 494 h 495"/>
              <a:gd name="T32" fmla="*/ 458 w 463"/>
              <a:gd name="T33" fmla="*/ 404 h 495"/>
              <a:gd name="T34" fmla="*/ 231 w 463"/>
              <a:gd name="T35" fmla="*/ 377 h 495"/>
              <a:gd name="T36" fmla="*/ 181 w 463"/>
              <a:gd name="T37" fmla="*/ 285 h 495"/>
              <a:gd name="T38" fmla="*/ 187 w 463"/>
              <a:gd name="T39" fmla="*/ 234 h 495"/>
              <a:gd name="T40" fmla="*/ 231 w 463"/>
              <a:gd name="T41" fmla="*/ 212 h 495"/>
              <a:gd name="T42" fmla="*/ 283 w 463"/>
              <a:gd name="T43" fmla="*/ 254 h 495"/>
              <a:gd name="T44" fmla="*/ 281 w 463"/>
              <a:gd name="T45" fmla="*/ 285 h 495"/>
              <a:gd name="T46" fmla="*/ 429 w 463"/>
              <a:gd name="T47" fmla="*/ 401 h 495"/>
              <a:gd name="T48" fmla="*/ 346 w 463"/>
              <a:gd name="T49" fmla="*/ 463 h 495"/>
              <a:gd name="T50" fmla="*/ 308 w 463"/>
              <a:gd name="T51" fmla="*/ 450 h 495"/>
              <a:gd name="T52" fmla="*/ 312 w 463"/>
              <a:gd name="T53" fmla="*/ 293 h 495"/>
              <a:gd name="T54" fmla="*/ 314 w 463"/>
              <a:gd name="T55" fmla="*/ 251 h 495"/>
              <a:gd name="T56" fmla="*/ 231 w 463"/>
              <a:gd name="T57" fmla="*/ 182 h 495"/>
              <a:gd name="T58" fmla="*/ 162 w 463"/>
              <a:gd name="T59" fmla="*/ 217 h 495"/>
              <a:gd name="T60" fmla="*/ 151 w 463"/>
              <a:gd name="T61" fmla="*/ 293 h 495"/>
              <a:gd name="T62" fmla="*/ 211 w 463"/>
              <a:gd name="T63" fmla="*/ 403 h 495"/>
              <a:gd name="T64" fmla="*/ 117 w 463"/>
              <a:gd name="T65" fmla="*/ 464 h 495"/>
              <a:gd name="T66" fmla="*/ 80 w 463"/>
              <a:gd name="T67" fmla="*/ 459 h 495"/>
              <a:gd name="T68" fmla="*/ 39 w 463"/>
              <a:gd name="T69" fmla="*/ 363 h 495"/>
              <a:gd name="T70" fmla="*/ 45 w 463"/>
              <a:gd name="T71" fmla="*/ 347 h 495"/>
              <a:gd name="T72" fmla="*/ 58 w 463"/>
              <a:gd name="T73" fmla="*/ 321 h 495"/>
              <a:gd name="T74" fmla="*/ 168 w 463"/>
              <a:gd name="T75" fmla="*/ 96 h 495"/>
              <a:gd name="T76" fmla="*/ 193 w 463"/>
              <a:gd name="T77" fmla="*/ 51 h 495"/>
              <a:gd name="T78" fmla="*/ 233 w 463"/>
              <a:gd name="T79" fmla="*/ 34 h 495"/>
              <a:gd name="T80" fmla="*/ 287 w 463"/>
              <a:gd name="T81" fmla="*/ 73 h 495"/>
              <a:gd name="T82" fmla="*/ 301 w 463"/>
              <a:gd name="T83" fmla="*/ 99 h 495"/>
              <a:gd name="T84" fmla="*/ 409 w 463"/>
              <a:gd name="T85" fmla="*/ 322 h 495"/>
              <a:gd name="T86" fmla="*/ 420 w 463"/>
              <a:gd name="T87" fmla="*/ 347 h 495"/>
              <a:gd name="T88" fmla="*/ 429 w 463"/>
              <a:gd name="T89" fmla="*/ 401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495">
                <a:moveTo>
                  <a:pt x="455" y="351"/>
                </a:moveTo>
                <a:lnTo>
                  <a:pt x="455" y="351"/>
                </a:lnTo>
                <a:cubicBezTo>
                  <a:pt x="452" y="345"/>
                  <a:pt x="450" y="339"/>
                  <a:pt x="447" y="333"/>
                </a:cubicBezTo>
                <a:lnTo>
                  <a:pt x="447" y="333"/>
                </a:lnTo>
                <a:cubicBezTo>
                  <a:pt x="443" y="325"/>
                  <a:pt x="439" y="316"/>
                  <a:pt x="436" y="308"/>
                </a:cubicBezTo>
                <a:lnTo>
                  <a:pt x="435" y="308"/>
                </a:lnTo>
                <a:lnTo>
                  <a:pt x="435" y="308"/>
                </a:lnTo>
                <a:cubicBezTo>
                  <a:pt x="401" y="234"/>
                  <a:pt x="364" y="158"/>
                  <a:pt x="325" y="84"/>
                </a:cubicBezTo>
                <a:lnTo>
                  <a:pt x="324" y="81"/>
                </a:lnTo>
                <a:lnTo>
                  <a:pt x="324" y="81"/>
                </a:lnTo>
                <a:cubicBezTo>
                  <a:pt x="320" y="73"/>
                  <a:pt x="316" y="65"/>
                  <a:pt x="312" y="57"/>
                </a:cubicBezTo>
                <a:lnTo>
                  <a:pt x="312" y="57"/>
                </a:lnTo>
                <a:cubicBezTo>
                  <a:pt x="307" y="49"/>
                  <a:pt x="302" y="39"/>
                  <a:pt x="294" y="30"/>
                </a:cubicBezTo>
                <a:lnTo>
                  <a:pt x="294" y="30"/>
                </a:lnTo>
                <a:cubicBezTo>
                  <a:pt x="278" y="10"/>
                  <a:pt x="255" y="0"/>
                  <a:pt x="231" y="0"/>
                </a:cubicBezTo>
                <a:lnTo>
                  <a:pt x="231" y="0"/>
                </a:lnTo>
                <a:cubicBezTo>
                  <a:pt x="206" y="0"/>
                  <a:pt x="184" y="10"/>
                  <a:pt x="168" y="29"/>
                </a:cubicBezTo>
                <a:lnTo>
                  <a:pt x="168" y="29"/>
                </a:lnTo>
                <a:cubicBezTo>
                  <a:pt x="160" y="38"/>
                  <a:pt x="155" y="48"/>
                  <a:pt x="150" y="57"/>
                </a:cubicBezTo>
                <a:lnTo>
                  <a:pt x="150" y="57"/>
                </a:lnTo>
                <a:cubicBezTo>
                  <a:pt x="146" y="65"/>
                  <a:pt x="142" y="72"/>
                  <a:pt x="139" y="80"/>
                </a:cubicBezTo>
                <a:lnTo>
                  <a:pt x="136" y="83"/>
                </a:lnTo>
                <a:lnTo>
                  <a:pt x="136" y="83"/>
                </a:lnTo>
                <a:cubicBezTo>
                  <a:pt x="99" y="157"/>
                  <a:pt x="62" y="232"/>
                  <a:pt x="28" y="307"/>
                </a:cubicBezTo>
                <a:lnTo>
                  <a:pt x="27" y="308"/>
                </a:lnTo>
                <a:lnTo>
                  <a:pt x="27" y="308"/>
                </a:lnTo>
                <a:cubicBezTo>
                  <a:pt x="24" y="316"/>
                  <a:pt x="19" y="324"/>
                  <a:pt x="15" y="333"/>
                </a:cubicBezTo>
                <a:lnTo>
                  <a:pt x="15" y="333"/>
                </a:lnTo>
                <a:cubicBezTo>
                  <a:pt x="13" y="339"/>
                  <a:pt x="10" y="345"/>
                  <a:pt x="8" y="350"/>
                </a:cubicBezTo>
                <a:lnTo>
                  <a:pt x="8" y="350"/>
                </a:lnTo>
                <a:cubicBezTo>
                  <a:pt x="2" y="369"/>
                  <a:pt x="0" y="386"/>
                  <a:pt x="2" y="404"/>
                </a:cubicBezTo>
                <a:lnTo>
                  <a:pt x="2" y="404"/>
                </a:lnTo>
                <a:cubicBezTo>
                  <a:pt x="7" y="441"/>
                  <a:pt x="32" y="473"/>
                  <a:pt x="66" y="486"/>
                </a:cubicBezTo>
                <a:lnTo>
                  <a:pt x="66" y="486"/>
                </a:lnTo>
                <a:cubicBezTo>
                  <a:pt x="79" y="492"/>
                  <a:pt x="93" y="494"/>
                  <a:pt x="106" y="494"/>
                </a:cubicBezTo>
                <a:lnTo>
                  <a:pt x="106" y="494"/>
                </a:lnTo>
                <a:cubicBezTo>
                  <a:pt x="110" y="494"/>
                  <a:pt x="115" y="494"/>
                  <a:pt x="119" y="493"/>
                </a:cubicBezTo>
                <a:lnTo>
                  <a:pt x="119" y="493"/>
                </a:lnTo>
                <a:cubicBezTo>
                  <a:pt x="135" y="491"/>
                  <a:pt x="152" y="486"/>
                  <a:pt x="168" y="476"/>
                </a:cubicBezTo>
                <a:lnTo>
                  <a:pt x="168" y="476"/>
                </a:lnTo>
                <a:cubicBezTo>
                  <a:pt x="189" y="465"/>
                  <a:pt x="208" y="448"/>
                  <a:pt x="230" y="424"/>
                </a:cubicBezTo>
                <a:lnTo>
                  <a:pt x="230" y="424"/>
                </a:lnTo>
                <a:cubicBezTo>
                  <a:pt x="251" y="448"/>
                  <a:pt x="271" y="465"/>
                  <a:pt x="291" y="476"/>
                </a:cubicBezTo>
                <a:lnTo>
                  <a:pt x="291" y="476"/>
                </a:lnTo>
                <a:cubicBezTo>
                  <a:pt x="308" y="486"/>
                  <a:pt x="324" y="491"/>
                  <a:pt x="341" y="493"/>
                </a:cubicBezTo>
                <a:lnTo>
                  <a:pt x="341" y="493"/>
                </a:lnTo>
                <a:cubicBezTo>
                  <a:pt x="345" y="494"/>
                  <a:pt x="349" y="494"/>
                  <a:pt x="354" y="494"/>
                </a:cubicBezTo>
                <a:lnTo>
                  <a:pt x="354" y="494"/>
                </a:lnTo>
                <a:cubicBezTo>
                  <a:pt x="368" y="494"/>
                  <a:pt x="381" y="492"/>
                  <a:pt x="393" y="486"/>
                </a:cubicBezTo>
                <a:lnTo>
                  <a:pt x="393" y="486"/>
                </a:lnTo>
                <a:cubicBezTo>
                  <a:pt x="428" y="472"/>
                  <a:pt x="452" y="441"/>
                  <a:pt x="458" y="404"/>
                </a:cubicBezTo>
                <a:lnTo>
                  <a:pt x="458" y="404"/>
                </a:lnTo>
                <a:cubicBezTo>
                  <a:pt x="462" y="387"/>
                  <a:pt x="461" y="370"/>
                  <a:pt x="455" y="351"/>
                </a:cubicBezTo>
                <a:close/>
                <a:moveTo>
                  <a:pt x="231" y="377"/>
                </a:moveTo>
                <a:lnTo>
                  <a:pt x="231" y="377"/>
                </a:lnTo>
                <a:cubicBezTo>
                  <a:pt x="204" y="344"/>
                  <a:pt x="187" y="312"/>
                  <a:pt x="181" y="285"/>
                </a:cubicBezTo>
                <a:lnTo>
                  <a:pt x="181" y="285"/>
                </a:lnTo>
                <a:cubicBezTo>
                  <a:pt x="179" y="273"/>
                  <a:pt x="178" y="264"/>
                  <a:pt x="180" y="254"/>
                </a:cubicBezTo>
                <a:lnTo>
                  <a:pt x="180" y="254"/>
                </a:lnTo>
                <a:cubicBezTo>
                  <a:pt x="181" y="247"/>
                  <a:pt x="184" y="240"/>
                  <a:pt x="187" y="234"/>
                </a:cubicBezTo>
                <a:lnTo>
                  <a:pt x="187" y="234"/>
                </a:lnTo>
                <a:cubicBezTo>
                  <a:pt x="197" y="221"/>
                  <a:pt x="213" y="212"/>
                  <a:pt x="231" y="212"/>
                </a:cubicBezTo>
                <a:lnTo>
                  <a:pt x="231" y="212"/>
                </a:lnTo>
                <a:cubicBezTo>
                  <a:pt x="249" y="212"/>
                  <a:pt x="266" y="220"/>
                  <a:pt x="275" y="234"/>
                </a:cubicBezTo>
                <a:lnTo>
                  <a:pt x="275" y="234"/>
                </a:lnTo>
                <a:cubicBezTo>
                  <a:pt x="279" y="240"/>
                  <a:pt x="282" y="247"/>
                  <a:pt x="283" y="254"/>
                </a:cubicBezTo>
                <a:lnTo>
                  <a:pt x="283" y="254"/>
                </a:lnTo>
                <a:cubicBezTo>
                  <a:pt x="284" y="264"/>
                  <a:pt x="283" y="274"/>
                  <a:pt x="281" y="285"/>
                </a:cubicBezTo>
                <a:lnTo>
                  <a:pt x="281" y="285"/>
                </a:lnTo>
                <a:cubicBezTo>
                  <a:pt x="275" y="311"/>
                  <a:pt x="258" y="343"/>
                  <a:pt x="231" y="377"/>
                </a:cubicBezTo>
                <a:close/>
                <a:moveTo>
                  <a:pt x="429" y="401"/>
                </a:moveTo>
                <a:lnTo>
                  <a:pt x="429" y="401"/>
                </a:lnTo>
                <a:cubicBezTo>
                  <a:pt x="425" y="426"/>
                  <a:pt x="408" y="448"/>
                  <a:pt x="384" y="458"/>
                </a:cubicBezTo>
                <a:lnTo>
                  <a:pt x="384" y="458"/>
                </a:lnTo>
                <a:cubicBezTo>
                  <a:pt x="372" y="463"/>
                  <a:pt x="359" y="465"/>
                  <a:pt x="346" y="463"/>
                </a:cubicBezTo>
                <a:lnTo>
                  <a:pt x="346" y="463"/>
                </a:lnTo>
                <a:cubicBezTo>
                  <a:pt x="334" y="462"/>
                  <a:pt x="321" y="457"/>
                  <a:pt x="308" y="450"/>
                </a:cubicBezTo>
                <a:lnTo>
                  <a:pt x="308" y="450"/>
                </a:lnTo>
                <a:cubicBezTo>
                  <a:pt x="291" y="440"/>
                  <a:pt x="273" y="425"/>
                  <a:pt x="252" y="402"/>
                </a:cubicBezTo>
                <a:lnTo>
                  <a:pt x="252" y="402"/>
                </a:lnTo>
                <a:cubicBezTo>
                  <a:pt x="285" y="362"/>
                  <a:pt x="305" y="325"/>
                  <a:pt x="312" y="293"/>
                </a:cubicBezTo>
                <a:lnTo>
                  <a:pt x="312" y="293"/>
                </a:lnTo>
                <a:cubicBezTo>
                  <a:pt x="315" y="277"/>
                  <a:pt x="316" y="264"/>
                  <a:pt x="314" y="251"/>
                </a:cubicBezTo>
                <a:lnTo>
                  <a:pt x="314" y="251"/>
                </a:lnTo>
                <a:cubicBezTo>
                  <a:pt x="312" y="238"/>
                  <a:pt x="308" y="227"/>
                  <a:pt x="301" y="217"/>
                </a:cubicBezTo>
                <a:lnTo>
                  <a:pt x="301" y="217"/>
                </a:lnTo>
                <a:cubicBezTo>
                  <a:pt x="286" y="194"/>
                  <a:pt x="260" y="182"/>
                  <a:pt x="231" y="182"/>
                </a:cubicBezTo>
                <a:lnTo>
                  <a:pt x="231" y="182"/>
                </a:lnTo>
                <a:cubicBezTo>
                  <a:pt x="203" y="182"/>
                  <a:pt x="177" y="195"/>
                  <a:pt x="162" y="217"/>
                </a:cubicBezTo>
                <a:lnTo>
                  <a:pt x="162" y="217"/>
                </a:lnTo>
                <a:cubicBezTo>
                  <a:pt x="155" y="227"/>
                  <a:pt x="151" y="238"/>
                  <a:pt x="149" y="251"/>
                </a:cubicBezTo>
                <a:lnTo>
                  <a:pt x="149" y="251"/>
                </a:lnTo>
                <a:cubicBezTo>
                  <a:pt x="146" y="264"/>
                  <a:pt x="147" y="278"/>
                  <a:pt x="151" y="293"/>
                </a:cubicBezTo>
                <a:lnTo>
                  <a:pt x="151" y="293"/>
                </a:lnTo>
                <a:cubicBezTo>
                  <a:pt x="159" y="325"/>
                  <a:pt x="179" y="363"/>
                  <a:pt x="211" y="403"/>
                </a:cubicBezTo>
                <a:lnTo>
                  <a:pt x="211" y="403"/>
                </a:lnTo>
                <a:cubicBezTo>
                  <a:pt x="191" y="426"/>
                  <a:pt x="173" y="441"/>
                  <a:pt x="155" y="451"/>
                </a:cubicBezTo>
                <a:lnTo>
                  <a:pt x="155" y="451"/>
                </a:lnTo>
                <a:cubicBezTo>
                  <a:pt x="141" y="459"/>
                  <a:pt x="129" y="462"/>
                  <a:pt x="117" y="464"/>
                </a:cubicBezTo>
                <a:lnTo>
                  <a:pt x="117" y="464"/>
                </a:lnTo>
                <a:cubicBezTo>
                  <a:pt x="104" y="465"/>
                  <a:pt x="91" y="464"/>
                  <a:pt x="80" y="459"/>
                </a:cubicBezTo>
                <a:lnTo>
                  <a:pt x="80" y="459"/>
                </a:lnTo>
                <a:cubicBezTo>
                  <a:pt x="55" y="449"/>
                  <a:pt x="38" y="427"/>
                  <a:pt x="35" y="401"/>
                </a:cubicBezTo>
                <a:lnTo>
                  <a:pt x="35" y="401"/>
                </a:lnTo>
                <a:cubicBezTo>
                  <a:pt x="33" y="389"/>
                  <a:pt x="34" y="377"/>
                  <a:pt x="39" y="363"/>
                </a:cubicBezTo>
                <a:lnTo>
                  <a:pt x="39" y="363"/>
                </a:lnTo>
                <a:cubicBezTo>
                  <a:pt x="41" y="358"/>
                  <a:pt x="43" y="353"/>
                  <a:pt x="45" y="347"/>
                </a:cubicBezTo>
                <a:lnTo>
                  <a:pt x="45" y="347"/>
                </a:lnTo>
                <a:cubicBezTo>
                  <a:pt x="49" y="339"/>
                  <a:pt x="53" y="331"/>
                  <a:pt x="57" y="322"/>
                </a:cubicBezTo>
                <a:lnTo>
                  <a:pt x="58" y="321"/>
                </a:lnTo>
                <a:lnTo>
                  <a:pt x="58" y="321"/>
                </a:lnTo>
                <a:cubicBezTo>
                  <a:pt x="92" y="248"/>
                  <a:pt x="128" y="172"/>
                  <a:pt x="167" y="99"/>
                </a:cubicBezTo>
                <a:lnTo>
                  <a:pt x="168" y="96"/>
                </a:lnTo>
                <a:lnTo>
                  <a:pt x="168" y="96"/>
                </a:lnTo>
                <a:cubicBezTo>
                  <a:pt x="172" y="89"/>
                  <a:pt x="176" y="81"/>
                  <a:pt x="180" y="73"/>
                </a:cubicBezTo>
                <a:lnTo>
                  <a:pt x="180" y="73"/>
                </a:lnTo>
                <a:cubicBezTo>
                  <a:pt x="184" y="65"/>
                  <a:pt x="188" y="58"/>
                  <a:pt x="193" y="51"/>
                </a:cubicBezTo>
                <a:lnTo>
                  <a:pt x="193" y="51"/>
                </a:lnTo>
                <a:cubicBezTo>
                  <a:pt x="204" y="40"/>
                  <a:pt x="218" y="34"/>
                  <a:pt x="233" y="34"/>
                </a:cubicBezTo>
                <a:lnTo>
                  <a:pt x="233" y="34"/>
                </a:lnTo>
                <a:cubicBezTo>
                  <a:pt x="249" y="34"/>
                  <a:pt x="262" y="40"/>
                  <a:pt x="273" y="51"/>
                </a:cubicBezTo>
                <a:lnTo>
                  <a:pt x="273" y="51"/>
                </a:lnTo>
                <a:cubicBezTo>
                  <a:pt x="278" y="58"/>
                  <a:pt x="283" y="65"/>
                  <a:pt x="287" y="73"/>
                </a:cubicBezTo>
                <a:lnTo>
                  <a:pt x="287" y="73"/>
                </a:lnTo>
                <a:cubicBezTo>
                  <a:pt x="291" y="81"/>
                  <a:pt x="295" y="89"/>
                  <a:pt x="299" y="96"/>
                </a:cubicBezTo>
                <a:lnTo>
                  <a:pt x="301" y="99"/>
                </a:lnTo>
                <a:lnTo>
                  <a:pt x="301" y="99"/>
                </a:lnTo>
                <a:cubicBezTo>
                  <a:pt x="338" y="172"/>
                  <a:pt x="375" y="248"/>
                  <a:pt x="409" y="322"/>
                </a:cubicBezTo>
                <a:lnTo>
                  <a:pt x="409" y="322"/>
                </a:lnTo>
                <a:lnTo>
                  <a:pt x="409" y="322"/>
                </a:lnTo>
                <a:cubicBezTo>
                  <a:pt x="412" y="330"/>
                  <a:pt x="416" y="339"/>
                  <a:pt x="420" y="347"/>
                </a:cubicBezTo>
                <a:lnTo>
                  <a:pt x="420" y="347"/>
                </a:lnTo>
                <a:cubicBezTo>
                  <a:pt x="423" y="353"/>
                  <a:pt x="425" y="358"/>
                  <a:pt x="427" y="363"/>
                </a:cubicBezTo>
                <a:lnTo>
                  <a:pt x="427" y="363"/>
                </a:lnTo>
                <a:cubicBezTo>
                  <a:pt x="429" y="375"/>
                  <a:pt x="431" y="387"/>
                  <a:pt x="429" y="401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1" name="Freeform 265">
            <a:extLst>
              <a:ext uri="{FF2B5EF4-FFF2-40B4-BE49-F238E27FC236}">
                <a16:creationId xmlns:a16="http://schemas.microsoft.com/office/drawing/2014/main" id="{E8C68A1F-D374-8BE2-B8E2-AD5EF1B2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333" y="2854326"/>
            <a:ext cx="711519" cy="236258"/>
          </a:xfrm>
          <a:custGeom>
            <a:avLst/>
            <a:gdLst>
              <a:gd name="T0" fmla="*/ 478 w 1142"/>
              <a:gd name="T1" fmla="*/ 43 h 381"/>
              <a:gd name="T2" fmla="*/ 549 w 1142"/>
              <a:gd name="T3" fmla="*/ 59 h 381"/>
              <a:gd name="T4" fmla="*/ 1045 w 1142"/>
              <a:gd name="T5" fmla="*/ 158 h 381"/>
              <a:gd name="T6" fmla="*/ 1117 w 1142"/>
              <a:gd name="T7" fmla="*/ 212 h 381"/>
              <a:gd name="T8" fmla="*/ 1029 w 1142"/>
              <a:gd name="T9" fmla="*/ 85 h 381"/>
              <a:gd name="T10" fmla="*/ 985 w 1142"/>
              <a:gd name="T11" fmla="*/ 55 h 381"/>
              <a:gd name="T12" fmla="*/ 914 w 1142"/>
              <a:gd name="T13" fmla="*/ 293 h 381"/>
              <a:gd name="T14" fmla="*/ 987 w 1142"/>
              <a:gd name="T15" fmla="*/ 226 h 381"/>
              <a:gd name="T16" fmla="*/ 846 w 1142"/>
              <a:gd name="T17" fmla="*/ 223 h 381"/>
              <a:gd name="T18" fmla="*/ 804 w 1142"/>
              <a:gd name="T19" fmla="*/ 158 h 381"/>
              <a:gd name="T20" fmla="*/ 777 w 1142"/>
              <a:gd name="T21" fmla="*/ 86 h 381"/>
              <a:gd name="T22" fmla="*/ 755 w 1142"/>
              <a:gd name="T23" fmla="*/ 271 h 381"/>
              <a:gd name="T24" fmla="*/ 706 w 1142"/>
              <a:gd name="T25" fmla="*/ 259 h 381"/>
              <a:gd name="T26" fmla="*/ 648 w 1142"/>
              <a:gd name="T27" fmla="*/ 158 h 381"/>
              <a:gd name="T28" fmla="*/ 677 w 1142"/>
              <a:gd name="T29" fmla="*/ 86 h 381"/>
              <a:gd name="T30" fmla="*/ 576 w 1142"/>
              <a:gd name="T31" fmla="*/ 27 h 381"/>
              <a:gd name="T32" fmla="*/ 621 w 1142"/>
              <a:gd name="T33" fmla="*/ 295 h 381"/>
              <a:gd name="T34" fmla="*/ 549 w 1142"/>
              <a:gd name="T35" fmla="*/ 86 h 381"/>
              <a:gd name="T36" fmla="*/ 513 w 1142"/>
              <a:gd name="T37" fmla="*/ 294 h 381"/>
              <a:gd name="T38" fmla="*/ 451 w 1142"/>
              <a:gd name="T39" fmla="*/ 249 h 381"/>
              <a:gd name="T40" fmla="*/ 380 w 1142"/>
              <a:gd name="T41" fmla="*/ 86 h 381"/>
              <a:gd name="T42" fmla="*/ 354 w 1142"/>
              <a:gd name="T43" fmla="*/ 155 h 381"/>
              <a:gd name="T44" fmla="*/ 282 w 1142"/>
              <a:gd name="T45" fmla="*/ 155 h 381"/>
              <a:gd name="T46" fmla="*/ 256 w 1142"/>
              <a:gd name="T47" fmla="*/ 88 h 381"/>
              <a:gd name="T48" fmla="*/ 407 w 1142"/>
              <a:gd name="T49" fmla="*/ 296 h 381"/>
              <a:gd name="T50" fmla="*/ 128 w 1142"/>
              <a:gd name="T51" fmla="*/ 222 h 381"/>
              <a:gd name="T52" fmla="*/ 158 w 1142"/>
              <a:gd name="T53" fmla="*/ 156 h 381"/>
              <a:gd name="T54" fmla="*/ 99 w 1142"/>
              <a:gd name="T55" fmla="*/ 54 h 381"/>
              <a:gd name="T56" fmla="*/ 26 w 1142"/>
              <a:gd name="T57" fmla="*/ 247 h 381"/>
              <a:gd name="T58" fmla="*/ 158 w 1142"/>
              <a:gd name="T59" fmla="*/ 293 h 381"/>
              <a:gd name="T60" fmla="*/ 30 w 1142"/>
              <a:gd name="T61" fmla="*/ 291 h 381"/>
              <a:gd name="T62" fmla="*/ 155 w 1142"/>
              <a:gd name="T63" fmla="*/ 30 h 381"/>
              <a:gd name="T64" fmla="*/ 451 w 1142"/>
              <a:gd name="T65" fmla="*/ 58 h 381"/>
              <a:gd name="T66" fmla="*/ 673 w 1142"/>
              <a:gd name="T67" fmla="*/ 0 h 381"/>
              <a:gd name="T68" fmla="*/ 731 w 1142"/>
              <a:gd name="T69" fmla="*/ 60 h 381"/>
              <a:gd name="T70" fmla="*/ 732 w 1142"/>
              <a:gd name="T71" fmla="*/ 91 h 381"/>
              <a:gd name="T72" fmla="*/ 858 w 1142"/>
              <a:gd name="T73" fmla="*/ 30 h 381"/>
              <a:gd name="T74" fmla="*/ 1011 w 1142"/>
              <a:gd name="T75" fmla="*/ 30 h 381"/>
              <a:gd name="T76" fmla="*/ 1083 w 1142"/>
              <a:gd name="T77" fmla="*/ 60 h 381"/>
              <a:gd name="T78" fmla="*/ 1095 w 1142"/>
              <a:gd name="T79" fmla="*/ 346 h 381"/>
              <a:gd name="T80" fmla="*/ 981 w 1142"/>
              <a:gd name="T81" fmla="*/ 364 h 381"/>
              <a:gd name="T82" fmla="*/ 957 w 1142"/>
              <a:gd name="T83" fmla="*/ 364 h 381"/>
              <a:gd name="T84" fmla="*/ 876 w 1142"/>
              <a:gd name="T85" fmla="*/ 364 h 381"/>
              <a:gd name="T86" fmla="*/ 843 w 1142"/>
              <a:gd name="T87" fmla="*/ 380 h 381"/>
              <a:gd name="T88" fmla="*/ 706 w 1142"/>
              <a:gd name="T89" fmla="*/ 348 h 381"/>
              <a:gd name="T90" fmla="*/ 700 w 1142"/>
              <a:gd name="T91" fmla="*/ 378 h 381"/>
              <a:gd name="T92" fmla="*/ 592 w 1142"/>
              <a:gd name="T93" fmla="*/ 364 h 381"/>
              <a:gd name="T94" fmla="*/ 575 w 1142"/>
              <a:gd name="T95" fmla="*/ 380 h 381"/>
              <a:gd name="T96" fmla="*/ 477 w 1142"/>
              <a:gd name="T97" fmla="*/ 348 h 381"/>
              <a:gd name="T98" fmla="*/ 275 w 1142"/>
              <a:gd name="T99" fmla="*/ 380 h 381"/>
              <a:gd name="T100" fmla="*/ 243 w 1142"/>
              <a:gd name="T101" fmla="*/ 366 h 381"/>
              <a:gd name="T102" fmla="*/ 108 w 1142"/>
              <a:gd name="T103" fmla="*/ 35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42" h="381">
                <a:moveTo>
                  <a:pt x="549" y="43"/>
                </a:moveTo>
                <a:lnTo>
                  <a:pt x="549" y="27"/>
                </a:lnTo>
                <a:lnTo>
                  <a:pt x="478" y="27"/>
                </a:lnTo>
                <a:lnTo>
                  <a:pt x="478" y="43"/>
                </a:lnTo>
                <a:lnTo>
                  <a:pt x="478" y="58"/>
                </a:lnTo>
                <a:lnTo>
                  <a:pt x="478" y="58"/>
                </a:lnTo>
                <a:cubicBezTo>
                  <a:pt x="478" y="59"/>
                  <a:pt x="485" y="59"/>
                  <a:pt x="513" y="59"/>
                </a:cubicBezTo>
                <a:lnTo>
                  <a:pt x="549" y="59"/>
                </a:lnTo>
                <a:lnTo>
                  <a:pt x="549" y="43"/>
                </a:lnTo>
                <a:close/>
                <a:moveTo>
                  <a:pt x="987" y="226"/>
                </a:moveTo>
                <a:lnTo>
                  <a:pt x="987" y="158"/>
                </a:lnTo>
                <a:lnTo>
                  <a:pt x="1045" y="158"/>
                </a:lnTo>
                <a:lnTo>
                  <a:pt x="1045" y="225"/>
                </a:lnTo>
                <a:lnTo>
                  <a:pt x="1045" y="293"/>
                </a:lnTo>
                <a:lnTo>
                  <a:pt x="1117" y="293"/>
                </a:lnTo>
                <a:lnTo>
                  <a:pt x="1117" y="212"/>
                </a:lnTo>
                <a:lnTo>
                  <a:pt x="1117" y="131"/>
                </a:lnTo>
                <a:lnTo>
                  <a:pt x="1094" y="108"/>
                </a:lnTo>
                <a:lnTo>
                  <a:pt x="1072" y="85"/>
                </a:lnTo>
                <a:lnTo>
                  <a:pt x="1029" y="85"/>
                </a:lnTo>
                <a:lnTo>
                  <a:pt x="1029" y="85"/>
                </a:lnTo>
                <a:cubicBezTo>
                  <a:pt x="994" y="85"/>
                  <a:pt x="987" y="85"/>
                  <a:pt x="987" y="84"/>
                </a:cubicBezTo>
                <a:lnTo>
                  <a:pt x="987" y="84"/>
                </a:lnTo>
                <a:cubicBezTo>
                  <a:pt x="986" y="84"/>
                  <a:pt x="986" y="75"/>
                  <a:pt x="985" y="55"/>
                </a:cubicBezTo>
                <a:lnTo>
                  <a:pt x="985" y="27"/>
                </a:lnTo>
                <a:lnTo>
                  <a:pt x="914" y="27"/>
                </a:lnTo>
                <a:lnTo>
                  <a:pt x="914" y="160"/>
                </a:lnTo>
                <a:lnTo>
                  <a:pt x="914" y="293"/>
                </a:lnTo>
                <a:lnTo>
                  <a:pt x="914" y="293"/>
                </a:lnTo>
                <a:cubicBezTo>
                  <a:pt x="914" y="293"/>
                  <a:pt x="922" y="294"/>
                  <a:pt x="950" y="294"/>
                </a:cubicBezTo>
                <a:lnTo>
                  <a:pt x="985" y="294"/>
                </a:lnTo>
                <a:lnTo>
                  <a:pt x="987" y="226"/>
                </a:lnTo>
                <a:close/>
                <a:moveTo>
                  <a:pt x="889" y="259"/>
                </a:moveTo>
                <a:lnTo>
                  <a:pt x="889" y="223"/>
                </a:lnTo>
                <a:lnTo>
                  <a:pt x="846" y="223"/>
                </a:lnTo>
                <a:lnTo>
                  <a:pt x="846" y="223"/>
                </a:lnTo>
                <a:cubicBezTo>
                  <a:pt x="809" y="223"/>
                  <a:pt x="804" y="223"/>
                  <a:pt x="804" y="222"/>
                </a:cubicBezTo>
                <a:lnTo>
                  <a:pt x="804" y="222"/>
                </a:lnTo>
                <a:cubicBezTo>
                  <a:pt x="803" y="220"/>
                  <a:pt x="803" y="160"/>
                  <a:pt x="804" y="158"/>
                </a:cubicBezTo>
                <a:lnTo>
                  <a:pt x="804" y="158"/>
                </a:lnTo>
                <a:cubicBezTo>
                  <a:pt x="804" y="158"/>
                  <a:pt x="808" y="158"/>
                  <a:pt x="846" y="158"/>
                </a:cubicBezTo>
                <a:lnTo>
                  <a:pt x="889" y="158"/>
                </a:lnTo>
                <a:lnTo>
                  <a:pt x="889" y="86"/>
                </a:lnTo>
                <a:lnTo>
                  <a:pt x="777" y="86"/>
                </a:lnTo>
                <a:lnTo>
                  <a:pt x="755" y="108"/>
                </a:lnTo>
                <a:lnTo>
                  <a:pt x="733" y="130"/>
                </a:lnTo>
                <a:lnTo>
                  <a:pt x="733" y="249"/>
                </a:lnTo>
                <a:lnTo>
                  <a:pt x="755" y="271"/>
                </a:lnTo>
                <a:lnTo>
                  <a:pt x="777" y="294"/>
                </a:lnTo>
                <a:lnTo>
                  <a:pt x="889" y="294"/>
                </a:lnTo>
                <a:lnTo>
                  <a:pt x="889" y="259"/>
                </a:lnTo>
                <a:close/>
                <a:moveTo>
                  <a:pt x="706" y="259"/>
                </a:moveTo>
                <a:lnTo>
                  <a:pt x="706" y="223"/>
                </a:lnTo>
                <a:lnTo>
                  <a:pt x="677" y="223"/>
                </a:lnTo>
                <a:lnTo>
                  <a:pt x="648" y="223"/>
                </a:lnTo>
                <a:lnTo>
                  <a:pt x="648" y="158"/>
                </a:lnTo>
                <a:lnTo>
                  <a:pt x="677" y="158"/>
                </a:lnTo>
                <a:lnTo>
                  <a:pt x="706" y="158"/>
                </a:lnTo>
                <a:lnTo>
                  <a:pt x="706" y="86"/>
                </a:lnTo>
                <a:lnTo>
                  <a:pt x="677" y="86"/>
                </a:lnTo>
                <a:lnTo>
                  <a:pt x="648" y="86"/>
                </a:lnTo>
                <a:lnTo>
                  <a:pt x="647" y="57"/>
                </a:lnTo>
                <a:lnTo>
                  <a:pt x="647" y="27"/>
                </a:lnTo>
                <a:lnTo>
                  <a:pt x="576" y="27"/>
                </a:lnTo>
                <a:lnTo>
                  <a:pt x="576" y="139"/>
                </a:lnTo>
                <a:lnTo>
                  <a:pt x="576" y="250"/>
                </a:lnTo>
                <a:lnTo>
                  <a:pt x="598" y="272"/>
                </a:lnTo>
                <a:lnTo>
                  <a:pt x="621" y="295"/>
                </a:lnTo>
                <a:lnTo>
                  <a:pt x="706" y="295"/>
                </a:lnTo>
                <a:lnTo>
                  <a:pt x="706" y="259"/>
                </a:lnTo>
                <a:close/>
                <a:moveTo>
                  <a:pt x="549" y="190"/>
                </a:moveTo>
                <a:lnTo>
                  <a:pt x="549" y="86"/>
                </a:lnTo>
                <a:lnTo>
                  <a:pt x="513" y="86"/>
                </a:lnTo>
                <a:lnTo>
                  <a:pt x="478" y="86"/>
                </a:lnTo>
                <a:lnTo>
                  <a:pt x="478" y="294"/>
                </a:lnTo>
                <a:lnTo>
                  <a:pt x="513" y="294"/>
                </a:lnTo>
                <a:lnTo>
                  <a:pt x="549" y="294"/>
                </a:lnTo>
                <a:lnTo>
                  <a:pt x="549" y="190"/>
                </a:lnTo>
                <a:close/>
                <a:moveTo>
                  <a:pt x="429" y="271"/>
                </a:moveTo>
                <a:lnTo>
                  <a:pt x="451" y="249"/>
                </a:lnTo>
                <a:lnTo>
                  <a:pt x="451" y="167"/>
                </a:lnTo>
                <a:lnTo>
                  <a:pt x="451" y="86"/>
                </a:lnTo>
                <a:lnTo>
                  <a:pt x="415" y="86"/>
                </a:lnTo>
                <a:lnTo>
                  <a:pt x="380" y="86"/>
                </a:lnTo>
                <a:lnTo>
                  <a:pt x="380" y="155"/>
                </a:lnTo>
                <a:lnTo>
                  <a:pt x="380" y="223"/>
                </a:lnTo>
                <a:lnTo>
                  <a:pt x="354" y="223"/>
                </a:lnTo>
                <a:lnTo>
                  <a:pt x="354" y="155"/>
                </a:lnTo>
                <a:lnTo>
                  <a:pt x="354" y="87"/>
                </a:lnTo>
                <a:lnTo>
                  <a:pt x="318" y="87"/>
                </a:lnTo>
                <a:lnTo>
                  <a:pt x="282" y="87"/>
                </a:lnTo>
                <a:lnTo>
                  <a:pt x="282" y="155"/>
                </a:lnTo>
                <a:lnTo>
                  <a:pt x="282" y="224"/>
                </a:lnTo>
                <a:lnTo>
                  <a:pt x="257" y="224"/>
                </a:lnTo>
                <a:lnTo>
                  <a:pt x="256" y="156"/>
                </a:lnTo>
                <a:lnTo>
                  <a:pt x="256" y="88"/>
                </a:lnTo>
                <a:lnTo>
                  <a:pt x="220" y="88"/>
                </a:lnTo>
                <a:lnTo>
                  <a:pt x="184" y="88"/>
                </a:lnTo>
                <a:lnTo>
                  <a:pt x="184" y="296"/>
                </a:lnTo>
                <a:lnTo>
                  <a:pt x="407" y="296"/>
                </a:lnTo>
                <a:lnTo>
                  <a:pt x="429" y="271"/>
                </a:lnTo>
                <a:close/>
                <a:moveTo>
                  <a:pt x="158" y="259"/>
                </a:moveTo>
                <a:lnTo>
                  <a:pt x="158" y="223"/>
                </a:lnTo>
                <a:lnTo>
                  <a:pt x="128" y="222"/>
                </a:lnTo>
                <a:lnTo>
                  <a:pt x="99" y="222"/>
                </a:lnTo>
                <a:lnTo>
                  <a:pt x="99" y="157"/>
                </a:lnTo>
                <a:lnTo>
                  <a:pt x="128" y="156"/>
                </a:lnTo>
                <a:lnTo>
                  <a:pt x="158" y="156"/>
                </a:lnTo>
                <a:lnTo>
                  <a:pt x="158" y="85"/>
                </a:lnTo>
                <a:lnTo>
                  <a:pt x="128" y="84"/>
                </a:lnTo>
                <a:lnTo>
                  <a:pt x="99" y="84"/>
                </a:lnTo>
                <a:lnTo>
                  <a:pt x="99" y="54"/>
                </a:lnTo>
                <a:lnTo>
                  <a:pt x="98" y="25"/>
                </a:lnTo>
                <a:lnTo>
                  <a:pt x="26" y="25"/>
                </a:lnTo>
                <a:lnTo>
                  <a:pt x="26" y="136"/>
                </a:lnTo>
                <a:lnTo>
                  <a:pt x="26" y="247"/>
                </a:lnTo>
                <a:lnTo>
                  <a:pt x="50" y="270"/>
                </a:lnTo>
                <a:lnTo>
                  <a:pt x="72" y="293"/>
                </a:lnTo>
                <a:lnTo>
                  <a:pt x="115" y="293"/>
                </a:lnTo>
                <a:lnTo>
                  <a:pt x="158" y="293"/>
                </a:lnTo>
                <a:lnTo>
                  <a:pt x="158" y="259"/>
                </a:lnTo>
                <a:close/>
                <a:moveTo>
                  <a:pt x="108" y="350"/>
                </a:moveTo>
                <a:lnTo>
                  <a:pt x="60" y="321"/>
                </a:lnTo>
                <a:lnTo>
                  <a:pt x="30" y="291"/>
                </a:lnTo>
                <a:lnTo>
                  <a:pt x="0" y="262"/>
                </a:lnTo>
                <a:lnTo>
                  <a:pt x="0" y="0"/>
                </a:lnTo>
                <a:lnTo>
                  <a:pt x="126" y="0"/>
                </a:lnTo>
                <a:lnTo>
                  <a:pt x="155" y="30"/>
                </a:lnTo>
                <a:lnTo>
                  <a:pt x="184" y="58"/>
                </a:lnTo>
                <a:lnTo>
                  <a:pt x="317" y="58"/>
                </a:lnTo>
                <a:lnTo>
                  <a:pt x="317" y="58"/>
                </a:lnTo>
                <a:cubicBezTo>
                  <a:pt x="448" y="58"/>
                  <a:pt x="450" y="58"/>
                  <a:pt x="451" y="58"/>
                </a:cubicBezTo>
                <a:lnTo>
                  <a:pt x="451" y="58"/>
                </a:lnTo>
                <a:cubicBezTo>
                  <a:pt x="451" y="57"/>
                  <a:pt x="451" y="47"/>
                  <a:pt x="451" y="29"/>
                </a:cubicBezTo>
                <a:lnTo>
                  <a:pt x="451" y="0"/>
                </a:lnTo>
                <a:lnTo>
                  <a:pt x="673" y="0"/>
                </a:lnTo>
                <a:lnTo>
                  <a:pt x="673" y="30"/>
                </a:lnTo>
                <a:lnTo>
                  <a:pt x="673" y="58"/>
                </a:lnTo>
                <a:lnTo>
                  <a:pt x="702" y="59"/>
                </a:lnTo>
                <a:lnTo>
                  <a:pt x="731" y="60"/>
                </a:lnTo>
                <a:lnTo>
                  <a:pt x="731" y="75"/>
                </a:lnTo>
                <a:lnTo>
                  <a:pt x="731" y="75"/>
                </a:lnTo>
                <a:cubicBezTo>
                  <a:pt x="731" y="84"/>
                  <a:pt x="732" y="91"/>
                  <a:pt x="732" y="91"/>
                </a:cubicBezTo>
                <a:lnTo>
                  <a:pt x="732" y="91"/>
                </a:lnTo>
                <a:cubicBezTo>
                  <a:pt x="732" y="91"/>
                  <a:pt x="740" y="84"/>
                  <a:pt x="748" y="75"/>
                </a:cubicBezTo>
                <a:lnTo>
                  <a:pt x="763" y="60"/>
                </a:lnTo>
                <a:lnTo>
                  <a:pt x="829" y="60"/>
                </a:lnTo>
                <a:lnTo>
                  <a:pt x="858" y="30"/>
                </a:lnTo>
                <a:lnTo>
                  <a:pt x="887" y="1"/>
                </a:lnTo>
                <a:lnTo>
                  <a:pt x="1011" y="1"/>
                </a:lnTo>
                <a:lnTo>
                  <a:pt x="1011" y="30"/>
                </a:lnTo>
                <a:lnTo>
                  <a:pt x="1011" y="30"/>
                </a:lnTo>
                <a:cubicBezTo>
                  <a:pt x="1011" y="48"/>
                  <a:pt x="1011" y="58"/>
                  <a:pt x="1012" y="58"/>
                </a:cubicBezTo>
                <a:lnTo>
                  <a:pt x="1012" y="58"/>
                </a:lnTo>
                <a:cubicBezTo>
                  <a:pt x="1012" y="60"/>
                  <a:pt x="1013" y="60"/>
                  <a:pt x="1048" y="60"/>
                </a:cubicBezTo>
                <a:lnTo>
                  <a:pt x="1083" y="60"/>
                </a:lnTo>
                <a:lnTo>
                  <a:pt x="1113" y="89"/>
                </a:lnTo>
                <a:lnTo>
                  <a:pt x="1141" y="119"/>
                </a:lnTo>
                <a:lnTo>
                  <a:pt x="1141" y="314"/>
                </a:lnTo>
                <a:lnTo>
                  <a:pt x="1095" y="346"/>
                </a:lnTo>
                <a:lnTo>
                  <a:pt x="1046" y="380"/>
                </a:lnTo>
                <a:lnTo>
                  <a:pt x="1013" y="380"/>
                </a:lnTo>
                <a:lnTo>
                  <a:pt x="981" y="380"/>
                </a:lnTo>
                <a:lnTo>
                  <a:pt x="981" y="364"/>
                </a:lnTo>
                <a:lnTo>
                  <a:pt x="981" y="364"/>
                </a:lnTo>
                <a:cubicBezTo>
                  <a:pt x="981" y="355"/>
                  <a:pt x="980" y="348"/>
                  <a:pt x="980" y="348"/>
                </a:cubicBezTo>
                <a:lnTo>
                  <a:pt x="980" y="348"/>
                </a:lnTo>
                <a:cubicBezTo>
                  <a:pt x="980" y="348"/>
                  <a:pt x="970" y="355"/>
                  <a:pt x="957" y="364"/>
                </a:cubicBezTo>
                <a:lnTo>
                  <a:pt x="935" y="380"/>
                </a:lnTo>
                <a:lnTo>
                  <a:pt x="876" y="380"/>
                </a:lnTo>
                <a:lnTo>
                  <a:pt x="876" y="364"/>
                </a:lnTo>
                <a:lnTo>
                  <a:pt x="876" y="364"/>
                </a:lnTo>
                <a:cubicBezTo>
                  <a:pt x="876" y="351"/>
                  <a:pt x="876" y="348"/>
                  <a:pt x="875" y="348"/>
                </a:cubicBezTo>
                <a:lnTo>
                  <a:pt x="875" y="348"/>
                </a:lnTo>
                <a:cubicBezTo>
                  <a:pt x="875" y="348"/>
                  <a:pt x="867" y="355"/>
                  <a:pt x="859" y="364"/>
                </a:cubicBezTo>
                <a:lnTo>
                  <a:pt x="843" y="380"/>
                </a:lnTo>
                <a:lnTo>
                  <a:pt x="738" y="380"/>
                </a:lnTo>
                <a:lnTo>
                  <a:pt x="722" y="364"/>
                </a:lnTo>
                <a:lnTo>
                  <a:pt x="722" y="364"/>
                </a:lnTo>
                <a:cubicBezTo>
                  <a:pt x="714" y="355"/>
                  <a:pt x="707" y="348"/>
                  <a:pt x="706" y="348"/>
                </a:cubicBezTo>
                <a:lnTo>
                  <a:pt x="706" y="348"/>
                </a:lnTo>
                <a:cubicBezTo>
                  <a:pt x="706" y="348"/>
                  <a:pt x="704" y="355"/>
                  <a:pt x="703" y="362"/>
                </a:cubicBezTo>
                <a:lnTo>
                  <a:pt x="703" y="362"/>
                </a:lnTo>
                <a:cubicBezTo>
                  <a:pt x="701" y="370"/>
                  <a:pt x="700" y="377"/>
                  <a:pt x="700" y="378"/>
                </a:cubicBezTo>
                <a:lnTo>
                  <a:pt x="699" y="380"/>
                </a:lnTo>
                <a:lnTo>
                  <a:pt x="608" y="380"/>
                </a:lnTo>
                <a:lnTo>
                  <a:pt x="592" y="364"/>
                </a:lnTo>
                <a:lnTo>
                  <a:pt x="592" y="364"/>
                </a:lnTo>
                <a:cubicBezTo>
                  <a:pt x="584" y="355"/>
                  <a:pt x="576" y="348"/>
                  <a:pt x="576" y="348"/>
                </a:cubicBezTo>
                <a:lnTo>
                  <a:pt x="576" y="348"/>
                </a:lnTo>
                <a:cubicBezTo>
                  <a:pt x="576" y="348"/>
                  <a:pt x="575" y="351"/>
                  <a:pt x="575" y="364"/>
                </a:cubicBezTo>
                <a:lnTo>
                  <a:pt x="575" y="380"/>
                </a:lnTo>
                <a:lnTo>
                  <a:pt x="529" y="380"/>
                </a:lnTo>
                <a:lnTo>
                  <a:pt x="484" y="380"/>
                </a:lnTo>
                <a:lnTo>
                  <a:pt x="484" y="380"/>
                </a:lnTo>
                <a:cubicBezTo>
                  <a:pt x="484" y="378"/>
                  <a:pt x="477" y="348"/>
                  <a:pt x="477" y="348"/>
                </a:cubicBezTo>
                <a:lnTo>
                  <a:pt x="477" y="348"/>
                </a:lnTo>
                <a:cubicBezTo>
                  <a:pt x="477" y="348"/>
                  <a:pt x="470" y="355"/>
                  <a:pt x="461" y="364"/>
                </a:cubicBezTo>
                <a:lnTo>
                  <a:pt x="445" y="380"/>
                </a:lnTo>
                <a:lnTo>
                  <a:pt x="275" y="380"/>
                </a:lnTo>
                <a:lnTo>
                  <a:pt x="259" y="373"/>
                </a:lnTo>
                <a:lnTo>
                  <a:pt x="259" y="373"/>
                </a:lnTo>
                <a:cubicBezTo>
                  <a:pt x="251" y="369"/>
                  <a:pt x="243" y="366"/>
                  <a:pt x="243" y="366"/>
                </a:cubicBezTo>
                <a:lnTo>
                  <a:pt x="243" y="366"/>
                </a:lnTo>
                <a:cubicBezTo>
                  <a:pt x="243" y="366"/>
                  <a:pt x="243" y="369"/>
                  <a:pt x="243" y="373"/>
                </a:cubicBezTo>
                <a:lnTo>
                  <a:pt x="243" y="380"/>
                </a:lnTo>
                <a:lnTo>
                  <a:pt x="158" y="380"/>
                </a:lnTo>
                <a:lnTo>
                  <a:pt x="108" y="350"/>
                </a:ln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6B233C-2707-F270-A043-D5D96050AFAA}"/>
              </a:ext>
            </a:extLst>
          </p:cNvPr>
          <p:cNvSpPr txBox="1"/>
          <p:nvPr/>
        </p:nvSpPr>
        <p:spPr>
          <a:xfrm>
            <a:off x="9381203" y="1113281"/>
            <a:ext cx="209135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Brands and Apps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B7F6FE-F88A-A6B6-5D35-08750D697328}"/>
              </a:ext>
            </a:extLst>
          </p:cNvPr>
          <p:cNvSpPr txBox="1"/>
          <p:nvPr/>
        </p:nvSpPr>
        <p:spPr>
          <a:xfrm>
            <a:off x="9381203" y="4023200"/>
            <a:ext cx="20913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DD5D4B-287A-0200-BF9E-300E9A6C85CA}"/>
              </a:ext>
            </a:extLst>
          </p:cNvPr>
          <p:cNvSpPr txBox="1"/>
          <p:nvPr/>
        </p:nvSpPr>
        <p:spPr>
          <a:xfrm>
            <a:off x="9381204" y="3661081"/>
            <a:ext cx="209135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Goals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EE7261-8607-5AD7-5454-DB8CDB6397DB}"/>
              </a:ext>
            </a:extLst>
          </p:cNvPr>
          <p:cNvSpPr txBox="1"/>
          <p:nvPr/>
        </p:nvSpPr>
        <p:spPr>
          <a:xfrm>
            <a:off x="9381203" y="5691630"/>
            <a:ext cx="20913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15C21B-F9DB-B92F-E8B5-0D22A349ACCE}"/>
              </a:ext>
            </a:extLst>
          </p:cNvPr>
          <p:cNvSpPr txBox="1"/>
          <p:nvPr/>
        </p:nvSpPr>
        <p:spPr>
          <a:xfrm>
            <a:off x="9381204" y="5329511"/>
            <a:ext cx="209135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Frustrations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6EA76-44B5-14CF-F52B-ED286D2179A1}"/>
              </a:ext>
            </a:extLst>
          </p:cNvPr>
          <p:cNvSpPr txBox="1"/>
          <p:nvPr/>
        </p:nvSpPr>
        <p:spPr>
          <a:xfrm>
            <a:off x="1141218" y="4847732"/>
            <a:ext cx="38592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Today is the day to create your future.</a:t>
            </a:r>
          </a:p>
        </p:txBody>
      </p:sp>
    </p:spTree>
    <p:extLst>
      <p:ext uri="{BB962C8B-B14F-4D97-AF65-F5344CB8AC3E}">
        <p14:creationId xmlns:p14="http://schemas.microsoft.com/office/powerpoint/2010/main" val="380636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1DFBCAC-BE2C-DF4F-08FA-232B09A1D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" y="2681"/>
            <a:ext cx="6406740" cy="5236886"/>
          </a:xfrm>
          <a:custGeom>
            <a:avLst/>
            <a:gdLst>
              <a:gd name="T0" fmla="*/ 4845 w 10286"/>
              <a:gd name="T1" fmla="*/ 8407 h 8408"/>
              <a:gd name="T2" fmla="*/ 4845 w 10286"/>
              <a:gd name="T3" fmla="*/ 8407 h 8408"/>
              <a:gd name="T4" fmla="*/ 8097 w 10286"/>
              <a:gd name="T5" fmla="*/ 7328 h 8408"/>
              <a:gd name="T6" fmla="*/ 8097 w 10286"/>
              <a:gd name="T7" fmla="*/ 7328 h 8408"/>
              <a:gd name="T8" fmla="*/ 10249 w 10286"/>
              <a:gd name="T9" fmla="*/ 3595 h 8408"/>
              <a:gd name="T10" fmla="*/ 10249 w 10286"/>
              <a:gd name="T11" fmla="*/ 3595 h 8408"/>
              <a:gd name="T12" fmla="*/ 10285 w 10286"/>
              <a:gd name="T13" fmla="*/ 2967 h 8408"/>
              <a:gd name="T14" fmla="*/ 10285 w 10286"/>
              <a:gd name="T15" fmla="*/ 2967 h 8408"/>
              <a:gd name="T16" fmla="*/ 9407 w 10286"/>
              <a:gd name="T17" fmla="*/ 0 h 8408"/>
              <a:gd name="T18" fmla="*/ 7598 w 10286"/>
              <a:gd name="T19" fmla="*/ 0 h 8408"/>
              <a:gd name="T20" fmla="*/ 7598 w 10286"/>
              <a:gd name="T21" fmla="*/ 0 h 8408"/>
              <a:gd name="T22" fmla="*/ 9068 w 10286"/>
              <a:gd name="T23" fmla="*/ 3203 h 8408"/>
              <a:gd name="T24" fmla="*/ 9068 w 10286"/>
              <a:gd name="T25" fmla="*/ 3203 h 8408"/>
              <a:gd name="T26" fmla="*/ 4845 w 10286"/>
              <a:gd name="T27" fmla="*/ 7424 h 8408"/>
              <a:gd name="T28" fmla="*/ 4845 w 10286"/>
              <a:gd name="T29" fmla="*/ 7424 h 8408"/>
              <a:gd name="T30" fmla="*/ 623 w 10286"/>
              <a:gd name="T31" fmla="*/ 3203 h 8408"/>
              <a:gd name="T32" fmla="*/ 623 w 10286"/>
              <a:gd name="T33" fmla="*/ 3203 h 8408"/>
              <a:gd name="T34" fmla="*/ 2093 w 10286"/>
              <a:gd name="T35" fmla="*/ 0 h 8408"/>
              <a:gd name="T36" fmla="*/ 284 w 10286"/>
              <a:gd name="T37" fmla="*/ 0 h 8408"/>
              <a:gd name="T38" fmla="*/ 284 w 10286"/>
              <a:gd name="T39" fmla="*/ 0 h 8408"/>
              <a:gd name="T40" fmla="*/ 0 w 10286"/>
              <a:gd name="T41" fmla="*/ 490 h 8408"/>
              <a:gd name="T42" fmla="*/ 0 w 10286"/>
              <a:gd name="T43" fmla="*/ 5445 h 8408"/>
              <a:gd name="T44" fmla="*/ 0 w 10286"/>
              <a:gd name="T45" fmla="*/ 5445 h 8408"/>
              <a:gd name="T46" fmla="*/ 4845 w 10286"/>
              <a:gd name="T47" fmla="*/ 8407 h 8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286" h="8408">
                <a:moveTo>
                  <a:pt x="4845" y="8407"/>
                </a:moveTo>
                <a:lnTo>
                  <a:pt x="4845" y="8407"/>
                </a:lnTo>
                <a:cubicBezTo>
                  <a:pt x="6065" y="8407"/>
                  <a:pt x="7190" y="8006"/>
                  <a:pt x="8097" y="7328"/>
                </a:cubicBezTo>
                <a:lnTo>
                  <a:pt x="8097" y="7328"/>
                </a:lnTo>
                <a:cubicBezTo>
                  <a:pt x="8388" y="5852"/>
                  <a:pt x="9164" y="4551"/>
                  <a:pt x="10249" y="3595"/>
                </a:cubicBezTo>
                <a:lnTo>
                  <a:pt x="10249" y="3595"/>
                </a:lnTo>
                <a:cubicBezTo>
                  <a:pt x="10273" y="3389"/>
                  <a:pt x="10285" y="3180"/>
                  <a:pt x="10285" y="2967"/>
                </a:cubicBezTo>
                <a:lnTo>
                  <a:pt x="10285" y="2967"/>
                </a:lnTo>
                <a:cubicBezTo>
                  <a:pt x="10285" y="1873"/>
                  <a:pt x="9962" y="853"/>
                  <a:pt x="9407" y="0"/>
                </a:cubicBezTo>
                <a:lnTo>
                  <a:pt x="7598" y="0"/>
                </a:lnTo>
                <a:lnTo>
                  <a:pt x="7598" y="0"/>
                </a:lnTo>
                <a:cubicBezTo>
                  <a:pt x="8498" y="774"/>
                  <a:pt x="9068" y="1922"/>
                  <a:pt x="9068" y="3203"/>
                </a:cubicBezTo>
                <a:lnTo>
                  <a:pt x="9068" y="3203"/>
                </a:lnTo>
                <a:cubicBezTo>
                  <a:pt x="9068" y="5534"/>
                  <a:pt x="7178" y="7424"/>
                  <a:pt x="4845" y="7424"/>
                </a:cubicBezTo>
                <a:lnTo>
                  <a:pt x="4845" y="7424"/>
                </a:lnTo>
                <a:cubicBezTo>
                  <a:pt x="2513" y="7424"/>
                  <a:pt x="623" y="5534"/>
                  <a:pt x="623" y="3203"/>
                </a:cubicBezTo>
                <a:lnTo>
                  <a:pt x="623" y="3203"/>
                </a:lnTo>
                <a:cubicBezTo>
                  <a:pt x="623" y="1922"/>
                  <a:pt x="1193" y="774"/>
                  <a:pt x="2093" y="0"/>
                </a:cubicBezTo>
                <a:lnTo>
                  <a:pt x="284" y="0"/>
                </a:lnTo>
                <a:lnTo>
                  <a:pt x="284" y="0"/>
                </a:lnTo>
                <a:cubicBezTo>
                  <a:pt x="181" y="158"/>
                  <a:pt x="86" y="321"/>
                  <a:pt x="0" y="490"/>
                </a:cubicBezTo>
                <a:lnTo>
                  <a:pt x="0" y="5445"/>
                </a:lnTo>
                <a:lnTo>
                  <a:pt x="0" y="5445"/>
                </a:lnTo>
                <a:cubicBezTo>
                  <a:pt x="901" y="7203"/>
                  <a:pt x="2733" y="8407"/>
                  <a:pt x="4845" y="8407"/>
                </a:cubicBezTo>
              </a:path>
            </a:pathLst>
          </a:custGeom>
          <a:noFill/>
          <a:ln w="12700" cap="flat">
            <a:solidFill>
              <a:srgbClr val="76D5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C6F6CAE-FB8A-10B1-5C2B-03672286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44" y="2681"/>
            <a:ext cx="5258855" cy="4624496"/>
          </a:xfrm>
          <a:custGeom>
            <a:avLst/>
            <a:gdLst>
              <a:gd name="T0" fmla="*/ 0 w 8446"/>
              <a:gd name="T1" fmla="*/ 3203 h 7425"/>
              <a:gd name="T2" fmla="*/ 0 w 8446"/>
              <a:gd name="T3" fmla="*/ 3203 h 7425"/>
              <a:gd name="T4" fmla="*/ 4222 w 8446"/>
              <a:gd name="T5" fmla="*/ 7424 h 7425"/>
              <a:gd name="T6" fmla="*/ 4222 w 8446"/>
              <a:gd name="T7" fmla="*/ 7424 h 7425"/>
              <a:gd name="T8" fmla="*/ 8445 w 8446"/>
              <a:gd name="T9" fmla="*/ 3203 h 7425"/>
              <a:gd name="T10" fmla="*/ 8445 w 8446"/>
              <a:gd name="T11" fmla="*/ 3203 h 7425"/>
              <a:gd name="T12" fmla="*/ 6975 w 8446"/>
              <a:gd name="T13" fmla="*/ 0 h 7425"/>
              <a:gd name="T14" fmla="*/ 1470 w 8446"/>
              <a:gd name="T15" fmla="*/ 0 h 7425"/>
              <a:gd name="T16" fmla="*/ 1470 w 8446"/>
              <a:gd name="T17" fmla="*/ 0 h 7425"/>
              <a:gd name="T18" fmla="*/ 0 w 8446"/>
              <a:gd name="T19" fmla="*/ 3203 h 7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46" h="7425">
                <a:moveTo>
                  <a:pt x="0" y="3203"/>
                </a:moveTo>
                <a:lnTo>
                  <a:pt x="0" y="3203"/>
                </a:lnTo>
                <a:cubicBezTo>
                  <a:pt x="0" y="5534"/>
                  <a:pt x="1890" y="7424"/>
                  <a:pt x="4222" y="7424"/>
                </a:cubicBezTo>
                <a:lnTo>
                  <a:pt x="4222" y="7424"/>
                </a:lnTo>
                <a:cubicBezTo>
                  <a:pt x="6555" y="7424"/>
                  <a:pt x="8445" y="5534"/>
                  <a:pt x="8445" y="3203"/>
                </a:cubicBezTo>
                <a:lnTo>
                  <a:pt x="8445" y="3203"/>
                </a:lnTo>
                <a:cubicBezTo>
                  <a:pt x="8445" y="1922"/>
                  <a:pt x="7875" y="774"/>
                  <a:pt x="6975" y="0"/>
                </a:cubicBezTo>
                <a:lnTo>
                  <a:pt x="1470" y="0"/>
                </a:lnTo>
                <a:lnTo>
                  <a:pt x="1470" y="0"/>
                </a:lnTo>
                <a:cubicBezTo>
                  <a:pt x="570" y="774"/>
                  <a:pt x="0" y="1922"/>
                  <a:pt x="0" y="3203"/>
                </a:cubicBezTo>
              </a:path>
            </a:pathLst>
          </a:custGeom>
          <a:solidFill>
            <a:srgbClr val="76D5D6">
              <a:alpha val="40091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38F47C25-84A8-16A6-97CE-48EC2932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93" y="3059431"/>
            <a:ext cx="3609831" cy="3609830"/>
          </a:xfrm>
          <a:custGeom>
            <a:avLst/>
            <a:gdLst>
              <a:gd name="T0" fmla="*/ 5358 w 5359"/>
              <a:gd name="T1" fmla="*/ 2678 h 5358"/>
              <a:gd name="T2" fmla="*/ 5358 w 5359"/>
              <a:gd name="T3" fmla="*/ 2678 h 5358"/>
              <a:gd name="T4" fmla="*/ 2679 w 5359"/>
              <a:gd name="T5" fmla="*/ 5357 h 5358"/>
              <a:gd name="T6" fmla="*/ 2679 w 5359"/>
              <a:gd name="T7" fmla="*/ 5357 h 5358"/>
              <a:gd name="T8" fmla="*/ 0 w 5359"/>
              <a:gd name="T9" fmla="*/ 2678 h 5358"/>
              <a:gd name="T10" fmla="*/ 0 w 5359"/>
              <a:gd name="T11" fmla="*/ 2678 h 5358"/>
              <a:gd name="T12" fmla="*/ 2679 w 5359"/>
              <a:gd name="T13" fmla="*/ 0 h 5358"/>
              <a:gd name="T14" fmla="*/ 2679 w 5359"/>
              <a:gd name="T15" fmla="*/ 0 h 5358"/>
              <a:gd name="T16" fmla="*/ 5358 w 5359"/>
              <a:gd name="T17" fmla="*/ 2678 h 5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9" h="5358">
                <a:moveTo>
                  <a:pt x="5358" y="2678"/>
                </a:moveTo>
                <a:lnTo>
                  <a:pt x="5358" y="2678"/>
                </a:lnTo>
                <a:cubicBezTo>
                  <a:pt x="5358" y="4157"/>
                  <a:pt x="4159" y="5357"/>
                  <a:pt x="2679" y="5357"/>
                </a:cubicBezTo>
                <a:lnTo>
                  <a:pt x="2679" y="5357"/>
                </a:lnTo>
                <a:cubicBezTo>
                  <a:pt x="1199" y="5357"/>
                  <a:pt x="0" y="4157"/>
                  <a:pt x="0" y="2678"/>
                </a:cubicBezTo>
                <a:lnTo>
                  <a:pt x="0" y="2678"/>
                </a:lnTo>
                <a:cubicBezTo>
                  <a:pt x="0" y="1199"/>
                  <a:pt x="1199" y="0"/>
                  <a:pt x="2679" y="0"/>
                </a:cubicBezTo>
                <a:lnTo>
                  <a:pt x="2679" y="0"/>
                </a:lnTo>
                <a:cubicBezTo>
                  <a:pt x="4159" y="0"/>
                  <a:pt x="5358" y="1199"/>
                  <a:pt x="5358" y="2678"/>
                </a:cubicBezTo>
              </a:path>
            </a:pathLst>
          </a:custGeom>
          <a:solidFill>
            <a:srgbClr val="FFBF4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 dirty="0">
              <a:solidFill>
                <a:srgbClr val="FFBF40"/>
              </a:solidFill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53517DE-9F7F-CCDE-5234-26A21A56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57" y="1202744"/>
            <a:ext cx="7222343" cy="5657044"/>
          </a:xfrm>
          <a:custGeom>
            <a:avLst/>
            <a:gdLst>
              <a:gd name="T0" fmla="*/ 1268 w 11599"/>
              <a:gd name="T1" fmla="*/ 6830 h 9083"/>
              <a:gd name="T2" fmla="*/ 1268 w 11599"/>
              <a:gd name="T3" fmla="*/ 6830 h 9083"/>
              <a:gd name="T4" fmla="*/ 6708 w 11599"/>
              <a:gd name="T5" fmla="*/ 1390 h 9083"/>
              <a:gd name="T6" fmla="*/ 6708 w 11599"/>
              <a:gd name="T7" fmla="*/ 1390 h 9083"/>
              <a:gd name="T8" fmla="*/ 11598 w 11599"/>
              <a:gd name="T9" fmla="*/ 4442 h 9083"/>
              <a:gd name="T10" fmla="*/ 11598 w 11599"/>
              <a:gd name="T11" fmla="*/ 2116 h 9083"/>
              <a:gd name="T12" fmla="*/ 11598 w 11599"/>
              <a:gd name="T13" fmla="*/ 2116 h 9083"/>
              <a:gd name="T14" fmla="*/ 6708 w 11599"/>
              <a:gd name="T15" fmla="*/ 0 h 9083"/>
              <a:gd name="T16" fmla="*/ 6708 w 11599"/>
              <a:gd name="T17" fmla="*/ 0 h 9083"/>
              <a:gd name="T18" fmla="*/ 2278 w 11599"/>
              <a:gd name="T19" fmla="*/ 1670 h 9083"/>
              <a:gd name="T20" fmla="*/ 2278 w 11599"/>
              <a:gd name="T21" fmla="*/ 1670 h 9083"/>
              <a:gd name="T22" fmla="*/ 126 w 11599"/>
              <a:gd name="T23" fmla="*/ 5403 h 9083"/>
              <a:gd name="T24" fmla="*/ 126 w 11599"/>
              <a:gd name="T25" fmla="*/ 5403 h 9083"/>
              <a:gd name="T26" fmla="*/ 0 w 11599"/>
              <a:gd name="T27" fmla="*/ 6708 h 9083"/>
              <a:gd name="T28" fmla="*/ 0 w 11599"/>
              <a:gd name="T29" fmla="*/ 6708 h 9083"/>
              <a:gd name="T30" fmla="*/ 431 w 11599"/>
              <a:gd name="T31" fmla="*/ 9082 h 9083"/>
              <a:gd name="T32" fmla="*/ 1755 w 11599"/>
              <a:gd name="T33" fmla="*/ 9082 h 9083"/>
              <a:gd name="T34" fmla="*/ 1755 w 11599"/>
              <a:gd name="T35" fmla="*/ 9082 h 9083"/>
              <a:gd name="T36" fmla="*/ 1268 w 11599"/>
              <a:gd name="T37" fmla="*/ 6830 h 9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99" h="9083">
                <a:moveTo>
                  <a:pt x="1268" y="6830"/>
                </a:moveTo>
                <a:lnTo>
                  <a:pt x="1268" y="6830"/>
                </a:lnTo>
                <a:cubicBezTo>
                  <a:pt x="1268" y="3824"/>
                  <a:pt x="3703" y="1390"/>
                  <a:pt x="6708" y="1390"/>
                </a:cubicBezTo>
                <a:lnTo>
                  <a:pt x="6708" y="1390"/>
                </a:lnTo>
                <a:cubicBezTo>
                  <a:pt x="8857" y="1390"/>
                  <a:pt x="10714" y="2635"/>
                  <a:pt x="11598" y="4442"/>
                </a:cubicBezTo>
                <a:lnTo>
                  <a:pt x="11598" y="2116"/>
                </a:lnTo>
                <a:lnTo>
                  <a:pt x="11598" y="2116"/>
                </a:lnTo>
                <a:cubicBezTo>
                  <a:pt x="10374" y="813"/>
                  <a:pt x="8636" y="0"/>
                  <a:pt x="6708" y="0"/>
                </a:cubicBezTo>
                <a:lnTo>
                  <a:pt x="6708" y="0"/>
                </a:lnTo>
                <a:cubicBezTo>
                  <a:pt x="5010" y="0"/>
                  <a:pt x="3460" y="630"/>
                  <a:pt x="2278" y="1670"/>
                </a:cubicBezTo>
                <a:lnTo>
                  <a:pt x="2278" y="1670"/>
                </a:lnTo>
                <a:cubicBezTo>
                  <a:pt x="2103" y="3196"/>
                  <a:pt x="1297" y="4530"/>
                  <a:pt x="126" y="5403"/>
                </a:cubicBezTo>
                <a:lnTo>
                  <a:pt x="126" y="5403"/>
                </a:lnTo>
                <a:cubicBezTo>
                  <a:pt x="43" y="5826"/>
                  <a:pt x="0" y="6262"/>
                  <a:pt x="0" y="6708"/>
                </a:cubicBezTo>
                <a:lnTo>
                  <a:pt x="0" y="6708"/>
                </a:lnTo>
                <a:cubicBezTo>
                  <a:pt x="0" y="7544"/>
                  <a:pt x="152" y="8344"/>
                  <a:pt x="431" y="9082"/>
                </a:cubicBezTo>
                <a:lnTo>
                  <a:pt x="1755" y="9082"/>
                </a:lnTo>
                <a:lnTo>
                  <a:pt x="1755" y="9082"/>
                </a:lnTo>
                <a:cubicBezTo>
                  <a:pt x="1442" y="8396"/>
                  <a:pt x="1268" y="7633"/>
                  <a:pt x="1268" y="6830"/>
                </a:cubicBezTo>
              </a:path>
            </a:pathLst>
          </a:custGeom>
          <a:noFill/>
          <a:ln w="12700" cap="flat">
            <a:solidFill>
              <a:srgbClr val="76D5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79B6D96-A510-7716-1A02-5E92C967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798" y="2067776"/>
            <a:ext cx="6434202" cy="4792012"/>
          </a:xfrm>
          <a:custGeom>
            <a:avLst/>
            <a:gdLst>
              <a:gd name="T0" fmla="*/ 5440 w 10331"/>
              <a:gd name="T1" fmla="*/ 0 h 7693"/>
              <a:gd name="T2" fmla="*/ 5440 w 10331"/>
              <a:gd name="T3" fmla="*/ 0 h 7693"/>
              <a:gd name="T4" fmla="*/ 0 w 10331"/>
              <a:gd name="T5" fmla="*/ 5440 h 7693"/>
              <a:gd name="T6" fmla="*/ 0 w 10331"/>
              <a:gd name="T7" fmla="*/ 5440 h 7693"/>
              <a:gd name="T8" fmla="*/ 487 w 10331"/>
              <a:gd name="T9" fmla="*/ 7692 h 7693"/>
              <a:gd name="T10" fmla="*/ 10330 w 10331"/>
              <a:gd name="T11" fmla="*/ 7692 h 7693"/>
              <a:gd name="T12" fmla="*/ 10330 w 10331"/>
              <a:gd name="T13" fmla="*/ 3052 h 7693"/>
              <a:gd name="T14" fmla="*/ 10330 w 10331"/>
              <a:gd name="T15" fmla="*/ 3052 h 7693"/>
              <a:gd name="T16" fmla="*/ 5440 w 10331"/>
              <a:gd name="T17" fmla="*/ 0 h 7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31" h="7693">
                <a:moveTo>
                  <a:pt x="5440" y="0"/>
                </a:moveTo>
                <a:lnTo>
                  <a:pt x="5440" y="0"/>
                </a:lnTo>
                <a:cubicBezTo>
                  <a:pt x="2435" y="0"/>
                  <a:pt x="0" y="2434"/>
                  <a:pt x="0" y="5440"/>
                </a:cubicBezTo>
                <a:lnTo>
                  <a:pt x="0" y="5440"/>
                </a:lnTo>
                <a:cubicBezTo>
                  <a:pt x="0" y="6243"/>
                  <a:pt x="174" y="7006"/>
                  <a:pt x="487" y="7692"/>
                </a:cubicBezTo>
                <a:lnTo>
                  <a:pt x="10330" y="7692"/>
                </a:lnTo>
                <a:lnTo>
                  <a:pt x="10330" y="3052"/>
                </a:lnTo>
                <a:lnTo>
                  <a:pt x="10330" y="3052"/>
                </a:lnTo>
                <a:cubicBezTo>
                  <a:pt x="9446" y="1245"/>
                  <a:pt x="7589" y="0"/>
                  <a:pt x="5440" y="0"/>
                </a:cubicBezTo>
              </a:path>
            </a:pathLst>
          </a:custGeom>
          <a:solidFill>
            <a:srgbClr val="76D5D6">
              <a:alpha val="40091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2485042-400C-9289-8FAF-EFF4176B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02" y="3078356"/>
            <a:ext cx="3336559" cy="3336558"/>
          </a:xfrm>
          <a:custGeom>
            <a:avLst/>
            <a:gdLst>
              <a:gd name="T0" fmla="*/ 5358 w 5359"/>
              <a:gd name="T1" fmla="*/ 2678 h 5358"/>
              <a:gd name="T2" fmla="*/ 5358 w 5359"/>
              <a:gd name="T3" fmla="*/ 2678 h 5358"/>
              <a:gd name="T4" fmla="*/ 2679 w 5359"/>
              <a:gd name="T5" fmla="*/ 5357 h 5358"/>
              <a:gd name="T6" fmla="*/ 2679 w 5359"/>
              <a:gd name="T7" fmla="*/ 5357 h 5358"/>
              <a:gd name="T8" fmla="*/ 0 w 5359"/>
              <a:gd name="T9" fmla="*/ 2678 h 5358"/>
              <a:gd name="T10" fmla="*/ 0 w 5359"/>
              <a:gd name="T11" fmla="*/ 2678 h 5358"/>
              <a:gd name="T12" fmla="*/ 2679 w 5359"/>
              <a:gd name="T13" fmla="*/ 0 h 5358"/>
              <a:gd name="T14" fmla="*/ 2679 w 5359"/>
              <a:gd name="T15" fmla="*/ 0 h 5358"/>
              <a:gd name="T16" fmla="*/ 5358 w 5359"/>
              <a:gd name="T17" fmla="*/ 2678 h 5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9" h="5358">
                <a:moveTo>
                  <a:pt x="5358" y="2678"/>
                </a:moveTo>
                <a:lnTo>
                  <a:pt x="5358" y="2678"/>
                </a:lnTo>
                <a:cubicBezTo>
                  <a:pt x="5358" y="4157"/>
                  <a:pt x="4159" y="5357"/>
                  <a:pt x="2679" y="5357"/>
                </a:cubicBezTo>
                <a:lnTo>
                  <a:pt x="2679" y="5357"/>
                </a:lnTo>
                <a:cubicBezTo>
                  <a:pt x="1199" y="5357"/>
                  <a:pt x="0" y="4157"/>
                  <a:pt x="0" y="2678"/>
                </a:cubicBezTo>
                <a:lnTo>
                  <a:pt x="0" y="2678"/>
                </a:lnTo>
                <a:cubicBezTo>
                  <a:pt x="0" y="1199"/>
                  <a:pt x="1199" y="0"/>
                  <a:pt x="2679" y="0"/>
                </a:cubicBezTo>
                <a:lnTo>
                  <a:pt x="2679" y="0"/>
                </a:lnTo>
                <a:cubicBezTo>
                  <a:pt x="4159" y="0"/>
                  <a:pt x="5358" y="1199"/>
                  <a:pt x="5358" y="2678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FFBF40"/>
                </a:solidFill>
              </a:rPr>
              <a:t>YOUR IMAGE HERE</a:t>
            </a:r>
          </a:p>
        </p:txBody>
      </p:sp>
      <p:sp>
        <p:nvSpPr>
          <p:cNvPr id="7" name="Freeform 390">
            <a:extLst>
              <a:ext uri="{FF2B5EF4-FFF2-40B4-BE49-F238E27FC236}">
                <a16:creationId xmlns:a16="http://schemas.microsoft.com/office/drawing/2014/main" id="{2ADC4ACF-BE19-C62B-B52B-CA26E185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409" y="612323"/>
            <a:ext cx="2745" cy="3243189"/>
          </a:xfrm>
          <a:custGeom>
            <a:avLst/>
            <a:gdLst>
              <a:gd name="T0" fmla="*/ 0 w 1"/>
              <a:gd name="T1" fmla="*/ 0 h 5209"/>
              <a:gd name="T2" fmla="*/ 0 w 1"/>
              <a:gd name="T3" fmla="*/ 5208 h 5209"/>
              <a:gd name="T4" fmla="*/ 0 w 1"/>
              <a:gd name="T5" fmla="*/ 0 h 5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209">
                <a:moveTo>
                  <a:pt x="0" y="0"/>
                </a:moveTo>
                <a:lnTo>
                  <a:pt x="0" y="5208"/>
                </a:lnTo>
                <a:lnTo>
                  <a:pt x="0" y="0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99A100E-DB76-253B-7AFE-8FA2ADFE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46" y="834762"/>
            <a:ext cx="1185722" cy="301727"/>
          </a:xfrm>
          <a:custGeom>
            <a:avLst/>
            <a:gdLst>
              <a:gd name="connsiteX0" fmla="*/ 2327333 w 2370826"/>
              <a:gd name="connsiteY0" fmla="*/ 525392 h 603297"/>
              <a:gd name="connsiteX1" fmla="*/ 2327333 w 2370826"/>
              <a:gd name="connsiteY1" fmla="*/ 541708 h 603297"/>
              <a:gd name="connsiteX2" fmla="*/ 2335569 w 2370826"/>
              <a:gd name="connsiteY2" fmla="*/ 541708 h 603297"/>
              <a:gd name="connsiteX3" fmla="*/ 2349688 w 2370826"/>
              <a:gd name="connsiteY3" fmla="*/ 532922 h 603297"/>
              <a:gd name="connsiteX4" fmla="*/ 2339099 w 2370826"/>
              <a:gd name="connsiteY4" fmla="*/ 525392 h 603297"/>
              <a:gd name="connsiteX5" fmla="*/ 2322626 w 2370826"/>
              <a:gd name="connsiteY5" fmla="*/ 521627 h 603297"/>
              <a:gd name="connsiteX6" fmla="*/ 2340275 w 2370826"/>
              <a:gd name="connsiteY6" fmla="*/ 521627 h 603297"/>
              <a:gd name="connsiteX7" fmla="*/ 2349688 w 2370826"/>
              <a:gd name="connsiteY7" fmla="*/ 524137 h 603297"/>
              <a:gd name="connsiteX8" fmla="*/ 2354395 w 2370826"/>
              <a:gd name="connsiteY8" fmla="*/ 532922 h 603297"/>
              <a:gd name="connsiteX9" fmla="*/ 2341452 w 2370826"/>
              <a:gd name="connsiteY9" fmla="*/ 544218 h 603297"/>
              <a:gd name="connsiteX10" fmla="*/ 2354395 w 2370826"/>
              <a:gd name="connsiteY10" fmla="*/ 564298 h 603297"/>
              <a:gd name="connsiteX11" fmla="*/ 2348512 w 2370826"/>
              <a:gd name="connsiteY11" fmla="*/ 564298 h 603297"/>
              <a:gd name="connsiteX12" fmla="*/ 2336746 w 2370826"/>
              <a:gd name="connsiteY12" fmla="*/ 544218 h 603297"/>
              <a:gd name="connsiteX13" fmla="*/ 2327333 w 2370826"/>
              <a:gd name="connsiteY13" fmla="*/ 544218 h 603297"/>
              <a:gd name="connsiteX14" fmla="*/ 2327333 w 2370826"/>
              <a:gd name="connsiteY14" fmla="*/ 564298 h 603297"/>
              <a:gd name="connsiteX15" fmla="*/ 2322626 w 2370826"/>
              <a:gd name="connsiteY15" fmla="*/ 564298 h 603297"/>
              <a:gd name="connsiteX16" fmla="*/ 2333001 w 2370826"/>
              <a:gd name="connsiteY16" fmla="*/ 510040 h 603297"/>
              <a:gd name="connsiteX17" fmla="*/ 2300055 w 2370826"/>
              <a:gd name="connsiteY17" fmla="*/ 542985 h 603297"/>
              <a:gd name="connsiteX18" fmla="*/ 2333001 w 2370826"/>
              <a:gd name="connsiteY18" fmla="*/ 577149 h 603297"/>
              <a:gd name="connsiteX19" fmla="*/ 2365945 w 2370826"/>
              <a:gd name="connsiteY19" fmla="*/ 542985 h 603297"/>
              <a:gd name="connsiteX20" fmla="*/ 2333001 w 2370826"/>
              <a:gd name="connsiteY20" fmla="*/ 510040 h 603297"/>
              <a:gd name="connsiteX21" fmla="*/ 2333001 w 2370826"/>
              <a:gd name="connsiteY21" fmla="*/ 505159 h 603297"/>
              <a:gd name="connsiteX22" fmla="*/ 2370826 w 2370826"/>
              <a:gd name="connsiteY22" fmla="*/ 542985 h 603297"/>
              <a:gd name="connsiteX23" fmla="*/ 2333001 w 2370826"/>
              <a:gd name="connsiteY23" fmla="*/ 580810 h 603297"/>
              <a:gd name="connsiteX24" fmla="*/ 2295175 w 2370826"/>
              <a:gd name="connsiteY24" fmla="*/ 542985 h 603297"/>
              <a:gd name="connsiteX25" fmla="*/ 2333001 w 2370826"/>
              <a:gd name="connsiteY25" fmla="*/ 505159 h 603297"/>
              <a:gd name="connsiteX26" fmla="*/ 1586336 w 2370826"/>
              <a:gd name="connsiteY26" fmla="*/ 315871 h 603297"/>
              <a:gd name="connsiteX27" fmla="*/ 1519011 w 2370826"/>
              <a:gd name="connsiteY27" fmla="*/ 408480 h 603297"/>
              <a:gd name="connsiteX28" fmla="*/ 1531478 w 2370826"/>
              <a:gd name="connsiteY28" fmla="*/ 469802 h 603297"/>
              <a:gd name="connsiteX29" fmla="*/ 1570128 w 2370826"/>
              <a:gd name="connsiteY29" fmla="*/ 471053 h 603297"/>
              <a:gd name="connsiteX30" fmla="*/ 1624986 w 2370826"/>
              <a:gd name="connsiteY30" fmla="*/ 338397 h 603297"/>
              <a:gd name="connsiteX31" fmla="*/ 1586336 w 2370826"/>
              <a:gd name="connsiteY31" fmla="*/ 315871 h 603297"/>
              <a:gd name="connsiteX32" fmla="*/ 694721 w 2370826"/>
              <a:gd name="connsiteY32" fmla="*/ 214142 h 603297"/>
              <a:gd name="connsiteX33" fmla="*/ 877293 w 2370826"/>
              <a:gd name="connsiteY33" fmla="*/ 214142 h 603297"/>
              <a:gd name="connsiteX34" fmla="*/ 748127 w 2370826"/>
              <a:gd name="connsiteY34" fmla="*/ 580787 h 603297"/>
              <a:gd name="connsiteX35" fmla="*/ 565555 w 2370826"/>
              <a:gd name="connsiteY35" fmla="*/ 580787 h 603297"/>
              <a:gd name="connsiteX36" fmla="*/ 2237595 w 2370826"/>
              <a:gd name="connsiteY36" fmla="*/ 208650 h 603297"/>
              <a:gd name="connsiteX37" fmla="*/ 2320951 w 2370826"/>
              <a:gd name="connsiteY37" fmla="*/ 342619 h 603297"/>
              <a:gd name="connsiteX38" fmla="*/ 2236351 w 2370826"/>
              <a:gd name="connsiteY38" fmla="*/ 580788 h 603297"/>
              <a:gd name="connsiteX39" fmla="*/ 2049734 w 2370826"/>
              <a:gd name="connsiteY39" fmla="*/ 580788 h 603297"/>
              <a:gd name="connsiteX40" fmla="*/ 2108208 w 2370826"/>
              <a:gd name="connsiteY40" fmla="*/ 414566 h 603297"/>
              <a:gd name="connsiteX41" fmla="*/ 2083325 w 2370826"/>
              <a:gd name="connsiteY41" fmla="*/ 364948 h 603297"/>
              <a:gd name="connsiteX42" fmla="*/ 2028585 w 2370826"/>
              <a:gd name="connsiteY42" fmla="*/ 404642 h 603297"/>
              <a:gd name="connsiteX43" fmla="*/ 1966379 w 2370826"/>
              <a:gd name="connsiteY43" fmla="*/ 580788 h 603297"/>
              <a:gd name="connsiteX44" fmla="*/ 1773542 w 2370826"/>
              <a:gd name="connsiteY44" fmla="*/ 580788 h 603297"/>
              <a:gd name="connsiteX45" fmla="*/ 1902929 w 2370826"/>
              <a:gd name="connsiteY45" fmla="*/ 214852 h 603297"/>
              <a:gd name="connsiteX46" fmla="*/ 2095767 w 2370826"/>
              <a:gd name="connsiteY46" fmla="*/ 214852 h 603297"/>
              <a:gd name="connsiteX47" fmla="*/ 2074617 w 2370826"/>
              <a:gd name="connsiteY47" fmla="*/ 269432 h 603297"/>
              <a:gd name="connsiteX48" fmla="*/ 2237595 w 2370826"/>
              <a:gd name="connsiteY48" fmla="*/ 208650 h 603297"/>
              <a:gd name="connsiteX49" fmla="*/ 1620973 w 2370826"/>
              <a:gd name="connsiteY49" fmla="*/ 192366 h 603297"/>
              <a:gd name="connsiteX50" fmla="*/ 1712260 w 2370826"/>
              <a:gd name="connsiteY50" fmla="*/ 206993 h 603297"/>
              <a:gd name="connsiteX51" fmla="*/ 1810755 w 2370826"/>
              <a:gd name="connsiteY51" fmla="*/ 292093 h 603297"/>
              <a:gd name="connsiteX52" fmla="*/ 1739689 w 2370826"/>
              <a:gd name="connsiteY52" fmla="*/ 542388 h 603297"/>
              <a:gd name="connsiteX53" fmla="*/ 1437971 w 2370826"/>
              <a:gd name="connsiteY53" fmla="*/ 594950 h 603297"/>
              <a:gd name="connsiteX54" fmla="*/ 1329502 w 2370826"/>
              <a:gd name="connsiteY54" fmla="*/ 511101 h 603297"/>
              <a:gd name="connsiteX55" fmla="*/ 1368152 w 2370826"/>
              <a:gd name="connsiteY55" fmla="*/ 284584 h 603297"/>
              <a:gd name="connsiteX56" fmla="*/ 1620973 w 2370826"/>
              <a:gd name="connsiteY56" fmla="*/ 192366 h 603297"/>
              <a:gd name="connsiteX57" fmla="*/ 814430 w 2370826"/>
              <a:gd name="connsiteY57" fmla="*/ 12231 h 603297"/>
              <a:gd name="connsiteX58" fmla="*/ 916521 w 2370826"/>
              <a:gd name="connsiteY58" fmla="*/ 40933 h 603297"/>
              <a:gd name="connsiteX59" fmla="*/ 923991 w 2370826"/>
              <a:gd name="connsiteY59" fmla="*/ 123295 h 603297"/>
              <a:gd name="connsiteX60" fmla="*/ 835595 w 2370826"/>
              <a:gd name="connsiteY60" fmla="*/ 173212 h 603297"/>
              <a:gd name="connsiteX61" fmla="*/ 740975 w 2370826"/>
              <a:gd name="connsiteY61" fmla="*/ 142014 h 603297"/>
              <a:gd name="connsiteX62" fmla="*/ 731015 w 2370826"/>
              <a:gd name="connsiteY62" fmla="*/ 72131 h 603297"/>
              <a:gd name="connsiteX63" fmla="*/ 814430 w 2370826"/>
              <a:gd name="connsiteY63" fmla="*/ 12231 h 603297"/>
              <a:gd name="connsiteX64" fmla="*/ 1009371 w 2370826"/>
              <a:gd name="connsiteY64" fmla="*/ 0 h 603297"/>
              <a:gd name="connsiteX65" fmla="*/ 1195463 w 2370826"/>
              <a:gd name="connsiteY65" fmla="*/ 0 h 603297"/>
              <a:gd name="connsiteX66" fmla="*/ 1080086 w 2370826"/>
              <a:gd name="connsiteY66" fmla="*/ 336505 h 603297"/>
              <a:gd name="connsiteX67" fmla="*/ 1186779 w 2370826"/>
              <a:gd name="connsiteY67" fmla="*/ 211873 h 603297"/>
              <a:gd name="connsiteX68" fmla="*/ 1398923 w 2370826"/>
              <a:gd name="connsiteY68" fmla="*/ 211873 h 603297"/>
              <a:gd name="connsiteX69" fmla="*/ 1236403 w 2370826"/>
              <a:gd name="connsiteY69" fmla="*/ 403806 h 603297"/>
              <a:gd name="connsiteX70" fmla="*/ 1269900 w 2370826"/>
              <a:gd name="connsiteY70" fmla="*/ 580783 h 603297"/>
              <a:gd name="connsiteX71" fmla="*/ 1075124 w 2370826"/>
              <a:gd name="connsiteY71" fmla="*/ 580783 h 603297"/>
              <a:gd name="connsiteX72" fmla="*/ 1045349 w 2370826"/>
              <a:gd name="connsiteY72" fmla="*/ 434964 h 603297"/>
              <a:gd name="connsiteX73" fmla="*/ 994484 w 2370826"/>
              <a:gd name="connsiteY73" fmla="*/ 580783 h 603297"/>
              <a:gd name="connsiteX74" fmla="*/ 807152 w 2370826"/>
              <a:gd name="connsiteY74" fmla="*/ 580783 h 603297"/>
              <a:gd name="connsiteX75" fmla="*/ 202910 w 2370826"/>
              <a:gd name="connsiteY75" fmla="*/ 0 h 603297"/>
              <a:gd name="connsiteX76" fmla="*/ 369719 w 2370826"/>
              <a:gd name="connsiteY76" fmla="*/ 0 h 603297"/>
              <a:gd name="connsiteX77" fmla="*/ 430716 w 2370826"/>
              <a:gd name="connsiteY77" fmla="*/ 238046 h 603297"/>
              <a:gd name="connsiteX78" fmla="*/ 512876 w 2370826"/>
              <a:gd name="connsiteY78" fmla="*/ 0 h 603297"/>
              <a:gd name="connsiteX79" fmla="*/ 707072 w 2370826"/>
              <a:gd name="connsiteY79" fmla="*/ 0 h 603297"/>
              <a:gd name="connsiteX80" fmla="*/ 502917 w 2370826"/>
              <a:gd name="connsiteY80" fmla="*/ 580783 h 603297"/>
              <a:gd name="connsiteX81" fmla="*/ 328639 w 2370826"/>
              <a:gd name="connsiteY81" fmla="*/ 580783 h 603297"/>
              <a:gd name="connsiteX82" fmla="*/ 270131 w 2370826"/>
              <a:gd name="connsiteY82" fmla="*/ 358939 h 603297"/>
              <a:gd name="connsiteX83" fmla="*/ 192951 w 2370826"/>
              <a:gd name="connsiteY83" fmla="*/ 580783 h 603297"/>
              <a:gd name="connsiteX84" fmla="*/ 0 w 2370826"/>
              <a:gd name="connsiteY84" fmla="*/ 580783 h 60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370826" h="603297">
                <a:moveTo>
                  <a:pt x="2327333" y="525392"/>
                </a:moveTo>
                <a:lnTo>
                  <a:pt x="2327333" y="541708"/>
                </a:lnTo>
                <a:lnTo>
                  <a:pt x="2335569" y="541708"/>
                </a:lnTo>
                <a:cubicBezTo>
                  <a:pt x="2341452" y="541708"/>
                  <a:pt x="2349688" y="541708"/>
                  <a:pt x="2349688" y="532922"/>
                </a:cubicBezTo>
                <a:cubicBezTo>
                  <a:pt x="2349688" y="526647"/>
                  <a:pt x="2343805" y="525392"/>
                  <a:pt x="2339099" y="525392"/>
                </a:cubicBezTo>
                <a:close/>
                <a:moveTo>
                  <a:pt x="2322626" y="521627"/>
                </a:moveTo>
                <a:lnTo>
                  <a:pt x="2340275" y="521627"/>
                </a:lnTo>
                <a:cubicBezTo>
                  <a:pt x="2343805" y="521627"/>
                  <a:pt x="2346158" y="521627"/>
                  <a:pt x="2349688" y="524137"/>
                </a:cubicBezTo>
                <a:cubicBezTo>
                  <a:pt x="2353218" y="525392"/>
                  <a:pt x="2354395" y="529157"/>
                  <a:pt x="2354395" y="532922"/>
                </a:cubicBezTo>
                <a:cubicBezTo>
                  <a:pt x="2354395" y="541708"/>
                  <a:pt x="2348512" y="544218"/>
                  <a:pt x="2341452" y="544218"/>
                </a:cubicBezTo>
                <a:lnTo>
                  <a:pt x="2354395" y="564298"/>
                </a:lnTo>
                <a:lnTo>
                  <a:pt x="2348512" y="564298"/>
                </a:lnTo>
                <a:lnTo>
                  <a:pt x="2336746" y="544218"/>
                </a:lnTo>
                <a:lnTo>
                  <a:pt x="2327333" y="544218"/>
                </a:lnTo>
                <a:lnTo>
                  <a:pt x="2327333" y="564298"/>
                </a:lnTo>
                <a:lnTo>
                  <a:pt x="2322626" y="564298"/>
                </a:lnTo>
                <a:close/>
                <a:moveTo>
                  <a:pt x="2333001" y="510040"/>
                </a:moveTo>
                <a:cubicBezTo>
                  <a:pt x="2314698" y="510040"/>
                  <a:pt x="2300055" y="524682"/>
                  <a:pt x="2300055" y="542985"/>
                </a:cubicBezTo>
                <a:cubicBezTo>
                  <a:pt x="2300055" y="562507"/>
                  <a:pt x="2314698" y="577149"/>
                  <a:pt x="2333001" y="577149"/>
                </a:cubicBezTo>
                <a:cubicBezTo>
                  <a:pt x="2351303" y="577149"/>
                  <a:pt x="2365945" y="562507"/>
                  <a:pt x="2365945" y="542985"/>
                </a:cubicBezTo>
                <a:cubicBezTo>
                  <a:pt x="2365945" y="524682"/>
                  <a:pt x="2351303" y="510040"/>
                  <a:pt x="2333001" y="510040"/>
                </a:cubicBezTo>
                <a:close/>
                <a:moveTo>
                  <a:pt x="2333001" y="505159"/>
                </a:moveTo>
                <a:cubicBezTo>
                  <a:pt x="2354964" y="505159"/>
                  <a:pt x="2370826" y="522242"/>
                  <a:pt x="2370826" y="542985"/>
                </a:cubicBezTo>
                <a:cubicBezTo>
                  <a:pt x="2370826" y="563728"/>
                  <a:pt x="2354964" y="580810"/>
                  <a:pt x="2333001" y="580810"/>
                </a:cubicBezTo>
                <a:cubicBezTo>
                  <a:pt x="2312257" y="580810"/>
                  <a:pt x="2295175" y="563728"/>
                  <a:pt x="2295175" y="542985"/>
                </a:cubicBezTo>
                <a:cubicBezTo>
                  <a:pt x="2295175" y="522242"/>
                  <a:pt x="2312257" y="505159"/>
                  <a:pt x="2333001" y="505159"/>
                </a:cubicBezTo>
                <a:close/>
                <a:moveTo>
                  <a:pt x="1586336" y="315871"/>
                </a:moveTo>
                <a:cubicBezTo>
                  <a:pt x="1542699" y="323380"/>
                  <a:pt x="1530232" y="373439"/>
                  <a:pt x="1519011" y="408480"/>
                </a:cubicBezTo>
                <a:cubicBezTo>
                  <a:pt x="1516517" y="428503"/>
                  <a:pt x="1507790" y="457287"/>
                  <a:pt x="1531478" y="469802"/>
                </a:cubicBezTo>
                <a:cubicBezTo>
                  <a:pt x="1541453" y="477311"/>
                  <a:pt x="1558907" y="476059"/>
                  <a:pt x="1570128" y="471053"/>
                </a:cubicBezTo>
                <a:cubicBezTo>
                  <a:pt x="1613765" y="442270"/>
                  <a:pt x="1629973" y="389708"/>
                  <a:pt x="1624986" y="338397"/>
                </a:cubicBezTo>
                <a:cubicBezTo>
                  <a:pt x="1619999" y="320877"/>
                  <a:pt x="1601298" y="314619"/>
                  <a:pt x="1586336" y="315871"/>
                </a:cubicBezTo>
                <a:close/>
                <a:moveTo>
                  <a:pt x="694721" y="214142"/>
                </a:moveTo>
                <a:lnTo>
                  <a:pt x="877293" y="214142"/>
                </a:lnTo>
                <a:lnTo>
                  <a:pt x="748127" y="580787"/>
                </a:lnTo>
                <a:lnTo>
                  <a:pt x="565555" y="580787"/>
                </a:lnTo>
                <a:close/>
                <a:moveTo>
                  <a:pt x="2237595" y="208650"/>
                </a:moveTo>
                <a:cubicBezTo>
                  <a:pt x="2320951" y="208650"/>
                  <a:pt x="2343345" y="278116"/>
                  <a:pt x="2320951" y="342619"/>
                </a:cubicBezTo>
                <a:lnTo>
                  <a:pt x="2236351" y="580788"/>
                </a:lnTo>
                <a:lnTo>
                  <a:pt x="2049734" y="580788"/>
                </a:lnTo>
                <a:lnTo>
                  <a:pt x="2108208" y="414566"/>
                </a:lnTo>
                <a:cubicBezTo>
                  <a:pt x="2116916" y="392238"/>
                  <a:pt x="2110696" y="364948"/>
                  <a:pt x="2083325" y="364948"/>
                </a:cubicBezTo>
                <a:cubicBezTo>
                  <a:pt x="2054711" y="364948"/>
                  <a:pt x="2038537" y="377352"/>
                  <a:pt x="2028585" y="404642"/>
                </a:cubicBezTo>
                <a:lnTo>
                  <a:pt x="1966379" y="580788"/>
                </a:lnTo>
                <a:lnTo>
                  <a:pt x="1773542" y="580788"/>
                </a:lnTo>
                <a:lnTo>
                  <a:pt x="1902929" y="214852"/>
                </a:lnTo>
                <a:lnTo>
                  <a:pt x="2095767" y="214852"/>
                </a:lnTo>
                <a:lnTo>
                  <a:pt x="2074617" y="269432"/>
                </a:lnTo>
                <a:cubicBezTo>
                  <a:pt x="2101987" y="244623"/>
                  <a:pt x="2156728" y="208650"/>
                  <a:pt x="2237595" y="208650"/>
                </a:cubicBezTo>
                <a:close/>
                <a:moveTo>
                  <a:pt x="1620973" y="192366"/>
                </a:moveTo>
                <a:cubicBezTo>
                  <a:pt x="1652337" y="194087"/>
                  <a:pt x="1683273" y="199171"/>
                  <a:pt x="1712260" y="206993"/>
                </a:cubicBezTo>
                <a:cubicBezTo>
                  <a:pt x="1754650" y="217005"/>
                  <a:pt x="1794547" y="249543"/>
                  <a:pt x="1810755" y="292093"/>
                </a:cubicBezTo>
                <a:cubicBezTo>
                  <a:pt x="1838184" y="378445"/>
                  <a:pt x="1813249" y="481065"/>
                  <a:pt x="1739689" y="542388"/>
                </a:cubicBezTo>
                <a:cubicBezTo>
                  <a:pt x="1661143" y="613722"/>
                  <a:pt x="1535219" y="608716"/>
                  <a:pt x="1437971" y="594950"/>
                </a:cubicBezTo>
                <a:cubicBezTo>
                  <a:pt x="1394334" y="587441"/>
                  <a:pt x="1346956" y="556154"/>
                  <a:pt x="1329502" y="511101"/>
                </a:cubicBezTo>
                <a:cubicBezTo>
                  <a:pt x="1295839" y="436012"/>
                  <a:pt x="1322021" y="345906"/>
                  <a:pt x="1368152" y="284584"/>
                </a:cubicBezTo>
                <a:cubicBezTo>
                  <a:pt x="1428932" y="212312"/>
                  <a:pt x="1526881" y="187204"/>
                  <a:pt x="1620973" y="192366"/>
                </a:cubicBezTo>
                <a:close/>
                <a:moveTo>
                  <a:pt x="814430" y="12231"/>
                </a:moveTo>
                <a:cubicBezTo>
                  <a:pt x="853025" y="10983"/>
                  <a:pt x="890376" y="12231"/>
                  <a:pt x="916521" y="40933"/>
                </a:cubicBezTo>
                <a:cubicBezTo>
                  <a:pt x="932706" y="64643"/>
                  <a:pt x="937686" y="97089"/>
                  <a:pt x="923991" y="123295"/>
                </a:cubicBezTo>
                <a:cubicBezTo>
                  <a:pt x="905316" y="156989"/>
                  <a:pt x="869211" y="168220"/>
                  <a:pt x="835595" y="173212"/>
                </a:cubicBezTo>
                <a:cubicBezTo>
                  <a:pt x="800735" y="174460"/>
                  <a:pt x="764630" y="169468"/>
                  <a:pt x="740975" y="142014"/>
                </a:cubicBezTo>
                <a:cubicBezTo>
                  <a:pt x="726035" y="123295"/>
                  <a:pt x="724790" y="94593"/>
                  <a:pt x="731015" y="72131"/>
                </a:cubicBezTo>
                <a:cubicBezTo>
                  <a:pt x="743465" y="35941"/>
                  <a:pt x="779570" y="17223"/>
                  <a:pt x="814430" y="12231"/>
                </a:cubicBezTo>
                <a:close/>
                <a:moveTo>
                  <a:pt x="1009371" y="0"/>
                </a:moveTo>
                <a:lnTo>
                  <a:pt x="1195463" y="0"/>
                </a:lnTo>
                <a:lnTo>
                  <a:pt x="1080086" y="336505"/>
                </a:lnTo>
                <a:lnTo>
                  <a:pt x="1186779" y="211873"/>
                </a:lnTo>
                <a:lnTo>
                  <a:pt x="1398923" y="211873"/>
                </a:lnTo>
                <a:lnTo>
                  <a:pt x="1236403" y="403806"/>
                </a:lnTo>
                <a:lnTo>
                  <a:pt x="1269900" y="580783"/>
                </a:lnTo>
                <a:lnTo>
                  <a:pt x="1075124" y="580783"/>
                </a:lnTo>
                <a:lnTo>
                  <a:pt x="1045349" y="434964"/>
                </a:lnTo>
                <a:lnTo>
                  <a:pt x="994484" y="580783"/>
                </a:lnTo>
                <a:lnTo>
                  <a:pt x="807152" y="580783"/>
                </a:lnTo>
                <a:close/>
                <a:moveTo>
                  <a:pt x="202910" y="0"/>
                </a:moveTo>
                <a:lnTo>
                  <a:pt x="369719" y="0"/>
                </a:lnTo>
                <a:lnTo>
                  <a:pt x="430716" y="238046"/>
                </a:lnTo>
                <a:lnTo>
                  <a:pt x="512876" y="0"/>
                </a:lnTo>
                <a:lnTo>
                  <a:pt x="707072" y="0"/>
                </a:lnTo>
                <a:lnTo>
                  <a:pt x="502917" y="580783"/>
                </a:lnTo>
                <a:lnTo>
                  <a:pt x="328639" y="580783"/>
                </a:lnTo>
                <a:lnTo>
                  <a:pt x="270131" y="358939"/>
                </a:lnTo>
                <a:lnTo>
                  <a:pt x="192951" y="580783"/>
                </a:lnTo>
                <a:lnTo>
                  <a:pt x="0" y="580783"/>
                </a:lnTo>
                <a:close/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1DD8E8E0-5320-5D59-A65F-0C65FC27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54" y="1504820"/>
            <a:ext cx="1161618" cy="488813"/>
          </a:xfrm>
          <a:custGeom>
            <a:avLst/>
            <a:gdLst>
              <a:gd name="T0" fmla="*/ 1371 w 1864"/>
              <a:gd name="T1" fmla="*/ 505 h 784"/>
              <a:gd name="T2" fmla="*/ 1336 w 1864"/>
              <a:gd name="T3" fmla="*/ 451 h 784"/>
              <a:gd name="T4" fmla="*/ 1330 w 1864"/>
              <a:gd name="T5" fmla="*/ 445 h 784"/>
              <a:gd name="T6" fmla="*/ 1556 w 1864"/>
              <a:gd name="T7" fmla="*/ 505 h 784"/>
              <a:gd name="T8" fmla="*/ 1372 w 1864"/>
              <a:gd name="T9" fmla="*/ 506 h 784"/>
              <a:gd name="T10" fmla="*/ 994 w 1864"/>
              <a:gd name="T11" fmla="*/ 33 h 784"/>
              <a:gd name="T12" fmla="*/ 1073 w 1864"/>
              <a:gd name="T13" fmla="*/ 33 h 784"/>
              <a:gd name="T14" fmla="*/ 1234 w 1864"/>
              <a:gd name="T15" fmla="*/ 215 h 784"/>
              <a:gd name="T16" fmla="*/ 994 w 1864"/>
              <a:gd name="T17" fmla="*/ 379 h 784"/>
              <a:gd name="T18" fmla="*/ 606 w 1864"/>
              <a:gd name="T19" fmla="*/ 165 h 784"/>
              <a:gd name="T20" fmla="*/ 481 w 1864"/>
              <a:gd name="T21" fmla="*/ 506 h 784"/>
              <a:gd name="T22" fmla="*/ 1491 w 1864"/>
              <a:gd name="T23" fmla="*/ 2 h 784"/>
              <a:gd name="T24" fmla="*/ 1486 w 1864"/>
              <a:gd name="T25" fmla="*/ 1 h 784"/>
              <a:gd name="T26" fmla="*/ 1326 w 1864"/>
              <a:gd name="T27" fmla="*/ 442 h 784"/>
              <a:gd name="T28" fmla="*/ 1176 w 1864"/>
              <a:gd name="T29" fmla="*/ 383 h 784"/>
              <a:gd name="T30" fmla="*/ 1176 w 1864"/>
              <a:gd name="T31" fmla="*/ 379 h 784"/>
              <a:gd name="T32" fmla="*/ 1352 w 1864"/>
              <a:gd name="T33" fmla="*/ 213 h 784"/>
              <a:gd name="T34" fmla="*/ 1101 w 1864"/>
              <a:gd name="T35" fmla="*/ 26 h 784"/>
              <a:gd name="T36" fmla="*/ 793 w 1864"/>
              <a:gd name="T37" fmla="*/ 31 h 784"/>
              <a:gd name="T38" fmla="*/ 882 w 1864"/>
              <a:gd name="T39" fmla="*/ 598 h 784"/>
              <a:gd name="T40" fmla="*/ 665 w 1864"/>
              <a:gd name="T41" fmla="*/ 0 h 784"/>
              <a:gd name="T42" fmla="*/ 603 w 1864"/>
              <a:gd name="T43" fmla="*/ 156 h 784"/>
              <a:gd name="T44" fmla="*/ 381 w 1864"/>
              <a:gd name="T45" fmla="*/ 759 h 784"/>
              <a:gd name="T46" fmla="*/ 370 w 1864"/>
              <a:gd name="T47" fmla="*/ 760 h 784"/>
              <a:gd name="T48" fmla="*/ 354 w 1864"/>
              <a:gd name="T49" fmla="*/ 760 h 784"/>
              <a:gd name="T50" fmla="*/ 553 w 1864"/>
              <a:gd name="T51" fmla="*/ 31 h 784"/>
              <a:gd name="T52" fmla="*/ 42 w 1864"/>
              <a:gd name="T53" fmla="*/ 26 h 784"/>
              <a:gd name="T54" fmla="*/ 47 w 1864"/>
              <a:gd name="T55" fmla="*/ 252 h 784"/>
              <a:gd name="T56" fmla="*/ 254 w 1864"/>
              <a:gd name="T57" fmla="*/ 31 h 784"/>
              <a:gd name="T58" fmla="*/ 0 w 1864"/>
              <a:gd name="T59" fmla="*/ 766 h 784"/>
              <a:gd name="T60" fmla="*/ 572 w 1864"/>
              <a:gd name="T61" fmla="*/ 549 h 784"/>
              <a:gd name="T62" fmla="*/ 566 w 1864"/>
              <a:gd name="T63" fmla="*/ 549 h 784"/>
              <a:gd name="T64" fmla="*/ 389 w 1864"/>
              <a:gd name="T65" fmla="*/ 758 h 784"/>
              <a:gd name="T66" fmla="*/ 731 w 1864"/>
              <a:gd name="T67" fmla="*/ 510 h 784"/>
              <a:gd name="T68" fmla="*/ 732 w 1864"/>
              <a:gd name="T69" fmla="*/ 760 h 784"/>
              <a:gd name="T70" fmla="*/ 1083 w 1864"/>
              <a:gd name="T71" fmla="*/ 766 h 784"/>
              <a:gd name="T72" fmla="*/ 994 w 1864"/>
              <a:gd name="T73" fmla="*/ 760 h 784"/>
              <a:gd name="T74" fmla="*/ 1098 w 1864"/>
              <a:gd name="T75" fmla="*/ 383 h 784"/>
              <a:gd name="T76" fmla="*/ 1264 w 1864"/>
              <a:gd name="T77" fmla="*/ 512 h 784"/>
              <a:gd name="T78" fmla="*/ 1264 w 1864"/>
              <a:gd name="T79" fmla="*/ 579 h 784"/>
              <a:gd name="T80" fmla="*/ 1209 w 1864"/>
              <a:gd name="T81" fmla="*/ 760 h 784"/>
              <a:gd name="T82" fmla="*/ 1135 w 1864"/>
              <a:gd name="T83" fmla="*/ 765 h 784"/>
              <a:gd name="T84" fmla="*/ 1287 w 1864"/>
              <a:gd name="T85" fmla="*/ 760 h 784"/>
              <a:gd name="T86" fmla="*/ 1265 w 1864"/>
              <a:gd name="T87" fmla="*/ 620 h 784"/>
              <a:gd name="T88" fmla="*/ 1266 w 1864"/>
              <a:gd name="T89" fmla="*/ 634 h 784"/>
              <a:gd name="T90" fmla="*/ 1268 w 1864"/>
              <a:gd name="T91" fmla="*/ 643 h 784"/>
              <a:gd name="T92" fmla="*/ 1331 w 1864"/>
              <a:gd name="T93" fmla="*/ 759 h 784"/>
              <a:gd name="T94" fmla="*/ 1416 w 1864"/>
              <a:gd name="T95" fmla="*/ 783 h 784"/>
              <a:gd name="T96" fmla="*/ 1515 w 1864"/>
              <a:gd name="T97" fmla="*/ 746 h 784"/>
              <a:gd name="T98" fmla="*/ 1512 w 1864"/>
              <a:gd name="T99" fmla="*/ 743 h 784"/>
              <a:gd name="T100" fmla="*/ 1446 w 1864"/>
              <a:gd name="T101" fmla="*/ 772 h 784"/>
              <a:gd name="T102" fmla="*/ 1385 w 1864"/>
              <a:gd name="T103" fmla="*/ 584 h 784"/>
              <a:gd name="T104" fmla="*/ 1375 w 1864"/>
              <a:gd name="T105" fmla="*/ 514 h 784"/>
              <a:gd name="T106" fmla="*/ 1558 w 1864"/>
              <a:gd name="T107" fmla="*/ 512 h 784"/>
              <a:gd name="T108" fmla="*/ 1559 w 1864"/>
              <a:gd name="T109" fmla="*/ 762 h 784"/>
              <a:gd name="T110" fmla="*/ 1863 w 1864"/>
              <a:gd name="T111" fmla="*/ 768 h 784"/>
              <a:gd name="T112" fmla="*/ 1768 w 1864"/>
              <a:gd name="T113" fmla="*/ 762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4" h="784">
                <a:moveTo>
                  <a:pt x="1372" y="506"/>
                </a:moveTo>
                <a:lnTo>
                  <a:pt x="1371" y="505"/>
                </a:lnTo>
                <a:lnTo>
                  <a:pt x="1371" y="505"/>
                </a:lnTo>
                <a:cubicBezTo>
                  <a:pt x="1363" y="485"/>
                  <a:pt x="1351" y="467"/>
                  <a:pt x="1336" y="451"/>
                </a:cubicBezTo>
                <a:lnTo>
                  <a:pt x="1331" y="446"/>
                </a:lnTo>
                <a:lnTo>
                  <a:pt x="1330" y="445"/>
                </a:lnTo>
                <a:lnTo>
                  <a:pt x="1432" y="164"/>
                </a:lnTo>
                <a:lnTo>
                  <a:pt x="1556" y="505"/>
                </a:lnTo>
                <a:lnTo>
                  <a:pt x="1372" y="505"/>
                </a:lnTo>
                <a:lnTo>
                  <a:pt x="1372" y="506"/>
                </a:lnTo>
                <a:close/>
                <a:moveTo>
                  <a:pt x="994" y="379"/>
                </a:moveTo>
                <a:lnTo>
                  <a:pt x="994" y="33"/>
                </a:lnTo>
                <a:lnTo>
                  <a:pt x="1073" y="33"/>
                </a:lnTo>
                <a:lnTo>
                  <a:pt x="1073" y="33"/>
                </a:lnTo>
                <a:cubicBezTo>
                  <a:pt x="1178" y="33"/>
                  <a:pt x="1234" y="96"/>
                  <a:pt x="1234" y="215"/>
                </a:cubicBezTo>
                <a:lnTo>
                  <a:pt x="1234" y="215"/>
                </a:lnTo>
                <a:cubicBezTo>
                  <a:pt x="1234" y="341"/>
                  <a:pt x="1202" y="379"/>
                  <a:pt x="1098" y="379"/>
                </a:cubicBezTo>
                <a:lnTo>
                  <a:pt x="994" y="379"/>
                </a:lnTo>
                <a:close/>
                <a:moveTo>
                  <a:pt x="481" y="506"/>
                </a:moveTo>
                <a:lnTo>
                  <a:pt x="606" y="165"/>
                </a:lnTo>
                <a:lnTo>
                  <a:pt x="730" y="506"/>
                </a:lnTo>
                <a:lnTo>
                  <a:pt x="481" y="506"/>
                </a:lnTo>
                <a:close/>
                <a:moveTo>
                  <a:pt x="1768" y="762"/>
                </a:moveTo>
                <a:lnTo>
                  <a:pt x="1491" y="2"/>
                </a:lnTo>
                <a:lnTo>
                  <a:pt x="1491" y="1"/>
                </a:lnTo>
                <a:lnTo>
                  <a:pt x="1486" y="1"/>
                </a:lnTo>
                <a:lnTo>
                  <a:pt x="1430" y="157"/>
                </a:lnTo>
                <a:lnTo>
                  <a:pt x="1326" y="442"/>
                </a:lnTo>
                <a:lnTo>
                  <a:pt x="1326" y="442"/>
                </a:lnTo>
                <a:cubicBezTo>
                  <a:pt x="1290" y="410"/>
                  <a:pt x="1240" y="390"/>
                  <a:pt x="1176" y="383"/>
                </a:cubicBezTo>
                <a:lnTo>
                  <a:pt x="1157" y="381"/>
                </a:lnTo>
                <a:lnTo>
                  <a:pt x="1176" y="379"/>
                </a:lnTo>
                <a:lnTo>
                  <a:pt x="1176" y="379"/>
                </a:lnTo>
                <a:cubicBezTo>
                  <a:pt x="1281" y="360"/>
                  <a:pt x="1352" y="293"/>
                  <a:pt x="1352" y="213"/>
                </a:cubicBezTo>
                <a:lnTo>
                  <a:pt x="1352" y="213"/>
                </a:lnTo>
                <a:cubicBezTo>
                  <a:pt x="1352" y="103"/>
                  <a:pt x="1249" y="26"/>
                  <a:pt x="1101" y="26"/>
                </a:cubicBezTo>
                <a:lnTo>
                  <a:pt x="793" y="26"/>
                </a:lnTo>
                <a:lnTo>
                  <a:pt x="793" y="31"/>
                </a:lnTo>
                <a:lnTo>
                  <a:pt x="882" y="31"/>
                </a:lnTo>
                <a:lnTo>
                  <a:pt x="882" y="598"/>
                </a:lnTo>
                <a:lnTo>
                  <a:pt x="665" y="1"/>
                </a:lnTo>
                <a:lnTo>
                  <a:pt x="665" y="0"/>
                </a:lnTo>
                <a:lnTo>
                  <a:pt x="660" y="0"/>
                </a:lnTo>
                <a:lnTo>
                  <a:pt x="603" y="156"/>
                </a:lnTo>
                <a:lnTo>
                  <a:pt x="383" y="759"/>
                </a:lnTo>
                <a:lnTo>
                  <a:pt x="381" y="759"/>
                </a:lnTo>
                <a:lnTo>
                  <a:pt x="381" y="759"/>
                </a:lnTo>
                <a:cubicBezTo>
                  <a:pt x="378" y="760"/>
                  <a:pt x="374" y="760"/>
                  <a:pt x="370" y="760"/>
                </a:cubicBezTo>
                <a:lnTo>
                  <a:pt x="370" y="760"/>
                </a:lnTo>
                <a:cubicBezTo>
                  <a:pt x="365" y="760"/>
                  <a:pt x="359" y="760"/>
                  <a:pt x="354" y="760"/>
                </a:cubicBezTo>
                <a:lnTo>
                  <a:pt x="132" y="760"/>
                </a:lnTo>
                <a:lnTo>
                  <a:pt x="553" y="31"/>
                </a:lnTo>
                <a:lnTo>
                  <a:pt x="557" y="26"/>
                </a:lnTo>
                <a:lnTo>
                  <a:pt x="42" y="26"/>
                </a:lnTo>
                <a:lnTo>
                  <a:pt x="42" y="252"/>
                </a:lnTo>
                <a:lnTo>
                  <a:pt x="47" y="252"/>
                </a:lnTo>
                <a:lnTo>
                  <a:pt x="47" y="252"/>
                </a:lnTo>
                <a:cubicBezTo>
                  <a:pt x="48" y="141"/>
                  <a:pt x="112" y="31"/>
                  <a:pt x="254" y="31"/>
                </a:cubicBezTo>
                <a:lnTo>
                  <a:pt x="424" y="31"/>
                </a:lnTo>
                <a:lnTo>
                  <a:pt x="0" y="766"/>
                </a:lnTo>
                <a:lnTo>
                  <a:pt x="572" y="766"/>
                </a:lnTo>
                <a:lnTo>
                  <a:pt x="572" y="549"/>
                </a:lnTo>
                <a:lnTo>
                  <a:pt x="566" y="549"/>
                </a:lnTo>
                <a:lnTo>
                  <a:pt x="566" y="549"/>
                </a:lnTo>
                <a:cubicBezTo>
                  <a:pt x="565" y="645"/>
                  <a:pt x="512" y="736"/>
                  <a:pt x="393" y="757"/>
                </a:cubicBezTo>
                <a:lnTo>
                  <a:pt x="389" y="758"/>
                </a:lnTo>
                <a:lnTo>
                  <a:pt x="479" y="510"/>
                </a:lnTo>
                <a:lnTo>
                  <a:pt x="731" y="510"/>
                </a:lnTo>
                <a:lnTo>
                  <a:pt x="822" y="760"/>
                </a:lnTo>
                <a:lnTo>
                  <a:pt x="732" y="760"/>
                </a:lnTo>
                <a:lnTo>
                  <a:pt x="732" y="766"/>
                </a:lnTo>
                <a:lnTo>
                  <a:pt x="1083" y="766"/>
                </a:lnTo>
                <a:lnTo>
                  <a:pt x="1083" y="760"/>
                </a:lnTo>
                <a:lnTo>
                  <a:pt x="994" y="760"/>
                </a:lnTo>
                <a:lnTo>
                  <a:pt x="994" y="383"/>
                </a:lnTo>
                <a:lnTo>
                  <a:pt x="1098" y="383"/>
                </a:lnTo>
                <a:lnTo>
                  <a:pt x="1098" y="383"/>
                </a:lnTo>
                <a:cubicBezTo>
                  <a:pt x="1203" y="383"/>
                  <a:pt x="1264" y="430"/>
                  <a:pt x="1264" y="512"/>
                </a:cubicBezTo>
                <a:lnTo>
                  <a:pt x="1264" y="579"/>
                </a:lnTo>
                <a:lnTo>
                  <a:pt x="1264" y="579"/>
                </a:lnTo>
                <a:cubicBezTo>
                  <a:pt x="1264" y="586"/>
                  <a:pt x="1265" y="598"/>
                  <a:pt x="1265" y="606"/>
                </a:cubicBezTo>
                <a:lnTo>
                  <a:pt x="1209" y="760"/>
                </a:lnTo>
                <a:lnTo>
                  <a:pt x="1135" y="760"/>
                </a:lnTo>
                <a:lnTo>
                  <a:pt x="1135" y="765"/>
                </a:lnTo>
                <a:lnTo>
                  <a:pt x="1287" y="765"/>
                </a:lnTo>
                <a:lnTo>
                  <a:pt x="1287" y="760"/>
                </a:lnTo>
                <a:lnTo>
                  <a:pt x="1214" y="760"/>
                </a:lnTo>
                <a:lnTo>
                  <a:pt x="1265" y="620"/>
                </a:lnTo>
                <a:lnTo>
                  <a:pt x="1265" y="622"/>
                </a:lnTo>
                <a:lnTo>
                  <a:pt x="1266" y="634"/>
                </a:lnTo>
                <a:lnTo>
                  <a:pt x="1268" y="643"/>
                </a:lnTo>
                <a:lnTo>
                  <a:pt x="1268" y="643"/>
                </a:lnTo>
                <a:cubicBezTo>
                  <a:pt x="1277" y="694"/>
                  <a:pt x="1296" y="731"/>
                  <a:pt x="1327" y="755"/>
                </a:cubicBezTo>
                <a:lnTo>
                  <a:pt x="1331" y="759"/>
                </a:lnTo>
                <a:lnTo>
                  <a:pt x="1331" y="759"/>
                </a:lnTo>
                <a:cubicBezTo>
                  <a:pt x="1354" y="775"/>
                  <a:pt x="1383" y="783"/>
                  <a:pt x="1416" y="783"/>
                </a:cubicBezTo>
                <a:lnTo>
                  <a:pt x="1416" y="783"/>
                </a:lnTo>
                <a:cubicBezTo>
                  <a:pt x="1461" y="783"/>
                  <a:pt x="1491" y="772"/>
                  <a:pt x="1515" y="746"/>
                </a:cubicBezTo>
                <a:lnTo>
                  <a:pt x="1512" y="743"/>
                </a:lnTo>
                <a:lnTo>
                  <a:pt x="1512" y="743"/>
                </a:lnTo>
                <a:cubicBezTo>
                  <a:pt x="1489" y="764"/>
                  <a:pt x="1471" y="772"/>
                  <a:pt x="1446" y="772"/>
                </a:cubicBezTo>
                <a:lnTo>
                  <a:pt x="1446" y="772"/>
                </a:lnTo>
                <a:cubicBezTo>
                  <a:pt x="1406" y="772"/>
                  <a:pt x="1385" y="723"/>
                  <a:pt x="1385" y="675"/>
                </a:cubicBezTo>
                <a:lnTo>
                  <a:pt x="1385" y="584"/>
                </a:lnTo>
                <a:lnTo>
                  <a:pt x="1385" y="584"/>
                </a:lnTo>
                <a:cubicBezTo>
                  <a:pt x="1385" y="560"/>
                  <a:pt x="1381" y="537"/>
                  <a:pt x="1375" y="514"/>
                </a:cubicBezTo>
                <a:lnTo>
                  <a:pt x="1374" y="512"/>
                </a:lnTo>
                <a:lnTo>
                  <a:pt x="1558" y="512"/>
                </a:lnTo>
                <a:lnTo>
                  <a:pt x="1649" y="762"/>
                </a:lnTo>
                <a:lnTo>
                  <a:pt x="1559" y="762"/>
                </a:lnTo>
                <a:lnTo>
                  <a:pt x="1559" y="768"/>
                </a:lnTo>
                <a:lnTo>
                  <a:pt x="1863" y="768"/>
                </a:lnTo>
                <a:lnTo>
                  <a:pt x="1863" y="762"/>
                </a:lnTo>
                <a:lnTo>
                  <a:pt x="1768" y="762"/>
                </a:lnTo>
                <a:close/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CECEB397-3FBE-A38B-ADA7-49BC507A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92" y="2358868"/>
            <a:ext cx="1109439" cy="510782"/>
          </a:xfrm>
          <a:custGeom>
            <a:avLst/>
            <a:gdLst>
              <a:gd name="T0" fmla="*/ 1235 w 1782"/>
              <a:gd name="T1" fmla="*/ 558 h 821"/>
              <a:gd name="T2" fmla="*/ 1520 w 1782"/>
              <a:gd name="T3" fmla="*/ 815 h 821"/>
              <a:gd name="T4" fmla="*/ 1306 w 1782"/>
              <a:gd name="T5" fmla="*/ 565 h 821"/>
              <a:gd name="T6" fmla="*/ 1215 w 1782"/>
              <a:gd name="T7" fmla="*/ 279 h 821"/>
              <a:gd name="T8" fmla="*/ 1521 w 1782"/>
              <a:gd name="T9" fmla="*/ 584 h 821"/>
              <a:gd name="T10" fmla="*/ 1605 w 1782"/>
              <a:gd name="T11" fmla="*/ 171 h 821"/>
              <a:gd name="T12" fmla="*/ 1543 w 1782"/>
              <a:gd name="T13" fmla="*/ 584 h 821"/>
              <a:gd name="T14" fmla="*/ 1394 w 1782"/>
              <a:gd name="T15" fmla="*/ 308 h 821"/>
              <a:gd name="T16" fmla="*/ 269 w 1782"/>
              <a:gd name="T17" fmla="*/ 793 h 821"/>
              <a:gd name="T18" fmla="*/ 253 w 1782"/>
              <a:gd name="T19" fmla="*/ 785 h 821"/>
              <a:gd name="T20" fmla="*/ 243 w 1782"/>
              <a:gd name="T21" fmla="*/ 798 h 821"/>
              <a:gd name="T22" fmla="*/ 257 w 1782"/>
              <a:gd name="T23" fmla="*/ 763 h 821"/>
              <a:gd name="T24" fmla="*/ 268 w 1782"/>
              <a:gd name="T25" fmla="*/ 767 h 821"/>
              <a:gd name="T26" fmla="*/ 256 w 1782"/>
              <a:gd name="T27" fmla="*/ 778 h 821"/>
              <a:gd name="T28" fmla="*/ 260 w 1782"/>
              <a:gd name="T29" fmla="*/ 771 h 821"/>
              <a:gd name="T30" fmla="*/ 255 w 1782"/>
              <a:gd name="T31" fmla="*/ 778 h 821"/>
              <a:gd name="T32" fmla="*/ 215 w 1782"/>
              <a:gd name="T33" fmla="*/ 782 h 821"/>
              <a:gd name="T34" fmla="*/ 252 w 1782"/>
              <a:gd name="T35" fmla="*/ 746 h 821"/>
              <a:gd name="T36" fmla="*/ 288 w 1782"/>
              <a:gd name="T37" fmla="*/ 782 h 821"/>
              <a:gd name="T38" fmla="*/ 252 w 1782"/>
              <a:gd name="T39" fmla="*/ 810 h 821"/>
              <a:gd name="T40" fmla="*/ 282 w 1782"/>
              <a:gd name="T41" fmla="*/ 781 h 821"/>
              <a:gd name="T42" fmla="*/ 252 w 1782"/>
              <a:gd name="T43" fmla="*/ 752 h 821"/>
              <a:gd name="T44" fmla="*/ 223 w 1782"/>
              <a:gd name="T45" fmla="*/ 782 h 821"/>
              <a:gd name="T46" fmla="*/ 252 w 1782"/>
              <a:gd name="T47" fmla="*/ 810 h 821"/>
              <a:gd name="T48" fmla="*/ 924 w 1782"/>
              <a:gd name="T49" fmla="*/ 584 h 821"/>
              <a:gd name="T50" fmla="*/ 723 w 1782"/>
              <a:gd name="T51" fmla="*/ 685 h 821"/>
              <a:gd name="T52" fmla="*/ 897 w 1782"/>
              <a:gd name="T53" fmla="*/ 727 h 821"/>
              <a:gd name="T54" fmla="*/ 777 w 1782"/>
              <a:gd name="T55" fmla="*/ 688 h 821"/>
              <a:gd name="T56" fmla="*/ 644 w 1782"/>
              <a:gd name="T57" fmla="*/ 717 h 821"/>
              <a:gd name="T58" fmla="*/ 492 w 1782"/>
              <a:gd name="T59" fmla="*/ 815 h 821"/>
              <a:gd name="T60" fmla="*/ 732 w 1782"/>
              <a:gd name="T61" fmla="*/ 815 h 821"/>
              <a:gd name="T62" fmla="*/ 618 w 1782"/>
              <a:gd name="T63" fmla="*/ 324 h 821"/>
              <a:gd name="T64" fmla="*/ 609 w 1782"/>
              <a:gd name="T65" fmla="*/ 435 h 821"/>
              <a:gd name="T66" fmla="*/ 713 w 1782"/>
              <a:gd name="T67" fmla="*/ 526 h 821"/>
              <a:gd name="T68" fmla="*/ 671 w 1782"/>
              <a:gd name="T69" fmla="*/ 413 h 821"/>
              <a:gd name="T70" fmla="*/ 502 w 1782"/>
              <a:gd name="T71" fmla="*/ 533 h 821"/>
              <a:gd name="T72" fmla="*/ 930 w 1782"/>
              <a:gd name="T73" fmla="*/ 324 h 821"/>
              <a:gd name="T74" fmla="*/ 800 w 1782"/>
              <a:gd name="T75" fmla="*/ 532 h 821"/>
              <a:gd name="T76" fmla="*/ 394 w 1782"/>
              <a:gd name="T77" fmla="*/ 603 h 821"/>
              <a:gd name="T78" fmla="*/ 394 w 1782"/>
              <a:gd name="T79" fmla="*/ 815 h 821"/>
              <a:gd name="T80" fmla="*/ 155 w 1782"/>
              <a:gd name="T81" fmla="*/ 279 h 821"/>
              <a:gd name="T82" fmla="*/ 48 w 1782"/>
              <a:gd name="T83" fmla="*/ 532 h 821"/>
              <a:gd name="T84" fmla="*/ 155 w 1782"/>
              <a:gd name="T85" fmla="*/ 280 h 821"/>
              <a:gd name="T86" fmla="*/ 352 w 1782"/>
              <a:gd name="T87" fmla="*/ 318 h 821"/>
              <a:gd name="T88" fmla="*/ 284 w 1782"/>
              <a:gd name="T89" fmla="*/ 406 h 821"/>
              <a:gd name="T90" fmla="*/ 352 w 1782"/>
              <a:gd name="T91" fmla="*/ 541 h 821"/>
              <a:gd name="T92" fmla="*/ 514 w 1782"/>
              <a:gd name="T93" fmla="*/ 0 h 821"/>
              <a:gd name="T94" fmla="*/ 644 w 1782"/>
              <a:gd name="T95" fmla="*/ 46 h 821"/>
              <a:gd name="T96" fmla="*/ 888 w 1782"/>
              <a:gd name="T97" fmla="*/ 0 h 821"/>
              <a:gd name="T98" fmla="*/ 736 w 1782"/>
              <a:gd name="T99" fmla="*/ 253 h 821"/>
              <a:gd name="T100" fmla="*/ 940 w 1782"/>
              <a:gd name="T101" fmla="*/ 253 h 821"/>
              <a:gd name="T102" fmla="*/ 969 w 1782"/>
              <a:gd name="T103" fmla="*/ 815 h 821"/>
              <a:gd name="T104" fmla="*/ 1137 w 1782"/>
              <a:gd name="T105" fmla="*/ 700 h 821"/>
              <a:gd name="T106" fmla="*/ 1103 w 1782"/>
              <a:gd name="T107" fmla="*/ 279 h 821"/>
              <a:gd name="T108" fmla="*/ 949 w 1782"/>
              <a:gd name="T109" fmla="*/ 532 h 821"/>
              <a:gd name="T110" fmla="*/ 1154 w 1782"/>
              <a:gd name="T111" fmla="*/ 532 h 821"/>
              <a:gd name="T112" fmla="*/ 969 w 1782"/>
              <a:gd name="T113" fmla="*/ 0 h 821"/>
              <a:gd name="T114" fmla="*/ 1020 w 1782"/>
              <a:gd name="T115" fmla="*/ 142 h 821"/>
              <a:gd name="T116" fmla="*/ 1154 w 1782"/>
              <a:gd name="T117" fmla="*/ 46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82" h="821">
                <a:moveTo>
                  <a:pt x="1313" y="815"/>
                </a:moveTo>
                <a:lnTo>
                  <a:pt x="1189" y="815"/>
                </a:lnTo>
                <a:lnTo>
                  <a:pt x="1189" y="558"/>
                </a:lnTo>
                <a:lnTo>
                  <a:pt x="1235" y="558"/>
                </a:lnTo>
                <a:lnTo>
                  <a:pt x="1235" y="558"/>
                </a:lnTo>
                <a:cubicBezTo>
                  <a:pt x="1255" y="558"/>
                  <a:pt x="1274" y="565"/>
                  <a:pt x="1291" y="580"/>
                </a:cubicBezTo>
                <a:lnTo>
                  <a:pt x="1291" y="580"/>
                </a:lnTo>
                <a:cubicBezTo>
                  <a:pt x="1304" y="593"/>
                  <a:pt x="1313" y="614"/>
                  <a:pt x="1313" y="636"/>
                </a:cubicBezTo>
                <a:lnTo>
                  <a:pt x="1313" y="815"/>
                </a:lnTo>
                <a:close/>
                <a:moveTo>
                  <a:pt x="1520" y="815"/>
                </a:moveTo>
                <a:lnTo>
                  <a:pt x="1336" y="815"/>
                </a:lnTo>
                <a:lnTo>
                  <a:pt x="1336" y="636"/>
                </a:lnTo>
                <a:lnTo>
                  <a:pt x="1336" y="636"/>
                </a:lnTo>
                <a:cubicBezTo>
                  <a:pt x="1336" y="606"/>
                  <a:pt x="1326" y="584"/>
                  <a:pt x="1306" y="565"/>
                </a:cubicBezTo>
                <a:lnTo>
                  <a:pt x="1306" y="565"/>
                </a:lnTo>
                <a:cubicBezTo>
                  <a:pt x="1287" y="545"/>
                  <a:pt x="1261" y="535"/>
                  <a:pt x="1235" y="535"/>
                </a:cubicBezTo>
                <a:lnTo>
                  <a:pt x="1189" y="535"/>
                </a:lnTo>
                <a:lnTo>
                  <a:pt x="1189" y="279"/>
                </a:lnTo>
                <a:lnTo>
                  <a:pt x="1215" y="279"/>
                </a:lnTo>
                <a:lnTo>
                  <a:pt x="1215" y="279"/>
                </a:lnTo>
                <a:cubicBezTo>
                  <a:pt x="1284" y="279"/>
                  <a:pt x="1342" y="298"/>
                  <a:pt x="1394" y="337"/>
                </a:cubicBezTo>
                <a:lnTo>
                  <a:pt x="1394" y="337"/>
                </a:lnTo>
                <a:cubicBezTo>
                  <a:pt x="1407" y="343"/>
                  <a:pt x="1420" y="357"/>
                  <a:pt x="1430" y="367"/>
                </a:cubicBezTo>
                <a:lnTo>
                  <a:pt x="1430" y="367"/>
                </a:lnTo>
                <a:cubicBezTo>
                  <a:pt x="1492" y="427"/>
                  <a:pt x="1521" y="499"/>
                  <a:pt x="1521" y="584"/>
                </a:cubicBezTo>
                <a:lnTo>
                  <a:pt x="1521" y="815"/>
                </a:lnTo>
                <a:lnTo>
                  <a:pt x="1520" y="815"/>
                </a:lnTo>
                <a:close/>
                <a:moveTo>
                  <a:pt x="1189" y="0"/>
                </a:moveTo>
                <a:lnTo>
                  <a:pt x="1189" y="0"/>
                </a:lnTo>
                <a:cubicBezTo>
                  <a:pt x="1351" y="0"/>
                  <a:pt x="1492" y="59"/>
                  <a:pt x="1605" y="171"/>
                </a:cubicBezTo>
                <a:lnTo>
                  <a:pt x="1605" y="171"/>
                </a:lnTo>
                <a:cubicBezTo>
                  <a:pt x="1722" y="289"/>
                  <a:pt x="1781" y="427"/>
                  <a:pt x="1781" y="590"/>
                </a:cubicBezTo>
                <a:lnTo>
                  <a:pt x="1781" y="814"/>
                </a:lnTo>
                <a:lnTo>
                  <a:pt x="1543" y="814"/>
                </a:lnTo>
                <a:lnTo>
                  <a:pt x="1543" y="584"/>
                </a:lnTo>
                <a:lnTo>
                  <a:pt x="1543" y="584"/>
                </a:lnTo>
                <a:cubicBezTo>
                  <a:pt x="1543" y="493"/>
                  <a:pt x="1511" y="414"/>
                  <a:pt x="1445" y="350"/>
                </a:cubicBezTo>
                <a:lnTo>
                  <a:pt x="1445" y="350"/>
                </a:lnTo>
                <a:cubicBezTo>
                  <a:pt x="1430" y="333"/>
                  <a:pt x="1414" y="321"/>
                  <a:pt x="1394" y="308"/>
                </a:cubicBezTo>
                <a:lnTo>
                  <a:pt x="1394" y="308"/>
                </a:lnTo>
                <a:cubicBezTo>
                  <a:pt x="1342" y="272"/>
                  <a:pt x="1280" y="256"/>
                  <a:pt x="1215" y="256"/>
                </a:cubicBezTo>
                <a:lnTo>
                  <a:pt x="1189" y="256"/>
                </a:lnTo>
                <a:lnTo>
                  <a:pt x="1189" y="0"/>
                </a:lnTo>
                <a:close/>
                <a:moveTo>
                  <a:pt x="261" y="783"/>
                </a:moveTo>
                <a:lnTo>
                  <a:pt x="269" y="793"/>
                </a:lnTo>
                <a:lnTo>
                  <a:pt x="269" y="793"/>
                </a:lnTo>
                <a:cubicBezTo>
                  <a:pt x="269" y="794"/>
                  <a:pt x="269" y="796"/>
                  <a:pt x="268" y="797"/>
                </a:cubicBezTo>
                <a:lnTo>
                  <a:pt x="268" y="797"/>
                </a:lnTo>
                <a:cubicBezTo>
                  <a:pt x="266" y="799"/>
                  <a:pt x="263" y="798"/>
                  <a:pt x="263" y="797"/>
                </a:cubicBezTo>
                <a:lnTo>
                  <a:pt x="253" y="785"/>
                </a:lnTo>
                <a:lnTo>
                  <a:pt x="246" y="785"/>
                </a:lnTo>
                <a:lnTo>
                  <a:pt x="246" y="794"/>
                </a:lnTo>
                <a:lnTo>
                  <a:pt x="246" y="794"/>
                </a:lnTo>
                <a:cubicBezTo>
                  <a:pt x="246" y="796"/>
                  <a:pt x="244" y="798"/>
                  <a:pt x="243" y="798"/>
                </a:cubicBezTo>
                <a:lnTo>
                  <a:pt x="243" y="798"/>
                </a:lnTo>
                <a:cubicBezTo>
                  <a:pt x="241" y="798"/>
                  <a:pt x="239" y="796"/>
                  <a:pt x="239" y="794"/>
                </a:cubicBezTo>
                <a:lnTo>
                  <a:pt x="239" y="766"/>
                </a:lnTo>
                <a:lnTo>
                  <a:pt x="239" y="766"/>
                </a:lnTo>
                <a:cubicBezTo>
                  <a:pt x="239" y="764"/>
                  <a:pt x="241" y="763"/>
                  <a:pt x="243" y="763"/>
                </a:cubicBezTo>
                <a:lnTo>
                  <a:pt x="257" y="763"/>
                </a:lnTo>
                <a:lnTo>
                  <a:pt x="257" y="763"/>
                </a:lnTo>
                <a:cubicBezTo>
                  <a:pt x="260" y="763"/>
                  <a:pt x="264" y="763"/>
                  <a:pt x="266" y="765"/>
                </a:cubicBezTo>
                <a:lnTo>
                  <a:pt x="266" y="765"/>
                </a:lnTo>
                <a:cubicBezTo>
                  <a:pt x="266" y="766"/>
                  <a:pt x="268" y="766"/>
                  <a:pt x="268" y="767"/>
                </a:cubicBezTo>
                <a:lnTo>
                  <a:pt x="268" y="767"/>
                </a:lnTo>
                <a:cubicBezTo>
                  <a:pt x="270" y="769"/>
                  <a:pt x="270" y="770"/>
                  <a:pt x="270" y="772"/>
                </a:cubicBezTo>
                <a:lnTo>
                  <a:pt x="270" y="772"/>
                </a:lnTo>
                <a:cubicBezTo>
                  <a:pt x="268" y="779"/>
                  <a:pt x="266" y="782"/>
                  <a:pt x="261" y="783"/>
                </a:cubicBezTo>
                <a:close/>
                <a:moveTo>
                  <a:pt x="255" y="778"/>
                </a:moveTo>
                <a:lnTo>
                  <a:pt x="256" y="778"/>
                </a:lnTo>
                <a:lnTo>
                  <a:pt x="256" y="778"/>
                </a:lnTo>
                <a:cubicBezTo>
                  <a:pt x="259" y="778"/>
                  <a:pt x="261" y="776"/>
                  <a:pt x="261" y="772"/>
                </a:cubicBezTo>
                <a:lnTo>
                  <a:pt x="261" y="771"/>
                </a:lnTo>
                <a:lnTo>
                  <a:pt x="261" y="771"/>
                </a:lnTo>
                <a:lnTo>
                  <a:pt x="260" y="771"/>
                </a:lnTo>
                <a:lnTo>
                  <a:pt x="260" y="771"/>
                </a:lnTo>
                <a:cubicBezTo>
                  <a:pt x="260" y="770"/>
                  <a:pt x="258" y="770"/>
                  <a:pt x="255" y="770"/>
                </a:cubicBezTo>
                <a:lnTo>
                  <a:pt x="245" y="770"/>
                </a:lnTo>
                <a:lnTo>
                  <a:pt x="245" y="779"/>
                </a:lnTo>
                <a:lnTo>
                  <a:pt x="255" y="778"/>
                </a:lnTo>
                <a:close/>
                <a:moveTo>
                  <a:pt x="252" y="818"/>
                </a:moveTo>
                <a:lnTo>
                  <a:pt x="252" y="818"/>
                </a:lnTo>
                <a:cubicBezTo>
                  <a:pt x="239" y="818"/>
                  <a:pt x="231" y="813"/>
                  <a:pt x="225" y="807"/>
                </a:cubicBezTo>
                <a:lnTo>
                  <a:pt x="225" y="807"/>
                </a:lnTo>
                <a:cubicBezTo>
                  <a:pt x="219" y="802"/>
                  <a:pt x="215" y="793"/>
                  <a:pt x="215" y="782"/>
                </a:cubicBezTo>
                <a:lnTo>
                  <a:pt x="215" y="782"/>
                </a:lnTo>
                <a:lnTo>
                  <a:pt x="215" y="782"/>
                </a:lnTo>
                <a:cubicBezTo>
                  <a:pt x="215" y="770"/>
                  <a:pt x="219" y="760"/>
                  <a:pt x="225" y="755"/>
                </a:cubicBezTo>
                <a:lnTo>
                  <a:pt x="225" y="755"/>
                </a:lnTo>
                <a:cubicBezTo>
                  <a:pt x="231" y="749"/>
                  <a:pt x="239" y="746"/>
                  <a:pt x="252" y="746"/>
                </a:cubicBezTo>
                <a:lnTo>
                  <a:pt x="252" y="746"/>
                </a:lnTo>
                <a:lnTo>
                  <a:pt x="252" y="746"/>
                </a:lnTo>
                <a:cubicBezTo>
                  <a:pt x="263" y="746"/>
                  <a:pt x="272" y="748"/>
                  <a:pt x="277" y="755"/>
                </a:cubicBezTo>
                <a:lnTo>
                  <a:pt x="277" y="755"/>
                </a:lnTo>
                <a:cubicBezTo>
                  <a:pt x="283" y="761"/>
                  <a:pt x="288" y="770"/>
                  <a:pt x="288" y="782"/>
                </a:cubicBezTo>
                <a:lnTo>
                  <a:pt x="288" y="782"/>
                </a:lnTo>
                <a:cubicBezTo>
                  <a:pt x="288" y="793"/>
                  <a:pt x="283" y="802"/>
                  <a:pt x="277" y="808"/>
                </a:cubicBezTo>
                <a:lnTo>
                  <a:pt x="277" y="808"/>
                </a:lnTo>
                <a:cubicBezTo>
                  <a:pt x="271" y="815"/>
                  <a:pt x="261" y="818"/>
                  <a:pt x="252" y="818"/>
                </a:cubicBezTo>
                <a:close/>
                <a:moveTo>
                  <a:pt x="252" y="810"/>
                </a:moveTo>
                <a:lnTo>
                  <a:pt x="252" y="810"/>
                </a:lnTo>
                <a:cubicBezTo>
                  <a:pt x="261" y="810"/>
                  <a:pt x="268" y="807"/>
                  <a:pt x="274" y="803"/>
                </a:cubicBezTo>
                <a:lnTo>
                  <a:pt x="274" y="803"/>
                </a:lnTo>
                <a:cubicBezTo>
                  <a:pt x="278" y="798"/>
                  <a:pt x="282" y="791"/>
                  <a:pt x="282" y="781"/>
                </a:cubicBezTo>
                <a:lnTo>
                  <a:pt x="282" y="781"/>
                </a:lnTo>
                <a:cubicBezTo>
                  <a:pt x="282" y="771"/>
                  <a:pt x="278" y="764"/>
                  <a:pt x="274" y="759"/>
                </a:cubicBezTo>
                <a:lnTo>
                  <a:pt x="274" y="759"/>
                </a:lnTo>
                <a:cubicBezTo>
                  <a:pt x="269" y="755"/>
                  <a:pt x="261" y="752"/>
                  <a:pt x="252" y="752"/>
                </a:cubicBezTo>
                <a:lnTo>
                  <a:pt x="252" y="752"/>
                </a:lnTo>
                <a:lnTo>
                  <a:pt x="252" y="752"/>
                </a:lnTo>
                <a:cubicBezTo>
                  <a:pt x="241" y="752"/>
                  <a:pt x="235" y="755"/>
                  <a:pt x="230" y="759"/>
                </a:cubicBezTo>
                <a:lnTo>
                  <a:pt x="230" y="759"/>
                </a:lnTo>
                <a:cubicBezTo>
                  <a:pt x="225" y="764"/>
                  <a:pt x="223" y="771"/>
                  <a:pt x="223" y="781"/>
                </a:cubicBezTo>
                <a:lnTo>
                  <a:pt x="223" y="782"/>
                </a:lnTo>
                <a:lnTo>
                  <a:pt x="223" y="782"/>
                </a:lnTo>
                <a:cubicBezTo>
                  <a:pt x="223" y="791"/>
                  <a:pt x="225" y="797"/>
                  <a:pt x="230" y="803"/>
                </a:cubicBezTo>
                <a:lnTo>
                  <a:pt x="230" y="803"/>
                </a:lnTo>
                <a:cubicBezTo>
                  <a:pt x="235" y="807"/>
                  <a:pt x="241" y="810"/>
                  <a:pt x="252" y="810"/>
                </a:cubicBezTo>
                <a:close/>
                <a:moveTo>
                  <a:pt x="252" y="810"/>
                </a:moveTo>
                <a:lnTo>
                  <a:pt x="252" y="810"/>
                </a:lnTo>
                <a:close/>
                <a:moveTo>
                  <a:pt x="898" y="642"/>
                </a:moveTo>
                <a:lnTo>
                  <a:pt x="949" y="642"/>
                </a:lnTo>
                <a:lnTo>
                  <a:pt x="949" y="642"/>
                </a:lnTo>
                <a:cubicBezTo>
                  <a:pt x="946" y="619"/>
                  <a:pt x="940" y="600"/>
                  <a:pt x="924" y="584"/>
                </a:cubicBezTo>
                <a:lnTo>
                  <a:pt x="924" y="584"/>
                </a:lnTo>
                <a:cubicBezTo>
                  <a:pt x="902" y="564"/>
                  <a:pt x="875" y="551"/>
                  <a:pt x="839" y="551"/>
                </a:cubicBezTo>
                <a:lnTo>
                  <a:pt x="839" y="551"/>
                </a:lnTo>
                <a:cubicBezTo>
                  <a:pt x="803" y="551"/>
                  <a:pt x="777" y="564"/>
                  <a:pt x="755" y="587"/>
                </a:cubicBezTo>
                <a:lnTo>
                  <a:pt x="755" y="587"/>
                </a:lnTo>
                <a:cubicBezTo>
                  <a:pt x="735" y="610"/>
                  <a:pt x="723" y="642"/>
                  <a:pt x="723" y="685"/>
                </a:cubicBezTo>
                <a:lnTo>
                  <a:pt x="723" y="685"/>
                </a:lnTo>
                <a:cubicBezTo>
                  <a:pt x="723" y="776"/>
                  <a:pt x="761" y="820"/>
                  <a:pt x="835" y="820"/>
                </a:cubicBezTo>
                <a:lnTo>
                  <a:pt x="835" y="820"/>
                </a:lnTo>
                <a:cubicBezTo>
                  <a:pt x="901" y="820"/>
                  <a:pt x="937" y="788"/>
                  <a:pt x="949" y="727"/>
                </a:cubicBezTo>
                <a:lnTo>
                  <a:pt x="897" y="727"/>
                </a:lnTo>
                <a:lnTo>
                  <a:pt x="897" y="727"/>
                </a:lnTo>
                <a:cubicBezTo>
                  <a:pt x="890" y="756"/>
                  <a:pt x="867" y="772"/>
                  <a:pt x="839" y="772"/>
                </a:cubicBezTo>
                <a:lnTo>
                  <a:pt x="839" y="772"/>
                </a:lnTo>
                <a:cubicBezTo>
                  <a:pt x="796" y="772"/>
                  <a:pt x="777" y="743"/>
                  <a:pt x="777" y="688"/>
                </a:cubicBezTo>
                <a:lnTo>
                  <a:pt x="777" y="688"/>
                </a:lnTo>
                <a:cubicBezTo>
                  <a:pt x="777" y="626"/>
                  <a:pt x="796" y="597"/>
                  <a:pt x="839" y="597"/>
                </a:cubicBezTo>
                <a:lnTo>
                  <a:pt x="839" y="597"/>
                </a:lnTo>
                <a:cubicBezTo>
                  <a:pt x="868" y="597"/>
                  <a:pt x="885" y="614"/>
                  <a:pt x="898" y="642"/>
                </a:cubicBezTo>
                <a:close/>
                <a:moveTo>
                  <a:pt x="612" y="616"/>
                </a:moveTo>
                <a:lnTo>
                  <a:pt x="644" y="717"/>
                </a:lnTo>
                <a:lnTo>
                  <a:pt x="580" y="717"/>
                </a:lnTo>
                <a:lnTo>
                  <a:pt x="612" y="616"/>
                </a:lnTo>
                <a:close/>
                <a:moveTo>
                  <a:pt x="644" y="558"/>
                </a:moveTo>
                <a:lnTo>
                  <a:pt x="582" y="558"/>
                </a:lnTo>
                <a:lnTo>
                  <a:pt x="492" y="815"/>
                </a:lnTo>
                <a:lnTo>
                  <a:pt x="546" y="815"/>
                </a:lnTo>
                <a:lnTo>
                  <a:pt x="566" y="758"/>
                </a:lnTo>
                <a:lnTo>
                  <a:pt x="660" y="758"/>
                </a:lnTo>
                <a:lnTo>
                  <a:pt x="675" y="815"/>
                </a:lnTo>
                <a:lnTo>
                  <a:pt x="732" y="815"/>
                </a:lnTo>
                <a:lnTo>
                  <a:pt x="644" y="558"/>
                </a:lnTo>
                <a:close/>
                <a:moveTo>
                  <a:pt x="554" y="392"/>
                </a:moveTo>
                <a:lnTo>
                  <a:pt x="554" y="324"/>
                </a:lnTo>
                <a:lnTo>
                  <a:pt x="618" y="324"/>
                </a:lnTo>
                <a:lnTo>
                  <a:pt x="618" y="324"/>
                </a:lnTo>
                <a:cubicBezTo>
                  <a:pt x="644" y="324"/>
                  <a:pt x="657" y="333"/>
                  <a:pt x="657" y="356"/>
                </a:cubicBezTo>
                <a:lnTo>
                  <a:pt x="657" y="356"/>
                </a:lnTo>
                <a:cubicBezTo>
                  <a:pt x="657" y="379"/>
                  <a:pt x="644" y="392"/>
                  <a:pt x="615" y="392"/>
                </a:cubicBezTo>
                <a:lnTo>
                  <a:pt x="554" y="392"/>
                </a:lnTo>
                <a:close/>
                <a:moveTo>
                  <a:pt x="609" y="435"/>
                </a:moveTo>
                <a:lnTo>
                  <a:pt x="609" y="435"/>
                </a:lnTo>
                <a:cubicBezTo>
                  <a:pt x="625" y="435"/>
                  <a:pt x="638" y="437"/>
                  <a:pt x="645" y="445"/>
                </a:cubicBezTo>
                <a:lnTo>
                  <a:pt x="655" y="532"/>
                </a:lnTo>
                <a:lnTo>
                  <a:pt x="713" y="532"/>
                </a:lnTo>
                <a:lnTo>
                  <a:pt x="713" y="526"/>
                </a:lnTo>
                <a:lnTo>
                  <a:pt x="713" y="526"/>
                </a:lnTo>
                <a:cubicBezTo>
                  <a:pt x="707" y="523"/>
                  <a:pt x="703" y="507"/>
                  <a:pt x="703" y="477"/>
                </a:cubicBezTo>
                <a:lnTo>
                  <a:pt x="703" y="477"/>
                </a:lnTo>
                <a:cubicBezTo>
                  <a:pt x="703" y="442"/>
                  <a:pt x="690" y="423"/>
                  <a:pt x="671" y="413"/>
                </a:cubicBezTo>
                <a:lnTo>
                  <a:pt x="671" y="413"/>
                </a:lnTo>
                <a:cubicBezTo>
                  <a:pt x="697" y="403"/>
                  <a:pt x="710" y="384"/>
                  <a:pt x="710" y="352"/>
                </a:cubicBezTo>
                <a:lnTo>
                  <a:pt x="710" y="352"/>
                </a:lnTo>
                <a:cubicBezTo>
                  <a:pt x="710" y="306"/>
                  <a:pt x="684" y="280"/>
                  <a:pt x="629" y="280"/>
                </a:cubicBezTo>
                <a:lnTo>
                  <a:pt x="502" y="280"/>
                </a:lnTo>
                <a:lnTo>
                  <a:pt x="502" y="533"/>
                </a:lnTo>
                <a:lnTo>
                  <a:pt x="554" y="533"/>
                </a:lnTo>
                <a:lnTo>
                  <a:pt x="554" y="436"/>
                </a:lnTo>
                <a:lnTo>
                  <a:pt x="609" y="436"/>
                </a:lnTo>
                <a:lnTo>
                  <a:pt x="609" y="435"/>
                </a:lnTo>
                <a:close/>
                <a:moveTo>
                  <a:pt x="930" y="324"/>
                </a:moveTo>
                <a:lnTo>
                  <a:pt x="930" y="278"/>
                </a:lnTo>
                <a:lnTo>
                  <a:pt x="723" y="278"/>
                </a:lnTo>
                <a:lnTo>
                  <a:pt x="723" y="324"/>
                </a:lnTo>
                <a:lnTo>
                  <a:pt x="800" y="324"/>
                </a:lnTo>
                <a:lnTo>
                  <a:pt x="800" y="532"/>
                </a:lnTo>
                <a:lnTo>
                  <a:pt x="852" y="532"/>
                </a:lnTo>
                <a:lnTo>
                  <a:pt x="852" y="324"/>
                </a:lnTo>
                <a:lnTo>
                  <a:pt x="930" y="324"/>
                </a:lnTo>
                <a:close/>
                <a:moveTo>
                  <a:pt x="394" y="662"/>
                </a:moveTo>
                <a:lnTo>
                  <a:pt x="394" y="603"/>
                </a:lnTo>
                <a:lnTo>
                  <a:pt x="524" y="603"/>
                </a:lnTo>
                <a:lnTo>
                  <a:pt x="524" y="558"/>
                </a:lnTo>
                <a:lnTo>
                  <a:pt x="343" y="558"/>
                </a:lnTo>
                <a:lnTo>
                  <a:pt x="343" y="815"/>
                </a:lnTo>
                <a:lnTo>
                  <a:pt x="394" y="815"/>
                </a:lnTo>
                <a:lnTo>
                  <a:pt x="394" y="707"/>
                </a:lnTo>
                <a:lnTo>
                  <a:pt x="508" y="707"/>
                </a:lnTo>
                <a:lnTo>
                  <a:pt x="508" y="662"/>
                </a:lnTo>
                <a:lnTo>
                  <a:pt x="394" y="662"/>
                </a:lnTo>
                <a:close/>
                <a:moveTo>
                  <a:pt x="155" y="279"/>
                </a:moveTo>
                <a:lnTo>
                  <a:pt x="155" y="458"/>
                </a:lnTo>
                <a:lnTo>
                  <a:pt x="54" y="279"/>
                </a:lnTo>
                <a:lnTo>
                  <a:pt x="0" y="279"/>
                </a:lnTo>
                <a:lnTo>
                  <a:pt x="0" y="532"/>
                </a:lnTo>
                <a:lnTo>
                  <a:pt x="48" y="532"/>
                </a:lnTo>
                <a:lnTo>
                  <a:pt x="48" y="354"/>
                </a:lnTo>
                <a:lnTo>
                  <a:pt x="151" y="532"/>
                </a:lnTo>
                <a:lnTo>
                  <a:pt x="206" y="532"/>
                </a:lnTo>
                <a:lnTo>
                  <a:pt x="206" y="280"/>
                </a:lnTo>
                <a:lnTo>
                  <a:pt x="155" y="280"/>
                </a:lnTo>
                <a:lnTo>
                  <a:pt x="155" y="279"/>
                </a:lnTo>
                <a:close/>
                <a:moveTo>
                  <a:pt x="284" y="406"/>
                </a:moveTo>
                <a:lnTo>
                  <a:pt x="284" y="406"/>
                </a:lnTo>
                <a:cubicBezTo>
                  <a:pt x="284" y="347"/>
                  <a:pt x="307" y="318"/>
                  <a:pt x="352" y="318"/>
                </a:cubicBezTo>
                <a:lnTo>
                  <a:pt x="352" y="318"/>
                </a:lnTo>
                <a:cubicBezTo>
                  <a:pt x="402" y="318"/>
                  <a:pt x="424" y="347"/>
                  <a:pt x="424" y="406"/>
                </a:cubicBezTo>
                <a:lnTo>
                  <a:pt x="424" y="406"/>
                </a:lnTo>
                <a:cubicBezTo>
                  <a:pt x="424" y="467"/>
                  <a:pt x="402" y="497"/>
                  <a:pt x="352" y="497"/>
                </a:cubicBezTo>
                <a:lnTo>
                  <a:pt x="352" y="497"/>
                </a:lnTo>
                <a:cubicBezTo>
                  <a:pt x="308" y="497"/>
                  <a:pt x="284" y="467"/>
                  <a:pt x="284" y="406"/>
                </a:cubicBezTo>
                <a:close/>
                <a:moveTo>
                  <a:pt x="352" y="272"/>
                </a:moveTo>
                <a:lnTo>
                  <a:pt x="352" y="272"/>
                </a:lnTo>
                <a:cubicBezTo>
                  <a:pt x="272" y="272"/>
                  <a:pt x="228" y="318"/>
                  <a:pt x="228" y="405"/>
                </a:cubicBezTo>
                <a:lnTo>
                  <a:pt x="228" y="405"/>
                </a:lnTo>
                <a:cubicBezTo>
                  <a:pt x="228" y="496"/>
                  <a:pt x="271" y="541"/>
                  <a:pt x="352" y="541"/>
                </a:cubicBezTo>
                <a:lnTo>
                  <a:pt x="352" y="541"/>
                </a:lnTo>
                <a:cubicBezTo>
                  <a:pt x="434" y="541"/>
                  <a:pt x="475" y="496"/>
                  <a:pt x="475" y="405"/>
                </a:cubicBezTo>
                <a:lnTo>
                  <a:pt x="475" y="405"/>
                </a:lnTo>
                <a:cubicBezTo>
                  <a:pt x="475" y="318"/>
                  <a:pt x="433" y="272"/>
                  <a:pt x="352" y="272"/>
                </a:cubicBezTo>
                <a:close/>
                <a:moveTo>
                  <a:pt x="514" y="0"/>
                </a:moveTo>
                <a:lnTo>
                  <a:pt x="514" y="46"/>
                </a:lnTo>
                <a:lnTo>
                  <a:pt x="593" y="46"/>
                </a:lnTo>
                <a:lnTo>
                  <a:pt x="593" y="253"/>
                </a:lnTo>
                <a:lnTo>
                  <a:pt x="644" y="253"/>
                </a:lnTo>
                <a:lnTo>
                  <a:pt x="644" y="46"/>
                </a:lnTo>
                <a:lnTo>
                  <a:pt x="723" y="46"/>
                </a:lnTo>
                <a:lnTo>
                  <a:pt x="723" y="0"/>
                </a:lnTo>
                <a:lnTo>
                  <a:pt x="514" y="0"/>
                </a:lnTo>
                <a:close/>
                <a:moveTo>
                  <a:pt x="940" y="0"/>
                </a:moveTo>
                <a:lnTo>
                  <a:pt x="888" y="0"/>
                </a:lnTo>
                <a:lnTo>
                  <a:pt x="888" y="97"/>
                </a:lnTo>
                <a:lnTo>
                  <a:pt x="787" y="97"/>
                </a:lnTo>
                <a:lnTo>
                  <a:pt x="787" y="0"/>
                </a:lnTo>
                <a:lnTo>
                  <a:pt x="736" y="0"/>
                </a:lnTo>
                <a:lnTo>
                  <a:pt x="736" y="253"/>
                </a:lnTo>
                <a:lnTo>
                  <a:pt x="787" y="253"/>
                </a:lnTo>
                <a:lnTo>
                  <a:pt x="787" y="140"/>
                </a:lnTo>
                <a:lnTo>
                  <a:pt x="888" y="140"/>
                </a:lnTo>
                <a:lnTo>
                  <a:pt x="888" y="253"/>
                </a:lnTo>
                <a:lnTo>
                  <a:pt x="940" y="253"/>
                </a:lnTo>
                <a:lnTo>
                  <a:pt x="940" y="0"/>
                </a:lnTo>
                <a:close/>
                <a:moveTo>
                  <a:pt x="1154" y="603"/>
                </a:moveTo>
                <a:lnTo>
                  <a:pt x="1154" y="558"/>
                </a:lnTo>
                <a:lnTo>
                  <a:pt x="969" y="558"/>
                </a:lnTo>
                <a:lnTo>
                  <a:pt x="969" y="815"/>
                </a:lnTo>
                <a:lnTo>
                  <a:pt x="1154" y="815"/>
                </a:lnTo>
                <a:lnTo>
                  <a:pt x="1154" y="768"/>
                </a:lnTo>
                <a:lnTo>
                  <a:pt x="1020" y="768"/>
                </a:lnTo>
                <a:lnTo>
                  <a:pt x="1020" y="700"/>
                </a:lnTo>
                <a:lnTo>
                  <a:pt x="1137" y="700"/>
                </a:lnTo>
                <a:lnTo>
                  <a:pt x="1137" y="658"/>
                </a:lnTo>
                <a:lnTo>
                  <a:pt x="1020" y="658"/>
                </a:lnTo>
                <a:lnTo>
                  <a:pt x="1020" y="603"/>
                </a:lnTo>
                <a:lnTo>
                  <a:pt x="1154" y="603"/>
                </a:lnTo>
                <a:close/>
                <a:moveTo>
                  <a:pt x="1103" y="279"/>
                </a:moveTo>
                <a:lnTo>
                  <a:pt x="1103" y="376"/>
                </a:lnTo>
                <a:lnTo>
                  <a:pt x="1001" y="376"/>
                </a:lnTo>
                <a:lnTo>
                  <a:pt x="1001" y="279"/>
                </a:lnTo>
                <a:lnTo>
                  <a:pt x="949" y="279"/>
                </a:lnTo>
                <a:lnTo>
                  <a:pt x="949" y="532"/>
                </a:lnTo>
                <a:lnTo>
                  <a:pt x="1001" y="532"/>
                </a:lnTo>
                <a:lnTo>
                  <a:pt x="1001" y="419"/>
                </a:lnTo>
                <a:lnTo>
                  <a:pt x="1102" y="419"/>
                </a:lnTo>
                <a:lnTo>
                  <a:pt x="1102" y="532"/>
                </a:lnTo>
                <a:lnTo>
                  <a:pt x="1154" y="532"/>
                </a:lnTo>
                <a:lnTo>
                  <a:pt x="1154" y="279"/>
                </a:lnTo>
                <a:lnTo>
                  <a:pt x="1103" y="279"/>
                </a:lnTo>
                <a:close/>
                <a:moveTo>
                  <a:pt x="1154" y="46"/>
                </a:moveTo>
                <a:lnTo>
                  <a:pt x="1154" y="0"/>
                </a:lnTo>
                <a:lnTo>
                  <a:pt x="969" y="0"/>
                </a:lnTo>
                <a:lnTo>
                  <a:pt x="969" y="253"/>
                </a:lnTo>
                <a:lnTo>
                  <a:pt x="1154" y="253"/>
                </a:lnTo>
                <a:lnTo>
                  <a:pt x="1154" y="212"/>
                </a:lnTo>
                <a:lnTo>
                  <a:pt x="1020" y="212"/>
                </a:lnTo>
                <a:lnTo>
                  <a:pt x="1020" y="142"/>
                </a:lnTo>
                <a:lnTo>
                  <a:pt x="1137" y="142"/>
                </a:lnTo>
                <a:lnTo>
                  <a:pt x="1137" y="97"/>
                </a:lnTo>
                <a:lnTo>
                  <a:pt x="1020" y="97"/>
                </a:lnTo>
                <a:lnTo>
                  <a:pt x="1020" y="46"/>
                </a:lnTo>
                <a:lnTo>
                  <a:pt x="1154" y="46"/>
                </a:lnTo>
                <a:close/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1A88C06-2A4C-3D2E-2F7A-5B8C0C7B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582" y="2092492"/>
            <a:ext cx="1561176" cy="778182"/>
          </a:xfrm>
          <a:custGeom>
            <a:avLst/>
            <a:gdLst>
              <a:gd name="connsiteX0" fmla="*/ 666078 w 3121538"/>
              <a:gd name="connsiteY0" fmla="*/ 1221133 h 1555959"/>
              <a:gd name="connsiteX1" fmla="*/ 636650 w 3121538"/>
              <a:gd name="connsiteY1" fmla="*/ 1224913 h 1555959"/>
              <a:gd name="connsiteX2" fmla="*/ 599330 w 3121538"/>
              <a:gd name="connsiteY2" fmla="*/ 1337160 h 1555959"/>
              <a:gd name="connsiteX3" fmla="*/ 651578 w 3121538"/>
              <a:gd name="connsiteY3" fmla="*/ 1343396 h 1555959"/>
              <a:gd name="connsiteX4" fmla="*/ 683921 w 3121538"/>
              <a:gd name="connsiteY4" fmla="*/ 1333418 h 1555959"/>
              <a:gd name="connsiteX5" fmla="*/ 716265 w 3121538"/>
              <a:gd name="connsiteY5" fmla="*/ 1314710 h 1555959"/>
              <a:gd name="connsiteX6" fmla="*/ 717509 w 3121538"/>
              <a:gd name="connsiteY6" fmla="*/ 1274801 h 1555959"/>
              <a:gd name="connsiteX7" fmla="*/ 666078 w 3121538"/>
              <a:gd name="connsiteY7" fmla="*/ 1221133 h 1555959"/>
              <a:gd name="connsiteX8" fmla="*/ 2482406 w 3121538"/>
              <a:gd name="connsiteY8" fmla="*/ 1220548 h 1555959"/>
              <a:gd name="connsiteX9" fmla="*/ 2455350 w 3121538"/>
              <a:gd name="connsiteY9" fmla="*/ 1224913 h 1555959"/>
              <a:gd name="connsiteX10" fmla="*/ 2421762 w 3121538"/>
              <a:gd name="connsiteY10" fmla="*/ 1263576 h 1555959"/>
              <a:gd name="connsiteX11" fmla="*/ 2418030 w 3121538"/>
              <a:gd name="connsiteY11" fmla="*/ 1337160 h 1555959"/>
              <a:gd name="connsiteX12" fmla="*/ 2470277 w 3121538"/>
              <a:gd name="connsiteY12" fmla="*/ 1343396 h 1555959"/>
              <a:gd name="connsiteX13" fmla="*/ 2501377 w 3121538"/>
              <a:gd name="connsiteY13" fmla="*/ 1333418 h 1555959"/>
              <a:gd name="connsiteX14" fmla="*/ 2534964 w 3121538"/>
              <a:gd name="connsiteY14" fmla="*/ 1314710 h 1555959"/>
              <a:gd name="connsiteX15" fmla="*/ 2536208 w 3121538"/>
              <a:gd name="connsiteY15" fmla="*/ 1274801 h 1555959"/>
              <a:gd name="connsiteX16" fmla="*/ 2503865 w 3121538"/>
              <a:gd name="connsiteY16" fmla="*/ 1227408 h 1555959"/>
              <a:gd name="connsiteX17" fmla="*/ 2482406 w 3121538"/>
              <a:gd name="connsiteY17" fmla="*/ 1220548 h 1555959"/>
              <a:gd name="connsiteX18" fmla="*/ 1696211 w 3121538"/>
              <a:gd name="connsiteY18" fmla="*/ 1220548 h 1555959"/>
              <a:gd name="connsiteX19" fmla="*/ 1669154 w 3121538"/>
              <a:gd name="connsiteY19" fmla="*/ 1224913 h 1555959"/>
              <a:gd name="connsiteX20" fmla="*/ 1635567 w 3121538"/>
              <a:gd name="connsiteY20" fmla="*/ 1263576 h 1555959"/>
              <a:gd name="connsiteX21" fmla="*/ 1630591 w 3121538"/>
              <a:gd name="connsiteY21" fmla="*/ 1337160 h 1555959"/>
              <a:gd name="connsiteX22" fmla="*/ 1682838 w 3121538"/>
              <a:gd name="connsiteY22" fmla="*/ 1343396 h 1555959"/>
              <a:gd name="connsiteX23" fmla="*/ 1715181 w 3121538"/>
              <a:gd name="connsiteY23" fmla="*/ 1333418 h 1555959"/>
              <a:gd name="connsiteX24" fmla="*/ 1747525 w 3121538"/>
              <a:gd name="connsiteY24" fmla="*/ 1314710 h 1555959"/>
              <a:gd name="connsiteX25" fmla="*/ 1750013 w 3121538"/>
              <a:gd name="connsiteY25" fmla="*/ 1274801 h 1555959"/>
              <a:gd name="connsiteX26" fmla="*/ 1717669 w 3121538"/>
              <a:gd name="connsiteY26" fmla="*/ 1227408 h 1555959"/>
              <a:gd name="connsiteX27" fmla="*/ 1696211 w 3121538"/>
              <a:gd name="connsiteY27" fmla="*/ 1220548 h 1555959"/>
              <a:gd name="connsiteX28" fmla="*/ 886670 w 3121538"/>
              <a:gd name="connsiteY28" fmla="*/ 1177205 h 1555959"/>
              <a:gd name="connsiteX29" fmla="*/ 1009793 w 3121538"/>
              <a:gd name="connsiteY29" fmla="*/ 1177205 h 1555959"/>
              <a:gd name="connsiteX30" fmla="*/ 1020986 w 3121538"/>
              <a:gd name="connsiteY30" fmla="*/ 1187184 h 1555959"/>
              <a:gd name="connsiteX31" fmla="*/ 1020986 w 3121538"/>
              <a:gd name="connsiteY31" fmla="*/ 1450377 h 1555959"/>
              <a:gd name="connsiteX32" fmla="*/ 1037154 w 3121538"/>
              <a:gd name="connsiteY32" fmla="*/ 1485303 h 1555959"/>
              <a:gd name="connsiteX33" fmla="*/ 1055809 w 3121538"/>
              <a:gd name="connsiteY33" fmla="*/ 1496530 h 1555959"/>
              <a:gd name="connsiteX34" fmla="*/ 1062027 w 3121538"/>
              <a:gd name="connsiteY34" fmla="*/ 1510251 h 1555959"/>
              <a:gd name="connsiteX35" fmla="*/ 1059540 w 3121538"/>
              <a:gd name="connsiteY35" fmla="*/ 1537692 h 1555959"/>
              <a:gd name="connsiteX36" fmla="*/ 1043372 w 3121538"/>
              <a:gd name="connsiteY36" fmla="*/ 1546424 h 1555959"/>
              <a:gd name="connsiteX37" fmla="*/ 880452 w 3121538"/>
              <a:gd name="connsiteY37" fmla="*/ 1546424 h 1555959"/>
              <a:gd name="connsiteX38" fmla="*/ 864284 w 3121538"/>
              <a:gd name="connsiteY38" fmla="*/ 1537692 h 1555959"/>
              <a:gd name="connsiteX39" fmla="*/ 860553 w 3121538"/>
              <a:gd name="connsiteY39" fmla="*/ 1510251 h 1555959"/>
              <a:gd name="connsiteX40" fmla="*/ 865528 w 3121538"/>
              <a:gd name="connsiteY40" fmla="*/ 1496530 h 1555959"/>
              <a:gd name="connsiteX41" fmla="*/ 885427 w 3121538"/>
              <a:gd name="connsiteY41" fmla="*/ 1485303 h 1555959"/>
              <a:gd name="connsiteX42" fmla="*/ 900351 w 3121538"/>
              <a:gd name="connsiteY42" fmla="*/ 1447882 h 1555959"/>
              <a:gd name="connsiteX43" fmla="*/ 900351 w 3121538"/>
              <a:gd name="connsiteY43" fmla="*/ 1269509 h 1555959"/>
              <a:gd name="connsiteX44" fmla="*/ 885427 w 3121538"/>
              <a:gd name="connsiteY44" fmla="*/ 1228346 h 1555959"/>
              <a:gd name="connsiteX45" fmla="*/ 871746 w 3121538"/>
              <a:gd name="connsiteY45" fmla="*/ 1220862 h 1555959"/>
              <a:gd name="connsiteX46" fmla="*/ 866772 w 3121538"/>
              <a:gd name="connsiteY46" fmla="*/ 1207141 h 1555959"/>
              <a:gd name="connsiteX47" fmla="*/ 870503 w 3121538"/>
              <a:gd name="connsiteY47" fmla="*/ 1185936 h 1555959"/>
              <a:gd name="connsiteX48" fmla="*/ 886670 w 3121538"/>
              <a:gd name="connsiteY48" fmla="*/ 1177205 h 1555959"/>
              <a:gd name="connsiteX49" fmla="*/ 2941517 w 3121538"/>
              <a:gd name="connsiteY49" fmla="*/ 1163503 h 1555959"/>
              <a:gd name="connsiteX50" fmla="*/ 2972298 w 3121538"/>
              <a:gd name="connsiteY50" fmla="*/ 1167226 h 1555959"/>
              <a:gd name="connsiteX51" fmla="*/ 3036969 w 3121538"/>
              <a:gd name="connsiteY51" fmla="*/ 1269509 h 1555959"/>
              <a:gd name="connsiteX52" fmla="*/ 3036969 w 3121538"/>
              <a:gd name="connsiteY52" fmla="*/ 1470335 h 1555959"/>
              <a:gd name="connsiteX53" fmla="*/ 3040700 w 3121538"/>
              <a:gd name="connsiteY53" fmla="*/ 1484056 h 1555959"/>
              <a:gd name="connsiteX54" fmla="*/ 3064330 w 3121538"/>
              <a:gd name="connsiteY54" fmla="*/ 1474077 h 1555959"/>
              <a:gd name="connsiteX55" fmla="*/ 3084228 w 3121538"/>
              <a:gd name="connsiteY55" fmla="*/ 1480314 h 1555959"/>
              <a:gd name="connsiteX56" fmla="*/ 3089203 w 3121538"/>
              <a:gd name="connsiteY56" fmla="*/ 1502766 h 1555959"/>
              <a:gd name="connsiteX57" fmla="*/ 3003390 w 3121538"/>
              <a:gd name="connsiteY57" fmla="*/ 1552661 h 1555959"/>
              <a:gd name="connsiteX58" fmla="*/ 2920064 w 3121538"/>
              <a:gd name="connsiteY58" fmla="*/ 1475324 h 1555959"/>
              <a:gd name="connsiteX59" fmla="*/ 2920064 w 3121538"/>
              <a:gd name="connsiteY59" fmla="*/ 1283230 h 1555959"/>
              <a:gd name="connsiteX60" fmla="*/ 2882754 w 3121538"/>
              <a:gd name="connsiteY60" fmla="*/ 1245810 h 1555959"/>
              <a:gd name="connsiteX61" fmla="*/ 2839226 w 3121538"/>
              <a:gd name="connsiteY61" fmla="*/ 1306930 h 1555959"/>
              <a:gd name="connsiteX62" fmla="*/ 2839226 w 3121538"/>
              <a:gd name="connsiteY62" fmla="*/ 1450377 h 1555959"/>
              <a:gd name="connsiteX63" fmla="*/ 2854150 w 3121538"/>
              <a:gd name="connsiteY63" fmla="*/ 1485303 h 1555959"/>
              <a:gd name="connsiteX64" fmla="*/ 2875292 w 3121538"/>
              <a:gd name="connsiteY64" fmla="*/ 1496530 h 1555959"/>
              <a:gd name="connsiteX65" fmla="*/ 2879023 w 3121538"/>
              <a:gd name="connsiteY65" fmla="*/ 1511498 h 1555959"/>
              <a:gd name="connsiteX66" fmla="*/ 2876536 w 3121538"/>
              <a:gd name="connsiteY66" fmla="*/ 1538940 h 1555959"/>
              <a:gd name="connsiteX67" fmla="*/ 2861612 w 3121538"/>
              <a:gd name="connsiteY67" fmla="*/ 1547671 h 1555959"/>
              <a:gd name="connsiteX68" fmla="*/ 2698692 w 3121538"/>
              <a:gd name="connsiteY68" fmla="*/ 1547671 h 1555959"/>
              <a:gd name="connsiteX69" fmla="*/ 2681280 w 3121538"/>
              <a:gd name="connsiteY69" fmla="*/ 1538940 h 1555959"/>
              <a:gd name="connsiteX70" fmla="*/ 2678793 w 3121538"/>
              <a:gd name="connsiteY70" fmla="*/ 1510251 h 1555959"/>
              <a:gd name="connsiteX71" fmla="*/ 2682524 w 3121538"/>
              <a:gd name="connsiteY71" fmla="*/ 1496530 h 1555959"/>
              <a:gd name="connsiteX72" fmla="*/ 2703666 w 3121538"/>
              <a:gd name="connsiteY72" fmla="*/ 1485303 h 1555959"/>
              <a:gd name="connsiteX73" fmla="*/ 2718590 w 3121538"/>
              <a:gd name="connsiteY73" fmla="*/ 1449130 h 1555959"/>
              <a:gd name="connsiteX74" fmla="*/ 2718590 w 3121538"/>
              <a:gd name="connsiteY74" fmla="*/ 1269509 h 1555959"/>
              <a:gd name="connsiteX75" fmla="*/ 2703666 w 3121538"/>
              <a:gd name="connsiteY75" fmla="*/ 1229594 h 1555959"/>
              <a:gd name="connsiteX76" fmla="*/ 2689986 w 3121538"/>
              <a:gd name="connsiteY76" fmla="*/ 1222110 h 1555959"/>
              <a:gd name="connsiteX77" fmla="*/ 2685012 w 3121538"/>
              <a:gd name="connsiteY77" fmla="*/ 1208389 h 1555959"/>
              <a:gd name="connsiteX78" fmla="*/ 2688742 w 3121538"/>
              <a:gd name="connsiteY78" fmla="*/ 1187184 h 1555959"/>
              <a:gd name="connsiteX79" fmla="*/ 2704910 w 3121538"/>
              <a:gd name="connsiteY79" fmla="*/ 1177205 h 1555959"/>
              <a:gd name="connsiteX80" fmla="*/ 2820571 w 3121538"/>
              <a:gd name="connsiteY80" fmla="*/ 1177205 h 1555959"/>
              <a:gd name="connsiteX81" fmla="*/ 2840470 w 3121538"/>
              <a:gd name="connsiteY81" fmla="*/ 1197162 h 1555959"/>
              <a:gd name="connsiteX82" fmla="*/ 2860368 w 3121538"/>
              <a:gd name="connsiteY82" fmla="*/ 1187184 h 1555959"/>
              <a:gd name="connsiteX83" fmla="*/ 2941517 w 3121538"/>
              <a:gd name="connsiteY83" fmla="*/ 1163503 h 1555959"/>
              <a:gd name="connsiteX84" fmla="*/ 1352656 w 3121538"/>
              <a:gd name="connsiteY84" fmla="*/ 1163503 h 1555959"/>
              <a:gd name="connsiteX85" fmla="*/ 1382893 w 3121538"/>
              <a:gd name="connsiteY85" fmla="*/ 1167226 h 1555959"/>
              <a:gd name="connsiteX86" fmla="*/ 1447564 w 3121538"/>
              <a:gd name="connsiteY86" fmla="*/ 1269509 h 1555959"/>
              <a:gd name="connsiteX87" fmla="*/ 1447564 w 3121538"/>
              <a:gd name="connsiteY87" fmla="*/ 1470335 h 1555959"/>
              <a:gd name="connsiteX88" fmla="*/ 1451295 w 3121538"/>
              <a:gd name="connsiteY88" fmla="*/ 1484056 h 1555959"/>
              <a:gd name="connsiteX89" fmla="*/ 1474924 w 3121538"/>
              <a:gd name="connsiteY89" fmla="*/ 1474077 h 1555959"/>
              <a:gd name="connsiteX90" fmla="*/ 1494823 w 3121538"/>
              <a:gd name="connsiteY90" fmla="*/ 1480314 h 1555959"/>
              <a:gd name="connsiteX91" fmla="*/ 1501041 w 3121538"/>
              <a:gd name="connsiteY91" fmla="*/ 1502766 h 1555959"/>
              <a:gd name="connsiteX92" fmla="*/ 1415228 w 3121538"/>
              <a:gd name="connsiteY92" fmla="*/ 1552661 h 1555959"/>
              <a:gd name="connsiteX93" fmla="*/ 1331903 w 3121538"/>
              <a:gd name="connsiteY93" fmla="*/ 1475324 h 1555959"/>
              <a:gd name="connsiteX94" fmla="*/ 1331903 w 3121538"/>
              <a:gd name="connsiteY94" fmla="*/ 1283230 h 1555959"/>
              <a:gd name="connsiteX95" fmla="*/ 1294593 w 3121538"/>
              <a:gd name="connsiteY95" fmla="*/ 1245810 h 1555959"/>
              <a:gd name="connsiteX96" fmla="*/ 1251064 w 3121538"/>
              <a:gd name="connsiteY96" fmla="*/ 1306930 h 1555959"/>
              <a:gd name="connsiteX97" fmla="*/ 1251064 w 3121538"/>
              <a:gd name="connsiteY97" fmla="*/ 1450377 h 1555959"/>
              <a:gd name="connsiteX98" fmla="*/ 1265988 w 3121538"/>
              <a:gd name="connsiteY98" fmla="*/ 1485303 h 1555959"/>
              <a:gd name="connsiteX99" fmla="*/ 1285887 w 3121538"/>
              <a:gd name="connsiteY99" fmla="*/ 1496530 h 1555959"/>
              <a:gd name="connsiteX100" fmla="*/ 1290862 w 3121538"/>
              <a:gd name="connsiteY100" fmla="*/ 1511498 h 1555959"/>
              <a:gd name="connsiteX101" fmla="*/ 1288374 w 3121538"/>
              <a:gd name="connsiteY101" fmla="*/ 1538940 h 1555959"/>
              <a:gd name="connsiteX102" fmla="*/ 1273450 w 3121538"/>
              <a:gd name="connsiteY102" fmla="*/ 1547671 h 1555959"/>
              <a:gd name="connsiteX103" fmla="*/ 1109287 w 3121538"/>
              <a:gd name="connsiteY103" fmla="*/ 1547671 h 1555959"/>
              <a:gd name="connsiteX104" fmla="*/ 1093119 w 3121538"/>
              <a:gd name="connsiteY104" fmla="*/ 1538940 h 1555959"/>
              <a:gd name="connsiteX105" fmla="*/ 1089388 w 3121538"/>
              <a:gd name="connsiteY105" fmla="*/ 1510251 h 1555959"/>
              <a:gd name="connsiteX106" fmla="*/ 1095606 w 3121538"/>
              <a:gd name="connsiteY106" fmla="*/ 1496530 h 1555959"/>
              <a:gd name="connsiteX107" fmla="*/ 1115505 w 3121538"/>
              <a:gd name="connsiteY107" fmla="*/ 1485303 h 1555959"/>
              <a:gd name="connsiteX108" fmla="*/ 1130429 w 3121538"/>
              <a:gd name="connsiteY108" fmla="*/ 1449130 h 1555959"/>
              <a:gd name="connsiteX109" fmla="*/ 1130429 w 3121538"/>
              <a:gd name="connsiteY109" fmla="*/ 1269509 h 1555959"/>
              <a:gd name="connsiteX110" fmla="*/ 1115505 w 3121538"/>
              <a:gd name="connsiteY110" fmla="*/ 1229594 h 1555959"/>
              <a:gd name="connsiteX111" fmla="*/ 1101825 w 3121538"/>
              <a:gd name="connsiteY111" fmla="*/ 1222110 h 1555959"/>
              <a:gd name="connsiteX112" fmla="*/ 1096850 w 3121538"/>
              <a:gd name="connsiteY112" fmla="*/ 1208389 h 1555959"/>
              <a:gd name="connsiteX113" fmla="*/ 1099337 w 3121538"/>
              <a:gd name="connsiteY113" fmla="*/ 1187184 h 1555959"/>
              <a:gd name="connsiteX114" fmla="*/ 1115505 w 3121538"/>
              <a:gd name="connsiteY114" fmla="*/ 1177205 h 1555959"/>
              <a:gd name="connsiteX115" fmla="*/ 1232409 w 3121538"/>
              <a:gd name="connsiteY115" fmla="*/ 1177205 h 1555959"/>
              <a:gd name="connsiteX116" fmla="*/ 1252308 w 3121538"/>
              <a:gd name="connsiteY116" fmla="*/ 1197162 h 1555959"/>
              <a:gd name="connsiteX117" fmla="*/ 1272207 w 3121538"/>
              <a:gd name="connsiteY117" fmla="*/ 1187184 h 1555959"/>
              <a:gd name="connsiteX118" fmla="*/ 1352656 w 3121538"/>
              <a:gd name="connsiteY118" fmla="*/ 1163503 h 1555959"/>
              <a:gd name="connsiteX119" fmla="*/ 2483590 w 3121538"/>
              <a:gd name="connsiteY119" fmla="*/ 1159987 h 1555959"/>
              <a:gd name="connsiteX120" fmla="*/ 2650654 w 3121538"/>
              <a:gd name="connsiteY120" fmla="*/ 1279789 h 1555959"/>
              <a:gd name="connsiteX121" fmla="*/ 2636971 w 3121538"/>
              <a:gd name="connsiteY121" fmla="*/ 1333418 h 1555959"/>
              <a:gd name="connsiteX122" fmla="*/ 2544916 w 3121538"/>
              <a:gd name="connsiteY122" fmla="*/ 1377070 h 1555959"/>
              <a:gd name="connsiteX123" fmla="*/ 2437934 w 3121538"/>
              <a:gd name="connsiteY123" fmla="*/ 1411991 h 1555959"/>
              <a:gd name="connsiteX124" fmla="*/ 2426738 w 3121538"/>
              <a:gd name="connsiteY124" fmla="*/ 1430699 h 1555959"/>
              <a:gd name="connsiteX125" fmla="*/ 2543672 w 3121538"/>
              <a:gd name="connsiteY125" fmla="*/ 1474350 h 1555959"/>
              <a:gd name="connsiteX126" fmla="*/ 2617067 w 3121538"/>
              <a:gd name="connsiteY126" fmla="*/ 1425710 h 1555959"/>
              <a:gd name="connsiteX127" fmla="*/ 2660606 w 3121538"/>
              <a:gd name="connsiteY127" fmla="*/ 1466867 h 1555959"/>
              <a:gd name="connsiteX128" fmla="*/ 2446642 w 3121538"/>
              <a:gd name="connsiteY128" fmla="*/ 1551675 h 1555959"/>
              <a:gd name="connsiteX129" fmla="*/ 2292388 w 3121538"/>
              <a:gd name="connsiteY129" fmla="*/ 1352126 h 1555959"/>
              <a:gd name="connsiteX130" fmla="*/ 2444154 w 3121538"/>
              <a:gd name="connsiteY130" fmla="*/ 1163801 h 1555959"/>
              <a:gd name="connsiteX131" fmla="*/ 2483590 w 3121538"/>
              <a:gd name="connsiteY131" fmla="*/ 1159987 h 1555959"/>
              <a:gd name="connsiteX132" fmla="*/ 1696560 w 3121538"/>
              <a:gd name="connsiteY132" fmla="*/ 1159987 h 1555959"/>
              <a:gd name="connsiteX133" fmla="*/ 1864459 w 3121538"/>
              <a:gd name="connsiteY133" fmla="*/ 1279789 h 1555959"/>
              <a:gd name="connsiteX134" fmla="*/ 1849531 w 3121538"/>
              <a:gd name="connsiteY134" fmla="*/ 1333418 h 1555959"/>
              <a:gd name="connsiteX135" fmla="*/ 1758721 w 3121538"/>
              <a:gd name="connsiteY135" fmla="*/ 1377070 h 1555959"/>
              <a:gd name="connsiteX136" fmla="*/ 1651738 w 3121538"/>
              <a:gd name="connsiteY136" fmla="*/ 1411991 h 1555959"/>
              <a:gd name="connsiteX137" fmla="*/ 1640542 w 3121538"/>
              <a:gd name="connsiteY137" fmla="*/ 1430699 h 1555959"/>
              <a:gd name="connsiteX138" fmla="*/ 1757477 w 3121538"/>
              <a:gd name="connsiteY138" fmla="*/ 1474350 h 1555959"/>
              <a:gd name="connsiteX139" fmla="*/ 1829627 w 3121538"/>
              <a:gd name="connsiteY139" fmla="*/ 1425710 h 1555959"/>
              <a:gd name="connsiteX140" fmla="*/ 1871923 w 3121538"/>
              <a:gd name="connsiteY140" fmla="*/ 1466867 h 1555959"/>
              <a:gd name="connsiteX141" fmla="*/ 1659202 w 3121538"/>
              <a:gd name="connsiteY141" fmla="*/ 1551675 h 1555959"/>
              <a:gd name="connsiteX142" fmla="*/ 1506193 w 3121538"/>
              <a:gd name="connsiteY142" fmla="*/ 1352126 h 1555959"/>
              <a:gd name="connsiteX143" fmla="*/ 1656714 w 3121538"/>
              <a:gd name="connsiteY143" fmla="*/ 1163801 h 1555959"/>
              <a:gd name="connsiteX144" fmla="*/ 1696560 w 3121538"/>
              <a:gd name="connsiteY144" fmla="*/ 1159987 h 1555959"/>
              <a:gd name="connsiteX145" fmla="*/ 664943 w 3121538"/>
              <a:gd name="connsiteY145" fmla="*/ 1159987 h 1555959"/>
              <a:gd name="connsiteX146" fmla="*/ 833199 w 3121538"/>
              <a:gd name="connsiteY146" fmla="*/ 1279789 h 1555959"/>
              <a:gd name="connsiteX147" fmla="*/ 817027 w 3121538"/>
              <a:gd name="connsiteY147" fmla="*/ 1333418 h 1555959"/>
              <a:gd name="connsiteX148" fmla="*/ 727460 w 3121538"/>
              <a:gd name="connsiteY148" fmla="*/ 1377070 h 1555959"/>
              <a:gd name="connsiteX149" fmla="*/ 619234 w 3121538"/>
              <a:gd name="connsiteY149" fmla="*/ 1411991 h 1555959"/>
              <a:gd name="connsiteX150" fmla="*/ 608038 w 3121538"/>
              <a:gd name="connsiteY150" fmla="*/ 1430699 h 1555959"/>
              <a:gd name="connsiteX151" fmla="*/ 724972 w 3121538"/>
              <a:gd name="connsiteY151" fmla="*/ 1474350 h 1555959"/>
              <a:gd name="connsiteX152" fmla="*/ 798367 w 3121538"/>
              <a:gd name="connsiteY152" fmla="*/ 1425710 h 1555959"/>
              <a:gd name="connsiteX153" fmla="*/ 840663 w 3121538"/>
              <a:gd name="connsiteY153" fmla="*/ 1466867 h 1555959"/>
              <a:gd name="connsiteX154" fmla="*/ 627942 w 3121538"/>
              <a:gd name="connsiteY154" fmla="*/ 1551675 h 1555959"/>
              <a:gd name="connsiteX155" fmla="*/ 474932 w 3121538"/>
              <a:gd name="connsiteY155" fmla="*/ 1352126 h 1555959"/>
              <a:gd name="connsiteX156" fmla="*/ 625454 w 3121538"/>
              <a:gd name="connsiteY156" fmla="*/ 1163801 h 1555959"/>
              <a:gd name="connsiteX157" fmla="*/ 664943 w 3121538"/>
              <a:gd name="connsiteY157" fmla="*/ 1159987 h 1555959"/>
              <a:gd name="connsiteX158" fmla="*/ 1908964 w 3121538"/>
              <a:gd name="connsiteY158" fmla="*/ 1039995 h 1555959"/>
              <a:gd name="connsiteX159" fmla="*/ 2027112 w 3121538"/>
              <a:gd name="connsiteY159" fmla="*/ 1039995 h 1555959"/>
              <a:gd name="connsiteX160" fmla="*/ 2048254 w 3121538"/>
              <a:gd name="connsiteY160" fmla="*/ 1061200 h 1555959"/>
              <a:gd name="connsiteX161" fmla="*/ 2048254 w 3121538"/>
              <a:gd name="connsiteY161" fmla="*/ 1305683 h 1555959"/>
              <a:gd name="connsiteX162" fmla="*/ 2125362 w 3121538"/>
              <a:gd name="connsiteY162" fmla="*/ 1237078 h 1555959"/>
              <a:gd name="connsiteX163" fmla="*/ 2125362 w 3121538"/>
              <a:gd name="connsiteY163" fmla="*/ 1222110 h 1555959"/>
              <a:gd name="connsiteX164" fmla="*/ 2106707 w 3121538"/>
              <a:gd name="connsiteY164" fmla="*/ 1214625 h 1555959"/>
              <a:gd name="connsiteX165" fmla="*/ 2100488 w 3121538"/>
              <a:gd name="connsiteY165" fmla="*/ 1202152 h 1555959"/>
              <a:gd name="connsiteX166" fmla="*/ 2102976 w 3121538"/>
              <a:gd name="connsiteY166" fmla="*/ 1177205 h 1555959"/>
              <a:gd name="connsiteX167" fmla="*/ 2117900 w 3121538"/>
              <a:gd name="connsiteY167" fmla="*/ 1165978 h 1555959"/>
              <a:gd name="connsiteX168" fmla="*/ 2262165 w 3121538"/>
              <a:gd name="connsiteY168" fmla="*/ 1165978 h 1555959"/>
              <a:gd name="connsiteX169" fmla="*/ 2275845 w 3121538"/>
              <a:gd name="connsiteY169" fmla="*/ 1174710 h 1555959"/>
              <a:gd name="connsiteX170" fmla="*/ 2279576 w 3121538"/>
              <a:gd name="connsiteY170" fmla="*/ 1202152 h 1555959"/>
              <a:gd name="connsiteX171" fmla="*/ 2268383 w 3121538"/>
              <a:gd name="connsiteY171" fmla="*/ 1214625 h 1555959"/>
              <a:gd name="connsiteX172" fmla="*/ 2209931 w 3121538"/>
              <a:gd name="connsiteY172" fmla="*/ 1255788 h 1555959"/>
              <a:gd name="connsiteX173" fmla="*/ 2165159 w 3121538"/>
              <a:gd name="connsiteY173" fmla="*/ 1298199 h 1555959"/>
              <a:gd name="connsiteX174" fmla="*/ 2248485 w 3121538"/>
              <a:gd name="connsiteY174" fmla="*/ 1451624 h 1555959"/>
              <a:gd name="connsiteX175" fmla="*/ 2299475 w 3121538"/>
              <a:gd name="connsiteY175" fmla="*/ 1496530 h 1555959"/>
              <a:gd name="connsiteX176" fmla="*/ 2304450 w 3121538"/>
              <a:gd name="connsiteY176" fmla="*/ 1511498 h 1555959"/>
              <a:gd name="connsiteX177" fmla="*/ 2303206 w 3121538"/>
              <a:gd name="connsiteY177" fmla="*/ 1537692 h 1555959"/>
              <a:gd name="connsiteX178" fmla="*/ 2288282 w 3121538"/>
              <a:gd name="connsiteY178" fmla="*/ 1547671 h 1555959"/>
              <a:gd name="connsiteX179" fmla="*/ 2188789 w 3121538"/>
              <a:gd name="connsiteY179" fmla="*/ 1547671 h 1555959"/>
              <a:gd name="connsiteX180" fmla="*/ 2166403 w 3121538"/>
              <a:gd name="connsiteY180" fmla="*/ 1537692 h 1555959"/>
              <a:gd name="connsiteX181" fmla="*/ 2080590 w 3121538"/>
              <a:gd name="connsiteY181" fmla="*/ 1379277 h 1555959"/>
              <a:gd name="connsiteX182" fmla="*/ 2048254 w 3121538"/>
              <a:gd name="connsiteY182" fmla="*/ 1409214 h 1555959"/>
              <a:gd name="connsiteX183" fmla="*/ 2048254 w 3121538"/>
              <a:gd name="connsiteY183" fmla="*/ 1450377 h 1555959"/>
              <a:gd name="connsiteX184" fmla="*/ 2066909 w 3121538"/>
              <a:gd name="connsiteY184" fmla="*/ 1485303 h 1555959"/>
              <a:gd name="connsiteX185" fmla="*/ 2086808 w 3121538"/>
              <a:gd name="connsiteY185" fmla="*/ 1496530 h 1555959"/>
              <a:gd name="connsiteX186" fmla="*/ 2091783 w 3121538"/>
              <a:gd name="connsiteY186" fmla="*/ 1511498 h 1555959"/>
              <a:gd name="connsiteX187" fmla="*/ 2089295 w 3121538"/>
              <a:gd name="connsiteY187" fmla="*/ 1538940 h 1555959"/>
              <a:gd name="connsiteX188" fmla="*/ 2073128 w 3121538"/>
              <a:gd name="connsiteY188" fmla="*/ 1547671 h 1555959"/>
              <a:gd name="connsiteX189" fmla="*/ 1910207 w 3121538"/>
              <a:gd name="connsiteY189" fmla="*/ 1547671 h 1555959"/>
              <a:gd name="connsiteX190" fmla="*/ 1894040 w 3121538"/>
              <a:gd name="connsiteY190" fmla="*/ 1538940 h 1555959"/>
              <a:gd name="connsiteX191" fmla="*/ 1891553 w 3121538"/>
              <a:gd name="connsiteY191" fmla="*/ 1510251 h 1555959"/>
              <a:gd name="connsiteX192" fmla="*/ 1896527 w 3121538"/>
              <a:gd name="connsiteY192" fmla="*/ 1496530 h 1555959"/>
              <a:gd name="connsiteX193" fmla="*/ 1916426 w 3121538"/>
              <a:gd name="connsiteY193" fmla="*/ 1485303 h 1555959"/>
              <a:gd name="connsiteX194" fmla="*/ 1931350 w 3121538"/>
              <a:gd name="connsiteY194" fmla="*/ 1449130 h 1555959"/>
              <a:gd name="connsiteX195" fmla="*/ 1931350 w 3121538"/>
              <a:gd name="connsiteY195" fmla="*/ 1128557 h 1555959"/>
              <a:gd name="connsiteX196" fmla="*/ 1916426 w 3121538"/>
              <a:gd name="connsiteY196" fmla="*/ 1092384 h 1555959"/>
              <a:gd name="connsiteX197" fmla="*/ 1895284 w 3121538"/>
              <a:gd name="connsiteY197" fmla="*/ 1081158 h 1555959"/>
              <a:gd name="connsiteX198" fmla="*/ 1890309 w 3121538"/>
              <a:gd name="connsiteY198" fmla="*/ 1067437 h 1555959"/>
              <a:gd name="connsiteX199" fmla="*/ 1892796 w 3121538"/>
              <a:gd name="connsiteY199" fmla="*/ 1048726 h 1555959"/>
              <a:gd name="connsiteX200" fmla="*/ 1908964 w 3121538"/>
              <a:gd name="connsiteY200" fmla="*/ 1039995 h 1555959"/>
              <a:gd name="connsiteX201" fmla="*/ 3038213 w 3121538"/>
              <a:gd name="connsiteY201" fmla="*/ 1038747 h 1555959"/>
              <a:gd name="connsiteX202" fmla="*/ 3038213 w 3121538"/>
              <a:gd name="connsiteY202" fmla="*/ 1057458 h 1555959"/>
              <a:gd name="connsiteX203" fmla="*/ 3051893 w 3121538"/>
              <a:gd name="connsiteY203" fmla="*/ 1057458 h 1555959"/>
              <a:gd name="connsiteX204" fmla="*/ 3061842 w 3121538"/>
              <a:gd name="connsiteY204" fmla="*/ 1047479 h 1555959"/>
              <a:gd name="connsiteX205" fmla="*/ 3049406 w 3121538"/>
              <a:gd name="connsiteY205" fmla="*/ 1038747 h 1555959"/>
              <a:gd name="connsiteX206" fmla="*/ 20879 w 3121538"/>
              <a:gd name="connsiteY206" fmla="*/ 1036588 h 1555959"/>
              <a:gd name="connsiteX207" fmla="*/ 196281 w 3121538"/>
              <a:gd name="connsiteY207" fmla="*/ 1036588 h 1555959"/>
              <a:gd name="connsiteX208" fmla="*/ 212452 w 3121538"/>
              <a:gd name="connsiteY208" fmla="*/ 1046566 h 1555959"/>
              <a:gd name="connsiteX209" fmla="*/ 214940 w 3121538"/>
              <a:gd name="connsiteY209" fmla="*/ 1069015 h 1555959"/>
              <a:gd name="connsiteX210" fmla="*/ 209964 w 3121538"/>
              <a:gd name="connsiteY210" fmla="*/ 1081487 h 1555959"/>
              <a:gd name="connsiteX211" fmla="*/ 190061 w 3121538"/>
              <a:gd name="connsiteY211" fmla="*/ 1092712 h 1555959"/>
              <a:gd name="connsiteX212" fmla="*/ 177621 w 3121538"/>
              <a:gd name="connsiteY212" fmla="*/ 1126386 h 1555959"/>
              <a:gd name="connsiteX213" fmla="*/ 177621 w 3121538"/>
              <a:gd name="connsiteY213" fmla="*/ 1217430 h 1555959"/>
              <a:gd name="connsiteX214" fmla="*/ 188817 w 3121538"/>
              <a:gd name="connsiteY214" fmla="*/ 1228655 h 1555959"/>
              <a:gd name="connsiteX215" fmla="*/ 285847 w 3121538"/>
              <a:gd name="connsiteY215" fmla="*/ 1228655 h 1555959"/>
              <a:gd name="connsiteX216" fmla="*/ 298287 w 3121538"/>
              <a:gd name="connsiteY216" fmla="*/ 1217430 h 1555959"/>
              <a:gd name="connsiteX217" fmla="*/ 298287 w 3121538"/>
              <a:gd name="connsiteY217" fmla="*/ 1126386 h 1555959"/>
              <a:gd name="connsiteX218" fmla="*/ 284603 w 3121538"/>
              <a:gd name="connsiteY218" fmla="*/ 1092712 h 1555959"/>
              <a:gd name="connsiteX219" fmla="*/ 264700 w 3121538"/>
              <a:gd name="connsiteY219" fmla="*/ 1081487 h 1555959"/>
              <a:gd name="connsiteX220" fmla="*/ 259724 w 3121538"/>
              <a:gd name="connsiteY220" fmla="*/ 1069015 h 1555959"/>
              <a:gd name="connsiteX221" fmla="*/ 263456 w 3121538"/>
              <a:gd name="connsiteY221" fmla="*/ 1046566 h 1555959"/>
              <a:gd name="connsiteX222" fmla="*/ 278383 w 3121538"/>
              <a:gd name="connsiteY222" fmla="*/ 1036588 h 1555959"/>
              <a:gd name="connsiteX223" fmla="*/ 453785 w 3121538"/>
              <a:gd name="connsiteY223" fmla="*/ 1036588 h 1555959"/>
              <a:gd name="connsiteX224" fmla="*/ 471200 w 3121538"/>
              <a:gd name="connsiteY224" fmla="*/ 1046566 h 1555959"/>
              <a:gd name="connsiteX225" fmla="*/ 473688 w 3121538"/>
              <a:gd name="connsiteY225" fmla="*/ 1069015 h 1555959"/>
              <a:gd name="connsiteX226" fmla="*/ 468712 w 3121538"/>
              <a:gd name="connsiteY226" fmla="*/ 1081487 h 1555959"/>
              <a:gd name="connsiteX227" fmla="*/ 445077 w 3121538"/>
              <a:gd name="connsiteY227" fmla="*/ 1092712 h 1555959"/>
              <a:gd name="connsiteX228" fmla="*/ 427661 w 3121538"/>
              <a:gd name="connsiteY228" fmla="*/ 1130127 h 1555959"/>
              <a:gd name="connsiteX229" fmla="*/ 427661 w 3121538"/>
              <a:gd name="connsiteY229" fmla="*/ 1445665 h 1555959"/>
              <a:gd name="connsiteX230" fmla="*/ 442589 w 3121538"/>
              <a:gd name="connsiteY230" fmla="*/ 1483080 h 1555959"/>
              <a:gd name="connsiteX231" fmla="*/ 468712 w 3121538"/>
              <a:gd name="connsiteY231" fmla="*/ 1494305 h 1555959"/>
              <a:gd name="connsiteX232" fmla="*/ 473688 w 3121538"/>
              <a:gd name="connsiteY232" fmla="*/ 1508024 h 1555959"/>
              <a:gd name="connsiteX233" fmla="*/ 471200 w 3121538"/>
              <a:gd name="connsiteY233" fmla="*/ 1536709 h 1555959"/>
              <a:gd name="connsiteX234" fmla="*/ 453785 w 3121538"/>
              <a:gd name="connsiteY234" fmla="*/ 1545440 h 1555959"/>
              <a:gd name="connsiteX235" fmla="*/ 270919 w 3121538"/>
              <a:gd name="connsiteY235" fmla="*/ 1545440 h 1555959"/>
              <a:gd name="connsiteX236" fmla="*/ 254748 w 3121538"/>
              <a:gd name="connsiteY236" fmla="*/ 1536709 h 1555959"/>
              <a:gd name="connsiteX237" fmla="*/ 251016 w 3121538"/>
              <a:gd name="connsiteY237" fmla="*/ 1508024 h 1555959"/>
              <a:gd name="connsiteX238" fmla="*/ 255992 w 3121538"/>
              <a:gd name="connsiteY238" fmla="*/ 1494305 h 1555959"/>
              <a:gd name="connsiteX239" fmla="*/ 282115 w 3121538"/>
              <a:gd name="connsiteY239" fmla="*/ 1483080 h 1555959"/>
              <a:gd name="connsiteX240" fmla="*/ 298287 w 3121538"/>
              <a:gd name="connsiteY240" fmla="*/ 1445665 h 1555959"/>
              <a:gd name="connsiteX241" fmla="*/ 298287 w 3121538"/>
              <a:gd name="connsiteY241" fmla="*/ 1318452 h 1555959"/>
              <a:gd name="connsiteX242" fmla="*/ 287091 w 3121538"/>
              <a:gd name="connsiteY242" fmla="*/ 1307227 h 1555959"/>
              <a:gd name="connsiteX243" fmla="*/ 186329 w 3121538"/>
              <a:gd name="connsiteY243" fmla="*/ 1307227 h 1555959"/>
              <a:gd name="connsiteX244" fmla="*/ 176377 w 3121538"/>
              <a:gd name="connsiteY244" fmla="*/ 1318452 h 1555959"/>
              <a:gd name="connsiteX245" fmla="*/ 176377 w 3121538"/>
              <a:gd name="connsiteY245" fmla="*/ 1445665 h 1555959"/>
              <a:gd name="connsiteX246" fmla="*/ 192549 w 3121538"/>
              <a:gd name="connsiteY246" fmla="*/ 1483080 h 1555959"/>
              <a:gd name="connsiteX247" fmla="*/ 218672 w 3121538"/>
              <a:gd name="connsiteY247" fmla="*/ 1494305 h 1555959"/>
              <a:gd name="connsiteX248" fmla="*/ 223648 w 3121538"/>
              <a:gd name="connsiteY248" fmla="*/ 1508024 h 1555959"/>
              <a:gd name="connsiteX249" fmla="*/ 219916 w 3121538"/>
              <a:gd name="connsiteY249" fmla="*/ 1536709 h 1555959"/>
              <a:gd name="connsiteX250" fmla="*/ 204989 w 3121538"/>
              <a:gd name="connsiteY250" fmla="*/ 1545440 h 1555959"/>
              <a:gd name="connsiteX251" fmla="*/ 20879 w 3121538"/>
              <a:gd name="connsiteY251" fmla="*/ 1545440 h 1555959"/>
              <a:gd name="connsiteX252" fmla="*/ 4708 w 3121538"/>
              <a:gd name="connsiteY252" fmla="*/ 1536709 h 1555959"/>
              <a:gd name="connsiteX253" fmla="*/ 976 w 3121538"/>
              <a:gd name="connsiteY253" fmla="*/ 1508024 h 1555959"/>
              <a:gd name="connsiteX254" fmla="*/ 5952 w 3121538"/>
              <a:gd name="connsiteY254" fmla="*/ 1494305 h 1555959"/>
              <a:gd name="connsiteX255" fmla="*/ 30831 w 3121538"/>
              <a:gd name="connsiteY255" fmla="*/ 1483080 h 1555959"/>
              <a:gd name="connsiteX256" fmla="*/ 48247 w 3121538"/>
              <a:gd name="connsiteY256" fmla="*/ 1445665 h 1555959"/>
              <a:gd name="connsiteX257" fmla="*/ 48247 w 3121538"/>
              <a:gd name="connsiteY257" fmla="*/ 1130127 h 1555959"/>
              <a:gd name="connsiteX258" fmla="*/ 29587 w 3121538"/>
              <a:gd name="connsiteY258" fmla="*/ 1092712 h 1555959"/>
              <a:gd name="connsiteX259" fmla="*/ 5952 w 3121538"/>
              <a:gd name="connsiteY259" fmla="*/ 1081487 h 1555959"/>
              <a:gd name="connsiteX260" fmla="*/ 976 w 3121538"/>
              <a:gd name="connsiteY260" fmla="*/ 1069015 h 1555959"/>
              <a:gd name="connsiteX261" fmla="*/ 4708 w 3121538"/>
              <a:gd name="connsiteY261" fmla="*/ 1046566 h 1555959"/>
              <a:gd name="connsiteX262" fmla="*/ 20879 w 3121538"/>
              <a:gd name="connsiteY262" fmla="*/ 1036588 h 1555959"/>
              <a:gd name="connsiteX263" fmla="*/ 951341 w 3121538"/>
              <a:gd name="connsiteY263" fmla="*/ 1027521 h 1555959"/>
              <a:gd name="connsiteX264" fmla="*/ 1017255 w 3121538"/>
              <a:gd name="connsiteY264" fmla="*/ 1092384 h 1555959"/>
              <a:gd name="connsiteX265" fmla="*/ 951341 w 3121538"/>
              <a:gd name="connsiteY265" fmla="*/ 1155999 h 1555959"/>
              <a:gd name="connsiteX266" fmla="*/ 885427 w 3121538"/>
              <a:gd name="connsiteY266" fmla="*/ 1092384 h 1555959"/>
              <a:gd name="connsiteX267" fmla="*/ 951341 w 3121538"/>
              <a:gd name="connsiteY267" fmla="*/ 1027521 h 1555959"/>
              <a:gd name="connsiteX268" fmla="*/ 3018314 w 3121538"/>
              <a:gd name="connsiteY268" fmla="*/ 1023779 h 1555959"/>
              <a:gd name="connsiteX269" fmla="*/ 3055624 w 3121538"/>
              <a:gd name="connsiteY269" fmla="*/ 1023779 h 1555959"/>
              <a:gd name="connsiteX270" fmla="*/ 3079254 w 3121538"/>
              <a:gd name="connsiteY270" fmla="*/ 1046231 h 1555959"/>
              <a:gd name="connsiteX271" fmla="*/ 3068061 w 3121538"/>
              <a:gd name="connsiteY271" fmla="*/ 1064942 h 1555959"/>
              <a:gd name="connsiteX272" fmla="*/ 3079254 w 3121538"/>
              <a:gd name="connsiteY272" fmla="*/ 1083652 h 1555959"/>
              <a:gd name="connsiteX273" fmla="*/ 3086716 w 3121538"/>
              <a:gd name="connsiteY273" fmla="*/ 1102363 h 1555959"/>
              <a:gd name="connsiteX274" fmla="*/ 3066817 w 3121538"/>
              <a:gd name="connsiteY274" fmla="*/ 1102363 h 1555959"/>
              <a:gd name="connsiteX275" fmla="*/ 3060599 w 3121538"/>
              <a:gd name="connsiteY275" fmla="*/ 1082405 h 1555959"/>
              <a:gd name="connsiteX276" fmla="*/ 3043187 w 3121538"/>
              <a:gd name="connsiteY276" fmla="*/ 1072426 h 1555959"/>
              <a:gd name="connsiteX277" fmla="*/ 3036969 w 3121538"/>
              <a:gd name="connsiteY277" fmla="*/ 1072426 h 1555959"/>
              <a:gd name="connsiteX278" fmla="*/ 3036969 w 3121538"/>
              <a:gd name="connsiteY278" fmla="*/ 1102363 h 1555959"/>
              <a:gd name="connsiteX279" fmla="*/ 3018314 w 3121538"/>
              <a:gd name="connsiteY279" fmla="*/ 1102363 h 1555959"/>
              <a:gd name="connsiteX280" fmla="*/ 3049406 w 3121538"/>
              <a:gd name="connsiteY280" fmla="*/ 1008811 h 1555959"/>
              <a:gd name="connsiteX281" fmla="*/ 2990953 w 3121538"/>
              <a:gd name="connsiteY281" fmla="*/ 1066189 h 1555959"/>
              <a:gd name="connsiteX282" fmla="*/ 3049406 w 3121538"/>
              <a:gd name="connsiteY282" fmla="*/ 1123568 h 1555959"/>
              <a:gd name="connsiteX283" fmla="*/ 3106614 w 3121538"/>
              <a:gd name="connsiteY283" fmla="*/ 1066189 h 1555959"/>
              <a:gd name="connsiteX284" fmla="*/ 3049406 w 3121538"/>
              <a:gd name="connsiteY284" fmla="*/ 1008811 h 1555959"/>
              <a:gd name="connsiteX285" fmla="*/ 3049406 w 3121538"/>
              <a:gd name="connsiteY285" fmla="*/ 993842 h 1555959"/>
              <a:gd name="connsiteX286" fmla="*/ 3121538 w 3121538"/>
              <a:gd name="connsiteY286" fmla="*/ 1066189 h 1555959"/>
              <a:gd name="connsiteX287" fmla="*/ 3049406 w 3121538"/>
              <a:gd name="connsiteY287" fmla="*/ 1139784 h 1555959"/>
              <a:gd name="connsiteX288" fmla="*/ 2976030 w 3121538"/>
              <a:gd name="connsiteY288" fmla="*/ 1066189 h 1555959"/>
              <a:gd name="connsiteX289" fmla="*/ 3049406 w 3121538"/>
              <a:gd name="connsiteY289" fmla="*/ 993842 h 1555959"/>
              <a:gd name="connsiteX290" fmla="*/ 1039700 w 3121538"/>
              <a:gd name="connsiteY290" fmla="*/ 745994 h 1555959"/>
              <a:gd name="connsiteX291" fmla="*/ 1039700 w 3121538"/>
              <a:gd name="connsiteY291" fmla="*/ 785904 h 1555959"/>
              <a:gd name="connsiteX292" fmla="*/ 1050896 w 3121538"/>
              <a:gd name="connsiteY292" fmla="*/ 765949 h 1555959"/>
              <a:gd name="connsiteX293" fmla="*/ 1039700 w 3121538"/>
              <a:gd name="connsiteY293" fmla="*/ 745994 h 1555959"/>
              <a:gd name="connsiteX294" fmla="*/ 2069716 w 3121538"/>
              <a:gd name="connsiteY294" fmla="*/ 744747 h 1555959"/>
              <a:gd name="connsiteX295" fmla="*/ 2067228 w 3121538"/>
              <a:gd name="connsiteY295" fmla="*/ 759713 h 1555959"/>
              <a:gd name="connsiteX296" fmla="*/ 2064740 w 3121538"/>
              <a:gd name="connsiteY296" fmla="*/ 778421 h 1555959"/>
              <a:gd name="connsiteX297" fmla="*/ 2073448 w 3121538"/>
              <a:gd name="connsiteY297" fmla="*/ 778421 h 1555959"/>
              <a:gd name="connsiteX298" fmla="*/ 2070960 w 3121538"/>
              <a:gd name="connsiteY298" fmla="*/ 759713 h 1555959"/>
              <a:gd name="connsiteX299" fmla="*/ 2069716 w 3121538"/>
              <a:gd name="connsiteY299" fmla="*/ 744747 h 1555959"/>
              <a:gd name="connsiteX300" fmla="*/ 968793 w 3121538"/>
              <a:gd name="connsiteY300" fmla="*/ 744747 h 1555959"/>
              <a:gd name="connsiteX301" fmla="*/ 966305 w 3121538"/>
              <a:gd name="connsiteY301" fmla="*/ 759713 h 1555959"/>
              <a:gd name="connsiteX302" fmla="*/ 963817 w 3121538"/>
              <a:gd name="connsiteY302" fmla="*/ 778421 h 1555959"/>
              <a:gd name="connsiteX303" fmla="*/ 972525 w 3121538"/>
              <a:gd name="connsiteY303" fmla="*/ 778421 h 1555959"/>
              <a:gd name="connsiteX304" fmla="*/ 970037 w 3121538"/>
              <a:gd name="connsiteY304" fmla="*/ 759713 h 1555959"/>
              <a:gd name="connsiteX305" fmla="*/ 968793 w 3121538"/>
              <a:gd name="connsiteY305" fmla="*/ 744747 h 1555959"/>
              <a:gd name="connsiteX306" fmla="*/ 2139378 w 3121538"/>
              <a:gd name="connsiteY306" fmla="*/ 743500 h 1555959"/>
              <a:gd name="connsiteX307" fmla="*/ 2140622 w 3121538"/>
              <a:gd name="connsiteY307" fmla="*/ 763454 h 1555959"/>
              <a:gd name="connsiteX308" fmla="*/ 2149330 w 3121538"/>
              <a:gd name="connsiteY308" fmla="*/ 753477 h 1555959"/>
              <a:gd name="connsiteX309" fmla="*/ 2139378 w 3121538"/>
              <a:gd name="connsiteY309" fmla="*/ 743500 h 1555959"/>
              <a:gd name="connsiteX310" fmla="*/ 887934 w 3121538"/>
              <a:gd name="connsiteY310" fmla="*/ 743500 h 1555959"/>
              <a:gd name="connsiteX311" fmla="*/ 887934 w 3121538"/>
              <a:gd name="connsiteY311" fmla="*/ 763454 h 1555959"/>
              <a:gd name="connsiteX312" fmla="*/ 897886 w 3121538"/>
              <a:gd name="connsiteY312" fmla="*/ 753477 h 1555959"/>
              <a:gd name="connsiteX313" fmla="*/ 887934 w 3121538"/>
              <a:gd name="connsiteY313" fmla="*/ 743500 h 1555959"/>
              <a:gd name="connsiteX314" fmla="*/ 2056032 w 3121538"/>
              <a:gd name="connsiteY314" fmla="*/ 726039 h 1555959"/>
              <a:gd name="connsiteX315" fmla="*/ 2082155 w 3121538"/>
              <a:gd name="connsiteY315" fmla="*/ 726039 h 1555959"/>
              <a:gd name="connsiteX316" fmla="*/ 2099571 w 3121538"/>
              <a:gd name="connsiteY316" fmla="*/ 804612 h 1555959"/>
              <a:gd name="connsiteX317" fmla="*/ 2077179 w 3121538"/>
              <a:gd name="connsiteY317" fmla="*/ 804612 h 1555959"/>
              <a:gd name="connsiteX318" fmla="*/ 2075935 w 3121538"/>
              <a:gd name="connsiteY318" fmla="*/ 794634 h 1555959"/>
              <a:gd name="connsiteX319" fmla="*/ 2061008 w 3121538"/>
              <a:gd name="connsiteY319" fmla="*/ 794634 h 1555959"/>
              <a:gd name="connsiteX320" fmla="*/ 2058520 w 3121538"/>
              <a:gd name="connsiteY320" fmla="*/ 804612 h 1555959"/>
              <a:gd name="connsiteX321" fmla="*/ 2037372 w 3121538"/>
              <a:gd name="connsiteY321" fmla="*/ 804612 h 1555959"/>
              <a:gd name="connsiteX322" fmla="*/ 1950293 w 3121538"/>
              <a:gd name="connsiteY322" fmla="*/ 726039 h 1555959"/>
              <a:gd name="connsiteX323" fmla="*/ 1976417 w 3121538"/>
              <a:gd name="connsiteY323" fmla="*/ 726039 h 1555959"/>
              <a:gd name="connsiteX324" fmla="*/ 1983881 w 3121538"/>
              <a:gd name="connsiteY324" fmla="*/ 768443 h 1555959"/>
              <a:gd name="connsiteX325" fmla="*/ 1986369 w 3121538"/>
              <a:gd name="connsiteY325" fmla="*/ 754724 h 1555959"/>
              <a:gd name="connsiteX326" fmla="*/ 1991345 w 3121538"/>
              <a:gd name="connsiteY326" fmla="*/ 726039 h 1555959"/>
              <a:gd name="connsiteX327" fmla="*/ 2017468 w 3121538"/>
              <a:gd name="connsiteY327" fmla="*/ 726039 h 1555959"/>
              <a:gd name="connsiteX328" fmla="*/ 2023688 w 3121538"/>
              <a:gd name="connsiteY328" fmla="*/ 805859 h 1555959"/>
              <a:gd name="connsiteX329" fmla="*/ 2000053 w 3121538"/>
              <a:gd name="connsiteY329" fmla="*/ 804612 h 1555959"/>
              <a:gd name="connsiteX330" fmla="*/ 1998809 w 3121538"/>
              <a:gd name="connsiteY330" fmla="*/ 755971 h 1555959"/>
              <a:gd name="connsiteX331" fmla="*/ 1996321 w 3121538"/>
              <a:gd name="connsiteY331" fmla="*/ 773432 h 1555959"/>
              <a:gd name="connsiteX332" fmla="*/ 1991345 w 3121538"/>
              <a:gd name="connsiteY332" fmla="*/ 804612 h 1555959"/>
              <a:gd name="connsiteX333" fmla="*/ 1972685 w 3121538"/>
              <a:gd name="connsiteY333" fmla="*/ 804612 h 1555959"/>
              <a:gd name="connsiteX334" fmla="*/ 1965221 w 3121538"/>
              <a:gd name="connsiteY334" fmla="*/ 755971 h 1555959"/>
              <a:gd name="connsiteX335" fmla="*/ 1965221 w 3121538"/>
              <a:gd name="connsiteY335" fmla="*/ 773432 h 1555959"/>
              <a:gd name="connsiteX336" fmla="*/ 1963977 w 3121538"/>
              <a:gd name="connsiteY336" fmla="*/ 805859 h 1555959"/>
              <a:gd name="connsiteX337" fmla="*/ 1941586 w 3121538"/>
              <a:gd name="connsiteY337" fmla="*/ 805859 h 1555959"/>
              <a:gd name="connsiteX338" fmla="*/ 1096923 w 3121538"/>
              <a:gd name="connsiteY338" fmla="*/ 726039 h 1555959"/>
              <a:gd name="connsiteX339" fmla="*/ 1136730 w 3121538"/>
              <a:gd name="connsiteY339" fmla="*/ 726039 h 1555959"/>
              <a:gd name="connsiteX340" fmla="*/ 1136730 w 3121538"/>
              <a:gd name="connsiteY340" fmla="*/ 743500 h 1555959"/>
              <a:gd name="connsiteX341" fmla="*/ 1118071 w 3121538"/>
              <a:gd name="connsiteY341" fmla="*/ 743500 h 1555959"/>
              <a:gd name="connsiteX342" fmla="*/ 1118071 w 3121538"/>
              <a:gd name="connsiteY342" fmla="*/ 755971 h 1555959"/>
              <a:gd name="connsiteX343" fmla="*/ 1134242 w 3121538"/>
              <a:gd name="connsiteY343" fmla="*/ 755971 h 1555959"/>
              <a:gd name="connsiteX344" fmla="*/ 1134242 w 3121538"/>
              <a:gd name="connsiteY344" fmla="*/ 774679 h 1555959"/>
              <a:gd name="connsiteX345" fmla="*/ 1118071 w 3121538"/>
              <a:gd name="connsiteY345" fmla="*/ 774679 h 1555959"/>
              <a:gd name="connsiteX346" fmla="*/ 1118071 w 3121538"/>
              <a:gd name="connsiteY346" fmla="*/ 787151 h 1555959"/>
              <a:gd name="connsiteX347" fmla="*/ 1136730 w 3121538"/>
              <a:gd name="connsiteY347" fmla="*/ 787151 h 1555959"/>
              <a:gd name="connsiteX348" fmla="*/ 1136730 w 3121538"/>
              <a:gd name="connsiteY348" fmla="*/ 804612 h 1555959"/>
              <a:gd name="connsiteX349" fmla="*/ 1096923 w 3121538"/>
              <a:gd name="connsiteY349" fmla="*/ 804612 h 1555959"/>
              <a:gd name="connsiteX350" fmla="*/ 1019796 w 3121538"/>
              <a:gd name="connsiteY350" fmla="*/ 726039 h 1555959"/>
              <a:gd name="connsiteX351" fmla="*/ 1035968 w 3121538"/>
              <a:gd name="connsiteY351" fmla="*/ 726039 h 1555959"/>
              <a:gd name="connsiteX352" fmla="*/ 1073287 w 3121538"/>
              <a:gd name="connsiteY352" fmla="*/ 764702 h 1555959"/>
              <a:gd name="connsiteX353" fmla="*/ 1037212 w 3121538"/>
              <a:gd name="connsiteY353" fmla="*/ 804612 h 1555959"/>
              <a:gd name="connsiteX354" fmla="*/ 1019796 w 3121538"/>
              <a:gd name="connsiteY354" fmla="*/ 804612 h 1555959"/>
              <a:gd name="connsiteX355" fmla="*/ 955109 w 3121538"/>
              <a:gd name="connsiteY355" fmla="*/ 726039 h 1555959"/>
              <a:gd name="connsiteX356" fmla="*/ 981233 w 3121538"/>
              <a:gd name="connsiteY356" fmla="*/ 726039 h 1555959"/>
              <a:gd name="connsiteX357" fmla="*/ 998649 w 3121538"/>
              <a:gd name="connsiteY357" fmla="*/ 804612 h 1555959"/>
              <a:gd name="connsiteX358" fmla="*/ 976257 w 3121538"/>
              <a:gd name="connsiteY358" fmla="*/ 804612 h 1555959"/>
              <a:gd name="connsiteX359" fmla="*/ 975013 w 3121538"/>
              <a:gd name="connsiteY359" fmla="*/ 794634 h 1555959"/>
              <a:gd name="connsiteX360" fmla="*/ 960085 w 3121538"/>
              <a:gd name="connsiteY360" fmla="*/ 794634 h 1555959"/>
              <a:gd name="connsiteX361" fmla="*/ 957597 w 3121538"/>
              <a:gd name="connsiteY361" fmla="*/ 804612 h 1555959"/>
              <a:gd name="connsiteX362" fmla="*/ 936450 w 3121538"/>
              <a:gd name="connsiteY362" fmla="*/ 804612 h 1555959"/>
              <a:gd name="connsiteX363" fmla="*/ 795879 w 3121538"/>
              <a:gd name="connsiteY363" fmla="*/ 726039 h 1555959"/>
              <a:gd name="connsiteX364" fmla="*/ 840663 w 3121538"/>
              <a:gd name="connsiteY364" fmla="*/ 726039 h 1555959"/>
              <a:gd name="connsiteX365" fmla="*/ 840663 w 3121538"/>
              <a:gd name="connsiteY365" fmla="*/ 744747 h 1555959"/>
              <a:gd name="connsiteX366" fmla="*/ 829467 w 3121538"/>
              <a:gd name="connsiteY366" fmla="*/ 744747 h 1555959"/>
              <a:gd name="connsiteX367" fmla="*/ 829467 w 3121538"/>
              <a:gd name="connsiteY367" fmla="*/ 804612 h 1555959"/>
              <a:gd name="connsiteX368" fmla="*/ 807075 w 3121538"/>
              <a:gd name="connsiteY368" fmla="*/ 804612 h 1555959"/>
              <a:gd name="connsiteX369" fmla="*/ 807075 w 3121538"/>
              <a:gd name="connsiteY369" fmla="*/ 744747 h 1555959"/>
              <a:gd name="connsiteX370" fmla="*/ 795879 w 3121538"/>
              <a:gd name="connsiteY370" fmla="*/ 744747 h 1555959"/>
              <a:gd name="connsiteX371" fmla="*/ 2197846 w 3121538"/>
              <a:gd name="connsiteY371" fmla="*/ 724792 h 1555959"/>
              <a:gd name="connsiteX372" fmla="*/ 2218993 w 3121538"/>
              <a:gd name="connsiteY372" fmla="*/ 724792 h 1555959"/>
              <a:gd name="connsiteX373" fmla="*/ 2218993 w 3121538"/>
              <a:gd name="connsiteY373" fmla="*/ 758466 h 1555959"/>
              <a:gd name="connsiteX374" fmla="*/ 2230189 w 3121538"/>
              <a:gd name="connsiteY374" fmla="*/ 724792 h 1555959"/>
              <a:gd name="connsiteX375" fmla="*/ 2252581 w 3121538"/>
              <a:gd name="connsiteY375" fmla="*/ 724792 h 1555959"/>
              <a:gd name="connsiteX376" fmla="*/ 2252581 w 3121538"/>
              <a:gd name="connsiteY376" fmla="*/ 726039 h 1555959"/>
              <a:gd name="connsiteX377" fmla="*/ 2235165 w 3121538"/>
              <a:gd name="connsiteY377" fmla="*/ 763454 h 1555959"/>
              <a:gd name="connsiteX378" fmla="*/ 2255069 w 3121538"/>
              <a:gd name="connsiteY378" fmla="*/ 804612 h 1555959"/>
              <a:gd name="connsiteX379" fmla="*/ 2231433 w 3121538"/>
              <a:gd name="connsiteY379" fmla="*/ 804612 h 1555959"/>
              <a:gd name="connsiteX380" fmla="*/ 2218993 w 3121538"/>
              <a:gd name="connsiteY380" fmla="*/ 768443 h 1555959"/>
              <a:gd name="connsiteX381" fmla="*/ 2218993 w 3121538"/>
              <a:gd name="connsiteY381" fmla="*/ 804612 h 1555959"/>
              <a:gd name="connsiteX382" fmla="*/ 2197846 w 3121538"/>
              <a:gd name="connsiteY382" fmla="*/ 804612 h 1555959"/>
              <a:gd name="connsiteX383" fmla="*/ 2118231 w 3121538"/>
              <a:gd name="connsiteY383" fmla="*/ 724792 h 1555959"/>
              <a:gd name="connsiteX384" fmla="*/ 2138134 w 3121538"/>
              <a:gd name="connsiteY384" fmla="*/ 724792 h 1555959"/>
              <a:gd name="connsiteX385" fmla="*/ 2170478 w 3121538"/>
              <a:gd name="connsiteY385" fmla="*/ 750983 h 1555959"/>
              <a:gd name="connsiteX386" fmla="*/ 2158038 w 3121538"/>
              <a:gd name="connsiteY386" fmla="*/ 770938 h 1555959"/>
              <a:gd name="connsiteX387" fmla="*/ 2174210 w 3121538"/>
              <a:gd name="connsiteY387" fmla="*/ 804612 h 1555959"/>
              <a:gd name="connsiteX388" fmla="*/ 2150574 w 3121538"/>
              <a:gd name="connsiteY388" fmla="*/ 804612 h 1555959"/>
              <a:gd name="connsiteX389" fmla="*/ 2139378 w 3121538"/>
              <a:gd name="connsiteY389" fmla="*/ 770938 h 1555959"/>
              <a:gd name="connsiteX390" fmla="*/ 2139378 w 3121538"/>
              <a:gd name="connsiteY390" fmla="*/ 783409 h 1555959"/>
              <a:gd name="connsiteX391" fmla="*/ 2139378 w 3121538"/>
              <a:gd name="connsiteY391" fmla="*/ 804612 h 1555959"/>
              <a:gd name="connsiteX392" fmla="*/ 2118231 w 3121538"/>
              <a:gd name="connsiteY392" fmla="*/ 804612 h 1555959"/>
              <a:gd name="connsiteX393" fmla="*/ 865543 w 3121538"/>
              <a:gd name="connsiteY393" fmla="*/ 724792 h 1555959"/>
              <a:gd name="connsiteX394" fmla="*/ 885446 w 3121538"/>
              <a:gd name="connsiteY394" fmla="*/ 724792 h 1555959"/>
              <a:gd name="connsiteX395" fmla="*/ 917790 w 3121538"/>
              <a:gd name="connsiteY395" fmla="*/ 750983 h 1555959"/>
              <a:gd name="connsiteX396" fmla="*/ 905350 w 3121538"/>
              <a:gd name="connsiteY396" fmla="*/ 770938 h 1555959"/>
              <a:gd name="connsiteX397" fmla="*/ 921522 w 3121538"/>
              <a:gd name="connsiteY397" fmla="*/ 804612 h 1555959"/>
              <a:gd name="connsiteX398" fmla="*/ 899130 w 3121538"/>
              <a:gd name="connsiteY398" fmla="*/ 804612 h 1555959"/>
              <a:gd name="connsiteX399" fmla="*/ 886690 w 3121538"/>
              <a:gd name="connsiteY399" fmla="*/ 770938 h 1555959"/>
              <a:gd name="connsiteX400" fmla="*/ 886690 w 3121538"/>
              <a:gd name="connsiteY400" fmla="*/ 783409 h 1555959"/>
              <a:gd name="connsiteX401" fmla="*/ 886690 w 3121538"/>
              <a:gd name="connsiteY401" fmla="*/ 804612 h 1555959"/>
              <a:gd name="connsiteX402" fmla="*/ 865543 w 3121538"/>
              <a:gd name="connsiteY402" fmla="*/ 804612 h 1555959"/>
              <a:gd name="connsiteX403" fmla="*/ 1548408 w 3121538"/>
              <a:gd name="connsiteY403" fmla="*/ 0 h 1555959"/>
              <a:gd name="connsiteX404" fmla="*/ 1580785 w 3121538"/>
              <a:gd name="connsiteY404" fmla="*/ 21191 h 1555959"/>
              <a:gd name="connsiteX405" fmla="*/ 1675426 w 3121538"/>
              <a:gd name="connsiteY405" fmla="*/ 315371 h 1555959"/>
              <a:gd name="connsiteX406" fmla="*/ 1983007 w 3121538"/>
              <a:gd name="connsiteY406" fmla="*/ 315371 h 1555959"/>
              <a:gd name="connsiteX407" fmla="*/ 2014139 w 3121538"/>
              <a:gd name="connsiteY407" fmla="*/ 337808 h 1555959"/>
              <a:gd name="connsiteX408" fmla="*/ 2002932 w 3121538"/>
              <a:gd name="connsiteY408" fmla="*/ 375204 h 1555959"/>
              <a:gd name="connsiteX409" fmla="*/ 1753878 w 3121538"/>
              <a:gd name="connsiteY409" fmla="*/ 554703 h 1555959"/>
              <a:gd name="connsiteX410" fmla="*/ 1848518 w 3121538"/>
              <a:gd name="connsiteY410" fmla="*/ 848883 h 1555959"/>
              <a:gd name="connsiteX411" fmla="*/ 1837311 w 3121538"/>
              <a:gd name="connsiteY411" fmla="*/ 885033 h 1555959"/>
              <a:gd name="connsiteX412" fmla="*/ 1798708 w 3121538"/>
              <a:gd name="connsiteY412" fmla="*/ 885033 h 1555959"/>
              <a:gd name="connsiteX413" fmla="*/ 1548408 w 3121538"/>
              <a:gd name="connsiteY413" fmla="*/ 704286 h 1555959"/>
              <a:gd name="connsiteX414" fmla="*/ 1299355 w 3121538"/>
              <a:gd name="connsiteY414" fmla="*/ 885033 h 1555959"/>
              <a:gd name="connsiteX415" fmla="*/ 1261997 w 3121538"/>
              <a:gd name="connsiteY415" fmla="*/ 885033 h 1555959"/>
              <a:gd name="connsiteX416" fmla="*/ 1249544 w 3121538"/>
              <a:gd name="connsiteY416" fmla="*/ 848883 h 1555959"/>
              <a:gd name="connsiteX417" fmla="*/ 1345430 w 3121538"/>
              <a:gd name="connsiteY417" fmla="*/ 554703 h 1555959"/>
              <a:gd name="connsiteX418" fmla="*/ 1096376 w 3121538"/>
              <a:gd name="connsiteY418" fmla="*/ 375204 h 1555959"/>
              <a:gd name="connsiteX419" fmla="*/ 1083923 w 3121538"/>
              <a:gd name="connsiteY419" fmla="*/ 337808 h 1555959"/>
              <a:gd name="connsiteX420" fmla="*/ 1115055 w 3121538"/>
              <a:gd name="connsiteY420" fmla="*/ 315371 h 1555959"/>
              <a:gd name="connsiteX421" fmla="*/ 1423882 w 3121538"/>
              <a:gd name="connsiteY421" fmla="*/ 315371 h 1555959"/>
              <a:gd name="connsiteX422" fmla="*/ 1518522 w 3121538"/>
              <a:gd name="connsiteY422" fmla="*/ 21191 h 1555959"/>
              <a:gd name="connsiteX423" fmla="*/ 1548408 w 3121538"/>
              <a:gd name="connsiteY423" fmla="*/ 0 h 15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3121538" h="1555959">
                <a:moveTo>
                  <a:pt x="666078" y="1221133"/>
                </a:moveTo>
                <a:cubicBezTo>
                  <a:pt x="657331" y="1220314"/>
                  <a:pt x="647535" y="1221483"/>
                  <a:pt x="636650" y="1224913"/>
                </a:cubicBezTo>
                <a:cubicBezTo>
                  <a:pt x="598086" y="1238632"/>
                  <a:pt x="590622" y="1313463"/>
                  <a:pt x="599330" y="1337160"/>
                </a:cubicBezTo>
                <a:cubicBezTo>
                  <a:pt x="605550" y="1357115"/>
                  <a:pt x="621722" y="1354620"/>
                  <a:pt x="651578" y="1343396"/>
                </a:cubicBezTo>
                <a:lnTo>
                  <a:pt x="683921" y="1333418"/>
                </a:lnTo>
                <a:cubicBezTo>
                  <a:pt x="695117" y="1329677"/>
                  <a:pt x="708801" y="1323441"/>
                  <a:pt x="716265" y="1314710"/>
                </a:cubicBezTo>
                <a:cubicBezTo>
                  <a:pt x="721240" y="1307227"/>
                  <a:pt x="722484" y="1291014"/>
                  <a:pt x="717509" y="1274801"/>
                </a:cubicBezTo>
                <a:cubicBezTo>
                  <a:pt x="709112" y="1243933"/>
                  <a:pt x="692318" y="1223588"/>
                  <a:pt x="666078" y="1221133"/>
                </a:cubicBezTo>
                <a:close/>
                <a:moveTo>
                  <a:pt x="2482406" y="1220548"/>
                </a:moveTo>
                <a:cubicBezTo>
                  <a:pt x="2474320" y="1219925"/>
                  <a:pt x="2465302" y="1221172"/>
                  <a:pt x="2455350" y="1224913"/>
                </a:cubicBezTo>
                <a:cubicBezTo>
                  <a:pt x="2439178" y="1232396"/>
                  <a:pt x="2429226" y="1246115"/>
                  <a:pt x="2421762" y="1263576"/>
                </a:cubicBezTo>
                <a:cubicBezTo>
                  <a:pt x="2413054" y="1289767"/>
                  <a:pt x="2413054" y="1320946"/>
                  <a:pt x="2418030" y="1337160"/>
                </a:cubicBezTo>
                <a:cubicBezTo>
                  <a:pt x="2425494" y="1357115"/>
                  <a:pt x="2439178" y="1353373"/>
                  <a:pt x="2470277" y="1343396"/>
                </a:cubicBezTo>
                <a:cubicBezTo>
                  <a:pt x="2480229" y="1340901"/>
                  <a:pt x="2491425" y="1337160"/>
                  <a:pt x="2501377" y="1333418"/>
                </a:cubicBezTo>
                <a:cubicBezTo>
                  <a:pt x="2515060" y="1328429"/>
                  <a:pt x="2527500" y="1323441"/>
                  <a:pt x="2534964" y="1314710"/>
                </a:cubicBezTo>
                <a:cubicBezTo>
                  <a:pt x="2539940" y="1307227"/>
                  <a:pt x="2541184" y="1291014"/>
                  <a:pt x="2536208" y="1274801"/>
                </a:cubicBezTo>
                <a:cubicBezTo>
                  <a:pt x="2529988" y="1252351"/>
                  <a:pt x="2520036" y="1234891"/>
                  <a:pt x="2503865" y="1227408"/>
                </a:cubicBezTo>
                <a:cubicBezTo>
                  <a:pt x="2497645" y="1223666"/>
                  <a:pt x="2490492" y="1221172"/>
                  <a:pt x="2482406" y="1220548"/>
                </a:cubicBezTo>
                <a:close/>
                <a:moveTo>
                  <a:pt x="1696211" y="1220548"/>
                </a:moveTo>
                <a:cubicBezTo>
                  <a:pt x="1688125" y="1219925"/>
                  <a:pt x="1679106" y="1221172"/>
                  <a:pt x="1669154" y="1224913"/>
                </a:cubicBezTo>
                <a:cubicBezTo>
                  <a:pt x="1651738" y="1232396"/>
                  <a:pt x="1641786" y="1246115"/>
                  <a:pt x="1635567" y="1263576"/>
                </a:cubicBezTo>
                <a:cubicBezTo>
                  <a:pt x="1625615" y="1289767"/>
                  <a:pt x="1625615" y="1320946"/>
                  <a:pt x="1630591" y="1337160"/>
                </a:cubicBezTo>
                <a:cubicBezTo>
                  <a:pt x="1638054" y="1357115"/>
                  <a:pt x="1652982" y="1353373"/>
                  <a:pt x="1682838" y="1343396"/>
                </a:cubicBezTo>
                <a:cubicBezTo>
                  <a:pt x="1694034" y="1340901"/>
                  <a:pt x="1705229" y="1337160"/>
                  <a:pt x="1715181" y="1333418"/>
                </a:cubicBezTo>
                <a:cubicBezTo>
                  <a:pt x="1727621" y="1328429"/>
                  <a:pt x="1740061" y="1323441"/>
                  <a:pt x="1747525" y="1314710"/>
                </a:cubicBezTo>
                <a:cubicBezTo>
                  <a:pt x="1753745" y="1307227"/>
                  <a:pt x="1753745" y="1291014"/>
                  <a:pt x="1750013" y="1274801"/>
                </a:cubicBezTo>
                <a:cubicBezTo>
                  <a:pt x="1742549" y="1252351"/>
                  <a:pt x="1732597" y="1234891"/>
                  <a:pt x="1717669" y="1227408"/>
                </a:cubicBezTo>
                <a:cubicBezTo>
                  <a:pt x="1711449" y="1223666"/>
                  <a:pt x="1704296" y="1221172"/>
                  <a:pt x="1696211" y="1220548"/>
                </a:cubicBezTo>
                <a:close/>
                <a:moveTo>
                  <a:pt x="886670" y="1177205"/>
                </a:moveTo>
                <a:lnTo>
                  <a:pt x="1009793" y="1177205"/>
                </a:lnTo>
                <a:cubicBezTo>
                  <a:pt x="1016012" y="1177205"/>
                  <a:pt x="1020986" y="1180947"/>
                  <a:pt x="1020986" y="1187184"/>
                </a:cubicBezTo>
                <a:lnTo>
                  <a:pt x="1020986" y="1450377"/>
                </a:lnTo>
                <a:cubicBezTo>
                  <a:pt x="1020986" y="1469088"/>
                  <a:pt x="1028448" y="1481561"/>
                  <a:pt x="1037154" y="1485303"/>
                </a:cubicBezTo>
                <a:cubicBezTo>
                  <a:pt x="1042129" y="1489045"/>
                  <a:pt x="1050834" y="1492787"/>
                  <a:pt x="1055809" y="1496530"/>
                </a:cubicBezTo>
                <a:cubicBezTo>
                  <a:pt x="1062027" y="1499024"/>
                  <a:pt x="1062027" y="1502766"/>
                  <a:pt x="1062027" y="1510251"/>
                </a:cubicBezTo>
                <a:cubicBezTo>
                  <a:pt x="1060784" y="1516487"/>
                  <a:pt x="1059540" y="1531456"/>
                  <a:pt x="1059540" y="1537692"/>
                </a:cubicBezTo>
                <a:cubicBezTo>
                  <a:pt x="1058296" y="1543929"/>
                  <a:pt x="1053322" y="1546424"/>
                  <a:pt x="1043372" y="1546424"/>
                </a:cubicBezTo>
                <a:lnTo>
                  <a:pt x="880452" y="1546424"/>
                </a:lnTo>
                <a:cubicBezTo>
                  <a:pt x="871746" y="1546424"/>
                  <a:pt x="864284" y="1545177"/>
                  <a:pt x="864284" y="1537692"/>
                </a:cubicBezTo>
                <a:cubicBezTo>
                  <a:pt x="863041" y="1528961"/>
                  <a:pt x="861797" y="1518982"/>
                  <a:pt x="860553" y="1510251"/>
                </a:cubicBezTo>
                <a:cubicBezTo>
                  <a:pt x="860553" y="1502766"/>
                  <a:pt x="861797" y="1499024"/>
                  <a:pt x="865528" y="1496530"/>
                </a:cubicBezTo>
                <a:cubicBezTo>
                  <a:pt x="871746" y="1492787"/>
                  <a:pt x="879208" y="1489045"/>
                  <a:pt x="885427" y="1485303"/>
                </a:cubicBezTo>
                <a:cubicBezTo>
                  <a:pt x="894132" y="1480314"/>
                  <a:pt x="900351" y="1469088"/>
                  <a:pt x="900351" y="1447882"/>
                </a:cubicBezTo>
                <a:lnTo>
                  <a:pt x="900351" y="1269509"/>
                </a:lnTo>
                <a:cubicBezTo>
                  <a:pt x="900351" y="1244562"/>
                  <a:pt x="892889" y="1234583"/>
                  <a:pt x="885427" y="1228346"/>
                </a:cubicBezTo>
                <a:cubicBezTo>
                  <a:pt x="880452" y="1225852"/>
                  <a:pt x="874234" y="1222110"/>
                  <a:pt x="871746" y="1220862"/>
                </a:cubicBezTo>
                <a:cubicBezTo>
                  <a:pt x="866772" y="1218368"/>
                  <a:pt x="866772" y="1213378"/>
                  <a:pt x="866772" y="1207141"/>
                </a:cubicBezTo>
                <a:cubicBezTo>
                  <a:pt x="868015" y="1200905"/>
                  <a:pt x="869259" y="1190926"/>
                  <a:pt x="870503" y="1185936"/>
                </a:cubicBezTo>
                <a:cubicBezTo>
                  <a:pt x="871746" y="1178452"/>
                  <a:pt x="876721" y="1177205"/>
                  <a:pt x="886670" y="1177205"/>
                </a:cubicBezTo>
                <a:close/>
                <a:moveTo>
                  <a:pt x="2941517" y="1163503"/>
                </a:moveTo>
                <a:cubicBezTo>
                  <a:pt x="2951933" y="1163094"/>
                  <a:pt x="2962349" y="1164107"/>
                  <a:pt x="2972298" y="1167226"/>
                </a:cubicBezTo>
                <a:cubicBezTo>
                  <a:pt x="3005877" y="1178452"/>
                  <a:pt x="3036969" y="1203399"/>
                  <a:pt x="3036969" y="1269509"/>
                </a:cubicBezTo>
                <a:lnTo>
                  <a:pt x="3036969" y="1470335"/>
                </a:lnTo>
                <a:cubicBezTo>
                  <a:pt x="3036969" y="1479066"/>
                  <a:pt x="3036969" y="1481561"/>
                  <a:pt x="3040700" y="1484056"/>
                </a:cubicBezTo>
                <a:cubicBezTo>
                  <a:pt x="3045675" y="1486551"/>
                  <a:pt x="3055624" y="1479066"/>
                  <a:pt x="3064330" y="1474077"/>
                </a:cubicBezTo>
                <a:cubicBezTo>
                  <a:pt x="3073035" y="1469088"/>
                  <a:pt x="3078010" y="1474077"/>
                  <a:pt x="3084228" y="1480314"/>
                </a:cubicBezTo>
                <a:cubicBezTo>
                  <a:pt x="3087959" y="1485303"/>
                  <a:pt x="3094178" y="1494035"/>
                  <a:pt x="3089203" y="1502766"/>
                </a:cubicBezTo>
                <a:cubicBezTo>
                  <a:pt x="3074279" y="1533950"/>
                  <a:pt x="3041944" y="1552661"/>
                  <a:pt x="3003390" y="1552661"/>
                </a:cubicBezTo>
                <a:cubicBezTo>
                  <a:pt x="2967324" y="1552661"/>
                  <a:pt x="2920064" y="1530208"/>
                  <a:pt x="2920064" y="1475324"/>
                </a:cubicBezTo>
                <a:lnTo>
                  <a:pt x="2920064" y="1283230"/>
                </a:lnTo>
                <a:cubicBezTo>
                  <a:pt x="2920064" y="1253294"/>
                  <a:pt x="2898922" y="1243315"/>
                  <a:pt x="2882754" y="1245810"/>
                </a:cubicBezTo>
                <a:cubicBezTo>
                  <a:pt x="2857881" y="1249552"/>
                  <a:pt x="2839226" y="1269509"/>
                  <a:pt x="2839226" y="1306930"/>
                </a:cubicBezTo>
                <a:lnTo>
                  <a:pt x="2839226" y="1450377"/>
                </a:lnTo>
                <a:cubicBezTo>
                  <a:pt x="2839226" y="1464098"/>
                  <a:pt x="2844201" y="1480314"/>
                  <a:pt x="2854150" y="1485303"/>
                </a:cubicBezTo>
                <a:cubicBezTo>
                  <a:pt x="2860368" y="1490293"/>
                  <a:pt x="2867830" y="1494035"/>
                  <a:pt x="2875292" y="1496530"/>
                </a:cubicBezTo>
                <a:cubicBezTo>
                  <a:pt x="2879023" y="1500272"/>
                  <a:pt x="2880267" y="1504014"/>
                  <a:pt x="2879023" y="1511498"/>
                </a:cubicBezTo>
                <a:cubicBezTo>
                  <a:pt x="2879023" y="1517735"/>
                  <a:pt x="2877780" y="1532703"/>
                  <a:pt x="2876536" y="1538940"/>
                </a:cubicBezTo>
                <a:cubicBezTo>
                  <a:pt x="2876536" y="1545177"/>
                  <a:pt x="2872805" y="1547671"/>
                  <a:pt x="2861612" y="1547671"/>
                </a:cubicBezTo>
                <a:lnTo>
                  <a:pt x="2698692" y="1547671"/>
                </a:lnTo>
                <a:cubicBezTo>
                  <a:pt x="2688742" y="1547671"/>
                  <a:pt x="2682524" y="1546424"/>
                  <a:pt x="2681280" y="1538940"/>
                </a:cubicBezTo>
                <a:cubicBezTo>
                  <a:pt x="2681280" y="1532703"/>
                  <a:pt x="2680037" y="1516487"/>
                  <a:pt x="2678793" y="1510251"/>
                </a:cubicBezTo>
                <a:cubicBezTo>
                  <a:pt x="2677550" y="1504014"/>
                  <a:pt x="2678793" y="1499024"/>
                  <a:pt x="2682524" y="1496530"/>
                </a:cubicBezTo>
                <a:cubicBezTo>
                  <a:pt x="2689986" y="1494035"/>
                  <a:pt x="2697448" y="1490293"/>
                  <a:pt x="2703666" y="1485303"/>
                </a:cubicBezTo>
                <a:cubicBezTo>
                  <a:pt x="2712372" y="1481561"/>
                  <a:pt x="2718590" y="1469088"/>
                  <a:pt x="2718590" y="1449130"/>
                </a:cubicBezTo>
                <a:lnTo>
                  <a:pt x="2718590" y="1269509"/>
                </a:lnTo>
                <a:cubicBezTo>
                  <a:pt x="2718590" y="1245810"/>
                  <a:pt x="2712372" y="1234583"/>
                  <a:pt x="2703666" y="1229594"/>
                </a:cubicBezTo>
                <a:cubicBezTo>
                  <a:pt x="2699936" y="1227099"/>
                  <a:pt x="2693717" y="1223357"/>
                  <a:pt x="2689986" y="1222110"/>
                </a:cubicBezTo>
                <a:cubicBezTo>
                  <a:pt x="2685012" y="1218368"/>
                  <a:pt x="2685012" y="1213378"/>
                  <a:pt x="2685012" y="1208389"/>
                </a:cubicBezTo>
                <a:cubicBezTo>
                  <a:pt x="2686255" y="1202152"/>
                  <a:pt x="2687499" y="1192173"/>
                  <a:pt x="2688742" y="1187184"/>
                </a:cubicBezTo>
                <a:cubicBezTo>
                  <a:pt x="2689986" y="1179699"/>
                  <a:pt x="2694961" y="1177205"/>
                  <a:pt x="2704910" y="1177205"/>
                </a:cubicBezTo>
                <a:lnTo>
                  <a:pt x="2820571" y="1177205"/>
                </a:lnTo>
                <a:cubicBezTo>
                  <a:pt x="2830520" y="1177205"/>
                  <a:pt x="2834251" y="1182194"/>
                  <a:pt x="2840470" y="1197162"/>
                </a:cubicBezTo>
                <a:cubicBezTo>
                  <a:pt x="2840470" y="1197162"/>
                  <a:pt x="2850419" y="1192173"/>
                  <a:pt x="2860368" y="1187184"/>
                </a:cubicBezTo>
                <a:cubicBezTo>
                  <a:pt x="2879023" y="1178764"/>
                  <a:pt x="2910271" y="1164731"/>
                  <a:pt x="2941517" y="1163503"/>
                </a:cubicBezTo>
                <a:close/>
                <a:moveTo>
                  <a:pt x="1352656" y="1163503"/>
                </a:moveTo>
                <a:cubicBezTo>
                  <a:pt x="1362994" y="1163094"/>
                  <a:pt x="1373255" y="1164107"/>
                  <a:pt x="1382893" y="1167226"/>
                </a:cubicBezTo>
                <a:cubicBezTo>
                  <a:pt x="1417716" y="1178452"/>
                  <a:pt x="1447564" y="1203399"/>
                  <a:pt x="1447564" y="1269509"/>
                </a:cubicBezTo>
                <a:lnTo>
                  <a:pt x="1447564" y="1470335"/>
                </a:lnTo>
                <a:cubicBezTo>
                  <a:pt x="1447564" y="1479066"/>
                  <a:pt x="1447564" y="1481561"/>
                  <a:pt x="1451295" y="1484056"/>
                </a:cubicBezTo>
                <a:cubicBezTo>
                  <a:pt x="1457513" y="1486551"/>
                  <a:pt x="1466219" y="1479066"/>
                  <a:pt x="1474924" y="1474077"/>
                </a:cubicBezTo>
                <a:cubicBezTo>
                  <a:pt x="1484874" y="1469088"/>
                  <a:pt x="1488605" y="1474077"/>
                  <a:pt x="1494823" y="1480314"/>
                </a:cubicBezTo>
                <a:cubicBezTo>
                  <a:pt x="1499798" y="1485303"/>
                  <a:pt x="1506016" y="1494035"/>
                  <a:pt x="1501041" y="1502766"/>
                </a:cubicBezTo>
                <a:cubicBezTo>
                  <a:pt x="1486117" y="1533950"/>
                  <a:pt x="1452538" y="1552661"/>
                  <a:pt x="1415228" y="1552661"/>
                </a:cubicBezTo>
                <a:cubicBezTo>
                  <a:pt x="1377918" y="1552661"/>
                  <a:pt x="1331903" y="1530208"/>
                  <a:pt x="1331903" y="1475324"/>
                </a:cubicBezTo>
                <a:lnTo>
                  <a:pt x="1331903" y="1283230"/>
                </a:lnTo>
                <a:cubicBezTo>
                  <a:pt x="1331903" y="1253294"/>
                  <a:pt x="1310760" y="1243315"/>
                  <a:pt x="1294593" y="1245810"/>
                </a:cubicBezTo>
                <a:cubicBezTo>
                  <a:pt x="1268476" y="1249552"/>
                  <a:pt x="1251064" y="1269509"/>
                  <a:pt x="1251064" y="1306930"/>
                </a:cubicBezTo>
                <a:lnTo>
                  <a:pt x="1251064" y="1450377"/>
                </a:lnTo>
                <a:cubicBezTo>
                  <a:pt x="1251064" y="1464098"/>
                  <a:pt x="1254795" y="1480314"/>
                  <a:pt x="1265988" y="1485303"/>
                </a:cubicBezTo>
                <a:cubicBezTo>
                  <a:pt x="1272207" y="1490293"/>
                  <a:pt x="1279669" y="1494035"/>
                  <a:pt x="1285887" y="1496530"/>
                </a:cubicBezTo>
                <a:cubicBezTo>
                  <a:pt x="1290862" y="1500272"/>
                  <a:pt x="1292105" y="1504014"/>
                  <a:pt x="1290862" y="1511498"/>
                </a:cubicBezTo>
                <a:cubicBezTo>
                  <a:pt x="1290862" y="1517735"/>
                  <a:pt x="1288374" y="1532703"/>
                  <a:pt x="1288374" y="1538940"/>
                </a:cubicBezTo>
                <a:cubicBezTo>
                  <a:pt x="1288374" y="1545177"/>
                  <a:pt x="1283400" y="1547671"/>
                  <a:pt x="1273450" y="1547671"/>
                </a:cubicBezTo>
                <a:lnTo>
                  <a:pt x="1109287" y="1547671"/>
                </a:lnTo>
                <a:cubicBezTo>
                  <a:pt x="1099337" y="1547671"/>
                  <a:pt x="1094363" y="1546424"/>
                  <a:pt x="1093119" y="1538940"/>
                </a:cubicBezTo>
                <a:cubicBezTo>
                  <a:pt x="1091875" y="1532703"/>
                  <a:pt x="1090632" y="1516487"/>
                  <a:pt x="1089388" y="1510251"/>
                </a:cubicBezTo>
                <a:cubicBezTo>
                  <a:pt x="1089388" y="1504014"/>
                  <a:pt x="1089388" y="1499024"/>
                  <a:pt x="1095606" y="1496530"/>
                </a:cubicBezTo>
                <a:cubicBezTo>
                  <a:pt x="1101825" y="1494035"/>
                  <a:pt x="1108043" y="1490293"/>
                  <a:pt x="1115505" y="1485303"/>
                </a:cubicBezTo>
                <a:cubicBezTo>
                  <a:pt x="1122967" y="1481561"/>
                  <a:pt x="1130429" y="1469088"/>
                  <a:pt x="1130429" y="1449130"/>
                </a:cubicBezTo>
                <a:lnTo>
                  <a:pt x="1130429" y="1269509"/>
                </a:lnTo>
                <a:cubicBezTo>
                  <a:pt x="1130429" y="1245810"/>
                  <a:pt x="1122967" y="1234583"/>
                  <a:pt x="1115505" y="1229594"/>
                </a:cubicBezTo>
                <a:cubicBezTo>
                  <a:pt x="1110530" y="1227099"/>
                  <a:pt x="1104312" y="1223357"/>
                  <a:pt x="1101825" y="1222110"/>
                </a:cubicBezTo>
                <a:cubicBezTo>
                  <a:pt x="1096850" y="1218368"/>
                  <a:pt x="1095606" y="1213378"/>
                  <a:pt x="1096850" y="1208389"/>
                </a:cubicBezTo>
                <a:cubicBezTo>
                  <a:pt x="1096850" y="1202152"/>
                  <a:pt x="1099337" y="1192173"/>
                  <a:pt x="1099337" y="1187184"/>
                </a:cubicBezTo>
                <a:cubicBezTo>
                  <a:pt x="1101825" y="1179699"/>
                  <a:pt x="1106799" y="1177205"/>
                  <a:pt x="1115505" y="1177205"/>
                </a:cubicBezTo>
                <a:lnTo>
                  <a:pt x="1232409" y="1177205"/>
                </a:lnTo>
                <a:cubicBezTo>
                  <a:pt x="1242359" y="1177205"/>
                  <a:pt x="1246090" y="1182194"/>
                  <a:pt x="1252308" y="1197162"/>
                </a:cubicBezTo>
                <a:cubicBezTo>
                  <a:pt x="1258526" y="1193420"/>
                  <a:pt x="1264745" y="1190926"/>
                  <a:pt x="1272207" y="1187184"/>
                </a:cubicBezTo>
                <a:cubicBezTo>
                  <a:pt x="1289929" y="1178764"/>
                  <a:pt x="1321642" y="1164731"/>
                  <a:pt x="1352656" y="1163503"/>
                </a:cubicBezTo>
                <a:close/>
                <a:moveTo>
                  <a:pt x="2483590" y="1159987"/>
                </a:moveTo>
                <a:cubicBezTo>
                  <a:pt x="2570787" y="1160294"/>
                  <a:pt x="2624531" y="1221951"/>
                  <a:pt x="2650654" y="1279789"/>
                </a:cubicBezTo>
                <a:cubicBezTo>
                  <a:pt x="2660606" y="1299744"/>
                  <a:pt x="2656874" y="1319699"/>
                  <a:pt x="2636971" y="1333418"/>
                </a:cubicBezTo>
                <a:cubicBezTo>
                  <a:pt x="2625775" y="1340901"/>
                  <a:pt x="2587212" y="1360856"/>
                  <a:pt x="2544916" y="1377070"/>
                </a:cubicBezTo>
                <a:cubicBezTo>
                  <a:pt x="2498889" y="1393283"/>
                  <a:pt x="2455350" y="1407002"/>
                  <a:pt x="2437934" y="1411991"/>
                </a:cubicBezTo>
                <a:cubicBezTo>
                  <a:pt x="2426738" y="1414485"/>
                  <a:pt x="2423006" y="1418227"/>
                  <a:pt x="2426738" y="1430699"/>
                </a:cubicBezTo>
                <a:cubicBezTo>
                  <a:pt x="2449130" y="1489316"/>
                  <a:pt x="2520036" y="1483080"/>
                  <a:pt x="2543672" y="1474350"/>
                </a:cubicBezTo>
                <a:cubicBezTo>
                  <a:pt x="2569796" y="1466867"/>
                  <a:pt x="2595919" y="1445665"/>
                  <a:pt x="2617067" y="1425710"/>
                </a:cubicBezTo>
                <a:cubicBezTo>
                  <a:pt x="2630751" y="1409496"/>
                  <a:pt x="2676778" y="1439429"/>
                  <a:pt x="2660606" y="1466867"/>
                </a:cubicBezTo>
                <a:cubicBezTo>
                  <a:pt x="2619555" y="1531721"/>
                  <a:pt x="2526256" y="1569136"/>
                  <a:pt x="2446642" y="1551675"/>
                </a:cubicBezTo>
                <a:cubicBezTo>
                  <a:pt x="2360807" y="1530473"/>
                  <a:pt x="2292388" y="1464373"/>
                  <a:pt x="2292388" y="1352126"/>
                </a:cubicBezTo>
                <a:cubicBezTo>
                  <a:pt x="2292388" y="1261081"/>
                  <a:pt x="2357075" y="1181262"/>
                  <a:pt x="2444154" y="1163801"/>
                </a:cubicBezTo>
                <a:cubicBezTo>
                  <a:pt x="2457993" y="1161151"/>
                  <a:pt x="2471133" y="1159943"/>
                  <a:pt x="2483590" y="1159987"/>
                </a:cubicBezTo>
                <a:close/>
                <a:moveTo>
                  <a:pt x="1696560" y="1159987"/>
                </a:moveTo>
                <a:cubicBezTo>
                  <a:pt x="1784591" y="1160294"/>
                  <a:pt x="1838335" y="1221951"/>
                  <a:pt x="1864459" y="1279789"/>
                </a:cubicBezTo>
                <a:cubicBezTo>
                  <a:pt x="1874411" y="1299744"/>
                  <a:pt x="1870679" y="1319699"/>
                  <a:pt x="1849531" y="1333418"/>
                </a:cubicBezTo>
                <a:cubicBezTo>
                  <a:pt x="1838335" y="1340901"/>
                  <a:pt x="1799772" y="1360856"/>
                  <a:pt x="1758721" y="1377070"/>
                </a:cubicBezTo>
                <a:cubicBezTo>
                  <a:pt x="1712693" y="1393283"/>
                  <a:pt x="1667910" y="1407002"/>
                  <a:pt x="1651738" y="1411991"/>
                </a:cubicBezTo>
                <a:cubicBezTo>
                  <a:pt x="1640542" y="1414485"/>
                  <a:pt x="1635567" y="1418227"/>
                  <a:pt x="1640542" y="1430699"/>
                </a:cubicBezTo>
                <a:cubicBezTo>
                  <a:pt x="1661690" y="1489316"/>
                  <a:pt x="1732597" y="1483080"/>
                  <a:pt x="1757477" y="1474350"/>
                </a:cubicBezTo>
                <a:cubicBezTo>
                  <a:pt x="1783600" y="1466867"/>
                  <a:pt x="1809724" y="1445665"/>
                  <a:pt x="1829627" y="1425710"/>
                </a:cubicBezTo>
                <a:cubicBezTo>
                  <a:pt x="1844555" y="1409496"/>
                  <a:pt x="1889339" y="1439429"/>
                  <a:pt x="1871923" y="1466867"/>
                </a:cubicBezTo>
                <a:cubicBezTo>
                  <a:pt x="1833359" y="1531721"/>
                  <a:pt x="1740061" y="1569136"/>
                  <a:pt x="1659202" y="1551675"/>
                </a:cubicBezTo>
                <a:cubicBezTo>
                  <a:pt x="1573368" y="1530473"/>
                  <a:pt x="1506193" y="1464373"/>
                  <a:pt x="1506193" y="1352126"/>
                </a:cubicBezTo>
                <a:cubicBezTo>
                  <a:pt x="1506193" y="1261081"/>
                  <a:pt x="1569636" y="1181262"/>
                  <a:pt x="1656714" y="1163801"/>
                </a:cubicBezTo>
                <a:cubicBezTo>
                  <a:pt x="1670709" y="1161151"/>
                  <a:pt x="1683985" y="1159943"/>
                  <a:pt x="1696560" y="1159987"/>
                </a:cubicBezTo>
                <a:close/>
                <a:moveTo>
                  <a:pt x="664943" y="1159987"/>
                </a:moveTo>
                <a:cubicBezTo>
                  <a:pt x="752379" y="1160294"/>
                  <a:pt x="807075" y="1221951"/>
                  <a:pt x="833199" y="1279789"/>
                </a:cubicBezTo>
                <a:cubicBezTo>
                  <a:pt x="841907" y="1299744"/>
                  <a:pt x="839419" y="1319699"/>
                  <a:pt x="817027" y="1333418"/>
                </a:cubicBezTo>
                <a:cubicBezTo>
                  <a:pt x="805831" y="1340901"/>
                  <a:pt x="768512" y="1360856"/>
                  <a:pt x="727460" y="1377070"/>
                </a:cubicBezTo>
                <a:cubicBezTo>
                  <a:pt x="680189" y="1393283"/>
                  <a:pt x="636650" y="1407002"/>
                  <a:pt x="619234" y="1411991"/>
                </a:cubicBezTo>
                <a:cubicBezTo>
                  <a:pt x="608038" y="1414485"/>
                  <a:pt x="604306" y="1418227"/>
                  <a:pt x="608038" y="1430699"/>
                </a:cubicBezTo>
                <a:cubicBezTo>
                  <a:pt x="629186" y="1489316"/>
                  <a:pt x="700093" y="1483080"/>
                  <a:pt x="724972" y="1474350"/>
                </a:cubicBezTo>
                <a:cubicBezTo>
                  <a:pt x="751096" y="1466867"/>
                  <a:pt x="778464" y="1445665"/>
                  <a:pt x="798367" y="1425710"/>
                </a:cubicBezTo>
                <a:cubicBezTo>
                  <a:pt x="813295" y="1409496"/>
                  <a:pt x="858078" y="1439429"/>
                  <a:pt x="840663" y="1466867"/>
                </a:cubicBezTo>
                <a:cubicBezTo>
                  <a:pt x="800855" y="1531721"/>
                  <a:pt x="707557" y="1569136"/>
                  <a:pt x="627942" y="1551675"/>
                </a:cubicBezTo>
                <a:cubicBezTo>
                  <a:pt x="542107" y="1530473"/>
                  <a:pt x="474932" y="1464373"/>
                  <a:pt x="474932" y="1352126"/>
                </a:cubicBezTo>
                <a:cubicBezTo>
                  <a:pt x="474932" y="1261081"/>
                  <a:pt x="537131" y="1181262"/>
                  <a:pt x="625454" y="1163801"/>
                </a:cubicBezTo>
                <a:cubicBezTo>
                  <a:pt x="639293" y="1161151"/>
                  <a:pt x="652452" y="1159943"/>
                  <a:pt x="664943" y="1159987"/>
                </a:cubicBezTo>
                <a:close/>
                <a:moveTo>
                  <a:pt x="1908964" y="1039995"/>
                </a:moveTo>
                <a:lnTo>
                  <a:pt x="2027112" y="1039995"/>
                </a:lnTo>
                <a:cubicBezTo>
                  <a:pt x="2037061" y="1039995"/>
                  <a:pt x="2048254" y="1047479"/>
                  <a:pt x="2048254" y="1061200"/>
                </a:cubicBezTo>
                <a:lnTo>
                  <a:pt x="2048254" y="1305683"/>
                </a:lnTo>
                <a:cubicBezTo>
                  <a:pt x="2048254" y="1305683"/>
                  <a:pt x="2114169" y="1245810"/>
                  <a:pt x="2125362" y="1237078"/>
                </a:cubicBezTo>
                <a:cubicBezTo>
                  <a:pt x="2131580" y="1229594"/>
                  <a:pt x="2129093" y="1223357"/>
                  <a:pt x="2125362" y="1222110"/>
                </a:cubicBezTo>
                <a:cubicBezTo>
                  <a:pt x="2119143" y="1218368"/>
                  <a:pt x="2110438" y="1215873"/>
                  <a:pt x="2106707" y="1214625"/>
                </a:cubicBezTo>
                <a:cubicBezTo>
                  <a:pt x="2101732" y="1212131"/>
                  <a:pt x="2100488" y="1209636"/>
                  <a:pt x="2100488" y="1202152"/>
                </a:cubicBezTo>
                <a:cubicBezTo>
                  <a:pt x="2101732" y="1194668"/>
                  <a:pt x="2102976" y="1182194"/>
                  <a:pt x="2102976" y="1177205"/>
                </a:cubicBezTo>
                <a:cubicBezTo>
                  <a:pt x="2102976" y="1169720"/>
                  <a:pt x="2105463" y="1165978"/>
                  <a:pt x="2117900" y="1165978"/>
                </a:cubicBezTo>
                <a:lnTo>
                  <a:pt x="2262165" y="1165978"/>
                </a:lnTo>
                <a:cubicBezTo>
                  <a:pt x="2272114" y="1165978"/>
                  <a:pt x="2275845" y="1169720"/>
                  <a:pt x="2275845" y="1174710"/>
                </a:cubicBezTo>
                <a:cubicBezTo>
                  <a:pt x="2277089" y="1180947"/>
                  <a:pt x="2278333" y="1197162"/>
                  <a:pt x="2279576" y="1202152"/>
                </a:cubicBezTo>
                <a:cubicBezTo>
                  <a:pt x="2279576" y="1208389"/>
                  <a:pt x="2275845" y="1210883"/>
                  <a:pt x="2268383" y="1214625"/>
                </a:cubicBezTo>
                <a:cubicBezTo>
                  <a:pt x="2245997" y="1222110"/>
                  <a:pt x="2237292" y="1227099"/>
                  <a:pt x="2209931" y="1255788"/>
                </a:cubicBezTo>
                <a:cubicBezTo>
                  <a:pt x="2191276" y="1272004"/>
                  <a:pt x="2165159" y="1298199"/>
                  <a:pt x="2165159" y="1298199"/>
                </a:cubicBezTo>
                <a:cubicBezTo>
                  <a:pt x="2165159" y="1298199"/>
                  <a:pt x="2231073" y="1419193"/>
                  <a:pt x="2248485" y="1451624"/>
                </a:cubicBezTo>
                <a:cubicBezTo>
                  <a:pt x="2262165" y="1477819"/>
                  <a:pt x="2278333" y="1485303"/>
                  <a:pt x="2299475" y="1496530"/>
                </a:cubicBezTo>
                <a:cubicBezTo>
                  <a:pt x="2304450" y="1499024"/>
                  <a:pt x="2306937" y="1501519"/>
                  <a:pt x="2304450" y="1511498"/>
                </a:cubicBezTo>
                <a:cubicBezTo>
                  <a:pt x="2304450" y="1520229"/>
                  <a:pt x="2303206" y="1531456"/>
                  <a:pt x="2303206" y="1537692"/>
                </a:cubicBezTo>
                <a:cubicBezTo>
                  <a:pt x="2301962" y="1546424"/>
                  <a:pt x="2295744" y="1547671"/>
                  <a:pt x="2288282" y="1547671"/>
                </a:cubicBezTo>
                <a:lnTo>
                  <a:pt x="2188789" y="1547671"/>
                </a:lnTo>
                <a:cubicBezTo>
                  <a:pt x="2176352" y="1547671"/>
                  <a:pt x="2172621" y="1545177"/>
                  <a:pt x="2166403" y="1537692"/>
                </a:cubicBezTo>
                <a:cubicBezTo>
                  <a:pt x="2161428" y="1528961"/>
                  <a:pt x="2080590" y="1379277"/>
                  <a:pt x="2080590" y="1379277"/>
                </a:cubicBezTo>
                <a:lnTo>
                  <a:pt x="2048254" y="1409214"/>
                </a:lnTo>
                <a:lnTo>
                  <a:pt x="2048254" y="1450377"/>
                </a:lnTo>
                <a:cubicBezTo>
                  <a:pt x="2048254" y="1469088"/>
                  <a:pt x="2058204" y="1481561"/>
                  <a:pt x="2066909" y="1485303"/>
                </a:cubicBezTo>
                <a:cubicBezTo>
                  <a:pt x="2071884" y="1489045"/>
                  <a:pt x="2080590" y="1494035"/>
                  <a:pt x="2086808" y="1496530"/>
                </a:cubicBezTo>
                <a:cubicBezTo>
                  <a:pt x="2091783" y="1499024"/>
                  <a:pt x="2091783" y="1504014"/>
                  <a:pt x="2091783" y="1511498"/>
                </a:cubicBezTo>
                <a:cubicBezTo>
                  <a:pt x="2090539" y="1517735"/>
                  <a:pt x="2089295" y="1532703"/>
                  <a:pt x="2089295" y="1538940"/>
                </a:cubicBezTo>
                <a:cubicBezTo>
                  <a:pt x="2088052" y="1545177"/>
                  <a:pt x="2084321" y="1547671"/>
                  <a:pt x="2073128" y="1547671"/>
                </a:cubicBezTo>
                <a:lnTo>
                  <a:pt x="1910207" y="1547671"/>
                </a:lnTo>
                <a:cubicBezTo>
                  <a:pt x="1901502" y="1547671"/>
                  <a:pt x="1894040" y="1546424"/>
                  <a:pt x="1894040" y="1538940"/>
                </a:cubicBezTo>
                <a:cubicBezTo>
                  <a:pt x="1892796" y="1532703"/>
                  <a:pt x="1891553" y="1516487"/>
                  <a:pt x="1891553" y="1510251"/>
                </a:cubicBezTo>
                <a:cubicBezTo>
                  <a:pt x="1890309" y="1504014"/>
                  <a:pt x="1892796" y="1500272"/>
                  <a:pt x="1896527" y="1496530"/>
                </a:cubicBezTo>
                <a:cubicBezTo>
                  <a:pt x="1902745" y="1494035"/>
                  <a:pt x="1910207" y="1489045"/>
                  <a:pt x="1916426" y="1485303"/>
                </a:cubicBezTo>
                <a:cubicBezTo>
                  <a:pt x="1925131" y="1481561"/>
                  <a:pt x="1931350" y="1470335"/>
                  <a:pt x="1931350" y="1449130"/>
                </a:cubicBezTo>
                <a:lnTo>
                  <a:pt x="1931350" y="1128557"/>
                </a:lnTo>
                <a:cubicBezTo>
                  <a:pt x="1931350" y="1106105"/>
                  <a:pt x="1922644" y="1096126"/>
                  <a:pt x="1916426" y="1092384"/>
                </a:cubicBezTo>
                <a:cubicBezTo>
                  <a:pt x="1911451" y="1091137"/>
                  <a:pt x="1897771" y="1082405"/>
                  <a:pt x="1895284" y="1081158"/>
                </a:cubicBezTo>
                <a:cubicBezTo>
                  <a:pt x="1890309" y="1078663"/>
                  <a:pt x="1890309" y="1073673"/>
                  <a:pt x="1890309" y="1067437"/>
                </a:cubicBezTo>
                <a:cubicBezTo>
                  <a:pt x="1891553" y="1061200"/>
                  <a:pt x="1892796" y="1053716"/>
                  <a:pt x="1892796" y="1048726"/>
                </a:cubicBezTo>
                <a:cubicBezTo>
                  <a:pt x="1894040" y="1039995"/>
                  <a:pt x="1899014" y="1039995"/>
                  <a:pt x="1908964" y="1039995"/>
                </a:cubicBezTo>
                <a:close/>
                <a:moveTo>
                  <a:pt x="3038213" y="1038747"/>
                </a:moveTo>
                <a:lnTo>
                  <a:pt x="3038213" y="1057458"/>
                </a:lnTo>
                <a:lnTo>
                  <a:pt x="3051893" y="1057458"/>
                </a:lnTo>
                <a:cubicBezTo>
                  <a:pt x="3058111" y="1057458"/>
                  <a:pt x="3061842" y="1052468"/>
                  <a:pt x="3061842" y="1047479"/>
                </a:cubicBezTo>
                <a:cubicBezTo>
                  <a:pt x="3061842" y="1039995"/>
                  <a:pt x="3055624" y="1038747"/>
                  <a:pt x="3049406" y="1038747"/>
                </a:cubicBezTo>
                <a:close/>
                <a:moveTo>
                  <a:pt x="20879" y="1036588"/>
                </a:moveTo>
                <a:lnTo>
                  <a:pt x="196281" y="1036588"/>
                </a:lnTo>
                <a:cubicBezTo>
                  <a:pt x="204989" y="1036588"/>
                  <a:pt x="209964" y="1039083"/>
                  <a:pt x="212452" y="1046566"/>
                </a:cubicBezTo>
                <a:cubicBezTo>
                  <a:pt x="212452" y="1051555"/>
                  <a:pt x="213696" y="1061532"/>
                  <a:pt x="214940" y="1069015"/>
                </a:cubicBezTo>
                <a:cubicBezTo>
                  <a:pt x="216184" y="1074004"/>
                  <a:pt x="214940" y="1078993"/>
                  <a:pt x="209964" y="1081487"/>
                </a:cubicBezTo>
                <a:cubicBezTo>
                  <a:pt x="203745" y="1083981"/>
                  <a:pt x="195037" y="1090217"/>
                  <a:pt x="190061" y="1092712"/>
                </a:cubicBezTo>
                <a:cubicBezTo>
                  <a:pt x="182597" y="1096453"/>
                  <a:pt x="177621" y="1105183"/>
                  <a:pt x="177621" y="1126386"/>
                </a:cubicBezTo>
                <a:lnTo>
                  <a:pt x="177621" y="1217430"/>
                </a:lnTo>
                <a:cubicBezTo>
                  <a:pt x="177621" y="1224913"/>
                  <a:pt x="181353" y="1228655"/>
                  <a:pt x="188817" y="1228655"/>
                </a:cubicBezTo>
                <a:lnTo>
                  <a:pt x="285847" y="1228655"/>
                </a:lnTo>
                <a:cubicBezTo>
                  <a:pt x="293311" y="1228655"/>
                  <a:pt x="298287" y="1224913"/>
                  <a:pt x="298287" y="1217430"/>
                </a:cubicBezTo>
                <a:lnTo>
                  <a:pt x="298287" y="1126386"/>
                </a:lnTo>
                <a:cubicBezTo>
                  <a:pt x="298287" y="1105183"/>
                  <a:pt x="293311" y="1097700"/>
                  <a:pt x="284603" y="1092712"/>
                </a:cubicBezTo>
                <a:cubicBezTo>
                  <a:pt x="278383" y="1090217"/>
                  <a:pt x="270919" y="1083981"/>
                  <a:pt x="264700" y="1081487"/>
                </a:cubicBezTo>
                <a:cubicBezTo>
                  <a:pt x="259724" y="1078993"/>
                  <a:pt x="258480" y="1074004"/>
                  <a:pt x="259724" y="1069015"/>
                </a:cubicBezTo>
                <a:cubicBezTo>
                  <a:pt x="260968" y="1062779"/>
                  <a:pt x="262212" y="1052802"/>
                  <a:pt x="263456" y="1046566"/>
                </a:cubicBezTo>
                <a:cubicBezTo>
                  <a:pt x="263456" y="1039083"/>
                  <a:pt x="269676" y="1036588"/>
                  <a:pt x="278383" y="1036588"/>
                </a:cubicBezTo>
                <a:lnTo>
                  <a:pt x="453785" y="1036588"/>
                </a:lnTo>
                <a:cubicBezTo>
                  <a:pt x="462492" y="1036588"/>
                  <a:pt x="468712" y="1039083"/>
                  <a:pt x="471200" y="1046566"/>
                </a:cubicBezTo>
                <a:cubicBezTo>
                  <a:pt x="471200" y="1051555"/>
                  <a:pt x="472444" y="1061532"/>
                  <a:pt x="473688" y="1069015"/>
                </a:cubicBezTo>
                <a:cubicBezTo>
                  <a:pt x="474932" y="1074004"/>
                  <a:pt x="473688" y="1078993"/>
                  <a:pt x="468712" y="1081487"/>
                </a:cubicBezTo>
                <a:cubicBezTo>
                  <a:pt x="462492" y="1083981"/>
                  <a:pt x="451297" y="1090217"/>
                  <a:pt x="445077" y="1092712"/>
                </a:cubicBezTo>
                <a:cubicBezTo>
                  <a:pt x="431393" y="1097700"/>
                  <a:pt x="427661" y="1113914"/>
                  <a:pt x="427661" y="1130127"/>
                </a:cubicBezTo>
                <a:lnTo>
                  <a:pt x="427661" y="1445665"/>
                </a:lnTo>
                <a:cubicBezTo>
                  <a:pt x="427661" y="1461878"/>
                  <a:pt x="431393" y="1478092"/>
                  <a:pt x="442589" y="1483080"/>
                </a:cubicBezTo>
                <a:cubicBezTo>
                  <a:pt x="448809" y="1485575"/>
                  <a:pt x="462492" y="1493058"/>
                  <a:pt x="468712" y="1494305"/>
                </a:cubicBezTo>
                <a:cubicBezTo>
                  <a:pt x="473688" y="1496799"/>
                  <a:pt x="474932" y="1500541"/>
                  <a:pt x="473688" y="1508024"/>
                </a:cubicBezTo>
                <a:cubicBezTo>
                  <a:pt x="472444" y="1514260"/>
                  <a:pt x="471200" y="1530473"/>
                  <a:pt x="471200" y="1536709"/>
                </a:cubicBezTo>
                <a:cubicBezTo>
                  <a:pt x="469956" y="1544192"/>
                  <a:pt x="463736" y="1545440"/>
                  <a:pt x="453785" y="1545440"/>
                </a:cubicBezTo>
                <a:lnTo>
                  <a:pt x="270919" y="1545440"/>
                </a:lnTo>
                <a:cubicBezTo>
                  <a:pt x="260968" y="1545440"/>
                  <a:pt x="254748" y="1542945"/>
                  <a:pt x="254748" y="1536709"/>
                </a:cubicBezTo>
                <a:cubicBezTo>
                  <a:pt x="253504" y="1531721"/>
                  <a:pt x="252260" y="1514260"/>
                  <a:pt x="251016" y="1508024"/>
                </a:cubicBezTo>
                <a:cubicBezTo>
                  <a:pt x="251016" y="1501788"/>
                  <a:pt x="251016" y="1496799"/>
                  <a:pt x="255992" y="1494305"/>
                </a:cubicBezTo>
                <a:cubicBezTo>
                  <a:pt x="263456" y="1491811"/>
                  <a:pt x="274651" y="1485575"/>
                  <a:pt x="282115" y="1483080"/>
                </a:cubicBezTo>
                <a:cubicBezTo>
                  <a:pt x="292067" y="1478092"/>
                  <a:pt x="298287" y="1465620"/>
                  <a:pt x="298287" y="1445665"/>
                </a:cubicBezTo>
                <a:lnTo>
                  <a:pt x="298287" y="1318452"/>
                </a:lnTo>
                <a:cubicBezTo>
                  <a:pt x="298287" y="1312216"/>
                  <a:pt x="294555" y="1307227"/>
                  <a:pt x="287091" y="1307227"/>
                </a:cubicBezTo>
                <a:lnTo>
                  <a:pt x="186329" y="1307227"/>
                </a:lnTo>
                <a:cubicBezTo>
                  <a:pt x="180109" y="1307227"/>
                  <a:pt x="176377" y="1312216"/>
                  <a:pt x="176377" y="1318452"/>
                </a:cubicBezTo>
                <a:lnTo>
                  <a:pt x="176377" y="1445665"/>
                </a:lnTo>
                <a:cubicBezTo>
                  <a:pt x="176377" y="1465620"/>
                  <a:pt x="181353" y="1478092"/>
                  <a:pt x="192549" y="1483080"/>
                </a:cubicBezTo>
                <a:cubicBezTo>
                  <a:pt x="198769" y="1485575"/>
                  <a:pt x="212452" y="1491811"/>
                  <a:pt x="218672" y="1494305"/>
                </a:cubicBezTo>
                <a:cubicBezTo>
                  <a:pt x="223648" y="1496799"/>
                  <a:pt x="223648" y="1501788"/>
                  <a:pt x="223648" y="1508024"/>
                </a:cubicBezTo>
                <a:cubicBezTo>
                  <a:pt x="221160" y="1514260"/>
                  <a:pt x="219916" y="1530473"/>
                  <a:pt x="219916" y="1536709"/>
                </a:cubicBezTo>
                <a:cubicBezTo>
                  <a:pt x="218672" y="1542945"/>
                  <a:pt x="213696" y="1545440"/>
                  <a:pt x="204989" y="1545440"/>
                </a:cubicBezTo>
                <a:lnTo>
                  <a:pt x="20879" y="1545440"/>
                </a:lnTo>
                <a:cubicBezTo>
                  <a:pt x="10928" y="1545440"/>
                  <a:pt x="4708" y="1544192"/>
                  <a:pt x="4708" y="1536709"/>
                </a:cubicBezTo>
                <a:cubicBezTo>
                  <a:pt x="3464" y="1531721"/>
                  <a:pt x="2220" y="1514260"/>
                  <a:pt x="976" y="1508024"/>
                </a:cubicBezTo>
                <a:cubicBezTo>
                  <a:pt x="-268" y="1500541"/>
                  <a:pt x="2220" y="1495552"/>
                  <a:pt x="5952" y="1494305"/>
                </a:cubicBezTo>
                <a:cubicBezTo>
                  <a:pt x="12172" y="1491811"/>
                  <a:pt x="25855" y="1485575"/>
                  <a:pt x="30831" y="1483080"/>
                </a:cubicBezTo>
                <a:cubicBezTo>
                  <a:pt x="42027" y="1478092"/>
                  <a:pt x="48247" y="1461878"/>
                  <a:pt x="48247" y="1445665"/>
                </a:cubicBezTo>
                <a:lnTo>
                  <a:pt x="48247" y="1130127"/>
                </a:lnTo>
                <a:cubicBezTo>
                  <a:pt x="48247" y="1111419"/>
                  <a:pt x="42027" y="1097700"/>
                  <a:pt x="29587" y="1092712"/>
                </a:cubicBezTo>
                <a:cubicBezTo>
                  <a:pt x="23367" y="1090217"/>
                  <a:pt x="10928" y="1083981"/>
                  <a:pt x="5952" y="1081487"/>
                </a:cubicBezTo>
                <a:cubicBezTo>
                  <a:pt x="976" y="1078993"/>
                  <a:pt x="-1512" y="1074004"/>
                  <a:pt x="976" y="1069015"/>
                </a:cubicBezTo>
                <a:cubicBezTo>
                  <a:pt x="2220" y="1062779"/>
                  <a:pt x="3464" y="1052802"/>
                  <a:pt x="4708" y="1046566"/>
                </a:cubicBezTo>
                <a:cubicBezTo>
                  <a:pt x="4708" y="1039083"/>
                  <a:pt x="10928" y="1036588"/>
                  <a:pt x="20879" y="1036588"/>
                </a:cubicBezTo>
                <a:close/>
                <a:moveTo>
                  <a:pt x="951341" y="1027521"/>
                </a:moveTo>
                <a:cubicBezTo>
                  <a:pt x="988651" y="1027521"/>
                  <a:pt x="1017255" y="1057458"/>
                  <a:pt x="1017255" y="1092384"/>
                </a:cubicBezTo>
                <a:cubicBezTo>
                  <a:pt x="1017255" y="1127310"/>
                  <a:pt x="988651" y="1155999"/>
                  <a:pt x="951341" y="1155999"/>
                </a:cubicBezTo>
                <a:cubicBezTo>
                  <a:pt x="915275" y="1155999"/>
                  <a:pt x="885427" y="1127310"/>
                  <a:pt x="885427" y="1092384"/>
                </a:cubicBezTo>
                <a:cubicBezTo>
                  <a:pt x="885427" y="1057458"/>
                  <a:pt x="915275" y="1027521"/>
                  <a:pt x="951341" y="1027521"/>
                </a:cubicBezTo>
                <a:close/>
                <a:moveTo>
                  <a:pt x="3018314" y="1023779"/>
                </a:moveTo>
                <a:lnTo>
                  <a:pt x="3055624" y="1023779"/>
                </a:lnTo>
                <a:cubicBezTo>
                  <a:pt x="3065573" y="1023779"/>
                  <a:pt x="3079254" y="1028768"/>
                  <a:pt x="3079254" y="1046231"/>
                </a:cubicBezTo>
                <a:cubicBezTo>
                  <a:pt x="3079254" y="1057458"/>
                  <a:pt x="3074279" y="1063695"/>
                  <a:pt x="3068061" y="1064942"/>
                </a:cubicBezTo>
                <a:cubicBezTo>
                  <a:pt x="3074279" y="1071179"/>
                  <a:pt x="3076766" y="1074921"/>
                  <a:pt x="3079254" y="1083652"/>
                </a:cubicBezTo>
                <a:cubicBezTo>
                  <a:pt x="3080497" y="1092384"/>
                  <a:pt x="3084228" y="1098621"/>
                  <a:pt x="3086716" y="1102363"/>
                </a:cubicBezTo>
                <a:lnTo>
                  <a:pt x="3066817" y="1102363"/>
                </a:lnTo>
                <a:cubicBezTo>
                  <a:pt x="3063086" y="1094879"/>
                  <a:pt x="3061842" y="1088642"/>
                  <a:pt x="3060599" y="1082405"/>
                </a:cubicBezTo>
                <a:cubicBezTo>
                  <a:pt x="3058111" y="1074921"/>
                  <a:pt x="3051893" y="1072426"/>
                  <a:pt x="3043187" y="1072426"/>
                </a:cubicBezTo>
                <a:lnTo>
                  <a:pt x="3036969" y="1072426"/>
                </a:lnTo>
                <a:lnTo>
                  <a:pt x="3036969" y="1102363"/>
                </a:lnTo>
                <a:lnTo>
                  <a:pt x="3018314" y="1102363"/>
                </a:lnTo>
                <a:close/>
                <a:moveTo>
                  <a:pt x="3049406" y="1008811"/>
                </a:moveTo>
                <a:cubicBezTo>
                  <a:pt x="3017070" y="1008811"/>
                  <a:pt x="2990953" y="1035005"/>
                  <a:pt x="2990953" y="1066189"/>
                </a:cubicBezTo>
                <a:cubicBezTo>
                  <a:pt x="2990953" y="1098621"/>
                  <a:pt x="3017070" y="1123568"/>
                  <a:pt x="3049406" y="1123568"/>
                </a:cubicBezTo>
                <a:cubicBezTo>
                  <a:pt x="3080497" y="1123568"/>
                  <a:pt x="3106614" y="1098621"/>
                  <a:pt x="3106614" y="1066189"/>
                </a:cubicBezTo>
                <a:cubicBezTo>
                  <a:pt x="3106614" y="1035005"/>
                  <a:pt x="3080497" y="1008811"/>
                  <a:pt x="3049406" y="1008811"/>
                </a:cubicBezTo>
                <a:close/>
                <a:moveTo>
                  <a:pt x="3049406" y="993842"/>
                </a:moveTo>
                <a:cubicBezTo>
                  <a:pt x="3087959" y="993842"/>
                  <a:pt x="3121538" y="1026274"/>
                  <a:pt x="3121538" y="1066189"/>
                </a:cubicBezTo>
                <a:cubicBezTo>
                  <a:pt x="3121538" y="1106105"/>
                  <a:pt x="3087959" y="1139784"/>
                  <a:pt x="3049406" y="1139784"/>
                </a:cubicBezTo>
                <a:cubicBezTo>
                  <a:pt x="3008365" y="1139784"/>
                  <a:pt x="2976030" y="1106105"/>
                  <a:pt x="2976030" y="1066189"/>
                </a:cubicBezTo>
                <a:cubicBezTo>
                  <a:pt x="2976030" y="1026274"/>
                  <a:pt x="3008365" y="993842"/>
                  <a:pt x="3049406" y="993842"/>
                </a:cubicBezTo>
                <a:close/>
                <a:moveTo>
                  <a:pt x="1039700" y="745994"/>
                </a:moveTo>
                <a:lnTo>
                  <a:pt x="1039700" y="785904"/>
                </a:lnTo>
                <a:cubicBezTo>
                  <a:pt x="1049652" y="785904"/>
                  <a:pt x="1050896" y="773432"/>
                  <a:pt x="1050896" y="765949"/>
                </a:cubicBezTo>
                <a:cubicBezTo>
                  <a:pt x="1050896" y="757219"/>
                  <a:pt x="1049652" y="745994"/>
                  <a:pt x="1039700" y="745994"/>
                </a:cubicBezTo>
                <a:close/>
                <a:moveTo>
                  <a:pt x="2069716" y="744747"/>
                </a:moveTo>
                <a:cubicBezTo>
                  <a:pt x="2068472" y="749735"/>
                  <a:pt x="2068472" y="754724"/>
                  <a:pt x="2067228" y="759713"/>
                </a:cubicBezTo>
                <a:lnTo>
                  <a:pt x="2064740" y="778421"/>
                </a:lnTo>
                <a:lnTo>
                  <a:pt x="2073448" y="778421"/>
                </a:lnTo>
                <a:lnTo>
                  <a:pt x="2070960" y="759713"/>
                </a:lnTo>
                <a:cubicBezTo>
                  <a:pt x="2069716" y="754724"/>
                  <a:pt x="2069716" y="749735"/>
                  <a:pt x="2069716" y="744747"/>
                </a:cubicBezTo>
                <a:close/>
                <a:moveTo>
                  <a:pt x="968793" y="744747"/>
                </a:moveTo>
                <a:cubicBezTo>
                  <a:pt x="967549" y="749735"/>
                  <a:pt x="967549" y="754724"/>
                  <a:pt x="966305" y="759713"/>
                </a:cubicBezTo>
                <a:lnTo>
                  <a:pt x="963817" y="778421"/>
                </a:lnTo>
                <a:lnTo>
                  <a:pt x="972525" y="778421"/>
                </a:lnTo>
                <a:lnTo>
                  <a:pt x="970037" y="759713"/>
                </a:lnTo>
                <a:cubicBezTo>
                  <a:pt x="968793" y="754724"/>
                  <a:pt x="968793" y="749735"/>
                  <a:pt x="968793" y="744747"/>
                </a:cubicBezTo>
                <a:close/>
                <a:moveTo>
                  <a:pt x="2139378" y="743500"/>
                </a:moveTo>
                <a:lnTo>
                  <a:pt x="2140622" y="763454"/>
                </a:lnTo>
                <a:cubicBezTo>
                  <a:pt x="2146842" y="763454"/>
                  <a:pt x="2149330" y="757219"/>
                  <a:pt x="2149330" y="753477"/>
                </a:cubicBezTo>
                <a:cubicBezTo>
                  <a:pt x="2149330" y="745994"/>
                  <a:pt x="2145598" y="743500"/>
                  <a:pt x="2139378" y="743500"/>
                </a:cubicBezTo>
                <a:close/>
                <a:moveTo>
                  <a:pt x="887934" y="743500"/>
                </a:moveTo>
                <a:lnTo>
                  <a:pt x="887934" y="763454"/>
                </a:lnTo>
                <a:cubicBezTo>
                  <a:pt x="894154" y="763454"/>
                  <a:pt x="897886" y="757219"/>
                  <a:pt x="897886" y="753477"/>
                </a:cubicBezTo>
                <a:cubicBezTo>
                  <a:pt x="897886" y="745994"/>
                  <a:pt x="892910" y="743500"/>
                  <a:pt x="887934" y="743500"/>
                </a:cubicBezTo>
                <a:close/>
                <a:moveTo>
                  <a:pt x="2056032" y="726039"/>
                </a:moveTo>
                <a:lnTo>
                  <a:pt x="2082155" y="726039"/>
                </a:lnTo>
                <a:lnTo>
                  <a:pt x="2099571" y="804612"/>
                </a:lnTo>
                <a:lnTo>
                  <a:pt x="2077179" y="804612"/>
                </a:lnTo>
                <a:lnTo>
                  <a:pt x="2075935" y="794634"/>
                </a:lnTo>
                <a:lnTo>
                  <a:pt x="2061008" y="794634"/>
                </a:lnTo>
                <a:lnTo>
                  <a:pt x="2058520" y="804612"/>
                </a:lnTo>
                <a:lnTo>
                  <a:pt x="2037372" y="804612"/>
                </a:lnTo>
                <a:close/>
                <a:moveTo>
                  <a:pt x="1950293" y="726039"/>
                </a:moveTo>
                <a:lnTo>
                  <a:pt x="1976417" y="726039"/>
                </a:lnTo>
                <a:lnTo>
                  <a:pt x="1983881" y="768443"/>
                </a:lnTo>
                <a:cubicBezTo>
                  <a:pt x="1985125" y="763454"/>
                  <a:pt x="1985125" y="758466"/>
                  <a:pt x="1986369" y="754724"/>
                </a:cubicBezTo>
                <a:lnTo>
                  <a:pt x="1991345" y="726039"/>
                </a:lnTo>
                <a:lnTo>
                  <a:pt x="2017468" y="726039"/>
                </a:lnTo>
                <a:lnTo>
                  <a:pt x="2023688" y="805859"/>
                </a:lnTo>
                <a:lnTo>
                  <a:pt x="2000053" y="804612"/>
                </a:lnTo>
                <a:lnTo>
                  <a:pt x="1998809" y="755971"/>
                </a:lnTo>
                <a:cubicBezTo>
                  <a:pt x="1998809" y="762207"/>
                  <a:pt x="1997565" y="767196"/>
                  <a:pt x="1996321" y="773432"/>
                </a:cubicBezTo>
                <a:lnTo>
                  <a:pt x="1991345" y="804612"/>
                </a:lnTo>
                <a:lnTo>
                  <a:pt x="1972685" y="804612"/>
                </a:lnTo>
                <a:lnTo>
                  <a:pt x="1965221" y="755971"/>
                </a:lnTo>
                <a:lnTo>
                  <a:pt x="1965221" y="773432"/>
                </a:lnTo>
                <a:lnTo>
                  <a:pt x="1963977" y="805859"/>
                </a:lnTo>
                <a:lnTo>
                  <a:pt x="1941586" y="805859"/>
                </a:lnTo>
                <a:close/>
                <a:moveTo>
                  <a:pt x="1096923" y="726039"/>
                </a:moveTo>
                <a:lnTo>
                  <a:pt x="1136730" y="726039"/>
                </a:lnTo>
                <a:lnTo>
                  <a:pt x="1136730" y="743500"/>
                </a:lnTo>
                <a:lnTo>
                  <a:pt x="1118071" y="743500"/>
                </a:lnTo>
                <a:lnTo>
                  <a:pt x="1118071" y="755971"/>
                </a:lnTo>
                <a:lnTo>
                  <a:pt x="1134242" y="755971"/>
                </a:lnTo>
                <a:lnTo>
                  <a:pt x="1134242" y="774679"/>
                </a:lnTo>
                <a:lnTo>
                  <a:pt x="1118071" y="774679"/>
                </a:lnTo>
                <a:lnTo>
                  <a:pt x="1118071" y="787151"/>
                </a:lnTo>
                <a:lnTo>
                  <a:pt x="1136730" y="787151"/>
                </a:lnTo>
                <a:lnTo>
                  <a:pt x="1136730" y="804612"/>
                </a:lnTo>
                <a:lnTo>
                  <a:pt x="1096923" y="804612"/>
                </a:lnTo>
                <a:close/>
                <a:moveTo>
                  <a:pt x="1019796" y="726039"/>
                </a:moveTo>
                <a:lnTo>
                  <a:pt x="1035968" y="726039"/>
                </a:lnTo>
                <a:cubicBezTo>
                  <a:pt x="1059604" y="726039"/>
                  <a:pt x="1073287" y="741005"/>
                  <a:pt x="1073287" y="764702"/>
                </a:cubicBezTo>
                <a:cubicBezTo>
                  <a:pt x="1073287" y="800870"/>
                  <a:pt x="1049652" y="804612"/>
                  <a:pt x="1037212" y="804612"/>
                </a:cubicBezTo>
                <a:lnTo>
                  <a:pt x="1019796" y="804612"/>
                </a:lnTo>
                <a:close/>
                <a:moveTo>
                  <a:pt x="955109" y="726039"/>
                </a:moveTo>
                <a:lnTo>
                  <a:pt x="981233" y="726039"/>
                </a:lnTo>
                <a:lnTo>
                  <a:pt x="998649" y="804612"/>
                </a:lnTo>
                <a:lnTo>
                  <a:pt x="976257" y="804612"/>
                </a:lnTo>
                <a:lnTo>
                  <a:pt x="975013" y="794634"/>
                </a:lnTo>
                <a:lnTo>
                  <a:pt x="960085" y="794634"/>
                </a:lnTo>
                <a:lnTo>
                  <a:pt x="957597" y="804612"/>
                </a:lnTo>
                <a:lnTo>
                  <a:pt x="936450" y="804612"/>
                </a:lnTo>
                <a:close/>
                <a:moveTo>
                  <a:pt x="795879" y="726039"/>
                </a:moveTo>
                <a:lnTo>
                  <a:pt x="840663" y="726039"/>
                </a:lnTo>
                <a:lnTo>
                  <a:pt x="840663" y="744747"/>
                </a:lnTo>
                <a:lnTo>
                  <a:pt x="829467" y="744747"/>
                </a:lnTo>
                <a:lnTo>
                  <a:pt x="829467" y="804612"/>
                </a:lnTo>
                <a:lnTo>
                  <a:pt x="807075" y="804612"/>
                </a:lnTo>
                <a:lnTo>
                  <a:pt x="807075" y="744747"/>
                </a:lnTo>
                <a:lnTo>
                  <a:pt x="795879" y="744747"/>
                </a:lnTo>
                <a:close/>
                <a:moveTo>
                  <a:pt x="2197846" y="724792"/>
                </a:moveTo>
                <a:lnTo>
                  <a:pt x="2218993" y="724792"/>
                </a:lnTo>
                <a:lnTo>
                  <a:pt x="2218993" y="758466"/>
                </a:lnTo>
                <a:lnTo>
                  <a:pt x="2230189" y="724792"/>
                </a:lnTo>
                <a:lnTo>
                  <a:pt x="2252581" y="724792"/>
                </a:lnTo>
                <a:lnTo>
                  <a:pt x="2252581" y="726039"/>
                </a:lnTo>
                <a:lnTo>
                  <a:pt x="2235165" y="763454"/>
                </a:lnTo>
                <a:lnTo>
                  <a:pt x="2255069" y="804612"/>
                </a:lnTo>
                <a:lnTo>
                  <a:pt x="2231433" y="804612"/>
                </a:lnTo>
                <a:lnTo>
                  <a:pt x="2218993" y="768443"/>
                </a:lnTo>
                <a:lnTo>
                  <a:pt x="2218993" y="804612"/>
                </a:lnTo>
                <a:lnTo>
                  <a:pt x="2197846" y="804612"/>
                </a:lnTo>
                <a:close/>
                <a:moveTo>
                  <a:pt x="2118231" y="724792"/>
                </a:moveTo>
                <a:lnTo>
                  <a:pt x="2138134" y="724792"/>
                </a:lnTo>
                <a:cubicBezTo>
                  <a:pt x="2156794" y="724792"/>
                  <a:pt x="2170478" y="729780"/>
                  <a:pt x="2170478" y="750983"/>
                </a:cubicBezTo>
                <a:cubicBezTo>
                  <a:pt x="2170478" y="759713"/>
                  <a:pt x="2166746" y="767196"/>
                  <a:pt x="2158038" y="770938"/>
                </a:cubicBezTo>
                <a:lnTo>
                  <a:pt x="2174210" y="804612"/>
                </a:lnTo>
                <a:lnTo>
                  <a:pt x="2150574" y="804612"/>
                </a:lnTo>
                <a:lnTo>
                  <a:pt x="2139378" y="770938"/>
                </a:lnTo>
                <a:lnTo>
                  <a:pt x="2139378" y="783409"/>
                </a:lnTo>
                <a:lnTo>
                  <a:pt x="2139378" y="804612"/>
                </a:lnTo>
                <a:lnTo>
                  <a:pt x="2118231" y="804612"/>
                </a:lnTo>
                <a:close/>
                <a:moveTo>
                  <a:pt x="865543" y="724792"/>
                </a:moveTo>
                <a:lnTo>
                  <a:pt x="885446" y="724792"/>
                </a:lnTo>
                <a:cubicBezTo>
                  <a:pt x="905350" y="724792"/>
                  <a:pt x="917790" y="729780"/>
                  <a:pt x="917790" y="750983"/>
                </a:cubicBezTo>
                <a:cubicBezTo>
                  <a:pt x="917790" y="759713"/>
                  <a:pt x="914058" y="767196"/>
                  <a:pt x="905350" y="770938"/>
                </a:cubicBezTo>
                <a:lnTo>
                  <a:pt x="921522" y="804612"/>
                </a:lnTo>
                <a:lnTo>
                  <a:pt x="899130" y="804612"/>
                </a:lnTo>
                <a:lnTo>
                  <a:pt x="886690" y="770938"/>
                </a:lnTo>
                <a:lnTo>
                  <a:pt x="886690" y="783409"/>
                </a:lnTo>
                <a:lnTo>
                  <a:pt x="886690" y="804612"/>
                </a:lnTo>
                <a:lnTo>
                  <a:pt x="865543" y="804612"/>
                </a:lnTo>
                <a:close/>
                <a:moveTo>
                  <a:pt x="1548408" y="0"/>
                </a:moveTo>
                <a:cubicBezTo>
                  <a:pt x="1564597" y="0"/>
                  <a:pt x="1575804" y="7479"/>
                  <a:pt x="1580785" y="21191"/>
                </a:cubicBezTo>
                <a:lnTo>
                  <a:pt x="1675426" y="315371"/>
                </a:lnTo>
                <a:lnTo>
                  <a:pt x="1983007" y="315371"/>
                </a:lnTo>
                <a:cubicBezTo>
                  <a:pt x="1997950" y="315371"/>
                  <a:pt x="2010403" y="324096"/>
                  <a:pt x="2014139" y="337808"/>
                </a:cubicBezTo>
                <a:cubicBezTo>
                  <a:pt x="2017875" y="351520"/>
                  <a:pt x="2014139" y="365232"/>
                  <a:pt x="2002932" y="375204"/>
                </a:cubicBezTo>
                <a:lnTo>
                  <a:pt x="1753878" y="554703"/>
                </a:lnTo>
                <a:lnTo>
                  <a:pt x="1848518" y="848883"/>
                </a:lnTo>
                <a:cubicBezTo>
                  <a:pt x="1853499" y="862595"/>
                  <a:pt x="1848518" y="877553"/>
                  <a:pt x="1837311" y="885033"/>
                </a:cubicBezTo>
                <a:cubicBezTo>
                  <a:pt x="1824858" y="893758"/>
                  <a:pt x="1809915" y="893758"/>
                  <a:pt x="1798708" y="885033"/>
                </a:cubicBezTo>
                <a:lnTo>
                  <a:pt x="1548408" y="704286"/>
                </a:lnTo>
                <a:lnTo>
                  <a:pt x="1299355" y="885033"/>
                </a:lnTo>
                <a:cubicBezTo>
                  <a:pt x="1288147" y="893758"/>
                  <a:pt x="1273204" y="893758"/>
                  <a:pt x="1261997" y="885033"/>
                </a:cubicBezTo>
                <a:cubicBezTo>
                  <a:pt x="1250789" y="876307"/>
                  <a:pt x="1245808" y="861349"/>
                  <a:pt x="1249544" y="848883"/>
                </a:cubicBezTo>
                <a:lnTo>
                  <a:pt x="1345430" y="554703"/>
                </a:lnTo>
                <a:lnTo>
                  <a:pt x="1096376" y="375204"/>
                </a:lnTo>
                <a:cubicBezTo>
                  <a:pt x="1083923" y="365232"/>
                  <a:pt x="1080187" y="351520"/>
                  <a:pt x="1083923" y="337808"/>
                </a:cubicBezTo>
                <a:cubicBezTo>
                  <a:pt x="1088904" y="324096"/>
                  <a:pt x="1101357" y="315371"/>
                  <a:pt x="1115055" y="315371"/>
                </a:cubicBezTo>
                <a:lnTo>
                  <a:pt x="1423882" y="315371"/>
                </a:lnTo>
                <a:lnTo>
                  <a:pt x="1518522" y="21191"/>
                </a:lnTo>
                <a:cubicBezTo>
                  <a:pt x="1522258" y="7479"/>
                  <a:pt x="1534711" y="0"/>
                  <a:pt x="1548408" y="0"/>
                </a:cubicBezTo>
                <a:close/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462E5B4-B2A9-0ACE-855D-A68E647D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276" y="834761"/>
            <a:ext cx="666690" cy="696896"/>
          </a:xfrm>
          <a:custGeom>
            <a:avLst/>
            <a:gdLst>
              <a:gd name="connsiteX0" fmla="*/ 1073848 w 1333032"/>
              <a:gd name="connsiteY0" fmla="*/ 906643 h 1393428"/>
              <a:gd name="connsiteX1" fmla="*/ 1053969 w 1333032"/>
              <a:gd name="connsiteY1" fmla="*/ 924105 h 1393428"/>
              <a:gd name="connsiteX2" fmla="*/ 882517 w 1333032"/>
              <a:gd name="connsiteY2" fmla="*/ 1122422 h 1393428"/>
              <a:gd name="connsiteX3" fmla="*/ 1087514 w 1333032"/>
              <a:gd name="connsiteY3" fmla="*/ 932835 h 1393428"/>
              <a:gd name="connsiteX4" fmla="*/ 1073848 w 1333032"/>
              <a:gd name="connsiteY4" fmla="*/ 906643 h 1393428"/>
              <a:gd name="connsiteX5" fmla="*/ 1140938 w 1333032"/>
              <a:gd name="connsiteY5" fmla="*/ 850515 h 1393428"/>
              <a:gd name="connsiteX6" fmla="*/ 1152119 w 1333032"/>
              <a:gd name="connsiteY6" fmla="*/ 854257 h 1393428"/>
              <a:gd name="connsiteX7" fmla="*/ 1153362 w 1333032"/>
              <a:gd name="connsiteY7" fmla="*/ 874213 h 1393428"/>
              <a:gd name="connsiteX8" fmla="*/ 810457 w 1333032"/>
              <a:gd name="connsiteY8" fmla="*/ 1167325 h 1393428"/>
              <a:gd name="connsiteX9" fmla="*/ 422826 w 1333032"/>
              <a:gd name="connsiteY9" fmla="*/ 1103713 h 1393428"/>
              <a:gd name="connsiteX10" fmla="*/ 419099 w 1333032"/>
              <a:gd name="connsiteY10" fmla="*/ 1086251 h 1393428"/>
              <a:gd name="connsiteX11" fmla="*/ 432765 w 1333032"/>
              <a:gd name="connsiteY11" fmla="*/ 1075026 h 1393428"/>
              <a:gd name="connsiteX12" fmla="*/ 1132241 w 1333032"/>
              <a:gd name="connsiteY12" fmla="*/ 851762 h 1393428"/>
              <a:gd name="connsiteX13" fmla="*/ 1140938 w 1333032"/>
              <a:gd name="connsiteY13" fmla="*/ 850515 h 1393428"/>
              <a:gd name="connsiteX14" fmla="*/ 438298 w 1333032"/>
              <a:gd name="connsiteY14" fmla="*/ 678565 h 1393428"/>
              <a:gd name="connsiteX15" fmla="*/ 458856 w 1333032"/>
              <a:gd name="connsiteY15" fmla="*/ 683379 h 1393428"/>
              <a:gd name="connsiteX16" fmla="*/ 477492 w 1333032"/>
              <a:gd name="connsiteY16" fmla="*/ 746990 h 1393428"/>
              <a:gd name="connsiteX17" fmla="*/ 401705 w 1333032"/>
              <a:gd name="connsiteY17" fmla="*/ 866729 h 1393428"/>
              <a:gd name="connsiteX18" fmla="*/ 475007 w 1333032"/>
              <a:gd name="connsiteY18" fmla="*/ 942814 h 1393428"/>
              <a:gd name="connsiteX19" fmla="*/ 468795 w 1333032"/>
              <a:gd name="connsiteY19" fmla="*/ 1016403 h 1393428"/>
              <a:gd name="connsiteX20" fmla="*/ 388038 w 1333032"/>
              <a:gd name="connsiteY20" fmla="*/ 1012662 h 1393428"/>
              <a:gd name="connsiteX21" fmla="*/ 307282 w 1333032"/>
              <a:gd name="connsiteY21" fmla="*/ 924105 h 1393428"/>
              <a:gd name="connsiteX22" fmla="*/ 307282 w 1333032"/>
              <a:gd name="connsiteY22" fmla="*/ 1033865 h 1393428"/>
              <a:gd name="connsiteX23" fmla="*/ 299827 w 1333032"/>
              <a:gd name="connsiteY23" fmla="*/ 1067542 h 1393428"/>
              <a:gd name="connsiteX24" fmla="*/ 276222 w 1333032"/>
              <a:gd name="connsiteY24" fmla="*/ 1085004 h 1393428"/>
              <a:gd name="connsiteX25" fmla="*/ 202920 w 1333032"/>
              <a:gd name="connsiteY25" fmla="*/ 1116186 h 1393428"/>
              <a:gd name="connsiteX26" fmla="*/ 204162 w 1333032"/>
              <a:gd name="connsiteY26" fmla="*/ 773183 h 1393428"/>
              <a:gd name="connsiteX27" fmla="*/ 307282 w 1333032"/>
              <a:gd name="connsiteY27" fmla="*/ 729528 h 1393428"/>
              <a:gd name="connsiteX28" fmla="*/ 307282 w 1333032"/>
              <a:gd name="connsiteY28" fmla="*/ 851762 h 1393428"/>
              <a:gd name="connsiteX29" fmla="*/ 395493 w 1333032"/>
              <a:gd name="connsiteY29" fmla="*/ 700841 h 1393428"/>
              <a:gd name="connsiteX30" fmla="*/ 438298 w 1333032"/>
              <a:gd name="connsiteY30" fmla="*/ 678565 h 1393428"/>
              <a:gd name="connsiteX31" fmla="*/ 230272 w 1333032"/>
              <a:gd name="connsiteY31" fmla="*/ 615129 h 1393428"/>
              <a:gd name="connsiteX32" fmla="*/ 212859 w 1333032"/>
              <a:gd name="connsiteY32" fmla="*/ 621015 h 1393428"/>
              <a:gd name="connsiteX33" fmla="*/ 212859 w 1333032"/>
              <a:gd name="connsiteY33" fmla="*/ 682132 h 1393428"/>
              <a:gd name="connsiteX34" fmla="*/ 226525 w 1333032"/>
              <a:gd name="connsiteY34" fmla="*/ 675895 h 1393428"/>
              <a:gd name="connsiteX35" fmla="*/ 253858 w 1333032"/>
              <a:gd name="connsiteY35" fmla="*/ 637229 h 1393428"/>
              <a:gd name="connsiteX36" fmla="*/ 230272 w 1333032"/>
              <a:gd name="connsiteY36" fmla="*/ 615129 h 1393428"/>
              <a:gd name="connsiteX37" fmla="*/ 614156 w 1333032"/>
              <a:gd name="connsiteY37" fmla="*/ 614778 h 1393428"/>
              <a:gd name="connsiteX38" fmla="*/ 614156 w 1333032"/>
              <a:gd name="connsiteY38" fmla="*/ 906643 h 1393428"/>
              <a:gd name="connsiteX39" fmla="*/ 561975 w 1333032"/>
              <a:gd name="connsiteY39" fmla="*/ 980232 h 1393428"/>
              <a:gd name="connsiteX40" fmla="*/ 506067 w 1333032"/>
              <a:gd name="connsiteY40" fmla="*/ 1000189 h 1393428"/>
              <a:gd name="connsiteX41" fmla="*/ 506067 w 1333032"/>
              <a:gd name="connsiteY41" fmla="*/ 715808 h 1393428"/>
              <a:gd name="connsiteX42" fmla="*/ 558248 w 1333032"/>
              <a:gd name="connsiteY42" fmla="*/ 633488 h 1393428"/>
              <a:gd name="connsiteX43" fmla="*/ 614156 w 1333032"/>
              <a:gd name="connsiteY43" fmla="*/ 614778 h 1393428"/>
              <a:gd name="connsiteX44" fmla="*/ 939668 w 1333032"/>
              <a:gd name="connsiteY44" fmla="*/ 531210 h 1393428"/>
              <a:gd name="connsiteX45" fmla="*/ 939668 w 1333032"/>
              <a:gd name="connsiteY45" fmla="*/ 828064 h 1393428"/>
              <a:gd name="connsiteX46" fmla="*/ 902395 w 1333032"/>
              <a:gd name="connsiteY46" fmla="*/ 877955 h 1393428"/>
              <a:gd name="connsiteX47" fmla="*/ 845245 w 1333032"/>
              <a:gd name="connsiteY47" fmla="*/ 865482 h 1393428"/>
              <a:gd name="connsiteX48" fmla="*/ 742125 w 1333032"/>
              <a:gd name="connsiteY48" fmla="*/ 745743 h 1393428"/>
              <a:gd name="connsiteX49" fmla="*/ 742125 w 1333032"/>
              <a:gd name="connsiteY49" fmla="*/ 864235 h 1393428"/>
              <a:gd name="connsiteX50" fmla="*/ 693671 w 1333032"/>
              <a:gd name="connsiteY50" fmla="*/ 935330 h 1393428"/>
              <a:gd name="connsiteX51" fmla="*/ 645217 w 1333032"/>
              <a:gd name="connsiteY51" fmla="*/ 951545 h 1393428"/>
              <a:gd name="connsiteX52" fmla="*/ 645217 w 1333032"/>
              <a:gd name="connsiteY52" fmla="*/ 607295 h 1393428"/>
              <a:gd name="connsiteX53" fmla="*/ 694913 w 1333032"/>
              <a:gd name="connsiteY53" fmla="*/ 592327 h 1393428"/>
              <a:gd name="connsiteX54" fmla="*/ 749579 w 1333032"/>
              <a:gd name="connsiteY54" fmla="*/ 599811 h 1393428"/>
              <a:gd name="connsiteX55" fmla="*/ 845245 w 1333032"/>
              <a:gd name="connsiteY55" fmla="*/ 712066 h 1393428"/>
              <a:gd name="connsiteX56" fmla="*/ 845245 w 1333032"/>
              <a:gd name="connsiteY56" fmla="*/ 609789 h 1393428"/>
              <a:gd name="connsiteX57" fmla="*/ 889971 w 1333032"/>
              <a:gd name="connsiteY57" fmla="*/ 542436 h 1393428"/>
              <a:gd name="connsiteX58" fmla="*/ 939668 w 1333032"/>
              <a:gd name="connsiteY58" fmla="*/ 531210 h 1393428"/>
              <a:gd name="connsiteX59" fmla="*/ 237707 w 1333032"/>
              <a:gd name="connsiteY59" fmla="*/ 524662 h 1393428"/>
              <a:gd name="connsiteX60" fmla="*/ 212859 w 1333032"/>
              <a:gd name="connsiteY60" fmla="*/ 528716 h 1393428"/>
              <a:gd name="connsiteX61" fmla="*/ 212859 w 1333032"/>
              <a:gd name="connsiteY61" fmla="*/ 582349 h 1393428"/>
              <a:gd name="connsiteX62" fmla="*/ 224041 w 1333032"/>
              <a:gd name="connsiteY62" fmla="*/ 577360 h 1393428"/>
              <a:gd name="connsiteX63" fmla="*/ 247646 w 1333032"/>
              <a:gd name="connsiteY63" fmla="*/ 541189 h 1393428"/>
              <a:gd name="connsiteX64" fmla="*/ 237707 w 1333032"/>
              <a:gd name="connsiteY64" fmla="*/ 524662 h 1393428"/>
              <a:gd name="connsiteX65" fmla="*/ 1173551 w 1333032"/>
              <a:gd name="connsiteY65" fmla="*/ 476330 h 1393428"/>
              <a:gd name="connsiteX66" fmla="*/ 1227906 w 1333032"/>
              <a:gd name="connsiteY66" fmla="*/ 487555 h 1393428"/>
              <a:gd name="connsiteX67" fmla="*/ 1210512 w 1333032"/>
              <a:gd name="connsiteY67" fmla="*/ 571123 h 1393428"/>
              <a:gd name="connsiteX68" fmla="*/ 1128514 w 1333032"/>
              <a:gd name="connsiteY68" fmla="*/ 567382 h 1393428"/>
              <a:gd name="connsiteX69" fmla="*/ 1057696 w 1333032"/>
              <a:gd name="connsiteY69" fmla="*/ 664670 h 1393428"/>
              <a:gd name="connsiteX70" fmla="*/ 1128514 w 1333032"/>
              <a:gd name="connsiteY70" fmla="*/ 739507 h 1393428"/>
              <a:gd name="connsiteX71" fmla="*/ 1162059 w 1333032"/>
              <a:gd name="connsiteY71" fmla="*/ 717056 h 1393428"/>
              <a:gd name="connsiteX72" fmla="*/ 1162059 w 1333032"/>
              <a:gd name="connsiteY72" fmla="*/ 688368 h 1393428"/>
              <a:gd name="connsiteX73" fmla="*/ 1143422 w 1333032"/>
              <a:gd name="connsiteY73" fmla="*/ 693357 h 1393428"/>
              <a:gd name="connsiteX74" fmla="*/ 1109877 w 1333032"/>
              <a:gd name="connsiteY74" fmla="*/ 663422 h 1393428"/>
              <a:gd name="connsiteX75" fmla="*/ 1109877 w 1333032"/>
              <a:gd name="connsiteY75" fmla="*/ 629746 h 1393428"/>
              <a:gd name="connsiteX76" fmla="*/ 1253997 w 1333032"/>
              <a:gd name="connsiteY76" fmla="*/ 598564 h 1393428"/>
              <a:gd name="connsiteX77" fmla="*/ 1253997 w 1333032"/>
              <a:gd name="connsiteY77" fmla="*/ 714561 h 1393428"/>
              <a:gd name="connsiteX78" fmla="*/ 1230391 w 1333032"/>
              <a:gd name="connsiteY78" fmla="*/ 778172 h 1393428"/>
              <a:gd name="connsiteX79" fmla="*/ 1117332 w 1333032"/>
              <a:gd name="connsiteY79" fmla="*/ 826816 h 1393428"/>
              <a:gd name="connsiteX80" fmla="*/ 954577 w 1333032"/>
              <a:gd name="connsiteY80" fmla="*/ 682132 h 1393428"/>
              <a:gd name="connsiteX81" fmla="*/ 1113605 w 1333032"/>
              <a:gd name="connsiteY81" fmla="*/ 480072 h 1393428"/>
              <a:gd name="connsiteX82" fmla="*/ 1173551 w 1333032"/>
              <a:gd name="connsiteY82" fmla="*/ 476330 h 1393428"/>
              <a:gd name="connsiteX83" fmla="*/ 261740 w 1333032"/>
              <a:gd name="connsiteY83" fmla="*/ 472257 h 1393428"/>
              <a:gd name="connsiteX84" fmla="*/ 311009 w 1333032"/>
              <a:gd name="connsiteY84" fmla="*/ 518738 h 1393428"/>
              <a:gd name="connsiteX85" fmla="*/ 278707 w 1333032"/>
              <a:gd name="connsiteY85" fmla="*/ 581102 h 1393428"/>
              <a:gd name="connsiteX86" fmla="*/ 319706 w 1333032"/>
              <a:gd name="connsiteY86" fmla="*/ 628498 h 1393428"/>
              <a:gd name="connsiteX87" fmla="*/ 240192 w 1333032"/>
              <a:gd name="connsiteY87" fmla="*/ 719550 h 1393428"/>
              <a:gd name="connsiteX88" fmla="*/ 148254 w 1333032"/>
              <a:gd name="connsiteY88" fmla="*/ 759463 h 1393428"/>
              <a:gd name="connsiteX89" fmla="*/ 148254 w 1333032"/>
              <a:gd name="connsiteY89" fmla="*/ 510007 h 1393428"/>
              <a:gd name="connsiteX90" fmla="*/ 225283 w 1333032"/>
              <a:gd name="connsiteY90" fmla="*/ 478824 h 1393428"/>
              <a:gd name="connsiteX91" fmla="*/ 261740 w 1333032"/>
              <a:gd name="connsiteY91" fmla="*/ 472257 h 1393428"/>
              <a:gd name="connsiteX92" fmla="*/ 596918 w 1333032"/>
              <a:gd name="connsiteY92" fmla="*/ 404455 h 1393428"/>
              <a:gd name="connsiteX93" fmla="*/ 573157 w 1333032"/>
              <a:gd name="connsiteY93" fmla="*/ 407729 h 1393428"/>
              <a:gd name="connsiteX94" fmla="*/ 573157 w 1333032"/>
              <a:gd name="connsiteY94" fmla="*/ 472588 h 1393428"/>
              <a:gd name="connsiteX95" fmla="*/ 610429 w 1333032"/>
              <a:gd name="connsiteY95" fmla="*/ 422697 h 1393428"/>
              <a:gd name="connsiteX96" fmla="*/ 596918 w 1333032"/>
              <a:gd name="connsiteY96" fmla="*/ 404455 h 1393428"/>
              <a:gd name="connsiteX97" fmla="*/ 461340 w 1333032"/>
              <a:gd name="connsiteY97" fmla="*/ 396504 h 1393428"/>
              <a:gd name="connsiteX98" fmla="*/ 493643 w 1333032"/>
              <a:gd name="connsiteY98" fmla="*/ 417708 h 1393428"/>
              <a:gd name="connsiteX99" fmla="*/ 494885 w 1333032"/>
              <a:gd name="connsiteY99" fmla="*/ 547425 h 1393428"/>
              <a:gd name="connsiteX100" fmla="*/ 415371 w 1333032"/>
              <a:gd name="connsiteY100" fmla="*/ 657186 h 1393428"/>
              <a:gd name="connsiteX101" fmla="*/ 325918 w 1333032"/>
              <a:gd name="connsiteY101" fmla="*/ 596069 h 1393428"/>
              <a:gd name="connsiteX102" fmla="*/ 325918 w 1333032"/>
              <a:gd name="connsiteY102" fmla="*/ 442653 h 1393428"/>
              <a:gd name="connsiteX103" fmla="*/ 356978 w 1333032"/>
              <a:gd name="connsiteY103" fmla="*/ 431428 h 1393428"/>
              <a:gd name="connsiteX104" fmla="*/ 389281 w 1333032"/>
              <a:gd name="connsiteY104" fmla="*/ 452632 h 1393428"/>
              <a:gd name="connsiteX105" fmla="*/ 389281 w 1333032"/>
              <a:gd name="connsiteY105" fmla="*/ 579854 h 1393428"/>
              <a:gd name="connsiteX106" fmla="*/ 410402 w 1333032"/>
              <a:gd name="connsiteY106" fmla="*/ 601058 h 1393428"/>
              <a:gd name="connsiteX107" fmla="*/ 431523 w 1333032"/>
              <a:gd name="connsiteY107" fmla="*/ 562392 h 1393428"/>
              <a:gd name="connsiteX108" fmla="*/ 431523 w 1333032"/>
              <a:gd name="connsiteY108" fmla="*/ 406482 h 1393428"/>
              <a:gd name="connsiteX109" fmla="*/ 461340 w 1333032"/>
              <a:gd name="connsiteY109" fmla="*/ 396504 h 1393428"/>
              <a:gd name="connsiteX110" fmla="*/ 626813 w 1333032"/>
              <a:gd name="connsiteY110" fmla="*/ 354018 h 1393428"/>
              <a:gd name="connsiteX111" fmla="*/ 675034 w 1333032"/>
              <a:gd name="connsiteY111" fmla="*/ 405235 h 1393428"/>
              <a:gd name="connsiteX112" fmla="*/ 636520 w 1333032"/>
              <a:gd name="connsiteY112" fmla="*/ 480072 h 1393428"/>
              <a:gd name="connsiteX113" fmla="*/ 676277 w 1333032"/>
              <a:gd name="connsiteY113" fmla="*/ 518738 h 1393428"/>
              <a:gd name="connsiteX114" fmla="*/ 675034 w 1333032"/>
              <a:gd name="connsiteY114" fmla="*/ 566134 h 1393428"/>
              <a:gd name="connsiteX115" fmla="*/ 627823 w 1333032"/>
              <a:gd name="connsiteY115" fmla="*/ 564887 h 1393428"/>
              <a:gd name="connsiteX116" fmla="*/ 574399 w 1333032"/>
              <a:gd name="connsiteY116" fmla="*/ 507512 h 1393428"/>
              <a:gd name="connsiteX117" fmla="*/ 574399 w 1333032"/>
              <a:gd name="connsiteY117" fmla="*/ 569876 h 1393428"/>
              <a:gd name="connsiteX118" fmla="*/ 548309 w 1333032"/>
              <a:gd name="connsiteY118" fmla="*/ 603553 h 1393428"/>
              <a:gd name="connsiteX119" fmla="*/ 511037 w 1333032"/>
              <a:gd name="connsiteY119" fmla="*/ 614778 h 1393428"/>
              <a:gd name="connsiteX120" fmla="*/ 511037 w 1333032"/>
              <a:gd name="connsiteY120" fmla="*/ 381536 h 1393428"/>
              <a:gd name="connsiteX121" fmla="*/ 594278 w 1333032"/>
              <a:gd name="connsiteY121" fmla="*/ 356591 h 1393428"/>
              <a:gd name="connsiteX122" fmla="*/ 626813 w 1333032"/>
              <a:gd name="connsiteY122" fmla="*/ 354018 h 1393428"/>
              <a:gd name="connsiteX123" fmla="*/ 811447 w 1333032"/>
              <a:gd name="connsiteY123" fmla="*/ 297743 h 1393428"/>
              <a:gd name="connsiteX124" fmla="*/ 869347 w 1333032"/>
              <a:gd name="connsiteY124" fmla="*/ 329935 h 1393428"/>
              <a:gd name="connsiteX125" fmla="*/ 831158 w 1333032"/>
              <a:gd name="connsiteY125" fmla="*/ 357174 h 1393428"/>
              <a:gd name="connsiteX126" fmla="*/ 795432 w 1333032"/>
              <a:gd name="connsiteY126" fmla="*/ 357174 h 1393428"/>
              <a:gd name="connsiteX127" fmla="*/ 747387 w 1333032"/>
              <a:gd name="connsiteY127" fmla="*/ 433938 h 1393428"/>
              <a:gd name="connsiteX128" fmla="*/ 781881 w 1333032"/>
              <a:gd name="connsiteY128" fmla="*/ 483463 h 1393428"/>
              <a:gd name="connsiteX129" fmla="*/ 813911 w 1333032"/>
              <a:gd name="connsiteY129" fmla="*/ 467367 h 1393428"/>
              <a:gd name="connsiteX130" fmla="*/ 813911 w 1333032"/>
              <a:gd name="connsiteY130" fmla="*/ 441367 h 1393428"/>
              <a:gd name="connsiteX131" fmla="*/ 799128 w 1333032"/>
              <a:gd name="connsiteY131" fmla="*/ 445081 h 1393428"/>
              <a:gd name="connsiteX132" fmla="*/ 779417 w 1333032"/>
              <a:gd name="connsiteY132" fmla="*/ 427747 h 1393428"/>
              <a:gd name="connsiteX133" fmla="*/ 779417 w 1333032"/>
              <a:gd name="connsiteY133" fmla="*/ 401746 h 1393428"/>
              <a:gd name="connsiteX134" fmla="*/ 871811 w 1333032"/>
              <a:gd name="connsiteY134" fmla="*/ 380698 h 1393428"/>
              <a:gd name="connsiteX135" fmla="*/ 871811 w 1333032"/>
              <a:gd name="connsiteY135" fmla="*/ 468606 h 1393428"/>
              <a:gd name="connsiteX136" fmla="*/ 854564 w 1333032"/>
              <a:gd name="connsiteY136" fmla="*/ 508226 h 1393428"/>
              <a:gd name="connsiteX137" fmla="*/ 791736 w 1333032"/>
              <a:gd name="connsiteY137" fmla="*/ 536703 h 1393428"/>
              <a:gd name="connsiteX138" fmla="*/ 680863 w 1333032"/>
              <a:gd name="connsiteY138" fmla="*/ 437652 h 1393428"/>
              <a:gd name="connsiteX139" fmla="*/ 811447 w 1333032"/>
              <a:gd name="connsiteY139" fmla="*/ 297743 h 1393428"/>
              <a:gd name="connsiteX140" fmla="*/ 1123389 w 1333032"/>
              <a:gd name="connsiteY140" fmla="*/ 284560 h 1393428"/>
              <a:gd name="connsiteX141" fmla="*/ 1101181 w 1333032"/>
              <a:gd name="connsiteY141" fmla="*/ 285495 h 1393428"/>
              <a:gd name="connsiteX142" fmla="*/ 1101181 w 1333032"/>
              <a:gd name="connsiteY142" fmla="*/ 346612 h 1393428"/>
              <a:gd name="connsiteX143" fmla="*/ 1137210 w 1333032"/>
              <a:gd name="connsiteY143" fmla="*/ 304205 h 1393428"/>
              <a:gd name="connsiteX144" fmla="*/ 1123389 w 1333032"/>
              <a:gd name="connsiteY144" fmla="*/ 284560 h 1393428"/>
              <a:gd name="connsiteX145" fmla="*/ 1024151 w 1333032"/>
              <a:gd name="connsiteY145" fmla="*/ 254313 h 1393428"/>
              <a:gd name="connsiteX146" fmla="*/ 1024151 w 1333032"/>
              <a:gd name="connsiteY146" fmla="*/ 280506 h 1393428"/>
              <a:gd name="connsiteX147" fmla="*/ 1005515 w 1333032"/>
              <a:gd name="connsiteY147" fmla="*/ 306699 h 1393428"/>
              <a:gd name="connsiteX148" fmla="*/ 952092 w 1333032"/>
              <a:gd name="connsiteY148" fmla="*/ 317925 h 1393428"/>
              <a:gd name="connsiteX149" fmla="*/ 952092 w 1333032"/>
              <a:gd name="connsiteY149" fmla="*/ 352849 h 1393428"/>
              <a:gd name="connsiteX150" fmla="*/ 1017939 w 1333032"/>
              <a:gd name="connsiteY150" fmla="*/ 339129 h 1393428"/>
              <a:gd name="connsiteX151" fmla="*/ 1017939 w 1333032"/>
              <a:gd name="connsiteY151" fmla="*/ 364074 h 1393428"/>
              <a:gd name="connsiteX152" fmla="*/ 999303 w 1333032"/>
              <a:gd name="connsiteY152" fmla="*/ 387773 h 1393428"/>
              <a:gd name="connsiteX153" fmla="*/ 952092 w 1333032"/>
              <a:gd name="connsiteY153" fmla="*/ 397751 h 1393428"/>
              <a:gd name="connsiteX154" fmla="*/ 952092 w 1333032"/>
              <a:gd name="connsiteY154" fmla="*/ 441406 h 1393428"/>
              <a:gd name="connsiteX155" fmla="*/ 1026636 w 1333032"/>
              <a:gd name="connsiteY155" fmla="*/ 425191 h 1393428"/>
              <a:gd name="connsiteX156" fmla="*/ 1026636 w 1333032"/>
              <a:gd name="connsiteY156" fmla="*/ 452632 h 1393428"/>
              <a:gd name="connsiteX157" fmla="*/ 1003030 w 1333032"/>
              <a:gd name="connsiteY157" fmla="*/ 482566 h 1393428"/>
              <a:gd name="connsiteX158" fmla="*/ 889971 w 1333032"/>
              <a:gd name="connsiteY158" fmla="*/ 508759 h 1393428"/>
              <a:gd name="connsiteX159" fmla="*/ 889971 w 1333032"/>
              <a:gd name="connsiteY159" fmla="*/ 281754 h 1393428"/>
              <a:gd name="connsiteX160" fmla="*/ 1024151 w 1333032"/>
              <a:gd name="connsiteY160" fmla="*/ 254313 h 1393428"/>
              <a:gd name="connsiteX161" fmla="*/ 1122302 w 1333032"/>
              <a:gd name="connsiteY161" fmla="*/ 236851 h 1393428"/>
              <a:gd name="connsiteX162" fmla="*/ 1199331 w 1333032"/>
              <a:gd name="connsiteY162" fmla="*/ 292979 h 1393428"/>
              <a:gd name="connsiteX163" fmla="*/ 1162059 w 1333032"/>
              <a:gd name="connsiteY163" fmla="*/ 357838 h 1393428"/>
              <a:gd name="connsiteX164" fmla="*/ 1201816 w 1333032"/>
              <a:gd name="connsiteY164" fmla="*/ 403987 h 1393428"/>
              <a:gd name="connsiteX165" fmla="*/ 1195604 w 1333032"/>
              <a:gd name="connsiteY165" fmla="*/ 448890 h 1393428"/>
              <a:gd name="connsiteX166" fmla="*/ 1153362 w 1333032"/>
              <a:gd name="connsiteY166" fmla="*/ 442653 h 1393428"/>
              <a:gd name="connsiteX167" fmla="*/ 1099938 w 1333032"/>
              <a:gd name="connsiteY167" fmla="*/ 381536 h 1393428"/>
              <a:gd name="connsiteX168" fmla="*/ 1099938 w 1333032"/>
              <a:gd name="connsiteY168" fmla="*/ 436417 h 1393428"/>
              <a:gd name="connsiteX169" fmla="*/ 1073848 w 1333032"/>
              <a:gd name="connsiteY169" fmla="*/ 468846 h 1393428"/>
              <a:gd name="connsiteX170" fmla="*/ 1040303 w 1333032"/>
              <a:gd name="connsiteY170" fmla="*/ 475083 h 1393428"/>
              <a:gd name="connsiteX171" fmla="*/ 1040303 w 1333032"/>
              <a:gd name="connsiteY171" fmla="*/ 250571 h 1393428"/>
              <a:gd name="connsiteX172" fmla="*/ 1122302 w 1333032"/>
              <a:gd name="connsiteY172" fmla="*/ 236851 h 1393428"/>
              <a:gd name="connsiteX173" fmla="*/ 508613 w 1333032"/>
              <a:gd name="connsiteY173" fmla="*/ 131278 h 1393428"/>
              <a:gd name="connsiteX174" fmla="*/ 334303 w 1333032"/>
              <a:gd name="connsiteY174" fmla="*/ 330945 h 1393428"/>
              <a:gd name="connsiteX175" fmla="*/ 357960 w 1333032"/>
              <a:gd name="connsiteY175" fmla="*/ 332193 h 1393428"/>
              <a:gd name="connsiteX176" fmla="*/ 508613 w 1333032"/>
              <a:gd name="connsiteY176" fmla="*/ 131278 h 1393428"/>
              <a:gd name="connsiteX177" fmla="*/ 735217 w 1333032"/>
              <a:gd name="connsiteY177" fmla="*/ 87601 h 1393428"/>
              <a:gd name="connsiteX178" fmla="*/ 710315 w 1333032"/>
              <a:gd name="connsiteY178" fmla="*/ 88849 h 1393428"/>
              <a:gd name="connsiteX179" fmla="*/ 887116 w 1333032"/>
              <a:gd name="connsiteY179" fmla="*/ 168715 h 1393428"/>
              <a:gd name="connsiteX180" fmla="*/ 848518 w 1333032"/>
              <a:gd name="connsiteY180" fmla="*/ 209897 h 1393428"/>
              <a:gd name="connsiteX181" fmla="*/ 934428 w 1333032"/>
              <a:gd name="connsiteY181" fmla="*/ 168715 h 1393428"/>
              <a:gd name="connsiteX182" fmla="*/ 735217 w 1333032"/>
              <a:gd name="connsiteY182" fmla="*/ 87601 h 1393428"/>
              <a:gd name="connsiteX183" fmla="*/ 737707 w 1333032"/>
              <a:gd name="connsiteY183" fmla="*/ 71378 h 1393428"/>
              <a:gd name="connsiteX184" fmla="*/ 794980 w 1333032"/>
              <a:gd name="connsiteY184" fmla="*/ 73874 h 1393428"/>
              <a:gd name="connsiteX185" fmla="*/ 1030299 w 1333032"/>
              <a:gd name="connsiteY185" fmla="*/ 181195 h 1393428"/>
              <a:gd name="connsiteX186" fmla="*/ 1032789 w 1333032"/>
              <a:gd name="connsiteY186" fmla="*/ 196170 h 1393428"/>
              <a:gd name="connsiteX187" fmla="*/ 1019093 w 1333032"/>
              <a:gd name="connsiteY187" fmla="*/ 204905 h 1393428"/>
              <a:gd name="connsiteX188" fmla="*/ 644326 w 1333032"/>
              <a:gd name="connsiteY188" fmla="*/ 287268 h 1393428"/>
              <a:gd name="connsiteX189" fmla="*/ 294461 w 1333032"/>
              <a:gd name="connsiteY189" fmla="*/ 397084 h 1393428"/>
              <a:gd name="connsiteX190" fmla="*/ 278275 w 1333032"/>
              <a:gd name="connsiteY190" fmla="*/ 394588 h 1393428"/>
              <a:gd name="connsiteX191" fmla="*/ 277030 w 1333032"/>
              <a:gd name="connsiteY191" fmla="*/ 374622 h 1393428"/>
              <a:gd name="connsiteX192" fmla="*/ 471261 w 1333032"/>
              <a:gd name="connsiteY192" fmla="*/ 133774 h 1393428"/>
              <a:gd name="connsiteX193" fmla="*/ 737707 w 1333032"/>
              <a:gd name="connsiteY193" fmla="*/ 71378 h 1393428"/>
              <a:gd name="connsiteX194" fmla="*/ 699499 w 1333032"/>
              <a:gd name="connsiteY194" fmla="*/ 0 h 1393428"/>
              <a:gd name="connsiteX195" fmla="*/ 906113 w 1333032"/>
              <a:gd name="connsiteY195" fmla="*/ 33682 h 1393428"/>
              <a:gd name="connsiteX196" fmla="*/ 741818 w 1333032"/>
              <a:gd name="connsiteY196" fmla="*/ 13722 h 1393428"/>
              <a:gd name="connsiteX197" fmla="*/ 73435 w 1333032"/>
              <a:gd name="connsiteY197" fmla="*/ 666151 h 1393428"/>
              <a:gd name="connsiteX198" fmla="*/ 189188 w 1333032"/>
              <a:gd name="connsiteY198" fmla="*/ 1034155 h 1393428"/>
              <a:gd name="connsiteX199" fmla="*/ 189188 w 1333032"/>
              <a:gd name="connsiteY199" fmla="*/ 1138943 h 1393428"/>
              <a:gd name="connsiteX200" fmla="*/ 257644 w 1333032"/>
              <a:gd name="connsiteY200" fmla="*/ 1110251 h 1393428"/>
              <a:gd name="connsiteX201" fmla="*/ 698255 w 1333032"/>
              <a:gd name="connsiteY201" fmla="*/ 1272423 h 1393428"/>
              <a:gd name="connsiteX202" fmla="*/ 1217278 w 1333032"/>
              <a:gd name="connsiteY202" fmla="*/ 904418 h 1393428"/>
              <a:gd name="connsiteX203" fmla="*/ 1333032 w 1333032"/>
              <a:gd name="connsiteY203" fmla="*/ 968039 h 1393428"/>
              <a:gd name="connsiteX204" fmla="*/ 690787 w 1333032"/>
              <a:gd name="connsiteY204" fmla="*/ 1393428 h 1393428"/>
              <a:gd name="connsiteX205" fmla="*/ 0 w 1333032"/>
              <a:gd name="connsiteY205" fmla="*/ 689853 h 1393428"/>
              <a:gd name="connsiteX206" fmla="*/ 699499 w 1333032"/>
              <a:gd name="connsiteY206" fmla="*/ 0 h 139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333032" h="1393428">
                <a:moveTo>
                  <a:pt x="1073848" y="906643"/>
                </a:moveTo>
                <a:cubicBezTo>
                  <a:pt x="1066393" y="906643"/>
                  <a:pt x="1058939" y="911632"/>
                  <a:pt x="1053969" y="924105"/>
                </a:cubicBezTo>
                <a:cubicBezTo>
                  <a:pt x="1027879" y="991458"/>
                  <a:pt x="975697" y="1068789"/>
                  <a:pt x="882517" y="1122422"/>
                </a:cubicBezTo>
                <a:cubicBezTo>
                  <a:pt x="964516" y="1088746"/>
                  <a:pt x="1044030" y="1026382"/>
                  <a:pt x="1087514" y="932835"/>
                </a:cubicBezTo>
                <a:cubicBezTo>
                  <a:pt x="1096211" y="917868"/>
                  <a:pt x="1086272" y="906643"/>
                  <a:pt x="1073848" y="906643"/>
                </a:cubicBezTo>
                <a:close/>
                <a:moveTo>
                  <a:pt x="1140938" y="850515"/>
                </a:moveTo>
                <a:cubicBezTo>
                  <a:pt x="1144665" y="850515"/>
                  <a:pt x="1148392" y="851762"/>
                  <a:pt x="1152119" y="854257"/>
                </a:cubicBezTo>
                <a:cubicBezTo>
                  <a:pt x="1155847" y="859246"/>
                  <a:pt x="1155847" y="869224"/>
                  <a:pt x="1153362" y="874213"/>
                </a:cubicBezTo>
                <a:cubicBezTo>
                  <a:pt x="1147150" y="901653"/>
                  <a:pt x="1088757" y="1099971"/>
                  <a:pt x="810457" y="1167325"/>
                </a:cubicBezTo>
                <a:cubicBezTo>
                  <a:pt x="627823" y="1212227"/>
                  <a:pt x="460098" y="1151110"/>
                  <a:pt x="422826" y="1103713"/>
                </a:cubicBezTo>
                <a:cubicBezTo>
                  <a:pt x="422826" y="1103713"/>
                  <a:pt x="415371" y="1094982"/>
                  <a:pt x="419099" y="1086251"/>
                </a:cubicBezTo>
                <a:cubicBezTo>
                  <a:pt x="420341" y="1080015"/>
                  <a:pt x="425311" y="1078768"/>
                  <a:pt x="432765" y="1075026"/>
                </a:cubicBezTo>
                <a:cubicBezTo>
                  <a:pt x="617884" y="995200"/>
                  <a:pt x="938425" y="897912"/>
                  <a:pt x="1132241" y="851762"/>
                </a:cubicBezTo>
                <a:cubicBezTo>
                  <a:pt x="1134726" y="851762"/>
                  <a:pt x="1138453" y="850515"/>
                  <a:pt x="1140938" y="850515"/>
                </a:cubicBezTo>
                <a:close/>
                <a:moveTo>
                  <a:pt x="438298" y="678565"/>
                </a:moveTo>
                <a:cubicBezTo>
                  <a:pt x="444801" y="678780"/>
                  <a:pt x="451712" y="680261"/>
                  <a:pt x="458856" y="683379"/>
                </a:cubicBezTo>
                <a:cubicBezTo>
                  <a:pt x="484946" y="695852"/>
                  <a:pt x="492401" y="723292"/>
                  <a:pt x="477492" y="746990"/>
                </a:cubicBezTo>
                <a:cubicBezTo>
                  <a:pt x="467552" y="764452"/>
                  <a:pt x="401705" y="866729"/>
                  <a:pt x="401705" y="866729"/>
                </a:cubicBezTo>
                <a:lnTo>
                  <a:pt x="475007" y="942814"/>
                </a:lnTo>
                <a:cubicBezTo>
                  <a:pt x="491158" y="959028"/>
                  <a:pt x="494885" y="995200"/>
                  <a:pt x="468795" y="1016403"/>
                </a:cubicBezTo>
                <a:cubicBezTo>
                  <a:pt x="438977" y="1040102"/>
                  <a:pt x="406674" y="1030124"/>
                  <a:pt x="388038" y="1012662"/>
                </a:cubicBezTo>
                <a:lnTo>
                  <a:pt x="307282" y="924105"/>
                </a:lnTo>
                <a:lnTo>
                  <a:pt x="307282" y="1033865"/>
                </a:lnTo>
                <a:cubicBezTo>
                  <a:pt x="307282" y="1033865"/>
                  <a:pt x="307282" y="1053822"/>
                  <a:pt x="299827" y="1067542"/>
                </a:cubicBezTo>
                <a:cubicBezTo>
                  <a:pt x="289888" y="1081262"/>
                  <a:pt x="276222" y="1085004"/>
                  <a:pt x="276222" y="1085004"/>
                </a:cubicBezTo>
                <a:lnTo>
                  <a:pt x="202920" y="1116186"/>
                </a:lnTo>
                <a:lnTo>
                  <a:pt x="204162" y="773183"/>
                </a:lnTo>
                <a:lnTo>
                  <a:pt x="307282" y="729528"/>
                </a:lnTo>
                <a:lnTo>
                  <a:pt x="307282" y="851762"/>
                </a:lnTo>
                <a:lnTo>
                  <a:pt x="395493" y="700841"/>
                </a:lnTo>
                <a:cubicBezTo>
                  <a:pt x="402947" y="688680"/>
                  <a:pt x="418788" y="677922"/>
                  <a:pt x="438298" y="678565"/>
                </a:cubicBezTo>
                <a:close/>
                <a:moveTo>
                  <a:pt x="230272" y="615129"/>
                </a:moveTo>
                <a:cubicBezTo>
                  <a:pt x="225205" y="615714"/>
                  <a:pt x="219381" y="617585"/>
                  <a:pt x="212859" y="621015"/>
                </a:cubicBezTo>
                <a:lnTo>
                  <a:pt x="212859" y="682132"/>
                </a:lnTo>
                <a:cubicBezTo>
                  <a:pt x="212859" y="682132"/>
                  <a:pt x="221556" y="678390"/>
                  <a:pt x="226525" y="675895"/>
                </a:cubicBezTo>
                <a:cubicBezTo>
                  <a:pt x="242677" y="668411"/>
                  <a:pt x="253858" y="655939"/>
                  <a:pt x="253858" y="637229"/>
                </a:cubicBezTo>
                <a:cubicBezTo>
                  <a:pt x="253858" y="623197"/>
                  <a:pt x="245472" y="613375"/>
                  <a:pt x="230272" y="615129"/>
                </a:cubicBezTo>
                <a:close/>
                <a:moveTo>
                  <a:pt x="614156" y="614778"/>
                </a:moveTo>
                <a:cubicBezTo>
                  <a:pt x="614156" y="614778"/>
                  <a:pt x="614156" y="871719"/>
                  <a:pt x="614156" y="906643"/>
                </a:cubicBezTo>
                <a:cubicBezTo>
                  <a:pt x="614156" y="946556"/>
                  <a:pt x="599248" y="966512"/>
                  <a:pt x="561975" y="980232"/>
                </a:cubicBezTo>
                <a:cubicBezTo>
                  <a:pt x="533400" y="991458"/>
                  <a:pt x="506067" y="1000189"/>
                  <a:pt x="506067" y="1000189"/>
                </a:cubicBezTo>
                <a:lnTo>
                  <a:pt x="506067" y="715808"/>
                </a:lnTo>
                <a:cubicBezTo>
                  <a:pt x="506067" y="664670"/>
                  <a:pt x="524703" y="645960"/>
                  <a:pt x="558248" y="633488"/>
                </a:cubicBezTo>
                <a:cubicBezTo>
                  <a:pt x="583096" y="624757"/>
                  <a:pt x="614156" y="614778"/>
                  <a:pt x="614156" y="614778"/>
                </a:cubicBezTo>
                <a:close/>
                <a:moveTo>
                  <a:pt x="939668" y="531210"/>
                </a:moveTo>
                <a:lnTo>
                  <a:pt x="939668" y="828064"/>
                </a:lnTo>
                <a:cubicBezTo>
                  <a:pt x="938425" y="854257"/>
                  <a:pt x="922274" y="872966"/>
                  <a:pt x="902395" y="877955"/>
                </a:cubicBezTo>
                <a:cubicBezTo>
                  <a:pt x="883759" y="884191"/>
                  <a:pt x="862638" y="882944"/>
                  <a:pt x="845245" y="865482"/>
                </a:cubicBezTo>
                <a:lnTo>
                  <a:pt x="742125" y="745743"/>
                </a:lnTo>
                <a:cubicBezTo>
                  <a:pt x="742125" y="745743"/>
                  <a:pt x="742125" y="823075"/>
                  <a:pt x="742125" y="864235"/>
                </a:cubicBezTo>
                <a:cubicBezTo>
                  <a:pt x="742125" y="900406"/>
                  <a:pt x="729701" y="921610"/>
                  <a:pt x="693671" y="935330"/>
                </a:cubicBezTo>
                <a:cubicBezTo>
                  <a:pt x="689944" y="936577"/>
                  <a:pt x="645217" y="951545"/>
                  <a:pt x="645217" y="951545"/>
                </a:cubicBezTo>
                <a:lnTo>
                  <a:pt x="645217" y="607295"/>
                </a:lnTo>
                <a:lnTo>
                  <a:pt x="694913" y="592327"/>
                </a:lnTo>
                <a:cubicBezTo>
                  <a:pt x="694913" y="592327"/>
                  <a:pt x="728458" y="579854"/>
                  <a:pt x="749579" y="599811"/>
                </a:cubicBezTo>
                <a:cubicBezTo>
                  <a:pt x="786852" y="638477"/>
                  <a:pt x="845245" y="712066"/>
                  <a:pt x="845245" y="712066"/>
                </a:cubicBezTo>
                <a:lnTo>
                  <a:pt x="845245" y="609789"/>
                </a:lnTo>
                <a:cubicBezTo>
                  <a:pt x="845245" y="566134"/>
                  <a:pt x="865123" y="549920"/>
                  <a:pt x="889971" y="542436"/>
                </a:cubicBezTo>
                <a:cubicBezTo>
                  <a:pt x="913577" y="536199"/>
                  <a:pt x="939668" y="531210"/>
                  <a:pt x="939668" y="531210"/>
                </a:cubicBezTo>
                <a:close/>
                <a:moveTo>
                  <a:pt x="237707" y="524662"/>
                </a:moveTo>
                <a:cubicBezTo>
                  <a:pt x="231495" y="522479"/>
                  <a:pt x="222798" y="523727"/>
                  <a:pt x="212859" y="528716"/>
                </a:cubicBezTo>
                <a:lnTo>
                  <a:pt x="212859" y="582349"/>
                </a:lnTo>
                <a:cubicBezTo>
                  <a:pt x="217829" y="579854"/>
                  <a:pt x="220313" y="578607"/>
                  <a:pt x="224041" y="577360"/>
                </a:cubicBezTo>
                <a:cubicBezTo>
                  <a:pt x="237707" y="569876"/>
                  <a:pt x="247646" y="557403"/>
                  <a:pt x="247646" y="541189"/>
                </a:cubicBezTo>
                <a:cubicBezTo>
                  <a:pt x="247646" y="532458"/>
                  <a:pt x="243919" y="526845"/>
                  <a:pt x="237707" y="524662"/>
                </a:cubicBezTo>
                <a:close/>
                <a:moveTo>
                  <a:pt x="1173551" y="476330"/>
                </a:moveTo>
                <a:cubicBezTo>
                  <a:pt x="1193119" y="477577"/>
                  <a:pt x="1211755" y="481319"/>
                  <a:pt x="1227906" y="487555"/>
                </a:cubicBezTo>
                <a:cubicBezTo>
                  <a:pt x="1272633" y="506265"/>
                  <a:pt x="1257724" y="578607"/>
                  <a:pt x="1210512" y="571123"/>
                </a:cubicBezTo>
                <a:cubicBezTo>
                  <a:pt x="1195604" y="568629"/>
                  <a:pt x="1171998" y="557403"/>
                  <a:pt x="1128514" y="567382"/>
                </a:cubicBezTo>
                <a:cubicBezTo>
                  <a:pt x="1089999" y="577360"/>
                  <a:pt x="1058939" y="608542"/>
                  <a:pt x="1057696" y="664670"/>
                </a:cubicBezTo>
                <a:cubicBezTo>
                  <a:pt x="1058939" y="718303"/>
                  <a:pt x="1080060" y="746990"/>
                  <a:pt x="1128514" y="739507"/>
                </a:cubicBezTo>
                <a:cubicBezTo>
                  <a:pt x="1164543" y="733270"/>
                  <a:pt x="1162059" y="715808"/>
                  <a:pt x="1162059" y="717056"/>
                </a:cubicBezTo>
                <a:lnTo>
                  <a:pt x="1162059" y="688368"/>
                </a:lnTo>
                <a:cubicBezTo>
                  <a:pt x="1162059" y="688368"/>
                  <a:pt x="1150877" y="692110"/>
                  <a:pt x="1143422" y="693357"/>
                </a:cubicBezTo>
                <a:cubicBezTo>
                  <a:pt x="1119817" y="698346"/>
                  <a:pt x="1109877" y="685873"/>
                  <a:pt x="1109877" y="663422"/>
                </a:cubicBezTo>
                <a:lnTo>
                  <a:pt x="1109877" y="629746"/>
                </a:lnTo>
                <a:lnTo>
                  <a:pt x="1253997" y="598564"/>
                </a:lnTo>
                <a:cubicBezTo>
                  <a:pt x="1253997" y="598564"/>
                  <a:pt x="1255239" y="685873"/>
                  <a:pt x="1253997" y="714561"/>
                </a:cubicBezTo>
                <a:cubicBezTo>
                  <a:pt x="1253997" y="734517"/>
                  <a:pt x="1250269" y="759463"/>
                  <a:pt x="1230391" y="778172"/>
                </a:cubicBezTo>
                <a:cubicBezTo>
                  <a:pt x="1210512" y="798129"/>
                  <a:pt x="1171998" y="820580"/>
                  <a:pt x="1117332" y="826816"/>
                </a:cubicBezTo>
                <a:cubicBezTo>
                  <a:pt x="1040303" y="835547"/>
                  <a:pt x="955819" y="798129"/>
                  <a:pt x="954577" y="682132"/>
                </a:cubicBezTo>
                <a:cubicBezTo>
                  <a:pt x="954577" y="536199"/>
                  <a:pt x="1060181" y="491297"/>
                  <a:pt x="1113605" y="480072"/>
                </a:cubicBezTo>
                <a:cubicBezTo>
                  <a:pt x="1133483" y="476330"/>
                  <a:pt x="1153983" y="475083"/>
                  <a:pt x="1173551" y="476330"/>
                </a:cubicBezTo>
                <a:close/>
                <a:moveTo>
                  <a:pt x="261740" y="472257"/>
                </a:moveTo>
                <a:cubicBezTo>
                  <a:pt x="293538" y="472666"/>
                  <a:pt x="311009" y="492545"/>
                  <a:pt x="311009" y="518738"/>
                </a:cubicBezTo>
                <a:cubicBezTo>
                  <a:pt x="311009" y="542436"/>
                  <a:pt x="301070" y="563640"/>
                  <a:pt x="278707" y="581102"/>
                </a:cubicBezTo>
                <a:cubicBezTo>
                  <a:pt x="301070" y="586091"/>
                  <a:pt x="319706" y="603553"/>
                  <a:pt x="319706" y="628498"/>
                </a:cubicBezTo>
                <a:cubicBezTo>
                  <a:pt x="320948" y="675895"/>
                  <a:pt x="286161" y="702088"/>
                  <a:pt x="240192" y="719550"/>
                </a:cubicBezTo>
                <a:lnTo>
                  <a:pt x="148254" y="759463"/>
                </a:lnTo>
                <a:lnTo>
                  <a:pt x="148254" y="510007"/>
                </a:lnTo>
                <a:cubicBezTo>
                  <a:pt x="148254" y="510007"/>
                  <a:pt x="207889" y="486308"/>
                  <a:pt x="225283" y="478824"/>
                </a:cubicBezTo>
                <a:cubicBezTo>
                  <a:pt x="238949" y="474147"/>
                  <a:pt x="251140" y="472120"/>
                  <a:pt x="261740" y="472257"/>
                </a:cubicBezTo>
                <a:close/>
                <a:moveTo>
                  <a:pt x="596918" y="404455"/>
                </a:moveTo>
                <a:cubicBezTo>
                  <a:pt x="589309" y="403364"/>
                  <a:pt x="579991" y="405858"/>
                  <a:pt x="573157" y="407729"/>
                </a:cubicBezTo>
                <a:lnTo>
                  <a:pt x="573157" y="472588"/>
                </a:lnTo>
                <a:cubicBezTo>
                  <a:pt x="573157" y="472588"/>
                  <a:pt x="610429" y="453879"/>
                  <a:pt x="610429" y="422697"/>
                </a:cubicBezTo>
                <a:cubicBezTo>
                  <a:pt x="610429" y="410224"/>
                  <a:pt x="604528" y="405547"/>
                  <a:pt x="596918" y="404455"/>
                </a:cubicBezTo>
                <a:close/>
                <a:moveTo>
                  <a:pt x="461340" y="396504"/>
                </a:moveTo>
                <a:cubicBezTo>
                  <a:pt x="479977" y="390267"/>
                  <a:pt x="493643" y="396504"/>
                  <a:pt x="493643" y="417708"/>
                </a:cubicBezTo>
                <a:lnTo>
                  <a:pt x="494885" y="547425"/>
                </a:lnTo>
                <a:cubicBezTo>
                  <a:pt x="493643" y="616026"/>
                  <a:pt x="461340" y="643466"/>
                  <a:pt x="415371" y="657186"/>
                </a:cubicBezTo>
                <a:cubicBezTo>
                  <a:pt x="360705" y="673401"/>
                  <a:pt x="325918" y="647208"/>
                  <a:pt x="325918" y="596069"/>
                </a:cubicBezTo>
                <a:lnTo>
                  <a:pt x="325918" y="442653"/>
                </a:lnTo>
                <a:cubicBezTo>
                  <a:pt x="325918" y="442653"/>
                  <a:pt x="338342" y="437664"/>
                  <a:pt x="356978" y="431428"/>
                </a:cubicBezTo>
                <a:cubicBezTo>
                  <a:pt x="374372" y="425191"/>
                  <a:pt x="389281" y="431428"/>
                  <a:pt x="389281" y="452632"/>
                </a:cubicBezTo>
                <a:lnTo>
                  <a:pt x="389281" y="579854"/>
                </a:lnTo>
                <a:cubicBezTo>
                  <a:pt x="389281" y="594822"/>
                  <a:pt x="395493" y="604800"/>
                  <a:pt x="410402" y="601058"/>
                </a:cubicBezTo>
                <a:cubicBezTo>
                  <a:pt x="429038" y="596069"/>
                  <a:pt x="431523" y="577360"/>
                  <a:pt x="431523" y="562392"/>
                </a:cubicBezTo>
                <a:lnTo>
                  <a:pt x="431523" y="406482"/>
                </a:lnTo>
                <a:cubicBezTo>
                  <a:pt x="431523" y="406482"/>
                  <a:pt x="447674" y="400246"/>
                  <a:pt x="461340" y="396504"/>
                </a:cubicBezTo>
                <a:close/>
                <a:moveTo>
                  <a:pt x="626813" y="354018"/>
                </a:moveTo>
                <a:cubicBezTo>
                  <a:pt x="656165" y="357058"/>
                  <a:pt x="675034" y="376235"/>
                  <a:pt x="675034" y="405235"/>
                </a:cubicBezTo>
                <a:cubicBezTo>
                  <a:pt x="675034" y="442653"/>
                  <a:pt x="653914" y="463857"/>
                  <a:pt x="636520" y="480072"/>
                </a:cubicBezTo>
                <a:lnTo>
                  <a:pt x="676277" y="518738"/>
                </a:lnTo>
                <a:cubicBezTo>
                  <a:pt x="688701" y="531210"/>
                  <a:pt x="688701" y="552414"/>
                  <a:pt x="675034" y="566134"/>
                </a:cubicBezTo>
                <a:cubicBezTo>
                  <a:pt x="667580" y="574865"/>
                  <a:pt x="645217" y="582349"/>
                  <a:pt x="627823" y="564887"/>
                </a:cubicBezTo>
                <a:lnTo>
                  <a:pt x="574399" y="507512"/>
                </a:lnTo>
                <a:lnTo>
                  <a:pt x="574399" y="569876"/>
                </a:lnTo>
                <a:cubicBezTo>
                  <a:pt x="574399" y="586091"/>
                  <a:pt x="563218" y="598564"/>
                  <a:pt x="548309" y="603553"/>
                </a:cubicBezTo>
                <a:cubicBezTo>
                  <a:pt x="535885" y="607295"/>
                  <a:pt x="511037" y="614778"/>
                  <a:pt x="511037" y="614778"/>
                </a:cubicBezTo>
                <a:lnTo>
                  <a:pt x="511037" y="381536"/>
                </a:lnTo>
                <a:cubicBezTo>
                  <a:pt x="511037" y="381536"/>
                  <a:pt x="563218" y="362827"/>
                  <a:pt x="594278" y="356591"/>
                </a:cubicBezTo>
                <a:cubicBezTo>
                  <a:pt x="606081" y="353784"/>
                  <a:pt x="617029" y="353005"/>
                  <a:pt x="626813" y="354018"/>
                </a:cubicBezTo>
                <a:close/>
                <a:moveTo>
                  <a:pt x="811447" y="297743"/>
                </a:moveTo>
                <a:cubicBezTo>
                  <a:pt x="852101" y="296505"/>
                  <a:pt x="869347" y="308886"/>
                  <a:pt x="869347" y="329935"/>
                </a:cubicBezTo>
                <a:cubicBezTo>
                  <a:pt x="869347" y="349745"/>
                  <a:pt x="855796" y="360888"/>
                  <a:pt x="831158" y="357174"/>
                </a:cubicBezTo>
                <a:cubicBezTo>
                  <a:pt x="822534" y="355935"/>
                  <a:pt x="808983" y="354697"/>
                  <a:pt x="795432" y="357174"/>
                </a:cubicBezTo>
                <a:cubicBezTo>
                  <a:pt x="768330" y="364602"/>
                  <a:pt x="748619" y="390603"/>
                  <a:pt x="747387" y="433938"/>
                </a:cubicBezTo>
                <a:cubicBezTo>
                  <a:pt x="748619" y="466129"/>
                  <a:pt x="759706" y="483463"/>
                  <a:pt x="781881" y="483463"/>
                </a:cubicBezTo>
                <a:cubicBezTo>
                  <a:pt x="797896" y="483463"/>
                  <a:pt x="813911" y="477272"/>
                  <a:pt x="813911" y="467367"/>
                </a:cubicBezTo>
                <a:lnTo>
                  <a:pt x="813911" y="441367"/>
                </a:lnTo>
                <a:cubicBezTo>
                  <a:pt x="813911" y="441367"/>
                  <a:pt x="807751" y="442605"/>
                  <a:pt x="799128" y="445081"/>
                </a:cubicBezTo>
                <a:cubicBezTo>
                  <a:pt x="788041" y="447557"/>
                  <a:pt x="779417" y="440128"/>
                  <a:pt x="779417" y="427747"/>
                </a:cubicBezTo>
                <a:lnTo>
                  <a:pt x="779417" y="401746"/>
                </a:lnTo>
                <a:lnTo>
                  <a:pt x="871811" y="380698"/>
                </a:lnTo>
                <a:lnTo>
                  <a:pt x="871811" y="468606"/>
                </a:lnTo>
                <a:cubicBezTo>
                  <a:pt x="871811" y="482225"/>
                  <a:pt x="866884" y="497083"/>
                  <a:pt x="854564" y="508226"/>
                </a:cubicBezTo>
                <a:cubicBezTo>
                  <a:pt x="842245" y="518131"/>
                  <a:pt x="824998" y="530512"/>
                  <a:pt x="791736" y="536703"/>
                </a:cubicBezTo>
                <a:cubicBezTo>
                  <a:pt x="730140" y="547846"/>
                  <a:pt x="680863" y="514416"/>
                  <a:pt x="680863" y="437652"/>
                </a:cubicBezTo>
                <a:cubicBezTo>
                  <a:pt x="680863" y="363364"/>
                  <a:pt x="725212" y="300219"/>
                  <a:pt x="811447" y="297743"/>
                </a:cubicBezTo>
                <a:close/>
                <a:moveTo>
                  <a:pt x="1123389" y="284560"/>
                </a:moveTo>
                <a:cubicBezTo>
                  <a:pt x="1115779" y="282689"/>
                  <a:pt x="1106771" y="284248"/>
                  <a:pt x="1101181" y="285495"/>
                </a:cubicBezTo>
                <a:lnTo>
                  <a:pt x="1101181" y="346612"/>
                </a:lnTo>
                <a:cubicBezTo>
                  <a:pt x="1101181" y="346612"/>
                  <a:pt x="1137210" y="332892"/>
                  <a:pt x="1137210" y="304205"/>
                </a:cubicBezTo>
                <a:cubicBezTo>
                  <a:pt x="1137210" y="291732"/>
                  <a:pt x="1130998" y="286431"/>
                  <a:pt x="1123389" y="284560"/>
                </a:cubicBezTo>
                <a:close/>
                <a:moveTo>
                  <a:pt x="1024151" y="254313"/>
                </a:moveTo>
                <a:lnTo>
                  <a:pt x="1024151" y="280506"/>
                </a:lnTo>
                <a:cubicBezTo>
                  <a:pt x="1024151" y="292979"/>
                  <a:pt x="1019182" y="304205"/>
                  <a:pt x="1005515" y="306699"/>
                </a:cubicBezTo>
                <a:cubicBezTo>
                  <a:pt x="986879" y="310441"/>
                  <a:pt x="952092" y="317925"/>
                  <a:pt x="952092" y="317925"/>
                </a:cubicBezTo>
                <a:lnTo>
                  <a:pt x="952092" y="352849"/>
                </a:lnTo>
                <a:lnTo>
                  <a:pt x="1017939" y="339129"/>
                </a:lnTo>
                <a:lnTo>
                  <a:pt x="1017939" y="364074"/>
                </a:lnTo>
                <a:cubicBezTo>
                  <a:pt x="1017939" y="377794"/>
                  <a:pt x="1011727" y="385278"/>
                  <a:pt x="999303" y="387773"/>
                </a:cubicBezTo>
                <a:cubicBezTo>
                  <a:pt x="989364" y="390267"/>
                  <a:pt x="952092" y="397751"/>
                  <a:pt x="952092" y="397751"/>
                </a:cubicBezTo>
                <a:lnTo>
                  <a:pt x="952092" y="441406"/>
                </a:lnTo>
                <a:lnTo>
                  <a:pt x="1026636" y="425191"/>
                </a:lnTo>
                <a:lnTo>
                  <a:pt x="1026636" y="452632"/>
                </a:lnTo>
                <a:cubicBezTo>
                  <a:pt x="1026636" y="468846"/>
                  <a:pt x="1016697" y="477577"/>
                  <a:pt x="1003030" y="482566"/>
                </a:cubicBezTo>
                <a:cubicBezTo>
                  <a:pt x="963273" y="490050"/>
                  <a:pt x="888729" y="508759"/>
                  <a:pt x="889971" y="508759"/>
                </a:cubicBezTo>
                <a:lnTo>
                  <a:pt x="889971" y="281754"/>
                </a:lnTo>
                <a:cubicBezTo>
                  <a:pt x="928486" y="271775"/>
                  <a:pt x="991849" y="259302"/>
                  <a:pt x="1024151" y="254313"/>
                </a:cubicBezTo>
                <a:close/>
                <a:moveTo>
                  <a:pt x="1122302" y="236851"/>
                </a:moveTo>
                <a:cubicBezTo>
                  <a:pt x="1169513" y="230615"/>
                  <a:pt x="1200573" y="256808"/>
                  <a:pt x="1199331" y="292979"/>
                </a:cubicBezTo>
                <a:cubicBezTo>
                  <a:pt x="1199331" y="326656"/>
                  <a:pt x="1178210" y="346612"/>
                  <a:pt x="1162059" y="357838"/>
                </a:cubicBezTo>
                <a:cubicBezTo>
                  <a:pt x="1162059" y="357838"/>
                  <a:pt x="1194361" y="394009"/>
                  <a:pt x="1201816" y="403987"/>
                </a:cubicBezTo>
                <a:cubicBezTo>
                  <a:pt x="1212997" y="416460"/>
                  <a:pt x="1212997" y="437664"/>
                  <a:pt x="1195604" y="448890"/>
                </a:cubicBezTo>
                <a:cubicBezTo>
                  <a:pt x="1179452" y="460115"/>
                  <a:pt x="1162059" y="455126"/>
                  <a:pt x="1153362" y="442653"/>
                </a:cubicBezTo>
                <a:lnTo>
                  <a:pt x="1099938" y="381536"/>
                </a:lnTo>
                <a:lnTo>
                  <a:pt x="1099938" y="436417"/>
                </a:lnTo>
                <a:cubicBezTo>
                  <a:pt x="1099938" y="452632"/>
                  <a:pt x="1089999" y="465104"/>
                  <a:pt x="1073848" y="468846"/>
                </a:cubicBezTo>
                <a:lnTo>
                  <a:pt x="1040303" y="475083"/>
                </a:lnTo>
                <a:lnTo>
                  <a:pt x="1040303" y="250571"/>
                </a:lnTo>
                <a:cubicBezTo>
                  <a:pt x="1040303" y="250571"/>
                  <a:pt x="1104908" y="239346"/>
                  <a:pt x="1122302" y="236851"/>
                </a:cubicBezTo>
                <a:close/>
                <a:moveTo>
                  <a:pt x="508613" y="131278"/>
                </a:moveTo>
                <a:cubicBezTo>
                  <a:pt x="406517" y="177451"/>
                  <a:pt x="338038" y="284772"/>
                  <a:pt x="334303" y="330945"/>
                </a:cubicBezTo>
                <a:cubicBezTo>
                  <a:pt x="331813" y="349663"/>
                  <a:pt x="355469" y="352159"/>
                  <a:pt x="357960" y="332193"/>
                </a:cubicBezTo>
                <a:cubicBezTo>
                  <a:pt x="380371" y="249830"/>
                  <a:pt x="446360" y="169963"/>
                  <a:pt x="508613" y="131278"/>
                </a:cubicBezTo>
                <a:close/>
                <a:moveTo>
                  <a:pt x="735217" y="87601"/>
                </a:moveTo>
                <a:cubicBezTo>
                  <a:pt x="726501" y="87601"/>
                  <a:pt x="719031" y="87601"/>
                  <a:pt x="710315" y="88849"/>
                </a:cubicBezTo>
                <a:cubicBezTo>
                  <a:pt x="819882" y="96336"/>
                  <a:pt x="885870" y="138765"/>
                  <a:pt x="887116" y="168715"/>
                </a:cubicBezTo>
                <a:cubicBezTo>
                  <a:pt x="887116" y="186186"/>
                  <a:pt x="870930" y="203657"/>
                  <a:pt x="848518" y="209897"/>
                </a:cubicBezTo>
                <a:cubicBezTo>
                  <a:pt x="904547" y="196170"/>
                  <a:pt x="934428" y="193674"/>
                  <a:pt x="934428" y="168715"/>
                </a:cubicBezTo>
                <a:cubicBezTo>
                  <a:pt x="935673" y="131278"/>
                  <a:pt x="834823" y="87601"/>
                  <a:pt x="735217" y="87601"/>
                </a:cubicBezTo>
                <a:close/>
                <a:moveTo>
                  <a:pt x="737707" y="71378"/>
                </a:moveTo>
                <a:cubicBezTo>
                  <a:pt x="757628" y="71378"/>
                  <a:pt x="777549" y="72626"/>
                  <a:pt x="794980" y="73874"/>
                </a:cubicBezTo>
                <a:cubicBezTo>
                  <a:pt x="978006" y="92593"/>
                  <a:pt x="1030299" y="181195"/>
                  <a:pt x="1030299" y="181195"/>
                </a:cubicBezTo>
                <a:cubicBezTo>
                  <a:pt x="1030299" y="181195"/>
                  <a:pt x="1036524" y="188682"/>
                  <a:pt x="1032789" y="196170"/>
                </a:cubicBezTo>
                <a:cubicBezTo>
                  <a:pt x="1030299" y="202409"/>
                  <a:pt x="1025319" y="204905"/>
                  <a:pt x="1019093" y="204905"/>
                </a:cubicBezTo>
                <a:cubicBezTo>
                  <a:pt x="934428" y="219880"/>
                  <a:pt x="803696" y="244838"/>
                  <a:pt x="644326" y="287268"/>
                </a:cubicBezTo>
                <a:cubicBezTo>
                  <a:pt x="532270" y="318466"/>
                  <a:pt x="354224" y="377118"/>
                  <a:pt x="294461" y="397084"/>
                </a:cubicBezTo>
                <a:cubicBezTo>
                  <a:pt x="288236" y="399580"/>
                  <a:pt x="282010" y="399580"/>
                  <a:pt x="278275" y="394588"/>
                </a:cubicBezTo>
                <a:cubicBezTo>
                  <a:pt x="274540" y="389597"/>
                  <a:pt x="275785" y="379613"/>
                  <a:pt x="277030" y="374622"/>
                </a:cubicBezTo>
                <a:cubicBezTo>
                  <a:pt x="277030" y="374622"/>
                  <a:pt x="301931" y="224872"/>
                  <a:pt x="471261" y="133774"/>
                </a:cubicBezTo>
                <a:cubicBezTo>
                  <a:pt x="547210" y="92593"/>
                  <a:pt x="650551" y="71378"/>
                  <a:pt x="737707" y="71378"/>
                </a:cubicBezTo>
                <a:close/>
                <a:moveTo>
                  <a:pt x="699499" y="0"/>
                </a:moveTo>
                <a:cubicBezTo>
                  <a:pt x="772934" y="0"/>
                  <a:pt x="840146" y="11227"/>
                  <a:pt x="906113" y="33682"/>
                </a:cubicBezTo>
                <a:cubicBezTo>
                  <a:pt x="862550" y="23702"/>
                  <a:pt x="805296" y="13722"/>
                  <a:pt x="741818" y="13722"/>
                </a:cubicBezTo>
                <a:cubicBezTo>
                  <a:pt x="352239" y="13722"/>
                  <a:pt x="73435" y="300641"/>
                  <a:pt x="73435" y="666151"/>
                </a:cubicBezTo>
                <a:cubicBezTo>
                  <a:pt x="73435" y="809610"/>
                  <a:pt x="115753" y="935605"/>
                  <a:pt x="189188" y="1034155"/>
                </a:cubicBezTo>
                <a:lnTo>
                  <a:pt x="189188" y="1138943"/>
                </a:lnTo>
                <a:lnTo>
                  <a:pt x="257644" y="1110251"/>
                </a:lnTo>
                <a:cubicBezTo>
                  <a:pt x="368419" y="1215039"/>
                  <a:pt x="522757" y="1274918"/>
                  <a:pt x="698255" y="1272423"/>
                </a:cubicBezTo>
                <a:cubicBezTo>
                  <a:pt x="938474" y="1268680"/>
                  <a:pt x="1121439" y="1120231"/>
                  <a:pt x="1217278" y="904418"/>
                </a:cubicBezTo>
                <a:lnTo>
                  <a:pt x="1333032" y="968039"/>
                </a:lnTo>
                <a:cubicBezTo>
                  <a:pt x="1268309" y="1127716"/>
                  <a:pt x="1065430" y="1393428"/>
                  <a:pt x="690787" y="1393428"/>
                </a:cubicBezTo>
                <a:cubicBezTo>
                  <a:pt x="298718" y="1393428"/>
                  <a:pt x="0" y="1072827"/>
                  <a:pt x="0" y="689853"/>
                </a:cubicBezTo>
                <a:cubicBezTo>
                  <a:pt x="0" y="340560"/>
                  <a:pt x="281293" y="0"/>
                  <a:pt x="699499" y="0"/>
                </a:cubicBezTo>
                <a:close/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3" name="Freeform 284">
            <a:extLst>
              <a:ext uri="{FF2B5EF4-FFF2-40B4-BE49-F238E27FC236}">
                <a16:creationId xmlns:a16="http://schemas.microsoft.com/office/drawing/2014/main" id="{0F5F192E-1CFD-6077-076F-7CE46281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540" y="796315"/>
            <a:ext cx="804618" cy="700264"/>
          </a:xfrm>
          <a:custGeom>
            <a:avLst/>
            <a:gdLst>
              <a:gd name="T0" fmla="*/ 712 w 1292"/>
              <a:gd name="T1" fmla="*/ 1053 h 1125"/>
              <a:gd name="T2" fmla="*/ 712 w 1292"/>
              <a:gd name="T3" fmla="*/ 1053 h 1125"/>
              <a:gd name="T4" fmla="*/ 817 w 1292"/>
              <a:gd name="T5" fmla="*/ 237 h 1125"/>
              <a:gd name="T6" fmla="*/ 817 w 1292"/>
              <a:gd name="T7" fmla="*/ 237 h 1125"/>
              <a:gd name="T8" fmla="*/ 1016 w 1292"/>
              <a:gd name="T9" fmla="*/ 242 h 1125"/>
              <a:gd name="T10" fmla="*/ 1016 w 1292"/>
              <a:gd name="T11" fmla="*/ 242 h 1125"/>
              <a:gd name="T12" fmla="*/ 1156 w 1292"/>
              <a:gd name="T13" fmla="*/ 1124 h 1125"/>
              <a:gd name="T14" fmla="*/ 1291 w 1292"/>
              <a:gd name="T15" fmla="*/ 1124 h 1125"/>
              <a:gd name="T16" fmla="*/ 1291 w 1292"/>
              <a:gd name="T17" fmla="*/ 1124 h 1125"/>
              <a:gd name="T18" fmla="*/ 1121 w 1292"/>
              <a:gd name="T19" fmla="*/ 279 h 1125"/>
              <a:gd name="T20" fmla="*/ 1121 w 1292"/>
              <a:gd name="T21" fmla="*/ 279 h 1125"/>
              <a:gd name="T22" fmla="*/ 906 w 1292"/>
              <a:gd name="T23" fmla="*/ 64 h 1125"/>
              <a:gd name="T24" fmla="*/ 906 w 1292"/>
              <a:gd name="T25" fmla="*/ 64 h 1125"/>
              <a:gd name="T26" fmla="*/ 646 w 1292"/>
              <a:gd name="T27" fmla="*/ 537 h 1125"/>
              <a:gd name="T28" fmla="*/ 646 w 1292"/>
              <a:gd name="T29" fmla="*/ 537 h 1125"/>
              <a:gd name="T30" fmla="*/ 385 w 1292"/>
              <a:gd name="T31" fmla="*/ 64 h 1125"/>
              <a:gd name="T32" fmla="*/ 385 w 1292"/>
              <a:gd name="T33" fmla="*/ 64 h 1125"/>
              <a:gd name="T34" fmla="*/ 171 w 1292"/>
              <a:gd name="T35" fmla="*/ 279 h 1125"/>
              <a:gd name="T36" fmla="*/ 171 w 1292"/>
              <a:gd name="T37" fmla="*/ 279 h 1125"/>
              <a:gd name="T38" fmla="*/ 0 w 1292"/>
              <a:gd name="T39" fmla="*/ 1124 h 1125"/>
              <a:gd name="T40" fmla="*/ 136 w 1292"/>
              <a:gd name="T41" fmla="*/ 1124 h 1125"/>
              <a:gd name="T42" fmla="*/ 136 w 1292"/>
              <a:gd name="T43" fmla="*/ 1124 h 1125"/>
              <a:gd name="T44" fmla="*/ 276 w 1292"/>
              <a:gd name="T45" fmla="*/ 242 h 1125"/>
              <a:gd name="T46" fmla="*/ 276 w 1292"/>
              <a:gd name="T47" fmla="*/ 242 h 1125"/>
              <a:gd name="T48" fmla="*/ 475 w 1292"/>
              <a:gd name="T49" fmla="*/ 237 h 1125"/>
              <a:gd name="T50" fmla="*/ 475 w 1292"/>
              <a:gd name="T51" fmla="*/ 237 h 1125"/>
              <a:gd name="T52" fmla="*/ 579 w 1292"/>
              <a:gd name="T53" fmla="*/ 1053 h 1125"/>
              <a:gd name="T54" fmla="*/ 712 w 1292"/>
              <a:gd name="T55" fmla="*/ 1053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92" h="1125">
                <a:moveTo>
                  <a:pt x="712" y="1053"/>
                </a:moveTo>
                <a:lnTo>
                  <a:pt x="712" y="1053"/>
                </a:lnTo>
                <a:cubicBezTo>
                  <a:pt x="724" y="544"/>
                  <a:pt x="817" y="237"/>
                  <a:pt x="817" y="237"/>
                </a:cubicBezTo>
                <a:lnTo>
                  <a:pt x="817" y="237"/>
                </a:lnTo>
                <a:cubicBezTo>
                  <a:pt x="891" y="0"/>
                  <a:pt x="1016" y="242"/>
                  <a:pt x="1016" y="242"/>
                </a:cubicBezTo>
                <a:lnTo>
                  <a:pt x="1016" y="242"/>
                </a:lnTo>
                <a:cubicBezTo>
                  <a:pt x="1160" y="498"/>
                  <a:pt x="1156" y="1124"/>
                  <a:pt x="1156" y="1124"/>
                </a:cubicBezTo>
                <a:lnTo>
                  <a:pt x="1291" y="1124"/>
                </a:lnTo>
                <a:lnTo>
                  <a:pt x="1291" y="1124"/>
                </a:lnTo>
                <a:cubicBezTo>
                  <a:pt x="1291" y="1124"/>
                  <a:pt x="1262" y="593"/>
                  <a:pt x="1121" y="279"/>
                </a:cubicBezTo>
                <a:lnTo>
                  <a:pt x="1121" y="279"/>
                </a:lnTo>
                <a:cubicBezTo>
                  <a:pt x="1121" y="279"/>
                  <a:pt x="1015" y="55"/>
                  <a:pt x="906" y="64"/>
                </a:cubicBezTo>
                <a:lnTo>
                  <a:pt x="906" y="64"/>
                </a:lnTo>
                <a:cubicBezTo>
                  <a:pt x="906" y="64"/>
                  <a:pt x="735" y="46"/>
                  <a:pt x="646" y="537"/>
                </a:cubicBezTo>
                <a:lnTo>
                  <a:pt x="646" y="537"/>
                </a:lnTo>
                <a:cubicBezTo>
                  <a:pt x="556" y="46"/>
                  <a:pt x="385" y="64"/>
                  <a:pt x="385" y="64"/>
                </a:cubicBezTo>
                <a:lnTo>
                  <a:pt x="385" y="64"/>
                </a:lnTo>
                <a:cubicBezTo>
                  <a:pt x="276" y="55"/>
                  <a:pt x="171" y="279"/>
                  <a:pt x="171" y="279"/>
                </a:cubicBezTo>
                <a:lnTo>
                  <a:pt x="171" y="279"/>
                </a:lnTo>
                <a:cubicBezTo>
                  <a:pt x="28" y="593"/>
                  <a:pt x="0" y="1124"/>
                  <a:pt x="0" y="1124"/>
                </a:cubicBezTo>
                <a:lnTo>
                  <a:pt x="136" y="1124"/>
                </a:lnTo>
                <a:lnTo>
                  <a:pt x="136" y="1124"/>
                </a:lnTo>
                <a:cubicBezTo>
                  <a:pt x="136" y="1124"/>
                  <a:pt x="131" y="498"/>
                  <a:pt x="276" y="242"/>
                </a:cubicBezTo>
                <a:lnTo>
                  <a:pt x="276" y="242"/>
                </a:lnTo>
                <a:cubicBezTo>
                  <a:pt x="276" y="242"/>
                  <a:pt x="400" y="0"/>
                  <a:pt x="475" y="237"/>
                </a:cubicBezTo>
                <a:lnTo>
                  <a:pt x="475" y="237"/>
                </a:lnTo>
                <a:cubicBezTo>
                  <a:pt x="475" y="237"/>
                  <a:pt x="566" y="544"/>
                  <a:pt x="579" y="1053"/>
                </a:cubicBezTo>
                <a:lnTo>
                  <a:pt x="712" y="1053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1AA6-BBD2-7673-D948-EC079DB720BD}"/>
              </a:ext>
            </a:extLst>
          </p:cNvPr>
          <p:cNvSpPr txBox="1"/>
          <p:nvPr/>
        </p:nvSpPr>
        <p:spPr>
          <a:xfrm>
            <a:off x="1044252" y="228055"/>
            <a:ext cx="392009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15" name="Freeform 35">
            <a:extLst>
              <a:ext uri="{FF2B5EF4-FFF2-40B4-BE49-F238E27FC236}">
                <a16:creationId xmlns:a16="http://schemas.microsoft.com/office/drawing/2014/main" id="{B0089C88-9D92-E204-7CC8-A686AF60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50" y="4907283"/>
            <a:ext cx="2553908" cy="436637"/>
          </a:xfrm>
          <a:prstGeom prst="roundRect">
            <a:avLst>
              <a:gd name="adj" fmla="val 50000"/>
            </a:avLst>
          </a:prstGeom>
          <a:solidFill>
            <a:srgbClr val="76D5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81691860-E288-CB83-BF2B-96514B23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50" y="5472988"/>
            <a:ext cx="2553908" cy="436637"/>
          </a:xfrm>
          <a:prstGeom prst="roundRect">
            <a:avLst>
              <a:gd name="adj" fmla="val 50000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65100-A12E-C168-DE93-ECD906E89364}"/>
              </a:ext>
            </a:extLst>
          </p:cNvPr>
          <p:cNvSpPr txBox="1"/>
          <p:nvPr/>
        </p:nvSpPr>
        <p:spPr>
          <a:xfrm>
            <a:off x="3547932" y="4932632"/>
            <a:ext cx="22704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Erick Burton, 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97CB3-F9C6-D1DA-19A2-D321AB4E20C2}"/>
              </a:ext>
            </a:extLst>
          </p:cNvPr>
          <p:cNvSpPr txBox="1"/>
          <p:nvPr/>
        </p:nvSpPr>
        <p:spPr>
          <a:xfrm>
            <a:off x="3547932" y="5499816"/>
            <a:ext cx="22704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Nashville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53979E6-BEDB-A436-0062-74C1A03C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15" y="1546010"/>
            <a:ext cx="598035" cy="394824"/>
          </a:xfrm>
          <a:custGeom>
            <a:avLst/>
            <a:gdLst>
              <a:gd name="connsiteX0" fmla="*/ 230519 w 1195758"/>
              <a:gd name="connsiteY0" fmla="*/ 642432 h 789442"/>
              <a:gd name="connsiteX1" fmla="*/ 259092 w 1195758"/>
              <a:gd name="connsiteY1" fmla="*/ 659515 h 789442"/>
              <a:gd name="connsiteX2" fmla="*/ 1076527 w 1195758"/>
              <a:gd name="connsiteY2" fmla="*/ 659515 h 789442"/>
              <a:gd name="connsiteX3" fmla="*/ 1091435 w 1195758"/>
              <a:gd name="connsiteY3" fmla="*/ 675378 h 789442"/>
              <a:gd name="connsiteX4" fmla="*/ 1076527 w 1195758"/>
              <a:gd name="connsiteY4" fmla="*/ 690020 h 789442"/>
              <a:gd name="connsiteX5" fmla="*/ 259092 w 1195758"/>
              <a:gd name="connsiteY5" fmla="*/ 690020 h 789442"/>
              <a:gd name="connsiteX6" fmla="*/ 230519 w 1195758"/>
              <a:gd name="connsiteY6" fmla="*/ 707103 h 789442"/>
              <a:gd name="connsiteX7" fmla="*/ 200704 w 1195758"/>
              <a:gd name="connsiteY7" fmla="*/ 690020 h 789442"/>
              <a:gd name="connsiteX8" fmla="*/ 113743 w 1195758"/>
              <a:gd name="connsiteY8" fmla="*/ 690020 h 789442"/>
              <a:gd name="connsiteX9" fmla="*/ 98835 w 1195758"/>
              <a:gd name="connsiteY9" fmla="*/ 675378 h 789442"/>
              <a:gd name="connsiteX10" fmla="*/ 113743 w 1195758"/>
              <a:gd name="connsiteY10" fmla="*/ 659515 h 789442"/>
              <a:gd name="connsiteX11" fmla="*/ 200704 w 1195758"/>
              <a:gd name="connsiteY11" fmla="*/ 659515 h 789442"/>
              <a:gd name="connsiteX12" fmla="*/ 230519 w 1195758"/>
              <a:gd name="connsiteY12" fmla="*/ 642432 h 789442"/>
              <a:gd name="connsiteX13" fmla="*/ 471432 w 1195758"/>
              <a:gd name="connsiteY13" fmla="*/ 269777 h 789442"/>
              <a:gd name="connsiteX14" fmla="*/ 471432 w 1195758"/>
              <a:gd name="connsiteY14" fmla="*/ 516666 h 789442"/>
              <a:gd name="connsiteX15" fmla="*/ 717606 w 1195758"/>
              <a:gd name="connsiteY15" fmla="*/ 393222 h 789442"/>
              <a:gd name="connsiteX16" fmla="*/ 468339 w 1195758"/>
              <a:gd name="connsiteY16" fmla="*/ 237981 h 789442"/>
              <a:gd name="connsiteX17" fmla="*/ 482565 w 1195758"/>
              <a:gd name="connsiteY17" fmla="*/ 241098 h 789442"/>
              <a:gd name="connsiteX18" fmla="*/ 734925 w 1195758"/>
              <a:gd name="connsiteY18" fmla="*/ 367036 h 789442"/>
              <a:gd name="connsiteX19" fmla="*/ 751007 w 1195758"/>
              <a:gd name="connsiteY19" fmla="*/ 393222 h 789442"/>
              <a:gd name="connsiteX20" fmla="*/ 734925 w 1195758"/>
              <a:gd name="connsiteY20" fmla="*/ 419407 h 789442"/>
              <a:gd name="connsiteX21" fmla="*/ 482565 w 1195758"/>
              <a:gd name="connsiteY21" fmla="*/ 545345 h 789442"/>
              <a:gd name="connsiteX22" fmla="*/ 468957 w 1195758"/>
              <a:gd name="connsiteY22" fmla="*/ 547839 h 789442"/>
              <a:gd name="connsiteX23" fmla="*/ 454113 w 1195758"/>
              <a:gd name="connsiteY23" fmla="*/ 544098 h 789442"/>
              <a:gd name="connsiteX24" fmla="*/ 439268 w 1195758"/>
              <a:gd name="connsiteY24" fmla="*/ 517913 h 789442"/>
              <a:gd name="connsiteX25" fmla="*/ 439268 w 1195758"/>
              <a:gd name="connsiteY25" fmla="*/ 267283 h 789442"/>
              <a:gd name="connsiteX26" fmla="*/ 454113 w 1195758"/>
              <a:gd name="connsiteY26" fmla="*/ 242345 h 789442"/>
              <a:gd name="connsiteX27" fmla="*/ 468339 w 1195758"/>
              <a:gd name="connsiteY27" fmla="*/ 237981 h 789442"/>
              <a:gd name="connsiteX28" fmla="*/ 326121 w 1195758"/>
              <a:gd name="connsiteY28" fmla="*/ 76873 h 789442"/>
              <a:gd name="connsiteX29" fmla="*/ 344755 w 1195758"/>
              <a:gd name="connsiteY29" fmla="*/ 98836 h 789442"/>
              <a:gd name="connsiteX30" fmla="*/ 326121 w 1195758"/>
              <a:gd name="connsiteY30" fmla="*/ 119507 h 789442"/>
              <a:gd name="connsiteX31" fmla="*/ 307486 w 1195758"/>
              <a:gd name="connsiteY31" fmla="*/ 98836 h 789442"/>
              <a:gd name="connsiteX32" fmla="*/ 326121 w 1195758"/>
              <a:gd name="connsiteY32" fmla="*/ 76873 h 789442"/>
              <a:gd name="connsiteX33" fmla="*/ 229985 w 1195758"/>
              <a:gd name="connsiteY33" fmla="*/ 76873 h 789442"/>
              <a:gd name="connsiteX34" fmla="*/ 251321 w 1195758"/>
              <a:gd name="connsiteY34" fmla="*/ 98836 h 789442"/>
              <a:gd name="connsiteX35" fmla="*/ 229985 w 1195758"/>
              <a:gd name="connsiteY35" fmla="*/ 119507 h 789442"/>
              <a:gd name="connsiteX36" fmla="*/ 208650 w 1195758"/>
              <a:gd name="connsiteY36" fmla="*/ 98836 h 789442"/>
              <a:gd name="connsiteX37" fmla="*/ 229985 w 1195758"/>
              <a:gd name="connsiteY37" fmla="*/ 76873 h 789442"/>
              <a:gd name="connsiteX38" fmla="*/ 131778 w 1195758"/>
              <a:gd name="connsiteY38" fmla="*/ 76873 h 789442"/>
              <a:gd name="connsiteX39" fmla="*/ 152449 w 1195758"/>
              <a:gd name="connsiteY39" fmla="*/ 98836 h 789442"/>
              <a:gd name="connsiteX40" fmla="*/ 131778 w 1195758"/>
              <a:gd name="connsiteY40" fmla="*/ 119507 h 789442"/>
              <a:gd name="connsiteX41" fmla="*/ 109815 w 1195758"/>
              <a:gd name="connsiteY41" fmla="*/ 98836 h 789442"/>
              <a:gd name="connsiteX42" fmla="*/ 131778 w 1195758"/>
              <a:gd name="connsiteY42" fmla="*/ 76873 h 789442"/>
              <a:gd name="connsiteX43" fmla="*/ 68578 w 1195758"/>
              <a:gd name="connsiteY43" fmla="*/ 31031 h 789442"/>
              <a:gd name="connsiteX44" fmla="*/ 31172 w 1195758"/>
              <a:gd name="connsiteY44" fmla="*/ 68269 h 789442"/>
              <a:gd name="connsiteX45" fmla="*/ 31172 w 1195758"/>
              <a:gd name="connsiteY45" fmla="*/ 721173 h 789442"/>
              <a:gd name="connsiteX46" fmla="*/ 68578 w 1195758"/>
              <a:gd name="connsiteY46" fmla="*/ 758410 h 789442"/>
              <a:gd name="connsiteX47" fmla="*/ 1127180 w 1195758"/>
              <a:gd name="connsiteY47" fmla="*/ 758410 h 789442"/>
              <a:gd name="connsiteX48" fmla="*/ 1164586 w 1195758"/>
              <a:gd name="connsiteY48" fmla="*/ 721173 h 789442"/>
              <a:gd name="connsiteX49" fmla="*/ 1164586 w 1195758"/>
              <a:gd name="connsiteY49" fmla="*/ 68269 h 789442"/>
              <a:gd name="connsiteX50" fmla="*/ 1127180 w 1195758"/>
              <a:gd name="connsiteY50" fmla="*/ 31031 h 789442"/>
              <a:gd name="connsiteX51" fmla="*/ 68578 w 1195758"/>
              <a:gd name="connsiteY51" fmla="*/ 0 h 789442"/>
              <a:gd name="connsiteX52" fmla="*/ 1127180 w 1195758"/>
              <a:gd name="connsiteY52" fmla="*/ 0 h 789442"/>
              <a:gd name="connsiteX53" fmla="*/ 1195758 w 1195758"/>
              <a:gd name="connsiteY53" fmla="*/ 68269 h 789442"/>
              <a:gd name="connsiteX54" fmla="*/ 1195758 w 1195758"/>
              <a:gd name="connsiteY54" fmla="*/ 721173 h 789442"/>
              <a:gd name="connsiteX55" fmla="*/ 1127180 w 1195758"/>
              <a:gd name="connsiteY55" fmla="*/ 789442 h 789442"/>
              <a:gd name="connsiteX56" fmla="*/ 68578 w 1195758"/>
              <a:gd name="connsiteY56" fmla="*/ 789442 h 789442"/>
              <a:gd name="connsiteX57" fmla="*/ 0 w 1195758"/>
              <a:gd name="connsiteY57" fmla="*/ 721173 h 789442"/>
              <a:gd name="connsiteX58" fmla="*/ 0 w 1195758"/>
              <a:gd name="connsiteY58" fmla="*/ 68269 h 789442"/>
              <a:gd name="connsiteX59" fmla="*/ 68578 w 1195758"/>
              <a:gd name="connsiteY59" fmla="*/ 0 h 78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95758" h="789442">
                <a:moveTo>
                  <a:pt x="230519" y="642432"/>
                </a:moveTo>
                <a:cubicBezTo>
                  <a:pt x="242942" y="642432"/>
                  <a:pt x="254123" y="649753"/>
                  <a:pt x="259092" y="659515"/>
                </a:cubicBezTo>
                <a:lnTo>
                  <a:pt x="1076527" y="659515"/>
                </a:lnTo>
                <a:cubicBezTo>
                  <a:pt x="1083981" y="659515"/>
                  <a:pt x="1091435" y="666836"/>
                  <a:pt x="1091435" y="675378"/>
                </a:cubicBezTo>
                <a:cubicBezTo>
                  <a:pt x="1091435" y="682699"/>
                  <a:pt x="1083981" y="690020"/>
                  <a:pt x="1076527" y="690020"/>
                </a:cubicBezTo>
                <a:lnTo>
                  <a:pt x="259092" y="690020"/>
                </a:lnTo>
                <a:cubicBezTo>
                  <a:pt x="254123" y="701002"/>
                  <a:pt x="242942" y="707103"/>
                  <a:pt x="230519" y="707103"/>
                </a:cubicBezTo>
                <a:cubicBezTo>
                  <a:pt x="218096" y="707103"/>
                  <a:pt x="206915" y="701002"/>
                  <a:pt x="200704" y="690020"/>
                </a:cubicBezTo>
                <a:lnTo>
                  <a:pt x="113743" y="690020"/>
                </a:lnTo>
                <a:cubicBezTo>
                  <a:pt x="106289" y="690020"/>
                  <a:pt x="98835" y="682699"/>
                  <a:pt x="98835" y="675378"/>
                </a:cubicBezTo>
                <a:cubicBezTo>
                  <a:pt x="98835" y="666836"/>
                  <a:pt x="106289" y="659515"/>
                  <a:pt x="113743" y="659515"/>
                </a:cubicBezTo>
                <a:lnTo>
                  <a:pt x="200704" y="659515"/>
                </a:lnTo>
                <a:cubicBezTo>
                  <a:pt x="206915" y="649753"/>
                  <a:pt x="218096" y="642432"/>
                  <a:pt x="230519" y="642432"/>
                </a:cubicBezTo>
                <a:close/>
                <a:moveTo>
                  <a:pt x="471432" y="269777"/>
                </a:moveTo>
                <a:lnTo>
                  <a:pt x="471432" y="516666"/>
                </a:lnTo>
                <a:lnTo>
                  <a:pt x="717606" y="393222"/>
                </a:lnTo>
                <a:close/>
                <a:moveTo>
                  <a:pt x="468339" y="237981"/>
                </a:moveTo>
                <a:cubicBezTo>
                  <a:pt x="473287" y="237669"/>
                  <a:pt x="478236" y="238604"/>
                  <a:pt x="482565" y="241098"/>
                </a:cubicBezTo>
                <a:lnTo>
                  <a:pt x="734925" y="367036"/>
                </a:lnTo>
                <a:cubicBezTo>
                  <a:pt x="744822" y="372024"/>
                  <a:pt x="751007" y="381999"/>
                  <a:pt x="751007" y="393222"/>
                </a:cubicBezTo>
                <a:cubicBezTo>
                  <a:pt x="751007" y="404444"/>
                  <a:pt x="744822" y="414419"/>
                  <a:pt x="734925" y="419407"/>
                </a:cubicBezTo>
                <a:lnTo>
                  <a:pt x="482565" y="545345"/>
                </a:lnTo>
                <a:cubicBezTo>
                  <a:pt x="477617" y="546592"/>
                  <a:pt x="473906" y="547839"/>
                  <a:pt x="468957" y="547839"/>
                </a:cubicBezTo>
                <a:cubicBezTo>
                  <a:pt x="464009" y="547839"/>
                  <a:pt x="459061" y="546592"/>
                  <a:pt x="454113" y="544098"/>
                </a:cubicBezTo>
                <a:cubicBezTo>
                  <a:pt x="445453" y="537864"/>
                  <a:pt x="439268" y="529135"/>
                  <a:pt x="439268" y="517913"/>
                </a:cubicBezTo>
                <a:lnTo>
                  <a:pt x="439268" y="267283"/>
                </a:lnTo>
                <a:cubicBezTo>
                  <a:pt x="439268" y="257308"/>
                  <a:pt x="445453" y="247332"/>
                  <a:pt x="454113" y="242345"/>
                </a:cubicBezTo>
                <a:cubicBezTo>
                  <a:pt x="458443" y="239851"/>
                  <a:pt x="463391" y="238292"/>
                  <a:pt x="468339" y="237981"/>
                </a:cubicBezTo>
                <a:close/>
                <a:moveTo>
                  <a:pt x="326121" y="76873"/>
                </a:moveTo>
                <a:cubicBezTo>
                  <a:pt x="336603" y="76873"/>
                  <a:pt x="344755" y="87209"/>
                  <a:pt x="344755" y="98836"/>
                </a:cubicBezTo>
                <a:cubicBezTo>
                  <a:pt x="344755" y="110464"/>
                  <a:pt x="336603" y="119507"/>
                  <a:pt x="326121" y="119507"/>
                </a:cubicBezTo>
                <a:cubicBezTo>
                  <a:pt x="315639" y="119507"/>
                  <a:pt x="307486" y="110464"/>
                  <a:pt x="307486" y="98836"/>
                </a:cubicBezTo>
                <a:cubicBezTo>
                  <a:pt x="307486" y="87209"/>
                  <a:pt x="315639" y="76873"/>
                  <a:pt x="326121" y="76873"/>
                </a:cubicBezTo>
                <a:close/>
                <a:moveTo>
                  <a:pt x="229985" y="76873"/>
                </a:moveTo>
                <a:cubicBezTo>
                  <a:pt x="241281" y="76873"/>
                  <a:pt x="251321" y="87209"/>
                  <a:pt x="251321" y="98836"/>
                </a:cubicBezTo>
                <a:cubicBezTo>
                  <a:pt x="251321" y="110464"/>
                  <a:pt x="241281" y="119507"/>
                  <a:pt x="229985" y="119507"/>
                </a:cubicBezTo>
                <a:cubicBezTo>
                  <a:pt x="218690" y="119507"/>
                  <a:pt x="208650" y="110464"/>
                  <a:pt x="208650" y="98836"/>
                </a:cubicBezTo>
                <a:cubicBezTo>
                  <a:pt x="208650" y="87209"/>
                  <a:pt x="218690" y="76873"/>
                  <a:pt x="229985" y="76873"/>
                </a:cubicBezTo>
                <a:close/>
                <a:moveTo>
                  <a:pt x="131778" y="76873"/>
                </a:moveTo>
                <a:cubicBezTo>
                  <a:pt x="143405" y="76873"/>
                  <a:pt x="152449" y="87209"/>
                  <a:pt x="152449" y="98836"/>
                </a:cubicBezTo>
                <a:cubicBezTo>
                  <a:pt x="152449" y="110464"/>
                  <a:pt x="143405" y="119507"/>
                  <a:pt x="131778" y="119507"/>
                </a:cubicBezTo>
                <a:cubicBezTo>
                  <a:pt x="120151" y="119507"/>
                  <a:pt x="109815" y="110464"/>
                  <a:pt x="109815" y="98836"/>
                </a:cubicBezTo>
                <a:cubicBezTo>
                  <a:pt x="109815" y="87209"/>
                  <a:pt x="120151" y="76873"/>
                  <a:pt x="131778" y="76873"/>
                </a:cubicBezTo>
                <a:close/>
                <a:moveTo>
                  <a:pt x="68578" y="31031"/>
                </a:moveTo>
                <a:cubicBezTo>
                  <a:pt x="47381" y="31031"/>
                  <a:pt x="31172" y="48409"/>
                  <a:pt x="31172" y="68269"/>
                </a:cubicBezTo>
                <a:lnTo>
                  <a:pt x="31172" y="721173"/>
                </a:lnTo>
                <a:cubicBezTo>
                  <a:pt x="31172" y="742274"/>
                  <a:pt x="47381" y="758410"/>
                  <a:pt x="68578" y="758410"/>
                </a:cubicBezTo>
                <a:lnTo>
                  <a:pt x="1127180" y="758410"/>
                </a:lnTo>
                <a:cubicBezTo>
                  <a:pt x="1148377" y="758410"/>
                  <a:pt x="1164586" y="742274"/>
                  <a:pt x="1164586" y="721173"/>
                </a:cubicBezTo>
                <a:lnTo>
                  <a:pt x="1164586" y="68269"/>
                </a:lnTo>
                <a:cubicBezTo>
                  <a:pt x="1164586" y="48409"/>
                  <a:pt x="1148377" y="31031"/>
                  <a:pt x="1127180" y="31031"/>
                </a:cubicBezTo>
                <a:close/>
                <a:moveTo>
                  <a:pt x="68578" y="0"/>
                </a:moveTo>
                <a:lnTo>
                  <a:pt x="1127180" y="0"/>
                </a:lnTo>
                <a:cubicBezTo>
                  <a:pt x="1164586" y="0"/>
                  <a:pt x="1195758" y="31031"/>
                  <a:pt x="1195758" y="68269"/>
                </a:cubicBezTo>
                <a:lnTo>
                  <a:pt x="1195758" y="721173"/>
                </a:lnTo>
                <a:cubicBezTo>
                  <a:pt x="1195758" y="758410"/>
                  <a:pt x="1164586" y="789442"/>
                  <a:pt x="1127180" y="789442"/>
                </a:cubicBezTo>
                <a:lnTo>
                  <a:pt x="68578" y="789442"/>
                </a:lnTo>
                <a:cubicBezTo>
                  <a:pt x="31172" y="789442"/>
                  <a:pt x="0" y="758410"/>
                  <a:pt x="0" y="721173"/>
                </a:cubicBezTo>
                <a:lnTo>
                  <a:pt x="0" y="68269"/>
                </a:lnTo>
                <a:cubicBezTo>
                  <a:pt x="0" y="31031"/>
                  <a:pt x="31172" y="0"/>
                  <a:pt x="68578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521E7A1-589B-4C29-5A14-B11A9AA4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15" y="563455"/>
            <a:ext cx="598033" cy="597433"/>
          </a:xfrm>
          <a:custGeom>
            <a:avLst/>
            <a:gdLst>
              <a:gd name="connsiteX0" fmla="*/ 534587 w 1195754"/>
              <a:gd name="connsiteY0" fmla="*/ 1158771 h 1194555"/>
              <a:gd name="connsiteX1" fmla="*/ 593624 w 1195754"/>
              <a:gd name="connsiteY1" fmla="*/ 1161422 h 1194555"/>
              <a:gd name="connsiteX2" fmla="*/ 650202 w 1195754"/>
              <a:gd name="connsiteY2" fmla="*/ 1158771 h 1194555"/>
              <a:gd name="connsiteX3" fmla="*/ 667421 w 1195754"/>
              <a:gd name="connsiteY3" fmla="*/ 1173350 h 1194555"/>
              <a:gd name="connsiteX4" fmla="*/ 653892 w 1195754"/>
              <a:gd name="connsiteY4" fmla="*/ 1191904 h 1194555"/>
              <a:gd name="connsiteX5" fmla="*/ 593624 w 1195754"/>
              <a:gd name="connsiteY5" fmla="*/ 1194555 h 1194555"/>
              <a:gd name="connsiteX6" fmla="*/ 530897 w 1195754"/>
              <a:gd name="connsiteY6" fmla="*/ 1191904 h 1194555"/>
              <a:gd name="connsiteX7" fmla="*/ 516138 w 1195754"/>
              <a:gd name="connsiteY7" fmla="*/ 1173350 h 1194555"/>
              <a:gd name="connsiteX8" fmla="*/ 534587 w 1195754"/>
              <a:gd name="connsiteY8" fmla="*/ 1158771 h 1194555"/>
              <a:gd name="connsiteX9" fmla="*/ 890440 w 1195754"/>
              <a:gd name="connsiteY9" fmla="*/ 1083904 h 1194555"/>
              <a:gd name="connsiteX10" fmla="*/ 899706 w 1195754"/>
              <a:gd name="connsiteY10" fmla="*/ 1091474 h 1194555"/>
              <a:gd name="connsiteX11" fmla="*/ 894681 w 1195754"/>
              <a:gd name="connsiteY11" fmla="*/ 1110853 h 1194555"/>
              <a:gd name="connsiteX12" fmla="*/ 779095 w 1195754"/>
              <a:gd name="connsiteY12" fmla="*/ 1161724 h 1194555"/>
              <a:gd name="connsiteX13" fmla="*/ 774070 w 1195754"/>
              <a:gd name="connsiteY13" fmla="*/ 1161724 h 1194555"/>
              <a:gd name="connsiteX14" fmla="*/ 758993 w 1195754"/>
              <a:gd name="connsiteY14" fmla="*/ 1150823 h 1194555"/>
              <a:gd name="connsiteX15" fmla="*/ 769044 w 1195754"/>
              <a:gd name="connsiteY15" fmla="*/ 1132655 h 1194555"/>
              <a:gd name="connsiteX16" fmla="*/ 878348 w 1195754"/>
              <a:gd name="connsiteY16" fmla="*/ 1085418 h 1194555"/>
              <a:gd name="connsiteX17" fmla="*/ 890440 w 1195754"/>
              <a:gd name="connsiteY17" fmla="*/ 1083904 h 1194555"/>
              <a:gd name="connsiteX18" fmla="*/ 298559 w 1195754"/>
              <a:gd name="connsiteY18" fmla="*/ 1083298 h 1194555"/>
              <a:gd name="connsiteX19" fmla="*/ 310651 w 1195754"/>
              <a:gd name="connsiteY19" fmla="*/ 1085418 h 1194555"/>
              <a:gd name="connsiteX20" fmla="*/ 419955 w 1195754"/>
              <a:gd name="connsiteY20" fmla="*/ 1131444 h 1194555"/>
              <a:gd name="connsiteX21" fmla="*/ 430006 w 1195754"/>
              <a:gd name="connsiteY21" fmla="*/ 1150823 h 1194555"/>
              <a:gd name="connsiteX22" fmla="*/ 414930 w 1195754"/>
              <a:gd name="connsiteY22" fmla="*/ 1161724 h 1194555"/>
              <a:gd name="connsiteX23" fmla="*/ 409904 w 1195754"/>
              <a:gd name="connsiteY23" fmla="*/ 1160513 h 1194555"/>
              <a:gd name="connsiteX24" fmla="*/ 295575 w 1195754"/>
              <a:gd name="connsiteY24" fmla="*/ 1110853 h 1194555"/>
              <a:gd name="connsiteX25" fmla="*/ 289293 w 1195754"/>
              <a:gd name="connsiteY25" fmla="*/ 1090263 h 1194555"/>
              <a:gd name="connsiteX26" fmla="*/ 298559 w 1195754"/>
              <a:gd name="connsiteY26" fmla="*/ 1083298 h 1194555"/>
              <a:gd name="connsiteX27" fmla="*/ 1061149 w 1195754"/>
              <a:gd name="connsiteY27" fmla="*/ 924182 h 1194555"/>
              <a:gd name="connsiteX28" fmla="*/ 1073108 w 1195754"/>
              <a:gd name="connsiteY28" fmla="*/ 927655 h 1194555"/>
              <a:gd name="connsiteX29" fmla="*/ 1076788 w 1195754"/>
              <a:gd name="connsiteY29" fmla="*/ 949124 h 1194555"/>
              <a:gd name="connsiteX30" fmla="*/ 993376 w 1195754"/>
              <a:gd name="connsiteY30" fmla="*/ 1042579 h 1194555"/>
              <a:gd name="connsiteX31" fmla="*/ 983563 w 1195754"/>
              <a:gd name="connsiteY31" fmla="*/ 1046368 h 1194555"/>
              <a:gd name="connsiteX32" fmla="*/ 972523 w 1195754"/>
              <a:gd name="connsiteY32" fmla="*/ 1041317 h 1194555"/>
              <a:gd name="connsiteX33" fmla="*/ 972523 w 1195754"/>
              <a:gd name="connsiteY33" fmla="*/ 1018584 h 1194555"/>
              <a:gd name="connsiteX34" fmla="*/ 1051029 w 1195754"/>
              <a:gd name="connsiteY34" fmla="*/ 930180 h 1194555"/>
              <a:gd name="connsiteX35" fmla="*/ 1061149 w 1195754"/>
              <a:gd name="connsiteY35" fmla="*/ 924182 h 1194555"/>
              <a:gd name="connsiteX36" fmla="*/ 123798 w 1195754"/>
              <a:gd name="connsiteY36" fmla="*/ 918038 h 1194555"/>
              <a:gd name="connsiteX37" fmla="*/ 133765 w 1195754"/>
              <a:gd name="connsiteY37" fmla="*/ 924603 h 1194555"/>
              <a:gd name="connsiteX38" fmla="*/ 211046 w 1195754"/>
              <a:gd name="connsiteY38" fmla="*/ 1013379 h 1194555"/>
              <a:gd name="connsiteX39" fmla="*/ 212273 w 1195754"/>
              <a:gd name="connsiteY39" fmla="*/ 1034636 h 1194555"/>
              <a:gd name="connsiteX40" fmla="*/ 201233 w 1195754"/>
              <a:gd name="connsiteY40" fmla="*/ 1040888 h 1194555"/>
              <a:gd name="connsiteX41" fmla="*/ 191419 w 1195754"/>
              <a:gd name="connsiteY41" fmla="*/ 1035886 h 1194555"/>
              <a:gd name="connsiteX42" fmla="*/ 108004 w 1195754"/>
              <a:gd name="connsiteY42" fmla="*/ 942108 h 1194555"/>
              <a:gd name="connsiteX43" fmla="*/ 112911 w 1195754"/>
              <a:gd name="connsiteY43" fmla="*/ 920852 h 1194555"/>
              <a:gd name="connsiteX44" fmla="*/ 123798 w 1195754"/>
              <a:gd name="connsiteY44" fmla="*/ 918038 h 1194555"/>
              <a:gd name="connsiteX45" fmla="*/ 1170649 w 1195754"/>
              <a:gd name="connsiteY45" fmla="*/ 702943 h 1194555"/>
              <a:gd name="connsiteX46" fmla="*/ 1182179 w 1195754"/>
              <a:gd name="connsiteY46" fmla="*/ 721474 h 1194555"/>
              <a:gd name="connsiteX47" fmla="*/ 1142463 w 1195754"/>
              <a:gd name="connsiteY47" fmla="*/ 838842 h 1194555"/>
              <a:gd name="connsiteX48" fmla="*/ 1127089 w 1195754"/>
              <a:gd name="connsiteY48" fmla="*/ 848726 h 1194555"/>
              <a:gd name="connsiteX49" fmla="*/ 1120683 w 1195754"/>
              <a:gd name="connsiteY49" fmla="*/ 847490 h 1194555"/>
              <a:gd name="connsiteX50" fmla="*/ 1112996 w 1195754"/>
              <a:gd name="connsiteY50" fmla="*/ 826488 h 1194555"/>
              <a:gd name="connsiteX51" fmla="*/ 1150150 w 1195754"/>
              <a:gd name="connsiteY51" fmla="*/ 715297 h 1194555"/>
              <a:gd name="connsiteX52" fmla="*/ 1170649 w 1195754"/>
              <a:gd name="connsiteY52" fmla="*/ 702943 h 1194555"/>
              <a:gd name="connsiteX53" fmla="*/ 24519 w 1195754"/>
              <a:gd name="connsiteY53" fmla="*/ 698687 h 1194555"/>
              <a:gd name="connsiteX54" fmla="*/ 41749 w 1195754"/>
              <a:gd name="connsiteY54" fmla="*/ 709806 h 1194555"/>
              <a:gd name="connsiteX55" fmla="*/ 78669 w 1195754"/>
              <a:gd name="connsiteY55" fmla="*/ 822229 h 1194555"/>
              <a:gd name="connsiteX56" fmla="*/ 70054 w 1195754"/>
              <a:gd name="connsiteY56" fmla="*/ 841996 h 1194555"/>
              <a:gd name="connsiteX57" fmla="*/ 63901 w 1195754"/>
              <a:gd name="connsiteY57" fmla="*/ 843232 h 1194555"/>
              <a:gd name="connsiteX58" fmla="*/ 49133 w 1195754"/>
              <a:gd name="connsiteY58" fmla="*/ 834584 h 1194555"/>
              <a:gd name="connsiteX59" fmla="*/ 12213 w 1195754"/>
              <a:gd name="connsiteY59" fmla="*/ 715983 h 1194555"/>
              <a:gd name="connsiteX60" fmla="*/ 24519 w 1195754"/>
              <a:gd name="connsiteY60" fmla="*/ 698687 h 1194555"/>
              <a:gd name="connsiteX61" fmla="*/ 324707 w 1195754"/>
              <a:gd name="connsiteY61" fmla="*/ 585620 h 1194555"/>
              <a:gd name="connsiteX62" fmla="*/ 264807 w 1195754"/>
              <a:gd name="connsiteY62" fmla="*/ 636712 h 1194555"/>
              <a:gd name="connsiteX63" fmla="*/ 261063 w 1195754"/>
              <a:gd name="connsiteY63" fmla="*/ 642942 h 1194555"/>
              <a:gd name="connsiteX64" fmla="*/ 156238 w 1195754"/>
              <a:gd name="connsiteY64" fmla="*/ 689050 h 1194555"/>
              <a:gd name="connsiteX65" fmla="*/ 140015 w 1195754"/>
              <a:gd name="connsiteY65" fmla="*/ 689050 h 1194555"/>
              <a:gd name="connsiteX66" fmla="*/ 596753 w 1195754"/>
              <a:gd name="connsiteY66" fmla="*/ 1059156 h 1194555"/>
              <a:gd name="connsiteX67" fmla="*/ 651662 w 1195754"/>
              <a:gd name="connsiteY67" fmla="*/ 1056664 h 1194555"/>
              <a:gd name="connsiteX68" fmla="*/ 650414 w 1195754"/>
              <a:gd name="connsiteY68" fmla="*/ 1029249 h 1194555"/>
              <a:gd name="connsiteX69" fmla="*/ 598001 w 1195754"/>
              <a:gd name="connsiteY69" fmla="*/ 851049 h 1194555"/>
              <a:gd name="connsiteX70" fmla="*/ 596753 w 1195754"/>
              <a:gd name="connsiteY70" fmla="*/ 851049 h 1194555"/>
              <a:gd name="connsiteX71" fmla="*/ 489432 w 1195754"/>
              <a:gd name="connsiteY71" fmla="*/ 771296 h 1194555"/>
              <a:gd name="connsiteX72" fmla="*/ 485689 w 1195754"/>
              <a:gd name="connsiteY72" fmla="*/ 770050 h 1194555"/>
              <a:gd name="connsiteX73" fmla="*/ 483193 w 1195754"/>
              <a:gd name="connsiteY73" fmla="*/ 768804 h 1194555"/>
              <a:gd name="connsiteX74" fmla="*/ 461978 w 1195754"/>
              <a:gd name="connsiteY74" fmla="*/ 758834 h 1194555"/>
              <a:gd name="connsiteX75" fmla="*/ 460730 w 1195754"/>
              <a:gd name="connsiteY75" fmla="*/ 758834 h 1194555"/>
              <a:gd name="connsiteX76" fmla="*/ 370880 w 1195754"/>
              <a:gd name="connsiteY76" fmla="*/ 632973 h 1194555"/>
              <a:gd name="connsiteX77" fmla="*/ 363393 w 1195754"/>
              <a:gd name="connsiteY77" fmla="*/ 593097 h 1194555"/>
              <a:gd name="connsiteX78" fmla="*/ 324707 w 1195754"/>
              <a:gd name="connsiteY78" fmla="*/ 585620 h 1194555"/>
              <a:gd name="connsiteX79" fmla="*/ 29680 w 1195754"/>
              <a:gd name="connsiteY79" fmla="*/ 457098 h 1194555"/>
              <a:gd name="connsiteX80" fmla="*/ 41552 w 1195754"/>
              <a:gd name="connsiteY80" fmla="*/ 474456 h 1194555"/>
              <a:gd name="connsiteX81" fmla="*/ 29680 w 1195754"/>
              <a:gd name="connsiteY81" fmla="*/ 591003 h 1194555"/>
              <a:gd name="connsiteX82" fmla="*/ 14246 w 1195754"/>
              <a:gd name="connsiteY82" fmla="*/ 607121 h 1194555"/>
              <a:gd name="connsiteX83" fmla="*/ 0 w 1195754"/>
              <a:gd name="connsiteY83" fmla="*/ 591003 h 1194555"/>
              <a:gd name="connsiteX84" fmla="*/ 11872 w 1195754"/>
              <a:gd name="connsiteY84" fmla="*/ 468257 h 1194555"/>
              <a:gd name="connsiteX85" fmla="*/ 29680 w 1195754"/>
              <a:gd name="connsiteY85" fmla="*/ 457098 h 1194555"/>
              <a:gd name="connsiteX86" fmla="*/ 1160643 w 1195754"/>
              <a:gd name="connsiteY86" fmla="*/ 455884 h 1194555"/>
              <a:gd name="connsiteX87" fmla="*/ 1178451 w 1195754"/>
              <a:gd name="connsiteY87" fmla="*/ 468521 h 1194555"/>
              <a:gd name="connsiteX88" fmla="*/ 1190323 w 1195754"/>
              <a:gd name="connsiteY88" fmla="*/ 594897 h 1194555"/>
              <a:gd name="connsiteX89" fmla="*/ 1190323 w 1195754"/>
              <a:gd name="connsiteY89" fmla="*/ 596161 h 1194555"/>
              <a:gd name="connsiteX90" fmla="*/ 1174889 w 1195754"/>
              <a:gd name="connsiteY90" fmla="*/ 612589 h 1194555"/>
              <a:gd name="connsiteX91" fmla="*/ 1160643 w 1195754"/>
              <a:gd name="connsiteY91" fmla="*/ 596161 h 1194555"/>
              <a:gd name="connsiteX92" fmla="*/ 1160643 w 1195754"/>
              <a:gd name="connsiteY92" fmla="*/ 594897 h 1194555"/>
              <a:gd name="connsiteX93" fmla="*/ 1148771 w 1195754"/>
              <a:gd name="connsiteY93" fmla="*/ 474840 h 1194555"/>
              <a:gd name="connsiteX94" fmla="*/ 1160643 w 1195754"/>
              <a:gd name="connsiteY94" fmla="*/ 455884 h 1194555"/>
              <a:gd name="connsiteX95" fmla="*/ 762726 w 1195754"/>
              <a:gd name="connsiteY95" fmla="*/ 429851 h 1194555"/>
              <a:gd name="connsiteX96" fmla="*/ 796420 w 1195754"/>
              <a:gd name="connsiteY96" fmla="*/ 492158 h 1194555"/>
              <a:gd name="connsiteX97" fmla="*/ 796420 w 1195754"/>
              <a:gd name="connsiteY97" fmla="*/ 493405 h 1194555"/>
              <a:gd name="connsiteX98" fmla="*/ 1055987 w 1195754"/>
              <a:gd name="connsiteY98" fmla="*/ 679081 h 1194555"/>
              <a:gd name="connsiteX99" fmla="*/ 1064723 w 1195754"/>
              <a:gd name="connsiteY99" fmla="*/ 593097 h 1194555"/>
              <a:gd name="connsiteX100" fmla="*/ 1054739 w 1195754"/>
              <a:gd name="connsiteY100" fmla="*/ 499635 h 1194555"/>
              <a:gd name="connsiteX101" fmla="*/ 953658 w 1195754"/>
              <a:gd name="connsiteY101" fmla="*/ 522066 h 1194555"/>
              <a:gd name="connsiteX102" fmla="*/ 762726 w 1195754"/>
              <a:gd name="connsiteY102" fmla="*/ 429851 h 1194555"/>
              <a:gd name="connsiteX103" fmla="*/ 121337 w 1195754"/>
              <a:gd name="connsiteY103" fmla="*/ 237590 h 1194555"/>
              <a:gd name="connsiteX104" fmla="*/ 134004 w 1195754"/>
              <a:gd name="connsiteY104" fmla="*/ 239888 h 1194555"/>
              <a:gd name="connsiteX105" fmla="*/ 136506 w 1195754"/>
              <a:gd name="connsiteY105" fmla="*/ 261950 h 1194555"/>
              <a:gd name="connsiteX106" fmla="*/ 76455 w 1195754"/>
              <a:gd name="connsiteY106" fmla="*/ 362451 h 1194555"/>
              <a:gd name="connsiteX107" fmla="*/ 62693 w 1195754"/>
              <a:gd name="connsiteY107" fmla="*/ 371030 h 1194555"/>
              <a:gd name="connsiteX108" fmla="*/ 56438 w 1195754"/>
              <a:gd name="connsiteY108" fmla="*/ 369805 h 1194555"/>
              <a:gd name="connsiteX109" fmla="*/ 48931 w 1195754"/>
              <a:gd name="connsiteY109" fmla="*/ 350195 h 1194555"/>
              <a:gd name="connsiteX110" fmla="*/ 111484 w 1195754"/>
              <a:gd name="connsiteY110" fmla="*/ 243565 h 1194555"/>
              <a:gd name="connsiteX111" fmla="*/ 121337 w 1195754"/>
              <a:gd name="connsiteY111" fmla="*/ 237590 h 1194555"/>
              <a:gd name="connsiteX112" fmla="*/ 1001456 w 1195754"/>
              <a:gd name="connsiteY112" fmla="*/ 229494 h 1194555"/>
              <a:gd name="connsiteX113" fmla="*/ 1011412 w 1195754"/>
              <a:gd name="connsiteY113" fmla="*/ 230757 h 1194555"/>
              <a:gd name="connsiteX114" fmla="*/ 1026347 w 1195754"/>
              <a:gd name="connsiteY114" fmla="*/ 237071 h 1194555"/>
              <a:gd name="connsiteX115" fmla="*/ 1041282 w 1195754"/>
              <a:gd name="connsiteY115" fmla="*/ 253489 h 1194555"/>
              <a:gd name="connsiteX116" fmla="*/ 1043771 w 1195754"/>
              <a:gd name="connsiteY116" fmla="*/ 256015 h 1194555"/>
              <a:gd name="connsiteX117" fmla="*/ 1043771 w 1195754"/>
              <a:gd name="connsiteY117" fmla="*/ 259804 h 1194555"/>
              <a:gd name="connsiteX118" fmla="*/ 1040037 w 1195754"/>
              <a:gd name="connsiteY118" fmla="*/ 268644 h 1194555"/>
              <a:gd name="connsiteX119" fmla="*/ 1031325 w 1195754"/>
              <a:gd name="connsiteY119" fmla="*/ 272433 h 1194555"/>
              <a:gd name="connsiteX120" fmla="*/ 1023858 w 1195754"/>
              <a:gd name="connsiteY120" fmla="*/ 269907 h 1194555"/>
              <a:gd name="connsiteX121" fmla="*/ 1020124 w 1195754"/>
              <a:gd name="connsiteY121" fmla="*/ 264855 h 1194555"/>
              <a:gd name="connsiteX122" fmla="*/ 1012657 w 1195754"/>
              <a:gd name="connsiteY122" fmla="*/ 258541 h 1194555"/>
              <a:gd name="connsiteX123" fmla="*/ 1003945 w 1195754"/>
              <a:gd name="connsiteY123" fmla="*/ 254752 h 1194555"/>
              <a:gd name="connsiteX124" fmla="*/ 1001456 w 1195754"/>
              <a:gd name="connsiteY124" fmla="*/ 254752 h 1194555"/>
              <a:gd name="connsiteX125" fmla="*/ 992744 w 1195754"/>
              <a:gd name="connsiteY125" fmla="*/ 256015 h 1194555"/>
              <a:gd name="connsiteX126" fmla="*/ 986521 w 1195754"/>
              <a:gd name="connsiteY126" fmla="*/ 261067 h 1194555"/>
              <a:gd name="connsiteX127" fmla="*/ 981543 w 1195754"/>
              <a:gd name="connsiteY127" fmla="*/ 267381 h 1194555"/>
              <a:gd name="connsiteX128" fmla="*/ 980298 w 1195754"/>
              <a:gd name="connsiteY128" fmla="*/ 276222 h 1194555"/>
              <a:gd name="connsiteX129" fmla="*/ 980298 w 1195754"/>
              <a:gd name="connsiteY129" fmla="*/ 306531 h 1194555"/>
              <a:gd name="connsiteX130" fmla="*/ 981543 w 1195754"/>
              <a:gd name="connsiteY130" fmla="*/ 316635 h 1194555"/>
              <a:gd name="connsiteX131" fmla="*/ 986521 w 1195754"/>
              <a:gd name="connsiteY131" fmla="*/ 321686 h 1194555"/>
              <a:gd name="connsiteX132" fmla="*/ 992744 w 1195754"/>
              <a:gd name="connsiteY132" fmla="*/ 326738 h 1194555"/>
              <a:gd name="connsiteX133" fmla="*/ 1001456 w 1195754"/>
              <a:gd name="connsiteY133" fmla="*/ 328001 h 1194555"/>
              <a:gd name="connsiteX134" fmla="*/ 1010168 w 1195754"/>
              <a:gd name="connsiteY134" fmla="*/ 326738 h 1194555"/>
              <a:gd name="connsiteX135" fmla="*/ 1015146 w 1195754"/>
              <a:gd name="connsiteY135" fmla="*/ 322949 h 1194555"/>
              <a:gd name="connsiteX136" fmla="*/ 1020124 w 1195754"/>
              <a:gd name="connsiteY136" fmla="*/ 316635 h 1194555"/>
              <a:gd name="connsiteX137" fmla="*/ 1022613 w 1195754"/>
              <a:gd name="connsiteY137" fmla="*/ 307794 h 1194555"/>
              <a:gd name="connsiteX138" fmla="*/ 1017635 w 1195754"/>
              <a:gd name="connsiteY138" fmla="*/ 307794 h 1194555"/>
              <a:gd name="connsiteX139" fmla="*/ 1008923 w 1195754"/>
              <a:gd name="connsiteY139" fmla="*/ 305269 h 1194555"/>
              <a:gd name="connsiteX140" fmla="*/ 1005189 w 1195754"/>
              <a:gd name="connsiteY140" fmla="*/ 295165 h 1194555"/>
              <a:gd name="connsiteX141" fmla="*/ 1008923 w 1195754"/>
              <a:gd name="connsiteY141" fmla="*/ 286325 h 1194555"/>
              <a:gd name="connsiteX142" fmla="*/ 1017635 w 1195754"/>
              <a:gd name="connsiteY142" fmla="*/ 282536 h 1194555"/>
              <a:gd name="connsiteX143" fmla="*/ 1035059 w 1195754"/>
              <a:gd name="connsiteY143" fmla="*/ 282536 h 1194555"/>
              <a:gd name="connsiteX144" fmla="*/ 1043771 w 1195754"/>
              <a:gd name="connsiteY144" fmla="*/ 286325 h 1194555"/>
              <a:gd name="connsiteX145" fmla="*/ 1047504 w 1195754"/>
              <a:gd name="connsiteY145" fmla="*/ 295165 h 1194555"/>
              <a:gd name="connsiteX146" fmla="*/ 1047504 w 1195754"/>
              <a:gd name="connsiteY146" fmla="*/ 306531 h 1194555"/>
              <a:gd name="connsiteX147" fmla="*/ 1043771 w 1195754"/>
              <a:gd name="connsiteY147" fmla="*/ 325475 h 1194555"/>
              <a:gd name="connsiteX148" fmla="*/ 1033814 w 1195754"/>
              <a:gd name="connsiteY148" fmla="*/ 340630 h 1194555"/>
              <a:gd name="connsiteX149" fmla="*/ 1020124 w 1195754"/>
              <a:gd name="connsiteY149" fmla="*/ 349470 h 1194555"/>
              <a:gd name="connsiteX150" fmla="*/ 1001456 w 1195754"/>
              <a:gd name="connsiteY150" fmla="*/ 354522 h 1194555"/>
              <a:gd name="connsiteX151" fmla="*/ 984032 w 1195754"/>
              <a:gd name="connsiteY151" fmla="*/ 350733 h 1194555"/>
              <a:gd name="connsiteX152" fmla="*/ 969097 w 1195754"/>
              <a:gd name="connsiteY152" fmla="*/ 340630 h 1194555"/>
              <a:gd name="connsiteX153" fmla="*/ 959141 w 1195754"/>
              <a:gd name="connsiteY153" fmla="*/ 326738 h 1194555"/>
              <a:gd name="connsiteX154" fmla="*/ 955407 w 1195754"/>
              <a:gd name="connsiteY154" fmla="*/ 307794 h 1194555"/>
              <a:gd name="connsiteX155" fmla="*/ 955407 w 1195754"/>
              <a:gd name="connsiteY155" fmla="*/ 276222 h 1194555"/>
              <a:gd name="connsiteX156" fmla="*/ 959141 w 1195754"/>
              <a:gd name="connsiteY156" fmla="*/ 258541 h 1194555"/>
              <a:gd name="connsiteX157" fmla="*/ 967853 w 1195754"/>
              <a:gd name="connsiteY157" fmla="*/ 243386 h 1194555"/>
              <a:gd name="connsiteX158" fmla="*/ 982787 w 1195754"/>
              <a:gd name="connsiteY158" fmla="*/ 233283 h 1194555"/>
              <a:gd name="connsiteX159" fmla="*/ 1001456 w 1195754"/>
              <a:gd name="connsiteY159" fmla="*/ 229494 h 1194555"/>
              <a:gd name="connsiteX160" fmla="*/ 867142 w 1195754"/>
              <a:gd name="connsiteY160" fmla="*/ 207531 h 1194555"/>
              <a:gd name="connsiteX161" fmla="*/ 922736 w 1195754"/>
              <a:gd name="connsiteY161" fmla="*/ 207531 h 1194555"/>
              <a:gd name="connsiteX162" fmla="*/ 933854 w 1195754"/>
              <a:gd name="connsiteY162" fmla="*/ 212473 h 1194555"/>
              <a:gd name="connsiteX163" fmla="*/ 938796 w 1195754"/>
              <a:gd name="connsiteY163" fmla="*/ 223592 h 1194555"/>
              <a:gd name="connsiteX164" fmla="*/ 933854 w 1195754"/>
              <a:gd name="connsiteY164" fmla="*/ 234711 h 1194555"/>
              <a:gd name="connsiteX165" fmla="*/ 922736 w 1195754"/>
              <a:gd name="connsiteY165" fmla="*/ 239653 h 1194555"/>
              <a:gd name="connsiteX166" fmla="*/ 880731 w 1195754"/>
              <a:gd name="connsiteY166" fmla="*/ 239653 h 1194555"/>
              <a:gd name="connsiteX167" fmla="*/ 880731 w 1195754"/>
              <a:gd name="connsiteY167" fmla="*/ 252007 h 1194555"/>
              <a:gd name="connsiteX168" fmla="*/ 898027 w 1195754"/>
              <a:gd name="connsiteY168" fmla="*/ 252007 h 1194555"/>
              <a:gd name="connsiteX169" fmla="*/ 917794 w 1195754"/>
              <a:gd name="connsiteY169" fmla="*/ 255713 h 1194555"/>
              <a:gd name="connsiteX170" fmla="*/ 933854 w 1195754"/>
              <a:gd name="connsiteY170" fmla="*/ 266833 h 1194555"/>
              <a:gd name="connsiteX171" fmla="*/ 944973 w 1195754"/>
              <a:gd name="connsiteY171" fmla="*/ 282893 h 1194555"/>
              <a:gd name="connsiteX172" fmla="*/ 948680 w 1195754"/>
              <a:gd name="connsiteY172" fmla="*/ 302661 h 1194555"/>
              <a:gd name="connsiteX173" fmla="*/ 944973 w 1195754"/>
              <a:gd name="connsiteY173" fmla="*/ 322428 h 1194555"/>
              <a:gd name="connsiteX174" fmla="*/ 933854 w 1195754"/>
              <a:gd name="connsiteY174" fmla="*/ 339724 h 1194555"/>
              <a:gd name="connsiteX175" fmla="*/ 917794 w 1195754"/>
              <a:gd name="connsiteY175" fmla="*/ 349608 h 1194555"/>
              <a:gd name="connsiteX176" fmla="*/ 898027 w 1195754"/>
              <a:gd name="connsiteY176" fmla="*/ 354549 h 1194555"/>
              <a:gd name="connsiteX177" fmla="*/ 884437 w 1195754"/>
              <a:gd name="connsiteY177" fmla="*/ 352079 h 1194555"/>
              <a:gd name="connsiteX178" fmla="*/ 872083 w 1195754"/>
              <a:gd name="connsiteY178" fmla="*/ 347137 h 1194555"/>
              <a:gd name="connsiteX179" fmla="*/ 859729 w 1195754"/>
              <a:gd name="connsiteY179" fmla="*/ 338489 h 1194555"/>
              <a:gd name="connsiteX180" fmla="*/ 853552 w 1195754"/>
              <a:gd name="connsiteY180" fmla="*/ 326134 h 1194555"/>
              <a:gd name="connsiteX181" fmla="*/ 852316 w 1195754"/>
              <a:gd name="connsiteY181" fmla="*/ 319957 h 1194555"/>
              <a:gd name="connsiteX182" fmla="*/ 854787 w 1195754"/>
              <a:gd name="connsiteY182" fmla="*/ 311309 h 1194555"/>
              <a:gd name="connsiteX183" fmla="*/ 859729 w 1195754"/>
              <a:gd name="connsiteY183" fmla="*/ 306367 h 1194555"/>
              <a:gd name="connsiteX184" fmla="*/ 867142 w 1195754"/>
              <a:gd name="connsiteY184" fmla="*/ 305131 h 1194555"/>
              <a:gd name="connsiteX185" fmla="*/ 877025 w 1195754"/>
              <a:gd name="connsiteY185" fmla="*/ 308838 h 1194555"/>
              <a:gd name="connsiteX186" fmla="*/ 881967 w 1195754"/>
              <a:gd name="connsiteY186" fmla="*/ 313780 h 1194555"/>
              <a:gd name="connsiteX187" fmla="*/ 885673 w 1195754"/>
              <a:gd name="connsiteY187" fmla="*/ 318721 h 1194555"/>
              <a:gd name="connsiteX188" fmla="*/ 890615 w 1195754"/>
              <a:gd name="connsiteY188" fmla="*/ 322428 h 1194555"/>
              <a:gd name="connsiteX189" fmla="*/ 898027 w 1195754"/>
              <a:gd name="connsiteY189" fmla="*/ 323663 h 1194555"/>
              <a:gd name="connsiteX190" fmla="*/ 912852 w 1195754"/>
              <a:gd name="connsiteY190" fmla="*/ 317486 h 1194555"/>
              <a:gd name="connsiteX191" fmla="*/ 917794 w 1195754"/>
              <a:gd name="connsiteY191" fmla="*/ 302661 h 1194555"/>
              <a:gd name="connsiteX192" fmla="*/ 912852 w 1195754"/>
              <a:gd name="connsiteY192" fmla="*/ 287835 h 1194555"/>
              <a:gd name="connsiteX193" fmla="*/ 898027 w 1195754"/>
              <a:gd name="connsiteY193" fmla="*/ 282893 h 1194555"/>
              <a:gd name="connsiteX194" fmla="*/ 867142 w 1195754"/>
              <a:gd name="connsiteY194" fmla="*/ 282893 h 1194555"/>
              <a:gd name="connsiteX195" fmla="*/ 856023 w 1195754"/>
              <a:gd name="connsiteY195" fmla="*/ 277952 h 1194555"/>
              <a:gd name="connsiteX196" fmla="*/ 851081 w 1195754"/>
              <a:gd name="connsiteY196" fmla="*/ 266833 h 1194555"/>
              <a:gd name="connsiteX197" fmla="*/ 851081 w 1195754"/>
              <a:gd name="connsiteY197" fmla="*/ 223592 h 1194555"/>
              <a:gd name="connsiteX198" fmla="*/ 854787 w 1195754"/>
              <a:gd name="connsiteY198" fmla="*/ 212473 h 1194555"/>
              <a:gd name="connsiteX199" fmla="*/ 867142 w 1195754"/>
              <a:gd name="connsiteY199" fmla="*/ 207531 h 1194555"/>
              <a:gd name="connsiteX200" fmla="*/ 434524 w 1195754"/>
              <a:gd name="connsiteY200" fmla="*/ 155698 h 1194555"/>
              <a:gd name="connsiteX201" fmla="*/ 138767 w 1195754"/>
              <a:gd name="connsiteY201" fmla="*/ 500881 h 1194555"/>
              <a:gd name="connsiteX202" fmla="*/ 253576 w 1195754"/>
              <a:gd name="connsiteY202" fmla="*/ 469728 h 1194555"/>
              <a:gd name="connsiteX203" fmla="*/ 305988 w 1195754"/>
              <a:gd name="connsiteY203" fmla="*/ 384989 h 1194555"/>
              <a:gd name="connsiteX204" fmla="*/ 335938 w 1195754"/>
              <a:gd name="connsiteY204" fmla="*/ 327667 h 1194555"/>
              <a:gd name="connsiteX205" fmla="*/ 350913 w 1195754"/>
              <a:gd name="connsiteY205" fmla="*/ 310221 h 1194555"/>
              <a:gd name="connsiteX206" fmla="*/ 435772 w 1195754"/>
              <a:gd name="connsiteY206" fmla="*/ 160683 h 1194555"/>
              <a:gd name="connsiteX207" fmla="*/ 434524 w 1195754"/>
              <a:gd name="connsiteY207" fmla="*/ 155698 h 1194555"/>
              <a:gd name="connsiteX208" fmla="*/ 949299 w 1195754"/>
              <a:gd name="connsiteY208" fmla="*/ 128635 h 1194555"/>
              <a:gd name="connsiteX209" fmla="*/ 798403 w 1195754"/>
              <a:gd name="connsiteY209" fmla="*/ 278294 h 1194555"/>
              <a:gd name="connsiteX210" fmla="*/ 949299 w 1195754"/>
              <a:gd name="connsiteY210" fmla="*/ 427952 h 1194555"/>
              <a:gd name="connsiteX211" fmla="*/ 1098957 w 1195754"/>
              <a:gd name="connsiteY211" fmla="*/ 278294 h 1194555"/>
              <a:gd name="connsiteX212" fmla="*/ 949299 w 1195754"/>
              <a:gd name="connsiteY212" fmla="*/ 128635 h 1194555"/>
              <a:gd name="connsiteX213" fmla="*/ 596753 w 1195754"/>
              <a:gd name="connsiteY213" fmla="*/ 125791 h 1194555"/>
              <a:gd name="connsiteX214" fmla="*/ 464474 w 1195754"/>
              <a:gd name="connsiteY214" fmla="*/ 145729 h 1194555"/>
              <a:gd name="connsiteX215" fmla="*/ 466970 w 1195754"/>
              <a:gd name="connsiteY215" fmla="*/ 159437 h 1194555"/>
              <a:gd name="connsiteX216" fmla="*/ 466970 w 1195754"/>
              <a:gd name="connsiteY216" fmla="*/ 160683 h 1194555"/>
              <a:gd name="connsiteX217" fmla="*/ 466970 w 1195754"/>
              <a:gd name="connsiteY217" fmla="*/ 161929 h 1194555"/>
              <a:gd name="connsiteX218" fmla="*/ 373376 w 1195754"/>
              <a:gd name="connsiteY218" fmla="*/ 331405 h 1194555"/>
              <a:gd name="connsiteX219" fmla="*/ 359649 w 1195754"/>
              <a:gd name="connsiteY219" fmla="*/ 347605 h 1194555"/>
              <a:gd name="connsiteX220" fmla="*/ 335938 w 1195754"/>
              <a:gd name="connsiteY220" fmla="*/ 392466 h 1194555"/>
              <a:gd name="connsiteX221" fmla="*/ 274790 w 1195754"/>
              <a:gd name="connsiteY221" fmla="*/ 490912 h 1194555"/>
              <a:gd name="connsiteX222" fmla="*/ 172461 w 1195754"/>
              <a:gd name="connsiteY222" fmla="*/ 538266 h 1194555"/>
              <a:gd name="connsiteX223" fmla="*/ 133776 w 1195754"/>
              <a:gd name="connsiteY223" fmla="*/ 532035 h 1194555"/>
              <a:gd name="connsiteX224" fmla="*/ 130032 w 1195754"/>
              <a:gd name="connsiteY224" fmla="*/ 593097 h 1194555"/>
              <a:gd name="connsiteX225" fmla="*/ 135024 w 1195754"/>
              <a:gd name="connsiteY225" fmla="*/ 659142 h 1194555"/>
              <a:gd name="connsiteX226" fmla="*/ 156238 w 1195754"/>
              <a:gd name="connsiteY226" fmla="*/ 657896 h 1194555"/>
              <a:gd name="connsiteX227" fmla="*/ 233609 w 1195754"/>
              <a:gd name="connsiteY227" fmla="*/ 629235 h 1194555"/>
              <a:gd name="connsiteX228" fmla="*/ 236105 w 1195754"/>
              <a:gd name="connsiteY228" fmla="*/ 624250 h 1194555"/>
              <a:gd name="connsiteX229" fmla="*/ 323459 w 1195754"/>
              <a:gd name="connsiteY229" fmla="*/ 554466 h 1194555"/>
              <a:gd name="connsiteX230" fmla="*/ 384607 w 1195754"/>
              <a:gd name="connsiteY230" fmla="*/ 570666 h 1194555"/>
              <a:gd name="connsiteX231" fmla="*/ 403326 w 1195754"/>
              <a:gd name="connsiteY231" fmla="*/ 632973 h 1194555"/>
              <a:gd name="connsiteX232" fmla="*/ 475705 w 1195754"/>
              <a:gd name="connsiteY232" fmla="*/ 730173 h 1194555"/>
              <a:gd name="connsiteX233" fmla="*/ 496920 w 1195754"/>
              <a:gd name="connsiteY233" fmla="*/ 740142 h 1194555"/>
              <a:gd name="connsiteX234" fmla="*/ 504407 w 1195754"/>
              <a:gd name="connsiteY234" fmla="*/ 743881 h 1194555"/>
              <a:gd name="connsiteX235" fmla="*/ 621712 w 1195754"/>
              <a:gd name="connsiteY235" fmla="*/ 831111 h 1194555"/>
              <a:gd name="connsiteX236" fmla="*/ 681612 w 1195754"/>
              <a:gd name="connsiteY236" fmla="*/ 1028003 h 1194555"/>
              <a:gd name="connsiteX237" fmla="*/ 681612 w 1195754"/>
              <a:gd name="connsiteY237" fmla="*/ 1051679 h 1194555"/>
              <a:gd name="connsiteX238" fmla="*/ 1049748 w 1195754"/>
              <a:gd name="connsiteY238" fmla="*/ 710235 h 1194555"/>
              <a:gd name="connsiteX239" fmla="*/ 772710 w 1195754"/>
              <a:gd name="connsiteY239" fmla="*/ 513343 h 1194555"/>
              <a:gd name="connsiteX240" fmla="*/ 734024 w 1195754"/>
              <a:gd name="connsiteY240" fmla="*/ 383743 h 1194555"/>
              <a:gd name="connsiteX241" fmla="*/ 710314 w 1195754"/>
              <a:gd name="connsiteY241" fmla="*/ 280313 h 1194555"/>
              <a:gd name="connsiteX242" fmla="*/ 747751 w 1195754"/>
              <a:gd name="connsiteY242" fmla="*/ 151960 h 1194555"/>
              <a:gd name="connsiteX243" fmla="*/ 596753 w 1195754"/>
              <a:gd name="connsiteY243" fmla="*/ 125791 h 1194555"/>
              <a:gd name="connsiteX244" fmla="*/ 949299 w 1195754"/>
              <a:gd name="connsiteY244" fmla="*/ 97714 h 1194555"/>
              <a:gd name="connsiteX245" fmla="*/ 1129878 w 1195754"/>
              <a:gd name="connsiteY245" fmla="*/ 278294 h 1194555"/>
              <a:gd name="connsiteX246" fmla="*/ 949299 w 1195754"/>
              <a:gd name="connsiteY246" fmla="*/ 458873 h 1194555"/>
              <a:gd name="connsiteX247" fmla="*/ 768719 w 1195754"/>
              <a:gd name="connsiteY247" fmla="*/ 278294 h 1194555"/>
              <a:gd name="connsiteX248" fmla="*/ 949299 w 1195754"/>
              <a:gd name="connsiteY248" fmla="*/ 97714 h 1194555"/>
              <a:gd name="connsiteX249" fmla="*/ 308375 w 1195754"/>
              <a:gd name="connsiteY249" fmla="*/ 72867 h 1194555"/>
              <a:gd name="connsiteX250" fmla="*/ 317663 w 1195754"/>
              <a:gd name="connsiteY250" fmla="*/ 80078 h 1194555"/>
              <a:gd name="connsiteX251" fmla="*/ 312626 w 1195754"/>
              <a:gd name="connsiteY251" fmla="*/ 100943 h 1194555"/>
              <a:gd name="connsiteX252" fmla="*/ 215655 w 1195754"/>
              <a:gd name="connsiteY252" fmla="*/ 168447 h 1194555"/>
              <a:gd name="connsiteX253" fmla="*/ 205580 w 1195754"/>
              <a:gd name="connsiteY253" fmla="*/ 173357 h 1194555"/>
              <a:gd name="connsiteX254" fmla="*/ 192987 w 1195754"/>
              <a:gd name="connsiteY254" fmla="*/ 167220 h 1194555"/>
              <a:gd name="connsiteX255" fmla="*/ 194246 w 1195754"/>
              <a:gd name="connsiteY255" fmla="*/ 146355 h 1194555"/>
              <a:gd name="connsiteX256" fmla="*/ 296254 w 1195754"/>
              <a:gd name="connsiteY256" fmla="*/ 73941 h 1194555"/>
              <a:gd name="connsiteX257" fmla="*/ 308375 w 1195754"/>
              <a:gd name="connsiteY257" fmla="*/ 72867 h 1194555"/>
              <a:gd name="connsiteX258" fmla="*/ 953658 w 1195754"/>
              <a:gd name="connsiteY258" fmla="*/ 68468 h 1194555"/>
              <a:gd name="connsiteX259" fmla="*/ 741512 w 1195754"/>
              <a:gd name="connsiteY259" fmla="*/ 280313 h 1194555"/>
              <a:gd name="connsiteX260" fmla="*/ 953658 w 1195754"/>
              <a:gd name="connsiteY260" fmla="*/ 490912 h 1194555"/>
              <a:gd name="connsiteX261" fmla="*/ 1164556 w 1195754"/>
              <a:gd name="connsiteY261" fmla="*/ 280313 h 1194555"/>
              <a:gd name="connsiteX262" fmla="*/ 953658 w 1195754"/>
              <a:gd name="connsiteY262" fmla="*/ 68468 h 1194555"/>
              <a:gd name="connsiteX263" fmla="*/ 953658 w 1195754"/>
              <a:gd name="connsiteY263" fmla="*/ 37314 h 1194555"/>
              <a:gd name="connsiteX264" fmla="*/ 1195754 w 1195754"/>
              <a:gd name="connsiteY264" fmla="*/ 280313 h 1194555"/>
              <a:gd name="connsiteX265" fmla="*/ 1083441 w 1195754"/>
              <a:gd name="connsiteY265" fmla="*/ 484682 h 1194555"/>
              <a:gd name="connsiteX266" fmla="*/ 1095921 w 1195754"/>
              <a:gd name="connsiteY266" fmla="*/ 593097 h 1194555"/>
              <a:gd name="connsiteX267" fmla="*/ 1084689 w 1195754"/>
              <a:gd name="connsiteY267" fmla="*/ 694035 h 1194555"/>
              <a:gd name="connsiteX268" fmla="*/ 1085937 w 1195754"/>
              <a:gd name="connsiteY268" fmla="*/ 694035 h 1194555"/>
              <a:gd name="connsiteX269" fmla="*/ 1084689 w 1195754"/>
              <a:gd name="connsiteY269" fmla="*/ 699019 h 1194555"/>
              <a:gd name="connsiteX270" fmla="*/ 596753 w 1195754"/>
              <a:gd name="connsiteY270" fmla="*/ 1090310 h 1194555"/>
              <a:gd name="connsiteX271" fmla="*/ 98834 w 1195754"/>
              <a:gd name="connsiteY271" fmla="*/ 593097 h 1194555"/>
              <a:gd name="connsiteX272" fmla="*/ 596753 w 1195754"/>
              <a:gd name="connsiteY272" fmla="*/ 94637 h 1194555"/>
              <a:gd name="connsiteX273" fmla="*/ 767718 w 1195754"/>
              <a:gd name="connsiteY273" fmla="*/ 124544 h 1194555"/>
              <a:gd name="connsiteX274" fmla="*/ 953658 w 1195754"/>
              <a:gd name="connsiteY274" fmla="*/ 37314 h 1194555"/>
              <a:gd name="connsiteX275" fmla="*/ 655536 w 1195754"/>
              <a:gd name="connsiteY275" fmla="*/ 163 h 1194555"/>
              <a:gd name="connsiteX276" fmla="*/ 777043 w 1195754"/>
              <a:gd name="connsiteY276" fmla="*/ 27151 h 1194555"/>
              <a:gd name="connsiteX277" fmla="*/ 786961 w 1195754"/>
              <a:gd name="connsiteY277" fmla="*/ 46428 h 1194555"/>
              <a:gd name="connsiteX278" fmla="*/ 772083 w 1195754"/>
              <a:gd name="connsiteY278" fmla="*/ 57994 h 1194555"/>
              <a:gd name="connsiteX279" fmla="*/ 767124 w 1195754"/>
              <a:gd name="connsiteY279" fmla="*/ 56709 h 1194555"/>
              <a:gd name="connsiteX280" fmla="*/ 651816 w 1195754"/>
              <a:gd name="connsiteY280" fmla="*/ 32291 h 1194555"/>
              <a:gd name="connsiteX281" fmla="*/ 638178 w 1195754"/>
              <a:gd name="connsiteY281" fmla="*/ 14299 h 1194555"/>
              <a:gd name="connsiteX282" fmla="*/ 655536 w 1195754"/>
              <a:gd name="connsiteY282" fmla="*/ 163 h 1194555"/>
              <a:gd name="connsiteX283" fmla="*/ 535823 w 1195754"/>
              <a:gd name="connsiteY283" fmla="*/ 163 h 1194555"/>
              <a:gd name="connsiteX284" fmla="*/ 553322 w 1195754"/>
              <a:gd name="connsiteY284" fmla="*/ 14299 h 1194555"/>
              <a:gd name="connsiteX285" fmla="*/ 538323 w 1195754"/>
              <a:gd name="connsiteY285" fmla="*/ 32291 h 1194555"/>
              <a:gd name="connsiteX286" fmla="*/ 423328 w 1195754"/>
              <a:gd name="connsiteY286" fmla="*/ 56709 h 1194555"/>
              <a:gd name="connsiteX287" fmla="*/ 418328 w 1195754"/>
              <a:gd name="connsiteY287" fmla="*/ 57994 h 1194555"/>
              <a:gd name="connsiteX288" fmla="*/ 403329 w 1195754"/>
              <a:gd name="connsiteY288" fmla="*/ 46428 h 1194555"/>
              <a:gd name="connsiteX289" fmla="*/ 412078 w 1195754"/>
              <a:gd name="connsiteY289" fmla="*/ 27151 h 1194555"/>
              <a:gd name="connsiteX290" fmla="*/ 535823 w 1195754"/>
              <a:gd name="connsiteY290" fmla="*/ 163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95754" h="1194555">
                <a:moveTo>
                  <a:pt x="534587" y="1158771"/>
                </a:moveTo>
                <a:cubicBezTo>
                  <a:pt x="553036" y="1160097"/>
                  <a:pt x="573945" y="1161422"/>
                  <a:pt x="593624" y="1161422"/>
                </a:cubicBezTo>
                <a:cubicBezTo>
                  <a:pt x="613304" y="1161422"/>
                  <a:pt x="631753" y="1160097"/>
                  <a:pt x="650202" y="1158771"/>
                </a:cubicBezTo>
                <a:cubicBezTo>
                  <a:pt x="658812" y="1157446"/>
                  <a:pt x="666191" y="1164073"/>
                  <a:pt x="667421" y="1173350"/>
                </a:cubicBezTo>
                <a:cubicBezTo>
                  <a:pt x="668651" y="1182627"/>
                  <a:pt x="662501" y="1190579"/>
                  <a:pt x="653892" y="1191904"/>
                </a:cubicBezTo>
                <a:cubicBezTo>
                  <a:pt x="634213" y="1193230"/>
                  <a:pt x="613304" y="1194555"/>
                  <a:pt x="593624" y="1194555"/>
                </a:cubicBezTo>
                <a:cubicBezTo>
                  <a:pt x="572715" y="1194555"/>
                  <a:pt x="551806" y="1193230"/>
                  <a:pt x="530897" y="1191904"/>
                </a:cubicBezTo>
                <a:cubicBezTo>
                  <a:pt x="522288" y="1189254"/>
                  <a:pt x="516138" y="1181302"/>
                  <a:pt x="516138" y="1173350"/>
                </a:cubicBezTo>
                <a:cubicBezTo>
                  <a:pt x="517368" y="1164073"/>
                  <a:pt x="525978" y="1157446"/>
                  <a:pt x="534587" y="1158771"/>
                </a:cubicBezTo>
                <a:close/>
                <a:moveTo>
                  <a:pt x="890440" y="1083904"/>
                </a:moveTo>
                <a:cubicBezTo>
                  <a:pt x="894367" y="1085115"/>
                  <a:pt x="897821" y="1087840"/>
                  <a:pt x="899706" y="1091474"/>
                </a:cubicBezTo>
                <a:cubicBezTo>
                  <a:pt x="904732" y="1098741"/>
                  <a:pt x="902219" y="1107220"/>
                  <a:pt x="894681" y="1110853"/>
                </a:cubicBezTo>
                <a:cubicBezTo>
                  <a:pt x="858246" y="1132655"/>
                  <a:pt x="819299" y="1148401"/>
                  <a:pt x="779095" y="1161724"/>
                </a:cubicBezTo>
                <a:cubicBezTo>
                  <a:pt x="777839" y="1161724"/>
                  <a:pt x="776582" y="1161724"/>
                  <a:pt x="774070" y="1161724"/>
                </a:cubicBezTo>
                <a:cubicBezTo>
                  <a:pt x="767788" y="1161724"/>
                  <a:pt x="761506" y="1156879"/>
                  <a:pt x="758993" y="1150823"/>
                </a:cubicBezTo>
                <a:cubicBezTo>
                  <a:pt x="757737" y="1143556"/>
                  <a:pt x="761506" y="1135077"/>
                  <a:pt x="769044" y="1132655"/>
                </a:cubicBezTo>
                <a:cubicBezTo>
                  <a:pt x="807992" y="1120543"/>
                  <a:pt x="844426" y="1104797"/>
                  <a:pt x="878348" y="1085418"/>
                </a:cubicBezTo>
                <a:cubicBezTo>
                  <a:pt x="882117" y="1082995"/>
                  <a:pt x="886514" y="1082693"/>
                  <a:pt x="890440" y="1083904"/>
                </a:cubicBezTo>
                <a:close/>
                <a:moveTo>
                  <a:pt x="298559" y="1083298"/>
                </a:moveTo>
                <a:cubicBezTo>
                  <a:pt x="302485" y="1082390"/>
                  <a:pt x="306882" y="1082996"/>
                  <a:pt x="310651" y="1085418"/>
                </a:cubicBezTo>
                <a:cubicBezTo>
                  <a:pt x="344573" y="1104797"/>
                  <a:pt x="382264" y="1120543"/>
                  <a:pt x="419955" y="1131444"/>
                </a:cubicBezTo>
                <a:cubicBezTo>
                  <a:pt x="427493" y="1135077"/>
                  <a:pt x="432519" y="1143556"/>
                  <a:pt x="430006" y="1150823"/>
                </a:cubicBezTo>
                <a:cubicBezTo>
                  <a:pt x="427493" y="1158090"/>
                  <a:pt x="421211" y="1161724"/>
                  <a:pt x="414930" y="1161724"/>
                </a:cubicBezTo>
                <a:cubicBezTo>
                  <a:pt x="413673" y="1161724"/>
                  <a:pt x="411160" y="1161724"/>
                  <a:pt x="409904" y="1160513"/>
                </a:cubicBezTo>
                <a:cubicBezTo>
                  <a:pt x="369700" y="1148401"/>
                  <a:pt x="330753" y="1131444"/>
                  <a:pt x="295575" y="1110853"/>
                </a:cubicBezTo>
                <a:cubicBezTo>
                  <a:pt x="286780" y="1107220"/>
                  <a:pt x="285524" y="1097530"/>
                  <a:pt x="289293" y="1090263"/>
                </a:cubicBezTo>
                <a:cubicBezTo>
                  <a:pt x="291178" y="1086629"/>
                  <a:pt x="294633" y="1084207"/>
                  <a:pt x="298559" y="1083298"/>
                </a:cubicBezTo>
                <a:close/>
                <a:moveTo>
                  <a:pt x="1061149" y="924182"/>
                </a:moveTo>
                <a:cubicBezTo>
                  <a:pt x="1065135" y="923550"/>
                  <a:pt x="1069428" y="924497"/>
                  <a:pt x="1073108" y="927655"/>
                </a:cubicBezTo>
                <a:cubicBezTo>
                  <a:pt x="1079242" y="931443"/>
                  <a:pt x="1080468" y="941547"/>
                  <a:pt x="1076788" y="949124"/>
                </a:cubicBezTo>
                <a:cubicBezTo>
                  <a:pt x="1051029" y="983223"/>
                  <a:pt x="1024042" y="1014795"/>
                  <a:pt x="993376" y="1042579"/>
                </a:cubicBezTo>
                <a:cubicBezTo>
                  <a:pt x="990923" y="1045105"/>
                  <a:pt x="987243" y="1046368"/>
                  <a:pt x="983563" y="1046368"/>
                </a:cubicBezTo>
                <a:cubicBezTo>
                  <a:pt x="978656" y="1046368"/>
                  <a:pt x="974977" y="1045105"/>
                  <a:pt x="972523" y="1041317"/>
                </a:cubicBezTo>
                <a:cubicBezTo>
                  <a:pt x="966390" y="1035002"/>
                  <a:pt x="966390" y="1024899"/>
                  <a:pt x="972523" y="1018584"/>
                </a:cubicBezTo>
                <a:cubicBezTo>
                  <a:pt x="1001963" y="992063"/>
                  <a:pt x="1028949" y="963016"/>
                  <a:pt x="1051029" y="930180"/>
                </a:cubicBezTo>
                <a:cubicBezTo>
                  <a:pt x="1053482" y="927023"/>
                  <a:pt x="1057162" y="924813"/>
                  <a:pt x="1061149" y="924182"/>
                </a:cubicBezTo>
                <a:close/>
                <a:moveTo>
                  <a:pt x="123798" y="918038"/>
                </a:moveTo>
                <a:cubicBezTo>
                  <a:pt x="127631" y="918663"/>
                  <a:pt x="131312" y="920852"/>
                  <a:pt x="133765" y="924603"/>
                </a:cubicBezTo>
                <a:cubicBezTo>
                  <a:pt x="157072" y="955862"/>
                  <a:pt x="182832" y="985871"/>
                  <a:pt x="211046" y="1013379"/>
                </a:cubicBezTo>
                <a:cubicBezTo>
                  <a:pt x="217180" y="1019631"/>
                  <a:pt x="218406" y="1028384"/>
                  <a:pt x="212273" y="1034636"/>
                </a:cubicBezTo>
                <a:cubicBezTo>
                  <a:pt x="209819" y="1038387"/>
                  <a:pt x="204913" y="1040888"/>
                  <a:pt x="201233" y="1040888"/>
                </a:cubicBezTo>
                <a:cubicBezTo>
                  <a:pt x="197553" y="1040888"/>
                  <a:pt x="193872" y="1038387"/>
                  <a:pt x="191419" y="1035886"/>
                </a:cubicBezTo>
                <a:cubicBezTo>
                  <a:pt x="160752" y="1008378"/>
                  <a:pt x="132538" y="977119"/>
                  <a:pt x="108004" y="942108"/>
                </a:cubicBezTo>
                <a:cubicBezTo>
                  <a:pt x="104324" y="935856"/>
                  <a:pt x="105551" y="925853"/>
                  <a:pt x="112911" y="920852"/>
                </a:cubicBezTo>
                <a:cubicBezTo>
                  <a:pt x="115978" y="918351"/>
                  <a:pt x="119964" y="917413"/>
                  <a:pt x="123798" y="918038"/>
                </a:cubicBezTo>
                <a:close/>
                <a:moveTo>
                  <a:pt x="1170649" y="702943"/>
                </a:moveTo>
                <a:cubicBezTo>
                  <a:pt x="1178336" y="705413"/>
                  <a:pt x="1184742" y="712826"/>
                  <a:pt x="1182179" y="721474"/>
                </a:cubicBezTo>
                <a:cubicBezTo>
                  <a:pt x="1173211" y="761009"/>
                  <a:pt x="1160399" y="801779"/>
                  <a:pt x="1142463" y="838842"/>
                </a:cubicBezTo>
                <a:cubicBezTo>
                  <a:pt x="1139900" y="845019"/>
                  <a:pt x="1133494" y="848726"/>
                  <a:pt x="1127089" y="848726"/>
                </a:cubicBezTo>
                <a:cubicBezTo>
                  <a:pt x="1125807" y="848726"/>
                  <a:pt x="1123245" y="847490"/>
                  <a:pt x="1120683" y="847490"/>
                </a:cubicBezTo>
                <a:cubicBezTo>
                  <a:pt x="1112996" y="843784"/>
                  <a:pt x="1109152" y="833900"/>
                  <a:pt x="1112996" y="826488"/>
                </a:cubicBezTo>
                <a:cubicBezTo>
                  <a:pt x="1129651" y="790659"/>
                  <a:pt x="1142463" y="753596"/>
                  <a:pt x="1150150" y="715297"/>
                </a:cubicBezTo>
                <a:cubicBezTo>
                  <a:pt x="1152712" y="706649"/>
                  <a:pt x="1161681" y="701707"/>
                  <a:pt x="1170649" y="702943"/>
                </a:cubicBezTo>
                <a:close/>
                <a:moveTo>
                  <a:pt x="24519" y="698687"/>
                </a:moveTo>
                <a:cubicBezTo>
                  <a:pt x="31903" y="696216"/>
                  <a:pt x="40518" y="701158"/>
                  <a:pt x="41749" y="709806"/>
                </a:cubicBezTo>
                <a:cubicBezTo>
                  <a:pt x="50364" y="748104"/>
                  <a:pt x="62670" y="785167"/>
                  <a:pt x="78669" y="822229"/>
                </a:cubicBezTo>
                <a:cubicBezTo>
                  <a:pt x="81130" y="829642"/>
                  <a:pt x="78669" y="838290"/>
                  <a:pt x="70054" y="841996"/>
                </a:cubicBezTo>
                <a:cubicBezTo>
                  <a:pt x="68824" y="843232"/>
                  <a:pt x="66362" y="843232"/>
                  <a:pt x="63901" y="843232"/>
                </a:cubicBezTo>
                <a:cubicBezTo>
                  <a:pt x="57748" y="843232"/>
                  <a:pt x="52825" y="840761"/>
                  <a:pt x="49133" y="834584"/>
                </a:cubicBezTo>
                <a:cubicBezTo>
                  <a:pt x="33134" y="796285"/>
                  <a:pt x="19597" y="756752"/>
                  <a:pt x="12213" y="715983"/>
                </a:cubicBezTo>
                <a:cubicBezTo>
                  <a:pt x="10982" y="707335"/>
                  <a:pt x="15905" y="699922"/>
                  <a:pt x="24519" y="698687"/>
                </a:cubicBezTo>
                <a:close/>
                <a:moveTo>
                  <a:pt x="324707" y="585620"/>
                </a:moveTo>
                <a:cubicBezTo>
                  <a:pt x="286022" y="588112"/>
                  <a:pt x="279782" y="603066"/>
                  <a:pt x="264807" y="636712"/>
                </a:cubicBezTo>
                <a:lnTo>
                  <a:pt x="261063" y="642942"/>
                </a:lnTo>
                <a:cubicBezTo>
                  <a:pt x="241097" y="687804"/>
                  <a:pt x="164974" y="689050"/>
                  <a:pt x="156238" y="689050"/>
                </a:cubicBezTo>
                <a:cubicBezTo>
                  <a:pt x="153742" y="689050"/>
                  <a:pt x="147503" y="689050"/>
                  <a:pt x="140015" y="689050"/>
                </a:cubicBezTo>
                <a:cubicBezTo>
                  <a:pt x="184940" y="900895"/>
                  <a:pt x="373376" y="1059156"/>
                  <a:pt x="596753" y="1059156"/>
                </a:cubicBezTo>
                <a:cubicBezTo>
                  <a:pt x="615472" y="1059156"/>
                  <a:pt x="632943" y="1057910"/>
                  <a:pt x="651662" y="1056664"/>
                </a:cubicBezTo>
                <a:cubicBezTo>
                  <a:pt x="650414" y="1046695"/>
                  <a:pt x="650414" y="1037972"/>
                  <a:pt x="650414" y="1029249"/>
                </a:cubicBezTo>
                <a:cubicBezTo>
                  <a:pt x="647918" y="961957"/>
                  <a:pt x="646670" y="902141"/>
                  <a:pt x="598001" y="851049"/>
                </a:cubicBezTo>
                <a:lnTo>
                  <a:pt x="596753" y="851049"/>
                </a:lnTo>
                <a:cubicBezTo>
                  <a:pt x="575539" y="823634"/>
                  <a:pt x="539349" y="796219"/>
                  <a:pt x="489432" y="771296"/>
                </a:cubicBezTo>
                <a:cubicBezTo>
                  <a:pt x="488184" y="771296"/>
                  <a:pt x="486937" y="770050"/>
                  <a:pt x="485689" y="770050"/>
                </a:cubicBezTo>
                <a:lnTo>
                  <a:pt x="483193" y="768804"/>
                </a:lnTo>
                <a:cubicBezTo>
                  <a:pt x="476953" y="765065"/>
                  <a:pt x="469466" y="762573"/>
                  <a:pt x="461978" y="758834"/>
                </a:cubicBezTo>
                <a:lnTo>
                  <a:pt x="460730" y="758834"/>
                </a:lnTo>
                <a:cubicBezTo>
                  <a:pt x="407070" y="728927"/>
                  <a:pt x="370880" y="679081"/>
                  <a:pt x="370880" y="632973"/>
                </a:cubicBezTo>
                <a:cubicBezTo>
                  <a:pt x="370880" y="611789"/>
                  <a:pt x="369632" y="599327"/>
                  <a:pt x="363393" y="593097"/>
                </a:cubicBezTo>
                <a:cubicBezTo>
                  <a:pt x="355905" y="586866"/>
                  <a:pt x="344674" y="584373"/>
                  <a:pt x="324707" y="585620"/>
                </a:cubicBezTo>
                <a:close/>
                <a:moveTo>
                  <a:pt x="29680" y="457098"/>
                </a:moveTo>
                <a:cubicBezTo>
                  <a:pt x="37990" y="458338"/>
                  <a:pt x="42739" y="465777"/>
                  <a:pt x="41552" y="474456"/>
                </a:cubicBezTo>
                <a:cubicBezTo>
                  <a:pt x="33241" y="512892"/>
                  <a:pt x="29680" y="551327"/>
                  <a:pt x="29680" y="591003"/>
                </a:cubicBezTo>
                <a:cubicBezTo>
                  <a:pt x="29680" y="600922"/>
                  <a:pt x="22557" y="607121"/>
                  <a:pt x="14246" y="607121"/>
                </a:cubicBezTo>
                <a:cubicBezTo>
                  <a:pt x="7123" y="607121"/>
                  <a:pt x="0" y="600922"/>
                  <a:pt x="0" y="591003"/>
                </a:cubicBezTo>
                <a:cubicBezTo>
                  <a:pt x="0" y="550088"/>
                  <a:pt x="4749" y="509172"/>
                  <a:pt x="11872" y="468257"/>
                </a:cubicBezTo>
                <a:cubicBezTo>
                  <a:pt x="14246" y="459578"/>
                  <a:pt x="22557" y="454618"/>
                  <a:pt x="29680" y="457098"/>
                </a:cubicBezTo>
                <a:close/>
                <a:moveTo>
                  <a:pt x="1160643" y="455884"/>
                </a:moveTo>
                <a:cubicBezTo>
                  <a:pt x="1168953" y="454620"/>
                  <a:pt x="1176077" y="459675"/>
                  <a:pt x="1178451" y="468521"/>
                </a:cubicBezTo>
                <a:cubicBezTo>
                  <a:pt x="1185574" y="508961"/>
                  <a:pt x="1190323" y="551929"/>
                  <a:pt x="1190323" y="594897"/>
                </a:cubicBezTo>
                <a:lnTo>
                  <a:pt x="1190323" y="596161"/>
                </a:lnTo>
                <a:cubicBezTo>
                  <a:pt x="1190323" y="605007"/>
                  <a:pt x="1184387" y="612589"/>
                  <a:pt x="1174889" y="612589"/>
                </a:cubicBezTo>
                <a:cubicBezTo>
                  <a:pt x="1166579" y="612589"/>
                  <a:pt x="1160643" y="605007"/>
                  <a:pt x="1160643" y="596161"/>
                </a:cubicBezTo>
                <a:lnTo>
                  <a:pt x="1160643" y="594897"/>
                </a:lnTo>
                <a:cubicBezTo>
                  <a:pt x="1160643" y="554457"/>
                  <a:pt x="1157082" y="514017"/>
                  <a:pt x="1148771" y="474840"/>
                </a:cubicBezTo>
                <a:cubicBezTo>
                  <a:pt x="1147584" y="465994"/>
                  <a:pt x="1152333" y="458411"/>
                  <a:pt x="1160643" y="455884"/>
                </a:cubicBezTo>
                <a:close/>
                <a:moveTo>
                  <a:pt x="762726" y="429851"/>
                </a:moveTo>
                <a:cubicBezTo>
                  <a:pt x="765222" y="449789"/>
                  <a:pt x="775206" y="469728"/>
                  <a:pt x="796420" y="492158"/>
                </a:cubicBezTo>
                <a:lnTo>
                  <a:pt x="796420" y="493405"/>
                </a:lnTo>
                <a:cubicBezTo>
                  <a:pt x="836354" y="543251"/>
                  <a:pt x="927452" y="608050"/>
                  <a:pt x="1055987" y="679081"/>
                </a:cubicBezTo>
                <a:cubicBezTo>
                  <a:pt x="1060979" y="650419"/>
                  <a:pt x="1064723" y="621758"/>
                  <a:pt x="1064723" y="593097"/>
                </a:cubicBezTo>
                <a:cubicBezTo>
                  <a:pt x="1064723" y="560697"/>
                  <a:pt x="1060979" y="529543"/>
                  <a:pt x="1054739" y="499635"/>
                </a:cubicBezTo>
                <a:cubicBezTo>
                  <a:pt x="1023541" y="514589"/>
                  <a:pt x="989848" y="522066"/>
                  <a:pt x="953658" y="522066"/>
                </a:cubicBezTo>
                <a:cubicBezTo>
                  <a:pt x="876287" y="522066"/>
                  <a:pt x="807652" y="485928"/>
                  <a:pt x="762726" y="429851"/>
                </a:cubicBezTo>
                <a:close/>
                <a:moveTo>
                  <a:pt x="121337" y="237590"/>
                </a:moveTo>
                <a:cubicBezTo>
                  <a:pt x="125246" y="236824"/>
                  <a:pt x="129625" y="237437"/>
                  <a:pt x="134004" y="239888"/>
                </a:cubicBezTo>
                <a:cubicBezTo>
                  <a:pt x="140259" y="244791"/>
                  <a:pt x="141510" y="254596"/>
                  <a:pt x="136506" y="261950"/>
                </a:cubicBezTo>
                <a:cubicBezTo>
                  <a:pt x="112735" y="292590"/>
                  <a:pt x="92718" y="326908"/>
                  <a:pt x="76455" y="362451"/>
                </a:cubicBezTo>
                <a:cubicBezTo>
                  <a:pt x="73953" y="368579"/>
                  <a:pt x="68948" y="371030"/>
                  <a:pt x="62693" y="371030"/>
                </a:cubicBezTo>
                <a:cubicBezTo>
                  <a:pt x="60191" y="371030"/>
                  <a:pt x="57689" y="371030"/>
                  <a:pt x="56438" y="369805"/>
                </a:cubicBezTo>
                <a:cubicBezTo>
                  <a:pt x="48931" y="366128"/>
                  <a:pt x="43927" y="357548"/>
                  <a:pt x="48931" y="350195"/>
                </a:cubicBezTo>
                <a:cubicBezTo>
                  <a:pt x="65195" y="312200"/>
                  <a:pt x="86463" y="276657"/>
                  <a:pt x="111484" y="243565"/>
                </a:cubicBezTo>
                <a:cubicBezTo>
                  <a:pt x="113987" y="240501"/>
                  <a:pt x="117427" y="238356"/>
                  <a:pt x="121337" y="237590"/>
                </a:cubicBezTo>
                <a:close/>
                <a:moveTo>
                  <a:pt x="1001456" y="229494"/>
                </a:moveTo>
                <a:cubicBezTo>
                  <a:pt x="1005189" y="229494"/>
                  <a:pt x="1007679" y="230757"/>
                  <a:pt x="1011412" y="230757"/>
                </a:cubicBezTo>
                <a:cubicBezTo>
                  <a:pt x="1016390" y="232020"/>
                  <a:pt x="1021369" y="233283"/>
                  <a:pt x="1026347" y="237071"/>
                </a:cubicBezTo>
                <a:cubicBezTo>
                  <a:pt x="1032570" y="240860"/>
                  <a:pt x="1037548" y="245912"/>
                  <a:pt x="1041282" y="253489"/>
                </a:cubicBezTo>
                <a:cubicBezTo>
                  <a:pt x="1042526" y="253489"/>
                  <a:pt x="1043771" y="254752"/>
                  <a:pt x="1043771" y="256015"/>
                </a:cubicBezTo>
                <a:cubicBezTo>
                  <a:pt x="1043771" y="257278"/>
                  <a:pt x="1043771" y="258541"/>
                  <a:pt x="1043771" y="259804"/>
                </a:cubicBezTo>
                <a:cubicBezTo>
                  <a:pt x="1043771" y="262330"/>
                  <a:pt x="1042526" y="266118"/>
                  <a:pt x="1040037" y="268644"/>
                </a:cubicBezTo>
                <a:cubicBezTo>
                  <a:pt x="1037548" y="271170"/>
                  <a:pt x="1035059" y="272433"/>
                  <a:pt x="1031325" y="272433"/>
                </a:cubicBezTo>
                <a:cubicBezTo>
                  <a:pt x="1027591" y="272433"/>
                  <a:pt x="1026347" y="272433"/>
                  <a:pt x="1023858" y="269907"/>
                </a:cubicBezTo>
                <a:cubicBezTo>
                  <a:pt x="1022613" y="268644"/>
                  <a:pt x="1021369" y="267381"/>
                  <a:pt x="1020124" y="264855"/>
                </a:cubicBezTo>
                <a:cubicBezTo>
                  <a:pt x="1017635" y="262330"/>
                  <a:pt x="1015146" y="261067"/>
                  <a:pt x="1012657" y="258541"/>
                </a:cubicBezTo>
                <a:cubicBezTo>
                  <a:pt x="1011412" y="257278"/>
                  <a:pt x="1007679" y="256015"/>
                  <a:pt x="1003945" y="254752"/>
                </a:cubicBezTo>
                <a:cubicBezTo>
                  <a:pt x="1003945" y="254752"/>
                  <a:pt x="1002700" y="254752"/>
                  <a:pt x="1001456" y="254752"/>
                </a:cubicBezTo>
                <a:cubicBezTo>
                  <a:pt x="998967" y="254752"/>
                  <a:pt x="995233" y="256015"/>
                  <a:pt x="992744" y="256015"/>
                </a:cubicBezTo>
                <a:cubicBezTo>
                  <a:pt x="990255" y="258541"/>
                  <a:pt x="987766" y="259804"/>
                  <a:pt x="986521" y="261067"/>
                </a:cubicBezTo>
                <a:cubicBezTo>
                  <a:pt x="985276" y="262330"/>
                  <a:pt x="982787" y="264855"/>
                  <a:pt x="981543" y="267381"/>
                </a:cubicBezTo>
                <a:cubicBezTo>
                  <a:pt x="980298" y="269907"/>
                  <a:pt x="980298" y="272433"/>
                  <a:pt x="980298" y="276222"/>
                </a:cubicBezTo>
                <a:lnTo>
                  <a:pt x="980298" y="306531"/>
                </a:lnTo>
                <a:cubicBezTo>
                  <a:pt x="980298" y="310320"/>
                  <a:pt x="980298" y="314109"/>
                  <a:pt x="981543" y="316635"/>
                </a:cubicBezTo>
                <a:cubicBezTo>
                  <a:pt x="982787" y="319161"/>
                  <a:pt x="984032" y="320423"/>
                  <a:pt x="986521" y="321686"/>
                </a:cubicBezTo>
                <a:cubicBezTo>
                  <a:pt x="987766" y="324212"/>
                  <a:pt x="990255" y="325475"/>
                  <a:pt x="992744" y="326738"/>
                </a:cubicBezTo>
                <a:cubicBezTo>
                  <a:pt x="995233" y="328001"/>
                  <a:pt x="998967" y="328001"/>
                  <a:pt x="1001456" y="328001"/>
                </a:cubicBezTo>
                <a:cubicBezTo>
                  <a:pt x="1005189" y="328001"/>
                  <a:pt x="1007679" y="328001"/>
                  <a:pt x="1010168" y="326738"/>
                </a:cubicBezTo>
                <a:cubicBezTo>
                  <a:pt x="1012657" y="326738"/>
                  <a:pt x="1013901" y="324212"/>
                  <a:pt x="1015146" y="322949"/>
                </a:cubicBezTo>
                <a:cubicBezTo>
                  <a:pt x="1017635" y="320423"/>
                  <a:pt x="1020124" y="319161"/>
                  <a:pt x="1020124" y="316635"/>
                </a:cubicBezTo>
                <a:cubicBezTo>
                  <a:pt x="1021369" y="314109"/>
                  <a:pt x="1022613" y="310320"/>
                  <a:pt x="1022613" y="307794"/>
                </a:cubicBezTo>
                <a:lnTo>
                  <a:pt x="1017635" y="307794"/>
                </a:lnTo>
                <a:cubicBezTo>
                  <a:pt x="1013901" y="307794"/>
                  <a:pt x="1011412" y="306531"/>
                  <a:pt x="1008923" y="305269"/>
                </a:cubicBezTo>
                <a:cubicBezTo>
                  <a:pt x="1006434" y="302743"/>
                  <a:pt x="1005189" y="298954"/>
                  <a:pt x="1005189" y="295165"/>
                </a:cubicBezTo>
                <a:cubicBezTo>
                  <a:pt x="1005189" y="291377"/>
                  <a:pt x="1006434" y="288851"/>
                  <a:pt x="1008923" y="286325"/>
                </a:cubicBezTo>
                <a:cubicBezTo>
                  <a:pt x="1011412" y="283799"/>
                  <a:pt x="1013901" y="282536"/>
                  <a:pt x="1017635" y="282536"/>
                </a:cubicBezTo>
                <a:lnTo>
                  <a:pt x="1035059" y="282536"/>
                </a:lnTo>
                <a:cubicBezTo>
                  <a:pt x="1038793" y="282536"/>
                  <a:pt x="1041282" y="283799"/>
                  <a:pt x="1043771" y="286325"/>
                </a:cubicBezTo>
                <a:cubicBezTo>
                  <a:pt x="1046260" y="288851"/>
                  <a:pt x="1047504" y="291377"/>
                  <a:pt x="1047504" y="295165"/>
                </a:cubicBezTo>
                <a:lnTo>
                  <a:pt x="1047504" y="306531"/>
                </a:lnTo>
                <a:cubicBezTo>
                  <a:pt x="1047504" y="314109"/>
                  <a:pt x="1046260" y="320423"/>
                  <a:pt x="1043771" y="325475"/>
                </a:cubicBezTo>
                <a:cubicBezTo>
                  <a:pt x="1041282" y="330527"/>
                  <a:pt x="1037548" y="335578"/>
                  <a:pt x="1033814" y="340630"/>
                </a:cubicBezTo>
                <a:cubicBezTo>
                  <a:pt x="1030081" y="344419"/>
                  <a:pt x="1025102" y="348207"/>
                  <a:pt x="1020124" y="349470"/>
                </a:cubicBezTo>
                <a:cubicBezTo>
                  <a:pt x="1013901" y="351996"/>
                  <a:pt x="1007679" y="354522"/>
                  <a:pt x="1001456" y="354522"/>
                </a:cubicBezTo>
                <a:cubicBezTo>
                  <a:pt x="993988" y="354522"/>
                  <a:pt x="989010" y="351996"/>
                  <a:pt x="984032" y="350733"/>
                </a:cubicBezTo>
                <a:cubicBezTo>
                  <a:pt x="977809" y="348207"/>
                  <a:pt x="972831" y="344419"/>
                  <a:pt x="969097" y="340630"/>
                </a:cubicBezTo>
                <a:cubicBezTo>
                  <a:pt x="964119" y="336841"/>
                  <a:pt x="961630" y="333053"/>
                  <a:pt x="959141" y="326738"/>
                </a:cubicBezTo>
                <a:cubicBezTo>
                  <a:pt x="956652" y="320423"/>
                  <a:pt x="955407" y="314109"/>
                  <a:pt x="955407" y="307794"/>
                </a:cubicBezTo>
                <a:lnTo>
                  <a:pt x="955407" y="276222"/>
                </a:lnTo>
                <a:cubicBezTo>
                  <a:pt x="955407" y="269907"/>
                  <a:pt x="956652" y="264855"/>
                  <a:pt x="959141" y="258541"/>
                </a:cubicBezTo>
                <a:cubicBezTo>
                  <a:pt x="961630" y="253489"/>
                  <a:pt x="964119" y="248438"/>
                  <a:pt x="967853" y="243386"/>
                </a:cubicBezTo>
                <a:cubicBezTo>
                  <a:pt x="972831" y="239597"/>
                  <a:pt x="976565" y="235808"/>
                  <a:pt x="982787" y="233283"/>
                </a:cubicBezTo>
                <a:cubicBezTo>
                  <a:pt x="987766" y="230757"/>
                  <a:pt x="993988" y="229494"/>
                  <a:pt x="1001456" y="229494"/>
                </a:cubicBezTo>
                <a:close/>
                <a:moveTo>
                  <a:pt x="867142" y="207531"/>
                </a:moveTo>
                <a:lnTo>
                  <a:pt x="922736" y="207531"/>
                </a:lnTo>
                <a:cubicBezTo>
                  <a:pt x="926442" y="207531"/>
                  <a:pt x="931384" y="210002"/>
                  <a:pt x="933854" y="212473"/>
                </a:cubicBezTo>
                <a:cubicBezTo>
                  <a:pt x="937561" y="216179"/>
                  <a:pt x="938796" y="219885"/>
                  <a:pt x="938796" y="223592"/>
                </a:cubicBezTo>
                <a:cubicBezTo>
                  <a:pt x="938796" y="228534"/>
                  <a:pt x="937561" y="231004"/>
                  <a:pt x="933854" y="234711"/>
                </a:cubicBezTo>
                <a:cubicBezTo>
                  <a:pt x="931384" y="237182"/>
                  <a:pt x="926442" y="239653"/>
                  <a:pt x="922736" y="239653"/>
                </a:cubicBezTo>
                <a:lnTo>
                  <a:pt x="880731" y="239653"/>
                </a:lnTo>
                <a:lnTo>
                  <a:pt x="880731" y="252007"/>
                </a:lnTo>
                <a:lnTo>
                  <a:pt x="898027" y="252007"/>
                </a:lnTo>
                <a:cubicBezTo>
                  <a:pt x="904204" y="252007"/>
                  <a:pt x="911617" y="253243"/>
                  <a:pt x="917794" y="255713"/>
                </a:cubicBezTo>
                <a:cubicBezTo>
                  <a:pt x="923971" y="258184"/>
                  <a:pt x="928913" y="263126"/>
                  <a:pt x="933854" y="266833"/>
                </a:cubicBezTo>
                <a:cubicBezTo>
                  <a:pt x="938796" y="271774"/>
                  <a:pt x="942502" y="276716"/>
                  <a:pt x="944973" y="282893"/>
                </a:cubicBezTo>
                <a:cubicBezTo>
                  <a:pt x="947444" y="289071"/>
                  <a:pt x="948680" y="295248"/>
                  <a:pt x="948680" y="302661"/>
                </a:cubicBezTo>
                <a:cubicBezTo>
                  <a:pt x="948680" y="310073"/>
                  <a:pt x="947444" y="317486"/>
                  <a:pt x="944973" y="322428"/>
                </a:cubicBezTo>
                <a:cubicBezTo>
                  <a:pt x="942502" y="329840"/>
                  <a:pt x="938796" y="334782"/>
                  <a:pt x="933854" y="339724"/>
                </a:cubicBezTo>
                <a:cubicBezTo>
                  <a:pt x="930148" y="343430"/>
                  <a:pt x="923971" y="348372"/>
                  <a:pt x="917794" y="349608"/>
                </a:cubicBezTo>
                <a:cubicBezTo>
                  <a:pt x="911617" y="353314"/>
                  <a:pt x="905440" y="354549"/>
                  <a:pt x="898027" y="354549"/>
                </a:cubicBezTo>
                <a:cubicBezTo>
                  <a:pt x="893085" y="354549"/>
                  <a:pt x="888144" y="353314"/>
                  <a:pt x="884437" y="352079"/>
                </a:cubicBezTo>
                <a:cubicBezTo>
                  <a:pt x="880731" y="350843"/>
                  <a:pt x="875790" y="348372"/>
                  <a:pt x="872083" y="347137"/>
                </a:cubicBezTo>
                <a:cubicBezTo>
                  <a:pt x="867142" y="343430"/>
                  <a:pt x="863435" y="340960"/>
                  <a:pt x="859729" y="338489"/>
                </a:cubicBezTo>
                <a:cubicBezTo>
                  <a:pt x="857258" y="334782"/>
                  <a:pt x="854787" y="331076"/>
                  <a:pt x="853552" y="326134"/>
                </a:cubicBezTo>
                <a:cubicBezTo>
                  <a:pt x="852316" y="323663"/>
                  <a:pt x="852316" y="321192"/>
                  <a:pt x="852316" y="319957"/>
                </a:cubicBezTo>
                <a:cubicBezTo>
                  <a:pt x="852316" y="316251"/>
                  <a:pt x="853552" y="313780"/>
                  <a:pt x="854787" y="311309"/>
                </a:cubicBezTo>
                <a:cubicBezTo>
                  <a:pt x="854787" y="308838"/>
                  <a:pt x="857258" y="307602"/>
                  <a:pt x="859729" y="306367"/>
                </a:cubicBezTo>
                <a:cubicBezTo>
                  <a:pt x="860964" y="306367"/>
                  <a:pt x="864671" y="305131"/>
                  <a:pt x="867142" y="305131"/>
                </a:cubicBezTo>
                <a:cubicBezTo>
                  <a:pt x="870848" y="305131"/>
                  <a:pt x="874554" y="306367"/>
                  <a:pt x="877025" y="308838"/>
                </a:cubicBezTo>
                <a:cubicBezTo>
                  <a:pt x="879496" y="310073"/>
                  <a:pt x="880731" y="311309"/>
                  <a:pt x="881967" y="313780"/>
                </a:cubicBezTo>
                <a:cubicBezTo>
                  <a:pt x="883202" y="315015"/>
                  <a:pt x="884437" y="317486"/>
                  <a:pt x="885673" y="318721"/>
                </a:cubicBezTo>
                <a:cubicBezTo>
                  <a:pt x="886908" y="319957"/>
                  <a:pt x="888144" y="321192"/>
                  <a:pt x="890615" y="322428"/>
                </a:cubicBezTo>
                <a:cubicBezTo>
                  <a:pt x="891850" y="322428"/>
                  <a:pt x="894321" y="323663"/>
                  <a:pt x="898027" y="323663"/>
                </a:cubicBezTo>
                <a:cubicBezTo>
                  <a:pt x="904204" y="323663"/>
                  <a:pt x="909146" y="321192"/>
                  <a:pt x="912852" y="317486"/>
                </a:cubicBezTo>
                <a:cubicBezTo>
                  <a:pt x="916559" y="313780"/>
                  <a:pt x="917794" y="308838"/>
                  <a:pt x="917794" y="302661"/>
                </a:cubicBezTo>
                <a:cubicBezTo>
                  <a:pt x="917794" y="297719"/>
                  <a:pt x="916559" y="291542"/>
                  <a:pt x="912852" y="287835"/>
                </a:cubicBezTo>
                <a:cubicBezTo>
                  <a:pt x="909146" y="284129"/>
                  <a:pt x="904204" y="282893"/>
                  <a:pt x="898027" y="282893"/>
                </a:cubicBezTo>
                <a:lnTo>
                  <a:pt x="867142" y="282893"/>
                </a:lnTo>
                <a:cubicBezTo>
                  <a:pt x="862200" y="282893"/>
                  <a:pt x="859729" y="281658"/>
                  <a:pt x="856023" y="277952"/>
                </a:cubicBezTo>
                <a:cubicBezTo>
                  <a:pt x="852316" y="275481"/>
                  <a:pt x="851081" y="271774"/>
                  <a:pt x="851081" y="266833"/>
                </a:cubicBezTo>
                <a:lnTo>
                  <a:pt x="851081" y="223592"/>
                </a:lnTo>
                <a:cubicBezTo>
                  <a:pt x="851081" y="219885"/>
                  <a:pt x="852316" y="216179"/>
                  <a:pt x="854787" y="212473"/>
                </a:cubicBezTo>
                <a:cubicBezTo>
                  <a:pt x="858494" y="210002"/>
                  <a:pt x="862200" y="207531"/>
                  <a:pt x="867142" y="207531"/>
                </a:cubicBezTo>
                <a:close/>
                <a:moveTo>
                  <a:pt x="434524" y="155698"/>
                </a:moveTo>
                <a:cubicBezTo>
                  <a:pt x="284774" y="210529"/>
                  <a:pt x="171213" y="341374"/>
                  <a:pt x="138767" y="500881"/>
                </a:cubicBezTo>
                <a:cubicBezTo>
                  <a:pt x="157486" y="508358"/>
                  <a:pt x="202411" y="518328"/>
                  <a:pt x="253576" y="469728"/>
                </a:cubicBezTo>
                <a:cubicBezTo>
                  <a:pt x="294757" y="428605"/>
                  <a:pt x="300997" y="406174"/>
                  <a:pt x="305988" y="384989"/>
                </a:cubicBezTo>
                <a:cubicBezTo>
                  <a:pt x="310980" y="367543"/>
                  <a:pt x="317220" y="348851"/>
                  <a:pt x="335938" y="327667"/>
                </a:cubicBezTo>
                <a:lnTo>
                  <a:pt x="350913" y="310221"/>
                </a:lnTo>
                <a:cubicBezTo>
                  <a:pt x="403326" y="251652"/>
                  <a:pt x="432028" y="199313"/>
                  <a:pt x="435772" y="160683"/>
                </a:cubicBezTo>
                <a:cubicBezTo>
                  <a:pt x="435772" y="158190"/>
                  <a:pt x="434524" y="156944"/>
                  <a:pt x="434524" y="155698"/>
                </a:cubicBezTo>
                <a:close/>
                <a:moveTo>
                  <a:pt x="949299" y="128635"/>
                </a:moveTo>
                <a:cubicBezTo>
                  <a:pt x="866430" y="128635"/>
                  <a:pt x="798403" y="195425"/>
                  <a:pt x="798403" y="278294"/>
                </a:cubicBezTo>
                <a:cubicBezTo>
                  <a:pt x="798403" y="361162"/>
                  <a:pt x="866430" y="427952"/>
                  <a:pt x="949299" y="427952"/>
                </a:cubicBezTo>
                <a:cubicBezTo>
                  <a:pt x="1030930" y="427952"/>
                  <a:pt x="1098957" y="361162"/>
                  <a:pt x="1098957" y="278294"/>
                </a:cubicBezTo>
                <a:cubicBezTo>
                  <a:pt x="1098957" y="195425"/>
                  <a:pt x="1030930" y="128635"/>
                  <a:pt x="949299" y="128635"/>
                </a:cubicBezTo>
                <a:close/>
                <a:moveTo>
                  <a:pt x="596753" y="125791"/>
                </a:moveTo>
                <a:cubicBezTo>
                  <a:pt x="551828" y="125791"/>
                  <a:pt x="506903" y="132021"/>
                  <a:pt x="464474" y="145729"/>
                </a:cubicBezTo>
                <a:cubicBezTo>
                  <a:pt x="465722" y="149467"/>
                  <a:pt x="465722" y="154452"/>
                  <a:pt x="466970" y="159437"/>
                </a:cubicBezTo>
                <a:lnTo>
                  <a:pt x="466970" y="160683"/>
                </a:lnTo>
                <a:lnTo>
                  <a:pt x="466970" y="161929"/>
                </a:lnTo>
                <a:cubicBezTo>
                  <a:pt x="463226" y="208036"/>
                  <a:pt x="432028" y="265359"/>
                  <a:pt x="373376" y="331405"/>
                </a:cubicBezTo>
                <a:lnTo>
                  <a:pt x="359649" y="347605"/>
                </a:lnTo>
                <a:cubicBezTo>
                  <a:pt x="344674" y="365051"/>
                  <a:pt x="340930" y="377513"/>
                  <a:pt x="335938" y="392466"/>
                </a:cubicBezTo>
                <a:cubicBezTo>
                  <a:pt x="330947" y="417389"/>
                  <a:pt x="322211" y="446051"/>
                  <a:pt x="274790" y="490912"/>
                </a:cubicBezTo>
                <a:cubicBezTo>
                  <a:pt x="237353" y="528297"/>
                  <a:pt x="201163" y="538266"/>
                  <a:pt x="172461" y="538266"/>
                </a:cubicBezTo>
                <a:cubicBezTo>
                  <a:pt x="157486" y="538266"/>
                  <a:pt x="143759" y="534528"/>
                  <a:pt x="133776" y="532035"/>
                </a:cubicBezTo>
                <a:cubicBezTo>
                  <a:pt x="131280" y="550727"/>
                  <a:pt x="130032" y="571912"/>
                  <a:pt x="130032" y="593097"/>
                </a:cubicBezTo>
                <a:cubicBezTo>
                  <a:pt x="130032" y="614281"/>
                  <a:pt x="131280" y="636712"/>
                  <a:pt x="135024" y="659142"/>
                </a:cubicBezTo>
                <a:cubicBezTo>
                  <a:pt x="145007" y="657896"/>
                  <a:pt x="154990" y="657896"/>
                  <a:pt x="156238" y="657896"/>
                </a:cubicBezTo>
                <a:cubicBezTo>
                  <a:pt x="173709" y="657896"/>
                  <a:pt x="223626" y="652912"/>
                  <a:pt x="233609" y="629235"/>
                </a:cubicBezTo>
                <a:lnTo>
                  <a:pt x="236105" y="624250"/>
                </a:lnTo>
                <a:cubicBezTo>
                  <a:pt x="251080" y="589358"/>
                  <a:pt x="266055" y="556958"/>
                  <a:pt x="323459" y="554466"/>
                </a:cubicBezTo>
                <a:cubicBezTo>
                  <a:pt x="352161" y="553220"/>
                  <a:pt x="370880" y="558204"/>
                  <a:pt x="384607" y="570666"/>
                </a:cubicBezTo>
                <a:cubicBezTo>
                  <a:pt x="400830" y="586866"/>
                  <a:pt x="403326" y="613035"/>
                  <a:pt x="403326" y="632973"/>
                </a:cubicBezTo>
                <a:cubicBezTo>
                  <a:pt x="402078" y="667865"/>
                  <a:pt x="432028" y="706496"/>
                  <a:pt x="475705" y="730173"/>
                </a:cubicBezTo>
                <a:cubicBezTo>
                  <a:pt x="481945" y="733911"/>
                  <a:pt x="489432" y="737650"/>
                  <a:pt x="496920" y="740142"/>
                </a:cubicBezTo>
                <a:cubicBezTo>
                  <a:pt x="499416" y="742634"/>
                  <a:pt x="501912" y="742634"/>
                  <a:pt x="504407" y="743881"/>
                </a:cubicBezTo>
                <a:cubicBezTo>
                  <a:pt x="558068" y="771296"/>
                  <a:pt x="596753" y="799957"/>
                  <a:pt x="621712" y="831111"/>
                </a:cubicBezTo>
                <a:cubicBezTo>
                  <a:pt x="677868" y="889680"/>
                  <a:pt x="679116" y="958218"/>
                  <a:pt x="681612" y="1028003"/>
                </a:cubicBezTo>
                <a:cubicBezTo>
                  <a:pt x="681612" y="1036726"/>
                  <a:pt x="681612" y="1044202"/>
                  <a:pt x="681612" y="1051679"/>
                </a:cubicBezTo>
                <a:cubicBezTo>
                  <a:pt x="861312" y="1019280"/>
                  <a:pt x="1004823" y="883449"/>
                  <a:pt x="1049748" y="710235"/>
                </a:cubicBezTo>
                <a:cubicBezTo>
                  <a:pt x="962393" y="664127"/>
                  <a:pt x="828866" y="584373"/>
                  <a:pt x="772710" y="513343"/>
                </a:cubicBezTo>
                <a:cubicBezTo>
                  <a:pt x="726537" y="463497"/>
                  <a:pt x="726537" y="419882"/>
                  <a:pt x="734024" y="383743"/>
                </a:cubicBezTo>
                <a:cubicBezTo>
                  <a:pt x="719049" y="351343"/>
                  <a:pt x="710314" y="316451"/>
                  <a:pt x="710314" y="280313"/>
                </a:cubicBezTo>
                <a:cubicBezTo>
                  <a:pt x="710314" y="232959"/>
                  <a:pt x="724041" y="189344"/>
                  <a:pt x="747751" y="151960"/>
                </a:cubicBezTo>
                <a:cubicBezTo>
                  <a:pt x="700331" y="134514"/>
                  <a:pt x="650414" y="125791"/>
                  <a:pt x="596753" y="125791"/>
                </a:cubicBezTo>
                <a:close/>
                <a:moveTo>
                  <a:pt x="949299" y="97714"/>
                </a:moveTo>
                <a:cubicBezTo>
                  <a:pt x="1048246" y="97714"/>
                  <a:pt x="1129878" y="178109"/>
                  <a:pt x="1129878" y="278294"/>
                </a:cubicBezTo>
                <a:cubicBezTo>
                  <a:pt x="1129878" y="377241"/>
                  <a:pt x="1048246" y="458873"/>
                  <a:pt x="949299" y="458873"/>
                </a:cubicBezTo>
                <a:cubicBezTo>
                  <a:pt x="850351" y="458873"/>
                  <a:pt x="768719" y="377241"/>
                  <a:pt x="768719" y="278294"/>
                </a:cubicBezTo>
                <a:cubicBezTo>
                  <a:pt x="768719" y="178109"/>
                  <a:pt x="850351" y="97714"/>
                  <a:pt x="949299" y="97714"/>
                </a:cubicBezTo>
                <a:close/>
                <a:moveTo>
                  <a:pt x="308375" y="72867"/>
                </a:moveTo>
                <a:cubicBezTo>
                  <a:pt x="312311" y="73941"/>
                  <a:pt x="315774" y="76396"/>
                  <a:pt x="317663" y="80078"/>
                </a:cubicBezTo>
                <a:cubicBezTo>
                  <a:pt x="322701" y="86215"/>
                  <a:pt x="320182" y="96033"/>
                  <a:pt x="312626" y="100943"/>
                </a:cubicBezTo>
                <a:cubicBezTo>
                  <a:pt x="277364" y="119353"/>
                  <a:pt x="244620" y="142673"/>
                  <a:pt x="215655" y="168447"/>
                </a:cubicBezTo>
                <a:cubicBezTo>
                  <a:pt x="211877" y="170902"/>
                  <a:pt x="208099" y="173357"/>
                  <a:pt x="205580" y="173357"/>
                </a:cubicBezTo>
                <a:cubicBezTo>
                  <a:pt x="200543" y="173357"/>
                  <a:pt x="195506" y="170902"/>
                  <a:pt x="192987" y="167220"/>
                </a:cubicBezTo>
                <a:cubicBezTo>
                  <a:pt x="186690" y="161083"/>
                  <a:pt x="186690" y="151264"/>
                  <a:pt x="194246" y="146355"/>
                </a:cubicBezTo>
                <a:cubicBezTo>
                  <a:pt x="225730" y="118126"/>
                  <a:pt x="259733" y="93579"/>
                  <a:pt x="296254" y="73941"/>
                </a:cubicBezTo>
                <a:cubicBezTo>
                  <a:pt x="300032" y="72100"/>
                  <a:pt x="304440" y="71793"/>
                  <a:pt x="308375" y="72867"/>
                </a:cubicBezTo>
                <a:close/>
                <a:moveTo>
                  <a:pt x="953658" y="68468"/>
                </a:moveTo>
                <a:cubicBezTo>
                  <a:pt x="837602" y="68468"/>
                  <a:pt x="741512" y="163175"/>
                  <a:pt x="741512" y="280313"/>
                </a:cubicBezTo>
                <a:cubicBezTo>
                  <a:pt x="741512" y="397451"/>
                  <a:pt x="837602" y="490912"/>
                  <a:pt x="953658" y="490912"/>
                </a:cubicBezTo>
                <a:cubicBezTo>
                  <a:pt x="1069714" y="490912"/>
                  <a:pt x="1164556" y="397451"/>
                  <a:pt x="1164556" y="280313"/>
                </a:cubicBezTo>
                <a:cubicBezTo>
                  <a:pt x="1164556" y="163175"/>
                  <a:pt x="1069714" y="68468"/>
                  <a:pt x="953658" y="68468"/>
                </a:cubicBezTo>
                <a:close/>
                <a:moveTo>
                  <a:pt x="953658" y="37314"/>
                </a:moveTo>
                <a:cubicBezTo>
                  <a:pt x="1085937" y="37314"/>
                  <a:pt x="1195754" y="146975"/>
                  <a:pt x="1195754" y="280313"/>
                </a:cubicBezTo>
                <a:cubicBezTo>
                  <a:pt x="1195754" y="365051"/>
                  <a:pt x="1150829" y="441066"/>
                  <a:pt x="1083441" y="484682"/>
                </a:cubicBezTo>
                <a:cubicBezTo>
                  <a:pt x="1090929" y="518328"/>
                  <a:pt x="1095921" y="555712"/>
                  <a:pt x="1095921" y="593097"/>
                </a:cubicBezTo>
                <a:cubicBezTo>
                  <a:pt x="1095921" y="627989"/>
                  <a:pt x="1092177" y="661635"/>
                  <a:pt x="1084689" y="694035"/>
                </a:cubicBezTo>
                <a:cubicBezTo>
                  <a:pt x="1085937" y="694035"/>
                  <a:pt x="1085937" y="694035"/>
                  <a:pt x="1085937" y="694035"/>
                </a:cubicBezTo>
                <a:lnTo>
                  <a:pt x="1084689" y="699019"/>
                </a:lnTo>
                <a:cubicBezTo>
                  <a:pt x="1034773" y="922080"/>
                  <a:pt x="835106" y="1090310"/>
                  <a:pt x="596753" y="1090310"/>
                </a:cubicBezTo>
                <a:cubicBezTo>
                  <a:pt x="322211" y="1090310"/>
                  <a:pt x="98834" y="867249"/>
                  <a:pt x="98834" y="593097"/>
                </a:cubicBezTo>
                <a:cubicBezTo>
                  <a:pt x="98834" y="318944"/>
                  <a:pt x="322211" y="94637"/>
                  <a:pt x="596753" y="94637"/>
                </a:cubicBezTo>
                <a:cubicBezTo>
                  <a:pt x="656653" y="94637"/>
                  <a:pt x="714058" y="105852"/>
                  <a:pt x="767718" y="124544"/>
                </a:cubicBezTo>
                <a:cubicBezTo>
                  <a:pt x="811395" y="70960"/>
                  <a:pt x="877535" y="37314"/>
                  <a:pt x="953658" y="37314"/>
                </a:cubicBezTo>
                <a:close/>
                <a:moveTo>
                  <a:pt x="655536" y="163"/>
                </a:moveTo>
                <a:cubicBezTo>
                  <a:pt x="696451" y="4018"/>
                  <a:pt x="737367" y="13014"/>
                  <a:pt x="777043" y="27151"/>
                </a:cubicBezTo>
                <a:cubicBezTo>
                  <a:pt x="784482" y="29721"/>
                  <a:pt x="789441" y="37432"/>
                  <a:pt x="786961" y="46428"/>
                </a:cubicBezTo>
                <a:cubicBezTo>
                  <a:pt x="784482" y="54138"/>
                  <a:pt x="778282" y="57994"/>
                  <a:pt x="772083" y="57994"/>
                </a:cubicBezTo>
                <a:cubicBezTo>
                  <a:pt x="770843" y="57994"/>
                  <a:pt x="769603" y="57994"/>
                  <a:pt x="767124" y="56709"/>
                </a:cubicBezTo>
                <a:cubicBezTo>
                  <a:pt x="729928" y="43857"/>
                  <a:pt x="691492" y="36147"/>
                  <a:pt x="651816" y="32291"/>
                </a:cubicBezTo>
                <a:cubicBezTo>
                  <a:pt x="643137" y="31006"/>
                  <a:pt x="636938" y="23295"/>
                  <a:pt x="638178" y="14299"/>
                </a:cubicBezTo>
                <a:cubicBezTo>
                  <a:pt x="639418" y="5304"/>
                  <a:pt x="646857" y="-1122"/>
                  <a:pt x="655536" y="163"/>
                </a:cubicBezTo>
                <a:close/>
                <a:moveTo>
                  <a:pt x="535823" y="163"/>
                </a:moveTo>
                <a:cubicBezTo>
                  <a:pt x="544572" y="-1122"/>
                  <a:pt x="552072" y="5304"/>
                  <a:pt x="553322" y="14299"/>
                </a:cubicBezTo>
                <a:cubicBezTo>
                  <a:pt x="553322" y="22010"/>
                  <a:pt x="547072" y="29721"/>
                  <a:pt x="538323" y="32291"/>
                </a:cubicBezTo>
                <a:cubicBezTo>
                  <a:pt x="498325" y="36147"/>
                  <a:pt x="459576" y="43857"/>
                  <a:pt x="423328" y="56709"/>
                </a:cubicBezTo>
                <a:cubicBezTo>
                  <a:pt x="420828" y="56709"/>
                  <a:pt x="419578" y="57994"/>
                  <a:pt x="418328" y="57994"/>
                </a:cubicBezTo>
                <a:cubicBezTo>
                  <a:pt x="410829" y="57994"/>
                  <a:pt x="404579" y="52853"/>
                  <a:pt x="403329" y="46428"/>
                </a:cubicBezTo>
                <a:cubicBezTo>
                  <a:pt x="400829" y="37432"/>
                  <a:pt x="404579" y="28436"/>
                  <a:pt x="412078" y="27151"/>
                </a:cubicBezTo>
                <a:cubicBezTo>
                  <a:pt x="452077" y="13014"/>
                  <a:pt x="493325" y="4018"/>
                  <a:pt x="535823" y="163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FC861F1-2422-BA41-E0A9-25BBDA02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835" y="3155248"/>
            <a:ext cx="607853" cy="661197"/>
          </a:xfrm>
          <a:custGeom>
            <a:avLst/>
            <a:gdLst>
              <a:gd name="connsiteX0" fmla="*/ 36226 w 1215390"/>
              <a:gd name="connsiteY0" fmla="*/ 1161235 h 1322050"/>
              <a:gd name="connsiteX1" fmla="*/ 36226 w 1215390"/>
              <a:gd name="connsiteY1" fmla="*/ 1164975 h 1322050"/>
              <a:gd name="connsiteX2" fmla="*/ 253899 w 1215390"/>
              <a:gd name="connsiteY2" fmla="*/ 1284651 h 1322050"/>
              <a:gd name="connsiteX3" fmla="*/ 822336 w 1215390"/>
              <a:gd name="connsiteY3" fmla="*/ 1284651 h 1322050"/>
              <a:gd name="connsiteX4" fmla="*/ 1038764 w 1215390"/>
              <a:gd name="connsiteY4" fmla="*/ 1164975 h 1322050"/>
              <a:gd name="connsiteX5" fmla="*/ 1038764 w 1215390"/>
              <a:gd name="connsiteY5" fmla="*/ 1161235 h 1322050"/>
              <a:gd name="connsiteX6" fmla="*/ 1041252 w 1215390"/>
              <a:gd name="connsiteY6" fmla="*/ 721176 h 1322050"/>
              <a:gd name="connsiteX7" fmla="*/ 1031301 w 1215390"/>
              <a:gd name="connsiteY7" fmla="*/ 793480 h 1322050"/>
              <a:gd name="connsiteX8" fmla="*/ 951695 w 1215390"/>
              <a:gd name="connsiteY8" fmla="*/ 997927 h 1322050"/>
              <a:gd name="connsiteX9" fmla="*/ 1179319 w 1215390"/>
              <a:gd name="connsiteY9" fmla="*/ 807193 h 1322050"/>
              <a:gd name="connsiteX10" fmla="*/ 1092250 w 1215390"/>
              <a:gd name="connsiteY10" fmla="*/ 721176 h 1322050"/>
              <a:gd name="connsiteX11" fmla="*/ 89711 w 1215390"/>
              <a:gd name="connsiteY11" fmla="*/ 640145 h 1322050"/>
              <a:gd name="connsiteX12" fmla="*/ 69810 w 1215390"/>
              <a:gd name="connsiteY12" fmla="*/ 650118 h 1322050"/>
              <a:gd name="connsiteX13" fmla="*/ 63591 w 1215390"/>
              <a:gd name="connsiteY13" fmla="*/ 671311 h 1322050"/>
              <a:gd name="connsiteX14" fmla="*/ 79761 w 1215390"/>
              <a:gd name="connsiteY14" fmla="*/ 788494 h 1322050"/>
              <a:gd name="connsiteX15" fmla="*/ 328529 w 1215390"/>
              <a:gd name="connsiteY15" fmla="*/ 1123836 h 1322050"/>
              <a:gd name="connsiteX16" fmla="*/ 328529 w 1215390"/>
              <a:gd name="connsiteY16" fmla="*/ 1125083 h 1322050"/>
              <a:gd name="connsiteX17" fmla="*/ 747705 w 1215390"/>
              <a:gd name="connsiteY17" fmla="*/ 1125083 h 1322050"/>
              <a:gd name="connsiteX18" fmla="*/ 747705 w 1215390"/>
              <a:gd name="connsiteY18" fmla="*/ 1123836 h 1322050"/>
              <a:gd name="connsiteX19" fmla="*/ 995230 w 1215390"/>
              <a:gd name="connsiteY19" fmla="*/ 788494 h 1322050"/>
              <a:gd name="connsiteX20" fmla="*/ 1011400 w 1215390"/>
              <a:gd name="connsiteY20" fmla="*/ 671311 h 1322050"/>
              <a:gd name="connsiteX21" fmla="*/ 1005181 w 1215390"/>
              <a:gd name="connsiteY21" fmla="*/ 650118 h 1322050"/>
              <a:gd name="connsiteX22" fmla="*/ 985279 w 1215390"/>
              <a:gd name="connsiteY22" fmla="*/ 640145 h 1322050"/>
              <a:gd name="connsiteX23" fmla="*/ 89711 w 1215390"/>
              <a:gd name="connsiteY23" fmla="*/ 603993 h 1322050"/>
              <a:gd name="connsiteX24" fmla="*/ 985279 w 1215390"/>
              <a:gd name="connsiteY24" fmla="*/ 603993 h 1322050"/>
              <a:gd name="connsiteX25" fmla="*/ 1032545 w 1215390"/>
              <a:gd name="connsiteY25" fmla="*/ 626433 h 1322050"/>
              <a:gd name="connsiteX26" fmla="*/ 1047471 w 1215390"/>
              <a:gd name="connsiteY26" fmla="*/ 676298 h 1322050"/>
              <a:gd name="connsiteX27" fmla="*/ 1047471 w 1215390"/>
              <a:gd name="connsiteY27" fmla="*/ 683777 h 1322050"/>
              <a:gd name="connsiteX28" fmla="*/ 1092250 w 1215390"/>
              <a:gd name="connsiteY28" fmla="*/ 683777 h 1322050"/>
              <a:gd name="connsiteX29" fmla="*/ 1215390 w 1215390"/>
              <a:gd name="connsiteY29" fmla="*/ 807193 h 1322050"/>
              <a:gd name="connsiteX30" fmla="*/ 918112 w 1215390"/>
              <a:gd name="connsiteY30" fmla="*/ 1040312 h 1322050"/>
              <a:gd name="connsiteX31" fmla="*/ 819848 w 1215390"/>
              <a:gd name="connsiteY31" fmla="*/ 1125083 h 1322050"/>
              <a:gd name="connsiteX32" fmla="*/ 1043740 w 1215390"/>
              <a:gd name="connsiteY32" fmla="*/ 1125083 h 1322050"/>
              <a:gd name="connsiteX33" fmla="*/ 1071104 w 1215390"/>
              <a:gd name="connsiteY33" fmla="*/ 1143782 h 1322050"/>
              <a:gd name="connsiteX34" fmla="*/ 1067373 w 1215390"/>
              <a:gd name="connsiteY34" fmla="*/ 1186167 h 1322050"/>
              <a:gd name="connsiteX35" fmla="*/ 822336 w 1215390"/>
              <a:gd name="connsiteY35" fmla="*/ 1322050 h 1322050"/>
              <a:gd name="connsiteX36" fmla="*/ 253899 w 1215390"/>
              <a:gd name="connsiteY36" fmla="*/ 1322050 h 1322050"/>
              <a:gd name="connsiteX37" fmla="*/ 7618 w 1215390"/>
              <a:gd name="connsiteY37" fmla="*/ 1186167 h 1322050"/>
              <a:gd name="connsiteX38" fmla="*/ 3886 w 1215390"/>
              <a:gd name="connsiteY38" fmla="*/ 1143782 h 1322050"/>
              <a:gd name="connsiteX39" fmla="*/ 32495 w 1215390"/>
              <a:gd name="connsiteY39" fmla="*/ 1125083 h 1322050"/>
              <a:gd name="connsiteX40" fmla="*/ 255143 w 1215390"/>
              <a:gd name="connsiteY40" fmla="*/ 1125083 h 1322050"/>
              <a:gd name="connsiteX41" fmla="*/ 44933 w 1215390"/>
              <a:gd name="connsiteY41" fmla="*/ 793480 h 1322050"/>
              <a:gd name="connsiteX42" fmla="*/ 27519 w 1215390"/>
              <a:gd name="connsiteY42" fmla="*/ 676298 h 1322050"/>
              <a:gd name="connsiteX43" fmla="*/ 42445 w 1215390"/>
              <a:gd name="connsiteY43" fmla="*/ 626433 h 1322050"/>
              <a:gd name="connsiteX44" fmla="*/ 89711 w 1215390"/>
              <a:gd name="connsiteY44" fmla="*/ 603993 h 1322050"/>
              <a:gd name="connsiteX45" fmla="*/ 665665 w 1215390"/>
              <a:gd name="connsiteY45" fmla="*/ 62899 h 1322050"/>
              <a:gd name="connsiteX46" fmla="*/ 687001 w 1215390"/>
              <a:gd name="connsiteY46" fmla="*/ 76649 h 1322050"/>
              <a:gd name="connsiteX47" fmla="*/ 705827 w 1215390"/>
              <a:gd name="connsiteY47" fmla="*/ 132896 h 1322050"/>
              <a:gd name="connsiteX48" fmla="*/ 732183 w 1215390"/>
              <a:gd name="connsiteY48" fmla="*/ 261641 h 1322050"/>
              <a:gd name="connsiteX49" fmla="*/ 705827 w 1215390"/>
              <a:gd name="connsiteY49" fmla="*/ 387885 h 1322050"/>
              <a:gd name="connsiteX50" fmla="*/ 681981 w 1215390"/>
              <a:gd name="connsiteY50" fmla="*/ 501630 h 1322050"/>
              <a:gd name="connsiteX51" fmla="*/ 664410 w 1215390"/>
              <a:gd name="connsiteY51" fmla="*/ 520379 h 1322050"/>
              <a:gd name="connsiteX52" fmla="*/ 645584 w 1215390"/>
              <a:gd name="connsiteY52" fmla="*/ 501630 h 1322050"/>
              <a:gd name="connsiteX53" fmla="*/ 671940 w 1215390"/>
              <a:gd name="connsiteY53" fmla="*/ 374136 h 1322050"/>
              <a:gd name="connsiteX54" fmla="*/ 695786 w 1215390"/>
              <a:gd name="connsiteY54" fmla="*/ 261641 h 1322050"/>
              <a:gd name="connsiteX55" fmla="*/ 671940 w 1215390"/>
              <a:gd name="connsiteY55" fmla="*/ 146646 h 1322050"/>
              <a:gd name="connsiteX56" fmla="*/ 650604 w 1215390"/>
              <a:gd name="connsiteY56" fmla="*/ 84148 h 1322050"/>
              <a:gd name="connsiteX57" fmla="*/ 665665 w 1215390"/>
              <a:gd name="connsiteY57" fmla="*/ 62899 h 1322050"/>
              <a:gd name="connsiteX58" fmla="*/ 418578 w 1215390"/>
              <a:gd name="connsiteY58" fmla="*/ 62899 h 1322050"/>
              <a:gd name="connsiteX59" fmla="*/ 439914 w 1215390"/>
              <a:gd name="connsiteY59" fmla="*/ 76649 h 1322050"/>
              <a:gd name="connsiteX60" fmla="*/ 459995 w 1215390"/>
              <a:gd name="connsiteY60" fmla="*/ 132896 h 1322050"/>
              <a:gd name="connsiteX61" fmla="*/ 485096 w 1215390"/>
              <a:gd name="connsiteY61" fmla="*/ 261641 h 1322050"/>
              <a:gd name="connsiteX62" fmla="*/ 459995 w 1215390"/>
              <a:gd name="connsiteY62" fmla="*/ 387885 h 1322050"/>
              <a:gd name="connsiteX63" fmla="*/ 436149 w 1215390"/>
              <a:gd name="connsiteY63" fmla="*/ 501630 h 1322050"/>
              <a:gd name="connsiteX64" fmla="*/ 417323 w 1215390"/>
              <a:gd name="connsiteY64" fmla="*/ 520379 h 1322050"/>
              <a:gd name="connsiteX65" fmla="*/ 398497 w 1215390"/>
              <a:gd name="connsiteY65" fmla="*/ 501630 h 1322050"/>
              <a:gd name="connsiteX66" fmla="*/ 424853 w 1215390"/>
              <a:gd name="connsiteY66" fmla="*/ 374136 h 1322050"/>
              <a:gd name="connsiteX67" fmla="*/ 448699 w 1215390"/>
              <a:gd name="connsiteY67" fmla="*/ 261641 h 1322050"/>
              <a:gd name="connsiteX68" fmla="*/ 424853 w 1215390"/>
              <a:gd name="connsiteY68" fmla="*/ 146646 h 1322050"/>
              <a:gd name="connsiteX69" fmla="*/ 404772 w 1215390"/>
              <a:gd name="connsiteY69" fmla="*/ 84148 h 1322050"/>
              <a:gd name="connsiteX70" fmla="*/ 418578 w 1215390"/>
              <a:gd name="connsiteY70" fmla="*/ 62899 h 1322050"/>
              <a:gd name="connsiteX71" fmla="*/ 537857 w 1215390"/>
              <a:gd name="connsiteY71" fmla="*/ 0 h 1322050"/>
              <a:gd name="connsiteX72" fmla="*/ 556417 w 1215390"/>
              <a:gd name="connsiteY72" fmla="*/ 17370 h 1322050"/>
              <a:gd name="connsiteX73" fmla="*/ 578690 w 1215390"/>
              <a:gd name="connsiteY73" fmla="*/ 130276 h 1322050"/>
              <a:gd name="connsiteX74" fmla="*/ 605913 w 1215390"/>
              <a:gd name="connsiteY74" fmla="*/ 258070 h 1322050"/>
              <a:gd name="connsiteX75" fmla="*/ 578690 w 1215390"/>
              <a:gd name="connsiteY75" fmla="*/ 383382 h 1322050"/>
              <a:gd name="connsiteX76" fmla="*/ 556417 w 1215390"/>
              <a:gd name="connsiteY76" fmla="*/ 496288 h 1322050"/>
              <a:gd name="connsiteX77" fmla="*/ 537857 w 1215390"/>
              <a:gd name="connsiteY77" fmla="*/ 514899 h 1322050"/>
              <a:gd name="connsiteX78" fmla="*/ 519296 w 1215390"/>
              <a:gd name="connsiteY78" fmla="*/ 496288 h 1322050"/>
              <a:gd name="connsiteX79" fmla="*/ 546518 w 1215390"/>
              <a:gd name="connsiteY79" fmla="*/ 369734 h 1322050"/>
              <a:gd name="connsiteX80" fmla="*/ 570029 w 1215390"/>
              <a:gd name="connsiteY80" fmla="*/ 258070 h 1322050"/>
              <a:gd name="connsiteX81" fmla="*/ 546518 w 1215390"/>
              <a:gd name="connsiteY81" fmla="*/ 143924 h 1322050"/>
              <a:gd name="connsiteX82" fmla="*/ 519296 w 1215390"/>
              <a:gd name="connsiteY82" fmla="*/ 17370 h 1322050"/>
              <a:gd name="connsiteX83" fmla="*/ 537857 w 1215390"/>
              <a:gd name="connsiteY83" fmla="*/ 0 h 132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15390" h="1322050">
                <a:moveTo>
                  <a:pt x="36226" y="1161235"/>
                </a:moveTo>
                <a:cubicBezTo>
                  <a:pt x="36226" y="1162482"/>
                  <a:pt x="36226" y="1163728"/>
                  <a:pt x="36226" y="1164975"/>
                </a:cubicBezTo>
                <a:cubicBezTo>
                  <a:pt x="95931" y="1242266"/>
                  <a:pt x="171805" y="1284651"/>
                  <a:pt x="253899" y="1284651"/>
                </a:cubicBezTo>
                <a:lnTo>
                  <a:pt x="822336" y="1284651"/>
                </a:lnTo>
                <a:cubicBezTo>
                  <a:pt x="903185" y="1284651"/>
                  <a:pt x="980304" y="1242266"/>
                  <a:pt x="1038764" y="1164975"/>
                </a:cubicBezTo>
                <a:cubicBezTo>
                  <a:pt x="1038764" y="1163728"/>
                  <a:pt x="1038764" y="1162482"/>
                  <a:pt x="1038764" y="1161235"/>
                </a:cubicBezTo>
                <a:close/>
                <a:moveTo>
                  <a:pt x="1041252" y="721176"/>
                </a:moveTo>
                <a:lnTo>
                  <a:pt x="1031301" y="793480"/>
                </a:lnTo>
                <a:cubicBezTo>
                  <a:pt x="1020107" y="869524"/>
                  <a:pt x="992742" y="938089"/>
                  <a:pt x="951695" y="997927"/>
                </a:cubicBezTo>
                <a:cubicBezTo>
                  <a:pt x="1028814" y="981721"/>
                  <a:pt x="1179319" y="934349"/>
                  <a:pt x="1179319" y="807193"/>
                </a:cubicBezTo>
                <a:cubicBezTo>
                  <a:pt x="1179319" y="759821"/>
                  <a:pt x="1140760" y="721176"/>
                  <a:pt x="1092250" y="721176"/>
                </a:cubicBezTo>
                <a:close/>
                <a:moveTo>
                  <a:pt x="89711" y="640145"/>
                </a:moveTo>
                <a:cubicBezTo>
                  <a:pt x="82248" y="640145"/>
                  <a:pt x="74785" y="643885"/>
                  <a:pt x="69810" y="650118"/>
                </a:cubicBezTo>
                <a:cubicBezTo>
                  <a:pt x="64835" y="656352"/>
                  <a:pt x="62347" y="663831"/>
                  <a:pt x="63591" y="671311"/>
                </a:cubicBezTo>
                <a:lnTo>
                  <a:pt x="79761" y="788494"/>
                </a:lnTo>
                <a:cubicBezTo>
                  <a:pt x="102150" y="936842"/>
                  <a:pt x="194194" y="1061505"/>
                  <a:pt x="328529" y="1123836"/>
                </a:cubicBezTo>
                <a:lnTo>
                  <a:pt x="328529" y="1125083"/>
                </a:lnTo>
                <a:lnTo>
                  <a:pt x="747705" y="1125083"/>
                </a:lnTo>
                <a:lnTo>
                  <a:pt x="747705" y="1123836"/>
                </a:lnTo>
                <a:cubicBezTo>
                  <a:pt x="882040" y="1061505"/>
                  <a:pt x="974084" y="935596"/>
                  <a:pt x="995230" y="788494"/>
                </a:cubicBezTo>
                <a:lnTo>
                  <a:pt x="1011400" y="671311"/>
                </a:lnTo>
                <a:cubicBezTo>
                  <a:pt x="1013887" y="663831"/>
                  <a:pt x="1011400" y="656352"/>
                  <a:pt x="1005181" y="650118"/>
                </a:cubicBezTo>
                <a:cubicBezTo>
                  <a:pt x="1000205" y="643885"/>
                  <a:pt x="992742" y="640145"/>
                  <a:pt x="985279" y="640145"/>
                </a:cubicBezTo>
                <a:close/>
                <a:moveTo>
                  <a:pt x="89711" y="603993"/>
                </a:moveTo>
                <a:lnTo>
                  <a:pt x="985279" y="603993"/>
                </a:lnTo>
                <a:cubicBezTo>
                  <a:pt x="1003937" y="603993"/>
                  <a:pt x="1021350" y="611473"/>
                  <a:pt x="1032545" y="626433"/>
                </a:cubicBezTo>
                <a:cubicBezTo>
                  <a:pt x="1044984" y="640145"/>
                  <a:pt x="1051203" y="658845"/>
                  <a:pt x="1047471" y="676298"/>
                </a:cubicBezTo>
                <a:lnTo>
                  <a:pt x="1047471" y="683777"/>
                </a:lnTo>
                <a:lnTo>
                  <a:pt x="1092250" y="683777"/>
                </a:lnTo>
                <a:cubicBezTo>
                  <a:pt x="1160661" y="683777"/>
                  <a:pt x="1215390" y="739875"/>
                  <a:pt x="1215390" y="807193"/>
                </a:cubicBezTo>
                <a:cubicBezTo>
                  <a:pt x="1215390" y="994187"/>
                  <a:pt x="965378" y="1034079"/>
                  <a:pt x="918112" y="1040312"/>
                </a:cubicBezTo>
                <a:cubicBezTo>
                  <a:pt x="889503" y="1072724"/>
                  <a:pt x="857163" y="1101397"/>
                  <a:pt x="819848" y="1125083"/>
                </a:cubicBezTo>
                <a:lnTo>
                  <a:pt x="1043740" y="1125083"/>
                </a:lnTo>
                <a:cubicBezTo>
                  <a:pt x="1054934" y="1125083"/>
                  <a:pt x="1064885" y="1131316"/>
                  <a:pt x="1071104" y="1143782"/>
                </a:cubicBezTo>
                <a:cubicBezTo>
                  <a:pt x="1078567" y="1157495"/>
                  <a:pt x="1076080" y="1174948"/>
                  <a:pt x="1067373" y="1186167"/>
                </a:cubicBezTo>
                <a:cubicBezTo>
                  <a:pt x="1003937" y="1272185"/>
                  <a:pt x="914380" y="1322050"/>
                  <a:pt x="822336" y="1322050"/>
                </a:cubicBezTo>
                <a:lnTo>
                  <a:pt x="253899" y="1322050"/>
                </a:lnTo>
                <a:cubicBezTo>
                  <a:pt x="161854" y="1322050"/>
                  <a:pt x="72298" y="1272185"/>
                  <a:pt x="7618" y="1186167"/>
                </a:cubicBezTo>
                <a:cubicBezTo>
                  <a:pt x="-1089" y="1174948"/>
                  <a:pt x="-2333" y="1157495"/>
                  <a:pt x="3886" y="1143782"/>
                </a:cubicBezTo>
                <a:cubicBezTo>
                  <a:pt x="10105" y="1131316"/>
                  <a:pt x="20056" y="1125083"/>
                  <a:pt x="32495" y="1125083"/>
                </a:cubicBezTo>
                <a:lnTo>
                  <a:pt x="255143" y="1125083"/>
                </a:lnTo>
                <a:cubicBezTo>
                  <a:pt x="140709" y="1051532"/>
                  <a:pt x="63591" y="931856"/>
                  <a:pt x="44933" y="793480"/>
                </a:cubicBezTo>
                <a:lnTo>
                  <a:pt x="27519" y="676298"/>
                </a:lnTo>
                <a:cubicBezTo>
                  <a:pt x="25032" y="658845"/>
                  <a:pt x="30007" y="640145"/>
                  <a:pt x="42445" y="626433"/>
                </a:cubicBezTo>
                <a:cubicBezTo>
                  <a:pt x="53640" y="611473"/>
                  <a:pt x="72298" y="603993"/>
                  <a:pt x="89711" y="603993"/>
                </a:cubicBezTo>
                <a:close/>
                <a:moveTo>
                  <a:pt x="665665" y="62899"/>
                </a:moveTo>
                <a:cubicBezTo>
                  <a:pt x="675705" y="60399"/>
                  <a:pt x="684491" y="66649"/>
                  <a:pt x="687001" y="76649"/>
                </a:cubicBezTo>
                <a:cubicBezTo>
                  <a:pt x="692021" y="99148"/>
                  <a:pt x="699551" y="116647"/>
                  <a:pt x="705827" y="132896"/>
                </a:cubicBezTo>
                <a:cubicBezTo>
                  <a:pt x="718377" y="165395"/>
                  <a:pt x="732183" y="196643"/>
                  <a:pt x="732183" y="261641"/>
                </a:cubicBezTo>
                <a:cubicBezTo>
                  <a:pt x="732183" y="324138"/>
                  <a:pt x="718377" y="357886"/>
                  <a:pt x="705827" y="387885"/>
                </a:cubicBezTo>
                <a:cubicBezTo>
                  <a:pt x="693276" y="417884"/>
                  <a:pt x="681981" y="445383"/>
                  <a:pt x="681981" y="501630"/>
                </a:cubicBezTo>
                <a:cubicBezTo>
                  <a:pt x="681981" y="511630"/>
                  <a:pt x="674450" y="520379"/>
                  <a:pt x="664410" y="520379"/>
                </a:cubicBezTo>
                <a:cubicBezTo>
                  <a:pt x="653114" y="520379"/>
                  <a:pt x="645584" y="511630"/>
                  <a:pt x="645584" y="501630"/>
                </a:cubicBezTo>
                <a:cubicBezTo>
                  <a:pt x="645584" y="437883"/>
                  <a:pt x="658135" y="405384"/>
                  <a:pt x="671940" y="374136"/>
                </a:cubicBezTo>
                <a:cubicBezTo>
                  <a:pt x="684491" y="345387"/>
                  <a:pt x="695786" y="317888"/>
                  <a:pt x="695786" y="261641"/>
                </a:cubicBezTo>
                <a:cubicBezTo>
                  <a:pt x="695786" y="204143"/>
                  <a:pt x="684491" y="176644"/>
                  <a:pt x="671940" y="146646"/>
                </a:cubicBezTo>
                <a:cubicBezTo>
                  <a:pt x="664410" y="129146"/>
                  <a:pt x="656880" y="110397"/>
                  <a:pt x="650604" y="84148"/>
                </a:cubicBezTo>
                <a:cubicBezTo>
                  <a:pt x="649349" y="74149"/>
                  <a:pt x="655624" y="64149"/>
                  <a:pt x="665665" y="62899"/>
                </a:cubicBezTo>
                <a:close/>
                <a:moveTo>
                  <a:pt x="418578" y="62899"/>
                </a:moveTo>
                <a:cubicBezTo>
                  <a:pt x="428618" y="60399"/>
                  <a:pt x="438659" y="66649"/>
                  <a:pt x="439914" y="76649"/>
                </a:cubicBezTo>
                <a:cubicBezTo>
                  <a:pt x="444934" y="99148"/>
                  <a:pt x="451209" y="116647"/>
                  <a:pt x="459995" y="132896"/>
                </a:cubicBezTo>
                <a:cubicBezTo>
                  <a:pt x="472545" y="165395"/>
                  <a:pt x="485096" y="196643"/>
                  <a:pt x="485096" y="261641"/>
                </a:cubicBezTo>
                <a:cubicBezTo>
                  <a:pt x="485096" y="324138"/>
                  <a:pt x="472545" y="357886"/>
                  <a:pt x="459995" y="387885"/>
                </a:cubicBezTo>
                <a:cubicBezTo>
                  <a:pt x="447444" y="417884"/>
                  <a:pt x="436149" y="445383"/>
                  <a:pt x="436149" y="501630"/>
                </a:cubicBezTo>
                <a:cubicBezTo>
                  <a:pt x="436149" y="511630"/>
                  <a:pt x="427363" y="520379"/>
                  <a:pt x="417323" y="520379"/>
                </a:cubicBezTo>
                <a:cubicBezTo>
                  <a:pt x="406027" y="520379"/>
                  <a:pt x="398497" y="511630"/>
                  <a:pt x="398497" y="501630"/>
                </a:cubicBezTo>
                <a:cubicBezTo>
                  <a:pt x="398497" y="437883"/>
                  <a:pt x="412303" y="405384"/>
                  <a:pt x="424853" y="374136"/>
                </a:cubicBezTo>
                <a:cubicBezTo>
                  <a:pt x="437404" y="345387"/>
                  <a:pt x="448699" y="317888"/>
                  <a:pt x="448699" y="261641"/>
                </a:cubicBezTo>
                <a:cubicBezTo>
                  <a:pt x="448699" y="204143"/>
                  <a:pt x="437404" y="176644"/>
                  <a:pt x="424853" y="146646"/>
                </a:cubicBezTo>
                <a:cubicBezTo>
                  <a:pt x="417323" y="129146"/>
                  <a:pt x="409793" y="110397"/>
                  <a:pt x="404772" y="84148"/>
                </a:cubicBezTo>
                <a:cubicBezTo>
                  <a:pt x="402262" y="74149"/>
                  <a:pt x="408537" y="64149"/>
                  <a:pt x="418578" y="62899"/>
                </a:cubicBezTo>
                <a:close/>
                <a:moveTo>
                  <a:pt x="537857" y="0"/>
                </a:moveTo>
                <a:cubicBezTo>
                  <a:pt x="548993" y="0"/>
                  <a:pt x="556417" y="7444"/>
                  <a:pt x="556417" y="17370"/>
                </a:cubicBezTo>
                <a:cubicBezTo>
                  <a:pt x="556417" y="74443"/>
                  <a:pt x="567554" y="101739"/>
                  <a:pt x="578690" y="130276"/>
                </a:cubicBezTo>
                <a:cubicBezTo>
                  <a:pt x="592301" y="162534"/>
                  <a:pt x="605913" y="193552"/>
                  <a:pt x="605913" y="258070"/>
                </a:cubicBezTo>
                <a:cubicBezTo>
                  <a:pt x="605913" y="320106"/>
                  <a:pt x="592301" y="353605"/>
                  <a:pt x="578690" y="383382"/>
                </a:cubicBezTo>
                <a:cubicBezTo>
                  <a:pt x="567554" y="413160"/>
                  <a:pt x="556417" y="440455"/>
                  <a:pt x="556417" y="496288"/>
                </a:cubicBezTo>
                <a:cubicBezTo>
                  <a:pt x="556417" y="506213"/>
                  <a:pt x="548993" y="514899"/>
                  <a:pt x="537857" y="514899"/>
                </a:cubicBezTo>
                <a:cubicBezTo>
                  <a:pt x="527958" y="514899"/>
                  <a:pt x="519296" y="506213"/>
                  <a:pt x="519296" y="496288"/>
                </a:cubicBezTo>
                <a:cubicBezTo>
                  <a:pt x="519296" y="433011"/>
                  <a:pt x="532907" y="400752"/>
                  <a:pt x="546518" y="369734"/>
                </a:cubicBezTo>
                <a:cubicBezTo>
                  <a:pt x="557655" y="341198"/>
                  <a:pt x="570029" y="313902"/>
                  <a:pt x="570029" y="258070"/>
                </a:cubicBezTo>
                <a:cubicBezTo>
                  <a:pt x="570029" y="200997"/>
                  <a:pt x="557655" y="173701"/>
                  <a:pt x="546518" y="143924"/>
                </a:cubicBezTo>
                <a:cubicBezTo>
                  <a:pt x="532907" y="114146"/>
                  <a:pt x="519296" y="81888"/>
                  <a:pt x="519296" y="17370"/>
                </a:cubicBezTo>
                <a:cubicBezTo>
                  <a:pt x="519296" y="7444"/>
                  <a:pt x="527958" y="0"/>
                  <a:pt x="537857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CD74BD-2682-8055-BCAE-3F353AD1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15" y="2325914"/>
            <a:ext cx="629608" cy="444251"/>
          </a:xfrm>
          <a:custGeom>
            <a:avLst/>
            <a:gdLst>
              <a:gd name="connsiteX0" fmla="*/ 36073 w 1306101"/>
              <a:gd name="connsiteY0" fmla="*/ 751752 h 921583"/>
              <a:gd name="connsiteX1" fmla="*/ 32342 w 1306101"/>
              <a:gd name="connsiteY1" fmla="*/ 754250 h 921583"/>
              <a:gd name="connsiteX2" fmla="*/ 32342 w 1306101"/>
              <a:gd name="connsiteY2" fmla="*/ 756747 h 921583"/>
              <a:gd name="connsiteX3" fmla="*/ 32342 w 1306101"/>
              <a:gd name="connsiteY3" fmla="*/ 797956 h 921583"/>
              <a:gd name="connsiteX4" fmla="*/ 123147 w 1306101"/>
              <a:gd name="connsiteY4" fmla="*/ 889116 h 921583"/>
              <a:gd name="connsiteX5" fmla="*/ 1182954 w 1306101"/>
              <a:gd name="connsiteY5" fmla="*/ 889116 h 921583"/>
              <a:gd name="connsiteX6" fmla="*/ 1275003 w 1306101"/>
              <a:gd name="connsiteY6" fmla="*/ 797956 h 921583"/>
              <a:gd name="connsiteX7" fmla="*/ 1275003 w 1306101"/>
              <a:gd name="connsiteY7" fmla="*/ 789215 h 921583"/>
              <a:gd name="connsiteX8" fmla="*/ 1275003 w 1306101"/>
              <a:gd name="connsiteY8" fmla="*/ 756747 h 921583"/>
              <a:gd name="connsiteX9" fmla="*/ 1273759 w 1306101"/>
              <a:gd name="connsiteY9" fmla="*/ 754250 h 921583"/>
              <a:gd name="connsiteX10" fmla="*/ 1270028 w 1306101"/>
              <a:gd name="connsiteY10" fmla="*/ 751752 h 921583"/>
              <a:gd name="connsiteX11" fmla="*/ 778685 w 1306101"/>
              <a:gd name="connsiteY11" fmla="*/ 751752 h 921583"/>
              <a:gd name="connsiteX12" fmla="*/ 748831 w 1306101"/>
              <a:gd name="connsiteY12" fmla="*/ 765488 h 921583"/>
              <a:gd name="connsiteX13" fmla="*/ 653051 w 1306101"/>
              <a:gd name="connsiteY13" fmla="*/ 807946 h 921583"/>
              <a:gd name="connsiteX14" fmla="*/ 557270 w 1306101"/>
              <a:gd name="connsiteY14" fmla="*/ 765488 h 921583"/>
              <a:gd name="connsiteX15" fmla="*/ 527416 w 1306101"/>
              <a:gd name="connsiteY15" fmla="*/ 751752 h 921583"/>
              <a:gd name="connsiteX16" fmla="*/ 125634 w 1306101"/>
              <a:gd name="connsiteY16" fmla="*/ 660593 h 921583"/>
              <a:gd name="connsiteX17" fmla="*/ 59707 w 1306101"/>
              <a:gd name="connsiteY17" fmla="*/ 719284 h 921583"/>
              <a:gd name="connsiteX18" fmla="*/ 527416 w 1306101"/>
              <a:gd name="connsiteY18" fmla="*/ 719284 h 921583"/>
              <a:gd name="connsiteX19" fmla="*/ 580904 w 1306101"/>
              <a:gd name="connsiteY19" fmla="*/ 744260 h 921583"/>
              <a:gd name="connsiteX20" fmla="*/ 653051 w 1306101"/>
              <a:gd name="connsiteY20" fmla="*/ 775479 h 921583"/>
              <a:gd name="connsiteX21" fmla="*/ 725197 w 1306101"/>
              <a:gd name="connsiteY21" fmla="*/ 744260 h 921583"/>
              <a:gd name="connsiteX22" fmla="*/ 778685 w 1306101"/>
              <a:gd name="connsiteY22" fmla="*/ 719284 h 921583"/>
              <a:gd name="connsiteX23" fmla="*/ 1247637 w 1306101"/>
              <a:gd name="connsiteY23" fmla="*/ 719284 h 921583"/>
              <a:gd name="connsiteX24" fmla="*/ 1180467 w 1306101"/>
              <a:gd name="connsiteY24" fmla="*/ 660593 h 921583"/>
              <a:gd name="connsiteX25" fmla="*/ 590537 w 1306101"/>
              <a:gd name="connsiteY25" fmla="*/ 193648 h 921583"/>
              <a:gd name="connsiteX26" fmla="*/ 580576 w 1306101"/>
              <a:gd name="connsiteY26" fmla="*/ 196138 h 921583"/>
              <a:gd name="connsiteX27" fmla="*/ 563145 w 1306101"/>
              <a:gd name="connsiteY27" fmla="*/ 207344 h 921583"/>
              <a:gd name="connsiteX28" fmla="*/ 550694 w 1306101"/>
              <a:gd name="connsiteY28" fmla="*/ 237226 h 921583"/>
              <a:gd name="connsiteX29" fmla="*/ 550694 w 1306101"/>
              <a:gd name="connsiteY29" fmla="*/ 238471 h 921583"/>
              <a:gd name="connsiteX30" fmla="*/ 695125 w 1306101"/>
              <a:gd name="connsiteY30" fmla="*/ 487490 h 921583"/>
              <a:gd name="connsiteX31" fmla="*/ 727497 w 1306101"/>
              <a:gd name="connsiteY31" fmla="*/ 492470 h 921583"/>
              <a:gd name="connsiteX32" fmla="*/ 746174 w 1306101"/>
              <a:gd name="connsiteY32" fmla="*/ 481265 h 921583"/>
              <a:gd name="connsiteX33" fmla="*/ 754889 w 1306101"/>
              <a:gd name="connsiteY33" fmla="*/ 470059 h 921583"/>
              <a:gd name="connsiteX34" fmla="*/ 753644 w 1306101"/>
              <a:gd name="connsiteY34" fmla="*/ 455118 h 921583"/>
              <a:gd name="connsiteX35" fmla="*/ 738703 w 1306101"/>
              <a:gd name="connsiteY35" fmla="*/ 430216 h 921583"/>
              <a:gd name="connsiteX36" fmla="*/ 712556 w 1306101"/>
              <a:gd name="connsiteY36" fmla="*/ 423990 h 921583"/>
              <a:gd name="connsiteX37" fmla="*/ 711311 w 1306101"/>
              <a:gd name="connsiteY37" fmla="*/ 423990 h 921583"/>
              <a:gd name="connsiteX38" fmla="*/ 683919 w 1306101"/>
              <a:gd name="connsiteY38" fmla="*/ 421500 h 921583"/>
              <a:gd name="connsiteX39" fmla="*/ 604233 w 1306101"/>
              <a:gd name="connsiteY39" fmla="*/ 280805 h 921583"/>
              <a:gd name="connsiteX40" fmla="*/ 614194 w 1306101"/>
              <a:gd name="connsiteY40" fmla="*/ 254658 h 921583"/>
              <a:gd name="connsiteX41" fmla="*/ 621664 w 1306101"/>
              <a:gd name="connsiteY41" fmla="*/ 227266 h 921583"/>
              <a:gd name="connsiteX42" fmla="*/ 607968 w 1306101"/>
              <a:gd name="connsiteY42" fmla="*/ 203609 h 921583"/>
              <a:gd name="connsiteX43" fmla="*/ 590537 w 1306101"/>
              <a:gd name="connsiteY43" fmla="*/ 193648 h 921583"/>
              <a:gd name="connsiteX44" fmla="*/ 585109 w 1306101"/>
              <a:gd name="connsiteY44" fmla="*/ 161159 h 921583"/>
              <a:gd name="connsiteX45" fmla="*/ 635360 w 1306101"/>
              <a:gd name="connsiteY45" fmla="*/ 187423 h 921583"/>
              <a:gd name="connsiteX46" fmla="*/ 650301 w 1306101"/>
              <a:gd name="connsiteY46" fmla="*/ 211079 h 921583"/>
              <a:gd name="connsiteX47" fmla="*/ 636605 w 1306101"/>
              <a:gd name="connsiteY47" fmla="*/ 278314 h 921583"/>
              <a:gd name="connsiteX48" fmla="*/ 701350 w 1306101"/>
              <a:gd name="connsiteY48" fmla="*/ 392863 h 921583"/>
              <a:gd name="connsiteX49" fmla="*/ 767340 w 1306101"/>
              <a:gd name="connsiteY49" fmla="*/ 415275 h 921583"/>
              <a:gd name="connsiteX50" fmla="*/ 781036 w 1306101"/>
              <a:gd name="connsiteY50" fmla="*/ 438931 h 921583"/>
              <a:gd name="connsiteX51" fmla="*/ 787262 w 1306101"/>
              <a:gd name="connsiteY51" fmla="*/ 478774 h 921583"/>
              <a:gd name="connsiteX52" fmla="*/ 762360 w 1306101"/>
              <a:gd name="connsiteY52" fmla="*/ 509902 h 921583"/>
              <a:gd name="connsiteX53" fmla="*/ 743683 w 1306101"/>
              <a:gd name="connsiteY53" fmla="*/ 521108 h 921583"/>
              <a:gd name="connsiteX54" fmla="*/ 716291 w 1306101"/>
              <a:gd name="connsiteY54" fmla="*/ 526088 h 921583"/>
              <a:gd name="connsiteX55" fmla="*/ 672713 w 1306101"/>
              <a:gd name="connsiteY55" fmla="*/ 511147 h 921583"/>
              <a:gd name="connsiteX56" fmla="*/ 519567 w 1306101"/>
              <a:gd name="connsiteY56" fmla="*/ 245942 h 921583"/>
              <a:gd name="connsiteX57" fmla="*/ 546959 w 1306101"/>
              <a:gd name="connsiteY57" fmla="*/ 178707 h 921583"/>
              <a:gd name="connsiteX58" fmla="*/ 565635 w 1306101"/>
              <a:gd name="connsiteY58" fmla="*/ 167501 h 921583"/>
              <a:gd name="connsiteX59" fmla="*/ 585109 w 1306101"/>
              <a:gd name="connsiteY59" fmla="*/ 161159 h 921583"/>
              <a:gd name="connsiteX60" fmla="*/ 254605 w 1306101"/>
              <a:gd name="connsiteY60" fmla="*/ 116086 h 921583"/>
              <a:gd name="connsiteX61" fmla="*/ 225922 w 1306101"/>
              <a:gd name="connsiteY61" fmla="*/ 146033 h 921583"/>
              <a:gd name="connsiteX62" fmla="*/ 225922 w 1306101"/>
              <a:gd name="connsiteY62" fmla="*/ 524118 h 921583"/>
              <a:gd name="connsiteX63" fmla="*/ 254605 w 1306101"/>
              <a:gd name="connsiteY63" fmla="*/ 554065 h 921583"/>
              <a:gd name="connsiteX64" fmla="*/ 1052729 w 1306101"/>
              <a:gd name="connsiteY64" fmla="*/ 554065 h 921583"/>
              <a:gd name="connsiteX65" fmla="*/ 1082659 w 1306101"/>
              <a:gd name="connsiteY65" fmla="*/ 524118 h 921583"/>
              <a:gd name="connsiteX66" fmla="*/ 1082659 w 1306101"/>
              <a:gd name="connsiteY66" fmla="*/ 146033 h 921583"/>
              <a:gd name="connsiteX67" fmla="*/ 1052729 w 1306101"/>
              <a:gd name="connsiteY67" fmla="*/ 116086 h 921583"/>
              <a:gd name="connsiteX68" fmla="*/ 254605 w 1306101"/>
              <a:gd name="connsiteY68" fmla="*/ 82395 h 921583"/>
              <a:gd name="connsiteX69" fmla="*/ 1052729 w 1306101"/>
              <a:gd name="connsiteY69" fmla="*/ 82395 h 921583"/>
              <a:gd name="connsiteX70" fmla="*/ 1113836 w 1306101"/>
              <a:gd name="connsiteY70" fmla="*/ 146033 h 921583"/>
              <a:gd name="connsiteX71" fmla="*/ 1113836 w 1306101"/>
              <a:gd name="connsiteY71" fmla="*/ 524118 h 921583"/>
              <a:gd name="connsiteX72" fmla="*/ 1052729 w 1306101"/>
              <a:gd name="connsiteY72" fmla="*/ 586508 h 921583"/>
              <a:gd name="connsiteX73" fmla="*/ 254605 w 1306101"/>
              <a:gd name="connsiteY73" fmla="*/ 586508 h 921583"/>
              <a:gd name="connsiteX74" fmla="*/ 192251 w 1306101"/>
              <a:gd name="connsiteY74" fmla="*/ 524118 h 921583"/>
              <a:gd name="connsiteX75" fmla="*/ 192251 w 1306101"/>
              <a:gd name="connsiteY75" fmla="*/ 146033 h 921583"/>
              <a:gd name="connsiteX76" fmla="*/ 254605 w 1306101"/>
              <a:gd name="connsiteY76" fmla="*/ 82395 h 921583"/>
              <a:gd name="connsiteX77" fmla="*/ 181610 w 1306101"/>
              <a:gd name="connsiteY77" fmla="*/ 31219 h 921583"/>
              <a:gd name="connsiteX78" fmla="*/ 138074 w 1306101"/>
              <a:gd name="connsiteY78" fmla="*/ 74925 h 921583"/>
              <a:gd name="connsiteX79" fmla="*/ 138074 w 1306101"/>
              <a:gd name="connsiteY79" fmla="*/ 628125 h 921583"/>
              <a:gd name="connsiteX80" fmla="*/ 1170515 w 1306101"/>
              <a:gd name="connsiteY80" fmla="*/ 628125 h 921583"/>
              <a:gd name="connsiteX81" fmla="*/ 1170515 w 1306101"/>
              <a:gd name="connsiteY81" fmla="*/ 74925 h 921583"/>
              <a:gd name="connsiteX82" fmla="*/ 1126979 w 1306101"/>
              <a:gd name="connsiteY82" fmla="*/ 31219 h 921583"/>
              <a:gd name="connsiteX83" fmla="*/ 181610 w 1306101"/>
              <a:gd name="connsiteY83" fmla="*/ 0 h 921583"/>
              <a:gd name="connsiteX84" fmla="*/ 1126979 w 1306101"/>
              <a:gd name="connsiteY84" fmla="*/ 0 h 921583"/>
              <a:gd name="connsiteX85" fmla="*/ 1202857 w 1306101"/>
              <a:gd name="connsiteY85" fmla="*/ 74925 h 921583"/>
              <a:gd name="connsiteX86" fmla="*/ 1202857 w 1306101"/>
              <a:gd name="connsiteY86" fmla="*/ 636866 h 921583"/>
              <a:gd name="connsiteX87" fmla="*/ 1284955 w 1306101"/>
              <a:gd name="connsiteY87" fmla="*/ 708046 h 921583"/>
              <a:gd name="connsiteX88" fmla="*/ 1306101 w 1306101"/>
              <a:gd name="connsiteY88" fmla="*/ 754250 h 921583"/>
              <a:gd name="connsiteX89" fmla="*/ 1306101 w 1306101"/>
              <a:gd name="connsiteY89" fmla="*/ 755498 h 921583"/>
              <a:gd name="connsiteX90" fmla="*/ 1306101 w 1306101"/>
              <a:gd name="connsiteY90" fmla="*/ 797956 h 921583"/>
              <a:gd name="connsiteX91" fmla="*/ 1182954 w 1306101"/>
              <a:gd name="connsiteY91" fmla="*/ 921583 h 921583"/>
              <a:gd name="connsiteX92" fmla="*/ 123147 w 1306101"/>
              <a:gd name="connsiteY92" fmla="*/ 921583 h 921583"/>
              <a:gd name="connsiteX93" fmla="*/ 0 w 1306101"/>
              <a:gd name="connsiteY93" fmla="*/ 802951 h 921583"/>
              <a:gd name="connsiteX94" fmla="*/ 0 w 1306101"/>
              <a:gd name="connsiteY94" fmla="*/ 797956 h 921583"/>
              <a:gd name="connsiteX95" fmla="*/ 0 w 1306101"/>
              <a:gd name="connsiteY95" fmla="*/ 756747 h 921583"/>
              <a:gd name="connsiteX96" fmla="*/ 0 w 1306101"/>
              <a:gd name="connsiteY96" fmla="*/ 755498 h 921583"/>
              <a:gd name="connsiteX97" fmla="*/ 0 w 1306101"/>
              <a:gd name="connsiteY97" fmla="*/ 754250 h 921583"/>
              <a:gd name="connsiteX98" fmla="*/ 22390 w 1306101"/>
              <a:gd name="connsiteY98" fmla="*/ 708046 h 921583"/>
              <a:gd name="connsiteX99" fmla="*/ 105732 w 1306101"/>
              <a:gd name="connsiteY99" fmla="*/ 635618 h 921583"/>
              <a:gd name="connsiteX100" fmla="*/ 105732 w 1306101"/>
              <a:gd name="connsiteY100" fmla="*/ 74925 h 921583"/>
              <a:gd name="connsiteX101" fmla="*/ 181610 w 1306101"/>
              <a:gd name="connsiteY101" fmla="*/ 0 h 92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306101" h="921583">
                <a:moveTo>
                  <a:pt x="36073" y="751752"/>
                </a:moveTo>
                <a:cubicBezTo>
                  <a:pt x="33585" y="751752"/>
                  <a:pt x="32342" y="751752"/>
                  <a:pt x="32342" y="754250"/>
                </a:cubicBezTo>
                <a:cubicBezTo>
                  <a:pt x="32342" y="755498"/>
                  <a:pt x="32342" y="755498"/>
                  <a:pt x="32342" y="756747"/>
                </a:cubicBezTo>
                <a:lnTo>
                  <a:pt x="32342" y="797956"/>
                </a:lnTo>
                <a:cubicBezTo>
                  <a:pt x="32342" y="847907"/>
                  <a:pt x="73390" y="889116"/>
                  <a:pt x="123147" y="889116"/>
                </a:cubicBezTo>
                <a:lnTo>
                  <a:pt x="1182954" y="889116"/>
                </a:lnTo>
                <a:cubicBezTo>
                  <a:pt x="1233955" y="889116"/>
                  <a:pt x="1275003" y="847907"/>
                  <a:pt x="1275003" y="797956"/>
                </a:cubicBezTo>
                <a:lnTo>
                  <a:pt x="1275003" y="789215"/>
                </a:lnTo>
                <a:lnTo>
                  <a:pt x="1275003" y="756747"/>
                </a:lnTo>
                <a:cubicBezTo>
                  <a:pt x="1275003" y="755498"/>
                  <a:pt x="1275003" y="755498"/>
                  <a:pt x="1273759" y="754250"/>
                </a:cubicBezTo>
                <a:cubicBezTo>
                  <a:pt x="1273759" y="751752"/>
                  <a:pt x="1272516" y="751752"/>
                  <a:pt x="1270028" y="751752"/>
                </a:cubicBezTo>
                <a:lnTo>
                  <a:pt x="778685" y="751752"/>
                </a:lnTo>
                <a:cubicBezTo>
                  <a:pt x="768734" y="751752"/>
                  <a:pt x="757539" y="756747"/>
                  <a:pt x="748831" y="765488"/>
                </a:cubicBezTo>
                <a:cubicBezTo>
                  <a:pt x="725197" y="792961"/>
                  <a:pt x="690368" y="807946"/>
                  <a:pt x="653051" y="807946"/>
                </a:cubicBezTo>
                <a:cubicBezTo>
                  <a:pt x="616977" y="807946"/>
                  <a:pt x="582148" y="792961"/>
                  <a:pt x="557270" y="765488"/>
                </a:cubicBezTo>
                <a:cubicBezTo>
                  <a:pt x="548562" y="756747"/>
                  <a:pt x="538611" y="751752"/>
                  <a:pt x="527416" y="751752"/>
                </a:cubicBezTo>
                <a:close/>
                <a:moveTo>
                  <a:pt x="125634" y="660593"/>
                </a:moveTo>
                <a:lnTo>
                  <a:pt x="59707" y="719284"/>
                </a:lnTo>
                <a:lnTo>
                  <a:pt x="527416" y="719284"/>
                </a:lnTo>
                <a:cubicBezTo>
                  <a:pt x="547319" y="719284"/>
                  <a:pt x="567221" y="728026"/>
                  <a:pt x="580904" y="744260"/>
                </a:cubicBezTo>
                <a:cubicBezTo>
                  <a:pt x="599563" y="764240"/>
                  <a:pt x="625685" y="775479"/>
                  <a:pt x="653051" y="775479"/>
                </a:cubicBezTo>
                <a:cubicBezTo>
                  <a:pt x="680417" y="775479"/>
                  <a:pt x="706539" y="764240"/>
                  <a:pt x="725197" y="744260"/>
                </a:cubicBezTo>
                <a:cubicBezTo>
                  <a:pt x="738880" y="728026"/>
                  <a:pt x="758783" y="719284"/>
                  <a:pt x="778685" y="719284"/>
                </a:cubicBezTo>
                <a:lnTo>
                  <a:pt x="1247637" y="719284"/>
                </a:lnTo>
                <a:lnTo>
                  <a:pt x="1180467" y="660593"/>
                </a:lnTo>
                <a:close/>
                <a:moveTo>
                  <a:pt x="590537" y="193648"/>
                </a:moveTo>
                <a:cubicBezTo>
                  <a:pt x="588047" y="193648"/>
                  <a:pt x="584312" y="193648"/>
                  <a:pt x="580576" y="196138"/>
                </a:cubicBezTo>
                <a:lnTo>
                  <a:pt x="563145" y="207344"/>
                </a:lnTo>
                <a:cubicBezTo>
                  <a:pt x="556919" y="208589"/>
                  <a:pt x="545714" y="221040"/>
                  <a:pt x="550694" y="237226"/>
                </a:cubicBezTo>
                <a:lnTo>
                  <a:pt x="550694" y="238471"/>
                </a:lnTo>
                <a:cubicBezTo>
                  <a:pt x="575596" y="333098"/>
                  <a:pt x="634115" y="433951"/>
                  <a:pt x="695125" y="487490"/>
                </a:cubicBezTo>
                <a:cubicBezTo>
                  <a:pt x="702595" y="494961"/>
                  <a:pt x="721272" y="496206"/>
                  <a:pt x="727497" y="492470"/>
                </a:cubicBezTo>
                <a:lnTo>
                  <a:pt x="746174" y="481265"/>
                </a:lnTo>
                <a:cubicBezTo>
                  <a:pt x="751154" y="480019"/>
                  <a:pt x="753644" y="475039"/>
                  <a:pt x="754889" y="470059"/>
                </a:cubicBezTo>
                <a:cubicBezTo>
                  <a:pt x="757379" y="465078"/>
                  <a:pt x="756134" y="460098"/>
                  <a:pt x="753644" y="455118"/>
                </a:cubicBezTo>
                <a:lnTo>
                  <a:pt x="738703" y="430216"/>
                </a:lnTo>
                <a:cubicBezTo>
                  <a:pt x="733723" y="421500"/>
                  <a:pt x="722517" y="419010"/>
                  <a:pt x="712556" y="423990"/>
                </a:cubicBezTo>
                <a:lnTo>
                  <a:pt x="711311" y="423990"/>
                </a:lnTo>
                <a:cubicBezTo>
                  <a:pt x="702595" y="428971"/>
                  <a:pt x="691390" y="427726"/>
                  <a:pt x="683919" y="421500"/>
                </a:cubicBezTo>
                <a:cubicBezTo>
                  <a:pt x="646566" y="385392"/>
                  <a:pt x="619174" y="338079"/>
                  <a:pt x="604233" y="280805"/>
                </a:cubicBezTo>
                <a:cubicBezTo>
                  <a:pt x="600498" y="270844"/>
                  <a:pt x="605478" y="259638"/>
                  <a:pt x="614194" y="254658"/>
                </a:cubicBezTo>
                <a:cubicBezTo>
                  <a:pt x="624154" y="248432"/>
                  <a:pt x="627890" y="237226"/>
                  <a:pt x="621664" y="227266"/>
                </a:cubicBezTo>
                <a:lnTo>
                  <a:pt x="607968" y="203609"/>
                </a:lnTo>
                <a:cubicBezTo>
                  <a:pt x="604233" y="197383"/>
                  <a:pt x="598008" y="193648"/>
                  <a:pt x="590537" y="193648"/>
                </a:cubicBezTo>
                <a:close/>
                <a:moveTo>
                  <a:pt x="585109" y="161159"/>
                </a:moveTo>
                <a:cubicBezTo>
                  <a:pt x="605011" y="158708"/>
                  <a:pt x="625088" y="167813"/>
                  <a:pt x="635360" y="187423"/>
                </a:cubicBezTo>
                <a:lnTo>
                  <a:pt x="650301" y="211079"/>
                </a:lnTo>
                <a:cubicBezTo>
                  <a:pt x="662752" y="234736"/>
                  <a:pt x="657772" y="263373"/>
                  <a:pt x="636605" y="278314"/>
                </a:cubicBezTo>
                <a:cubicBezTo>
                  <a:pt x="650301" y="324383"/>
                  <a:pt x="672713" y="364226"/>
                  <a:pt x="701350" y="392863"/>
                </a:cubicBezTo>
                <a:cubicBezTo>
                  <a:pt x="725007" y="382902"/>
                  <a:pt x="753644" y="391618"/>
                  <a:pt x="767340" y="415275"/>
                </a:cubicBezTo>
                <a:lnTo>
                  <a:pt x="781036" y="438931"/>
                </a:lnTo>
                <a:cubicBezTo>
                  <a:pt x="788507" y="451382"/>
                  <a:pt x="789752" y="465078"/>
                  <a:pt x="787262" y="478774"/>
                </a:cubicBezTo>
                <a:cubicBezTo>
                  <a:pt x="782281" y="491225"/>
                  <a:pt x="774811" y="503676"/>
                  <a:pt x="762360" y="509902"/>
                </a:cubicBezTo>
                <a:lnTo>
                  <a:pt x="743683" y="521108"/>
                </a:lnTo>
                <a:cubicBezTo>
                  <a:pt x="736213" y="524843"/>
                  <a:pt x="726252" y="526088"/>
                  <a:pt x="716291" y="526088"/>
                </a:cubicBezTo>
                <a:cubicBezTo>
                  <a:pt x="700105" y="526088"/>
                  <a:pt x="683919" y="522353"/>
                  <a:pt x="672713" y="511147"/>
                </a:cubicBezTo>
                <a:cubicBezTo>
                  <a:pt x="607968" y="453872"/>
                  <a:pt x="546959" y="348040"/>
                  <a:pt x="519567" y="245942"/>
                </a:cubicBezTo>
                <a:cubicBezTo>
                  <a:pt x="510851" y="214815"/>
                  <a:pt x="527037" y="188668"/>
                  <a:pt x="546959" y="178707"/>
                </a:cubicBezTo>
                <a:lnTo>
                  <a:pt x="565635" y="167501"/>
                </a:lnTo>
                <a:cubicBezTo>
                  <a:pt x="571861" y="164077"/>
                  <a:pt x="578475" y="161976"/>
                  <a:pt x="585109" y="161159"/>
                </a:cubicBezTo>
                <a:close/>
                <a:moveTo>
                  <a:pt x="254605" y="116086"/>
                </a:moveTo>
                <a:cubicBezTo>
                  <a:pt x="238393" y="116086"/>
                  <a:pt x="225922" y="129812"/>
                  <a:pt x="225922" y="146033"/>
                </a:cubicBezTo>
                <a:lnTo>
                  <a:pt x="225922" y="524118"/>
                </a:lnTo>
                <a:cubicBezTo>
                  <a:pt x="225922" y="540339"/>
                  <a:pt x="238393" y="554065"/>
                  <a:pt x="254605" y="554065"/>
                </a:cubicBezTo>
                <a:lnTo>
                  <a:pt x="1052729" y="554065"/>
                </a:lnTo>
                <a:cubicBezTo>
                  <a:pt x="1068941" y="554065"/>
                  <a:pt x="1082659" y="540339"/>
                  <a:pt x="1082659" y="524118"/>
                </a:cubicBezTo>
                <a:lnTo>
                  <a:pt x="1082659" y="146033"/>
                </a:lnTo>
                <a:cubicBezTo>
                  <a:pt x="1082659" y="129812"/>
                  <a:pt x="1068941" y="116086"/>
                  <a:pt x="1052729" y="116086"/>
                </a:cubicBezTo>
                <a:close/>
                <a:moveTo>
                  <a:pt x="254605" y="82395"/>
                </a:moveTo>
                <a:lnTo>
                  <a:pt x="1052729" y="82395"/>
                </a:lnTo>
                <a:cubicBezTo>
                  <a:pt x="1086400" y="82395"/>
                  <a:pt x="1113836" y="111095"/>
                  <a:pt x="1113836" y="146033"/>
                </a:cubicBezTo>
                <a:lnTo>
                  <a:pt x="1113836" y="524118"/>
                </a:lnTo>
                <a:cubicBezTo>
                  <a:pt x="1113836" y="559056"/>
                  <a:pt x="1086400" y="586508"/>
                  <a:pt x="1052729" y="586508"/>
                </a:cubicBezTo>
                <a:lnTo>
                  <a:pt x="254605" y="586508"/>
                </a:lnTo>
                <a:cubicBezTo>
                  <a:pt x="220934" y="586508"/>
                  <a:pt x="192251" y="559056"/>
                  <a:pt x="192251" y="524118"/>
                </a:cubicBezTo>
                <a:lnTo>
                  <a:pt x="192251" y="146033"/>
                </a:lnTo>
                <a:cubicBezTo>
                  <a:pt x="192251" y="111095"/>
                  <a:pt x="220934" y="82395"/>
                  <a:pt x="254605" y="82395"/>
                </a:cubicBezTo>
                <a:close/>
                <a:moveTo>
                  <a:pt x="181610" y="31219"/>
                </a:moveTo>
                <a:cubicBezTo>
                  <a:pt x="156732" y="31219"/>
                  <a:pt x="138074" y="51199"/>
                  <a:pt x="138074" y="74925"/>
                </a:cubicBezTo>
                <a:lnTo>
                  <a:pt x="138074" y="628125"/>
                </a:lnTo>
                <a:lnTo>
                  <a:pt x="1170515" y="628125"/>
                </a:lnTo>
                <a:lnTo>
                  <a:pt x="1170515" y="74925"/>
                </a:lnTo>
                <a:cubicBezTo>
                  <a:pt x="1170515" y="51199"/>
                  <a:pt x="1150613" y="31219"/>
                  <a:pt x="1126979" y="31219"/>
                </a:cubicBezTo>
                <a:close/>
                <a:moveTo>
                  <a:pt x="181610" y="0"/>
                </a:moveTo>
                <a:lnTo>
                  <a:pt x="1126979" y="0"/>
                </a:lnTo>
                <a:cubicBezTo>
                  <a:pt x="1169271" y="0"/>
                  <a:pt x="1202857" y="33716"/>
                  <a:pt x="1202857" y="74925"/>
                </a:cubicBezTo>
                <a:lnTo>
                  <a:pt x="1202857" y="636866"/>
                </a:lnTo>
                <a:lnTo>
                  <a:pt x="1284955" y="708046"/>
                </a:lnTo>
                <a:cubicBezTo>
                  <a:pt x="1297394" y="720533"/>
                  <a:pt x="1306101" y="735518"/>
                  <a:pt x="1306101" y="754250"/>
                </a:cubicBezTo>
                <a:lnTo>
                  <a:pt x="1306101" y="755498"/>
                </a:lnTo>
                <a:lnTo>
                  <a:pt x="1306101" y="797956"/>
                </a:lnTo>
                <a:cubicBezTo>
                  <a:pt x="1306101" y="865389"/>
                  <a:pt x="1252613" y="921583"/>
                  <a:pt x="1182954" y="921583"/>
                </a:cubicBezTo>
                <a:lnTo>
                  <a:pt x="123147" y="921583"/>
                </a:lnTo>
                <a:cubicBezTo>
                  <a:pt x="57220" y="921583"/>
                  <a:pt x="2488" y="869135"/>
                  <a:pt x="0" y="802951"/>
                </a:cubicBezTo>
                <a:lnTo>
                  <a:pt x="0" y="797956"/>
                </a:lnTo>
                <a:lnTo>
                  <a:pt x="0" y="756747"/>
                </a:lnTo>
                <a:lnTo>
                  <a:pt x="0" y="755498"/>
                </a:lnTo>
                <a:lnTo>
                  <a:pt x="0" y="754250"/>
                </a:lnTo>
                <a:cubicBezTo>
                  <a:pt x="0" y="735518"/>
                  <a:pt x="8707" y="720533"/>
                  <a:pt x="22390" y="708046"/>
                </a:cubicBezTo>
                <a:lnTo>
                  <a:pt x="105732" y="635618"/>
                </a:lnTo>
                <a:lnTo>
                  <a:pt x="105732" y="74925"/>
                </a:lnTo>
                <a:cubicBezTo>
                  <a:pt x="105732" y="33716"/>
                  <a:pt x="139317" y="0"/>
                  <a:pt x="18161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EE3A7-30EC-16DA-320D-6D372D64A608}"/>
              </a:ext>
            </a:extLst>
          </p:cNvPr>
          <p:cNvSpPr txBox="1"/>
          <p:nvPr/>
        </p:nvSpPr>
        <p:spPr>
          <a:xfrm rot="16200000">
            <a:off x="4723607" y="2018698"/>
            <a:ext cx="34051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C2290-7F92-CF58-54EC-4DD2832ADE9A}"/>
              </a:ext>
            </a:extLst>
          </p:cNvPr>
          <p:cNvSpPr txBox="1"/>
          <p:nvPr/>
        </p:nvSpPr>
        <p:spPr>
          <a:xfrm>
            <a:off x="8441480" y="802624"/>
            <a:ext cx="280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A7D766-1F12-034A-CFBB-9D4BF14CD264}"/>
              </a:ext>
            </a:extLst>
          </p:cNvPr>
          <p:cNvSpPr txBox="1"/>
          <p:nvPr/>
        </p:nvSpPr>
        <p:spPr>
          <a:xfrm>
            <a:off x="8441481" y="408545"/>
            <a:ext cx="280607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Bio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A6A16-1486-4206-448D-09A59D00AA96}"/>
              </a:ext>
            </a:extLst>
          </p:cNvPr>
          <p:cNvSpPr txBox="1"/>
          <p:nvPr/>
        </p:nvSpPr>
        <p:spPr>
          <a:xfrm>
            <a:off x="8441480" y="2030165"/>
            <a:ext cx="280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D7BBD-7169-1FA7-DF42-BA5C539EE5A8}"/>
              </a:ext>
            </a:extLst>
          </p:cNvPr>
          <p:cNvSpPr txBox="1"/>
          <p:nvPr/>
        </p:nvSpPr>
        <p:spPr>
          <a:xfrm>
            <a:off x="8441481" y="1636086"/>
            <a:ext cx="280607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B3378-3930-BCB5-8070-0CF189350F53}"/>
              </a:ext>
            </a:extLst>
          </p:cNvPr>
          <p:cNvSpPr txBox="1"/>
          <p:nvPr/>
        </p:nvSpPr>
        <p:spPr>
          <a:xfrm>
            <a:off x="8441480" y="3250381"/>
            <a:ext cx="2806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EC3E8-E2F9-C2E9-7A0E-340A8F9FCB2D}"/>
              </a:ext>
            </a:extLst>
          </p:cNvPr>
          <p:cNvSpPr txBox="1"/>
          <p:nvPr/>
        </p:nvSpPr>
        <p:spPr>
          <a:xfrm>
            <a:off x="8441481" y="2856301"/>
            <a:ext cx="280607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30" name="Freeform 333">
            <a:extLst>
              <a:ext uri="{FF2B5EF4-FFF2-40B4-BE49-F238E27FC236}">
                <a16:creationId xmlns:a16="http://schemas.microsoft.com/office/drawing/2014/main" id="{75D6EE58-0AFE-587D-7AFA-81591084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3" y="4868837"/>
            <a:ext cx="3545263" cy="41193"/>
          </a:xfrm>
          <a:custGeom>
            <a:avLst/>
            <a:gdLst>
              <a:gd name="T0" fmla="*/ 5690 w 5691"/>
              <a:gd name="T1" fmla="*/ 65 h 66"/>
              <a:gd name="T2" fmla="*/ 0 w 5691"/>
              <a:gd name="T3" fmla="*/ 65 h 66"/>
              <a:gd name="T4" fmla="*/ 0 w 5691"/>
              <a:gd name="T5" fmla="*/ 0 h 66"/>
              <a:gd name="T6" fmla="*/ 5690 w 5691"/>
              <a:gd name="T7" fmla="*/ 0 h 66"/>
              <a:gd name="T8" fmla="*/ 5690 w 569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1" h="66">
                <a:moveTo>
                  <a:pt x="5690" y="65"/>
                </a:moveTo>
                <a:lnTo>
                  <a:pt x="0" y="65"/>
                </a:lnTo>
                <a:lnTo>
                  <a:pt x="0" y="0"/>
                </a:lnTo>
                <a:lnTo>
                  <a:pt x="5690" y="0"/>
                </a:lnTo>
                <a:lnTo>
                  <a:pt x="5690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1" name="Freeform 334">
            <a:extLst>
              <a:ext uri="{FF2B5EF4-FFF2-40B4-BE49-F238E27FC236}">
                <a16:creationId xmlns:a16="http://schemas.microsoft.com/office/drawing/2014/main" id="{00F2AE15-3238-FC02-8B61-9A85CCDE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4" y="4868837"/>
            <a:ext cx="1046278" cy="41193"/>
          </a:xfrm>
          <a:custGeom>
            <a:avLst/>
            <a:gdLst>
              <a:gd name="T0" fmla="*/ 1678 w 1679"/>
              <a:gd name="T1" fmla="*/ 65 h 66"/>
              <a:gd name="T2" fmla="*/ 0 w 1679"/>
              <a:gd name="T3" fmla="*/ 65 h 66"/>
              <a:gd name="T4" fmla="*/ 0 w 1679"/>
              <a:gd name="T5" fmla="*/ 0 h 66"/>
              <a:gd name="T6" fmla="*/ 1678 w 1679"/>
              <a:gd name="T7" fmla="*/ 0 h 66"/>
              <a:gd name="T8" fmla="*/ 1678 w 167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9" h="66">
                <a:moveTo>
                  <a:pt x="1678" y="65"/>
                </a:moveTo>
                <a:lnTo>
                  <a:pt x="0" y="65"/>
                </a:lnTo>
                <a:lnTo>
                  <a:pt x="0" y="0"/>
                </a:lnTo>
                <a:lnTo>
                  <a:pt x="1678" y="0"/>
                </a:lnTo>
                <a:lnTo>
                  <a:pt x="1678" y="65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2" name="Freeform 335">
            <a:extLst>
              <a:ext uri="{FF2B5EF4-FFF2-40B4-BE49-F238E27FC236}">
                <a16:creationId xmlns:a16="http://schemas.microsoft.com/office/drawing/2014/main" id="{38349A0E-0146-5765-BB4E-6BA43149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704" y="4824899"/>
            <a:ext cx="129069" cy="129069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2"/>
                  <a:pt x="162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2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2" y="0"/>
                  <a:pt x="208" y="47"/>
                  <a:pt x="208" y="104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3" name="Freeform 336">
            <a:extLst>
              <a:ext uri="{FF2B5EF4-FFF2-40B4-BE49-F238E27FC236}">
                <a16:creationId xmlns:a16="http://schemas.microsoft.com/office/drawing/2014/main" id="{AAF8900E-71A3-E34C-C8F9-D9762E6B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3" y="5176405"/>
            <a:ext cx="3545263" cy="41193"/>
          </a:xfrm>
          <a:custGeom>
            <a:avLst/>
            <a:gdLst>
              <a:gd name="T0" fmla="*/ 5690 w 5691"/>
              <a:gd name="T1" fmla="*/ 65 h 66"/>
              <a:gd name="T2" fmla="*/ 0 w 5691"/>
              <a:gd name="T3" fmla="*/ 65 h 66"/>
              <a:gd name="T4" fmla="*/ 0 w 5691"/>
              <a:gd name="T5" fmla="*/ 0 h 66"/>
              <a:gd name="T6" fmla="*/ 5690 w 5691"/>
              <a:gd name="T7" fmla="*/ 0 h 66"/>
              <a:gd name="T8" fmla="*/ 5690 w 569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1" h="66">
                <a:moveTo>
                  <a:pt x="5690" y="65"/>
                </a:moveTo>
                <a:lnTo>
                  <a:pt x="0" y="65"/>
                </a:lnTo>
                <a:lnTo>
                  <a:pt x="0" y="0"/>
                </a:lnTo>
                <a:lnTo>
                  <a:pt x="5690" y="0"/>
                </a:lnTo>
                <a:lnTo>
                  <a:pt x="5690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4" name="Freeform 337">
            <a:extLst>
              <a:ext uri="{FF2B5EF4-FFF2-40B4-BE49-F238E27FC236}">
                <a16:creationId xmlns:a16="http://schemas.microsoft.com/office/drawing/2014/main" id="{C27F2447-763B-B0D5-A195-C0E984A9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2" y="5176405"/>
            <a:ext cx="2284787" cy="41193"/>
          </a:xfrm>
          <a:custGeom>
            <a:avLst/>
            <a:gdLst>
              <a:gd name="T0" fmla="*/ 3666 w 3667"/>
              <a:gd name="T1" fmla="*/ 65 h 66"/>
              <a:gd name="T2" fmla="*/ 0 w 3667"/>
              <a:gd name="T3" fmla="*/ 65 h 66"/>
              <a:gd name="T4" fmla="*/ 0 w 3667"/>
              <a:gd name="T5" fmla="*/ 0 h 66"/>
              <a:gd name="T6" fmla="*/ 3666 w 3667"/>
              <a:gd name="T7" fmla="*/ 0 h 66"/>
              <a:gd name="T8" fmla="*/ 3666 w 3667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7" h="66">
                <a:moveTo>
                  <a:pt x="3666" y="65"/>
                </a:moveTo>
                <a:lnTo>
                  <a:pt x="0" y="65"/>
                </a:lnTo>
                <a:lnTo>
                  <a:pt x="0" y="0"/>
                </a:lnTo>
                <a:lnTo>
                  <a:pt x="3666" y="0"/>
                </a:lnTo>
                <a:lnTo>
                  <a:pt x="3666" y="65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5" name="Freeform 338">
            <a:extLst>
              <a:ext uri="{FF2B5EF4-FFF2-40B4-BE49-F238E27FC236}">
                <a16:creationId xmlns:a16="http://schemas.microsoft.com/office/drawing/2014/main" id="{B0CED8CC-A880-8F21-3711-B60D11F2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213" y="5132466"/>
            <a:ext cx="129067" cy="129069"/>
          </a:xfrm>
          <a:custGeom>
            <a:avLst/>
            <a:gdLst>
              <a:gd name="T0" fmla="*/ 208 w 209"/>
              <a:gd name="T1" fmla="*/ 104 h 208"/>
              <a:gd name="T2" fmla="*/ 208 w 209"/>
              <a:gd name="T3" fmla="*/ 104 h 208"/>
              <a:gd name="T4" fmla="*/ 104 w 209"/>
              <a:gd name="T5" fmla="*/ 207 h 208"/>
              <a:gd name="T6" fmla="*/ 104 w 209"/>
              <a:gd name="T7" fmla="*/ 207 h 208"/>
              <a:gd name="T8" fmla="*/ 0 w 209"/>
              <a:gd name="T9" fmla="*/ 104 h 208"/>
              <a:gd name="T10" fmla="*/ 0 w 209"/>
              <a:gd name="T11" fmla="*/ 104 h 208"/>
              <a:gd name="T12" fmla="*/ 104 w 209"/>
              <a:gd name="T13" fmla="*/ 0 h 208"/>
              <a:gd name="T14" fmla="*/ 104 w 209"/>
              <a:gd name="T15" fmla="*/ 0 h 208"/>
              <a:gd name="T16" fmla="*/ 208 w 209"/>
              <a:gd name="T17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8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7"/>
                  <a:pt x="104" y="207"/>
                </a:cubicBezTo>
                <a:lnTo>
                  <a:pt x="104" y="207"/>
                </a:lnTo>
                <a:cubicBezTo>
                  <a:pt x="47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6" name="Freeform 339">
            <a:extLst>
              <a:ext uri="{FF2B5EF4-FFF2-40B4-BE49-F238E27FC236}">
                <a16:creationId xmlns:a16="http://schemas.microsoft.com/office/drawing/2014/main" id="{CBA66DF8-6D2C-A0E6-846B-35F0FCA6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3" y="5481227"/>
            <a:ext cx="3545263" cy="41192"/>
          </a:xfrm>
          <a:custGeom>
            <a:avLst/>
            <a:gdLst>
              <a:gd name="T0" fmla="*/ 5690 w 5691"/>
              <a:gd name="T1" fmla="*/ 64 h 65"/>
              <a:gd name="T2" fmla="*/ 0 w 5691"/>
              <a:gd name="T3" fmla="*/ 64 h 65"/>
              <a:gd name="T4" fmla="*/ 0 w 5691"/>
              <a:gd name="T5" fmla="*/ 0 h 65"/>
              <a:gd name="T6" fmla="*/ 5690 w 5691"/>
              <a:gd name="T7" fmla="*/ 0 h 65"/>
              <a:gd name="T8" fmla="*/ 5690 w 5691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1" h="65">
                <a:moveTo>
                  <a:pt x="5690" y="64"/>
                </a:moveTo>
                <a:lnTo>
                  <a:pt x="0" y="64"/>
                </a:lnTo>
                <a:lnTo>
                  <a:pt x="0" y="0"/>
                </a:lnTo>
                <a:lnTo>
                  <a:pt x="5690" y="0"/>
                </a:lnTo>
                <a:lnTo>
                  <a:pt x="5690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7" name="Freeform 340">
            <a:extLst>
              <a:ext uri="{FF2B5EF4-FFF2-40B4-BE49-F238E27FC236}">
                <a16:creationId xmlns:a16="http://schemas.microsoft.com/office/drawing/2014/main" id="{B3C1CDC6-3C8E-FB64-7329-C8A9353D2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4" y="5481227"/>
            <a:ext cx="1892088" cy="41192"/>
          </a:xfrm>
          <a:custGeom>
            <a:avLst/>
            <a:gdLst>
              <a:gd name="T0" fmla="*/ 3039 w 3040"/>
              <a:gd name="T1" fmla="*/ 64 h 65"/>
              <a:gd name="T2" fmla="*/ 0 w 3040"/>
              <a:gd name="T3" fmla="*/ 64 h 65"/>
              <a:gd name="T4" fmla="*/ 0 w 3040"/>
              <a:gd name="T5" fmla="*/ 0 h 65"/>
              <a:gd name="T6" fmla="*/ 3039 w 3040"/>
              <a:gd name="T7" fmla="*/ 0 h 65"/>
              <a:gd name="T8" fmla="*/ 3039 w 304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0" h="65">
                <a:moveTo>
                  <a:pt x="3039" y="64"/>
                </a:moveTo>
                <a:lnTo>
                  <a:pt x="0" y="64"/>
                </a:lnTo>
                <a:lnTo>
                  <a:pt x="0" y="0"/>
                </a:lnTo>
                <a:lnTo>
                  <a:pt x="3039" y="0"/>
                </a:lnTo>
                <a:lnTo>
                  <a:pt x="3039" y="64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8" name="Freeform 341">
            <a:extLst>
              <a:ext uri="{FF2B5EF4-FFF2-40B4-BE49-F238E27FC236}">
                <a16:creationId xmlns:a16="http://schemas.microsoft.com/office/drawing/2014/main" id="{C4920D3D-9B66-0E5F-D57E-41AC8713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15" y="5437288"/>
            <a:ext cx="129069" cy="129067"/>
          </a:xfrm>
          <a:custGeom>
            <a:avLst/>
            <a:gdLst>
              <a:gd name="T0" fmla="*/ 207 w 208"/>
              <a:gd name="T1" fmla="*/ 104 h 209"/>
              <a:gd name="T2" fmla="*/ 207 w 208"/>
              <a:gd name="T3" fmla="*/ 104 h 209"/>
              <a:gd name="T4" fmla="*/ 104 w 208"/>
              <a:gd name="T5" fmla="*/ 208 h 209"/>
              <a:gd name="T6" fmla="*/ 104 w 208"/>
              <a:gd name="T7" fmla="*/ 208 h 209"/>
              <a:gd name="T8" fmla="*/ 0 w 208"/>
              <a:gd name="T9" fmla="*/ 104 h 209"/>
              <a:gd name="T10" fmla="*/ 0 w 208"/>
              <a:gd name="T11" fmla="*/ 104 h 209"/>
              <a:gd name="T12" fmla="*/ 104 w 208"/>
              <a:gd name="T13" fmla="*/ 0 h 209"/>
              <a:gd name="T14" fmla="*/ 104 w 208"/>
              <a:gd name="T15" fmla="*/ 0 h 209"/>
              <a:gd name="T16" fmla="*/ 207 w 208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9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6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7" y="46"/>
                  <a:pt x="207" y="104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39" name="Freeform 342">
            <a:extLst>
              <a:ext uri="{FF2B5EF4-FFF2-40B4-BE49-F238E27FC236}">
                <a16:creationId xmlns:a16="http://schemas.microsoft.com/office/drawing/2014/main" id="{63CD7049-657E-149D-C12F-694F9236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3" y="5788793"/>
            <a:ext cx="3545263" cy="41192"/>
          </a:xfrm>
          <a:custGeom>
            <a:avLst/>
            <a:gdLst>
              <a:gd name="T0" fmla="*/ 5690 w 5691"/>
              <a:gd name="T1" fmla="*/ 65 h 66"/>
              <a:gd name="T2" fmla="*/ 0 w 5691"/>
              <a:gd name="T3" fmla="*/ 65 h 66"/>
              <a:gd name="T4" fmla="*/ 0 w 5691"/>
              <a:gd name="T5" fmla="*/ 0 h 66"/>
              <a:gd name="T6" fmla="*/ 5690 w 5691"/>
              <a:gd name="T7" fmla="*/ 0 h 66"/>
              <a:gd name="T8" fmla="*/ 5690 w 569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1" h="66">
                <a:moveTo>
                  <a:pt x="5690" y="65"/>
                </a:moveTo>
                <a:lnTo>
                  <a:pt x="0" y="65"/>
                </a:lnTo>
                <a:lnTo>
                  <a:pt x="0" y="0"/>
                </a:lnTo>
                <a:lnTo>
                  <a:pt x="5690" y="0"/>
                </a:lnTo>
                <a:lnTo>
                  <a:pt x="5690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0" name="Freeform 343">
            <a:extLst>
              <a:ext uri="{FF2B5EF4-FFF2-40B4-BE49-F238E27FC236}">
                <a16:creationId xmlns:a16="http://schemas.microsoft.com/office/drawing/2014/main" id="{E12CC9A4-2068-5962-FA3B-1D96BD54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4" y="5788793"/>
            <a:ext cx="884256" cy="41192"/>
          </a:xfrm>
          <a:custGeom>
            <a:avLst/>
            <a:gdLst>
              <a:gd name="T0" fmla="*/ 1420 w 1421"/>
              <a:gd name="T1" fmla="*/ 65 h 66"/>
              <a:gd name="T2" fmla="*/ 0 w 1421"/>
              <a:gd name="T3" fmla="*/ 65 h 66"/>
              <a:gd name="T4" fmla="*/ 0 w 1421"/>
              <a:gd name="T5" fmla="*/ 0 h 66"/>
              <a:gd name="T6" fmla="*/ 1420 w 1421"/>
              <a:gd name="T7" fmla="*/ 0 h 66"/>
              <a:gd name="T8" fmla="*/ 1420 w 142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66">
                <a:moveTo>
                  <a:pt x="1420" y="65"/>
                </a:moveTo>
                <a:lnTo>
                  <a:pt x="0" y="65"/>
                </a:lnTo>
                <a:lnTo>
                  <a:pt x="0" y="0"/>
                </a:lnTo>
                <a:lnTo>
                  <a:pt x="1420" y="0"/>
                </a:lnTo>
                <a:lnTo>
                  <a:pt x="1420" y="65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1" name="Freeform 344">
            <a:extLst>
              <a:ext uri="{FF2B5EF4-FFF2-40B4-BE49-F238E27FC236}">
                <a16:creationId xmlns:a16="http://schemas.microsoft.com/office/drawing/2014/main" id="{52BDD55D-0EE4-F728-AE03-B4AE7C49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683" y="5742109"/>
            <a:ext cx="129067" cy="129069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2" name="Freeform 345">
            <a:extLst>
              <a:ext uri="{FF2B5EF4-FFF2-40B4-BE49-F238E27FC236}">
                <a16:creationId xmlns:a16="http://schemas.microsoft.com/office/drawing/2014/main" id="{B8496968-B582-A7CA-74B3-4909658D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3" y="6093615"/>
            <a:ext cx="3545263" cy="41193"/>
          </a:xfrm>
          <a:custGeom>
            <a:avLst/>
            <a:gdLst>
              <a:gd name="T0" fmla="*/ 5690 w 5691"/>
              <a:gd name="T1" fmla="*/ 65 h 66"/>
              <a:gd name="T2" fmla="*/ 0 w 5691"/>
              <a:gd name="T3" fmla="*/ 65 h 66"/>
              <a:gd name="T4" fmla="*/ 0 w 5691"/>
              <a:gd name="T5" fmla="*/ 0 h 66"/>
              <a:gd name="T6" fmla="*/ 5690 w 5691"/>
              <a:gd name="T7" fmla="*/ 0 h 66"/>
              <a:gd name="T8" fmla="*/ 5690 w 569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1" h="66">
                <a:moveTo>
                  <a:pt x="5690" y="65"/>
                </a:moveTo>
                <a:lnTo>
                  <a:pt x="0" y="65"/>
                </a:lnTo>
                <a:lnTo>
                  <a:pt x="0" y="0"/>
                </a:lnTo>
                <a:lnTo>
                  <a:pt x="5690" y="0"/>
                </a:lnTo>
                <a:lnTo>
                  <a:pt x="5690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DCBF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3" name="Freeform 346">
            <a:extLst>
              <a:ext uri="{FF2B5EF4-FFF2-40B4-BE49-F238E27FC236}">
                <a16:creationId xmlns:a16="http://schemas.microsoft.com/office/drawing/2014/main" id="{2D3828C2-5A9A-1C2C-F0DA-278941C6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332" y="6093615"/>
            <a:ext cx="2284787" cy="41193"/>
          </a:xfrm>
          <a:custGeom>
            <a:avLst/>
            <a:gdLst>
              <a:gd name="T0" fmla="*/ 3666 w 3667"/>
              <a:gd name="T1" fmla="*/ 65 h 66"/>
              <a:gd name="T2" fmla="*/ 0 w 3667"/>
              <a:gd name="T3" fmla="*/ 65 h 66"/>
              <a:gd name="T4" fmla="*/ 0 w 3667"/>
              <a:gd name="T5" fmla="*/ 0 h 66"/>
              <a:gd name="T6" fmla="*/ 3666 w 3667"/>
              <a:gd name="T7" fmla="*/ 0 h 66"/>
              <a:gd name="T8" fmla="*/ 3666 w 3667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7" h="66">
                <a:moveTo>
                  <a:pt x="3666" y="65"/>
                </a:moveTo>
                <a:lnTo>
                  <a:pt x="0" y="65"/>
                </a:lnTo>
                <a:lnTo>
                  <a:pt x="0" y="0"/>
                </a:lnTo>
                <a:lnTo>
                  <a:pt x="3666" y="0"/>
                </a:lnTo>
                <a:lnTo>
                  <a:pt x="3666" y="65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4" name="Freeform 347">
            <a:extLst>
              <a:ext uri="{FF2B5EF4-FFF2-40B4-BE49-F238E27FC236}">
                <a16:creationId xmlns:a16="http://schemas.microsoft.com/office/drawing/2014/main" id="{B2AD7B29-CA81-BFA4-B02A-65000F24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213" y="6049676"/>
            <a:ext cx="129067" cy="129069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7"/>
                  <a:pt x="208" y="104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E948E3-437A-E332-7320-B75759686E5D}"/>
              </a:ext>
            </a:extLst>
          </p:cNvPr>
          <p:cNvSpPr txBox="1"/>
          <p:nvPr/>
        </p:nvSpPr>
        <p:spPr>
          <a:xfrm>
            <a:off x="6287630" y="4222242"/>
            <a:ext cx="495992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C18D6B-2ED9-C327-6E0B-BAB957D5FE07}"/>
              </a:ext>
            </a:extLst>
          </p:cNvPr>
          <p:cNvSpPr txBox="1"/>
          <p:nvPr/>
        </p:nvSpPr>
        <p:spPr>
          <a:xfrm>
            <a:off x="6287630" y="4741392"/>
            <a:ext cx="13608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Necessity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22E1B8-3A44-A869-60AD-9BFCF6357A57}"/>
              </a:ext>
            </a:extLst>
          </p:cNvPr>
          <p:cNvSpPr txBox="1"/>
          <p:nvPr/>
        </p:nvSpPr>
        <p:spPr>
          <a:xfrm>
            <a:off x="6287630" y="5045081"/>
            <a:ext cx="13608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D94AB7-4AE9-AA06-52FD-D681A0E7755C}"/>
              </a:ext>
            </a:extLst>
          </p:cNvPr>
          <p:cNvSpPr txBox="1"/>
          <p:nvPr/>
        </p:nvSpPr>
        <p:spPr>
          <a:xfrm>
            <a:off x="6287630" y="5348769"/>
            <a:ext cx="13608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Comfort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47BE41-6EDA-AFED-4505-8F7BA86F82A0}"/>
              </a:ext>
            </a:extLst>
          </p:cNvPr>
          <p:cNvSpPr txBox="1"/>
          <p:nvPr/>
        </p:nvSpPr>
        <p:spPr>
          <a:xfrm>
            <a:off x="6287630" y="5652458"/>
            <a:ext cx="13608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Convenience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8221D-5904-D512-173F-2066A0D9D1ED}"/>
              </a:ext>
            </a:extLst>
          </p:cNvPr>
          <p:cNvSpPr txBox="1"/>
          <p:nvPr/>
        </p:nvSpPr>
        <p:spPr>
          <a:xfrm>
            <a:off x="6287630" y="5956146"/>
            <a:ext cx="13608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54709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A35F6FC-8D33-4950-F0D9-DF738397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2" y="0"/>
            <a:ext cx="11442447" cy="6858000"/>
          </a:xfrm>
          <a:custGeom>
            <a:avLst/>
            <a:gdLst>
              <a:gd name="T0" fmla="*/ 17165 w 17166"/>
              <a:gd name="T1" fmla="*/ 9815 h 9816"/>
              <a:gd name="T2" fmla="*/ 0 w 17166"/>
              <a:gd name="T3" fmla="*/ 9815 h 9816"/>
              <a:gd name="T4" fmla="*/ 0 w 17166"/>
              <a:gd name="T5" fmla="*/ 0 h 9816"/>
              <a:gd name="T6" fmla="*/ 17165 w 17166"/>
              <a:gd name="T7" fmla="*/ 0 h 9816"/>
              <a:gd name="T8" fmla="*/ 17165 w 17166"/>
              <a:gd name="T9" fmla="*/ 9815 h 9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66" h="9816">
                <a:moveTo>
                  <a:pt x="17165" y="9815"/>
                </a:moveTo>
                <a:lnTo>
                  <a:pt x="0" y="9815"/>
                </a:lnTo>
                <a:lnTo>
                  <a:pt x="0" y="0"/>
                </a:lnTo>
                <a:lnTo>
                  <a:pt x="17165" y="0"/>
                </a:lnTo>
                <a:lnTo>
                  <a:pt x="17165" y="9815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C9554C9B-150D-F1E2-0E7C-BB7445D0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41" y="2679"/>
            <a:ext cx="5122265" cy="6855321"/>
          </a:xfrm>
          <a:custGeom>
            <a:avLst/>
            <a:gdLst>
              <a:gd name="T0" fmla="*/ 8225 w 8226"/>
              <a:gd name="T1" fmla="*/ 5504 h 11008"/>
              <a:gd name="T2" fmla="*/ 8225 w 8226"/>
              <a:gd name="T3" fmla="*/ 5504 h 11008"/>
              <a:gd name="T4" fmla="*/ 4956 w 8226"/>
              <a:gd name="T5" fmla="*/ 0 h 11008"/>
              <a:gd name="T6" fmla="*/ 0 w 8226"/>
              <a:gd name="T7" fmla="*/ 0 h 11008"/>
              <a:gd name="T8" fmla="*/ 0 w 8226"/>
              <a:gd name="T9" fmla="*/ 11007 h 11008"/>
              <a:gd name="T10" fmla="*/ 4956 w 8226"/>
              <a:gd name="T11" fmla="*/ 11007 h 11008"/>
              <a:gd name="T12" fmla="*/ 4956 w 8226"/>
              <a:gd name="T13" fmla="*/ 11007 h 11008"/>
              <a:gd name="T14" fmla="*/ 8225 w 8226"/>
              <a:gd name="T15" fmla="*/ 5504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26" h="11008">
                <a:moveTo>
                  <a:pt x="8225" y="5504"/>
                </a:moveTo>
                <a:lnTo>
                  <a:pt x="8225" y="5504"/>
                </a:lnTo>
                <a:cubicBezTo>
                  <a:pt x="8225" y="3167"/>
                  <a:pt x="6914" y="1122"/>
                  <a:pt x="4956" y="0"/>
                </a:cubicBezTo>
                <a:lnTo>
                  <a:pt x="0" y="0"/>
                </a:lnTo>
                <a:lnTo>
                  <a:pt x="0" y="11007"/>
                </a:lnTo>
                <a:lnTo>
                  <a:pt x="4956" y="11007"/>
                </a:lnTo>
                <a:lnTo>
                  <a:pt x="4956" y="11007"/>
                </a:lnTo>
                <a:cubicBezTo>
                  <a:pt x="6914" y="9885"/>
                  <a:pt x="8225" y="7840"/>
                  <a:pt x="8225" y="5504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b="1" dirty="0">
              <a:solidFill>
                <a:srgbClr val="6A34BA"/>
              </a:solidFill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C47FA43-5866-50B2-9A9A-A7E6E628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2679"/>
            <a:ext cx="5122265" cy="6855321"/>
          </a:xfrm>
          <a:custGeom>
            <a:avLst/>
            <a:gdLst>
              <a:gd name="T0" fmla="*/ 8225 w 8226"/>
              <a:gd name="T1" fmla="*/ 5504 h 11008"/>
              <a:gd name="T2" fmla="*/ 8225 w 8226"/>
              <a:gd name="T3" fmla="*/ 5504 h 11008"/>
              <a:gd name="T4" fmla="*/ 4956 w 8226"/>
              <a:gd name="T5" fmla="*/ 0 h 11008"/>
              <a:gd name="T6" fmla="*/ 0 w 8226"/>
              <a:gd name="T7" fmla="*/ 0 h 11008"/>
              <a:gd name="T8" fmla="*/ 0 w 8226"/>
              <a:gd name="T9" fmla="*/ 11007 h 11008"/>
              <a:gd name="T10" fmla="*/ 4956 w 8226"/>
              <a:gd name="T11" fmla="*/ 11007 h 11008"/>
              <a:gd name="T12" fmla="*/ 4956 w 8226"/>
              <a:gd name="T13" fmla="*/ 11007 h 11008"/>
              <a:gd name="T14" fmla="*/ 8225 w 8226"/>
              <a:gd name="T15" fmla="*/ 5504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26" h="11008">
                <a:moveTo>
                  <a:pt x="8225" y="5504"/>
                </a:moveTo>
                <a:lnTo>
                  <a:pt x="8225" y="5504"/>
                </a:lnTo>
                <a:cubicBezTo>
                  <a:pt x="8225" y="3167"/>
                  <a:pt x="6914" y="1122"/>
                  <a:pt x="4956" y="0"/>
                </a:cubicBezTo>
                <a:lnTo>
                  <a:pt x="0" y="0"/>
                </a:lnTo>
                <a:lnTo>
                  <a:pt x="0" y="11007"/>
                </a:lnTo>
                <a:lnTo>
                  <a:pt x="4956" y="11007"/>
                </a:lnTo>
                <a:lnTo>
                  <a:pt x="4956" y="11007"/>
                </a:lnTo>
                <a:cubicBezTo>
                  <a:pt x="6914" y="9885"/>
                  <a:pt x="8225" y="7840"/>
                  <a:pt x="8225" y="5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b="1" dirty="0">
                <a:solidFill>
                  <a:srgbClr val="6A34BA"/>
                </a:solidFill>
              </a:rPr>
              <a:t>YOUR </a:t>
            </a:r>
          </a:p>
          <a:p>
            <a:r>
              <a:rPr lang="en-US" sz="4000" b="1" dirty="0">
                <a:solidFill>
                  <a:srgbClr val="6A34BA"/>
                </a:solidFill>
              </a:rPr>
              <a:t>IMAGE </a:t>
            </a:r>
          </a:p>
          <a:p>
            <a:r>
              <a:rPr lang="en-US" sz="4000" b="1" dirty="0">
                <a:solidFill>
                  <a:srgbClr val="6A34BA"/>
                </a:solidFill>
              </a:rPr>
              <a:t>HERE</a:t>
            </a:r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09369BD5-71AA-7067-F0BD-EB1808AA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601" y="3336959"/>
            <a:ext cx="2351024" cy="49986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3ECDD-A542-1B6F-6F69-9E36BADA05B5}"/>
              </a:ext>
            </a:extLst>
          </p:cNvPr>
          <p:cNvSpPr txBox="1"/>
          <p:nvPr/>
        </p:nvSpPr>
        <p:spPr>
          <a:xfrm>
            <a:off x="3748712" y="3447971"/>
            <a:ext cx="21947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>
                <a:solidFill>
                  <a:srgbClr val="4D93EA"/>
                </a:solidFill>
                <a:latin typeface="Poppins" pitchFamily="2" charset="77"/>
                <a:cs typeface="Poppins" pitchFamily="2" charset="77"/>
              </a:rPr>
              <a:t>Carlo Igahni, 24</a:t>
            </a:r>
            <a:endParaRPr lang="en-US" sz="1100" b="1" dirty="0">
              <a:solidFill>
                <a:srgbClr val="4D93EA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D810D80B-9E40-BDFA-8D82-8614A3AE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703" y="686565"/>
            <a:ext cx="3007444" cy="2537787"/>
          </a:xfrm>
          <a:custGeom>
            <a:avLst/>
            <a:gdLst>
              <a:gd name="T0" fmla="*/ 4492 w 4827"/>
              <a:gd name="T1" fmla="*/ 0 h 4076"/>
              <a:gd name="T2" fmla="*/ 333 w 4827"/>
              <a:gd name="T3" fmla="*/ 0 h 4076"/>
              <a:gd name="T4" fmla="*/ 333 w 4827"/>
              <a:gd name="T5" fmla="*/ 0 h 4076"/>
              <a:gd name="T6" fmla="*/ 0 w 4827"/>
              <a:gd name="T7" fmla="*/ 334 h 4076"/>
              <a:gd name="T8" fmla="*/ 0 w 4827"/>
              <a:gd name="T9" fmla="*/ 3170 h 4076"/>
              <a:gd name="T10" fmla="*/ 0 w 4827"/>
              <a:gd name="T11" fmla="*/ 3170 h 4076"/>
              <a:gd name="T12" fmla="*/ 333 w 4827"/>
              <a:gd name="T13" fmla="*/ 3504 h 4076"/>
              <a:gd name="T14" fmla="*/ 595 w 4827"/>
              <a:gd name="T15" fmla="*/ 3504 h 4076"/>
              <a:gd name="T16" fmla="*/ 595 w 4827"/>
              <a:gd name="T17" fmla="*/ 3504 h 4076"/>
              <a:gd name="T18" fmla="*/ 366 w 4827"/>
              <a:gd name="T19" fmla="*/ 4012 h 4076"/>
              <a:gd name="T20" fmla="*/ 366 w 4827"/>
              <a:gd name="T21" fmla="*/ 4012 h 4076"/>
              <a:gd name="T22" fmla="*/ 1277 w 4827"/>
              <a:gd name="T23" fmla="*/ 3504 h 4076"/>
              <a:gd name="T24" fmla="*/ 4492 w 4827"/>
              <a:gd name="T25" fmla="*/ 3504 h 4076"/>
              <a:gd name="T26" fmla="*/ 4492 w 4827"/>
              <a:gd name="T27" fmla="*/ 3504 h 4076"/>
              <a:gd name="T28" fmla="*/ 4826 w 4827"/>
              <a:gd name="T29" fmla="*/ 3170 h 4076"/>
              <a:gd name="T30" fmla="*/ 4826 w 4827"/>
              <a:gd name="T31" fmla="*/ 334 h 4076"/>
              <a:gd name="T32" fmla="*/ 4826 w 4827"/>
              <a:gd name="T33" fmla="*/ 334 h 4076"/>
              <a:gd name="T34" fmla="*/ 4492 w 4827"/>
              <a:gd name="T35" fmla="*/ 0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27" h="4076">
                <a:moveTo>
                  <a:pt x="4492" y="0"/>
                </a:move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50"/>
                  <a:pt x="0" y="334"/>
                </a:cubicBezTo>
                <a:lnTo>
                  <a:pt x="0" y="3170"/>
                </a:lnTo>
                <a:lnTo>
                  <a:pt x="0" y="3170"/>
                </a:lnTo>
                <a:cubicBezTo>
                  <a:pt x="0" y="3354"/>
                  <a:pt x="149" y="3504"/>
                  <a:pt x="333" y="3504"/>
                </a:cubicBezTo>
                <a:lnTo>
                  <a:pt x="595" y="3504"/>
                </a:lnTo>
                <a:lnTo>
                  <a:pt x="595" y="3504"/>
                </a:lnTo>
                <a:cubicBezTo>
                  <a:pt x="597" y="3702"/>
                  <a:pt x="554" y="3928"/>
                  <a:pt x="366" y="4012"/>
                </a:cubicBezTo>
                <a:lnTo>
                  <a:pt x="366" y="4012"/>
                </a:lnTo>
                <a:cubicBezTo>
                  <a:pt x="366" y="4012"/>
                  <a:pt x="1063" y="4075"/>
                  <a:pt x="1277" y="3504"/>
                </a:cubicBezTo>
                <a:lnTo>
                  <a:pt x="4492" y="3504"/>
                </a:lnTo>
                <a:lnTo>
                  <a:pt x="4492" y="3504"/>
                </a:lnTo>
                <a:cubicBezTo>
                  <a:pt x="4676" y="3504"/>
                  <a:pt x="4826" y="3354"/>
                  <a:pt x="4826" y="3170"/>
                </a:cubicBezTo>
                <a:lnTo>
                  <a:pt x="4826" y="334"/>
                </a:lnTo>
                <a:lnTo>
                  <a:pt x="4826" y="334"/>
                </a:lnTo>
                <a:cubicBezTo>
                  <a:pt x="4826" y="150"/>
                  <a:pt x="4676" y="0"/>
                  <a:pt x="4492" y="0"/>
                </a:cubicBezTo>
              </a:path>
            </a:pathLst>
          </a:cu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9F0C5-FB1E-1188-667B-CBAB783F050D}"/>
              </a:ext>
            </a:extLst>
          </p:cNvPr>
          <p:cNvSpPr txBox="1"/>
          <p:nvPr/>
        </p:nvSpPr>
        <p:spPr>
          <a:xfrm>
            <a:off x="3191408" y="994071"/>
            <a:ext cx="261490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“You live but once; you might as well be amusing.”</a:t>
            </a:r>
            <a:endParaRPr lang="en-US" sz="2400" b="1" dirty="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Freeform 90">
            <a:extLst>
              <a:ext uri="{FF2B5EF4-FFF2-40B4-BE49-F238E27FC236}">
                <a16:creationId xmlns:a16="http://schemas.microsoft.com/office/drawing/2014/main" id="{17A3D402-2EF5-30C3-FF5A-E28A2874B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996" y="1362209"/>
            <a:ext cx="4888811" cy="41197"/>
          </a:xfrm>
          <a:custGeom>
            <a:avLst/>
            <a:gdLst>
              <a:gd name="T0" fmla="*/ 7849 w 7850"/>
              <a:gd name="T1" fmla="*/ 65 h 66"/>
              <a:gd name="T2" fmla="*/ 0 w 7850"/>
              <a:gd name="T3" fmla="*/ 65 h 66"/>
              <a:gd name="T4" fmla="*/ 0 w 7850"/>
              <a:gd name="T5" fmla="*/ 0 h 66"/>
              <a:gd name="T6" fmla="*/ 7849 w 7850"/>
              <a:gd name="T7" fmla="*/ 0 h 66"/>
              <a:gd name="T8" fmla="*/ 7849 w 785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0" h="66">
                <a:moveTo>
                  <a:pt x="7849" y="65"/>
                </a:moveTo>
                <a:lnTo>
                  <a:pt x="0" y="65"/>
                </a:lnTo>
                <a:lnTo>
                  <a:pt x="0" y="0"/>
                </a:lnTo>
                <a:lnTo>
                  <a:pt x="7849" y="0"/>
                </a:lnTo>
                <a:lnTo>
                  <a:pt x="7849" y="65"/>
                </a:lnTo>
              </a:path>
            </a:pathLst>
          </a:cu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9" name="Freeform 104">
            <a:extLst>
              <a:ext uri="{FF2B5EF4-FFF2-40B4-BE49-F238E27FC236}">
                <a16:creationId xmlns:a16="http://schemas.microsoft.com/office/drawing/2014/main" id="{120F70FC-400C-8651-2D1A-C90E6813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996" y="1886795"/>
            <a:ext cx="4888811" cy="41198"/>
          </a:xfrm>
          <a:custGeom>
            <a:avLst/>
            <a:gdLst>
              <a:gd name="T0" fmla="*/ 7849 w 7850"/>
              <a:gd name="T1" fmla="*/ 64 h 65"/>
              <a:gd name="T2" fmla="*/ 0 w 7850"/>
              <a:gd name="T3" fmla="*/ 64 h 65"/>
              <a:gd name="T4" fmla="*/ 0 w 7850"/>
              <a:gd name="T5" fmla="*/ 0 h 65"/>
              <a:gd name="T6" fmla="*/ 7849 w 7850"/>
              <a:gd name="T7" fmla="*/ 0 h 65"/>
              <a:gd name="T8" fmla="*/ 7849 w 785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0" h="65">
                <a:moveTo>
                  <a:pt x="7849" y="64"/>
                </a:moveTo>
                <a:lnTo>
                  <a:pt x="0" y="64"/>
                </a:lnTo>
                <a:lnTo>
                  <a:pt x="0" y="0"/>
                </a:lnTo>
                <a:lnTo>
                  <a:pt x="7849" y="0"/>
                </a:lnTo>
                <a:lnTo>
                  <a:pt x="7849" y="64"/>
                </a:lnTo>
              </a:path>
            </a:pathLst>
          </a:cu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0" name="Freeform 123">
            <a:extLst>
              <a:ext uri="{FF2B5EF4-FFF2-40B4-BE49-F238E27FC236}">
                <a16:creationId xmlns:a16="http://schemas.microsoft.com/office/drawing/2014/main" id="{6C03F869-3468-CD6B-2C0D-0046ED06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996" y="2411380"/>
            <a:ext cx="4888811" cy="41197"/>
          </a:xfrm>
          <a:custGeom>
            <a:avLst/>
            <a:gdLst>
              <a:gd name="T0" fmla="*/ 7849 w 7850"/>
              <a:gd name="T1" fmla="*/ 64 h 65"/>
              <a:gd name="T2" fmla="*/ 0 w 7850"/>
              <a:gd name="T3" fmla="*/ 64 h 65"/>
              <a:gd name="T4" fmla="*/ 0 w 7850"/>
              <a:gd name="T5" fmla="*/ 0 h 65"/>
              <a:gd name="T6" fmla="*/ 7849 w 7850"/>
              <a:gd name="T7" fmla="*/ 0 h 65"/>
              <a:gd name="T8" fmla="*/ 7849 w 785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0" h="65">
                <a:moveTo>
                  <a:pt x="7849" y="64"/>
                </a:moveTo>
                <a:lnTo>
                  <a:pt x="0" y="64"/>
                </a:lnTo>
                <a:lnTo>
                  <a:pt x="0" y="0"/>
                </a:lnTo>
                <a:lnTo>
                  <a:pt x="7849" y="0"/>
                </a:lnTo>
                <a:lnTo>
                  <a:pt x="7849" y="64"/>
                </a:lnTo>
              </a:path>
            </a:pathLst>
          </a:cu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1" name="Freeform 139">
            <a:extLst>
              <a:ext uri="{FF2B5EF4-FFF2-40B4-BE49-F238E27FC236}">
                <a16:creationId xmlns:a16="http://schemas.microsoft.com/office/drawing/2014/main" id="{D70D8A0D-C4E9-BBCB-47B7-28D133C0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996" y="2935967"/>
            <a:ext cx="4888811" cy="41198"/>
          </a:xfrm>
          <a:custGeom>
            <a:avLst/>
            <a:gdLst>
              <a:gd name="T0" fmla="*/ 7849 w 7850"/>
              <a:gd name="T1" fmla="*/ 65 h 66"/>
              <a:gd name="T2" fmla="*/ 0 w 7850"/>
              <a:gd name="T3" fmla="*/ 65 h 66"/>
              <a:gd name="T4" fmla="*/ 0 w 7850"/>
              <a:gd name="T5" fmla="*/ 0 h 66"/>
              <a:gd name="T6" fmla="*/ 7849 w 7850"/>
              <a:gd name="T7" fmla="*/ 0 h 66"/>
              <a:gd name="T8" fmla="*/ 7849 w 785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0" h="66">
                <a:moveTo>
                  <a:pt x="7849" y="65"/>
                </a:moveTo>
                <a:lnTo>
                  <a:pt x="0" y="65"/>
                </a:lnTo>
                <a:lnTo>
                  <a:pt x="0" y="0"/>
                </a:lnTo>
                <a:lnTo>
                  <a:pt x="7849" y="0"/>
                </a:lnTo>
                <a:lnTo>
                  <a:pt x="7849" y="65"/>
                </a:lnTo>
              </a:path>
            </a:pathLst>
          </a:cu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2" name="Freeform 140">
            <a:extLst>
              <a:ext uri="{FF2B5EF4-FFF2-40B4-BE49-F238E27FC236}">
                <a16:creationId xmlns:a16="http://schemas.microsoft.com/office/drawing/2014/main" id="{D77F5C20-F31E-C598-4204-4AF459FE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81" y="1274320"/>
            <a:ext cx="115354" cy="216974"/>
          </a:xfrm>
          <a:prstGeom prst="roundRect">
            <a:avLst>
              <a:gd name="adj" fmla="val 50000"/>
            </a:avLst>
          </a:pr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3" name="Freeform 141">
            <a:extLst>
              <a:ext uri="{FF2B5EF4-FFF2-40B4-BE49-F238E27FC236}">
                <a16:creationId xmlns:a16="http://schemas.microsoft.com/office/drawing/2014/main" id="{C3EA62E9-BE32-A1A2-8E2E-10F116CD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81" y="1798906"/>
            <a:ext cx="115354" cy="214229"/>
          </a:xfrm>
          <a:prstGeom prst="roundRect">
            <a:avLst>
              <a:gd name="adj" fmla="val 50000"/>
            </a:avLst>
          </a:pr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12F2861D-C50E-114E-46E8-D1A909E0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825" y="2323493"/>
            <a:ext cx="112608" cy="214229"/>
          </a:xfrm>
          <a:prstGeom prst="roundRect">
            <a:avLst>
              <a:gd name="adj" fmla="val 50000"/>
            </a:avLst>
          </a:pr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5" name="Freeform 143">
            <a:extLst>
              <a:ext uri="{FF2B5EF4-FFF2-40B4-BE49-F238E27FC236}">
                <a16:creationId xmlns:a16="http://schemas.microsoft.com/office/drawing/2014/main" id="{0E7A5F61-8F83-72B4-2EE4-6B15AAB4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676" y="2850825"/>
            <a:ext cx="115354" cy="214229"/>
          </a:xfrm>
          <a:prstGeom prst="roundRect">
            <a:avLst>
              <a:gd name="adj" fmla="val 50000"/>
            </a:avLst>
          </a:prstGeom>
          <a:solidFill>
            <a:srgbClr val="4D9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DA44A-C470-8F5C-7F6A-6FC08C78C5C5}"/>
              </a:ext>
            </a:extLst>
          </p:cNvPr>
          <p:cNvSpPr txBox="1"/>
          <p:nvPr/>
        </p:nvSpPr>
        <p:spPr>
          <a:xfrm>
            <a:off x="6271869" y="572933"/>
            <a:ext cx="49888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Personality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66AA8-EC34-32A8-3B4F-BF010F461C00}"/>
              </a:ext>
            </a:extLst>
          </p:cNvPr>
          <p:cNvSpPr txBox="1"/>
          <p:nvPr/>
        </p:nvSpPr>
        <p:spPr>
          <a:xfrm>
            <a:off x="6271869" y="1017125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Introvert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EB4EC-2CA5-2BB3-07FB-F0361FE1A1F8}"/>
              </a:ext>
            </a:extLst>
          </p:cNvPr>
          <p:cNvSpPr txBox="1"/>
          <p:nvPr/>
        </p:nvSpPr>
        <p:spPr>
          <a:xfrm>
            <a:off x="9036135" y="1017125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Extrovert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7E4F6-4E58-4DC4-A2C5-339FE44C004B}"/>
              </a:ext>
            </a:extLst>
          </p:cNvPr>
          <p:cNvSpPr txBox="1"/>
          <p:nvPr/>
        </p:nvSpPr>
        <p:spPr>
          <a:xfrm>
            <a:off x="6271869" y="1547325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Passive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4E0AD-D438-C559-0689-9AACCAFA56A5}"/>
              </a:ext>
            </a:extLst>
          </p:cNvPr>
          <p:cNvSpPr txBox="1"/>
          <p:nvPr/>
        </p:nvSpPr>
        <p:spPr>
          <a:xfrm>
            <a:off x="9036135" y="1547325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Active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FFE17-CD80-02C6-9758-DAD4554B0E18}"/>
              </a:ext>
            </a:extLst>
          </p:cNvPr>
          <p:cNvSpPr txBox="1"/>
          <p:nvPr/>
        </p:nvSpPr>
        <p:spPr>
          <a:xfrm>
            <a:off x="6271869" y="2065669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Analytical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344345-C148-EC4A-ED29-90886351A894}"/>
              </a:ext>
            </a:extLst>
          </p:cNvPr>
          <p:cNvSpPr txBox="1"/>
          <p:nvPr/>
        </p:nvSpPr>
        <p:spPr>
          <a:xfrm>
            <a:off x="9036135" y="2065669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Creative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2E918-4980-F8B3-21E1-0B8571C4472C}"/>
              </a:ext>
            </a:extLst>
          </p:cNvPr>
          <p:cNvSpPr txBox="1"/>
          <p:nvPr/>
        </p:nvSpPr>
        <p:spPr>
          <a:xfrm>
            <a:off x="6271869" y="2594511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Loyal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894513-81E0-76D4-CA89-AF09DE6EB1C4}"/>
              </a:ext>
            </a:extLst>
          </p:cNvPr>
          <p:cNvSpPr txBox="1"/>
          <p:nvPr/>
        </p:nvSpPr>
        <p:spPr>
          <a:xfrm>
            <a:off x="9036135" y="2594511"/>
            <a:ext cx="22246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Subversive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FE6C1B07-A598-1445-A071-0FCA1923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673" y="3732457"/>
            <a:ext cx="321342" cy="343316"/>
          </a:xfrm>
          <a:custGeom>
            <a:avLst/>
            <a:gdLst>
              <a:gd name="T0" fmla="*/ 497 w 516"/>
              <a:gd name="T1" fmla="*/ 370 h 550"/>
              <a:gd name="T2" fmla="*/ 484 w 516"/>
              <a:gd name="T3" fmla="*/ 342 h 550"/>
              <a:gd name="T4" fmla="*/ 361 w 516"/>
              <a:gd name="T5" fmla="*/ 90 h 550"/>
              <a:gd name="T6" fmla="*/ 348 w 516"/>
              <a:gd name="T7" fmla="*/ 64 h 550"/>
              <a:gd name="T8" fmla="*/ 258 w 516"/>
              <a:gd name="T9" fmla="*/ 0 h 550"/>
              <a:gd name="T10" fmla="*/ 188 w 516"/>
              <a:gd name="T11" fmla="*/ 33 h 550"/>
              <a:gd name="T12" fmla="*/ 155 w 516"/>
              <a:gd name="T13" fmla="*/ 89 h 550"/>
              <a:gd name="T14" fmla="*/ 32 w 516"/>
              <a:gd name="T15" fmla="*/ 341 h 550"/>
              <a:gd name="T16" fmla="*/ 18 w 516"/>
              <a:gd name="T17" fmla="*/ 370 h 550"/>
              <a:gd name="T18" fmla="*/ 10 w 516"/>
              <a:gd name="T19" fmla="*/ 389 h 550"/>
              <a:gd name="T20" fmla="*/ 74 w 516"/>
              <a:gd name="T21" fmla="*/ 540 h 550"/>
              <a:gd name="T22" fmla="*/ 119 w 516"/>
              <a:gd name="T23" fmla="*/ 549 h 550"/>
              <a:gd name="T24" fmla="*/ 188 w 516"/>
              <a:gd name="T25" fmla="*/ 529 h 550"/>
              <a:gd name="T26" fmla="*/ 256 w 516"/>
              <a:gd name="T27" fmla="*/ 472 h 550"/>
              <a:gd name="T28" fmla="*/ 379 w 516"/>
              <a:gd name="T29" fmla="*/ 548 h 550"/>
              <a:gd name="T30" fmla="*/ 394 w 516"/>
              <a:gd name="T31" fmla="*/ 549 h 550"/>
              <a:gd name="T32" fmla="*/ 509 w 516"/>
              <a:gd name="T33" fmla="*/ 449 h 550"/>
              <a:gd name="T34" fmla="*/ 258 w 516"/>
              <a:gd name="T35" fmla="*/ 419 h 550"/>
              <a:gd name="T36" fmla="*/ 203 w 516"/>
              <a:gd name="T37" fmla="*/ 317 h 550"/>
              <a:gd name="T38" fmla="*/ 210 w 516"/>
              <a:gd name="T39" fmla="*/ 260 h 550"/>
              <a:gd name="T40" fmla="*/ 258 w 516"/>
              <a:gd name="T41" fmla="*/ 236 h 550"/>
              <a:gd name="T42" fmla="*/ 315 w 516"/>
              <a:gd name="T43" fmla="*/ 283 h 550"/>
              <a:gd name="T44" fmla="*/ 313 w 516"/>
              <a:gd name="T45" fmla="*/ 317 h 550"/>
              <a:gd name="T46" fmla="*/ 477 w 516"/>
              <a:gd name="T47" fmla="*/ 445 h 550"/>
              <a:gd name="T48" fmla="*/ 385 w 516"/>
              <a:gd name="T49" fmla="*/ 514 h 550"/>
              <a:gd name="T50" fmla="*/ 344 w 516"/>
              <a:gd name="T51" fmla="*/ 500 h 550"/>
              <a:gd name="T52" fmla="*/ 348 w 516"/>
              <a:gd name="T53" fmla="*/ 325 h 550"/>
              <a:gd name="T54" fmla="*/ 351 w 516"/>
              <a:gd name="T55" fmla="*/ 279 h 550"/>
              <a:gd name="T56" fmla="*/ 258 w 516"/>
              <a:gd name="T57" fmla="*/ 202 h 550"/>
              <a:gd name="T58" fmla="*/ 181 w 516"/>
              <a:gd name="T59" fmla="*/ 241 h 550"/>
              <a:gd name="T60" fmla="*/ 169 w 516"/>
              <a:gd name="T61" fmla="*/ 325 h 550"/>
              <a:gd name="T62" fmla="*/ 236 w 516"/>
              <a:gd name="T63" fmla="*/ 447 h 550"/>
              <a:gd name="T64" fmla="*/ 131 w 516"/>
              <a:gd name="T65" fmla="*/ 515 h 550"/>
              <a:gd name="T66" fmla="*/ 89 w 516"/>
              <a:gd name="T67" fmla="*/ 510 h 550"/>
              <a:gd name="T68" fmla="*/ 44 w 516"/>
              <a:gd name="T69" fmla="*/ 403 h 550"/>
              <a:gd name="T70" fmla="*/ 52 w 516"/>
              <a:gd name="T71" fmla="*/ 386 h 550"/>
              <a:gd name="T72" fmla="*/ 65 w 516"/>
              <a:gd name="T73" fmla="*/ 357 h 550"/>
              <a:gd name="T74" fmla="*/ 188 w 516"/>
              <a:gd name="T75" fmla="*/ 107 h 550"/>
              <a:gd name="T76" fmla="*/ 216 w 516"/>
              <a:gd name="T77" fmla="*/ 57 h 550"/>
              <a:gd name="T78" fmla="*/ 261 w 516"/>
              <a:gd name="T79" fmla="*/ 37 h 550"/>
              <a:gd name="T80" fmla="*/ 320 w 516"/>
              <a:gd name="T81" fmla="*/ 82 h 550"/>
              <a:gd name="T82" fmla="*/ 335 w 516"/>
              <a:gd name="T83" fmla="*/ 110 h 550"/>
              <a:gd name="T84" fmla="*/ 455 w 516"/>
              <a:gd name="T85" fmla="*/ 358 h 550"/>
              <a:gd name="T86" fmla="*/ 468 w 516"/>
              <a:gd name="T87" fmla="*/ 386 h 550"/>
              <a:gd name="T88" fmla="*/ 477 w 516"/>
              <a:gd name="T89" fmla="*/ 445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6" h="550">
                <a:moveTo>
                  <a:pt x="506" y="391"/>
                </a:moveTo>
                <a:lnTo>
                  <a:pt x="506" y="391"/>
                </a:lnTo>
                <a:cubicBezTo>
                  <a:pt x="503" y="384"/>
                  <a:pt x="500" y="376"/>
                  <a:pt x="497" y="370"/>
                </a:cubicBezTo>
                <a:lnTo>
                  <a:pt x="497" y="370"/>
                </a:lnTo>
                <a:cubicBezTo>
                  <a:pt x="493" y="361"/>
                  <a:pt x="489" y="352"/>
                  <a:pt x="484" y="342"/>
                </a:cubicBezTo>
                <a:lnTo>
                  <a:pt x="484" y="342"/>
                </a:lnTo>
                <a:lnTo>
                  <a:pt x="484" y="342"/>
                </a:lnTo>
                <a:cubicBezTo>
                  <a:pt x="446" y="260"/>
                  <a:pt x="405" y="176"/>
                  <a:pt x="363" y="93"/>
                </a:cubicBezTo>
                <a:lnTo>
                  <a:pt x="361" y="90"/>
                </a:lnTo>
                <a:lnTo>
                  <a:pt x="361" y="90"/>
                </a:lnTo>
                <a:cubicBezTo>
                  <a:pt x="357" y="82"/>
                  <a:pt x="352" y="72"/>
                  <a:pt x="348" y="64"/>
                </a:cubicBezTo>
                <a:lnTo>
                  <a:pt x="348" y="64"/>
                </a:lnTo>
                <a:cubicBezTo>
                  <a:pt x="342" y="54"/>
                  <a:pt x="336" y="44"/>
                  <a:pt x="328" y="34"/>
                </a:cubicBezTo>
                <a:lnTo>
                  <a:pt x="328" y="34"/>
                </a:lnTo>
                <a:cubicBezTo>
                  <a:pt x="310" y="12"/>
                  <a:pt x="285" y="0"/>
                  <a:pt x="258" y="0"/>
                </a:cubicBezTo>
                <a:lnTo>
                  <a:pt x="258" y="0"/>
                </a:lnTo>
                <a:cubicBezTo>
                  <a:pt x="231" y="0"/>
                  <a:pt x="206" y="12"/>
                  <a:pt x="188" y="33"/>
                </a:cubicBezTo>
                <a:lnTo>
                  <a:pt x="188" y="33"/>
                </a:lnTo>
                <a:cubicBezTo>
                  <a:pt x="179" y="43"/>
                  <a:pt x="173" y="53"/>
                  <a:pt x="168" y="63"/>
                </a:cubicBezTo>
                <a:lnTo>
                  <a:pt x="168" y="63"/>
                </a:lnTo>
                <a:cubicBezTo>
                  <a:pt x="163" y="72"/>
                  <a:pt x="159" y="81"/>
                  <a:pt x="155" y="89"/>
                </a:cubicBezTo>
                <a:lnTo>
                  <a:pt x="153" y="92"/>
                </a:lnTo>
                <a:lnTo>
                  <a:pt x="153" y="92"/>
                </a:lnTo>
                <a:cubicBezTo>
                  <a:pt x="111" y="175"/>
                  <a:pt x="70" y="259"/>
                  <a:pt x="32" y="341"/>
                </a:cubicBezTo>
                <a:lnTo>
                  <a:pt x="31" y="342"/>
                </a:lnTo>
                <a:lnTo>
                  <a:pt x="31" y="342"/>
                </a:lnTo>
                <a:cubicBezTo>
                  <a:pt x="27" y="351"/>
                  <a:pt x="23" y="360"/>
                  <a:pt x="18" y="370"/>
                </a:cubicBezTo>
                <a:lnTo>
                  <a:pt x="18" y="370"/>
                </a:lnTo>
                <a:cubicBezTo>
                  <a:pt x="15" y="376"/>
                  <a:pt x="12" y="382"/>
                  <a:pt x="10" y="389"/>
                </a:cubicBezTo>
                <a:lnTo>
                  <a:pt x="10" y="389"/>
                </a:lnTo>
                <a:cubicBezTo>
                  <a:pt x="2" y="410"/>
                  <a:pt x="0" y="429"/>
                  <a:pt x="3" y="449"/>
                </a:cubicBezTo>
                <a:lnTo>
                  <a:pt x="3" y="449"/>
                </a:lnTo>
                <a:cubicBezTo>
                  <a:pt x="9" y="490"/>
                  <a:pt x="37" y="525"/>
                  <a:pt x="74" y="540"/>
                </a:cubicBezTo>
                <a:lnTo>
                  <a:pt x="74" y="540"/>
                </a:lnTo>
                <a:cubicBezTo>
                  <a:pt x="89" y="546"/>
                  <a:pt x="104" y="549"/>
                  <a:pt x="119" y="549"/>
                </a:cubicBezTo>
                <a:lnTo>
                  <a:pt x="119" y="549"/>
                </a:lnTo>
                <a:cubicBezTo>
                  <a:pt x="123" y="549"/>
                  <a:pt x="128" y="548"/>
                  <a:pt x="133" y="548"/>
                </a:cubicBezTo>
                <a:lnTo>
                  <a:pt x="133" y="548"/>
                </a:lnTo>
                <a:cubicBezTo>
                  <a:pt x="151" y="545"/>
                  <a:pt x="170" y="540"/>
                  <a:pt x="188" y="529"/>
                </a:cubicBezTo>
                <a:lnTo>
                  <a:pt x="188" y="529"/>
                </a:lnTo>
                <a:cubicBezTo>
                  <a:pt x="210" y="516"/>
                  <a:pt x="232" y="498"/>
                  <a:pt x="256" y="472"/>
                </a:cubicBezTo>
                <a:lnTo>
                  <a:pt x="256" y="472"/>
                </a:lnTo>
                <a:cubicBezTo>
                  <a:pt x="281" y="498"/>
                  <a:pt x="302" y="516"/>
                  <a:pt x="325" y="529"/>
                </a:cubicBezTo>
                <a:lnTo>
                  <a:pt x="325" y="529"/>
                </a:lnTo>
                <a:cubicBezTo>
                  <a:pt x="342" y="539"/>
                  <a:pt x="362" y="545"/>
                  <a:pt x="379" y="548"/>
                </a:cubicBezTo>
                <a:lnTo>
                  <a:pt x="379" y="548"/>
                </a:lnTo>
                <a:cubicBezTo>
                  <a:pt x="383" y="548"/>
                  <a:pt x="389" y="549"/>
                  <a:pt x="394" y="549"/>
                </a:cubicBezTo>
                <a:lnTo>
                  <a:pt x="394" y="549"/>
                </a:lnTo>
                <a:cubicBezTo>
                  <a:pt x="409" y="549"/>
                  <a:pt x="425" y="546"/>
                  <a:pt x="438" y="540"/>
                </a:cubicBezTo>
                <a:lnTo>
                  <a:pt x="438" y="540"/>
                </a:lnTo>
                <a:cubicBezTo>
                  <a:pt x="477" y="525"/>
                  <a:pt x="503" y="490"/>
                  <a:pt x="509" y="449"/>
                </a:cubicBezTo>
                <a:lnTo>
                  <a:pt x="509" y="449"/>
                </a:lnTo>
                <a:cubicBezTo>
                  <a:pt x="515" y="430"/>
                  <a:pt x="513" y="411"/>
                  <a:pt x="506" y="391"/>
                </a:cubicBezTo>
                <a:close/>
                <a:moveTo>
                  <a:pt x="258" y="419"/>
                </a:moveTo>
                <a:lnTo>
                  <a:pt x="258" y="419"/>
                </a:lnTo>
                <a:cubicBezTo>
                  <a:pt x="228" y="381"/>
                  <a:pt x="209" y="347"/>
                  <a:pt x="203" y="317"/>
                </a:cubicBezTo>
                <a:lnTo>
                  <a:pt x="203" y="317"/>
                </a:lnTo>
                <a:cubicBezTo>
                  <a:pt x="200" y="304"/>
                  <a:pt x="199" y="293"/>
                  <a:pt x="201" y="283"/>
                </a:cubicBezTo>
                <a:lnTo>
                  <a:pt x="201" y="283"/>
                </a:lnTo>
                <a:cubicBezTo>
                  <a:pt x="202" y="274"/>
                  <a:pt x="205" y="266"/>
                  <a:pt x="210" y="260"/>
                </a:cubicBezTo>
                <a:lnTo>
                  <a:pt x="210" y="260"/>
                </a:lnTo>
                <a:cubicBezTo>
                  <a:pt x="220" y="245"/>
                  <a:pt x="237" y="236"/>
                  <a:pt x="258" y="236"/>
                </a:cubicBezTo>
                <a:lnTo>
                  <a:pt x="258" y="236"/>
                </a:lnTo>
                <a:cubicBezTo>
                  <a:pt x="278" y="236"/>
                  <a:pt x="296" y="244"/>
                  <a:pt x="306" y="260"/>
                </a:cubicBezTo>
                <a:lnTo>
                  <a:pt x="306" y="260"/>
                </a:lnTo>
                <a:cubicBezTo>
                  <a:pt x="311" y="266"/>
                  <a:pt x="314" y="274"/>
                  <a:pt x="315" y="283"/>
                </a:cubicBezTo>
                <a:lnTo>
                  <a:pt x="315" y="283"/>
                </a:lnTo>
                <a:cubicBezTo>
                  <a:pt x="317" y="293"/>
                  <a:pt x="316" y="304"/>
                  <a:pt x="313" y="317"/>
                </a:cubicBezTo>
                <a:lnTo>
                  <a:pt x="313" y="317"/>
                </a:lnTo>
                <a:cubicBezTo>
                  <a:pt x="306" y="346"/>
                  <a:pt x="288" y="381"/>
                  <a:pt x="258" y="419"/>
                </a:cubicBezTo>
                <a:close/>
                <a:moveTo>
                  <a:pt x="477" y="445"/>
                </a:moveTo>
                <a:lnTo>
                  <a:pt x="477" y="445"/>
                </a:lnTo>
                <a:cubicBezTo>
                  <a:pt x="473" y="473"/>
                  <a:pt x="454" y="498"/>
                  <a:pt x="427" y="509"/>
                </a:cubicBezTo>
                <a:lnTo>
                  <a:pt x="427" y="509"/>
                </a:lnTo>
                <a:cubicBezTo>
                  <a:pt x="414" y="514"/>
                  <a:pt x="399" y="516"/>
                  <a:pt x="385" y="514"/>
                </a:cubicBezTo>
                <a:lnTo>
                  <a:pt x="385" y="514"/>
                </a:lnTo>
                <a:cubicBezTo>
                  <a:pt x="372" y="513"/>
                  <a:pt x="358" y="509"/>
                  <a:pt x="344" y="500"/>
                </a:cubicBezTo>
                <a:lnTo>
                  <a:pt x="344" y="500"/>
                </a:lnTo>
                <a:cubicBezTo>
                  <a:pt x="324" y="489"/>
                  <a:pt x="304" y="473"/>
                  <a:pt x="281" y="447"/>
                </a:cubicBezTo>
                <a:lnTo>
                  <a:pt x="281" y="447"/>
                </a:lnTo>
                <a:cubicBezTo>
                  <a:pt x="318" y="402"/>
                  <a:pt x="340" y="362"/>
                  <a:pt x="348" y="325"/>
                </a:cubicBezTo>
                <a:lnTo>
                  <a:pt x="348" y="325"/>
                </a:lnTo>
                <a:cubicBezTo>
                  <a:pt x="352" y="308"/>
                  <a:pt x="352" y="293"/>
                  <a:pt x="351" y="279"/>
                </a:cubicBezTo>
                <a:lnTo>
                  <a:pt x="351" y="279"/>
                </a:lnTo>
                <a:cubicBezTo>
                  <a:pt x="348" y="265"/>
                  <a:pt x="343" y="252"/>
                  <a:pt x="336" y="241"/>
                </a:cubicBezTo>
                <a:lnTo>
                  <a:pt x="336" y="241"/>
                </a:lnTo>
                <a:cubicBezTo>
                  <a:pt x="319" y="216"/>
                  <a:pt x="290" y="202"/>
                  <a:pt x="258" y="202"/>
                </a:cubicBezTo>
                <a:lnTo>
                  <a:pt x="258" y="202"/>
                </a:lnTo>
                <a:cubicBezTo>
                  <a:pt x="226" y="202"/>
                  <a:pt x="198" y="217"/>
                  <a:pt x="181" y="241"/>
                </a:cubicBezTo>
                <a:lnTo>
                  <a:pt x="181" y="241"/>
                </a:lnTo>
                <a:cubicBezTo>
                  <a:pt x="173" y="252"/>
                  <a:pt x="168" y="265"/>
                  <a:pt x="166" y="279"/>
                </a:cubicBezTo>
                <a:lnTo>
                  <a:pt x="166" y="279"/>
                </a:lnTo>
                <a:cubicBezTo>
                  <a:pt x="164" y="293"/>
                  <a:pt x="164" y="309"/>
                  <a:pt x="169" y="325"/>
                </a:cubicBezTo>
                <a:lnTo>
                  <a:pt x="169" y="325"/>
                </a:lnTo>
                <a:cubicBezTo>
                  <a:pt x="177" y="362"/>
                  <a:pt x="199" y="403"/>
                  <a:pt x="236" y="447"/>
                </a:cubicBezTo>
                <a:lnTo>
                  <a:pt x="236" y="447"/>
                </a:lnTo>
                <a:cubicBezTo>
                  <a:pt x="213" y="473"/>
                  <a:pt x="193" y="490"/>
                  <a:pt x="173" y="501"/>
                </a:cubicBezTo>
                <a:lnTo>
                  <a:pt x="173" y="501"/>
                </a:lnTo>
                <a:cubicBezTo>
                  <a:pt x="158" y="509"/>
                  <a:pt x="145" y="513"/>
                  <a:pt x="131" y="515"/>
                </a:cubicBezTo>
                <a:lnTo>
                  <a:pt x="131" y="515"/>
                </a:lnTo>
                <a:cubicBezTo>
                  <a:pt x="117" y="517"/>
                  <a:pt x="103" y="515"/>
                  <a:pt x="89" y="510"/>
                </a:cubicBezTo>
                <a:lnTo>
                  <a:pt x="89" y="510"/>
                </a:lnTo>
                <a:cubicBezTo>
                  <a:pt x="62" y="499"/>
                  <a:pt x="43" y="474"/>
                  <a:pt x="39" y="446"/>
                </a:cubicBezTo>
                <a:lnTo>
                  <a:pt x="39" y="446"/>
                </a:lnTo>
                <a:cubicBezTo>
                  <a:pt x="37" y="432"/>
                  <a:pt x="38" y="418"/>
                  <a:pt x="44" y="403"/>
                </a:cubicBezTo>
                <a:lnTo>
                  <a:pt x="44" y="403"/>
                </a:lnTo>
                <a:cubicBezTo>
                  <a:pt x="46" y="398"/>
                  <a:pt x="49" y="392"/>
                  <a:pt x="52" y="386"/>
                </a:cubicBezTo>
                <a:lnTo>
                  <a:pt x="52" y="386"/>
                </a:lnTo>
                <a:cubicBezTo>
                  <a:pt x="55" y="377"/>
                  <a:pt x="60" y="367"/>
                  <a:pt x="64" y="358"/>
                </a:cubicBezTo>
                <a:lnTo>
                  <a:pt x="65" y="357"/>
                </a:lnTo>
                <a:lnTo>
                  <a:pt x="65" y="357"/>
                </a:lnTo>
                <a:cubicBezTo>
                  <a:pt x="103" y="275"/>
                  <a:pt x="144" y="192"/>
                  <a:pt x="186" y="110"/>
                </a:cubicBezTo>
                <a:lnTo>
                  <a:pt x="188" y="107"/>
                </a:lnTo>
                <a:lnTo>
                  <a:pt x="188" y="107"/>
                </a:lnTo>
                <a:cubicBezTo>
                  <a:pt x="192" y="99"/>
                  <a:pt x="196" y="90"/>
                  <a:pt x="201" y="82"/>
                </a:cubicBezTo>
                <a:lnTo>
                  <a:pt x="201" y="82"/>
                </a:lnTo>
                <a:cubicBezTo>
                  <a:pt x="205" y="72"/>
                  <a:pt x="210" y="65"/>
                  <a:pt x="216" y="57"/>
                </a:cubicBezTo>
                <a:lnTo>
                  <a:pt x="216" y="57"/>
                </a:lnTo>
                <a:cubicBezTo>
                  <a:pt x="227" y="44"/>
                  <a:pt x="243" y="37"/>
                  <a:pt x="261" y="37"/>
                </a:cubicBezTo>
                <a:lnTo>
                  <a:pt x="261" y="37"/>
                </a:lnTo>
                <a:cubicBezTo>
                  <a:pt x="278" y="37"/>
                  <a:pt x="292" y="44"/>
                  <a:pt x="305" y="57"/>
                </a:cubicBezTo>
                <a:lnTo>
                  <a:pt x="305" y="57"/>
                </a:lnTo>
                <a:cubicBezTo>
                  <a:pt x="310" y="65"/>
                  <a:pt x="316" y="72"/>
                  <a:pt x="320" y="82"/>
                </a:cubicBezTo>
                <a:lnTo>
                  <a:pt x="320" y="82"/>
                </a:lnTo>
                <a:cubicBezTo>
                  <a:pt x="324" y="90"/>
                  <a:pt x="329" y="99"/>
                  <a:pt x="333" y="107"/>
                </a:cubicBezTo>
                <a:lnTo>
                  <a:pt x="335" y="110"/>
                </a:lnTo>
                <a:lnTo>
                  <a:pt x="335" y="110"/>
                </a:lnTo>
                <a:cubicBezTo>
                  <a:pt x="376" y="192"/>
                  <a:pt x="417" y="276"/>
                  <a:pt x="455" y="358"/>
                </a:cubicBezTo>
                <a:lnTo>
                  <a:pt x="455" y="358"/>
                </a:lnTo>
                <a:lnTo>
                  <a:pt x="455" y="358"/>
                </a:lnTo>
                <a:cubicBezTo>
                  <a:pt x="459" y="367"/>
                  <a:pt x="464" y="377"/>
                  <a:pt x="468" y="386"/>
                </a:cubicBezTo>
                <a:lnTo>
                  <a:pt x="468" y="386"/>
                </a:lnTo>
                <a:cubicBezTo>
                  <a:pt x="470" y="392"/>
                  <a:pt x="473" y="398"/>
                  <a:pt x="475" y="403"/>
                </a:cubicBezTo>
                <a:lnTo>
                  <a:pt x="475" y="403"/>
                </a:lnTo>
                <a:cubicBezTo>
                  <a:pt x="478" y="417"/>
                  <a:pt x="479" y="430"/>
                  <a:pt x="477" y="4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6" name="Freeform 158">
            <a:extLst>
              <a:ext uri="{FF2B5EF4-FFF2-40B4-BE49-F238E27FC236}">
                <a16:creationId xmlns:a16="http://schemas.microsoft.com/office/drawing/2014/main" id="{C67DF761-8C2B-AFBE-1FC9-6FFE1327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598" y="3845066"/>
            <a:ext cx="766280" cy="115354"/>
          </a:xfrm>
          <a:custGeom>
            <a:avLst/>
            <a:gdLst>
              <a:gd name="T0" fmla="*/ 81 w 1231"/>
              <a:gd name="T1" fmla="*/ 75 h 185"/>
              <a:gd name="T2" fmla="*/ 53 w 1231"/>
              <a:gd name="T3" fmla="*/ 59 h 185"/>
              <a:gd name="T4" fmla="*/ 61 w 1231"/>
              <a:gd name="T5" fmla="*/ 35 h 185"/>
              <a:gd name="T6" fmla="*/ 73 w 1231"/>
              <a:gd name="T7" fmla="*/ 60 h 185"/>
              <a:gd name="T8" fmla="*/ 117 w 1231"/>
              <a:gd name="T9" fmla="*/ 38 h 185"/>
              <a:gd name="T10" fmla="*/ 55 w 1231"/>
              <a:gd name="T11" fmla="*/ 3 h 185"/>
              <a:gd name="T12" fmla="*/ 10 w 1231"/>
              <a:gd name="T13" fmla="*/ 23 h 185"/>
              <a:gd name="T14" fmla="*/ 5 w 1231"/>
              <a:gd name="T15" fmla="*/ 47 h 185"/>
              <a:gd name="T16" fmla="*/ 12 w 1231"/>
              <a:gd name="T17" fmla="*/ 85 h 185"/>
              <a:gd name="T18" fmla="*/ 27 w 1231"/>
              <a:gd name="T19" fmla="*/ 98 h 185"/>
              <a:gd name="T20" fmla="*/ 73 w 1231"/>
              <a:gd name="T21" fmla="*/ 136 h 185"/>
              <a:gd name="T22" fmla="*/ 60 w 1231"/>
              <a:gd name="T23" fmla="*/ 148 h 185"/>
              <a:gd name="T24" fmla="*/ 1 w 1231"/>
              <a:gd name="T25" fmla="*/ 121 h 185"/>
              <a:gd name="T26" fmla="*/ 60 w 1231"/>
              <a:gd name="T27" fmla="*/ 181 h 185"/>
              <a:gd name="T28" fmla="*/ 120 w 1231"/>
              <a:gd name="T29" fmla="*/ 124 h 185"/>
              <a:gd name="T30" fmla="*/ 821 w 1231"/>
              <a:gd name="T31" fmla="*/ 134 h 185"/>
              <a:gd name="T32" fmla="*/ 808 w 1231"/>
              <a:gd name="T33" fmla="*/ 148 h 185"/>
              <a:gd name="T34" fmla="*/ 747 w 1231"/>
              <a:gd name="T35" fmla="*/ 8 h 185"/>
              <a:gd name="T36" fmla="*/ 809 w 1231"/>
              <a:gd name="T37" fmla="*/ 180 h 185"/>
              <a:gd name="T38" fmla="*/ 867 w 1231"/>
              <a:gd name="T39" fmla="*/ 8 h 185"/>
              <a:gd name="T40" fmla="*/ 1027 w 1231"/>
              <a:gd name="T41" fmla="*/ 110 h 185"/>
              <a:gd name="T42" fmla="*/ 927 w 1231"/>
              <a:gd name="T43" fmla="*/ 8 h 185"/>
              <a:gd name="T44" fmla="*/ 967 w 1231"/>
              <a:gd name="T45" fmla="*/ 73 h 185"/>
              <a:gd name="T46" fmla="*/ 1068 w 1231"/>
              <a:gd name="T47" fmla="*/ 175 h 185"/>
              <a:gd name="T48" fmla="*/ 1027 w 1231"/>
              <a:gd name="T49" fmla="*/ 110 h 185"/>
              <a:gd name="T50" fmla="*/ 1185 w 1231"/>
              <a:gd name="T51" fmla="*/ 107 h 185"/>
              <a:gd name="T52" fmla="*/ 1174 w 1231"/>
              <a:gd name="T53" fmla="*/ 147 h 185"/>
              <a:gd name="T54" fmla="*/ 1161 w 1231"/>
              <a:gd name="T55" fmla="*/ 43 h 185"/>
              <a:gd name="T56" fmla="*/ 1173 w 1231"/>
              <a:gd name="T57" fmla="*/ 33 h 185"/>
              <a:gd name="T58" fmla="*/ 1228 w 1231"/>
              <a:gd name="T59" fmla="*/ 58 h 185"/>
              <a:gd name="T60" fmla="*/ 1224 w 1231"/>
              <a:gd name="T61" fmla="*/ 25 h 185"/>
              <a:gd name="T62" fmla="*/ 1116 w 1231"/>
              <a:gd name="T63" fmla="*/ 50 h 185"/>
              <a:gd name="T64" fmla="*/ 1181 w 1231"/>
              <a:gd name="T65" fmla="*/ 180 h 185"/>
              <a:gd name="T66" fmla="*/ 1217 w 1231"/>
              <a:gd name="T67" fmla="*/ 168 h 185"/>
              <a:gd name="T68" fmla="*/ 1230 w 1231"/>
              <a:gd name="T69" fmla="*/ 135 h 185"/>
              <a:gd name="T70" fmla="*/ 191 w 1231"/>
              <a:gd name="T71" fmla="*/ 8 h 185"/>
              <a:gd name="T72" fmla="*/ 226 w 1231"/>
              <a:gd name="T73" fmla="*/ 45 h 185"/>
              <a:gd name="T74" fmla="*/ 293 w 1231"/>
              <a:gd name="T75" fmla="*/ 175 h 185"/>
              <a:gd name="T76" fmla="*/ 450 w 1231"/>
              <a:gd name="T77" fmla="*/ 8 h 185"/>
              <a:gd name="T78" fmla="*/ 418 w 1231"/>
              <a:gd name="T79" fmla="*/ 8 h 185"/>
              <a:gd name="T80" fmla="*/ 384 w 1231"/>
              <a:gd name="T81" fmla="*/ 175 h 185"/>
              <a:gd name="T82" fmla="*/ 411 w 1231"/>
              <a:gd name="T83" fmla="*/ 175 h 185"/>
              <a:gd name="T84" fmla="*/ 482 w 1231"/>
              <a:gd name="T85" fmla="*/ 50 h 185"/>
              <a:gd name="T86" fmla="*/ 522 w 1231"/>
              <a:gd name="T87" fmla="*/ 8 h 185"/>
              <a:gd name="T88" fmla="*/ 675 w 1231"/>
              <a:gd name="T89" fmla="*/ 85 h 185"/>
              <a:gd name="T90" fmla="*/ 628 w 1231"/>
              <a:gd name="T91" fmla="*/ 59 h 185"/>
              <a:gd name="T92" fmla="*/ 624 w 1231"/>
              <a:gd name="T93" fmla="*/ 41 h 185"/>
              <a:gd name="T94" fmla="*/ 648 w 1231"/>
              <a:gd name="T95" fmla="*/ 45 h 185"/>
              <a:gd name="T96" fmla="*/ 692 w 1231"/>
              <a:gd name="T97" fmla="*/ 38 h 185"/>
              <a:gd name="T98" fmla="*/ 640 w 1231"/>
              <a:gd name="T99" fmla="*/ 3 h 185"/>
              <a:gd name="T100" fmla="*/ 580 w 1231"/>
              <a:gd name="T101" fmla="*/ 47 h 185"/>
              <a:gd name="T102" fmla="*/ 587 w 1231"/>
              <a:gd name="T103" fmla="*/ 85 h 185"/>
              <a:gd name="T104" fmla="*/ 602 w 1231"/>
              <a:gd name="T105" fmla="*/ 98 h 185"/>
              <a:gd name="T106" fmla="*/ 648 w 1231"/>
              <a:gd name="T107" fmla="*/ 136 h 185"/>
              <a:gd name="T108" fmla="*/ 635 w 1231"/>
              <a:gd name="T109" fmla="*/ 148 h 185"/>
              <a:gd name="T110" fmla="*/ 576 w 1231"/>
              <a:gd name="T111" fmla="*/ 121 h 185"/>
              <a:gd name="T112" fmla="*/ 635 w 1231"/>
              <a:gd name="T113" fmla="*/ 181 h 185"/>
              <a:gd name="T114" fmla="*/ 695 w 1231"/>
              <a:gd name="T115" fmla="*/ 12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31" h="185">
                <a:moveTo>
                  <a:pt x="100" y="85"/>
                </a:moveTo>
                <a:lnTo>
                  <a:pt x="100" y="85"/>
                </a:lnTo>
                <a:cubicBezTo>
                  <a:pt x="100" y="85"/>
                  <a:pt x="88" y="77"/>
                  <a:pt x="81" y="75"/>
                </a:cubicBezTo>
                <a:lnTo>
                  <a:pt x="81" y="75"/>
                </a:lnTo>
                <a:cubicBezTo>
                  <a:pt x="81" y="75"/>
                  <a:pt x="57" y="64"/>
                  <a:pt x="53" y="59"/>
                </a:cubicBezTo>
                <a:lnTo>
                  <a:pt x="53" y="59"/>
                </a:lnTo>
                <a:cubicBezTo>
                  <a:pt x="53" y="59"/>
                  <a:pt x="44" y="50"/>
                  <a:pt x="49" y="41"/>
                </a:cubicBezTo>
                <a:lnTo>
                  <a:pt x="49" y="41"/>
                </a:lnTo>
                <a:cubicBezTo>
                  <a:pt x="49" y="41"/>
                  <a:pt x="52" y="35"/>
                  <a:pt x="61" y="35"/>
                </a:cubicBezTo>
                <a:lnTo>
                  <a:pt x="61" y="35"/>
                </a:lnTo>
                <a:cubicBezTo>
                  <a:pt x="61" y="35"/>
                  <a:pt x="73" y="35"/>
                  <a:pt x="73" y="45"/>
                </a:cubicBezTo>
                <a:lnTo>
                  <a:pt x="73" y="60"/>
                </a:lnTo>
                <a:lnTo>
                  <a:pt x="117" y="60"/>
                </a:lnTo>
                <a:lnTo>
                  <a:pt x="117" y="38"/>
                </a:lnTo>
                <a:lnTo>
                  <a:pt x="117" y="38"/>
                </a:lnTo>
                <a:cubicBezTo>
                  <a:pt x="117" y="38"/>
                  <a:pt x="120" y="4"/>
                  <a:pt x="65" y="3"/>
                </a:cubicBezTo>
                <a:lnTo>
                  <a:pt x="65" y="3"/>
                </a:lnTo>
                <a:cubicBezTo>
                  <a:pt x="65" y="3"/>
                  <a:pt x="61" y="2"/>
                  <a:pt x="55" y="3"/>
                </a:cubicBezTo>
                <a:lnTo>
                  <a:pt x="55" y="3"/>
                </a:lnTo>
                <a:cubicBezTo>
                  <a:pt x="55" y="3"/>
                  <a:pt x="22" y="4"/>
                  <a:pt x="10" y="23"/>
                </a:cubicBezTo>
                <a:lnTo>
                  <a:pt x="10" y="23"/>
                </a:lnTo>
                <a:lnTo>
                  <a:pt x="10" y="23"/>
                </a:lnTo>
                <a:lnTo>
                  <a:pt x="10" y="23"/>
                </a:lnTo>
                <a:cubicBezTo>
                  <a:pt x="10" y="23"/>
                  <a:pt x="5" y="28"/>
                  <a:pt x="5" y="47"/>
                </a:cubicBezTo>
                <a:lnTo>
                  <a:pt x="5" y="60"/>
                </a:lnTo>
                <a:lnTo>
                  <a:pt x="5" y="60"/>
                </a:lnTo>
                <a:cubicBezTo>
                  <a:pt x="5" y="60"/>
                  <a:pt x="4" y="75"/>
                  <a:pt x="12" y="85"/>
                </a:cubicBezTo>
                <a:lnTo>
                  <a:pt x="12" y="85"/>
                </a:lnTo>
                <a:cubicBezTo>
                  <a:pt x="12" y="85"/>
                  <a:pt x="16" y="91"/>
                  <a:pt x="27" y="98"/>
                </a:cubicBezTo>
                <a:lnTo>
                  <a:pt x="27" y="98"/>
                </a:lnTo>
                <a:cubicBezTo>
                  <a:pt x="27" y="98"/>
                  <a:pt x="49" y="110"/>
                  <a:pt x="62" y="117"/>
                </a:cubicBezTo>
                <a:lnTo>
                  <a:pt x="62" y="117"/>
                </a:lnTo>
                <a:cubicBezTo>
                  <a:pt x="62" y="117"/>
                  <a:pt x="75" y="124"/>
                  <a:pt x="73" y="136"/>
                </a:cubicBezTo>
                <a:lnTo>
                  <a:pt x="73" y="136"/>
                </a:lnTo>
                <a:cubicBezTo>
                  <a:pt x="73" y="136"/>
                  <a:pt x="73" y="148"/>
                  <a:pt x="60" y="148"/>
                </a:cubicBezTo>
                <a:lnTo>
                  <a:pt x="60" y="148"/>
                </a:lnTo>
                <a:cubicBezTo>
                  <a:pt x="60" y="148"/>
                  <a:pt x="48" y="148"/>
                  <a:pt x="48" y="135"/>
                </a:cubicBezTo>
                <a:lnTo>
                  <a:pt x="48" y="121"/>
                </a:lnTo>
                <a:lnTo>
                  <a:pt x="1" y="121"/>
                </a:lnTo>
                <a:lnTo>
                  <a:pt x="1" y="141"/>
                </a:lnTo>
                <a:lnTo>
                  <a:pt x="1" y="141"/>
                </a:lnTo>
                <a:cubicBezTo>
                  <a:pt x="1" y="141"/>
                  <a:pt x="0" y="181"/>
                  <a:pt x="60" y="181"/>
                </a:cubicBezTo>
                <a:lnTo>
                  <a:pt x="60" y="181"/>
                </a:lnTo>
                <a:cubicBezTo>
                  <a:pt x="60" y="181"/>
                  <a:pt x="117" y="182"/>
                  <a:pt x="120" y="141"/>
                </a:cubicBezTo>
                <a:lnTo>
                  <a:pt x="120" y="124"/>
                </a:lnTo>
                <a:lnTo>
                  <a:pt x="120" y="124"/>
                </a:lnTo>
                <a:cubicBezTo>
                  <a:pt x="120" y="124"/>
                  <a:pt x="122" y="98"/>
                  <a:pt x="100" y="85"/>
                </a:cubicBezTo>
                <a:close/>
                <a:moveTo>
                  <a:pt x="821" y="134"/>
                </a:moveTo>
                <a:lnTo>
                  <a:pt x="821" y="134"/>
                </a:lnTo>
                <a:cubicBezTo>
                  <a:pt x="821" y="134"/>
                  <a:pt x="821" y="148"/>
                  <a:pt x="808" y="148"/>
                </a:cubicBezTo>
                <a:lnTo>
                  <a:pt x="808" y="148"/>
                </a:lnTo>
                <a:cubicBezTo>
                  <a:pt x="808" y="148"/>
                  <a:pt x="795" y="148"/>
                  <a:pt x="795" y="134"/>
                </a:cubicBezTo>
                <a:lnTo>
                  <a:pt x="795" y="8"/>
                </a:lnTo>
                <a:lnTo>
                  <a:pt x="747" y="8"/>
                </a:lnTo>
                <a:lnTo>
                  <a:pt x="747" y="133"/>
                </a:lnTo>
                <a:lnTo>
                  <a:pt x="747" y="133"/>
                </a:lnTo>
                <a:cubicBezTo>
                  <a:pt x="747" y="133"/>
                  <a:pt x="742" y="180"/>
                  <a:pt x="809" y="180"/>
                </a:cubicBezTo>
                <a:lnTo>
                  <a:pt x="809" y="180"/>
                </a:lnTo>
                <a:cubicBezTo>
                  <a:pt x="809" y="180"/>
                  <a:pt x="867" y="181"/>
                  <a:pt x="867" y="135"/>
                </a:cubicBezTo>
                <a:lnTo>
                  <a:pt x="867" y="8"/>
                </a:lnTo>
                <a:lnTo>
                  <a:pt x="821" y="8"/>
                </a:lnTo>
                <a:lnTo>
                  <a:pt x="821" y="134"/>
                </a:lnTo>
                <a:close/>
                <a:moveTo>
                  <a:pt x="1027" y="110"/>
                </a:moveTo>
                <a:lnTo>
                  <a:pt x="1025" y="110"/>
                </a:lnTo>
                <a:lnTo>
                  <a:pt x="980" y="8"/>
                </a:lnTo>
                <a:lnTo>
                  <a:pt x="927" y="8"/>
                </a:lnTo>
                <a:lnTo>
                  <a:pt x="927" y="175"/>
                </a:lnTo>
                <a:lnTo>
                  <a:pt x="970" y="175"/>
                </a:lnTo>
                <a:lnTo>
                  <a:pt x="967" y="73"/>
                </a:lnTo>
                <a:lnTo>
                  <a:pt x="970" y="73"/>
                </a:lnTo>
                <a:lnTo>
                  <a:pt x="1016" y="175"/>
                </a:lnTo>
                <a:lnTo>
                  <a:pt x="1068" y="175"/>
                </a:lnTo>
                <a:lnTo>
                  <a:pt x="1068" y="8"/>
                </a:lnTo>
                <a:lnTo>
                  <a:pt x="1024" y="8"/>
                </a:lnTo>
                <a:lnTo>
                  <a:pt x="1027" y="110"/>
                </a:lnTo>
                <a:close/>
                <a:moveTo>
                  <a:pt x="1173" y="83"/>
                </a:moveTo>
                <a:lnTo>
                  <a:pt x="1173" y="107"/>
                </a:lnTo>
                <a:lnTo>
                  <a:pt x="1185" y="107"/>
                </a:lnTo>
                <a:lnTo>
                  <a:pt x="1185" y="134"/>
                </a:lnTo>
                <a:lnTo>
                  <a:pt x="1185" y="134"/>
                </a:lnTo>
                <a:cubicBezTo>
                  <a:pt x="1185" y="146"/>
                  <a:pt x="1174" y="147"/>
                  <a:pt x="1174" y="147"/>
                </a:cubicBezTo>
                <a:lnTo>
                  <a:pt x="1174" y="147"/>
                </a:lnTo>
                <a:cubicBezTo>
                  <a:pt x="1161" y="147"/>
                  <a:pt x="1161" y="135"/>
                  <a:pt x="1161" y="135"/>
                </a:cubicBezTo>
                <a:lnTo>
                  <a:pt x="1161" y="43"/>
                </a:lnTo>
                <a:lnTo>
                  <a:pt x="1161" y="43"/>
                </a:lnTo>
                <a:cubicBezTo>
                  <a:pt x="1161" y="34"/>
                  <a:pt x="1173" y="33"/>
                  <a:pt x="1173" y="33"/>
                </a:cubicBezTo>
                <a:lnTo>
                  <a:pt x="1173" y="33"/>
                </a:lnTo>
                <a:cubicBezTo>
                  <a:pt x="1185" y="33"/>
                  <a:pt x="1185" y="44"/>
                  <a:pt x="1185" y="44"/>
                </a:cubicBezTo>
                <a:lnTo>
                  <a:pt x="1185" y="58"/>
                </a:lnTo>
                <a:lnTo>
                  <a:pt x="1228" y="58"/>
                </a:lnTo>
                <a:lnTo>
                  <a:pt x="1228" y="58"/>
                </a:lnTo>
                <a:cubicBezTo>
                  <a:pt x="1230" y="31"/>
                  <a:pt x="1224" y="25"/>
                  <a:pt x="1224" y="25"/>
                </a:cubicBezTo>
                <a:lnTo>
                  <a:pt x="1224" y="25"/>
                </a:lnTo>
                <a:cubicBezTo>
                  <a:pt x="1214" y="0"/>
                  <a:pt x="1172" y="2"/>
                  <a:pt x="1172" y="2"/>
                </a:cubicBezTo>
                <a:lnTo>
                  <a:pt x="1172" y="2"/>
                </a:lnTo>
                <a:cubicBezTo>
                  <a:pt x="1109" y="2"/>
                  <a:pt x="1116" y="50"/>
                  <a:pt x="1116" y="50"/>
                </a:cubicBezTo>
                <a:lnTo>
                  <a:pt x="1116" y="139"/>
                </a:lnTo>
                <a:lnTo>
                  <a:pt x="1116" y="139"/>
                </a:lnTo>
                <a:cubicBezTo>
                  <a:pt x="1117" y="184"/>
                  <a:pt x="1180" y="180"/>
                  <a:pt x="1181" y="180"/>
                </a:cubicBezTo>
                <a:lnTo>
                  <a:pt x="1181" y="180"/>
                </a:lnTo>
                <a:cubicBezTo>
                  <a:pt x="1208" y="176"/>
                  <a:pt x="1217" y="168"/>
                  <a:pt x="1217" y="168"/>
                </a:cubicBezTo>
                <a:lnTo>
                  <a:pt x="1217" y="168"/>
                </a:lnTo>
                <a:cubicBezTo>
                  <a:pt x="1225" y="162"/>
                  <a:pt x="1227" y="154"/>
                  <a:pt x="1227" y="154"/>
                </a:cubicBezTo>
                <a:lnTo>
                  <a:pt x="1227" y="154"/>
                </a:lnTo>
                <a:cubicBezTo>
                  <a:pt x="1229" y="149"/>
                  <a:pt x="1230" y="135"/>
                  <a:pt x="1230" y="135"/>
                </a:cubicBezTo>
                <a:lnTo>
                  <a:pt x="1230" y="83"/>
                </a:lnTo>
                <a:lnTo>
                  <a:pt x="1173" y="83"/>
                </a:lnTo>
                <a:close/>
                <a:moveTo>
                  <a:pt x="191" y="8"/>
                </a:moveTo>
                <a:lnTo>
                  <a:pt x="162" y="175"/>
                </a:lnTo>
                <a:lnTo>
                  <a:pt x="209" y="175"/>
                </a:lnTo>
                <a:lnTo>
                  <a:pt x="226" y="45"/>
                </a:lnTo>
                <a:lnTo>
                  <a:pt x="230" y="45"/>
                </a:lnTo>
                <a:lnTo>
                  <a:pt x="247" y="175"/>
                </a:lnTo>
                <a:lnTo>
                  <a:pt x="293" y="175"/>
                </a:lnTo>
                <a:lnTo>
                  <a:pt x="265" y="8"/>
                </a:lnTo>
                <a:lnTo>
                  <a:pt x="191" y="8"/>
                </a:lnTo>
                <a:close/>
                <a:moveTo>
                  <a:pt x="450" y="8"/>
                </a:moveTo>
                <a:lnTo>
                  <a:pt x="435" y="100"/>
                </a:lnTo>
                <a:lnTo>
                  <a:pt x="432" y="100"/>
                </a:lnTo>
                <a:lnTo>
                  <a:pt x="418" y="8"/>
                </a:lnTo>
                <a:lnTo>
                  <a:pt x="344" y="8"/>
                </a:lnTo>
                <a:lnTo>
                  <a:pt x="341" y="175"/>
                </a:lnTo>
                <a:lnTo>
                  <a:pt x="384" y="175"/>
                </a:lnTo>
                <a:lnTo>
                  <a:pt x="384" y="50"/>
                </a:lnTo>
                <a:lnTo>
                  <a:pt x="388" y="50"/>
                </a:lnTo>
                <a:lnTo>
                  <a:pt x="411" y="175"/>
                </a:lnTo>
                <a:lnTo>
                  <a:pt x="457" y="175"/>
                </a:lnTo>
                <a:lnTo>
                  <a:pt x="479" y="50"/>
                </a:lnTo>
                <a:lnTo>
                  <a:pt x="482" y="50"/>
                </a:lnTo>
                <a:lnTo>
                  <a:pt x="484" y="175"/>
                </a:lnTo>
                <a:lnTo>
                  <a:pt x="527" y="175"/>
                </a:lnTo>
                <a:lnTo>
                  <a:pt x="522" y="8"/>
                </a:lnTo>
                <a:lnTo>
                  <a:pt x="450" y="8"/>
                </a:lnTo>
                <a:close/>
                <a:moveTo>
                  <a:pt x="675" y="85"/>
                </a:moveTo>
                <a:lnTo>
                  <a:pt x="675" y="85"/>
                </a:lnTo>
                <a:cubicBezTo>
                  <a:pt x="675" y="85"/>
                  <a:pt x="663" y="77"/>
                  <a:pt x="656" y="75"/>
                </a:cubicBezTo>
                <a:lnTo>
                  <a:pt x="656" y="75"/>
                </a:lnTo>
                <a:cubicBezTo>
                  <a:pt x="656" y="75"/>
                  <a:pt x="632" y="64"/>
                  <a:pt x="628" y="59"/>
                </a:cubicBezTo>
                <a:lnTo>
                  <a:pt x="628" y="59"/>
                </a:lnTo>
                <a:cubicBezTo>
                  <a:pt x="628" y="59"/>
                  <a:pt x="619" y="50"/>
                  <a:pt x="624" y="41"/>
                </a:cubicBezTo>
                <a:lnTo>
                  <a:pt x="624" y="41"/>
                </a:lnTo>
                <a:cubicBezTo>
                  <a:pt x="624" y="41"/>
                  <a:pt x="627" y="35"/>
                  <a:pt x="636" y="35"/>
                </a:cubicBezTo>
                <a:lnTo>
                  <a:pt x="636" y="35"/>
                </a:lnTo>
                <a:cubicBezTo>
                  <a:pt x="636" y="35"/>
                  <a:pt x="648" y="35"/>
                  <a:pt x="648" y="45"/>
                </a:cubicBezTo>
                <a:lnTo>
                  <a:pt x="648" y="60"/>
                </a:lnTo>
                <a:lnTo>
                  <a:pt x="692" y="60"/>
                </a:lnTo>
                <a:lnTo>
                  <a:pt x="692" y="38"/>
                </a:lnTo>
                <a:lnTo>
                  <a:pt x="692" y="38"/>
                </a:lnTo>
                <a:cubicBezTo>
                  <a:pt x="692" y="38"/>
                  <a:pt x="695" y="4"/>
                  <a:pt x="640" y="3"/>
                </a:cubicBezTo>
                <a:lnTo>
                  <a:pt x="640" y="3"/>
                </a:lnTo>
                <a:cubicBezTo>
                  <a:pt x="640" y="3"/>
                  <a:pt x="597" y="0"/>
                  <a:pt x="584" y="23"/>
                </a:cubicBezTo>
                <a:lnTo>
                  <a:pt x="584" y="23"/>
                </a:lnTo>
                <a:cubicBezTo>
                  <a:pt x="584" y="23"/>
                  <a:pt x="580" y="28"/>
                  <a:pt x="580" y="47"/>
                </a:cubicBezTo>
                <a:lnTo>
                  <a:pt x="580" y="60"/>
                </a:lnTo>
                <a:lnTo>
                  <a:pt x="580" y="60"/>
                </a:lnTo>
                <a:cubicBezTo>
                  <a:pt x="580" y="60"/>
                  <a:pt x="579" y="75"/>
                  <a:pt x="587" y="85"/>
                </a:cubicBezTo>
                <a:lnTo>
                  <a:pt x="587" y="85"/>
                </a:lnTo>
                <a:cubicBezTo>
                  <a:pt x="587" y="85"/>
                  <a:pt x="591" y="91"/>
                  <a:pt x="602" y="98"/>
                </a:cubicBezTo>
                <a:lnTo>
                  <a:pt x="602" y="98"/>
                </a:lnTo>
                <a:cubicBezTo>
                  <a:pt x="602" y="98"/>
                  <a:pt x="624" y="110"/>
                  <a:pt x="637" y="117"/>
                </a:cubicBezTo>
                <a:lnTo>
                  <a:pt x="637" y="117"/>
                </a:lnTo>
                <a:cubicBezTo>
                  <a:pt x="637" y="117"/>
                  <a:pt x="650" y="124"/>
                  <a:pt x="648" y="136"/>
                </a:cubicBezTo>
                <a:lnTo>
                  <a:pt x="648" y="136"/>
                </a:lnTo>
                <a:cubicBezTo>
                  <a:pt x="648" y="136"/>
                  <a:pt x="647" y="148"/>
                  <a:pt x="635" y="148"/>
                </a:cubicBezTo>
                <a:lnTo>
                  <a:pt x="635" y="148"/>
                </a:lnTo>
                <a:cubicBezTo>
                  <a:pt x="635" y="148"/>
                  <a:pt x="623" y="148"/>
                  <a:pt x="623" y="135"/>
                </a:cubicBezTo>
                <a:lnTo>
                  <a:pt x="623" y="121"/>
                </a:lnTo>
                <a:lnTo>
                  <a:pt x="576" y="121"/>
                </a:lnTo>
                <a:lnTo>
                  <a:pt x="576" y="141"/>
                </a:lnTo>
                <a:lnTo>
                  <a:pt x="576" y="141"/>
                </a:lnTo>
                <a:cubicBezTo>
                  <a:pt x="576" y="141"/>
                  <a:pt x="575" y="181"/>
                  <a:pt x="635" y="181"/>
                </a:cubicBezTo>
                <a:lnTo>
                  <a:pt x="635" y="181"/>
                </a:lnTo>
                <a:cubicBezTo>
                  <a:pt x="635" y="181"/>
                  <a:pt x="692" y="182"/>
                  <a:pt x="695" y="141"/>
                </a:cubicBezTo>
                <a:lnTo>
                  <a:pt x="695" y="124"/>
                </a:lnTo>
                <a:lnTo>
                  <a:pt x="695" y="124"/>
                </a:lnTo>
                <a:cubicBezTo>
                  <a:pt x="695" y="124"/>
                  <a:pt x="697" y="98"/>
                  <a:pt x="675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7" name="Freeform 159">
            <a:extLst>
              <a:ext uri="{FF2B5EF4-FFF2-40B4-BE49-F238E27FC236}">
                <a16:creationId xmlns:a16="http://schemas.microsoft.com/office/drawing/2014/main" id="{74FC9076-10D0-8927-394E-80C38A43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996" y="3809359"/>
            <a:ext cx="516346" cy="186764"/>
          </a:xfrm>
          <a:custGeom>
            <a:avLst/>
            <a:gdLst>
              <a:gd name="T0" fmla="*/ 106 w 828"/>
              <a:gd name="T1" fmla="*/ 15 h 300"/>
              <a:gd name="T2" fmla="*/ 106 w 828"/>
              <a:gd name="T3" fmla="*/ 15 h 300"/>
              <a:gd name="T4" fmla="*/ 0 w 828"/>
              <a:gd name="T5" fmla="*/ 215 h 300"/>
              <a:gd name="T6" fmla="*/ 0 w 828"/>
              <a:gd name="T7" fmla="*/ 215 h 300"/>
              <a:gd name="T8" fmla="*/ 24 w 828"/>
              <a:gd name="T9" fmla="*/ 270 h 300"/>
              <a:gd name="T10" fmla="*/ 24 w 828"/>
              <a:gd name="T11" fmla="*/ 270 h 300"/>
              <a:gd name="T12" fmla="*/ 101 w 828"/>
              <a:gd name="T13" fmla="*/ 299 h 300"/>
              <a:gd name="T14" fmla="*/ 101 w 828"/>
              <a:gd name="T15" fmla="*/ 299 h 300"/>
              <a:gd name="T16" fmla="*/ 209 w 828"/>
              <a:gd name="T17" fmla="*/ 271 h 300"/>
              <a:gd name="T18" fmla="*/ 209 w 828"/>
              <a:gd name="T19" fmla="*/ 271 h 300"/>
              <a:gd name="T20" fmla="*/ 822 w 828"/>
              <a:gd name="T21" fmla="*/ 7 h 300"/>
              <a:gd name="T22" fmla="*/ 822 w 828"/>
              <a:gd name="T23" fmla="*/ 7 h 300"/>
              <a:gd name="T24" fmla="*/ 819 w 828"/>
              <a:gd name="T25" fmla="*/ 2 h 300"/>
              <a:gd name="T26" fmla="*/ 819 w 828"/>
              <a:gd name="T27" fmla="*/ 2 h 300"/>
              <a:gd name="T28" fmla="*/ 208 w 828"/>
              <a:gd name="T29" fmla="*/ 168 h 300"/>
              <a:gd name="T30" fmla="*/ 208 w 828"/>
              <a:gd name="T31" fmla="*/ 168 h 300"/>
              <a:gd name="T32" fmla="*/ 172 w 828"/>
              <a:gd name="T33" fmla="*/ 173 h 300"/>
              <a:gd name="T34" fmla="*/ 172 w 828"/>
              <a:gd name="T35" fmla="*/ 173 h 300"/>
              <a:gd name="T36" fmla="*/ 84 w 828"/>
              <a:gd name="T37" fmla="*/ 93 h 300"/>
              <a:gd name="T38" fmla="*/ 84 w 828"/>
              <a:gd name="T39" fmla="*/ 93 h 300"/>
              <a:gd name="T40" fmla="*/ 106 w 828"/>
              <a:gd name="T41" fmla="*/ 1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8" h="300">
                <a:moveTo>
                  <a:pt x="106" y="15"/>
                </a:moveTo>
                <a:lnTo>
                  <a:pt x="106" y="15"/>
                </a:lnTo>
                <a:cubicBezTo>
                  <a:pt x="52" y="78"/>
                  <a:pt x="0" y="156"/>
                  <a:pt x="0" y="215"/>
                </a:cubicBezTo>
                <a:lnTo>
                  <a:pt x="0" y="215"/>
                </a:lnTo>
                <a:cubicBezTo>
                  <a:pt x="0" y="237"/>
                  <a:pt x="7" y="256"/>
                  <a:pt x="24" y="270"/>
                </a:cubicBezTo>
                <a:lnTo>
                  <a:pt x="24" y="270"/>
                </a:lnTo>
                <a:cubicBezTo>
                  <a:pt x="48" y="292"/>
                  <a:pt x="75" y="299"/>
                  <a:pt x="101" y="299"/>
                </a:cubicBezTo>
                <a:lnTo>
                  <a:pt x="101" y="299"/>
                </a:lnTo>
                <a:cubicBezTo>
                  <a:pt x="140" y="299"/>
                  <a:pt x="179" y="283"/>
                  <a:pt x="209" y="271"/>
                </a:cubicBezTo>
                <a:lnTo>
                  <a:pt x="209" y="271"/>
                </a:lnTo>
                <a:cubicBezTo>
                  <a:pt x="260" y="251"/>
                  <a:pt x="822" y="7"/>
                  <a:pt x="822" y="7"/>
                </a:cubicBezTo>
                <a:lnTo>
                  <a:pt x="822" y="7"/>
                </a:lnTo>
                <a:cubicBezTo>
                  <a:pt x="827" y="4"/>
                  <a:pt x="827" y="0"/>
                  <a:pt x="819" y="2"/>
                </a:cubicBezTo>
                <a:lnTo>
                  <a:pt x="819" y="2"/>
                </a:lnTo>
                <a:cubicBezTo>
                  <a:pt x="817" y="3"/>
                  <a:pt x="208" y="168"/>
                  <a:pt x="208" y="168"/>
                </a:cubicBezTo>
                <a:lnTo>
                  <a:pt x="208" y="168"/>
                </a:lnTo>
                <a:cubicBezTo>
                  <a:pt x="196" y="171"/>
                  <a:pt x="185" y="173"/>
                  <a:pt x="172" y="173"/>
                </a:cubicBezTo>
                <a:lnTo>
                  <a:pt x="172" y="173"/>
                </a:lnTo>
                <a:cubicBezTo>
                  <a:pt x="126" y="174"/>
                  <a:pt x="84" y="148"/>
                  <a:pt x="84" y="93"/>
                </a:cubicBezTo>
                <a:lnTo>
                  <a:pt x="84" y="93"/>
                </a:lnTo>
                <a:cubicBezTo>
                  <a:pt x="84" y="72"/>
                  <a:pt x="90" y="46"/>
                  <a:pt x="106" y="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F2FFA7-F9BD-F535-5123-B9BCEC41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5954" y="3658870"/>
            <a:ext cx="249317" cy="487694"/>
          </a:xfrm>
          <a:custGeom>
            <a:avLst/>
            <a:gdLst>
              <a:gd name="connsiteX0" fmla="*/ 305778 w 498634"/>
              <a:gd name="connsiteY0" fmla="*/ 944584 h 975388"/>
              <a:gd name="connsiteX1" fmla="*/ 300896 w 498634"/>
              <a:gd name="connsiteY1" fmla="*/ 958684 h 975388"/>
              <a:gd name="connsiteX2" fmla="*/ 309440 w 498634"/>
              <a:gd name="connsiteY2" fmla="*/ 958684 h 975388"/>
              <a:gd name="connsiteX3" fmla="*/ 85352 w 498634"/>
              <a:gd name="connsiteY3" fmla="*/ 944584 h 975388"/>
              <a:gd name="connsiteX4" fmla="*/ 80282 w 498634"/>
              <a:gd name="connsiteY4" fmla="*/ 958684 h 975388"/>
              <a:gd name="connsiteX5" fmla="*/ 90422 w 498634"/>
              <a:gd name="connsiteY5" fmla="*/ 958684 h 975388"/>
              <a:gd name="connsiteX6" fmla="*/ 371770 w 498634"/>
              <a:gd name="connsiteY6" fmla="*/ 939457 h 975388"/>
              <a:gd name="connsiteX7" fmla="*/ 371770 w 498634"/>
              <a:gd name="connsiteY7" fmla="*/ 956120 h 975388"/>
              <a:gd name="connsiteX8" fmla="*/ 375724 w 498634"/>
              <a:gd name="connsiteY8" fmla="*/ 956120 h 975388"/>
              <a:gd name="connsiteX9" fmla="*/ 378362 w 498634"/>
              <a:gd name="connsiteY9" fmla="*/ 954838 h 975388"/>
              <a:gd name="connsiteX10" fmla="*/ 380998 w 498634"/>
              <a:gd name="connsiteY10" fmla="*/ 954838 h 975388"/>
              <a:gd name="connsiteX11" fmla="*/ 380998 w 498634"/>
              <a:gd name="connsiteY11" fmla="*/ 952275 h 975388"/>
              <a:gd name="connsiteX12" fmla="*/ 383634 w 498634"/>
              <a:gd name="connsiteY12" fmla="*/ 947148 h 975388"/>
              <a:gd name="connsiteX13" fmla="*/ 380998 w 498634"/>
              <a:gd name="connsiteY13" fmla="*/ 942021 h 975388"/>
              <a:gd name="connsiteX14" fmla="*/ 380998 w 498634"/>
              <a:gd name="connsiteY14" fmla="*/ 940739 h 975388"/>
              <a:gd name="connsiteX15" fmla="*/ 378362 w 498634"/>
              <a:gd name="connsiteY15" fmla="*/ 939457 h 975388"/>
              <a:gd name="connsiteX16" fmla="*/ 375724 w 498634"/>
              <a:gd name="connsiteY16" fmla="*/ 939457 h 975388"/>
              <a:gd name="connsiteX17" fmla="*/ 157466 w 498634"/>
              <a:gd name="connsiteY17" fmla="*/ 939457 h 975388"/>
              <a:gd name="connsiteX18" fmla="*/ 157466 w 498634"/>
              <a:gd name="connsiteY18" fmla="*/ 956120 h 975388"/>
              <a:gd name="connsiteX19" fmla="*/ 160082 w 498634"/>
              <a:gd name="connsiteY19" fmla="*/ 956120 h 975388"/>
              <a:gd name="connsiteX20" fmla="*/ 164004 w 498634"/>
              <a:gd name="connsiteY20" fmla="*/ 954838 h 975388"/>
              <a:gd name="connsiteX21" fmla="*/ 165312 w 498634"/>
              <a:gd name="connsiteY21" fmla="*/ 954838 h 975388"/>
              <a:gd name="connsiteX22" fmla="*/ 167928 w 498634"/>
              <a:gd name="connsiteY22" fmla="*/ 952275 h 975388"/>
              <a:gd name="connsiteX23" fmla="*/ 167928 w 498634"/>
              <a:gd name="connsiteY23" fmla="*/ 947148 h 975388"/>
              <a:gd name="connsiteX24" fmla="*/ 167928 w 498634"/>
              <a:gd name="connsiteY24" fmla="*/ 942021 h 975388"/>
              <a:gd name="connsiteX25" fmla="*/ 165312 w 498634"/>
              <a:gd name="connsiteY25" fmla="*/ 940739 h 975388"/>
              <a:gd name="connsiteX26" fmla="*/ 164004 w 498634"/>
              <a:gd name="connsiteY26" fmla="*/ 939457 h 975388"/>
              <a:gd name="connsiteX27" fmla="*/ 160082 w 498634"/>
              <a:gd name="connsiteY27" fmla="*/ 939457 h 975388"/>
              <a:gd name="connsiteX28" fmla="*/ 42188 w 498634"/>
              <a:gd name="connsiteY28" fmla="*/ 939457 h 975388"/>
              <a:gd name="connsiteX29" fmla="*/ 42188 w 498634"/>
              <a:gd name="connsiteY29" fmla="*/ 956120 h 975388"/>
              <a:gd name="connsiteX30" fmla="*/ 44824 w 498634"/>
              <a:gd name="connsiteY30" fmla="*/ 956120 h 975388"/>
              <a:gd name="connsiteX31" fmla="*/ 47460 w 498634"/>
              <a:gd name="connsiteY31" fmla="*/ 954838 h 975388"/>
              <a:gd name="connsiteX32" fmla="*/ 50098 w 498634"/>
              <a:gd name="connsiteY32" fmla="*/ 954838 h 975388"/>
              <a:gd name="connsiteX33" fmla="*/ 51416 w 498634"/>
              <a:gd name="connsiteY33" fmla="*/ 952275 h 975388"/>
              <a:gd name="connsiteX34" fmla="*/ 52734 w 498634"/>
              <a:gd name="connsiteY34" fmla="*/ 947148 h 975388"/>
              <a:gd name="connsiteX35" fmla="*/ 51416 w 498634"/>
              <a:gd name="connsiteY35" fmla="*/ 942021 h 975388"/>
              <a:gd name="connsiteX36" fmla="*/ 50098 w 498634"/>
              <a:gd name="connsiteY36" fmla="*/ 940739 h 975388"/>
              <a:gd name="connsiteX37" fmla="*/ 47460 w 498634"/>
              <a:gd name="connsiteY37" fmla="*/ 939457 h 975388"/>
              <a:gd name="connsiteX38" fmla="*/ 44824 w 498634"/>
              <a:gd name="connsiteY38" fmla="*/ 939457 h 975388"/>
              <a:gd name="connsiteX39" fmla="*/ 439444 w 498634"/>
              <a:gd name="connsiteY39" fmla="*/ 938175 h 975388"/>
              <a:gd name="connsiteX40" fmla="*/ 447454 w 498634"/>
              <a:gd name="connsiteY40" fmla="*/ 938175 h 975388"/>
              <a:gd name="connsiteX41" fmla="*/ 448598 w 498634"/>
              <a:gd name="connsiteY41" fmla="*/ 938175 h 975388"/>
              <a:gd name="connsiteX42" fmla="*/ 461186 w 498634"/>
              <a:gd name="connsiteY42" fmla="*/ 963811 h 975388"/>
              <a:gd name="connsiteX43" fmla="*/ 461186 w 498634"/>
              <a:gd name="connsiteY43" fmla="*/ 939457 h 975388"/>
              <a:gd name="connsiteX44" fmla="*/ 458896 w 498634"/>
              <a:gd name="connsiteY44" fmla="*/ 939457 h 975388"/>
              <a:gd name="connsiteX45" fmla="*/ 458896 w 498634"/>
              <a:gd name="connsiteY45" fmla="*/ 938175 h 975388"/>
              <a:gd name="connsiteX46" fmla="*/ 465762 w 498634"/>
              <a:gd name="connsiteY46" fmla="*/ 938175 h 975388"/>
              <a:gd name="connsiteX47" fmla="*/ 465762 w 498634"/>
              <a:gd name="connsiteY47" fmla="*/ 939457 h 975388"/>
              <a:gd name="connsiteX48" fmla="*/ 463474 w 498634"/>
              <a:gd name="connsiteY48" fmla="*/ 939457 h 975388"/>
              <a:gd name="connsiteX49" fmla="*/ 463474 w 498634"/>
              <a:gd name="connsiteY49" fmla="*/ 975346 h 975388"/>
              <a:gd name="connsiteX50" fmla="*/ 461186 w 498634"/>
              <a:gd name="connsiteY50" fmla="*/ 975346 h 975388"/>
              <a:gd name="connsiteX51" fmla="*/ 444020 w 498634"/>
              <a:gd name="connsiteY51" fmla="*/ 942021 h 975388"/>
              <a:gd name="connsiteX52" fmla="*/ 444020 w 498634"/>
              <a:gd name="connsiteY52" fmla="*/ 974065 h 975388"/>
              <a:gd name="connsiteX53" fmla="*/ 446308 w 498634"/>
              <a:gd name="connsiteY53" fmla="*/ 974065 h 975388"/>
              <a:gd name="connsiteX54" fmla="*/ 446308 w 498634"/>
              <a:gd name="connsiteY54" fmla="*/ 975346 h 975388"/>
              <a:gd name="connsiteX55" fmla="*/ 439444 w 498634"/>
              <a:gd name="connsiteY55" fmla="*/ 975346 h 975388"/>
              <a:gd name="connsiteX56" fmla="*/ 439444 w 498634"/>
              <a:gd name="connsiteY56" fmla="*/ 974065 h 975388"/>
              <a:gd name="connsiteX57" fmla="*/ 441732 w 498634"/>
              <a:gd name="connsiteY57" fmla="*/ 974065 h 975388"/>
              <a:gd name="connsiteX58" fmla="*/ 441732 w 498634"/>
              <a:gd name="connsiteY58" fmla="*/ 939457 h 975388"/>
              <a:gd name="connsiteX59" fmla="*/ 439444 w 498634"/>
              <a:gd name="connsiteY59" fmla="*/ 939457 h 975388"/>
              <a:gd name="connsiteX60" fmla="*/ 400990 w 498634"/>
              <a:gd name="connsiteY60" fmla="*/ 938175 h 975388"/>
              <a:gd name="connsiteX61" fmla="*/ 426068 w 498634"/>
              <a:gd name="connsiteY61" fmla="*/ 938175 h 975388"/>
              <a:gd name="connsiteX62" fmla="*/ 426068 w 498634"/>
              <a:gd name="connsiteY62" fmla="*/ 949711 h 975388"/>
              <a:gd name="connsiteX63" fmla="*/ 424874 w 498634"/>
              <a:gd name="connsiteY63" fmla="*/ 949711 h 975388"/>
              <a:gd name="connsiteX64" fmla="*/ 423680 w 498634"/>
              <a:gd name="connsiteY64" fmla="*/ 945866 h 975388"/>
              <a:gd name="connsiteX65" fmla="*/ 423680 w 498634"/>
              <a:gd name="connsiteY65" fmla="*/ 943302 h 975388"/>
              <a:gd name="connsiteX66" fmla="*/ 421290 w 498634"/>
              <a:gd name="connsiteY66" fmla="*/ 939457 h 975388"/>
              <a:gd name="connsiteX67" fmla="*/ 417708 w 498634"/>
              <a:gd name="connsiteY67" fmla="*/ 939457 h 975388"/>
              <a:gd name="connsiteX68" fmla="*/ 410544 w 498634"/>
              <a:gd name="connsiteY68" fmla="*/ 939457 h 975388"/>
              <a:gd name="connsiteX69" fmla="*/ 410544 w 498634"/>
              <a:gd name="connsiteY69" fmla="*/ 954838 h 975388"/>
              <a:gd name="connsiteX70" fmla="*/ 411738 w 498634"/>
              <a:gd name="connsiteY70" fmla="*/ 954838 h 975388"/>
              <a:gd name="connsiteX71" fmla="*/ 415320 w 498634"/>
              <a:gd name="connsiteY71" fmla="*/ 954838 h 975388"/>
              <a:gd name="connsiteX72" fmla="*/ 416514 w 498634"/>
              <a:gd name="connsiteY72" fmla="*/ 952275 h 975388"/>
              <a:gd name="connsiteX73" fmla="*/ 417708 w 498634"/>
              <a:gd name="connsiteY73" fmla="*/ 949711 h 975388"/>
              <a:gd name="connsiteX74" fmla="*/ 417708 w 498634"/>
              <a:gd name="connsiteY74" fmla="*/ 948429 h 975388"/>
              <a:gd name="connsiteX75" fmla="*/ 418902 w 498634"/>
              <a:gd name="connsiteY75" fmla="*/ 948429 h 975388"/>
              <a:gd name="connsiteX76" fmla="*/ 418902 w 498634"/>
              <a:gd name="connsiteY76" fmla="*/ 963811 h 975388"/>
              <a:gd name="connsiteX77" fmla="*/ 417708 w 498634"/>
              <a:gd name="connsiteY77" fmla="*/ 963811 h 975388"/>
              <a:gd name="connsiteX78" fmla="*/ 417708 w 498634"/>
              <a:gd name="connsiteY78" fmla="*/ 962529 h 975388"/>
              <a:gd name="connsiteX79" fmla="*/ 416514 w 498634"/>
              <a:gd name="connsiteY79" fmla="*/ 959965 h 975388"/>
              <a:gd name="connsiteX80" fmla="*/ 415320 w 498634"/>
              <a:gd name="connsiteY80" fmla="*/ 957402 h 975388"/>
              <a:gd name="connsiteX81" fmla="*/ 411738 w 498634"/>
              <a:gd name="connsiteY81" fmla="*/ 957402 h 975388"/>
              <a:gd name="connsiteX82" fmla="*/ 410544 w 498634"/>
              <a:gd name="connsiteY82" fmla="*/ 957402 h 975388"/>
              <a:gd name="connsiteX83" fmla="*/ 410544 w 498634"/>
              <a:gd name="connsiteY83" fmla="*/ 974065 h 975388"/>
              <a:gd name="connsiteX84" fmla="*/ 417708 w 498634"/>
              <a:gd name="connsiteY84" fmla="*/ 974065 h 975388"/>
              <a:gd name="connsiteX85" fmla="*/ 421290 w 498634"/>
              <a:gd name="connsiteY85" fmla="*/ 971501 h 975388"/>
              <a:gd name="connsiteX86" fmla="*/ 423680 w 498634"/>
              <a:gd name="connsiteY86" fmla="*/ 968938 h 975388"/>
              <a:gd name="connsiteX87" fmla="*/ 423680 w 498634"/>
              <a:gd name="connsiteY87" fmla="*/ 965092 h 975388"/>
              <a:gd name="connsiteX88" fmla="*/ 424874 w 498634"/>
              <a:gd name="connsiteY88" fmla="*/ 961247 h 975388"/>
              <a:gd name="connsiteX89" fmla="*/ 427262 w 498634"/>
              <a:gd name="connsiteY89" fmla="*/ 961247 h 975388"/>
              <a:gd name="connsiteX90" fmla="*/ 427262 w 498634"/>
              <a:gd name="connsiteY90" fmla="*/ 975346 h 975388"/>
              <a:gd name="connsiteX91" fmla="*/ 400990 w 498634"/>
              <a:gd name="connsiteY91" fmla="*/ 975346 h 975388"/>
              <a:gd name="connsiteX92" fmla="*/ 400990 w 498634"/>
              <a:gd name="connsiteY92" fmla="*/ 974065 h 975388"/>
              <a:gd name="connsiteX93" fmla="*/ 403378 w 498634"/>
              <a:gd name="connsiteY93" fmla="*/ 974065 h 975388"/>
              <a:gd name="connsiteX94" fmla="*/ 404572 w 498634"/>
              <a:gd name="connsiteY94" fmla="*/ 974065 h 975388"/>
              <a:gd name="connsiteX95" fmla="*/ 404572 w 498634"/>
              <a:gd name="connsiteY95" fmla="*/ 939457 h 975388"/>
              <a:gd name="connsiteX96" fmla="*/ 400990 w 498634"/>
              <a:gd name="connsiteY96" fmla="*/ 939457 h 975388"/>
              <a:gd name="connsiteX97" fmla="*/ 362540 w 498634"/>
              <a:gd name="connsiteY97" fmla="*/ 938175 h 975388"/>
              <a:gd name="connsiteX98" fmla="*/ 379680 w 498634"/>
              <a:gd name="connsiteY98" fmla="*/ 938175 h 975388"/>
              <a:gd name="connsiteX99" fmla="*/ 382316 w 498634"/>
              <a:gd name="connsiteY99" fmla="*/ 938175 h 975388"/>
              <a:gd name="connsiteX100" fmla="*/ 386272 w 498634"/>
              <a:gd name="connsiteY100" fmla="*/ 939457 h 975388"/>
              <a:gd name="connsiteX101" fmla="*/ 388908 w 498634"/>
              <a:gd name="connsiteY101" fmla="*/ 943302 h 975388"/>
              <a:gd name="connsiteX102" fmla="*/ 390226 w 498634"/>
              <a:gd name="connsiteY102" fmla="*/ 947148 h 975388"/>
              <a:gd name="connsiteX103" fmla="*/ 388908 w 498634"/>
              <a:gd name="connsiteY103" fmla="*/ 950993 h 975388"/>
              <a:gd name="connsiteX104" fmla="*/ 386272 w 498634"/>
              <a:gd name="connsiteY104" fmla="*/ 954838 h 975388"/>
              <a:gd name="connsiteX105" fmla="*/ 382316 w 498634"/>
              <a:gd name="connsiteY105" fmla="*/ 956120 h 975388"/>
              <a:gd name="connsiteX106" fmla="*/ 379680 w 498634"/>
              <a:gd name="connsiteY106" fmla="*/ 957402 h 975388"/>
              <a:gd name="connsiteX107" fmla="*/ 391544 w 498634"/>
              <a:gd name="connsiteY107" fmla="*/ 974065 h 975388"/>
              <a:gd name="connsiteX108" fmla="*/ 394182 w 498634"/>
              <a:gd name="connsiteY108" fmla="*/ 974065 h 975388"/>
              <a:gd name="connsiteX109" fmla="*/ 394182 w 498634"/>
              <a:gd name="connsiteY109" fmla="*/ 975346 h 975388"/>
              <a:gd name="connsiteX110" fmla="*/ 384954 w 498634"/>
              <a:gd name="connsiteY110" fmla="*/ 975346 h 975388"/>
              <a:gd name="connsiteX111" fmla="*/ 371770 w 498634"/>
              <a:gd name="connsiteY111" fmla="*/ 957402 h 975388"/>
              <a:gd name="connsiteX112" fmla="*/ 371770 w 498634"/>
              <a:gd name="connsiteY112" fmla="*/ 974065 h 975388"/>
              <a:gd name="connsiteX113" fmla="*/ 374406 w 498634"/>
              <a:gd name="connsiteY113" fmla="*/ 974065 h 975388"/>
              <a:gd name="connsiteX114" fmla="*/ 374406 w 498634"/>
              <a:gd name="connsiteY114" fmla="*/ 975346 h 975388"/>
              <a:gd name="connsiteX115" fmla="*/ 362540 w 498634"/>
              <a:gd name="connsiteY115" fmla="*/ 975346 h 975388"/>
              <a:gd name="connsiteX116" fmla="*/ 362540 w 498634"/>
              <a:gd name="connsiteY116" fmla="*/ 974065 h 975388"/>
              <a:gd name="connsiteX117" fmla="*/ 365178 w 498634"/>
              <a:gd name="connsiteY117" fmla="*/ 974065 h 975388"/>
              <a:gd name="connsiteX118" fmla="*/ 365178 w 498634"/>
              <a:gd name="connsiteY118" fmla="*/ 939457 h 975388"/>
              <a:gd name="connsiteX119" fmla="*/ 362540 w 498634"/>
              <a:gd name="connsiteY119" fmla="*/ 939457 h 975388"/>
              <a:gd name="connsiteX120" fmla="*/ 329584 w 498634"/>
              <a:gd name="connsiteY120" fmla="*/ 938175 h 975388"/>
              <a:gd name="connsiteX121" fmla="*/ 340818 w 498634"/>
              <a:gd name="connsiteY121" fmla="*/ 938175 h 975388"/>
              <a:gd name="connsiteX122" fmla="*/ 340818 w 498634"/>
              <a:gd name="connsiteY122" fmla="*/ 939416 h 975388"/>
              <a:gd name="connsiteX123" fmla="*/ 337074 w 498634"/>
              <a:gd name="connsiteY123" fmla="*/ 939416 h 975388"/>
              <a:gd name="connsiteX124" fmla="*/ 337074 w 498634"/>
              <a:gd name="connsiteY124" fmla="*/ 965464 h 975388"/>
              <a:gd name="connsiteX125" fmla="*/ 339570 w 498634"/>
              <a:gd name="connsiteY125" fmla="*/ 970426 h 975388"/>
              <a:gd name="connsiteX126" fmla="*/ 344564 w 498634"/>
              <a:gd name="connsiteY126" fmla="*/ 971667 h 975388"/>
              <a:gd name="connsiteX127" fmla="*/ 349556 w 498634"/>
              <a:gd name="connsiteY127" fmla="*/ 969186 h 975388"/>
              <a:gd name="connsiteX128" fmla="*/ 350806 w 498634"/>
              <a:gd name="connsiteY128" fmla="*/ 964224 h 975388"/>
              <a:gd name="connsiteX129" fmla="*/ 350806 w 498634"/>
              <a:gd name="connsiteY129" fmla="*/ 939416 h 975388"/>
              <a:gd name="connsiteX130" fmla="*/ 349556 w 498634"/>
              <a:gd name="connsiteY130" fmla="*/ 939416 h 975388"/>
              <a:gd name="connsiteX131" fmla="*/ 349556 w 498634"/>
              <a:gd name="connsiteY131" fmla="*/ 938175 h 975388"/>
              <a:gd name="connsiteX132" fmla="*/ 355798 w 498634"/>
              <a:gd name="connsiteY132" fmla="*/ 938175 h 975388"/>
              <a:gd name="connsiteX133" fmla="*/ 355798 w 498634"/>
              <a:gd name="connsiteY133" fmla="*/ 939416 h 975388"/>
              <a:gd name="connsiteX134" fmla="*/ 353302 w 498634"/>
              <a:gd name="connsiteY134" fmla="*/ 939416 h 975388"/>
              <a:gd name="connsiteX135" fmla="*/ 353302 w 498634"/>
              <a:gd name="connsiteY135" fmla="*/ 965464 h 975388"/>
              <a:gd name="connsiteX136" fmla="*/ 352054 w 498634"/>
              <a:gd name="connsiteY136" fmla="*/ 969186 h 975388"/>
              <a:gd name="connsiteX137" fmla="*/ 350806 w 498634"/>
              <a:gd name="connsiteY137" fmla="*/ 971667 h 975388"/>
              <a:gd name="connsiteX138" fmla="*/ 347060 w 498634"/>
              <a:gd name="connsiteY138" fmla="*/ 974147 h 975388"/>
              <a:gd name="connsiteX139" fmla="*/ 343316 w 498634"/>
              <a:gd name="connsiteY139" fmla="*/ 975388 h 975388"/>
              <a:gd name="connsiteX140" fmla="*/ 338322 w 498634"/>
              <a:gd name="connsiteY140" fmla="*/ 974147 h 975388"/>
              <a:gd name="connsiteX141" fmla="*/ 334576 w 498634"/>
              <a:gd name="connsiteY141" fmla="*/ 971667 h 975388"/>
              <a:gd name="connsiteX142" fmla="*/ 332080 w 498634"/>
              <a:gd name="connsiteY142" fmla="*/ 969186 h 975388"/>
              <a:gd name="connsiteX143" fmla="*/ 332080 w 498634"/>
              <a:gd name="connsiteY143" fmla="*/ 965464 h 975388"/>
              <a:gd name="connsiteX144" fmla="*/ 332080 w 498634"/>
              <a:gd name="connsiteY144" fmla="*/ 939416 h 975388"/>
              <a:gd name="connsiteX145" fmla="*/ 329584 w 498634"/>
              <a:gd name="connsiteY145" fmla="*/ 939416 h 975388"/>
              <a:gd name="connsiteX146" fmla="*/ 305778 w 498634"/>
              <a:gd name="connsiteY146" fmla="*/ 938175 h 975388"/>
              <a:gd name="connsiteX147" fmla="*/ 309440 w 498634"/>
              <a:gd name="connsiteY147" fmla="*/ 938175 h 975388"/>
              <a:gd name="connsiteX148" fmla="*/ 320426 w 498634"/>
              <a:gd name="connsiteY148" fmla="*/ 974065 h 975388"/>
              <a:gd name="connsiteX149" fmla="*/ 322868 w 498634"/>
              <a:gd name="connsiteY149" fmla="*/ 974065 h 975388"/>
              <a:gd name="connsiteX150" fmla="*/ 322868 w 498634"/>
              <a:gd name="connsiteY150" fmla="*/ 975346 h 975388"/>
              <a:gd name="connsiteX151" fmla="*/ 311882 w 498634"/>
              <a:gd name="connsiteY151" fmla="*/ 975346 h 975388"/>
              <a:gd name="connsiteX152" fmla="*/ 311882 w 498634"/>
              <a:gd name="connsiteY152" fmla="*/ 974065 h 975388"/>
              <a:gd name="connsiteX153" fmla="*/ 314324 w 498634"/>
              <a:gd name="connsiteY153" fmla="*/ 974065 h 975388"/>
              <a:gd name="connsiteX154" fmla="*/ 310662 w 498634"/>
              <a:gd name="connsiteY154" fmla="*/ 961247 h 975388"/>
              <a:gd name="connsiteX155" fmla="*/ 300896 w 498634"/>
              <a:gd name="connsiteY155" fmla="*/ 961247 h 975388"/>
              <a:gd name="connsiteX156" fmla="*/ 296012 w 498634"/>
              <a:gd name="connsiteY156" fmla="*/ 974065 h 975388"/>
              <a:gd name="connsiteX157" fmla="*/ 299674 w 498634"/>
              <a:gd name="connsiteY157" fmla="*/ 974065 h 975388"/>
              <a:gd name="connsiteX158" fmla="*/ 299674 w 498634"/>
              <a:gd name="connsiteY158" fmla="*/ 975346 h 975388"/>
              <a:gd name="connsiteX159" fmla="*/ 291130 w 498634"/>
              <a:gd name="connsiteY159" fmla="*/ 975346 h 975388"/>
              <a:gd name="connsiteX160" fmla="*/ 291130 w 498634"/>
              <a:gd name="connsiteY160" fmla="*/ 974065 h 975388"/>
              <a:gd name="connsiteX161" fmla="*/ 294792 w 498634"/>
              <a:gd name="connsiteY161" fmla="*/ 974065 h 975388"/>
              <a:gd name="connsiteX162" fmla="*/ 252680 w 498634"/>
              <a:gd name="connsiteY162" fmla="*/ 938175 h 975388"/>
              <a:gd name="connsiteX163" fmla="*/ 264450 w 498634"/>
              <a:gd name="connsiteY163" fmla="*/ 938175 h 975388"/>
              <a:gd name="connsiteX164" fmla="*/ 264450 w 498634"/>
              <a:gd name="connsiteY164" fmla="*/ 939457 h 975388"/>
              <a:gd name="connsiteX165" fmla="*/ 261834 w 498634"/>
              <a:gd name="connsiteY165" fmla="*/ 939457 h 975388"/>
              <a:gd name="connsiteX166" fmla="*/ 261834 w 498634"/>
              <a:gd name="connsiteY166" fmla="*/ 974065 h 975388"/>
              <a:gd name="connsiteX167" fmla="*/ 268374 w 498634"/>
              <a:gd name="connsiteY167" fmla="*/ 974065 h 975388"/>
              <a:gd name="connsiteX168" fmla="*/ 272298 w 498634"/>
              <a:gd name="connsiteY168" fmla="*/ 971501 h 975388"/>
              <a:gd name="connsiteX169" fmla="*/ 274912 w 498634"/>
              <a:gd name="connsiteY169" fmla="*/ 968938 h 975388"/>
              <a:gd name="connsiteX170" fmla="*/ 276220 w 498634"/>
              <a:gd name="connsiteY170" fmla="*/ 963811 h 975388"/>
              <a:gd name="connsiteX171" fmla="*/ 276220 w 498634"/>
              <a:gd name="connsiteY171" fmla="*/ 959965 h 975388"/>
              <a:gd name="connsiteX172" fmla="*/ 278836 w 498634"/>
              <a:gd name="connsiteY172" fmla="*/ 959965 h 975388"/>
              <a:gd name="connsiteX173" fmla="*/ 278836 w 498634"/>
              <a:gd name="connsiteY173" fmla="*/ 974065 h 975388"/>
              <a:gd name="connsiteX174" fmla="*/ 278836 w 498634"/>
              <a:gd name="connsiteY174" fmla="*/ 975346 h 975388"/>
              <a:gd name="connsiteX175" fmla="*/ 276220 w 498634"/>
              <a:gd name="connsiteY175" fmla="*/ 975346 h 975388"/>
              <a:gd name="connsiteX176" fmla="*/ 252680 w 498634"/>
              <a:gd name="connsiteY176" fmla="*/ 975346 h 975388"/>
              <a:gd name="connsiteX177" fmla="*/ 252680 w 498634"/>
              <a:gd name="connsiteY177" fmla="*/ 974065 h 975388"/>
              <a:gd name="connsiteX178" fmla="*/ 255296 w 498634"/>
              <a:gd name="connsiteY178" fmla="*/ 974065 h 975388"/>
              <a:gd name="connsiteX179" fmla="*/ 255296 w 498634"/>
              <a:gd name="connsiteY179" fmla="*/ 939457 h 975388"/>
              <a:gd name="connsiteX180" fmla="*/ 252680 w 498634"/>
              <a:gd name="connsiteY180" fmla="*/ 939457 h 975388"/>
              <a:gd name="connsiteX181" fmla="*/ 181268 w 498634"/>
              <a:gd name="connsiteY181" fmla="*/ 938175 h 975388"/>
              <a:gd name="connsiteX182" fmla="*/ 192678 w 498634"/>
              <a:gd name="connsiteY182" fmla="*/ 938175 h 975388"/>
              <a:gd name="connsiteX183" fmla="*/ 192678 w 498634"/>
              <a:gd name="connsiteY183" fmla="*/ 939457 h 975388"/>
              <a:gd name="connsiteX184" fmla="*/ 190142 w 498634"/>
              <a:gd name="connsiteY184" fmla="*/ 939457 h 975388"/>
              <a:gd name="connsiteX185" fmla="*/ 190142 w 498634"/>
              <a:gd name="connsiteY185" fmla="*/ 954838 h 975388"/>
              <a:gd name="connsiteX186" fmla="*/ 204086 w 498634"/>
              <a:gd name="connsiteY186" fmla="*/ 954838 h 975388"/>
              <a:gd name="connsiteX187" fmla="*/ 204086 w 498634"/>
              <a:gd name="connsiteY187" fmla="*/ 939457 h 975388"/>
              <a:gd name="connsiteX188" fmla="*/ 201552 w 498634"/>
              <a:gd name="connsiteY188" fmla="*/ 939457 h 975388"/>
              <a:gd name="connsiteX189" fmla="*/ 201552 w 498634"/>
              <a:gd name="connsiteY189" fmla="*/ 938175 h 975388"/>
              <a:gd name="connsiteX190" fmla="*/ 212960 w 498634"/>
              <a:gd name="connsiteY190" fmla="*/ 938175 h 975388"/>
              <a:gd name="connsiteX191" fmla="*/ 212960 w 498634"/>
              <a:gd name="connsiteY191" fmla="*/ 939457 h 975388"/>
              <a:gd name="connsiteX192" fmla="*/ 210426 w 498634"/>
              <a:gd name="connsiteY192" fmla="*/ 939457 h 975388"/>
              <a:gd name="connsiteX193" fmla="*/ 210426 w 498634"/>
              <a:gd name="connsiteY193" fmla="*/ 974065 h 975388"/>
              <a:gd name="connsiteX194" fmla="*/ 212960 w 498634"/>
              <a:gd name="connsiteY194" fmla="*/ 974065 h 975388"/>
              <a:gd name="connsiteX195" fmla="*/ 212960 w 498634"/>
              <a:gd name="connsiteY195" fmla="*/ 975346 h 975388"/>
              <a:gd name="connsiteX196" fmla="*/ 201552 w 498634"/>
              <a:gd name="connsiteY196" fmla="*/ 975346 h 975388"/>
              <a:gd name="connsiteX197" fmla="*/ 201552 w 498634"/>
              <a:gd name="connsiteY197" fmla="*/ 974065 h 975388"/>
              <a:gd name="connsiteX198" fmla="*/ 204086 w 498634"/>
              <a:gd name="connsiteY198" fmla="*/ 974065 h 975388"/>
              <a:gd name="connsiteX199" fmla="*/ 204086 w 498634"/>
              <a:gd name="connsiteY199" fmla="*/ 956120 h 975388"/>
              <a:gd name="connsiteX200" fmla="*/ 190142 w 498634"/>
              <a:gd name="connsiteY200" fmla="*/ 956120 h 975388"/>
              <a:gd name="connsiteX201" fmla="*/ 190142 w 498634"/>
              <a:gd name="connsiteY201" fmla="*/ 974065 h 975388"/>
              <a:gd name="connsiteX202" fmla="*/ 192678 w 498634"/>
              <a:gd name="connsiteY202" fmla="*/ 974065 h 975388"/>
              <a:gd name="connsiteX203" fmla="*/ 192678 w 498634"/>
              <a:gd name="connsiteY203" fmla="*/ 975346 h 975388"/>
              <a:gd name="connsiteX204" fmla="*/ 181268 w 498634"/>
              <a:gd name="connsiteY204" fmla="*/ 975346 h 975388"/>
              <a:gd name="connsiteX205" fmla="*/ 181268 w 498634"/>
              <a:gd name="connsiteY205" fmla="*/ 974065 h 975388"/>
              <a:gd name="connsiteX206" fmla="*/ 183804 w 498634"/>
              <a:gd name="connsiteY206" fmla="*/ 974065 h 975388"/>
              <a:gd name="connsiteX207" fmla="*/ 183804 w 498634"/>
              <a:gd name="connsiteY207" fmla="*/ 939457 h 975388"/>
              <a:gd name="connsiteX208" fmla="*/ 181268 w 498634"/>
              <a:gd name="connsiteY208" fmla="*/ 939457 h 975388"/>
              <a:gd name="connsiteX209" fmla="*/ 148310 w 498634"/>
              <a:gd name="connsiteY209" fmla="*/ 938175 h 975388"/>
              <a:gd name="connsiteX210" fmla="*/ 164004 w 498634"/>
              <a:gd name="connsiteY210" fmla="*/ 938175 h 975388"/>
              <a:gd name="connsiteX211" fmla="*/ 167928 w 498634"/>
              <a:gd name="connsiteY211" fmla="*/ 938175 h 975388"/>
              <a:gd name="connsiteX212" fmla="*/ 171852 w 498634"/>
              <a:gd name="connsiteY212" fmla="*/ 939457 h 975388"/>
              <a:gd name="connsiteX213" fmla="*/ 173160 w 498634"/>
              <a:gd name="connsiteY213" fmla="*/ 943302 h 975388"/>
              <a:gd name="connsiteX214" fmla="*/ 174468 w 498634"/>
              <a:gd name="connsiteY214" fmla="*/ 947148 h 975388"/>
              <a:gd name="connsiteX215" fmla="*/ 173160 w 498634"/>
              <a:gd name="connsiteY215" fmla="*/ 950993 h 975388"/>
              <a:gd name="connsiteX216" fmla="*/ 171852 w 498634"/>
              <a:gd name="connsiteY216" fmla="*/ 954838 h 975388"/>
              <a:gd name="connsiteX217" fmla="*/ 167928 w 498634"/>
              <a:gd name="connsiteY217" fmla="*/ 956120 h 975388"/>
              <a:gd name="connsiteX218" fmla="*/ 164004 w 498634"/>
              <a:gd name="connsiteY218" fmla="*/ 957402 h 975388"/>
              <a:gd name="connsiteX219" fmla="*/ 157466 w 498634"/>
              <a:gd name="connsiteY219" fmla="*/ 957402 h 975388"/>
              <a:gd name="connsiteX220" fmla="*/ 157466 w 498634"/>
              <a:gd name="connsiteY220" fmla="*/ 974065 h 975388"/>
              <a:gd name="connsiteX221" fmla="*/ 158774 w 498634"/>
              <a:gd name="connsiteY221" fmla="*/ 974065 h 975388"/>
              <a:gd name="connsiteX222" fmla="*/ 158774 w 498634"/>
              <a:gd name="connsiteY222" fmla="*/ 975346 h 975388"/>
              <a:gd name="connsiteX223" fmla="*/ 148310 w 498634"/>
              <a:gd name="connsiteY223" fmla="*/ 975346 h 975388"/>
              <a:gd name="connsiteX224" fmla="*/ 148310 w 498634"/>
              <a:gd name="connsiteY224" fmla="*/ 974065 h 975388"/>
              <a:gd name="connsiteX225" fmla="*/ 150926 w 498634"/>
              <a:gd name="connsiteY225" fmla="*/ 974065 h 975388"/>
              <a:gd name="connsiteX226" fmla="*/ 150926 w 498634"/>
              <a:gd name="connsiteY226" fmla="*/ 939457 h 975388"/>
              <a:gd name="connsiteX227" fmla="*/ 148310 w 498634"/>
              <a:gd name="connsiteY227" fmla="*/ 939457 h 975388"/>
              <a:gd name="connsiteX228" fmla="*/ 115352 w 498634"/>
              <a:gd name="connsiteY228" fmla="*/ 938175 h 975388"/>
              <a:gd name="connsiteX229" fmla="*/ 127710 w 498634"/>
              <a:gd name="connsiteY229" fmla="*/ 938175 h 975388"/>
              <a:gd name="connsiteX230" fmla="*/ 127710 w 498634"/>
              <a:gd name="connsiteY230" fmla="*/ 939457 h 975388"/>
              <a:gd name="connsiteX231" fmla="*/ 124964 w 498634"/>
              <a:gd name="connsiteY231" fmla="*/ 939457 h 975388"/>
              <a:gd name="connsiteX232" fmla="*/ 124964 w 498634"/>
              <a:gd name="connsiteY232" fmla="*/ 974065 h 975388"/>
              <a:gd name="connsiteX233" fmla="*/ 130458 w 498634"/>
              <a:gd name="connsiteY233" fmla="*/ 974065 h 975388"/>
              <a:gd name="connsiteX234" fmla="*/ 135950 w 498634"/>
              <a:gd name="connsiteY234" fmla="*/ 971501 h 975388"/>
              <a:gd name="connsiteX235" fmla="*/ 137324 w 498634"/>
              <a:gd name="connsiteY235" fmla="*/ 968938 h 975388"/>
              <a:gd name="connsiteX236" fmla="*/ 138698 w 498634"/>
              <a:gd name="connsiteY236" fmla="*/ 963811 h 975388"/>
              <a:gd name="connsiteX237" fmla="*/ 140070 w 498634"/>
              <a:gd name="connsiteY237" fmla="*/ 959965 h 975388"/>
              <a:gd name="connsiteX238" fmla="*/ 141444 w 498634"/>
              <a:gd name="connsiteY238" fmla="*/ 959965 h 975388"/>
              <a:gd name="connsiteX239" fmla="*/ 141444 w 498634"/>
              <a:gd name="connsiteY239" fmla="*/ 974065 h 975388"/>
              <a:gd name="connsiteX240" fmla="*/ 141444 w 498634"/>
              <a:gd name="connsiteY240" fmla="*/ 975346 h 975388"/>
              <a:gd name="connsiteX241" fmla="*/ 140070 w 498634"/>
              <a:gd name="connsiteY241" fmla="*/ 975346 h 975388"/>
              <a:gd name="connsiteX242" fmla="*/ 115352 w 498634"/>
              <a:gd name="connsiteY242" fmla="*/ 975346 h 975388"/>
              <a:gd name="connsiteX243" fmla="*/ 115352 w 498634"/>
              <a:gd name="connsiteY243" fmla="*/ 974065 h 975388"/>
              <a:gd name="connsiteX244" fmla="*/ 118098 w 498634"/>
              <a:gd name="connsiteY244" fmla="*/ 974065 h 975388"/>
              <a:gd name="connsiteX245" fmla="*/ 118098 w 498634"/>
              <a:gd name="connsiteY245" fmla="*/ 939457 h 975388"/>
              <a:gd name="connsiteX246" fmla="*/ 115352 w 498634"/>
              <a:gd name="connsiteY246" fmla="*/ 939457 h 975388"/>
              <a:gd name="connsiteX247" fmla="*/ 85352 w 498634"/>
              <a:gd name="connsiteY247" fmla="*/ 938175 h 975388"/>
              <a:gd name="connsiteX248" fmla="*/ 89156 w 498634"/>
              <a:gd name="connsiteY248" fmla="*/ 938175 h 975388"/>
              <a:gd name="connsiteX249" fmla="*/ 100564 w 498634"/>
              <a:gd name="connsiteY249" fmla="*/ 974065 h 975388"/>
              <a:gd name="connsiteX250" fmla="*/ 103100 w 498634"/>
              <a:gd name="connsiteY250" fmla="*/ 974065 h 975388"/>
              <a:gd name="connsiteX251" fmla="*/ 103100 w 498634"/>
              <a:gd name="connsiteY251" fmla="*/ 975346 h 975388"/>
              <a:gd name="connsiteX252" fmla="*/ 91690 w 498634"/>
              <a:gd name="connsiteY252" fmla="*/ 975346 h 975388"/>
              <a:gd name="connsiteX253" fmla="*/ 91690 w 498634"/>
              <a:gd name="connsiteY253" fmla="*/ 974065 h 975388"/>
              <a:gd name="connsiteX254" fmla="*/ 94226 w 498634"/>
              <a:gd name="connsiteY254" fmla="*/ 974065 h 975388"/>
              <a:gd name="connsiteX255" fmla="*/ 91690 w 498634"/>
              <a:gd name="connsiteY255" fmla="*/ 961247 h 975388"/>
              <a:gd name="connsiteX256" fmla="*/ 80282 w 498634"/>
              <a:gd name="connsiteY256" fmla="*/ 961247 h 975388"/>
              <a:gd name="connsiteX257" fmla="*/ 76478 w 498634"/>
              <a:gd name="connsiteY257" fmla="*/ 974065 h 975388"/>
              <a:gd name="connsiteX258" fmla="*/ 79014 w 498634"/>
              <a:gd name="connsiteY258" fmla="*/ 974065 h 975388"/>
              <a:gd name="connsiteX259" fmla="*/ 79014 w 498634"/>
              <a:gd name="connsiteY259" fmla="*/ 975346 h 975388"/>
              <a:gd name="connsiteX260" fmla="*/ 71408 w 498634"/>
              <a:gd name="connsiteY260" fmla="*/ 975346 h 975388"/>
              <a:gd name="connsiteX261" fmla="*/ 71408 w 498634"/>
              <a:gd name="connsiteY261" fmla="*/ 974065 h 975388"/>
              <a:gd name="connsiteX262" fmla="*/ 73944 w 498634"/>
              <a:gd name="connsiteY262" fmla="*/ 974065 h 975388"/>
              <a:gd name="connsiteX263" fmla="*/ 32960 w 498634"/>
              <a:gd name="connsiteY263" fmla="*/ 938175 h 975388"/>
              <a:gd name="connsiteX264" fmla="*/ 48780 w 498634"/>
              <a:gd name="connsiteY264" fmla="*/ 938175 h 975388"/>
              <a:gd name="connsiteX265" fmla="*/ 52734 w 498634"/>
              <a:gd name="connsiteY265" fmla="*/ 938175 h 975388"/>
              <a:gd name="connsiteX266" fmla="*/ 56690 w 498634"/>
              <a:gd name="connsiteY266" fmla="*/ 939457 h 975388"/>
              <a:gd name="connsiteX267" fmla="*/ 58008 w 498634"/>
              <a:gd name="connsiteY267" fmla="*/ 943302 h 975388"/>
              <a:gd name="connsiteX268" fmla="*/ 60644 w 498634"/>
              <a:gd name="connsiteY268" fmla="*/ 947148 h 975388"/>
              <a:gd name="connsiteX269" fmla="*/ 58008 w 498634"/>
              <a:gd name="connsiteY269" fmla="*/ 950993 h 975388"/>
              <a:gd name="connsiteX270" fmla="*/ 56690 w 498634"/>
              <a:gd name="connsiteY270" fmla="*/ 954838 h 975388"/>
              <a:gd name="connsiteX271" fmla="*/ 52734 w 498634"/>
              <a:gd name="connsiteY271" fmla="*/ 956120 h 975388"/>
              <a:gd name="connsiteX272" fmla="*/ 50098 w 498634"/>
              <a:gd name="connsiteY272" fmla="*/ 957402 h 975388"/>
              <a:gd name="connsiteX273" fmla="*/ 60644 w 498634"/>
              <a:gd name="connsiteY273" fmla="*/ 974065 h 975388"/>
              <a:gd name="connsiteX274" fmla="*/ 64600 w 498634"/>
              <a:gd name="connsiteY274" fmla="*/ 974065 h 975388"/>
              <a:gd name="connsiteX275" fmla="*/ 64600 w 498634"/>
              <a:gd name="connsiteY275" fmla="*/ 975346 h 975388"/>
              <a:gd name="connsiteX276" fmla="*/ 54052 w 498634"/>
              <a:gd name="connsiteY276" fmla="*/ 975346 h 975388"/>
              <a:gd name="connsiteX277" fmla="*/ 42188 w 498634"/>
              <a:gd name="connsiteY277" fmla="*/ 957402 h 975388"/>
              <a:gd name="connsiteX278" fmla="*/ 42188 w 498634"/>
              <a:gd name="connsiteY278" fmla="*/ 974065 h 975388"/>
              <a:gd name="connsiteX279" fmla="*/ 44824 w 498634"/>
              <a:gd name="connsiteY279" fmla="*/ 974065 h 975388"/>
              <a:gd name="connsiteX280" fmla="*/ 44824 w 498634"/>
              <a:gd name="connsiteY280" fmla="*/ 975346 h 975388"/>
              <a:gd name="connsiteX281" fmla="*/ 32960 w 498634"/>
              <a:gd name="connsiteY281" fmla="*/ 975346 h 975388"/>
              <a:gd name="connsiteX282" fmla="*/ 32960 w 498634"/>
              <a:gd name="connsiteY282" fmla="*/ 974065 h 975388"/>
              <a:gd name="connsiteX283" fmla="*/ 35596 w 498634"/>
              <a:gd name="connsiteY283" fmla="*/ 974065 h 975388"/>
              <a:gd name="connsiteX284" fmla="*/ 35596 w 498634"/>
              <a:gd name="connsiteY284" fmla="*/ 939457 h 975388"/>
              <a:gd name="connsiteX285" fmla="*/ 32960 w 498634"/>
              <a:gd name="connsiteY285" fmla="*/ 939457 h 975388"/>
              <a:gd name="connsiteX286" fmla="*/ 44652 w 498634"/>
              <a:gd name="connsiteY286" fmla="*/ 747988 h 975388"/>
              <a:gd name="connsiteX287" fmla="*/ 44652 w 498634"/>
              <a:gd name="connsiteY287" fmla="*/ 813544 h 975388"/>
              <a:gd name="connsiteX288" fmla="*/ 57056 w 498634"/>
              <a:gd name="connsiteY288" fmla="*/ 813544 h 975388"/>
              <a:gd name="connsiteX289" fmla="*/ 66978 w 498634"/>
              <a:gd name="connsiteY289" fmla="*/ 809762 h 975388"/>
              <a:gd name="connsiteX290" fmla="*/ 74420 w 498634"/>
              <a:gd name="connsiteY290" fmla="*/ 802198 h 975388"/>
              <a:gd name="connsiteX291" fmla="*/ 78140 w 498634"/>
              <a:gd name="connsiteY291" fmla="*/ 792112 h 975388"/>
              <a:gd name="connsiteX292" fmla="*/ 79382 w 498634"/>
              <a:gd name="connsiteY292" fmla="*/ 780766 h 975388"/>
              <a:gd name="connsiteX293" fmla="*/ 78140 w 498634"/>
              <a:gd name="connsiteY293" fmla="*/ 769420 h 975388"/>
              <a:gd name="connsiteX294" fmla="*/ 74420 w 498634"/>
              <a:gd name="connsiteY294" fmla="*/ 759335 h 975388"/>
              <a:gd name="connsiteX295" fmla="*/ 68218 w 498634"/>
              <a:gd name="connsiteY295" fmla="*/ 751770 h 975388"/>
              <a:gd name="connsiteX296" fmla="*/ 57056 w 498634"/>
              <a:gd name="connsiteY296" fmla="*/ 747988 h 975388"/>
              <a:gd name="connsiteX297" fmla="*/ 439444 w 498634"/>
              <a:gd name="connsiteY297" fmla="*/ 746626 h 975388"/>
              <a:gd name="connsiteX298" fmla="*/ 424646 w 498634"/>
              <a:gd name="connsiteY298" fmla="*/ 752828 h 975388"/>
              <a:gd name="connsiteX299" fmla="*/ 418480 w 498634"/>
              <a:gd name="connsiteY299" fmla="*/ 767712 h 975388"/>
              <a:gd name="connsiteX300" fmla="*/ 418480 w 498634"/>
              <a:gd name="connsiteY300" fmla="*/ 864460 h 975388"/>
              <a:gd name="connsiteX301" fmla="*/ 424646 w 498634"/>
              <a:gd name="connsiteY301" fmla="*/ 880584 h 975388"/>
              <a:gd name="connsiteX302" fmla="*/ 439444 w 498634"/>
              <a:gd name="connsiteY302" fmla="*/ 886786 h 975388"/>
              <a:gd name="connsiteX303" fmla="*/ 454240 w 498634"/>
              <a:gd name="connsiteY303" fmla="*/ 880584 h 975388"/>
              <a:gd name="connsiteX304" fmla="*/ 460406 w 498634"/>
              <a:gd name="connsiteY304" fmla="*/ 864460 h 975388"/>
              <a:gd name="connsiteX305" fmla="*/ 460406 w 498634"/>
              <a:gd name="connsiteY305" fmla="*/ 767712 h 975388"/>
              <a:gd name="connsiteX306" fmla="*/ 454240 w 498634"/>
              <a:gd name="connsiteY306" fmla="*/ 752828 h 975388"/>
              <a:gd name="connsiteX307" fmla="*/ 439444 w 498634"/>
              <a:gd name="connsiteY307" fmla="*/ 746626 h 975388"/>
              <a:gd name="connsiteX308" fmla="*/ 181272 w 498634"/>
              <a:gd name="connsiteY308" fmla="*/ 746626 h 975388"/>
              <a:gd name="connsiteX309" fmla="*/ 166474 w 498634"/>
              <a:gd name="connsiteY309" fmla="*/ 752828 h 975388"/>
              <a:gd name="connsiteX310" fmla="*/ 160308 w 498634"/>
              <a:gd name="connsiteY310" fmla="*/ 767712 h 975388"/>
              <a:gd name="connsiteX311" fmla="*/ 160308 w 498634"/>
              <a:gd name="connsiteY311" fmla="*/ 864460 h 975388"/>
              <a:gd name="connsiteX312" fmla="*/ 166474 w 498634"/>
              <a:gd name="connsiteY312" fmla="*/ 880584 h 975388"/>
              <a:gd name="connsiteX313" fmla="*/ 181272 w 498634"/>
              <a:gd name="connsiteY313" fmla="*/ 886786 h 975388"/>
              <a:gd name="connsiteX314" fmla="*/ 196070 w 498634"/>
              <a:gd name="connsiteY314" fmla="*/ 880584 h 975388"/>
              <a:gd name="connsiteX315" fmla="*/ 202236 w 498634"/>
              <a:gd name="connsiteY315" fmla="*/ 864460 h 975388"/>
              <a:gd name="connsiteX316" fmla="*/ 202236 w 498634"/>
              <a:gd name="connsiteY316" fmla="*/ 767712 h 975388"/>
              <a:gd name="connsiteX317" fmla="*/ 196070 w 498634"/>
              <a:gd name="connsiteY317" fmla="*/ 752828 h 975388"/>
              <a:gd name="connsiteX318" fmla="*/ 181272 w 498634"/>
              <a:gd name="connsiteY318" fmla="*/ 746626 h 975388"/>
              <a:gd name="connsiteX319" fmla="*/ 439444 w 498634"/>
              <a:gd name="connsiteY319" fmla="*/ 740424 h 975388"/>
              <a:gd name="connsiteX320" fmla="*/ 462872 w 498634"/>
              <a:gd name="connsiteY320" fmla="*/ 745386 h 975388"/>
              <a:gd name="connsiteX321" fmla="*/ 481370 w 498634"/>
              <a:gd name="connsiteY321" fmla="*/ 762751 h 975388"/>
              <a:gd name="connsiteX322" fmla="*/ 494934 w 498634"/>
              <a:gd name="connsiteY322" fmla="*/ 786317 h 975388"/>
              <a:gd name="connsiteX323" fmla="*/ 498634 w 498634"/>
              <a:gd name="connsiteY323" fmla="*/ 817326 h 975388"/>
              <a:gd name="connsiteX324" fmla="*/ 494934 w 498634"/>
              <a:gd name="connsiteY324" fmla="*/ 847095 h 975388"/>
              <a:gd name="connsiteX325" fmla="*/ 481370 w 498634"/>
              <a:gd name="connsiteY325" fmla="*/ 871902 h 975388"/>
              <a:gd name="connsiteX326" fmla="*/ 462872 w 498634"/>
              <a:gd name="connsiteY326" fmla="*/ 888026 h 975388"/>
              <a:gd name="connsiteX327" fmla="*/ 439444 w 498634"/>
              <a:gd name="connsiteY327" fmla="*/ 892988 h 975388"/>
              <a:gd name="connsiteX328" fmla="*/ 416014 w 498634"/>
              <a:gd name="connsiteY328" fmla="*/ 888026 h 975388"/>
              <a:gd name="connsiteX329" fmla="*/ 397516 w 498634"/>
              <a:gd name="connsiteY329" fmla="*/ 871902 h 975388"/>
              <a:gd name="connsiteX330" fmla="*/ 383952 w 498634"/>
              <a:gd name="connsiteY330" fmla="*/ 847095 h 975388"/>
              <a:gd name="connsiteX331" fmla="*/ 379020 w 498634"/>
              <a:gd name="connsiteY331" fmla="*/ 817326 h 975388"/>
              <a:gd name="connsiteX332" fmla="*/ 383952 w 498634"/>
              <a:gd name="connsiteY332" fmla="*/ 786317 h 975388"/>
              <a:gd name="connsiteX333" fmla="*/ 397516 w 498634"/>
              <a:gd name="connsiteY333" fmla="*/ 762751 h 975388"/>
              <a:gd name="connsiteX334" fmla="*/ 416014 w 498634"/>
              <a:gd name="connsiteY334" fmla="*/ 745386 h 975388"/>
              <a:gd name="connsiteX335" fmla="*/ 439444 w 498634"/>
              <a:gd name="connsiteY335" fmla="*/ 740424 h 975388"/>
              <a:gd name="connsiteX336" fmla="*/ 258168 w 498634"/>
              <a:gd name="connsiteY336" fmla="*/ 740424 h 975388"/>
              <a:gd name="connsiteX337" fmla="*/ 318782 w 498634"/>
              <a:gd name="connsiteY337" fmla="*/ 740424 h 975388"/>
              <a:gd name="connsiteX338" fmla="*/ 318782 w 498634"/>
              <a:gd name="connsiteY338" fmla="*/ 747988 h 975388"/>
              <a:gd name="connsiteX339" fmla="*/ 303628 w 498634"/>
              <a:gd name="connsiteY339" fmla="*/ 747988 h 975388"/>
              <a:gd name="connsiteX340" fmla="*/ 303628 w 498634"/>
              <a:gd name="connsiteY340" fmla="*/ 885403 h 975388"/>
              <a:gd name="connsiteX341" fmla="*/ 331410 w 498634"/>
              <a:gd name="connsiteY341" fmla="*/ 885403 h 975388"/>
              <a:gd name="connsiteX342" fmla="*/ 354140 w 498634"/>
              <a:gd name="connsiteY342" fmla="*/ 865232 h 975388"/>
              <a:gd name="connsiteX343" fmla="*/ 360454 w 498634"/>
              <a:gd name="connsiteY343" fmla="*/ 833715 h 975388"/>
              <a:gd name="connsiteX344" fmla="*/ 366768 w 498634"/>
              <a:gd name="connsiteY344" fmla="*/ 833715 h 975388"/>
              <a:gd name="connsiteX345" fmla="*/ 366768 w 498634"/>
              <a:gd name="connsiteY345" fmla="*/ 892968 h 975388"/>
              <a:gd name="connsiteX346" fmla="*/ 258168 w 498634"/>
              <a:gd name="connsiteY346" fmla="*/ 892968 h 975388"/>
              <a:gd name="connsiteX347" fmla="*/ 258168 w 498634"/>
              <a:gd name="connsiteY347" fmla="*/ 885403 h 975388"/>
              <a:gd name="connsiteX348" fmla="*/ 273322 w 498634"/>
              <a:gd name="connsiteY348" fmla="*/ 885403 h 975388"/>
              <a:gd name="connsiteX349" fmla="*/ 273322 w 498634"/>
              <a:gd name="connsiteY349" fmla="*/ 747988 h 975388"/>
              <a:gd name="connsiteX350" fmla="*/ 258168 w 498634"/>
              <a:gd name="connsiteY350" fmla="*/ 747988 h 975388"/>
              <a:gd name="connsiteX351" fmla="*/ 181272 w 498634"/>
              <a:gd name="connsiteY351" fmla="*/ 740424 h 975388"/>
              <a:gd name="connsiteX352" fmla="*/ 204702 w 498634"/>
              <a:gd name="connsiteY352" fmla="*/ 745386 h 975388"/>
              <a:gd name="connsiteX353" fmla="*/ 223198 w 498634"/>
              <a:gd name="connsiteY353" fmla="*/ 762751 h 975388"/>
              <a:gd name="connsiteX354" fmla="*/ 236764 w 498634"/>
              <a:gd name="connsiteY354" fmla="*/ 786317 h 975388"/>
              <a:gd name="connsiteX355" fmla="*/ 240462 w 498634"/>
              <a:gd name="connsiteY355" fmla="*/ 817326 h 975388"/>
              <a:gd name="connsiteX356" fmla="*/ 236764 w 498634"/>
              <a:gd name="connsiteY356" fmla="*/ 847095 h 975388"/>
              <a:gd name="connsiteX357" fmla="*/ 223198 w 498634"/>
              <a:gd name="connsiteY357" fmla="*/ 871902 h 975388"/>
              <a:gd name="connsiteX358" fmla="*/ 204702 w 498634"/>
              <a:gd name="connsiteY358" fmla="*/ 888026 h 975388"/>
              <a:gd name="connsiteX359" fmla="*/ 181272 w 498634"/>
              <a:gd name="connsiteY359" fmla="*/ 892988 h 975388"/>
              <a:gd name="connsiteX360" fmla="*/ 157842 w 498634"/>
              <a:gd name="connsiteY360" fmla="*/ 888026 h 975388"/>
              <a:gd name="connsiteX361" fmla="*/ 139346 w 498634"/>
              <a:gd name="connsiteY361" fmla="*/ 871902 h 975388"/>
              <a:gd name="connsiteX362" fmla="*/ 125780 w 498634"/>
              <a:gd name="connsiteY362" fmla="*/ 847095 h 975388"/>
              <a:gd name="connsiteX363" fmla="*/ 120848 w 498634"/>
              <a:gd name="connsiteY363" fmla="*/ 817326 h 975388"/>
              <a:gd name="connsiteX364" fmla="*/ 125780 w 498634"/>
              <a:gd name="connsiteY364" fmla="*/ 786317 h 975388"/>
              <a:gd name="connsiteX365" fmla="*/ 139346 w 498634"/>
              <a:gd name="connsiteY365" fmla="*/ 762751 h 975388"/>
              <a:gd name="connsiteX366" fmla="*/ 157842 w 498634"/>
              <a:gd name="connsiteY366" fmla="*/ 745386 h 975388"/>
              <a:gd name="connsiteX367" fmla="*/ 181272 w 498634"/>
              <a:gd name="connsiteY367" fmla="*/ 740424 h 975388"/>
              <a:gd name="connsiteX368" fmla="*/ 0 w 498634"/>
              <a:gd name="connsiteY368" fmla="*/ 740424 h 975388"/>
              <a:gd name="connsiteX369" fmla="*/ 70700 w 498634"/>
              <a:gd name="connsiteY369" fmla="*/ 740424 h 975388"/>
              <a:gd name="connsiteX370" fmla="*/ 88064 w 498634"/>
              <a:gd name="connsiteY370" fmla="*/ 744206 h 975388"/>
              <a:gd name="connsiteX371" fmla="*/ 100468 w 498634"/>
              <a:gd name="connsiteY371" fmla="*/ 753031 h 975388"/>
              <a:gd name="connsiteX372" fmla="*/ 105428 w 498634"/>
              <a:gd name="connsiteY372" fmla="*/ 758074 h 975388"/>
              <a:gd name="connsiteX373" fmla="*/ 109150 w 498634"/>
              <a:gd name="connsiteY373" fmla="*/ 765638 h 975388"/>
              <a:gd name="connsiteX374" fmla="*/ 109150 w 498634"/>
              <a:gd name="connsiteY374" fmla="*/ 795895 h 975388"/>
              <a:gd name="connsiteX375" fmla="*/ 100468 w 498634"/>
              <a:gd name="connsiteY375" fmla="*/ 808501 h 975388"/>
              <a:gd name="connsiteX376" fmla="*/ 88064 w 498634"/>
              <a:gd name="connsiteY376" fmla="*/ 818587 h 975388"/>
              <a:gd name="connsiteX377" fmla="*/ 70700 w 498634"/>
              <a:gd name="connsiteY377" fmla="*/ 821108 h 975388"/>
              <a:gd name="connsiteX378" fmla="*/ 44652 w 498634"/>
              <a:gd name="connsiteY378" fmla="*/ 821108 h 975388"/>
              <a:gd name="connsiteX379" fmla="*/ 44652 w 498634"/>
              <a:gd name="connsiteY379" fmla="*/ 885403 h 975388"/>
              <a:gd name="connsiteX380" fmla="*/ 59536 w 498634"/>
              <a:gd name="connsiteY380" fmla="*/ 885403 h 975388"/>
              <a:gd name="connsiteX381" fmla="*/ 59536 w 498634"/>
              <a:gd name="connsiteY381" fmla="*/ 892968 h 975388"/>
              <a:gd name="connsiteX382" fmla="*/ 0 w 498634"/>
              <a:gd name="connsiteY382" fmla="*/ 892968 h 975388"/>
              <a:gd name="connsiteX383" fmla="*/ 0 w 498634"/>
              <a:gd name="connsiteY383" fmla="*/ 885403 h 975388"/>
              <a:gd name="connsiteX384" fmla="*/ 14884 w 498634"/>
              <a:gd name="connsiteY384" fmla="*/ 885403 h 975388"/>
              <a:gd name="connsiteX385" fmla="*/ 14884 w 498634"/>
              <a:gd name="connsiteY385" fmla="*/ 747988 h 975388"/>
              <a:gd name="connsiteX386" fmla="*/ 0 w 498634"/>
              <a:gd name="connsiteY386" fmla="*/ 747988 h 975388"/>
              <a:gd name="connsiteX387" fmla="*/ 318272 w 498634"/>
              <a:gd name="connsiteY387" fmla="*/ 652799 h 975388"/>
              <a:gd name="connsiteX388" fmla="*/ 324520 w 498634"/>
              <a:gd name="connsiteY388" fmla="*/ 655295 h 975388"/>
              <a:gd name="connsiteX389" fmla="*/ 329518 w 498634"/>
              <a:gd name="connsiteY389" fmla="*/ 657791 h 975388"/>
              <a:gd name="connsiteX390" fmla="*/ 327018 w 498634"/>
              <a:gd name="connsiteY390" fmla="*/ 662783 h 975388"/>
              <a:gd name="connsiteX391" fmla="*/ 320772 w 498634"/>
              <a:gd name="connsiteY391" fmla="*/ 665279 h 975388"/>
              <a:gd name="connsiteX392" fmla="*/ 318272 w 498634"/>
              <a:gd name="connsiteY392" fmla="*/ 666527 h 975388"/>
              <a:gd name="connsiteX393" fmla="*/ 315774 w 498634"/>
              <a:gd name="connsiteY393" fmla="*/ 666527 h 975388"/>
              <a:gd name="connsiteX394" fmla="*/ 313276 w 498634"/>
              <a:gd name="connsiteY394" fmla="*/ 664031 h 975388"/>
              <a:gd name="connsiteX395" fmla="*/ 313276 w 498634"/>
              <a:gd name="connsiteY395" fmla="*/ 662783 h 975388"/>
              <a:gd name="connsiteX396" fmla="*/ 314524 w 498634"/>
              <a:gd name="connsiteY396" fmla="*/ 659039 h 975388"/>
              <a:gd name="connsiteX397" fmla="*/ 315774 w 498634"/>
              <a:gd name="connsiteY397" fmla="*/ 654047 h 975388"/>
              <a:gd name="connsiteX398" fmla="*/ 318272 w 498634"/>
              <a:gd name="connsiteY398" fmla="*/ 652799 h 975388"/>
              <a:gd name="connsiteX399" fmla="*/ 245808 w 498634"/>
              <a:gd name="connsiteY399" fmla="*/ 650303 h 975388"/>
              <a:gd name="connsiteX400" fmla="*/ 244558 w 498634"/>
              <a:gd name="connsiteY400" fmla="*/ 651551 h 975388"/>
              <a:gd name="connsiteX401" fmla="*/ 245808 w 498634"/>
              <a:gd name="connsiteY401" fmla="*/ 654047 h 975388"/>
              <a:gd name="connsiteX402" fmla="*/ 250804 w 498634"/>
              <a:gd name="connsiteY402" fmla="*/ 652799 h 975388"/>
              <a:gd name="connsiteX403" fmla="*/ 250804 w 498634"/>
              <a:gd name="connsiteY403" fmla="*/ 651551 h 975388"/>
              <a:gd name="connsiteX404" fmla="*/ 249556 w 498634"/>
              <a:gd name="connsiteY404" fmla="*/ 650303 h 975388"/>
              <a:gd name="connsiteX405" fmla="*/ 245808 w 498634"/>
              <a:gd name="connsiteY405" fmla="*/ 650303 h 975388"/>
              <a:gd name="connsiteX406" fmla="*/ 178340 w 498634"/>
              <a:gd name="connsiteY406" fmla="*/ 646559 h 975388"/>
              <a:gd name="connsiteX407" fmla="*/ 184586 w 498634"/>
              <a:gd name="connsiteY407" fmla="*/ 646559 h 975388"/>
              <a:gd name="connsiteX408" fmla="*/ 187086 w 498634"/>
              <a:gd name="connsiteY408" fmla="*/ 651551 h 975388"/>
              <a:gd name="connsiteX409" fmla="*/ 187086 w 498634"/>
              <a:gd name="connsiteY409" fmla="*/ 655295 h 975388"/>
              <a:gd name="connsiteX410" fmla="*/ 185836 w 498634"/>
              <a:gd name="connsiteY410" fmla="*/ 659039 h 975388"/>
              <a:gd name="connsiteX411" fmla="*/ 185836 w 498634"/>
              <a:gd name="connsiteY411" fmla="*/ 662783 h 975388"/>
              <a:gd name="connsiteX412" fmla="*/ 178340 w 498634"/>
              <a:gd name="connsiteY412" fmla="*/ 664031 h 975388"/>
              <a:gd name="connsiteX413" fmla="*/ 170844 w 498634"/>
              <a:gd name="connsiteY413" fmla="*/ 660287 h 975388"/>
              <a:gd name="connsiteX414" fmla="*/ 172092 w 498634"/>
              <a:gd name="connsiteY414" fmla="*/ 654047 h 975388"/>
              <a:gd name="connsiteX415" fmla="*/ 174592 w 498634"/>
              <a:gd name="connsiteY415" fmla="*/ 650303 h 975388"/>
              <a:gd name="connsiteX416" fmla="*/ 178340 w 498634"/>
              <a:gd name="connsiteY416" fmla="*/ 646559 h 975388"/>
              <a:gd name="connsiteX417" fmla="*/ 252054 w 498634"/>
              <a:gd name="connsiteY417" fmla="*/ 625344 h 975388"/>
              <a:gd name="connsiteX418" fmla="*/ 255802 w 498634"/>
              <a:gd name="connsiteY418" fmla="*/ 625344 h 975388"/>
              <a:gd name="connsiteX419" fmla="*/ 258302 w 498634"/>
              <a:gd name="connsiteY419" fmla="*/ 629088 h 975388"/>
              <a:gd name="connsiteX420" fmla="*/ 262050 w 498634"/>
              <a:gd name="connsiteY420" fmla="*/ 632831 h 975388"/>
              <a:gd name="connsiteX421" fmla="*/ 262050 w 498634"/>
              <a:gd name="connsiteY421" fmla="*/ 634079 h 975388"/>
              <a:gd name="connsiteX422" fmla="*/ 262050 w 498634"/>
              <a:gd name="connsiteY422" fmla="*/ 636575 h 975388"/>
              <a:gd name="connsiteX423" fmla="*/ 257052 w 498634"/>
              <a:gd name="connsiteY423" fmla="*/ 645311 h 975388"/>
              <a:gd name="connsiteX424" fmla="*/ 255802 w 498634"/>
              <a:gd name="connsiteY424" fmla="*/ 650303 h 975388"/>
              <a:gd name="connsiteX425" fmla="*/ 255802 w 498634"/>
              <a:gd name="connsiteY425" fmla="*/ 657791 h 975388"/>
              <a:gd name="connsiteX426" fmla="*/ 253304 w 498634"/>
              <a:gd name="connsiteY426" fmla="*/ 661535 h 975388"/>
              <a:gd name="connsiteX427" fmla="*/ 247056 w 498634"/>
              <a:gd name="connsiteY427" fmla="*/ 666527 h 975388"/>
              <a:gd name="connsiteX428" fmla="*/ 245808 w 498634"/>
              <a:gd name="connsiteY428" fmla="*/ 670270 h 975388"/>
              <a:gd name="connsiteX429" fmla="*/ 249556 w 498634"/>
              <a:gd name="connsiteY429" fmla="*/ 681502 h 975388"/>
              <a:gd name="connsiteX430" fmla="*/ 243308 w 498634"/>
              <a:gd name="connsiteY430" fmla="*/ 686494 h 975388"/>
              <a:gd name="connsiteX431" fmla="*/ 238310 w 498634"/>
              <a:gd name="connsiteY431" fmla="*/ 688990 h 975388"/>
              <a:gd name="connsiteX432" fmla="*/ 232064 w 498634"/>
              <a:gd name="connsiteY432" fmla="*/ 692734 h 975388"/>
              <a:gd name="connsiteX433" fmla="*/ 225816 w 498634"/>
              <a:gd name="connsiteY433" fmla="*/ 692734 h 975388"/>
              <a:gd name="connsiteX434" fmla="*/ 228316 w 498634"/>
              <a:gd name="connsiteY434" fmla="*/ 680254 h 975388"/>
              <a:gd name="connsiteX435" fmla="*/ 229566 w 498634"/>
              <a:gd name="connsiteY435" fmla="*/ 677758 h 975388"/>
              <a:gd name="connsiteX436" fmla="*/ 233314 w 498634"/>
              <a:gd name="connsiteY436" fmla="*/ 677758 h 975388"/>
              <a:gd name="connsiteX437" fmla="*/ 239560 w 498634"/>
              <a:gd name="connsiteY437" fmla="*/ 681502 h 975388"/>
              <a:gd name="connsiteX438" fmla="*/ 240810 w 498634"/>
              <a:gd name="connsiteY438" fmla="*/ 677758 h 975388"/>
              <a:gd name="connsiteX439" fmla="*/ 234562 w 498634"/>
              <a:gd name="connsiteY439" fmla="*/ 676510 h 975388"/>
              <a:gd name="connsiteX440" fmla="*/ 232064 w 498634"/>
              <a:gd name="connsiteY440" fmla="*/ 671518 h 975388"/>
              <a:gd name="connsiteX441" fmla="*/ 237062 w 498634"/>
              <a:gd name="connsiteY441" fmla="*/ 666527 h 975388"/>
              <a:gd name="connsiteX442" fmla="*/ 238310 w 498634"/>
              <a:gd name="connsiteY442" fmla="*/ 660287 h 975388"/>
              <a:gd name="connsiteX443" fmla="*/ 238310 w 498634"/>
              <a:gd name="connsiteY443" fmla="*/ 651551 h 975388"/>
              <a:gd name="connsiteX444" fmla="*/ 239560 w 498634"/>
              <a:gd name="connsiteY444" fmla="*/ 650303 h 975388"/>
              <a:gd name="connsiteX445" fmla="*/ 240810 w 498634"/>
              <a:gd name="connsiteY445" fmla="*/ 644063 h 975388"/>
              <a:gd name="connsiteX446" fmla="*/ 245808 w 498634"/>
              <a:gd name="connsiteY446" fmla="*/ 636575 h 975388"/>
              <a:gd name="connsiteX447" fmla="*/ 250804 w 498634"/>
              <a:gd name="connsiteY447" fmla="*/ 630335 h 975388"/>
              <a:gd name="connsiteX448" fmla="*/ 252054 w 498634"/>
              <a:gd name="connsiteY448" fmla="*/ 625344 h 975388"/>
              <a:gd name="connsiteX449" fmla="*/ 269546 w 498634"/>
              <a:gd name="connsiteY449" fmla="*/ 611616 h 975388"/>
              <a:gd name="connsiteX450" fmla="*/ 274544 w 498634"/>
              <a:gd name="connsiteY450" fmla="*/ 612864 h 975388"/>
              <a:gd name="connsiteX451" fmla="*/ 275792 w 498634"/>
              <a:gd name="connsiteY451" fmla="*/ 620352 h 975388"/>
              <a:gd name="connsiteX452" fmla="*/ 279542 w 498634"/>
              <a:gd name="connsiteY452" fmla="*/ 622848 h 975388"/>
              <a:gd name="connsiteX453" fmla="*/ 278292 w 498634"/>
              <a:gd name="connsiteY453" fmla="*/ 625344 h 975388"/>
              <a:gd name="connsiteX454" fmla="*/ 272044 w 498634"/>
              <a:gd name="connsiteY454" fmla="*/ 630335 h 975388"/>
              <a:gd name="connsiteX455" fmla="*/ 269546 w 498634"/>
              <a:gd name="connsiteY455" fmla="*/ 631583 h 975388"/>
              <a:gd name="connsiteX456" fmla="*/ 267048 w 498634"/>
              <a:gd name="connsiteY456" fmla="*/ 632831 h 975388"/>
              <a:gd name="connsiteX457" fmla="*/ 264548 w 498634"/>
              <a:gd name="connsiteY457" fmla="*/ 629088 h 975388"/>
              <a:gd name="connsiteX458" fmla="*/ 267048 w 498634"/>
              <a:gd name="connsiteY458" fmla="*/ 624096 h 975388"/>
              <a:gd name="connsiteX459" fmla="*/ 269546 w 498634"/>
              <a:gd name="connsiteY459" fmla="*/ 617856 h 975388"/>
              <a:gd name="connsiteX460" fmla="*/ 269546 w 498634"/>
              <a:gd name="connsiteY460" fmla="*/ 615360 h 975388"/>
              <a:gd name="connsiteX461" fmla="*/ 269546 w 498634"/>
              <a:gd name="connsiteY461" fmla="*/ 611616 h 975388"/>
              <a:gd name="connsiteX462" fmla="*/ 278292 w 498634"/>
              <a:gd name="connsiteY462" fmla="*/ 601632 h 975388"/>
              <a:gd name="connsiteX463" fmla="*/ 283290 w 498634"/>
              <a:gd name="connsiteY463" fmla="*/ 605376 h 975388"/>
              <a:gd name="connsiteX464" fmla="*/ 283290 w 498634"/>
              <a:gd name="connsiteY464" fmla="*/ 606624 h 975388"/>
              <a:gd name="connsiteX465" fmla="*/ 285788 w 498634"/>
              <a:gd name="connsiteY465" fmla="*/ 612864 h 975388"/>
              <a:gd name="connsiteX466" fmla="*/ 284538 w 498634"/>
              <a:gd name="connsiteY466" fmla="*/ 615360 h 975388"/>
              <a:gd name="connsiteX467" fmla="*/ 282040 w 498634"/>
              <a:gd name="connsiteY467" fmla="*/ 617856 h 975388"/>
              <a:gd name="connsiteX468" fmla="*/ 279542 w 498634"/>
              <a:gd name="connsiteY468" fmla="*/ 617856 h 975388"/>
              <a:gd name="connsiteX469" fmla="*/ 277042 w 498634"/>
              <a:gd name="connsiteY469" fmla="*/ 612864 h 975388"/>
              <a:gd name="connsiteX470" fmla="*/ 274544 w 498634"/>
              <a:gd name="connsiteY470" fmla="*/ 609120 h 975388"/>
              <a:gd name="connsiteX471" fmla="*/ 278292 w 498634"/>
              <a:gd name="connsiteY471" fmla="*/ 601632 h 975388"/>
              <a:gd name="connsiteX472" fmla="*/ 133360 w 498634"/>
              <a:gd name="connsiteY472" fmla="*/ 585409 h 975388"/>
              <a:gd name="connsiteX473" fmla="*/ 135860 w 498634"/>
              <a:gd name="connsiteY473" fmla="*/ 585409 h 975388"/>
              <a:gd name="connsiteX474" fmla="*/ 138358 w 498634"/>
              <a:gd name="connsiteY474" fmla="*/ 585409 h 975388"/>
              <a:gd name="connsiteX475" fmla="*/ 144606 w 498634"/>
              <a:gd name="connsiteY475" fmla="*/ 587905 h 975388"/>
              <a:gd name="connsiteX476" fmla="*/ 148354 w 498634"/>
              <a:gd name="connsiteY476" fmla="*/ 591648 h 975388"/>
              <a:gd name="connsiteX477" fmla="*/ 148354 w 498634"/>
              <a:gd name="connsiteY477" fmla="*/ 607872 h 975388"/>
              <a:gd name="connsiteX478" fmla="*/ 149604 w 498634"/>
              <a:gd name="connsiteY478" fmla="*/ 612864 h 975388"/>
              <a:gd name="connsiteX479" fmla="*/ 152102 w 498634"/>
              <a:gd name="connsiteY479" fmla="*/ 617856 h 975388"/>
              <a:gd name="connsiteX480" fmla="*/ 157100 w 498634"/>
              <a:gd name="connsiteY480" fmla="*/ 625344 h 975388"/>
              <a:gd name="connsiteX481" fmla="*/ 158350 w 498634"/>
              <a:gd name="connsiteY481" fmla="*/ 630335 h 975388"/>
              <a:gd name="connsiteX482" fmla="*/ 158350 w 498634"/>
              <a:gd name="connsiteY482" fmla="*/ 631583 h 975388"/>
              <a:gd name="connsiteX483" fmla="*/ 160848 w 498634"/>
              <a:gd name="connsiteY483" fmla="*/ 634079 h 975388"/>
              <a:gd name="connsiteX484" fmla="*/ 162098 w 498634"/>
              <a:gd name="connsiteY484" fmla="*/ 636575 h 975388"/>
              <a:gd name="connsiteX485" fmla="*/ 164596 w 498634"/>
              <a:gd name="connsiteY485" fmla="*/ 639071 h 975388"/>
              <a:gd name="connsiteX486" fmla="*/ 167094 w 498634"/>
              <a:gd name="connsiteY486" fmla="*/ 640319 h 975388"/>
              <a:gd name="connsiteX487" fmla="*/ 172092 w 498634"/>
              <a:gd name="connsiteY487" fmla="*/ 637823 h 975388"/>
              <a:gd name="connsiteX488" fmla="*/ 175840 w 498634"/>
              <a:gd name="connsiteY488" fmla="*/ 636575 h 975388"/>
              <a:gd name="connsiteX489" fmla="*/ 178340 w 498634"/>
              <a:gd name="connsiteY489" fmla="*/ 639071 h 975388"/>
              <a:gd name="connsiteX490" fmla="*/ 178340 w 498634"/>
              <a:gd name="connsiteY490" fmla="*/ 641567 h 975388"/>
              <a:gd name="connsiteX491" fmla="*/ 173342 w 498634"/>
              <a:gd name="connsiteY491" fmla="*/ 649055 h 975388"/>
              <a:gd name="connsiteX492" fmla="*/ 170844 w 498634"/>
              <a:gd name="connsiteY492" fmla="*/ 652799 h 975388"/>
              <a:gd name="connsiteX493" fmla="*/ 163346 w 498634"/>
              <a:gd name="connsiteY493" fmla="*/ 654047 h 975388"/>
              <a:gd name="connsiteX494" fmla="*/ 153352 w 498634"/>
              <a:gd name="connsiteY494" fmla="*/ 646559 h 975388"/>
              <a:gd name="connsiteX495" fmla="*/ 152102 w 498634"/>
              <a:gd name="connsiteY495" fmla="*/ 644063 h 975388"/>
              <a:gd name="connsiteX496" fmla="*/ 152102 w 498634"/>
              <a:gd name="connsiteY496" fmla="*/ 641567 h 975388"/>
              <a:gd name="connsiteX497" fmla="*/ 150852 w 498634"/>
              <a:gd name="connsiteY497" fmla="*/ 637823 h 975388"/>
              <a:gd name="connsiteX498" fmla="*/ 149604 w 498634"/>
              <a:gd name="connsiteY498" fmla="*/ 637823 h 975388"/>
              <a:gd name="connsiteX499" fmla="*/ 144606 w 498634"/>
              <a:gd name="connsiteY499" fmla="*/ 639071 h 975388"/>
              <a:gd name="connsiteX500" fmla="*/ 139608 w 498634"/>
              <a:gd name="connsiteY500" fmla="*/ 637823 h 975388"/>
              <a:gd name="connsiteX501" fmla="*/ 139608 w 498634"/>
              <a:gd name="connsiteY501" fmla="*/ 635327 h 975388"/>
              <a:gd name="connsiteX502" fmla="*/ 139608 w 498634"/>
              <a:gd name="connsiteY502" fmla="*/ 632831 h 975388"/>
              <a:gd name="connsiteX503" fmla="*/ 138358 w 498634"/>
              <a:gd name="connsiteY503" fmla="*/ 610368 h 975388"/>
              <a:gd name="connsiteX504" fmla="*/ 135860 w 498634"/>
              <a:gd name="connsiteY504" fmla="*/ 601632 h 975388"/>
              <a:gd name="connsiteX505" fmla="*/ 134610 w 498634"/>
              <a:gd name="connsiteY505" fmla="*/ 589153 h 975388"/>
              <a:gd name="connsiteX506" fmla="*/ 133360 w 498634"/>
              <a:gd name="connsiteY506" fmla="*/ 585409 h 975388"/>
              <a:gd name="connsiteX507" fmla="*/ 145854 w 498634"/>
              <a:gd name="connsiteY507" fmla="*/ 561697 h 975388"/>
              <a:gd name="connsiteX508" fmla="*/ 145854 w 498634"/>
              <a:gd name="connsiteY508" fmla="*/ 567937 h 975388"/>
              <a:gd name="connsiteX509" fmla="*/ 144606 w 498634"/>
              <a:gd name="connsiteY509" fmla="*/ 570433 h 975388"/>
              <a:gd name="connsiteX510" fmla="*/ 143356 w 498634"/>
              <a:gd name="connsiteY510" fmla="*/ 572929 h 975388"/>
              <a:gd name="connsiteX511" fmla="*/ 139608 w 498634"/>
              <a:gd name="connsiteY511" fmla="*/ 575425 h 975388"/>
              <a:gd name="connsiteX512" fmla="*/ 139608 w 498634"/>
              <a:gd name="connsiteY512" fmla="*/ 576673 h 975388"/>
              <a:gd name="connsiteX513" fmla="*/ 142106 w 498634"/>
              <a:gd name="connsiteY513" fmla="*/ 576673 h 975388"/>
              <a:gd name="connsiteX514" fmla="*/ 147104 w 498634"/>
              <a:gd name="connsiteY514" fmla="*/ 572929 h 975388"/>
              <a:gd name="connsiteX515" fmla="*/ 148354 w 498634"/>
              <a:gd name="connsiteY515" fmla="*/ 562945 h 975388"/>
              <a:gd name="connsiteX516" fmla="*/ 145854 w 498634"/>
              <a:gd name="connsiteY516" fmla="*/ 561697 h 975388"/>
              <a:gd name="connsiteX517" fmla="*/ 248306 w 498634"/>
              <a:gd name="connsiteY517" fmla="*/ 556705 h 975388"/>
              <a:gd name="connsiteX518" fmla="*/ 245808 w 498634"/>
              <a:gd name="connsiteY518" fmla="*/ 559201 h 975388"/>
              <a:gd name="connsiteX519" fmla="*/ 242060 w 498634"/>
              <a:gd name="connsiteY519" fmla="*/ 566689 h 975388"/>
              <a:gd name="connsiteX520" fmla="*/ 237062 w 498634"/>
              <a:gd name="connsiteY520" fmla="*/ 569185 h 975388"/>
              <a:gd name="connsiteX521" fmla="*/ 243308 w 498634"/>
              <a:gd name="connsiteY521" fmla="*/ 569185 h 975388"/>
              <a:gd name="connsiteX522" fmla="*/ 245808 w 498634"/>
              <a:gd name="connsiteY522" fmla="*/ 566689 h 975388"/>
              <a:gd name="connsiteX523" fmla="*/ 247056 w 498634"/>
              <a:gd name="connsiteY523" fmla="*/ 562945 h 975388"/>
              <a:gd name="connsiteX524" fmla="*/ 248306 w 498634"/>
              <a:gd name="connsiteY524" fmla="*/ 557953 h 975388"/>
              <a:gd name="connsiteX525" fmla="*/ 248306 w 498634"/>
              <a:gd name="connsiteY525" fmla="*/ 556705 h 975388"/>
              <a:gd name="connsiteX526" fmla="*/ 144606 w 498634"/>
              <a:gd name="connsiteY526" fmla="*/ 541730 h 975388"/>
              <a:gd name="connsiteX527" fmla="*/ 143356 w 498634"/>
              <a:gd name="connsiteY527" fmla="*/ 542978 h 975388"/>
              <a:gd name="connsiteX528" fmla="*/ 143356 w 498634"/>
              <a:gd name="connsiteY528" fmla="*/ 544226 h 975388"/>
              <a:gd name="connsiteX529" fmla="*/ 147104 w 498634"/>
              <a:gd name="connsiteY529" fmla="*/ 545474 h 975388"/>
              <a:gd name="connsiteX530" fmla="*/ 150852 w 498634"/>
              <a:gd name="connsiteY530" fmla="*/ 544226 h 975388"/>
              <a:gd name="connsiteX531" fmla="*/ 148354 w 498634"/>
              <a:gd name="connsiteY531" fmla="*/ 542978 h 975388"/>
              <a:gd name="connsiteX532" fmla="*/ 147104 w 498634"/>
              <a:gd name="connsiteY532" fmla="*/ 541730 h 975388"/>
              <a:gd name="connsiteX533" fmla="*/ 144606 w 498634"/>
              <a:gd name="connsiteY533" fmla="*/ 541730 h 975388"/>
              <a:gd name="connsiteX534" fmla="*/ 273294 w 498634"/>
              <a:gd name="connsiteY534" fmla="*/ 520514 h 975388"/>
              <a:gd name="connsiteX535" fmla="*/ 275792 w 498634"/>
              <a:gd name="connsiteY535" fmla="*/ 521762 h 975388"/>
              <a:gd name="connsiteX536" fmla="*/ 278292 w 498634"/>
              <a:gd name="connsiteY536" fmla="*/ 537986 h 975388"/>
              <a:gd name="connsiteX537" fmla="*/ 278292 w 498634"/>
              <a:gd name="connsiteY537" fmla="*/ 544226 h 975388"/>
              <a:gd name="connsiteX538" fmla="*/ 279542 w 498634"/>
              <a:gd name="connsiteY538" fmla="*/ 547970 h 975388"/>
              <a:gd name="connsiteX539" fmla="*/ 282040 w 498634"/>
              <a:gd name="connsiteY539" fmla="*/ 564193 h 975388"/>
              <a:gd name="connsiteX540" fmla="*/ 283290 w 498634"/>
              <a:gd name="connsiteY540" fmla="*/ 569185 h 975388"/>
              <a:gd name="connsiteX541" fmla="*/ 284538 w 498634"/>
              <a:gd name="connsiteY541" fmla="*/ 580417 h 975388"/>
              <a:gd name="connsiteX542" fmla="*/ 280790 w 498634"/>
              <a:gd name="connsiteY542" fmla="*/ 585409 h 975388"/>
              <a:gd name="connsiteX543" fmla="*/ 279542 w 498634"/>
              <a:gd name="connsiteY543" fmla="*/ 590401 h 975388"/>
              <a:gd name="connsiteX544" fmla="*/ 279542 w 498634"/>
              <a:gd name="connsiteY544" fmla="*/ 595392 h 975388"/>
              <a:gd name="connsiteX545" fmla="*/ 278292 w 498634"/>
              <a:gd name="connsiteY545" fmla="*/ 597888 h 975388"/>
              <a:gd name="connsiteX546" fmla="*/ 269546 w 498634"/>
              <a:gd name="connsiteY546" fmla="*/ 606624 h 975388"/>
              <a:gd name="connsiteX547" fmla="*/ 265798 w 498634"/>
              <a:gd name="connsiteY547" fmla="*/ 606624 h 975388"/>
              <a:gd name="connsiteX548" fmla="*/ 262050 w 498634"/>
              <a:gd name="connsiteY548" fmla="*/ 604128 h 975388"/>
              <a:gd name="connsiteX549" fmla="*/ 262050 w 498634"/>
              <a:gd name="connsiteY549" fmla="*/ 590401 h 975388"/>
              <a:gd name="connsiteX550" fmla="*/ 262050 w 498634"/>
              <a:gd name="connsiteY550" fmla="*/ 587905 h 975388"/>
              <a:gd name="connsiteX551" fmla="*/ 264548 w 498634"/>
              <a:gd name="connsiteY551" fmla="*/ 581665 h 975388"/>
              <a:gd name="connsiteX552" fmla="*/ 262050 w 498634"/>
              <a:gd name="connsiteY552" fmla="*/ 569185 h 975388"/>
              <a:gd name="connsiteX553" fmla="*/ 259550 w 498634"/>
              <a:gd name="connsiteY553" fmla="*/ 565441 h 975388"/>
              <a:gd name="connsiteX554" fmla="*/ 257052 w 498634"/>
              <a:gd name="connsiteY554" fmla="*/ 559201 h 975388"/>
              <a:gd name="connsiteX555" fmla="*/ 255802 w 498634"/>
              <a:gd name="connsiteY555" fmla="*/ 551714 h 975388"/>
              <a:gd name="connsiteX556" fmla="*/ 262050 w 498634"/>
              <a:gd name="connsiteY556" fmla="*/ 544226 h 975388"/>
              <a:gd name="connsiteX557" fmla="*/ 267048 w 498634"/>
              <a:gd name="connsiteY557" fmla="*/ 544226 h 975388"/>
              <a:gd name="connsiteX558" fmla="*/ 267048 w 498634"/>
              <a:gd name="connsiteY558" fmla="*/ 551714 h 975388"/>
              <a:gd name="connsiteX559" fmla="*/ 270796 w 498634"/>
              <a:gd name="connsiteY559" fmla="*/ 559201 h 975388"/>
              <a:gd name="connsiteX560" fmla="*/ 270796 w 498634"/>
              <a:gd name="connsiteY560" fmla="*/ 561697 h 975388"/>
              <a:gd name="connsiteX561" fmla="*/ 269546 w 498634"/>
              <a:gd name="connsiteY561" fmla="*/ 566689 h 975388"/>
              <a:gd name="connsiteX562" fmla="*/ 273294 w 498634"/>
              <a:gd name="connsiteY562" fmla="*/ 571681 h 975388"/>
              <a:gd name="connsiteX563" fmla="*/ 274544 w 498634"/>
              <a:gd name="connsiteY563" fmla="*/ 579169 h 975388"/>
              <a:gd name="connsiteX564" fmla="*/ 273294 w 498634"/>
              <a:gd name="connsiteY564" fmla="*/ 582913 h 975388"/>
              <a:gd name="connsiteX565" fmla="*/ 273294 w 498634"/>
              <a:gd name="connsiteY565" fmla="*/ 586657 h 975388"/>
              <a:gd name="connsiteX566" fmla="*/ 273294 w 498634"/>
              <a:gd name="connsiteY566" fmla="*/ 589153 h 975388"/>
              <a:gd name="connsiteX567" fmla="*/ 275792 w 498634"/>
              <a:gd name="connsiteY567" fmla="*/ 585409 h 975388"/>
              <a:gd name="connsiteX568" fmla="*/ 278292 w 498634"/>
              <a:gd name="connsiteY568" fmla="*/ 581665 h 975388"/>
              <a:gd name="connsiteX569" fmla="*/ 279542 w 498634"/>
              <a:gd name="connsiteY569" fmla="*/ 576673 h 975388"/>
              <a:gd name="connsiteX570" fmla="*/ 279542 w 498634"/>
              <a:gd name="connsiteY570" fmla="*/ 574177 h 975388"/>
              <a:gd name="connsiteX571" fmla="*/ 275792 w 498634"/>
              <a:gd name="connsiteY571" fmla="*/ 569185 h 975388"/>
              <a:gd name="connsiteX572" fmla="*/ 273294 w 498634"/>
              <a:gd name="connsiteY572" fmla="*/ 567937 h 975388"/>
              <a:gd name="connsiteX573" fmla="*/ 273294 w 498634"/>
              <a:gd name="connsiteY573" fmla="*/ 565441 h 975388"/>
              <a:gd name="connsiteX574" fmla="*/ 274544 w 498634"/>
              <a:gd name="connsiteY574" fmla="*/ 561697 h 975388"/>
              <a:gd name="connsiteX575" fmla="*/ 275792 w 498634"/>
              <a:gd name="connsiteY575" fmla="*/ 559201 h 975388"/>
              <a:gd name="connsiteX576" fmla="*/ 273294 w 498634"/>
              <a:gd name="connsiteY576" fmla="*/ 547970 h 975388"/>
              <a:gd name="connsiteX577" fmla="*/ 270796 w 498634"/>
              <a:gd name="connsiteY577" fmla="*/ 542978 h 975388"/>
              <a:gd name="connsiteX578" fmla="*/ 270796 w 498634"/>
              <a:gd name="connsiteY578" fmla="*/ 539234 h 975388"/>
              <a:gd name="connsiteX579" fmla="*/ 267048 w 498634"/>
              <a:gd name="connsiteY579" fmla="*/ 540482 h 975388"/>
              <a:gd name="connsiteX580" fmla="*/ 264548 w 498634"/>
              <a:gd name="connsiteY580" fmla="*/ 539234 h 975388"/>
              <a:gd name="connsiteX581" fmla="*/ 264548 w 498634"/>
              <a:gd name="connsiteY581" fmla="*/ 536738 h 975388"/>
              <a:gd name="connsiteX582" fmla="*/ 267048 w 498634"/>
              <a:gd name="connsiteY582" fmla="*/ 530498 h 975388"/>
              <a:gd name="connsiteX583" fmla="*/ 272044 w 498634"/>
              <a:gd name="connsiteY583" fmla="*/ 526754 h 975388"/>
              <a:gd name="connsiteX584" fmla="*/ 273294 w 498634"/>
              <a:gd name="connsiteY584" fmla="*/ 520514 h 975388"/>
              <a:gd name="connsiteX585" fmla="*/ 307028 w 498634"/>
              <a:gd name="connsiteY585" fmla="*/ 511779 h 975388"/>
              <a:gd name="connsiteX586" fmla="*/ 308278 w 498634"/>
              <a:gd name="connsiteY586" fmla="*/ 514274 h 975388"/>
              <a:gd name="connsiteX587" fmla="*/ 310776 w 498634"/>
              <a:gd name="connsiteY587" fmla="*/ 511779 h 975388"/>
              <a:gd name="connsiteX588" fmla="*/ 307028 w 498634"/>
              <a:gd name="connsiteY588" fmla="*/ 511779 h 975388"/>
              <a:gd name="connsiteX589" fmla="*/ 180838 w 498634"/>
              <a:gd name="connsiteY589" fmla="*/ 499299 h 975388"/>
              <a:gd name="connsiteX590" fmla="*/ 177090 w 498634"/>
              <a:gd name="connsiteY590" fmla="*/ 501795 h 975388"/>
              <a:gd name="connsiteX591" fmla="*/ 178340 w 498634"/>
              <a:gd name="connsiteY591" fmla="*/ 505539 h 975388"/>
              <a:gd name="connsiteX592" fmla="*/ 178340 w 498634"/>
              <a:gd name="connsiteY592" fmla="*/ 506787 h 975388"/>
              <a:gd name="connsiteX593" fmla="*/ 174592 w 498634"/>
              <a:gd name="connsiteY593" fmla="*/ 514274 h 975388"/>
              <a:gd name="connsiteX594" fmla="*/ 177090 w 498634"/>
              <a:gd name="connsiteY594" fmla="*/ 515522 h 975388"/>
              <a:gd name="connsiteX595" fmla="*/ 183338 w 498634"/>
              <a:gd name="connsiteY595" fmla="*/ 504291 h 975388"/>
              <a:gd name="connsiteX596" fmla="*/ 180838 w 498634"/>
              <a:gd name="connsiteY596" fmla="*/ 499299 h 975388"/>
              <a:gd name="connsiteX597" fmla="*/ 350758 w 498634"/>
              <a:gd name="connsiteY597" fmla="*/ 498051 h 975388"/>
              <a:gd name="connsiteX598" fmla="*/ 345760 w 498634"/>
              <a:gd name="connsiteY598" fmla="*/ 499299 h 975388"/>
              <a:gd name="connsiteX599" fmla="*/ 344510 w 498634"/>
              <a:gd name="connsiteY599" fmla="*/ 499299 h 975388"/>
              <a:gd name="connsiteX600" fmla="*/ 340762 w 498634"/>
              <a:gd name="connsiteY600" fmla="*/ 499299 h 975388"/>
              <a:gd name="connsiteX601" fmla="*/ 338264 w 498634"/>
              <a:gd name="connsiteY601" fmla="*/ 500547 h 975388"/>
              <a:gd name="connsiteX602" fmla="*/ 340762 w 498634"/>
              <a:gd name="connsiteY602" fmla="*/ 503043 h 975388"/>
              <a:gd name="connsiteX603" fmla="*/ 342012 w 498634"/>
              <a:gd name="connsiteY603" fmla="*/ 503043 h 975388"/>
              <a:gd name="connsiteX604" fmla="*/ 344510 w 498634"/>
              <a:gd name="connsiteY604" fmla="*/ 503043 h 975388"/>
              <a:gd name="connsiteX605" fmla="*/ 348258 w 498634"/>
              <a:gd name="connsiteY605" fmla="*/ 501795 h 975388"/>
              <a:gd name="connsiteX606" fmla="*/ 349508 w 498634"/>
              <a:gd name="connsiteY606" fmla="*/ 500547 h 975388"/>
              <a:gd name="connsiteX607" fmla="*/ 350758 w 498634"/>
              <a:gd name="connsiteY607" fmla="*/ 498051 h 975388"/>
              <a:gd name="connsiteX608" fmla="*/ 308278 w 498634"/>
              <a:gd name="connsiteY608" fmla="*/ 494307 h 975388"/>
              <a:gd name="connsiteX609" fmla="*/ 305778 w 498634"/>
              <a:gd name="connsiteY609" fmla="*/ 501795 h 975388"/>
              <a:gd name="connsiteX610" fmla="*/ 308278 w 498634"/>
              <a:gd name="connsiteY610" fmla="*/ 505539 h 975388"/>
              <a:gd name="connsiteX611" fmla="*/ 310776 w 498634"/>
              <a:gd name="connsiteY611" fmla="*/ 506787 h 975388"/>
              <a:gd name="connsiteX612" fmla="*/ 313276 w 498634"/>
              <a:gd name="connsiteY612" fmla="*/ 506787 h 975388"/>
              <a:gd name="connsiteX613" fmla="*/ 315774 w 498634"/>
              <a:gd name="connsiteY613" fmla="*/ 503043 h 975388"/>
              <a:gd name="connsiteX614" fmla="*/ 310776 w 498634"/>
              <a:gd name="connsiteY614" fmla="*/ 496803 h 975388"/>
              <a:gd name="connsiteX615" fmla="*/ 308278 w 498634"/>
              <a:gd name="connsiteY615" fmla="*/ 494307 h 975388"/>
              <a:gd name="connsiteX616" fmla="*/ 283290 w 498634"/>
              <a:gd name="connsiteY616" fmla="*/ 483075 h 975388"/>
              <a:gd name="connsiteX617" fmla="*/ 289536 w 498634"/>
              <a:gd name="connsiteY617" fmla="*/ 483075 h 975388"/>
              <a:gd name="connsiteX618" fmla="*/ 292036 w 498634"/>
              <a:gd name="connsiteY618" fmla="*/ 486819 h 975388"/>
              <a:gd name="connsiteX619" fmla="*/ 285788 w 498634"/>
              <a:gd name="connsiteY619" fmla="*/ 489315 h 975388"/>
              <a:gd name="connsiteX620" fmla="*/ 282040 w 498634"/>
              <a:gd name="connsiteY620" fmla="*/ 486819 h 975388"/>
              <a:gd name="connsiteX621" fmla="*/ 282040 w 498634"/>
              <a:gd name="connsiteY621" fmla="*/ 485571 h 975388"/>
              <a:gd name="connsiteX622" fmla="*/ 283290 w 498634"/>
              <a:gd name="connsiteY622" fmla="*/ 483075 h 975388"/>
              <a:gd name="connsiteX623" fmla="*/ 319522 w 498634"/>
              <a:gd name="connsiteY623" fmla="*/ 480579 h 975388"/>
              <a:gd name="connsiteX624" fmla="*/ 320772 w 498634"/>
              <a:gd name="connsiteY624" fmla="*/ 480579 h 975388"/>
              <a:gd name="connsiteX625" fmla="*/ 322020 w 498634"/>
              <a:gd name="connsiteY625" fmla="*/ 481827 h 975388"/>
              <a:gd name="connsiteX626" fmla="*/ 323270 w 498634"/>
              <a:gd name="connsiteY626" fmla="*/ 486819 h 975388"/>
              <a:gd name="connsiteX627" fmla="*/ 324520 w 498634"/>
              <a:gd name="connsiteY627" fmla="*/ 493059 h 975388"/>
              <a:gd name="connsiteX628" fmla="*/ 324520 w 498634"/>
              <a:gd name="connsiteY628" fmla="*/ 495555 h 975388"/>
              <a:gd name="connsiteX629" fmla="*/ 325770 w 498634"/>
              <a:gd name="connsiteY629" fmla="*/ 499299 h 975388"/>
              <a:gd name="connsiteX630" fmla="*/ 325770 w 498634"/>
              <a:gd name="connsiteY630" fmla="*/ 504291 h 975388"/>
              <a:gd name="connsiteX631" fmla="*/ 324520 w 498634"/>
              <a:gd name="connsiteY631" fmla="*/ 509283 h 975388"/>
              <a:gd name="connsiteX632" fmla="*/ 313276 w 498634"/>
              <a:gd name="connsiteY632" fmla="*/ 528002 h 975388"/>
              <a:gd name="connsiteX633" fmla="*/ 307028 w 498634"/>
              <a:gd name="connsiteY633" fmla="*/ 531746 h 975388"/>
              <a:gd name="connsiteX634" fmla="*/ 303280 w 498634"/>
              <a:gd name="connsiteY634" fmla="*/ 530498 h 975388"/>
              <a:gd name="connsiteX635" fmla="*/ 302030 w 498634"/>
              <a:gd name="connsiteY635" fmla="*/ 529250 h 975388"/>
              <a:gd name="connsiteX636" fmla="*/ 300782 w 498634"/>
              <a:gd name="connsiteY636" fmla="*/ 519266 h 975388"/>
              <a:gd name="connsiteX637" fmla="*/ 299532 w 498634"/>
              <a:gd name="connsiteY637" fmla="*/ 511779 h 975388"/>
              <a:gd name="connsiteX638" fmla="*/ 299532 w 498634"/>
              <a:gd name="connsiteY638" fmla="*/ 510531 h 975388"/>
              <a:gd name="connsiteX639" fmla="*/ 298282 w 498634"/>
              <a:gd name="connsiteY639" fmla="*/ 500547 h 975388"/>
              <a:gd name="connsiteX640" fmla="*/ 297032 w 498634"/>
              <a:gd name="connsiteY640" fmla="*/ 493059 h 975388"/>
              <a:gd name="connsiteX641" fmla="*/ 302030 w 498634"/>
              <a:gd name="connsiteY641" fmla="*/ 488067 h 975388"/>
              <a:gd name="connsiteX642" fmla="*/ 304530 w 498634"/>
              <a:gd name="connsiteY642" fmla="*/ 486819 h 975388"/>
              <a:gd name="connsiteX643" fmla="*/ 309526 w 498634"/>
              <a:gd name="connsiteY643" fmla="*/ 486819 h 975388"/>
              <a:gd name="connsiteX644" fmla="*/ 310776 w 498634"/>
              <a:gd name="connsiteY644" fmla="*/ 488067 h 975388"/>
              <a:gd name="connsiteX645" fmla="*/ 315774 w 498634"/>
              <a:gd name="connsiteY645" fmla="*/ 494307 h 975388"/>
              <a:gd name="connsiteX646" fmla="*/ 318272 w 498634"/>
              <a:gd name="connsiteY646" fmla="*/ 494307 h 975388"/>
              <a:gd name="connsiteX647" fmla="*/ 317024 w 498634"/>
              <a:gd name="connsiteY647" fmla="*/ 490563 h 975388"/>
              <a:gd name="connsiteX648" fmla="*/ 314524 w 498634"/>
              <a:gd name="connsiteY648" fmla="*/ 484323 h 975388"/>
              <a:gd name="connsiteX649" fmla="*/ 315774 w 498634"/>
              <a:gd name="connsiteY649" fmla="*/ 483075 h 975388"/>
              <a:gd name="connsiteX650" fmla="*/ 317024 w 498634"/>
              <a:gd name="connsiteY650" fmla="*/ 481827 h 975388"/>
              <a:gd name="connsiteX651" fmla="*/ 319522 w 498634"/>
              <a:gd name="connsiteY651" fmla="*/ 480579 h 975388"/>
              <a:gd name="connsiteX652" fmla="*/ 288288 w 498634"/>
              <a:gd name="connsiteY652" fmla="*/ 471844 h 975388"/>
              <a:gd name="connsiteX653" fmla="*/ 292036 w 498634"/>
              <a:gd name="connsiteY653" fmla="*/ 471844 h 975388"/>
              <a:gd name="connsiteX654" fmla="*/ 294534 w 498634"/>
              <a:gd name="connsiteY654" fmla="*/ 478083 h 975388"/>
              <a:gd name="connsiteX655" fmla="*/ 293284 w 498634"/>
              <a:gd name="connsiteY655" fmla="*/ 479331 h 975388"/>
              <a:gd name="connsiteX656" fmla="*/ 292036 w 498634"/>
              <a:gd name="connsiteY656" fmla="*/ 480579 h 975388"/>
              <a:gd name="connsiteX657" fmla="*/ 285788 w 498634"/>
              <a:gd name="connsiteY657" fmla="*/ 480579 h 975388"/>
              <a:gd name="connsiteX658" fmla="*/ 283290 w 498634"/>
              <a:gd name="connsiteY658" fmla="*/ 479331 h 975388"/>
              <a:gd name="connsiteX659" fmla="*/ 285788 w 498634"/>
              <a:gd name="connsiteY659" fmla="*/ 475587 h 975388"/>
              <a:gd name="connsiteX660" fmla="*/ 288288 w 498634"/>
              <a:gd name="connsiteY660" fmla="*/ 471844 h 975388"/>
              <a:gd name="connsiteX661" fmla="*/ 279542 w 498634"/>
              <a:gd name="connsiteY661" fmla="*/ 463108 h 975388"/>
              <a:gd name="connsiteX662" fmla="*/ 275792 w 498634"/>
              <a:gd name="connsiteY662" fmla="*/ 466852 h 975388"/>
              <a:gd name="connsiteX663" fmla="*/ 273294 w 498634"/>
              <a:gd name="connsiteY663" fmla="*/ 469348 h 975388"/>
              <a:gd name="connsiteX664" fmla="*/ 265798 w 498634"/>
              <a:gd name="connsiteY664" fmla="*/ 476835 h 975388"/>
              <a:gd name="connsiteX665" fmla="*/ 264548 w 498634"/>
              <a:gd name="connsiteY665" fmla="*/ 479331 h 975388"/>
              <a:gd name="connsiteX666" fmla="*/ 263298 w 498634"/>
              <a:gd name="connsiteY666" fmla="*/ 483075 h 975388"/>
              <a:gd name="connsiteX667" fmla="*/ 265798 w 498634"/>
              <a:gd name="connsiteY667" fmla="*/ 486819 h 975388"/>
              <a:gd name="connsiteX668" fmla="*/ 265798 w 498634"/>
              <a:gd name="connsiteY668" fmla="*/ 493059 h 975388"/>
              <a:gd name="connsiteX669" fmla="*/ 265798 w 498634"/>
              <a:gd name="connsiteY669" fmla="*/ 495555 h 975388"/>
              <a:gd name="connsiteX670" fmla="*/ 265798 w 498634"/>
              <a:gd name="connsiteY670" fmla="*/ 499299 h 975388"/>
              <a:gd name="connsiteX671" fmla="*/ 265798 w 498634"/>
              <a:gd name="connsiteY671" fmla="*/ 503043 h 975388"/>
              <a:gd name="connsiteX672" fmla="*/ 265798 w 498634"/>
              <a:gd name="connsiteY672" fmla="*/ 504291 h 975388"/>
              <a:gd name="connsiteX673" fmla="*/ 264548 w 498634"/>
              <a:gd name="connsiteY673" fmla="*/ 508035 h 975388"/>
              <a:gd name="connsiteX674" fmla="*/ 264548 w 498634"/>
              <a:gd name="connsiteY674" fmla="*/ 511779 h 975388"/>
              <a:gd name="connsiteX675" fmla="*/ 260800 w 498634"/>
              <a:gd name="connsiteY675" fmla="*/ 518018 h 975388"/>
              <a:gd name="connsiteX676" fmla="*/ 262050 w 498634"/>
              <a:gd name="connsiteY676" fmla="*/ 523010 h 975388"/>
              <a:gd name="connsiteX677" fmla="*/ 259550 w 498634"/>
              <a:gd name="connsiteY677" fmla="*/ 525506 h 975388"/>
              <a:gd name="connsiteX678" fmla="*/ 258302 w 498634"/>
              <a:gd name="connsiteY678" fmla="*/ 528002 h 975388"/>
              <a:gd name="connsiteX679" fmla="*/ 259550 w 498634"/>
              <a:gd name="connsiteY679" fmla="*/ 530498 h 975388"/>
              <a:gd name="connsiteX680" fmla="*/ 260800 w 498634"/>
              <a:gd name="connsiteY680" fmla="*/ 526754 h 975388"/>
              <a:gd name="connsiteX681" fmla="*/ 263298 w 498634"/>
              <a:gd name="connsiteY681" fmla="*/ 523010 h 975388"/>
              <a:gd name="connsiteX682" fmla="*/ 264548 w 498634"/>
              <a:gd name="connsiteY682" fmla="*/ 520514 h 975388"/>
              <a:gd name="connsiteX683" fmla="*/ 268296 w 498634"/>
              <a:gd name="connsiteY683" fmla="*/ 516770 h 975388"/>
              <a:gd name="connsiteX684" fmla="*/ 270796 w 498634"/>
              <a:gd name="connsiteY684" fmla="*/ 511779 h 975388"/>
              <a:gd name="connsiteX685" fmla="*/ 272044 w 498634"/>
              <a:gd name="connsiteY685" fmla="*/ 506787 h 975388"/>
              <a:gd name="connsiteX686" fmla="*/ 272044 w 498634"/>
              <a:gd name="connsiteY686" fmla="*/ 504291 h 975388"/>
              <a:gd name="connsiteX687" fmla="*/ 273294 w 498634"/>
              <a:gd name="connsiteY687" fmla="*/ 498051 h 975388"/>
              <a:gd name="connsiteX688" fmla="*/ 272044 w 498634"/>
              <a:gd name="connsiteY688" fmla="*/ 493059 h 975388"/>
              <a:gd name="connsiteX689" fmla="*/ 272044 w 498634"/>
              <a:gd name="connsiteY689" fmla="*/ 490563 h 975388"/>
              <a:gd name="connsiteX690" fmla="*/ 269546 w 498634"/>
              <a:gd name="connsiteY690" fmla="*/ 485571 h 975388"/>
              <a:gd name="connsiteX691" fmla="*/ 268296 w 498634"/>
              <a:gd name="connsiteY691" fmla="*/ 483075 h 975388"/>
              <a:gd name="connsiteX692" fmla="*/ 269546 w 498634"/>
              <a:gd name="connsiteY692" fmla="*/ 478083 h 975388"/>
              <a:gd name="connsiteX693" fmla="*/ 273294 w 498634"/>
              <a:gd name="connsiteY693" fmla="*/ 476835 h 975388"/>
              <a:gd name="connsiteX694" fmla="*/ 274544 w 498634"/>
              <a:gd name="connsiteY694" fmla="*/ 471844 h 975388"/>
              <a:gd name="connsiteX695" fmla="*/ 278292 w 498634"/>
              <a:gd name="connsiteY695" fmla="*/ 469348 h 975388"/>
              <a:gd name="connsiteX696" fmla="*/ 279542 w 498634"/>
              <a:gd name="connsiteY696" fmla="*/ 466852 h 975388"/>
              <a:gd name="connsiteX697" fmla="*/ 279542 w 498634"/>
              <a:gd name="connsiteY697" fmla="*/ 463108 h 975388"/>
              <a:gd name="connsiteX698" fmla="*/ 260800 w 498634"/>
              <a:gd name="connsiteY698" fmla="*/ 463108 h 975388"/>
              <a:gd name="connsiteX699" fmla="*/ 257052 w 498634"/>
              <a:gd name="connsiteY699" fmla="*/ 464356 h 975388"/>
              <a:gd name="connsiteX700" fmla="*/ 255802 w 498634"/>
              <a:gd name="connsiteY700" fmla="*/ 470596 h 975388"/>
              <a:gd name="connsiteX701" fmla="*/ 253304 w 498634"/>
              <a:gd name="connsiteY701" fmla="*/ 471844 h 975388"/>
              <a:gd name="connsiteX702" fmla="*/ 250804 w 498634"/>
              <a:gd name="connsiteY702" fmla="*/ 479331 h 975388"/>
              <a:gd name="connsiteX703" fmla="*/ 249556 w 498634"/>
              <a:gd name="connsiteY703" fmla="*/ 480579 h 975388"/>
              <a:gd name="connsiteX704" fmla="*/ 250804 w 498634"/>
              <a:gd name="connsiteY704" fmla="*/ 483075 h 975388"/>
              <a:gd name="connsiteX705" fmla="*/ 253304 w 498634"/>
              <a:gd name="connsiteY705" fmla="*/ 479331 h 975388"/>
              <a:gd name="connsiteX706" fmla="*/ 258302 w 498634"/>
              <a:gd name="connsiteY706" fmla="*/ 474339 h 975388"/>
              <a:gd name="connsiteX707" fmla="*/ 259550 w 498634"/>
              <a:gd name="connsiteY707" fmla="*/ 471844 h 975388"/>
              <a:gd name="connsiteX708" fmla="*/ 262050 w 498634"/>
              <a:gd name="connsiteY708" fmla="*/ 466852 h 975388"/>
              <a:gd name="connsiteX709" fmla="*/ 260800 w 498634"/>
              <a:gd name="connsiteY709" fmla="*/ 463108 h 975388"/>
              <a:gd name="connsiteX710" fmla="*/ 174592 w 498634"/>
              <a:gd name="connsiteY710" fmla="*/ 459364 h 975388"/>
              <a:gd name="connsiteX711" fmla="*/ 172092 w 498634"/>
              <a:gd name="connsiteY711" fmla="*/ 461860 h 975388"/>
              <a:gd name="connsiteX712" fmla="*/ 172092 w 498634"/>
              <a:gd name="connsiteY712" fmla="*/ 464356 h 975388"/>
              <a:gd name="connsiteX713" fmla="*/ 174592 w 498634"/>
              <a:gd name="connsiteY713" fmla="*/ 463108 h 975388"/>
              <a:gd name="connsiteX714" fmla="*/ 174592 w 498634"/>
              <a:gd name="connsiteY714" fmla="*/ 459364 h 975388"/>
              <a:gd name="connsiteX715" fmla="*/ 250804 w 498634"/>
              <a:gd name="connsiteY715" fmla="*/ 446884 h 975388"/>
              <a:gd name="connsiteX716" fmla="*/ 245808 w 498634"/>
              <a:gd name="connsiteY716" fmla="*/ 451876 h 975388"/>
              <a:gd name="connsiteX717" fmla="*/ 244558 w 498634"/>
              <a:gd name="connsiteY717" fmla="*/ 453124 h 975388"/>
              <a:gd name="connsiteX718" fmla="*/ 244558 w 498634"/>
              <a:gd name="connsiteY718" fmla="*/ 464356 h 975388"/>
              <a:gd name="connsiteX719" fmla="*/ 242060 w 498634"/>
              <a:gd name="connsiteY719" fmla="*/ 468100 h 975388"/>
              <a:gd name="connsiteX720" fmla="*/ 239560 w 498634"/>
              <a:gd name="connsiteY720" fmla="*/ 473092 h 975388"/>
              <a:gd name="connsiteX721" fmla="*/ 238310 w 498634"/>
              <a:gd name="connsiteY721" fmla="*/ 475587 h 975388"/>
              <a:gd name="connsiteX722" fmla="*/ 230814 w 498634"/>
              <a:gd name="connsiteY722" fmla="*/ 480579 h 975388"/>
              <a:gd name="connsiteX723" fmla="*/ 229566 w 498634"/>
              <a:gd name="connsiteY723" fmla="*/ 481827 h 975388"/>
              <a:gd name="connsiteX724" fmla="*/ 227066 w 498634"/>
              <a:gd name="connsiteY724" fmla="*/ 483075 h 975388"/>
              <a:gd name="connsiteX725" fmla="*/ 223318 w 498634"/>
              <a:gd name="connsiteY725" fmla="*/ 485571 h 975388"/>
              <a:gd name="connsiteX726" fmla="*/ 222068 w 498634"/>
              <a:gd name="connsiteY726" fmla="*/ 486819 h 975388"/>
              <a:gd name="connsiteX727" fmla="*/ 223318 w 498634"/>
              <a:gd name="connsiteY727" fmla="*/ 493059 h 975388"/>
              <a:gd name="connsiteX728" fmla="*/ 220820 w 498634"/>
              <a:gd name="connsiteY728" fmla="*/ 494307 h 975388"/>
              <a:gd name="connsiteX729" fmla="*/ 215822 w 498634"/>
              <a:gd name="connsiteY729" fmla="*/ 490563 h 975388"/>
              <a:gd name="connsiteX730" fmla="*/ 210824 w 498634"/>
              <a:gd name="connsiteY730" fmla="*/ 481827 h 975388"/>
              <a:gd name="connsiteX731" fmla="*/ 208326 w 498634"/>
              <a:gd name="connsiteY731" fmla="*/ 478083 h 975388"/>
              <a:gd name="connsiteX732" fmla="*/ 207076 w 498634"/>
              <a:gd name="connsiteY732" fmla="*/ 474339 h 975388"/>
              <a:gd name="connsiteX733" fmla="*/ 204576 w 498634"/>
              <a:gd name="connsiteY733" fmla="*/ 468100 h 975388"/>
              <a:gd name="connsiteX734" fmla="*/ 204576 w 498634"/>
              <a:gd name="connsiteY734" fmla="*/ 464356 h 975388"/>
              <a:gd name="connsiteX735" fmla="*/ 200828 w 498634"/>
              <a:gd name="connsiteY735" fmla="*/ 460612 h 975388"/>
              <a:gd name="connsiteX736" fmla="*/ 200828 w 498634"/>
              <a:gd name="connsiteY736" fmla="*/ 464356 h 975388"/>
              <a:gd name="connsiteX737" fmla="*/ 203328 w 498634"/>
              <a:gd name="connsiteY737" fmla="*/ 469348 h 975388"/>
              <a:gd name="connsiteX738" fmla="*/ 204576 w 498634"/>
              <a:gd name="connsiteY738" fmla="*/ 480579 h 975388"/>
              <a:gd name="connsiteX739" fmla="*/ 207076 w 498634"/>
              <a:gd name="connsiteY739" fmla="*/ 483075 h 975388"/>
              <a:gd name="connsiteX740" fmla="*/ 208326 w 498634"/>
              <a:gd name="connsiteY740" fmla="*/ 486819 h 975388"/>
              <a:gd name="connsiteX741" fmla="*/ 210824 w 498634"/>
              <a:gd name="connsiteY741" fmla="*/ 490563 h 975388"/>
              <a:gd name="connsiteX742" fmla="*/ 219570 w 498634"/>
              <a:gd name="connsiteY742" fmla="*/ 499299 h 975388"/>
              <a:gd name="connsiteX743" fmla="*/ 220820 w 498634"/>
              <a:gd name="connsiteY743" fmla="*/ 499299 h 975388"/>
              <a:gd name="connsiteX744" fmla="*/ 223318 w 498634"/>
              <a:gd name="connsiteY744" fmla="*/ 501795 h 975388"/>
              <a:gd name="connsiteX745" fmla="*/ 225816 w 498634"/>
              <a:gd name="connsiteY745" fmla="*/ 500547 h 975388"/>
              <a:gd name="connsiteX746" fmla="*/ 225816 w 498634"/>
              <a:gd name="connsiteY746" fmla="*/ 488067 h 975388"/>
              <a:gd name="connsiteX747" fmla="*/ 227066 w 498634"/>
              <a:gd name="connsiteY747" fmla="*/ 486819 h 975388"/>
              <a:gd name="connsiteX748" fmla="*/ 230814 w 498634"/>
              <a:gd name="connsiteY748" fmla="*/ 484323 h 975388"/>
              <a:gd name="connsiteX749" fmla="*/ 232064 w 498634"/>
              <a:gd name="connsiteY749" fmla="*/ 484323 h 975388"/>
              <a:gd name="connsiteX750" fmla="*/ 234562 w 498634"/>
              <a:gd name="connsiteY750" fmla="*/ 483075 h 975388"/>
              <a:gd name="connsiteX751" fmla="*/ 238310 w 498634"/>
              <a:gd name="connsiteY751" fmla="*/ 479331 h 975388"/>
              <a:gd name="connsiteX752" fmla="*/ 242060 w 498634"/>
              <a:gd name="connsiteY752" fmla="*/ 478083 h 975388"/>
              <a:gd name="connsiteX753" fmla="*/ 245808 w 498634"/>
              <a:gd name="connsiteY753" fmla="*/ 470596 h 975388"/>
              <a:gd name="connsiteX754" fmla="*/ 245808 w 498634"/>
              <a:gd name="connsiteY754" fmla="*/ 464356 h 975388"/>
              <a:gd name="connsiteX755" fmla="*/ 247056 w 498634"/>
              <a:gd name="connsiteY755" fmla="*/ 463108 h 975388"/>
              <a:gd name="connsiteX756" fmla="*/ 250804 w 498634"/>
              <a:gd name="connsiteY756" fmla="*/ 453124 h 975388"/>
              <a:gd name="connsiteX757" fmla="*/ 252054 w 498634"/>
              <a:gd name="connsiteY757" fmla="*/ 449380 h 975388"/>
              <a:gd name="connsiteX758" fmla="*/ 250804 w 498634"/>
              <a:gd name="connsiteY758" fmla="*/ 446884 h 975388"/>
              <a:gd name="connsiteX759" fmla="*/ 214572 w 498634"/>
              <a:gd name="connsiteY759" fmla="*/ 446884 h 975388"/>
              <a:gd name="connsiteX760" fmla="*/ 210824 w 498634"/>
              <a:gd name="connsiteY760" fmla="*/ 451876 h 975388"/>
              <a:gd name="connsiteX761" fmla="*/ 209574 w 498634"/>
              <a:gd name="connsiteY761" fmla="*/ 455620 h 975388"/>
              <a:gd name="connsiteX762" fmla="*/ 212074 w 498634"/>
              <a:gd name="connsiteY762" fmla="*/ 460612 h 975388"/>
              <a:gd name="connsiteX763" fmla="*/ 213322 w 498634"/>
              <a:gd name="connsiteY763" fmla="*/ 459364 h 975388"/>
              <a:gd name="connsiteX764" fmla="*/ 214572 w 498634"/>
              <a:gd name="connsiteY764" fmla="*/ 453124 h 975388"/>
              <a:gd name="connsiteX765" fmla="*/ 217070 w 498634"/>
              <a:gd name="connsiteY765" fmla="*/ 446884 h 975388"/>
              <a:gd name="connsiteX766" fmla="*/ 214572 w 498634"/>
              <a:gd name="connsiteY766" fmla="*/ 446884 h 975388"/>
              <a:gd name="connsiteX767" fmla="*/ 180838 w 498634"/>
              <a:gd name="connsiteY767" fmla="*/ 445636 h 975388"/>
              <a:gd name="connsiteX768" fmla="*/ 182088 w 498634"/>
              <a:gd name="connsiteY768" fmla="*/ 448132 h 975388"/>
              <a:gd name="connsiteX769" fmla="*/ 184586 w 498634"/>
              <a:gd name="connsiteY769" fmla="*/ 450628 h 975388"/>
              <a:gd name="connsiteX770" fmla="*/ 185836 w 498634"/>
              <a:gd name="connsiteY770" fmla="*/ 450628 h 975388"/>
              <a:gd name="connsiteX771" fmla="*/ 185836 w 498634"/>
              <a:gd name="connsiteY771" fmla="*/ 446884 h 975388"/>
              <a:gd name="connsiteX772" fmla="*/ 183338 w 498634"/>
              <a:gd name="connsiteY772" fmla="*/ 445636 h 975388"/>
              <a:gd name="connsiteX773" fmla="*/ 180838 w 498634"/>
              <a:gd name="connsiteY773" fmla="*/ 445636 h 975388"/>
              <a:gd name="connsiteX774" fmla="*/ 219570 w 498634"/>
              <a:gd name="connsiteY774" fmla="*/ 438148 h 975388"/>
              <a:gd name="connsiteX775" fmla="*/ 218320 w 498634"/>
              <a:gd name="connsiteY775" fmla="*/ 439396 h 975388"/>
              <a:gd name="connsiteX776" fmla="*/ 219570 w 498634"/>
              <a:gd name="connsiteY776" fmla="*/ 440644 h 975388"/>
              <a:gd name="connsiteX777" fmla="*/ 220820 w 498634"/>
              <a:gd name="connsiteY777" fmla="*/ 439396 h 975388"/>
              <a:gd name="connsiteX778" fmla="*/ 220820 w 498634"/>
              <a:gd name="connsiteY778" fmla="*/ 438148 h 975388"/>
              <a:gd name="connsiteX779" fmla="*/ 182088 w 498634"/>
              <a:gd name="connsiteY779" fmla="*/ 433157 h 975388"/>
              <a:gd name="connsiteX780" fmla="*/ 180838 w 498634"/>
              <a:gd name="connsiteY780" fmla="*/ 435652 h 975388"/>
              <a:gd name="connsiteX781" fmla="*/ 180838 w 498634"/>
              <a:gd name="connsiteY781" fmla="*/ 438148 h 975388"/>
              <a:gd name="connsiteX782" fmla="*/ 182088 w 498634"/>
              <a:gd name="connsiteY782" fmla="*/ 439396 h 975388"/>
              <a:gd name="connsiteX783" fmla="*/ 183338 w 498634"/>
              <a:gd name="connsiteY783" fmla="*/ 438148 h 975388"/>
              <a:gd name="connsiteX784" fmla="*/ 183338 w 498634"/>
              <a:gd name="connsiteY784" fmla="*/ 434405 h 975388"/>
              <a:gd name="connsiteX785" fmla="*/ 182088 w 498634"/>
              <a:gd name="connsiteY785" fmla="*/ 433157 h 975388"/>
              <a:gd name="connsiteX786" fmla="*/ 297032 w 498634"/>
              <a:gd name="connsiteY786" fmla="*/ 429413 h 975388"/>
              <a:gd name="connsiteX787" fmla="*/ 302030 w 498634"/>
              <a:gd name="connsiteY787" fmla="*/ 430661 h 975388"/>
              <a:gd name="connsiteX788" fmla="*/ 302030 w 498634"/>
              <a:gd name="connsiteY788" fmla="*/ 431909 h 975388"/>
              <a:gd name="connsiteX789" fmla="*/ 303280 w 498634"/>
              <a:gd name="connsiteY789" fmla="*/ 433157 h 975388"/>
              <a:gd name="connsiteX790" fmla="*/ 303280 w 498634"/>
              <a:gd name="connsiteY790" fmla="*/ 435652 h 975388"/>
              <a:gd name="connsiteX791" fmla="*/ 304530 w 498634"/>
              <a:gd name="connsiteY791" fmla="*/ 441892 h 975388"/>
              <a:gd name="connsiteX792" fmla="*/ 308278 w 498634"/>
              <a:gd name="connsiteY792" fmla="*/ 449380 h 975388"/>
              <a:gd name="connsiteX793" fmla="*/ 310776 w 498634"/>
              <a:gd name="connsiteY793" fmla="*/ 458116 h 975388"/>
              <a:gd name="connsiteX794" fmla="*/ 312026 w 498634"/>
              <a:gd name="connsiteY794" fmla="*/ 460612 h 975388"/>
              <a:gd name="connsiteX795" fmla="*/ 313276 w 498634"/>
              <a:gd name="connsiteY795" fmla="*/ 465604 h 975388"/>
              <a:gd name="connsiteX796" fmla="*/ 315774 w 498634"/>
              <a:gd name="connsiteY796" fmla="*/ 470596 h 975388"/>
              <a:gd name="connsiteX797" fmla="*/ 313276 w 498634"/>
              <a:gd name="connsiteY797" fmla="*/ 481827 h 975388"/>
              <a:gd name="connsiteX798" fmla="*/ 310776 w 498634"/>
              <a:gd name="connsiteY798" fmla="*/ 483075 h 975388"/>
              <a:gd name="connsiteX799" fmla="*/ 309526 w 498634"/>
              <a:gd name="connsiteY799" fmla="*/ 483075 h 975388"/>
              <a:gd name="connsiteX800" fmla="*/ 302030 w 498634"/>
              <a:gd name="connsiteY800" fmla="*/ 483075 h 975388"/>
              <a:gd name="connsiteX801" fmla="*/ 298282 w 498634"/>
              <a:gd name="connsiteY801" fmla="*/ 478083 h 975388"/>
              <a:gd name="connsiteX802" fmla="*/ 297032 w 498634"/>
              <a:gd name="connsiteY802" fmla="*/ 474339 h 975388"/>
              <a:gd name="connsiteX803" fmla="*/ 293284 w 498634"/>
              <a:gd name="connsiteY803" fmla="*/ 463108 h 975388"/>
              <a:gd name="connsiteX804" fmla="*/ 292036 w 498634"/>
              <a:gd name="connsiteY804" fmla="*/ 458116 h 975388"/>
              <a:gd name="connsiteX805" fmla="*/ 289536 w 498634"/>
              <a:gd name="connsiteY805" fmla="*/ 451876 h 975388"/>
              <a:gd name="connsiteX806" fmla="*/ 280790 w 498634"/>
              <a:gd name="connsiteY806" fmla="*/ 439396 h 975388"/>
              <a:gd name="connsiteX807" fmla="*/ 280790 w 498634"/>
              <a:gd name="connsiteY807" fmla="*/ 438148 h 975388"/>
              <a:gd name="connsiteX808" fmla="*/ 285788 w 498634"/>
              <a:gd name="connsiteY808" fmla="*/ 435652 h 975388"/>
              <a:gd name="connsiteX809" fmla="*/ 292036 w 498634"/>
              <a:gd name="connsiteY809" fmla="*/ 439396 h 975388"/>
              <a:gd name="connsiteX810" fmla="*/ 294534 w 498634"/>
              <a:gd name="connsiteY810" fmla="*/ 446884 h 975388"/>
              <a:gd name="connsiteX811" fmla="*/ 295784 w 498634"/>
              <a:gd name="connsiteY811" fmla="*/ 455620 h 975388"/>
              <a:gd name="connsiteX812" fmla="*/ 299532 w 498634"/>
              <a:gd name="connsiteY812" fmla="*/ 460612 h 975388"/>
              <a:gd name="connsiteX813" fmla="*/ 300782 w 498634"/>
              <a:gd name="connsiteY813" fmla="*/ 460612 h 975388"/>
              <a:gd name="connsiteX814" fmla="*/ 300782 w 498634"/>
              <a:gd name="connsiteY814" fmla="*/ 451876 h 975388"/>
              <a:gd name="connsiteX815" fmla="*/ 297032 w 498634"/>
              <a:gd name="connsiteY815" fmla="*/ 446884 h 975388"/>
              <a:gd name="connsiteX816" fmla="*/ 295784 w 498634"/>
              <a:gd name="connsiteY816" fmla="*/ 443140 h 975388"/>
              <a:gd name="connsiteX817" fmla="*/ 294534 w 498634"/>
              <a:gd name="connsiteY817" fmla="*/ 440644 h 975388"/>
              <a:gd name="connsiteX818" fmla="*/ 293284 w 498634"/>
              <a:gd name="connsiteY818" fmla="*/ 431909 h 975388"/>
              <a:gd name="connsiteX819" fmla="*/ 294534 w 498634"/>
              <a:gd name="connsiteY819" fmla="*/ 430661 h 975388"/>
              <a:gd name="connsiteX820" fmla="*/ 297032 w 498634"/>
              <a:gd name="connsiteY820" fmla="*/ 429413 h 975388"/>
              <a:gd name="connsiteX821" fmla="*/ 334514 w 498634"/>
              <a:gd name="connsiteY821" fmla="*/ 428165 h 975388"/>
              <a:gd name="connsiteX822" fmla="*/ 335764 w 498634"/>
              <a:gd name="connsiteY822" fmla="*/ 434405 h 975388"/>
              <a:gd name="connsiteX823" fmla="*/ 337014 w 498634"/>
              <a:gd name="connsiteY823" fmla="*/ 438148 h 975388"/>
              <a:gd name="connsiteX824" fmla="*/ 338264 w 498634"/>
              <a:gd name="connsiteY824" fmla="*/ 449380 h 975388"/>
              <a:gd name="connsiteX825" fmla="*/ 335764 w 498634"/>
              <a:gd name="connsiteY825" fmla="*/ 455620 h 975388"/>
              <a:gd name="connsiteX826" fmla="*/ 333266 w 498634"/>
              <a:gd name="connsiteY826" fmla="*/ 460612 h 975388"/>
              <a:gd name="connsiteX827" fmla="*/ 330766 w 498634"/>
              <a:gd name="connsiteY827" fmla="*/ 469348 h 975388"/>
              <a:gd name="connsiteX828" fmla="*/ 322020 w 498634"/>
              <a:gd name="connsiteY828" fmla="*/ 476835 h 975388"/>
              <a:gd name="connsiteX829" fmla="*/ 320772 w 498634"/>
              <a:gd name="connsiteY829" fmla="*/ 473092 h 975388"/>
              <a:gd name="connsiteX830" fmla="*/ 323270 w 498634"/>
              <a:gd name="connsiteY830" fmla="*/ 470596 h 975388"/>
              <a:gd name="connsiteX831" fmla="*/ 324520 w 498634"/>
              <a:gd name="connsiteY831" fmla="*/ 468100 h 975388"/>
              <a:gd name="connsiteX832" fmla="*/ 330766 w 498634"/>
              <a:gd name="connsiteY832" fmla="*/ 453124 h 975388"/>
              <a:gd name="connsiteX833" fmla="*/ 332016 w 498634"/>
              <a:gd name="connsiteY833" fmla="*/ 451876 h 975388"/>
              <a:gd name="connsiteX834" fmla="*/ 332016 w 498634"/>
              <a:gd name="connsiteY834" fmla="*/ 448132 h 975388"/>
              <a:gd name="connsiteX835" fmla="*/ 330766 w 498634"/>
              <a:gd name="connsiteY835" fmla="*/ 438148 h 975388"/>
              <a:gd name="connsiteX836" fmla="*/ 330766 w 498634"/>
              <a:gd name="connsiteY836" fmla="*/ 431909 h 975388"/>
              <a:gd name="connsiteX837" fmla="*/ 334514 w 498634"/>
              <a:gd name="connsiteY837" fmla="*/ 428165 h 975388"/>
              <a:gd name="connsiteX838" fmla="*/ 183338 w 498634"/>
              <a:gd name="connsiteY838" fmla="*/ 424421 h 975388"/>
              <a:gd name="connsiteX839" fmla="*/ 182088 w 498634"/>
              <a:gd name="connsiteY839" fmla="*/ 428165 h 975388"/>
              <a:gd name="connsiteX840" fmla="*/ 183338 w 498634"/>
              <a:gd name="connsiteY840" fmla="*/ 429413 h 975388"/>
              <a:gd name="connsiteX841" fmla="*/ 185836 w 498634"/>
              <a:gd name="connsiteY841" fmla="*/ 428165 h 975388"/>
              <a:gd name="connsiteX842" fmla="*/ 185836 w 498634"/>
              <a:gd name="connsiteY842" fmla="*/ 424421 h 975388"/>
              <a:gd name="connsiteX843" fmla="*/ 183338 w 498634"/>
              <a:gd name="connsiteY843" fmla="*/ 424421 h 975388"/>
              <a:gd name="connsiteX844" fmla="*/ 304530 w 498634"/>
              <a:gd name="connsiteY844" fmla="*/ 414437 h 975388"/>
              <a:gd name="connsiteX845" fmla="*/ 308278 w 498634"/>
              <a:gd name="connsiteY845" fmla="*/ 418181 h 975388"/>
              <a:gd name="connsiteX846" fmla="*/ 308278 w 498634"/>
              <a:gd name="connsiteY846" fmla="*/ 421925 h 975388"/>
              <a:gd name="connsiteX847" fmla="*/ 304530 w 498634"/>
              <a:gd name="connsiteY847" fmla="*/ 424421 h 975388"/>
              <a:gd name="connsiteX848" fmla="*/ 303280 w 498634"/>
              <a:gd name="connsiteY848" fmla="*/ 418181 h 975388"/>
              <a:gd name="connsiteX849" fmla="*/ 304530 w 498634"/>
              <a:gd name="connsiteY849" fmla="*/ 414437 h 975388"/>
              <a:gd name="connsiteX850" fmla="*/ 302030 w 498634"/>
              <a:gd name="connsiteY850" fmla="*/ 404453 h 975388"/>
              <a:gd name="connsiteX851" fmla="*/ 305778 w 498634"/>
              <a:gd name="connsiteY851" fmla="*/ 405701 h 975388"/>
              <a:gd name="connsiteX852" fmla="*/ 305778 w 498634"/>
              <a:gd name="connsiteY852" fmla="*/ 410693 h 975388"/>
              <a:gd name="connsiteX853" fmla="*/ 304530 w 498634"/>
              <a:gd name="connsiteY853" fmla="*/ 413189 h 975388"/>
              <a:gd name="connsiteX854" fmla="*/ 303280 w 498634"/>
              <a:gd name="connsiteY854" fmla="*/ 413189 h 975388"/>
              <a:gd name="connsiteX855" fmla="*/ 303280 w 498634"/>
              <a:gd name="connsiteY855" fmla="*/ 411941 h 975388"/>
              <a:gd name="connsiteX856" fmla="*/ 302030 w 498634"/>
              <a:gd name="connsiteY856" fmla="*/ 405701 h 975388"/>
              <a:gd name="connsiteX857" fmla="*/ 239560 w 498634"/>
              <a:gd name="connsiteY857" fmla="*/ 403205 h 975388"/>
              <a:gd name="connsiteX858" fmla="*/ 238310 w 498634"/>
              <a:gd name="connsiteY858" fmla="*/ 405701 h 975388"/>
              <a:gd name="connsiteX859" fmla="*/ 237062 w 498634"/>
              <a:gd name="connsiteY859" fmla="*/ 413189 h 975388"/>
              <a:gd name="connsiteX860" fmla="*/ 234562 w 498634"/>
              <a:gd name="connsiteY860" fmla="*/ 420677 h 975388"/>
              <a:gd name="connsiteX861" fmla="*/ 234562 w 498634"/>
              <a:gd name="connsiteY861" fmla="*/ 421925 h 975388"/>
              <a:gd name="connsiteX862" fmla="*/ 229566 w 498634"/>
              <a:gd name="connsiteY862" fmla="*/ 428165 h 975388"/>
              <a:gd name="connsiteX863" fmla="*/ 224568 w 498634"/>
              <a:gd name="connsiteY863" fmla="*/ 433157 h 975388"/>
              <a:gd name="connsiteX864" fmla="*/ 225816 w 498634"/>
              <a:gd name="connsiteY864" fmla="*/ 435652 h 975388"/>
              <a:gd name="connsiteX865" fmla="*/ 227066 w 498634"/>
              <a:gd name="connsiteY865" fmla="*/ 435652 h 975388"/>
              <a:gd name="connsiteX866" fmla="*/ 232064 w 498634"/>
              <a:gd name="connsiteY866" fmla="*/ 430661 h 975388"/>
              <a:gd name="connsiteX867" fmla="*/ 237062 w 498634"/>
              <a:gd name="connsiteY867" fmla="*/ 424421 h 975388"/>
              <a:gd name="connsiteX868" fmla="*/ 237062 w 498634"/>
              <a:gd name="connsiteY868" fmla="*/ 423173 h 975388"/>
              <a:gd name="connsiteX869" fmla="*/ 239560 w 498634"/>
              <a:gd name="connsiteY869" fmla="*/ 418181 h 975388"/>
              <a:gd name="connsiteX870" fmla="*/ 239560 w 498634"/>
              <a:gd name="connsiteY870" fmla="*/ 414437 h 975388"/>
              <a:gd name="connsiteX871" fmla="*/ 239560 w 498634"/>
              <a:gd name="connsiteY871" fmla="*/ 408197 h 975388"/>
              <a:gd name="connsiteX872" fmla="*/ 239560 w 498634"/>
              <a:gd name="connsiteY872" fmla="*/ 405701 h 975388"/>
              <a:gd name="connsiteX873" fmla="*/ 239560 w 498634"/>
              <a:gd name="connsiteY873" fmla="*/ 403205 h 975388"/>
              <a:gd name="connsiteX874" fmla="*/ 253304 w 498634"/>
              <a:gd name="connsiteY874" fmla="*/ 400709 h 975388"/>
              <a:gd name="connsiteX875" fmla="*/ 258302 w 498634"/>
              <a:gd name="connsiteY875" fmla="*/ 400709 h 975388"/>
              <a:gd name="connsiteX876" fmla="*/ 258302 w 498634"/>
              <a:gd name="connsiteY876" fmla="*/ 401957 h 975388"/>
              <a:gd name="connsiteX877" fmla="*/ 259550 w 498634"/>
              <a:gd name="connsiteY877" fmla="*/ 404453 h 975388"/>
              <a:gd name="connsiteX878" fmla="*/ 259550 w 498634"/>
              <a:gd name="connsiteY878" fmla="*/ 406949 h 975388"/>
              <a:gd name="connsiteX879" fmla="*/ 262050 w 498634"/>
              <a:gd name="connsiteY879" fmla="*/ 413189 h 975388"/>
              <a:gd name="connsiteX880" fmla="*/ 264548 w 498634"/>
              <a:gd name="connsiteY880" fmla="*/ 419429 h 975388"/>
              <a:gd name="connsiteX881" fmla="*/ 265798 w 498634"/>
              <a:gd name="connsiteY881" fmla="*/ 420677 h 975388"/>
              <a:gd name="connsiteX882" fmla="*/ 273294 w 498634"/>
              <a:gd name="connsiteY882" fmla="*/ 428165 h 975388"/>
              <a:gd name="connsiteX883" fmla="*/ 272044 w 498634"/>
              <a:gd name="connsiteY883" fmla="*/ 433157 h 975388"/>
              <a:gd name="connsiteX884" fmla="*/ 270796 w 498634"/>
              <a:gd name="connsiteY884" fmla="*/ 433157 h 975388"/>
              <a:gd name="connsiteX885" fmla="*/ 269546 w 498634"/>
              <a:gd name="connsiteY885" fmla="*/ 431909 h 975388"/>
              <a:gd name="connsiteX886" fmla="*/ 259550 w 498634"/>
              <a:gd name="connsiteY886" fmla="*/ 423173 h 975388"/>
              <a:gd name="connsiteX887" fmla="*/ 255802 w 498634"/>
              <a:gd name="connsiteY887" fmla="*/ 418181 h 975388"/>
              <a:gd name="connsiteX888" fmla="*/ 255802 w 498634"/>
              <a:gd name="connsiteY888" fmla="*/ 414437 h 975388"/>
              <a:gd name="connsiteX889" fmla="*/ 253304 w 498634"/>
              <a:gd name="connsiteY889" fmla="*/ 410693 h 975388"/>
              <a:gd name="connsiteX890" fmla="*/ 253304 w 498634"/>
              <a:gd name="connsiteY890" fmla="*/ 409445 h 975388"/>
              <a:gd name="connsiteX891" fmla="*/ 253304 w 498634"/>
              <a:gd name="connsiteY891" fmla="*/ 406949 h 975388"/>
              <a:gd name="connsiteX892" fmla="*/ 253304 w 498634"/>
              <a:gd name="connsiteY892" fmla="*/ 403205 h 975388"/>
              <a:gd name="connsiteX893" fmla="*/ 253304 w 498634"/>
              <a:gd name="connsiteY893" fmla="*/ 400709 h 975388"/>
              <a:gd name="connsiteX894" fmla="*/ 158350 w 498634"/>
              <a:gd name="connsiteY894" fmla="*/ 393222 h 975388"/>
              <a:gd name="connsiteX895" fmla="*/ 159598 w 498634"/>
              <a:gd name="connsiteY895" fmla="*/ 398213 h 975388"/>
              <a:gd name="connsiteX896" fmla="*/ 169594 w 498634"/>
              <a:gd name="connsiteY896" fmla="*/ 420677 h 975388"/>
              <a:gd name="connsiteX897" fmla="*/ 169594 w 498634"/>
              <a:gd name="connsiteY897" fmla="*/ 429413 h 975388"/>
              <a:gd name="connsiteX898" fmla="*/ 170844 w 498634"/>
              <a:gd name="connsiteY898" fmla="*/ 439396 h 975388"/>
              <a:gd name="connsiteX899" fmla="*/ 170844 w 498634"/>
              <a:gd name="connsiteY899" fmla="*/ 445636 h 975388"/>
              <a:gd name="connsiteX900" fmla="*/ 169594 w 498634"/>
              <a:gd name="connsiteY900" fmla="*/ 445636 h 975388"/>
              <a:gd name="connsiteX901" fmla="*/ 164596 w 498634"/>
              <a:gd name="connsiteY901" fmla="*/ 436900 h 975388"/>
              <a:gd name="connsiteX902" fmla="*/ 162098 w 498634"/>
              <a:gd name="connsiteY902" fmla="*/ 434405 h 975388"/>
              <a:gd name="connsiteX903" fmla="*/ 160848 w 498634"/>
              <a:gd name="connsiteY903" fmla="*/ 431909 h 975388"/>
              <a:gd name="connsiteX904" fmla="*/ 160848 w 498634"/>
              <a:gd name="connsiteY904" fmla="*/ 425669 h 975388"/>
              <a:gd name="connsiteX905" fmla="*/ 159598 w 498634"/>
              <a:gd name="connsiteY905" fmla="*/ 425669 h 975388"/>
              <a:gd name="connsiteX906" fmla="*/ 159598 w 498634"/>
              <a:gd name="connsiteY906" fmla="*/ 430661 h 975388"/>
              <a:gd name="connsiteX907" fmla="*/ 155850 w 498634"/>
              <a:gd name="connsiteY907" fmla="*/ 431909 h 975388"/>
              <a:gd name="connsiteX908" fmla="*/ 153352 w 498634"/>
              <a:gd name="connsiteY908" fmla="*/ 430661 h 975388"/>
              <a:gd name="connsiteX909" fmla="*/ 153352 w 498634"/>
              <a:gd name="connsiteY909" fmla="*/ 431909 h 975388"/>
              <a:gd name="connsiteX910" fmla="*/ 154600 w 498634"/>
              <a:gd name="connsiteY910" fmla="*/ 435652 h 975388"/>
              <a:gd name="connsiteX911" fmla="*/ 160848 w 498634"/>
              <a:gd name="connsiteY911" fmla="*/ 443140 h 975388"/>
              <a:gd name="connsiteX912" fmla="*/ 164596 w 498634"/>
              <a:gd name="connsiteY912" fmla="*/ 448132 h 975388"/>
              <a:gd name="connsiteX913" fmla="*/ 164596 w 498634"/>
              <a:gd name="connsiteY913" fmla="*/ 450628 h 975388"/>
              <a:gd name="connsiteX914" fmla="*/ 168344 w 498634"/>
              <a:gd name="connsiteY914" fmla="*/ 453124 h 975388"/>
              <a:gd name="connsiteX915" fmla="*/ 169594 w 498634"/>
              <a:gd name="connsiteY915" fmla="*/ 451876 h 975388"/>
              <a:gd name="connsiteX916" fmla="*/ 174592 w 498634"/>
              <a:gd name="connsiteY916" fmla="*/ 453124 h 975388"/>
              <a:gd name="connsiteX917" fmla="*/ 177090 w 498634"/>
              <a:gd name="connsiteY917" fmla="*/ 456868 h 975388"/>
              <a:gd name="connsiteX918" fmla="*/ 179588 w 498634"/>
              <a:gd name="connsiteY918" fmla="*/ 465604 h 975388"/>
              <a:gd name="connsiteX919" fmla="*/ 180838 w 498634"/>
              <a:gd name="connsiteY919" fmla="*/ 470596 h 975388"/>
              <a:gd name="connsiteX920" fmla="*/ 180838 w 498634"/>
              <a:gd name="connsiteY920" fmla="*/ 473092 h 975388"/>
              <a:gd name="connsiteX921" fmla="*/ 183338 w 498634"/>
              <a:gd name="connsiteY921" fmla="*/ 476835 h 975388"/>
              <a:gd name="connsiteX922" fmla="*/ 185836 w 498634"/>
              <a:gd name="connsiteY922" fmla="*/ 480579 h 975388"/>
              <a:gd name="connsiteX923" fmla="*/ 194582 w 498634"/>
              <a:gd name="connsiteY923" fmla="*/ 491811 h 975388"/>
              <a:gd name="connsiteX924" fmla="*/ 194582 w 498634"/>
              <a:gd name="connsiteY924" fmla="*/ 494307 h 975388"/>
              <a:gd name="connsiteX925" fmla="*/ 194582 w 498634"/>
              <a:gd name="connsiteY925" fmla="*/ 495555 h 975388"/>
              <a:gd name="connsiteX926" fmla="*/ 193332 w 498634"/>
              <a:gd name="connsiteY926" fmla="*/ 495555 h 975388"/>
              <a:gd name="connsiteX927" fmla="*/ 184586 w 498634"/>
              <a:gd name="connsiteY927" fmla="*/ 490563 h 975388"/>
              <a:gd name="connsiteX928" fmla="*/ 180838 w 498634"/>
              <a:gd name="connsiteY928" fmla="*/ 485571 h 975388"/>
              <a:gd name="connsiteX929" fmla="*/ 177090 w 498634"/>
              <a:gd name="connsiteY929" fmla="*/ 484323 h 975388"/>
              <a:gd name="connsiteX930" fmla="*/ 177090 w 498634"/>
              <a:gd name="connsiteY930" fmla="*/ 488067 h 975388"/>
              <a:gd name="connsiteX931" fmla="*/ 185836 w 498634"/>
              <a:gd name="connsiteY931" fmla="*/ 494307 h 975388"/>
              <a:gd name="connsiteX932" fmla="*/ 194582 w 498634"/>
              <a:gd name="connsiteY932" fmla="*/ 498051 h 975388"/>
              <a:gd name="connsiteX933" fmla="*/ 194582 w 498634"/>
              <a:gd name="connsiteY933" fmla="*/ 500547 h 975388"/>
              <a:gd name="connsiteX934" fmla="*/ 190834 w 498634"/>
              <a:gd name="connsiteY934" fmla="*/ 501795 h 975388"/>
              <a:gd name="connsiteX935" fmla="*/ 189584 w 498634"/>
              <a:gd name="connsiteY935" fmla="*/ 503043 h 975388"/>
              <a:gd name="connsiteX936" fmla="*/ 192082 w 498634"/>
              <a:gd name="connsiteY936" fmla="*/ 504291 h 975388"/>
              <a:gd name="connsiteX937" fmla="*/ 199580 w 498634"/>
              <a:gd name="connsiteY937" fmla="*/ 501795 h 975388"/>
              <a:gd name="connsiteX938" fmla="*/ 197080 w 498634"/>
              <a:gd name="connsiteY938" fmla="*/ 506787 h 975388"/>
              <a:gd name="connsiteX939" fmla="*/ 169594 w 498634"/>
              <a:gd name="connsiteY939" fmla="*/ 531746 h 975388"/>
              <a:gd name="connsiteX940" fmla="*/ 153352 w 498634"/>
              <a:gd name="connsiteY940" fmla="*/ 551714 h 975388"/>
              <a:gd name="connsiteX941" fmla="*/ 153352 w 498634"/>
              <a:gd name="connsiteY941" fmla="*/ 567937 h 975388"/>
              <a:gd name="connsiteX942" fmla="*/ 152102 w 498634"/>
              <a:gd name="connsiteY942" fmla="*/ 575425 h 975388"/>
              <a:gd name="connsiteX943" fmla="*/ 149604 w 498634"/>
              <a:gd name="connsiteY943" fmla="*/ 576673 h 975388"/>
              <a:gd name="connsiteX944" fmla="*/ 149604 w 498634"/>
              <a:gd name="connsiteY944" fmla="*/ 581665 h 975388"/>
              <a:gd name="connsiteX945" fmla="*/ 143356 w 498634"/>
              <a:gd name="connsiteY945" fmla="*/ 585409 h 975388"/>
              <a:gd name="connsiteX946" fmla="*/ 142106 w 498634"/>
              <a:gd name="connsiteY946" fmla="*/ 584161 h 975388"/>
              <a:gd name="connsiteX947" fmla="*/ 134610 w 498634"/>
              <a:gd name="connsiteY947" fmla="*/ 581665 h 975388"/>
              <a:gd name="connsiteX948" fmla="*/ 133360 w 498634"/>
              <a:gd name="connsiteY948" fmla="*/ 580417 h 975388"/>
              <a:gd name="connsiteX949" fmla="*/ 133360 w 498634"/>
              <a:gd name="connsiteY949" fmla="*/ 576673 h 975388"/>
              <a:gd name="connsiteX950" fmla="*/ 133360 w 498634"/>
              <a:gd name="connsiteY950" fmla="*/ 566689 h 975388"/>
              <a:gd name="connsiteX951" fmla="*/ 134610 w 498634"/>
              <a:gd name="connsiteY951" fmla="*/ 561697 h 975388"/>
              <a:gd name="connsiteX952" fmla="*/ 133360 w 498634"/>
              <a:gd name="connsiteY952" fmla="*/ 555457 h 975388"/>
              <a:gd name="connsiteX953" fmla="*/ 134610 w 498634"/>
              <a:gd name="connsiteY953" fmla="*/ 546722 h 975388"/>
              <a:gd name="connsiteX954" fmla="*/ 139608 w 498634"/>
              <a:gd name="connsiteY954" fmla="*/ 532994 h 975388"/>
              <a:gd name="connsiteX955" fmla="*/ 144606 w 498634"/>
              <a:gd name="connsiteY955" fmla="*/ 525506 h 975388"/>
              <a:gd name="connsiteX956" fmla="*/ 145854 w 498634"/>
              <a:gd name="connsiteY956" fmla="*/ 516770 h 975388"/>
              <a:gd name="connsiteX957" fmla="*/ 148354 w 498634"/>
              <a:gd name="connsiteY957" fmla="*/ 513026 h 975388"/>
              <a:gd name="connsiteX958" fmla="*/ 152102 w 498634"/>
              <a:gd name="connsiteY958" fmla="*/ 494307 h 975388"/>
              <a:gd name="connsiteX959" fmla="*/ 155850 w 498634"/>
              <a:gd name="connsiteY959" fmla="*/ 485571 h 975388"/>
              <a:gd name="connsiteX960" fmla="*/ 157100 w 498634"/>
              <a:gd name="connsiteY960" fmla="*/ 478083 h 975388"/>
              <a:gd name="connsiteX961" fmla="*/ 157100 w 498634"/>
              <a:gd name="connsiteY961" fmla="*/ 476835 h 975388"/>
              <a:gd name="connsiteX962" fmla="*/ 159598 w 498634"/>
              <a:gd name="connsiteY962" fmla="*/ 475587 h 975388"/>
              <a:gd name="connsiteX963" fmla="*/ 160848 w 498634"/>
              <a:gd name="connsiteY963" fmla="*/ 478083 h 975388"/>
              <a:gd name="connsiteX964" fmla="*/ 163346 w 498634"/>
              <a:gd name="connsiteY964" fmla="*/ 480579 h 975388"/>
              <a:gd name="connsiteX965" fmla="*/ 165846 w 498634"/>
              <a:gd name="connsiteY965" fmla="*/ 479331 h 975388"/>
              <a:gd name="connsiteX966" fmla="*/ 163346 w 498634"/>
              <a:gd name="connsiteY966" fmla="*/ 474339 h 975388"/>
              <a:gd name="connsiteX967" fmla="*/ 158350 w 498634"/>
              <a:gd name="connsiteY967" fmla="*/ 464356 h 975388"/>
              <a:gd name="connsiteX968" fmla="*/ 158350 w 498634"/>
              <a:gd name="connsiteY968" fmla="*/ 461860 h 975388"/>
              <a:gd name="connsiteX969" fmla="*/ 148354 w 498634"/>
              <a:gd name="connsiteY969" fmla="*/ 425669 h 975388"/>
              <a:gd name="connsiteX970" fmla="*/ 152102 w 498634"/>
              <a:gd name="connsiteY970" fmla="*/ 418181 h 975388"/>
              <a:gd name="connsiteX971" fmla="*/ 154600 w 498634"/>
              <a:gd name="connsiteY971" fmla="*/ 415685 h 975388"/>
              <a:gd name="connsiteX972" fmla="*/ 154600 w 498634"/>
              <a:gd name="connsiteY972" fmla="*/ 411941 h 975388"/>
              <a:gd name="connsiteX973" fmla="*/ 153352 w 498634"/>
              <a:gd name="connsiteY973" fmla="*/ 408197 h 975388"/>
              <a:gd name="connsiteX974" fmla="*/ 152102 w 498634"/>
              <a:gd name="connsiteY974" fmla="*/ 400709 h 975388"/>
              <a:gd name="connsiteX975" fmla="*/ 155850 w 498634"/>
              <a:gd name="connsiteY975" fmla="*/ 394470 h 975388"/>
              <a:gd name="connsiteX976" fmla="*/ 158350 w 498634"/>
              <a:gd name="connsiteY976" fmla="*/ 393222 h 975388"/>
              <a:gd name="connsiteX977" fmla="*/ 287038 w 498634"/>
              <a:gd name="connsiteY977" fmla="*/ 388230 h 975388"/>
              <a:gd name="connsiteX978" fmla="*/ 289536 w 498634"/>
              <a:gd name="connsiteY978" fmla="*/ 388230 h 975388"/>
              <a:gd name="connsiteX979" fmla="*/ 292036 w 498634"/>
              <a:gd name="connsiteY979" fmla="*/ 389478 h 975388"/>
              <a:gd name="connsiteX980" fmla="*/ 292036 w 498634"/>
              <a:gd name="connsiteY980" fmla="*/ 390726 h 975388"/>
              <a:gd name="connsiteX981" fmla="*/ 295784 w 498634"/>
              <a:gd name="connsiteY981" fmla="*/ 398213 h 975388"/>
              <a:gd name="connsiteX982" fmla="*/ 297032 w 498634"/>
              <a:gd name="connsiteY982" fmla="*/ 399461 h 975388"/>
              <a:gd name="connsiteX983" fmla="*/ 300782 w 498634"/>
              <a:gd name="connsiteY983" fmla="*/ 406949 h 975388"/>
              <a:gd name="connsiteX984" fmla="*/ 302030 w 498634"/>
              <a:gd name="connsiteY984" fmla="*/ 410693 h 975388"/>
              <a:gd name="connsiteX985" fmla="*/ 302030 w 498634"/>
              <a:gd name="connsiteY985" fmla="*/ 418181 h 975388"/>
              <a:gd name="connsiteX986" fmla="*/ 299532 w 498634"/>
              <a:gd name="connsiteY986" fmla="*/ 424421 h 975388"/>
              <a:gd name="connsiteX987" fmla="*/ 297032 w 498634"/>
              <a:gd name="connsiteY987" fmla="*/ 424421 h 975388"/>
              <a:gd name="connsiteX988" fmla="*/ 297032 w 498634"/>
              <a:gd name="connsiteY988" fmla="*/ 423173 h 975388"/>
              <a:gd name="connsiteX989" fmla="*/ 294534 w 498634"/>
              <a:gd name="connsiteY989" fmla="*/ 413189 h 975388"/>
              <a:gd name="connsiteX990" fmla="*/ 292036 w 498634"/>
              <a:gd name="connsiteY990" fmla="*/ 408197 h 975388"/>
              <a:gd name="connsiteX991" fmla="*/ 289536 w 498634"/>
              <a:gd name="connsiteY991" fmla="*/ 401957 h 975388"/>
              <a:gd name="connsiteX992" fmla="*/ 285788 w 498634"/>
              <a:gd name="connsiteY992" fmla="*/ 396965 h 975388"/>
              <a:gd name="connsiteX993" fmla="*/ 285788 w 498634"/>
              <a:gd name="connsiteY993" fmla="*/ 393222 h 975388"/>
              <a:gd name="connsiteX994" fmla="*/ 287038 w 498634"/>
              <a:gd name="connsiteY994" fmla="*/ 388230 h 975388"/>
              <a:gd name="connsiteX995" fmla="*/ 168344 w 498634"/>
              <a:gd name="connsiteY995" fmla="*/ 376998 h 975388"/>
              <a:gd name="connsiteX996" fmla="*/ 168344 w 498634"/>
              <a:gd name="connsiteY996" fmla="*/ 379494 h 975388"/>
              <a:gd name="connsiteX997" fmla="*/ 172092 w 498634"/>
              <a:gd name="connsiteY997" fmla="*/ 386982 h 975388"/>
              <a:gd name="connsiteX998" fmla="*/ 173342 w 498634"/>
              <a:gd name="connsiteY998" fmla="*/ 388230 h 975388"/>
              <a:gd name="connsiteX999" fmla="*/ 173342 w 498634"/>
              <a:gd name="connsiteY999" fmla="*/ 390726 h 975388"/>
              <a:gd name="connsiteX1000" fmla="*/ 174592 w 498634"/>
              <a:gd name="connsiteY1000" fmla="*/ 391974 h 975388"/>
              <a:gd name="connsiteX1001" fmla="*/ 175840 w 498634"/>
              <a:gd name="connsiteY1001" fmla="*/ 389478 h 975388"/>
              <a:gd name="connsiteX1002" fmla="*/ 175840 w 498634"/>
              <a:gd name="connsiteY1002" fmla="*/ 385734 h 975388"/>
              <a:gd name="connsiteX1003" fmla="*/ 174592 w 498634"/>
              <a:gd name="connsiteY1003" fmla="*/ 381990 h 975388"/>
              <a:gd name="connsiteX1004" fmla="*/ 173342 w 498634"/>
              <a:gd name="connsiteY1004" fmla="*/ 379494 h 975388"/>
              <a:gd name="connsiteX1005" fmla="*/ 168344 w 498634"/>
              <a:gd name="connsiteY1005" fmla="*/ 376998 h 975388"/>
              <a:gd name="connsiteX1006" fmla="*/ 360752 w 498634"/>
              <a:gd name="connsiteY1006" fmla="*/ 372006 h 975388"/>
              <a:gd name="connsiteX1007" fmla="*/ 367000 w 498634"/>
              <a:gd name="connsiteY1007" fmla="*/ 378246 h 975388"/>
              <a:gd name="connsiteX1008" fmla="*/ 365750 w 498634"/>
              <a:gd name="connsiteY1008" fmla="*/ 381990 h 975388"/>
              <a:gd name="connsiteX1009" fmla="*/ 363252 w 498634"/>
              <a:gd name="connsiteY1009" fmla="*/ 381990 h 975388"/>
              <a:gd name="connsiteX1010" fmla="*/ 360752 w 498634"/>
              <a:gd name="connsiteY1010" fmla="*/ 380742 h 975388"/>
              <a:gd name="connsiteX1011" fmla="*/ 358254 w 498634"/>
              <a:gd name="connsiteY1011" fmla="*/ 379494 h 975388"/>
              <a:gd name="connsiteX1012" fmla="*/ 357004 w 498634"/>
              <a:gd name="connsiteY1012" fmla="*/ 373254 h 975388"/>
              <a:gd name="connsiteX1013" fmla="*/ 360752 w 498634"/>
              <a:gd name="connsiteY1013" fmla="*/ 372006 h 975388"/>
              <a:gd name="connsiteX1014" fmla="*/ 383242 w 498634"/>
              <a:gd name="connsiteY1014" fmla="*/ 369510 h 975388"/>
              <a:gd name="connsiteX1015" fmla="*/ 383242 w 498634"/>
              <a:gd name="connsiteY1015" fmla="*/ 370758 h 975388"/>
              <a:gd name="connsiteX1016" fmla="*/ 383242 w 498634"/>
              <a:gd name="connsiteY1016" fmla="*/ 372006 h 975388"/>
              <a:gd name="connsiteX1017" fmla="*/ 383242 w 498634"/>
              <a:gd name="connsiteY1017" fmla="*/ 373254 h 975388"/>
              <a:gd name="connsiteX1018" fmla="*/ 385740 w 498634"/>
              <a:gd name="connsiteY1018" fmla="*/ 376998 h 975388"/>
              <a:gd name="connsiteX1019" fmla="*/ 389488 w 498634"/>
              <a:gd name="connsiteY1019" fmla="*/ 378246 h 975388"/>
              <a:gd name="connsiteX1020" fmla="*/ 394486 w 498634"/>
              <a:gd name="connsiteY1020" fmla="*/ 381990 h 975388"/>
              <a:gd name="connsiteX1021" fmla="*/ 399484 w 498634"/>
              <a:gd name="connsiteY1021" fmla="*/ 384486 h 975388"/>
              <a:gd name="connsiteX1022" fmla="*/ 400734 w 498634"/>
              <a:gd name="connsiteY1022" fmla="*/ 384486 h 975388"/>
              <a:gd name="connsiteX1023" fmla="*/ 400734 w 498634"/>
              <a:gd name="connsiteY1023" fmla="*/ 381990 h 975388"/>
              <a:gd name="connsiteX1024" fmla="*/ 395736 w 498634"/>
              <a:gd name="connsiteY1024" fmla="*/ 379494 h 975388"/>
              <a:gd name="connsiteX1025" fmla="*/ 394486 w 498634"/>
              <a:gd name="connsiteY1025" fmla="*/ 378246 h 975388"/>
              <a:gd name="connsiteX1026" fmla="*/ 394486 w 498634"/>
              <a:gd name="connsiteY1026" fmla="*/ 375750 h 975388"/>
              <a:gd name="connsiteX1027" fmla="*/ 390738 w 498634"/>
              <a:gd name="connsiteY1027" fmla="*/ 374502 h 975388"/>
              <a:gd name="connsiteX1028" fmla="*/ 389488 w 498634"/>
              <a:gd name="connsiteY1028" fmla="*/ 372006 h 975388"/>
              <a:gd name="connsiteX1029" fmla="*/ 385740 w 498634"/>
              <a:gd name="connsiteY1029" fmla="*/ 369510 h 975388"/>
              <a:gd name="connsiteX1030" fmla="*/ 383242 w 498634"/>
              <a:gd name="connsiteY1030" fmla="*/ 369510 h 975388"/>
              <a:gd name="connsiteX1031" fmla="*/ 364500 w 498634"/>
              <a:gd name="connsiteY1031" fmla="*/ 369510 h 975388"/>
              <a:gd name="connsiteX1032" fmla="*/ 371998 w 498634"/>
              <a:gd name="connsiteY1032" fmla="*/ 369510 h 975388"/>
              <a:gd name="connsiteX1033" fmla="*/ 374496 w 498634"/>
              <a:gd name="connsiteY1033" fmla="*/ 374502 h 975388"/>
              <a:gd name="connsiteX1034" fmla="*/ 374496 w 498634"/>
              <a:gd name="connsiteY1034" fmla="*/ 376998 h 975388"/>
              <a:gd name="connsiteX1035" fmla="*/ 371998 w 498634"/>
              <a:gd name="connsiteY1035" fmla="*/ 380742 h 975388"/>
              <a:gd name="connsiteX1036" fmla="*/ 368248 w 498634"/>
              <a:gd name="connsiteY1036" fmla="*/ 376998 h 975388"/>
              <a:gd name="connsiteX1037" fmla="*/ 365750 w 498634"/>
              <a:gd name="connsiteY1037" fmla="*/ 372006 h 975388"/>
              <a:gd name="connsiteX1038" fmla="*/ 364500 w 498634"/>
              <a:gd name="connsiteY1038" fmla="*/ 369510 h 975388"/>
              <a:gd name="connsiteX1039" fmla="*/ 245808 w 498634"/>
              <a:gd name="connsiteY1039" fmla="*/ 368262 h 975388"/>
              <a:gd name="connsiteX1040" fmla="*/ 249556 w 498634"/>
              <a:gd name="connsiteY1040" fmla="*/ 369510 h 975388"/>
              <a:gd name="connsiteX1041" fmla="*/ 253304 w 498634"/>
              <a:gd name="connsiteY1041" fmla="*/ 375750 h 975388"/>
              <a:gd name="connsiteX1042" fmla="*/ 253304 w 498634"/>
              <a:gd name="connsiteY1042" fmla="*/ 381990 h 975388"/>
              <a:gd name="connsiteX1043" fmla="*/ 250804 w 498634"/>
              <a:gd name="connsiteY1043" fmla="*/ 381990 h 975388"/>
              <a:gd name="connsiteX1044" fmla="*/ 245808 w 498634"/>
              <a:gd name="connsiteY1044" fmla="*/ 378246 h 975388"/>
              <a:gd name="connsiteX1045" fmla="*/ 245808 w 498634"/>
              <a:gd name="connsiteY1045" fmla="*/ 374502 h 975388"/>
              <a:gd name="connsiteX1046" fmla="*/ 245808 w 498634"/>
              <a:gd name="connsiteY1046" fmla="*/ 370758 h 975388"/>
              <a:gd name="connsiteX1047" fmla="*/ 245808 w 498634"/>
              <a:gd name="connsiteY1047" fmla="*/ 368262 h 975388"/>
              <a:gd name="connsiteX1048" fmla="*/ 381992 w 498634"/>
              <a:gd name="connsiteY1048" fmla="*/ 364518 h 975388"/>
              <a:gd name="connsiteX1049" fmla="*/ 393236 w 498634"/>
              <a:gd name="connsiteY1049" fmla="*/ 365766 h 975388"/>
              <a:gd name="connsiteX1050" fmla="*/ 396986 w 498634"/>
              <a:gd name="connsiteY1050" fmla="*/ 368262 h 975388"/>
              <a:gd name="connsiteX1051" fmla="*/ 401982 w 498634"/>
              <a:gd name="connsiteY1051" fmla="*/ 374502 h 975388"/>
              <a:gd name="connsiteX1052" fmla="*/ 408230 w 498634"/>
              <a:gd name="connsiteY1052" fmla="*/ 376998 h 975388"/>
              <a:gd name="connsiteX1053" fmla="*/ 410728 w 498634"/>
              <a:gd name="connsiteY1053" fmla="*/ 383238 h 975388"/>
              <a:gd name="connsiteX1054" fmla="*/ 409480 w 498634"/>
              <a:gd name="connsiteY1054" fmla="*/ 386982 h 975388"/>
              <a:gd name="connsiteX1055" fmla="*/ 409480 w 498634"/>
              <a:gd name="connsiteY1055" fmla="*/ 389478 h 975388"/>
              <a:gd name="connsiteX1056" fmla="*/ 405730 w 498634"/>
              <a:gd name="connsiteY1056" fmla="*/ 391974 h 975388"/>
              <a:gd name="connsiteX1057" fmla="*/ 400734 w 498634"/>
              <a:gd name="connsiteY1057" fmla="*/ 391974 h 975388"/>
              <a:gd name="connsiteX1058" fmla="*/ 389488 w 498634"/>
              <a:gd name="connsiteY1058" fmla="*/ 384486 h 975388"/>
              <a:gd name="connsiteX1059" fmla="*/ 378244 w 498634"/>
              <a:gd name="connsiteY1059" fmla="*/ 376998 h 975388"/>
              <a:gd name="connsiteX1060" fmla="*/ 375746 w 498634"/>
              <a:gd name="connsiteY1060" fmla="*/ 375750 h 975388"/>
              <a:gd name="connsiteX1061" fmla="*/ 374496 w 498634"/>
              <a:gd name="connsiteY1061" fmla="*/ 373254 h 975388"/>
              <a:gd name="connsiteX1062" fmla="*/ 374496 w 498634"/>
              <a:gd name="connsiteY1062" fmla="*/ 370758 h 975388"/>
              <a:gd name="connsiteX1063" fmla="*/ 373246 w 498634"/>
              <a:gd name="connsiteY1063" fmla="*/ 367014 h 975388"/>
              <a:gd name="connsiteX1064" fmla="*/ 375746 w 498634"/>
              <a:gd name="connsiteY1064" fmla="*/ 365766 h 975388"/>
              <a:gd name="connsiteX1065" fmla="*/ 381992 w 498634"/>
              <a:gd name="connsiteY1065" fmla="*/ 364518 h 975388"/>
              <a:gd name="connsiteX1066" fmla="*/ 237062 w 498634"/>
              <a:gd name="connsiteY1066" fmla="*/ 363270 h 975388"/>
              <a:gd name="connsiteX1067" fmla="*/ 237062 w 498634"/>
              <a:gd name="connsiteY1067" fmla="*/ 364518 h 975388"/>
              <a:gd name="connsiteX1068" fmla="*/ 234562 w 498634"/>
              <a:gd name="connsiteY1068" fmla="*/ 368262 h 975388"/>
              <a:gd name="connsiteX1069" fmla="*/ 232064 w 498634"/>
              <a:gd name="connsiteY1069" fmla="*/ 373254 h 975388"/>
              <a:gd name="connsiteX1070" fmla="*/ 230814 w 498634"/>
              <a:gd name="connsiteY1070" fmla="*/ 374502 h 975388"/>
              <a:gd name="connsiteX1071" fmla="*/ 228316 w 498634"/>
              <a:gd name="connsiteY1071" fmla="*/ 376998 h 975388"/>
              <a:gd name="connsiteX1072" fmla="*/ 225816 w 498634"/>
              <a:gd name="connsiteY1072" fmla="*/ 381990 h 975388"/>
              <a:gd name="connsiteX1073" fmla="*/ 224568 w 498634"/>
              <a:gd name="connsiteY1073" fmla="*/ 384486 h 975388"/>
              <a:gd name="connsiteX1074" fmla="*/ 223318 w 498634"/>
              <a:gd name="connsiteY1074" fmla="*/ 384486 h 975388"/>
              <a:gd name="connsiteX1075" fmla="*/ 218320 w 498634"/>
              <a:gd name="connsiteY1075" fmla="*/ 386982 h 975388"/>
              <a:gd name="connsiteX1076" fmla="*/ 210824 w 498634"/>
              <a:gd name="connsiteY1076" fmla="*/ 393222 h 975388"/>
              <a:gd name="connsiteX1077" fmla="*/ 208326 w 498634"/>
              <a:gd name="connsiteY1077" fmla="*/ 395718 h 975388"/>
              <a:gd name="connsiteX1078" fmla="*/ 200828 w 498634"/>
              <a:gd name="connsiteY1078" fmla="*/ 400709 h 975388"/>
              <a:gd name="connsiteX1079" fmla="*/ 197080 w 498634"/>
              <a:gd name="connsiteY1079" fmla="*/ 406949 h 975388"/>
              <a:gd name="connsiteX1080" fmla="*/ 195832 w 498634"/>
              <a:gd name="connsiteY1080" fmla="*/ 408197 h 975388"/>
              <a:gd name="connsiteX1081" fmla="*/ 193332 w 498634"/>
              <a:gd name="connsiteY1081" fmla="*/ 411941 h 975388"/>
              <a:gd name="connsiteX1082" fmla="*/ 189584 w 498634"/>
              <a:gd name="connsiteY1082" fmla="*/ 414437 h 975388"/>
              <a:gd name="connsiteX1083" fmla="*/ 188334 w 498634"/>
              <a:gd name="connsiteY1083" fmla="*/ 415685 h 975388"/>
              <a:gd name="connsiteX1084" fmla="*/ 188334 w 498634"/>
              <a:gd name="connsiteY1084" fmla="*/ 420677 h 975388"/>
              <a:gd name="connsiteX1085" fmla="*/ 193332 w 498634"/>
              <a:gd name="connsiteY1085" fmla="*/ 415685 h 975388"/>
              <a:gd name="connsiteX1086" fmla="*/ 198330 w 498634"/>
              <a:gd name="connsiteY1086" fmla="*/ 408197 h 975388"/>
              <a:gd name="connsiteX1087" fmla="*/ 205826 w 498634"/>
              <a:gd name="connsiteY1087" fmla="*/ 401957 h 975388"/>
              <a:gd name="connsiteX1088" fmla="*/ 220820 w 498634"/>
              <a:gd name="connsiteY1088" fmla="*/ 390726 h 975388"/>
              <a:gd name="connsiteX1089" fmla="*/ 225816 w 498634"/>
              <a:gd name="connsiteY1089" fmla="*/ 384486 h 975388"/>
              <a:gd name="connsiteX1090" fmla="*/ 232064 w 498634"/>
              <a:gd name="connsiteY1090" fmla="*/ 378246 h 975388"/>
              <a:gd name="connsiteX1091" fmla="*/ 235812 w 498634"/>
              <a:gd name="connsiteY1091" fmla="*/ 374502 h 975388"/>
              <a:gd name="connsiteX1092" fmla="*/ 237062 w 498634"/>
              <a:gd name="connsiteY1092" fmla="*/ 369510 h 975388"/>
              <a:gd name="connsiteX1093" fmla="*/ 238310 w 498634"/>
              <a:gd name="connsiteY1093" fmla="*/ 367014 h 975388"/>
              <a:gd name="connsiteX1094" fmla="*/ 238310 w 498634"/>
              <a:gd name="connsiteY1094" fmla="*/ 365766 h 975388"/>
              <a:gd name="connsiteX1095" fmla="*/ 237062 w 498634"/>
              <a:gd name="connsiteY1095" fmla="*/ 363270 h 975388"/>
              <a:gd name="connsiteX1096" fmla="*/ 313276 w 498634"/>
              <a:gd name="connsiteY1096" fmla="*/ 354535 h 975388"/>
              <a:gd name="connsiteX1097" fmla="*/ 314524 w 498634"/>
              <a:gd name="connsiteY1097" fmla="*/ 354535 h 975388"/>
              <a:gd name="connsiteX1098" fmla="*/ 318272 w 498634"/>
              <a:gd name="connsiteY1098" fmla="*/ 355783 h 975388"/>
              <a:gd name="connsiteX1099" fmla="*/ 319522 w 498634"/>
              <a:gd name="connsiteY1099" fmla="*/ 357031 h 975388"/>
              <a:gd name="connsiteX1100" fmla="*/ 327018 w 498634"/>
              <a:gd name="connsiteY1100" fmla="*/ 359526 h 975388"/>
              <a:gd name="connsiteX1101" fmla="*/ 329518 w 498634"/>
              <a:gd name="connsiteY1101" fmla="*/ 359526 h 975388"/>
              <a:gd name="connsiteX1102" fmla="*/ 332016 w 498634"/>
              <a:gd name="connsiteY1102" fmla="*/ 359526 h 975388"/>
              <a:gd name="connsiteX1103" fmla="*/ 350758 w 498634"/>
              <a:gd name="connsiteY1103" fmla="*/ 373254 h 975388"/>
              <a:gd name="connsiteX1104" fmla="*/ 357004 w 498634"/>
              <a:gd name="connsiteY1104" fmla="*/ 379494 h 975388"/>
              <a:gd name="connsiteX1105" fmla="*/ 360752 w 498634"/>
              <a:gd name="connsiteY1105" fmla="*/ 383238 h 975388"/>
              <a:gd name="connsiteX1106" fmla="*/ 378244 w 498634"/>
              <a:gd name="connsiteY1106" fmla="*/ 408197 h 975388"/>
              <a:gd name="connsiteX1107" fmla="*/ 383242 w 498634"/>
              <a:gd name="connsiteY1107" fmla="*/ 433157 h 975388"/>
              <a:gd name="connsiteX1108" fmla="*/ 371998 w 498634"/>
              <a:gd name="connsiteY1108" fmla="*/ 479331 h 975388"/>
              <a:gd name="connsiteX1109" fmla="*/ 363252 w 498634"/>
              <a:gd name="connsiteY1109" fmla="*/ 500547 h 975388"/>
              <a:gd name="connsiteX1110" fmla="*/ 362002 w 498634"/>
              <a:gd name="connsiteY1110" fmla="*/ 504291 h 975388"/>
              <a:gd name="connsiteX1111" fmla="*/ 358254 w 498634"/>
              <a:gd name="connsiteY1111" fmla="*/ 520514 h 975388"/>
              <a:gd name="connsiteX1112" fmla="*/ 357004 w 498634"/>
              <a:gd name="connsiteY1112" fmla="*/ 525506 h 975388"/>
              <a:gd name="connsiteX1113" fmla="*/ 354506 w 498634"/>
              <a:gd name="connsiteY1113" fmla="*/ 534242 h 975388"/>
              <a:gd name="connsiteX1114" fmla="*/ 354506 w 498634"/>
              <a:gd name="connsiteY1114" fmla="*/ 536738 h 975388"/>
              <a:gd name="connsiteX1115" fmla="*/ 353256 w 498634"/>
              <a:gd name="connsiteY1115" fmla="*/ 537986 h 975388"/>
              <a:gd name="connsiteX1116" fmla="*/ 352006 w 498634"/>
              <a:gd name="connsiteY1116" fmla="*/ 546722 h 975388"/>
              <a:gd name="connsiteX1117" fmla="*/ 350758 w 498634"/>
              <a:gd name="connsiteY1117" fmla="*/ 550466 h 975388"/>
              <a:gd name="connsiteX1118" fmla="*/ 347008 w 498634"/>
              <a:gd name="connsiteY1118" fmla="*/ 547970 h 975388"/>
              <a:gd name="connsiteX1119" fmla="*/ 345760 w 498634"/>
              <a:gd name="connsiteY1119" fmla="*/ 542978 h 975388"/>
              <a:gd name="connsiteX1120" fmla="*/ 345760 w 498634"/>
              <a:gd name="connsiteY1120" fmla="*/ 541730 h 975388"/>
              <a:gd name="connsiteX1121" fmla="*/ 345760 w 498634"/>
              <a:gd name="connsiteY1121" fmla="*/ 536738 h 975388"/>
              <a:gd name="connsiteX1122" fmla="*/ 345760 w 498634"/>
              <a:gd name="connsiteY1122" fmla="*/ 530498 h 975388"/>
              <a:gd name="connsiteX1123" fmla="*/ 345760 w 498634"/>
              <a:gd name="connsiteY1123" fmla="*/ 529250 h 975388"/>
              <a:gd name="connsiteX1124" fmla="*/ 343260 w 498634"/>
              <a:gd name="connsiteY1124" fmla="*/ 528002 h 975388"/>
              <a:gd name="connsiteX1125" fmla="*/ 343260 w 498634"/>
              <a:gd name="connsiteY1125" fmla="*/ 530498 h 975388"/>
              <a:gd name="connsiteX1126" fmla="*/ 343260 w 498634"/>
              <a:gd name="connsiteY1126" fmla="*/ 532994 h 975388"/>
              <a:gd name="connsiteX1127" fmla="*/ 340762 w 498634"/>
              <a:gd name="connsiteY1127" fmla="*/ 545474 h 975388"/>
              <a:gd name="connsiteX1128" fmla="*/ 343260 w 498634"/>
              <a:gd name="connsiteY1128" fmla="*/ 550466 h 975388"/>
              <a:gd name="connsiteX1129" fmla="*/ 344510 w 498634"/>
              <a:gd name="connsiteY1129" fmla="*/ 551714 h 975388"/>
              <a:gd name="connsiteX1130" fmla="*/ 344510 w 498634"/>
              <a:gd name="connsiteY1130" fmla="*/ 555457 h 975388"/>
              <a:gd name="connsiteX1131" fmla="*/ 348258 w 498634"/>
              <a:gd name="connsiteY1131" fmla="*/ 555457 h 975388"/>
              <a:gd name="connsiteX1132" fmla="*/ 352006 w 498634"/>
              <a:gd name="connsiteY1132" fmla="*/ 556705 h 975388"/>
              <a:gd name="connsiteX1133" fmla="*/ 352006 w 498634"/>
              <a:gd name="connsiteY1133" fmla="*/ 561697 h 975388"/>
              <a:gd name="connsiteX1134" fmla="*/ 352006 w 498634"/>
              <a:gd name="connsiteY1134" fmla="*/ 564193 h 975388"/>
              <a:gd name="connsiteX1135" fmla="*/ 345760 w 498634"/>
              <a:gd name="connsiteY1135" fmla="*/ 572929 h 975388"/>
              <a:gd name="connsiteX1136" fmla="*/ 345760 w 498634"/>
              <a:gd name="connsiteY1136" fmla="*/ 575425 h 975388"/>
              <a:gd name="connsiteX1137" fmla="*/ 344510 w 498634"/>
              <a:gd name="connsiteY1137" fmla="*/ 581665 h 975388"/>
              <a:gd name="connsiteX1138" fmla="*/ 343260 w 498634"/>
              <a:gd name="connsiteY1138" fmla="*/ 582913 h 975388"/>
              <a:gd name="connsiteX1139" fmla="*/ 342012 w 498634"/>
              <a:gd name="connsiteY1139" fmla="*/ 590401 h 975388"/>
              <a:gd name="connsiteX1140" fmla="*/ 337014 w 498634"/>
              <a:gd name="connsiteY1140" fmla="*/ 610368 h 975388"/>
              <a:gd name="connsiteX1141" fmla="*/ 333266 w 498634"/>
              <a:gd name="connsiteY1141" fmla="*/ 622848 h 975388"/>
              <a:gd name="connsiteX1142" fmla="*/ 332016 w 498634"/>
              <a:gd name="connsiteY1142" fmla="*/ 625344 h 975388"/>
              <a:gd name="connsiteX1143" fmla="*/ 329518 w 498634"/>
              <a:gd name="connsiteY1143" fmla="*/ 634079 h 975388"/>
              <a:gd name="connsiteX1144" fmla="*/ 329518 w 498634"/>
              <a:gd name="connsiteY1144" fmla="*/ 642815 h 975388"/>
              <a:gd name="connsiteX1145" fmla="*/ 332016 w 498634"/>
              <a:gd name="connsiteY1145" fmla="*/ 647807 h 975388"/>
              <a:gd name="connsiteX1146" fmla="*/ 330766 w 498634"/>
              <a:gd name="connsiteY1146" fmla="*/ 652799 h 975388"/>
              <a:gd name="connsiteX1147" fmla="*/ 325770 w 498634"/>
              <a:gd name="connsiteY1147" fmla="*/ 652799 h 975388"/>
              <a:gd name="connsiteX1148" fmla="*/ 324520 w 498634"/>
              <a:gd name="connsiteY1148" fmla="*/ 652799 h 975388"/>
              <a:gd name="connsiteX1149" fmla="*/ 317024 w 498634"/>
              <a:gd name="connsiteY1149" fmla="*/ 646559 h 975388"/>
              <a:gd name="connsiteX1150" fmla="*/ 318272 w 498634"/>
              <a:gd name="connsiteY1150" fmla="*/ 640319 h 975388"/>
              <a:gd name="connsiteX1151" fmla="*/ 319522 w 498634"/>
              <a:gd name="connsiteY1151" fmla="*/ 639071 h 975388"/>
              <a:gd name="connsiteX1152" fmla="*/ 319522 w 498634"/>
              <a:gd name="connsiteY1152" fmla="*/ 636575 h 975388"/>
              <a:gd name="connsiteX1153" fmla="*/ 318272 w 498634"/>
              <a:gd name="connsiteY1153" fmla="*/ 630335 h 975388"/>
              <a:gd name="connsiteX1154" fmla="*/ 318272 w 498634"/>
              <a:gd name="connsiteY1154" fmla="*/ 626592 h 975388"/>
              <a:gd name="connsiteX1155" fmla="*/ 318272 w 498634"/>
              <a:gd name="connsiteY1155" fmla="*/ 620352 h 975388"/>
              <a:gd name="connsiteX1156" fmla="*/ 323270 w 498634"/>
              <a:gd name="connsiteY1156" fmla="*/ 611616 h 975388"/>
              <a:gd name="connsiteX1157" fmla="*/ 325770 w 498634"/>
              <a:gd name="connsiteY1157" fmla="*/ 605376 h 975388"/>
              <a:gd name="connsiteX1158" fmla="*/ 327018 w 498634"/>
              <a:gd name="connsiteY1158" fmla="*/ 602880 h 975388"/>
              <a:gd name="connsiteX1159" fmla="*/ 328268 w 498634"/>
              <a:gd name="connsiteY1159" fmla="*/ 592896 h 975388"/>
              <a:gd name="connsiteX1160" fmla="*/ 327018 w 498634"/>
              <a:gd name="connsiteY1160" fmla="*/ 587905 h 975388"/>
              <a:gd name="connsiteX1161" fmla="*/ 329518 w 498634"/>
              <a:gd name="connsiteY1161" fmla="*/ 582913 h 975388"/>
              <a:gd name="connsiteX1162" fmla="*/ 330766 w 498634"/>
              <a:gd name="connsiteY1162" fmla="*/ 582913 h 975388"/>
              <a:gd name="connsiteX1163" fmla="*/ 337014 w 498634"/>
              <a:gd name="connsiteY1163" fmla="*/ 580417 h 975388"/>
              <a:gd name="connsiteX1164" fmla="*/ 338264 w 498634"/>
              <a:gd name="connsiteY1164" fmla="*/ 577921 h 975388"/>
              <a:gd name="connsiteX1165" fmla="*/ 337014 w 498634"/>
              <a:gd name="connsiteY1165" fmla="*/ 575425 h 975388"/>
              <a:gd name="connsiteX1166" fmla="*/ 332016 w 498634"/>
              <a:gd name="connsiteY1166" fmla="*/ 574177 h 975388"/>
              <a:gd name="connsiteX1167" fmla="*/ 330766 w 498634"/>
              <a:gd name="connsiteY1167" fmla="*/ 569185 h 975388"/>
              <a:gd name="connsiteX1168" fmla="*/ 332016 w 498634"/>
              <a:gd name="connsiteY1168" fmla="*/ 565441 h 975388"/>
              <a:gd name="connsiteX1169" fmla="*/ 330766 w 498634"/>
              <a:gd name="connsiteY1169" fmla="*/ 559201 h 975388"/>
              <a:gd name="connsiteX1170" fmla="*/ 332016 w 498634"/>
              <a:gd name="connsiteY1170" fmla="*/ 545474 h 975388"/>
              <a:gd name="connsiteX1171" fmla="*/ 335764 w 498634"/>
              <a:gd name="connsiteY1171" fmla="*/ 537986 h 975388"/>
              <a:gd name="connsiteX1172" fmla="*/ 334514 w 498634"/>
              <a:gd name="connsiteY1172" fmla="*/ 531746 h 975388"/>
              <a:gd name="connsiteX1173" fmla="*/ 337014 w 498634"/>
              <a:gd name="connsiteY1173" fmla="*/ 530498 h 975388"/>
              <a:gd name="connsiteX1174" fmla="*/ 338264 w 498634"/>
              <a:gd name="connsiteY1174" fmla="*/ 526754 h 975388"/>
              <a:gd name="connsiteX1175" fmla="*/ 339512 w 498634"/>
              <a:gd name="connsiteY1175" fmla="*/ 523010 h 975388"/>
              <a:gd name="connsiteX1176" fmla="*/ 338264 w 498634"/>
              <a:gd name="connsiteY1176" fmla="*/ 518018 h 975388"/>
              <a:gd name="connsiteX1177" fmla="*/ 338264 w 498634"/>
              <a:gd name="connsiteY1177" fmla="*/ 514274 h 975388"/>
              <a:gd name="connsiteX1178" fmla="*/ 337014 w 498634"/>
              <a:gd name="connsiteY1178" fmla="*/ 510531 h 975388"/>
              <a:gd name="connsiteX1179" fmla="*/ 333266 w 498634"/>
              <a:gd name="connsiteY1179" fmla="*/ 504291 h 975388"/>
              <a:gd name="connsiteX1180" fmla="*/ 333266 w 498634"/>
              <a:gd name="connsiteY1180" fmla="*/ 503043 h 975388"/>
              <a:gd name="connsiteX1181" fmla="*/ 334514 w 498634"/>
              <a:gd name="connsiteY1181" fmla="*/ 500547 h 975388"/>
              <a:gd name="connsiteX1182" fmla="*/ 329518 w 498634"/>
              <a:gd name="connsiteY1182" fmla="*/ 494307 h 975388"/>
              <a:gd name="connsiteX1183" fmla="*/ 327018 w 498634"/>
              <a:gd name="connsiteY1183" fmla="*/ 491811 h 975388"/>
              <a:gd name="connsiteX1184" fmla="*/ 327018 w 498634"/>
              <a:gd name="connsiteY1184" fmla="*/ 480579 h 975388"/>
              <a:gd name="connsiteX1185" fmla="*/ 327018 w 498634"/>
              <a:gd name="connsiteY1185" fmla="*/ 478083 h 975388"/>
              <a:gd name="connsiteX1186" fmla="*/ 330766 w 498634"/>
              <a:gd name="connsiteY1186" fmla="*/ 473092 h 975388"/>
              <a:gd name="connsiteX1187" fmla="*/ 330766 w 498634"/>
              <a:gd name="connsiteY1187" fmla="*/ 471844 h 975388"/>
              <a:gd name="connsiteX1188" fmla="*/ 334514 w 498634"/>
              <a:gd name="connsiteY1188" fmla="*/ 466852 h 975388"/>
              <a:gd name="connsiteX1189" fmla="*/ 334514 w 498634"/>
              <a:gd name="connsiteY1189" fmla="*/ 465604 h 975388"/>
              <a:gd name="connsiteX1190" fmla="*/ 334514 w 498634"/>
              <a:gd name="connsiteY1190" fmla="*/ 460612 h 975388"/>
              <a:gd name="connsiteX1191" fmla="*/ 338264 w 498634"/>
              <a:gd name="connsiteY1191" fmla="*/ 456868 h 975388"/>
              <a:gd name="connsiteX1192" fmla="*/ 338264 w 498634"/>
              <a:gd name="connsiteY1192" fmla="*/ 454372 h 975388"/>
              <a:gd name="connsiteX1193" fmla="*/ 339512 w 498634"/>
              <a:gd name="connsiteY1193" fmla="*/ 453124 h 975388"/>
              <a:gd name="connsiteX1194" fmla="*/ 340762 w 498634"/>
              <a:gd name="connsiteY1194" fmla="*/ 449380 h 975388"/>
              <a:gd name="connsiteX1195" fmla="*/ 340762 w 498634"/>
              <a:gd name="connsiteY1195" fmla="*/ 435652 h 975388"/>
              <a:gd name="connsiteX1196" fmla="*/ 337014 w 498634"/>
              <a:gd name="connsiteY1196" fmla="*/ 428165 h 975388"/>
              <a:gd name="connsiteX1197" fmla="*/ 334514 w 498634"/>
              <a:gd name="connsiteY1197" fmla="*/ 425669 h 975388"/>
              <a:gd name="connsiteX1198" fmla="*/ 333266 w 498634"/>
              <a:gd name="connsiteY1198" fmla="*/ 421925 h 975388"/>
              <a:gd name="connsiteX1199" fmla="*/ 332016 w 498634"/>
              <a:gd name="connsiteY1199" fmla="*/ 415685 h 975388"/>
              <a:gd name="connsiteX1200" fmla="*/ 329518 w 498634"/>
              <a:gd name="connsiteY1200" fmla="*/ 414437 h 975388"/>
              <a:gd name="connsiteX1201" fmla="*/ 329518 w 498634"/>
              <a:gd name="connsiteY1201" fmla="*/ 415685 h 975388"/>
              <a:gd name="connsiteX1202" fmla="*/ 329518 w 498634"/>
              <a:gd name="connsiteY1202" fmla="*/ 421925 h 975388"/>
              <a:gd name="connsiteX1203" fmla="*/ 329518 w 498634"/>
              <a:gd name="connsiteY1203" fmla="*/ 426917 h 975388"/>
              <a:gd name="connsiteX1204" fmla="*/ 327018 w 498634"/>
              <a:gd name="connsiteY1204" fmla="*/ 433157 h 975388"/>
              <a:gd name="connsiteX1205" fmla="*/ 328268 w 498634"/>
              <a:gd name="connsiteY1205" fmla="*/ 435652 h 975388"/>
              <a:gd name="connsiteX1206" fmla="*/ 330766 w 498634"/>
              <a:gd name="connsiteY1206" fmla="*/ 444388 h 975388"/>
              <a:gd name="connsiteX1207" fmla="*/ 329518 w 498634"/>
              <a:gd name="connsiteY1207" fmla="*/ 449380 h 975388"/>
              <a:gd name="connsiteX1208" fmla="*/ 329518 w 498634"/>
              <a:gd name="connsiteY1208" fmla="*/ 451876 h 975388"/>
              <a:gd name="connsiteX1209" fmla="*/ 325770 w 498634"/>
              <a:gd name="connsiteY1209" fmla="*/ 458116 h 975388"/>
              <a:gd name="connsiteX1210" fmla="*/ 324520 w 498634"/>
              <a:gd name="connsiteY1210" fmla="*/ 460612 h 975388"/>
              <a:gd name="connsiteX1211" fmla="*/ 319522 w 498634"/>
              <a:gd name="connsiteY1211" fmla="*/ 466852 h 975388"/>
              <a:gd name="connsiteX1212" fmla="*/ 317024 w 498634"/>
              <a:gd name="connsiteY1212" fmla="*/ 464356 h 975388"/>
              <a:gd name="connsiteX1213" fmla="*/ 315774 w 498634"/>
              <a:gd name="connsiteY1213" fmla="*/ 455620 h 975388"/>
              <a:gd name="connsiteX1214" fmla="*/ 314524 w 498634"/>
              <a:gd name="connsiteY1214" fmla="*/ 451876 h 975388"/>
              <a:gd name="connsiteX1215" fmla="*/ 313276 w 498634"/>
              <a:gd name="connsiteY1215" fmla="*/ 450628 h 975388"/>
              <a:gd name="connsiteX1216" fmla="*/ 310776 w 498634"/>
              <a:gd name="connsiteY1216" fmla="*/ 444388 h 975388"/>
              <a:gd name="connsiteX1217" fmla="*/ 307028 w 498634"/>
              <a:gd name="connsiteY1217" fmla="*/ 438148 h 975388"/>
              <a:gd name="connsiteX1218" fmla="*/ 305778 w 498634"/>
              <a:gd name="connsiteY1218" fmla="*/ 435652 h 975388"/>
              <a:gd name="connsiteX1219" fmla="*/ 304530 w 498634"/>
              <a:gd name="connsiteY1219" fmla="*/ 431909 h 975388"/>
              <a:gd name="connsiteX1220" fmla="*/ 305778 w 498634"/>
              <a:gd name="connsiteY1220" fmla="*/ 430661 h 975388"/>
              <a:gd name="connsiteX1221" fmla="*/ 309526 w 498634"/>
              <a:gd name="connsiteY1221" fmla="*/ 428165 h 975388"/>
              <a:gd name="connsiteX1222" fmla="*/ 310776 w 498634"/>
              <a:gd name="connsiteY1222" fmla="*/ 424421 h 975388"/>
              <a:gd name="connsiteX1223" fmla="*/ 310776 w 498634"/>
              <a:gd name="connsiteY1223" fmla="*/ 420677 h 975388"/>
              <a:gd name="connsiteX1224" fmla="*/ 310776 w 498634"/>
              <a:gd name="connsiteY1224" fmla="*/ 409445 h 975388"/>
              <a:gd name="connsiteX1225" fmla="*/ 309526 w 498634"/>
              <a:gd name="connsiteY1225" fmla="*/ 406949 h 975388"/>
              <a:gd name="connsiteX1226" fmla="*/ 309526 w 498634"/>
              <a:gd name="connsiteY1226" fmla="*/ 404453 h 975388"/>
              <a:gd name="connsiteX1227" fmla="*/ 310776 w 498634"/>
              <a:gd name="connsiteY1227" fmla="*/ 400709 h 975388"/>
              <a:gd name="connsiteX1228" fmla="*/ 313276 w 498634"/>
              <a:gd name="connsiteY1228" fmla="*/ 398213 h 975388"/>
              <a:gd name="connsiteX1229" fmla="*/ 315774 w 498634"/>
              <a:gd name="connsiteY1229" fmla="*/ 395718 h 975388"/>
              <a:gd name="connsiteX1230" fmla="*/ 317024 w 498634"/>
              <a:gd name="connsiteY1230" fmla="*/ 394470 h 975388"/>
              <a:gd name="connsiteX1231" fmla="*/ 317024 w 498634"/>
              <a:gd name="connsiteY1231" fmla="*/ 393222 h 975388"/>
              <a:gd name="connsiteX1232" fmla="*/ 319522 w 498634"/>
              <a:gd name="connsiteY1232" fmla="*/ 386982 h 975388"/>
              <a:gd name="connsiteX1233" fmla="*/ 320772 w 498634"/>
              <a:gd name="connsiteY1233" fmla="*/ 381990 h 975388"/>
              <a:gd name="connsiteX1234" fmla="*/ 319522 w 498634"/>
              <a:gd name="connsiteY1234" fmla="*/ 376998 h 975388"/>
              <a:gd name="connsiteX1235" fmla="*/ 318272 w 498634"/>
              <a:gd name="connsiteY1235" fmla="*/ 368262 h 975388"/>
              <a:gd name="connsiteX1236" fmla="*/ 317024 w 498634"/>
              <a:gd name="connsiteY1236" fmla="*/ 364518 h 975388"/>
              <a:gd name="connsiteX1237" fmla="*/ 315774 w 498634"/>
              <a:gd name="connsiteY1237" fmla="*/ 362022 h 975388"/>
              <a:gd name="connsiteX1238" fmla="*/ 313276 w 498634"/>
              <a:gd name="connsiteY1238" fmla="*/ 359526 h 975388"/>
              <a:gd name="connsiteX1239" fmla="*/ 312026 w 498634"/>
              <a:gd name="connsiteY1239" fmla="*/ 357031 h 975388"/>
              <a:gd name="connsiteX1240" fmla="*/ 313276 w 498634"/>
              <a:gd name="connsiteY1240" fmla="*/ 354535 h 975388"/>
              <a:gd name="connsiteX1241" fmla="*/ 303280 w 498634"/>
              <a:gd name="connsiteY1241" fmla="*/ 353287 h 975388"/>
              <a:gd name="connsiteX1242" fmla="*/ 304530 w 498634"/>
              <a:gd name="connsiteY1242" fmla="*/ 353287 h 975388"/>
              <a:gd name="connsiteX1243" fmla="*/ 307028 w 498634"/>
              <a:gd name="connsiteY1243" fmla="*/ 354535 h 975388"/>
              <a:gd name="connsiteX1244" fmla="*/ 310776 w 498634"/>
              <a:gd name="connsiteY1244" fmla="*/ 360774 h 975388"/>
              <a:gd name="connsiteX1245" fmla="*/ 313276 w 498634"/>
              <a:gd name="connsiteY1245" fmla="*/ 365766 h 975388"/>
              <a:gd name="connsiteX1246" fmla="*/ 314524 w 498634"/>
              <a:gd name="connsiteY1246" fmla="*/ 373254 h 975388"/>
              <a:gd name="connsiteX1247" fmla="*/ 315774 w 498634"/>
              <a:gd name="connsiteY1247" fmla="*/ 375750 h 975388"/>
              <a:gd name="connsiteX1248" fmla="*/ 315774 w 498634"/>
              <a:gd name="connsiteY1248" fmla="*/ 386982 h 975388"/>
              <a:gd name="connsiteX1249" fmla="*/ 315774 w 498634"/>
              <a:gd name="connsiteY1249" fmla="*/ 390726 h 975388"/>
              <a:gd name="connsiteX1250" fmla="*/ 309526 w 498634"/>
              <a:gd name="connsiteY1250" fmla="*/ 394470 h 975388"/>
              <a:gd name="connsiteX1251" fmla="*/ 308278 w 498634"/>
              <a:gd name="connsiteY1251" fmla="*/ 395718 h 975388"/>
              <a:gd name="connsiteX1252" fmla="*/ 307028 w 498634"/>
              <a:gd name="connsiteY1252" fmla="*/ 395718 h 975388"/>
              <a:gd name="connsiteX1253" fmla="*/ 305778 w 498634"/>
              <a:gd name="connsiteY1253" fmla="*/ 395718 h 975388"/>
              <a:gd name="connsiteX1254" fmla="*/ 305778 w 498634"/>
              <a:gd name="connsiteY1254" fmla="*/ 393222 h 975388"/>
              <a:gd name="connsiteX1255" fmla="*/ 308278 w 498634"/>
              <a:gd name="connsiteY1255" fmla="*/ 388230 h 975388"/>
              <a:gd name="connsiteX1256" fmla="*/ 308278 w 498634"/>
              <a:gd name="connsiteY1256" fmla="*/ 384486 h 975388"/>
              <a:gd name="connsiteX1257" fmla="*/ 308278 w 498634"/>
              <a:gd name="connsiteY1257" fmla="*/ 383238 h 975388"/>
              <a:gd name="connsiteX1258" fmla="*/ 308278 w 498634"/>
              <a:gd name="connsiteY1258" fmla="*/ 380742 h 975388"/>
              <a:gd name="connsiteX1259" fmla="*/ 308278 w 498634"/>
              <a:gd name="connsiteY1259" fmla="*/ 378246 h 975388"/>
              <a:gd name="connsiteX1260" fmla="*/ 308278 w 498634"/>
              <a:gd name="connsiteY1260" fmla="*/ 364518 h 975388"/>
              <a:gd name="connsiteX1261" fmla="*/ 305778 w 498634"/>
              <a:gd name="connsiteY1261" fmla="*/ 359526 h 975388"/>
              <a:gd name="connsiteX1262" fmla="*/ 304530 w 498634"/>
              <a:gd name="connsiteY1262" fmla="*/ 358278 h 975388"/>
              <a:gd name="connsiteX1263" fmla="*/ 304530 w 498634"/>
              <a:gd name="connsiteY1263" fmla="*/ 357031 h 975388"/>
              <a:gd name="connsiteX1264" fmla="*/ 303280 w 498634"/>
              <a:gd name="connsiteY1264" fmla="*/ 353287 h 975388"/>
              <a:gd name="connsiteX1265" fmla="*/ 295784 w 498634"/>
              <a:gd name="connsiteY1265" fmla="*/ 352039 h 975388"/>
              <a:gd name="connsiteX1266" fmla="*/ 297032 w 498634"/>
              <a:gd name="connsiteY1266" fmla="*/ 353287 h 975388"/>
              <a:gd name="connsiteX1267" fmla="*/ 299532 w 498634"/>
              <a:gd name="connsiteY1267" fmla="*/ 357031 h 975388"/>
              <a:gd name="connsiteX1268" fmla="*/ 302030 w 498634"/>
              <a:gd name="connsiteY1268" fmla="*/ 360774 h 975388"/>
              <a:gd name="connsiteX1269" fmla="*/ 302030 w 498634"/>
              <a:gd name="connsiteY1269" fmla="*/ 364518 h 975388"/>
              <a:gd name="connsiteX1270" fmla="*/ 303280 w 498634"/>
              <a:gd name="connsiteY1270" fmla="*/ 368262 h 975388"/>
              <a:gd name="connsiteX1271" fmla="*/ 304530 w 498634"/>
              <a:gd name="connsiteY1271" fmla="*/ 369510 h 975388"/>
              <a:gd name="connsiteX1272" fmla="*/ 304530 w 498634"/>
              <a:gd name="connsiteY1272" fmla="*/ 380742 h 975388"/>
              <a:gd name="connsiteX1273" fmla="*/ 304530 w 498634"/>
              <a:gd name="connsiteY1273" fmla="*/ 384486 h 975388"/>
              <a:gd name="connsiteX1274" fmla="*/ 299532 w 498634"/>
              <a:gd name="connsiteY1274" fmla="*/ 390726 h 975388"/>
              <a:gd name="connsiteX1275" fmla="*/ 297032 w 498634"/>
              <a:gd name="connsiteY1275" fmla="*/ 390726 h 975388"/>
              <a:gd name="connsiteX1276" fmla="*/ 295784 w 498634"/>
              <a:gd name="connsiteY1276" fmla="*/ 388230 h 975388"/>
              <a:gd name="connsiteX1277" fmla="*/ 294534 w 498634"/>
              <a:gd name="connsiteY1277" fmla="*/ 386982 h 975388"/>
              <a:gd name="connsiteX1278" fmla="*/ 290786 w 498634"/>
              <a:gd name="connsiteY1278" fmla="*/ 380742 h 975388"/>
              <a:gd name="connsiteX1279" fmla="*/ 293284 w 498634"/>
              <a:gd name="connsiteY1279" fmla="*/ 375750 h 975388"/>
              <a:gd name="connsiteX1280" fmla="*/ 293284 w 498634"/>
              <a:gd name="connsiteY1280" fmla="*/ 372006 h 975388"/>
              <a:gd name="connsiteX1281" fmla="*/ 293284 w 498634"/>
              <a:gd name="connsiteY1281" fmla="*/ 365766 h 975388"/>
              <a:gd name="connsiteX1282" fmla="*/ 297032 w 498634"/>
              <a:gd name="connsiteY1282" fmla="*/ 360774 h 975388"/>
              <a:gd name="connsiteX1283" fmla="*/ 295784 w 498634"/>
              <a:gd name="connsiteY1283" fmla="*/ 357031 h 975388"/>
              <a:gd name="connsiteX1284" fmla="*/ 294534 w 498634"/>
              <a:gd name="connsiteY1284" fmla="*/ 354535 h 975388"/>
              <a:gd name="connsiteX1285" fmla="*/ 295784 w 498634"/>
              <a:gd name="connsiteY1285" fmla="*/ 352039 h 975388"/>
              <a:gd name="connsiteX1286" fmla="*/ 283290 w 498634"/>
              <a:gd name="connsiteY1286" fmla="*/ 345799 h 975388"/>
              <a:gd name="connsiteX1287" fmla="*/ 280790 w 498634"/>
              <a:gd name="connsiteY1287" fmla="*/ 349543 h 975388"/>
              <a:gd name="connsiteX1288" fmla="*/ 279542 w 498634"/>
              <a:gd name="connsiteY1288" fmla="*/ 352039 h 975388"/>
              <a:gd name="connsiteX1289" fmla="*/ 278292 w 498634"/>
              <a:gd name="connsiteY1289" fmla="*/ 354535 h 975388"/>
              <a:gd name="connsiteX1290" fmla="*/ 279542 w 498634"/>
              <a:gd name="connsiteY1290" fmla="*/ 354535 h 975388"/>
              <a:gd name="connsiteX1291" fmla="*/ 280790 w 498634"/>
              <a:gd name="connsiteY1291" fmla="*/ 353287 h 975388"/>
              <a:gd name="connsiteX1292" fmla="*/ 283290 w 498634"/>
              <a:gd name="connsiteY1292" fmla="*/ 350791 h 975388"/>
              <a:gd name="connsiteX1293" fmla="*/ 284538 w 498634"/>
              <a:gd name="connsiteY1293" fmla="*/ 347047 h 975388"/>
              <a:gd name="connsiteX1294" fmla="*/ 284538 w 498634"/>
              <a:gd name="connsiteY1294" fmla="*/ 345799 h 975388"/>
              <a:gd name="connsiteX1295" fmla="*/ 217070 w 498634"/>
              <a:gd name="connsiteY1295" fmla="*/ 345799 h 975388"/>
              <a:gd name="connsiteX1296" fmla="*/ 215822 w 498634"/>
              <a:gd name="connsiteY1296" fmla="*/ 347047 h 975388"/>
              <a:gd name="connsiteX1297" fmla="*/ 217070 w 498634"/>
              <a:gd name="connsiteY1297" fmla="*/ 349543 h 975388"/>
              <a:gd name="connsiteX1298" fmla="*/ 218320 w 498634"/>
              <a:gd name="connsiteY1298" fmla="*/ 350791 h 975388"/>
              <a:gd name="connsiteX1299" fmla="*/ 219570 w 498634"/>
              <a:gd name="connsiteY1299" fmla="*/ 354535 h 975388"/>
              <a:gd name="connsiteX1300" fmla="*/ 219570 w 498634"/>
              <a:gd name="connsiteY1300" fmla="*/ 357031 h 975388"/>
              <a:gd name="connsiteX1301" fmla="*/ 220820 w 498634"/>
              <a:gd name="connsiteY1301" fmla="*/ 363270 h 975388"/>
              <a:gd name="connsiteX1302" fmla="*/ 219570 w 498634"/>
              <a:gd name="connsiteY1302" fmla="*/ 367014 h 975388"/>
              <a:gd name="connsiteX1303" fmla="*/ 218320 w 498634"/>
              <a:gd name="connsiteY1303" fmla="*/ 373254 h 975388"/>
              <a:gd name="connsiteX1304" fmla="*/ 219570 w 498634"/>
              <a:gd name="connsiteY1304" fmla="*/ 375750 h 975388"/>
              <a:gd name="connsiteX1305" fmla="*/ 223318 w 498634"/>
              <a:gd name="connsiteY1305" fmla="*/ 369510 h 975388"/>
              <a:gd name="connsiteX1306" fmla="*/ 223318 w 498634"/>
              <a:gd name="connsiteY1306" fmla="*/ 367014 h 975388"/>
              <a:gd name="connsiteX1307" fmla="*/ 223318 w 498634"/>
              <a:gd name="connsiteY1307" fmla="*/ 363270 h 975388"/>
              <a:gd name="connsiteX1308" fmla="*/ 224568 w 498634"/>
              <a:gd name="connsiteY1308" fmla="*/ 360774 h 975388"/>
              <a:gd name="connsiteX1309" fmla="*/ 224568 w 498634"/>
              <a:gd name="connsiteY1309" fmla="*/ 357031 h 975388"/>
              <a:gd name="connsiteX1310" fmla="*/ 223318 w 498634"/>
              <a:gd name="connsiteY1310" fmla="*/ 353287 h 975388"/>
              <a:gd name="connsiteX1311" fmla="*/ 218320 w 498634"/>
              <a:gd name="connsiteY1311" fmla="*/ 347047 h 975388"/>
              <a:gd name="connsiteX1312" fmla="*/ 217070 w 498634"/>
              <a:gd name="connsiteY1312" fmla="*/ 345799 h 975388"/>
              <a:gd name="connsiteX1313" fmla="*/ 205826 w 498634"/>
              <a:gd name="connsiteY1313" fmla="*/ 319591 h 975388"/>
              <a:gd name="connsiteX1314" fmla="*/ 204576 w 498634"/>
              <a:gd name="connsiteY1314" fmla="*/ 322087 h 975388"/>
              <a:gd name="connsiteX1315" fmla="*/ 207076 w 498634"/>
              <a:gd name="connsiteY1315" fmla="*/ 325831 h 975388"/>
              <a:gd name="connsiteX1316" fmla="*/ 207076 w 498634"/>
              <a:gd name="connsiteY1316" fmla="*/ 329575 h 975388"/>
              <a:gd name="connsiteX1317" fmla="*/ 210824 w 498634"/>
              <a:gd name="connsiteY1317" fmla="*/ 338311 h 975388"/>
              <a:gd name="connsiteX1318" fmla="*/ 213322 w 498634"/>
              <a:gd name="connsiteY1318" fmla="*/ 340807 h 975388"/>
              <a:gd name="connsiteX1319" fmla="*/ 214572 w 498634"/>
              <a:gd name="connsiteY1319" fmla="*/ 339559 h 975388"/>
              <a:gd name="connsiteX1320" fmla="*/ 210824 w 498634"/>
              <a:gd name="connsiteY1320" fmla="*/ 330823 h 975388"/>
              <a:gd name="connsiteX1321" fmla="*/ 210824 w 498634"/>
              <a:gd name="connsiteY1321" fmla="*/ 329575 h 975388"/>
              <a:gd name="connsiteX1322" fmla="*/ 208326 w 498634"/>
              <a:gd name="connsiteY1322" fmla="*/ 325831 h 975388"/>
              <a:gd name="connsiteX1323" fmla="*/ 208326 w 498634"/>
              <a:gd name="connsiteY1323" fmla="*/ 323335 h 975388"/>
              <a:gd name="connsiteX1324" fmla="*/ 207076 w 498634"/>
              <a:gd name="connsiteY1324" fmla="*/ 320839 h 975388"/>
              <a:gd name="connsiteX1325" fmla="*/ 205826 w 498634"/>
              <a:gd name="connsiteY1325" fmla="*/ 319591 h 975388"/>
              <a:gd name="connsiteX1326" fmla="*/ 197080 w 498634"/>
              <a:gd name="connsiteY1326" fmla="*/ 287144 h 975388"/>
              <a:gd name="connsiteX1327" fmla="*/ 195832 w 498634"/>
              <a:gd name="connsiteY1327" fmla="*/ 288392 h 975388"/>
              <a:gd name="connsiteX1328" fmla="*/ 197080 w 498634"/>
              <a:gd name="connsiteY1328" fmla="*/ 293384 h 975388"/>
              <a:gd name="connsiteX1329" fmla="*/ 199580 w 498634"/>
              <a:gd name="connsiteY1329" fmla="*/ 292136 h 975388"/>
              <a:gd name="connsiteX1330" fmla="*/ 199580 w 498634"/>
              <a:gd name="connsiteY1330" fmla="*/ 288392 h 975388"/>
              <a:gd name="connsiteX1331" fmla="*/ 198330 w 498634"/>
              <a:gd name="connsiteY1331" fmla="*/ 287144 h 975388"/>
              <a:gd name="connsiteX1332" fmla="*/ 197080 w 498634"/>
              <a:gd name="connsiteY1332" fmla="*/ 287144 h 975388"/>
              <a:gd name="connsiteX1333" fmla="*/ 163346 w 498634"/>
              <a:gd name="connsiteY1333" fmla="*/ 287144 h 975388"/>
              <a:gd name="connsiteX1334" fmla="*/ 160848 w 498634"/>
              <a:gd name="connsiteY1334" fmla="*/ 288392 h 975388"/>
              <a:gd name="connsiteX1335" fmla="*/ 159598 w 498634"/>
              <a:gd name="connsiteY1335" fmla="*/ 292136 h 975388"/>
              <a:gd name="connsiteX1336" fmla="*/ 164596 w 498634"/>
              <a:gd name="connsiteY1336" fmla="*/ 290888 h 975388"/>
              <a:gd name="connsiteX1337" fmla="*/ 165846 w 498634"/>
              <a:gd name="connsiteY1337" fmla="*/ 288392 h 975388"/>
              <a:gd name="connsiteX1338" fmla="*/ 163346 w 498634"/>
              <a:gd name="connsiteY1338" fmla="*/ 287144 h 975388"/>
              <a:gd name="connsiteX1339" fmla="*/ 159598 w 498634"/>
              <a:gd name="connsiteY1339" fmla="*/ 275913 h 975388"/>
              <a:gd name="connsiteX1340" fmla="*/ 153352 w 498634"/>
              <a:gd name="connsiteY1340" fmla="*/ 280904 h 975388"/>
              <a:gd name="connsiteX1341" fmla="*/ 152102 w 498634"/>
              <a:gd name="connsiteY1341" fmla="*/ 284648 h 975388"/>
              <a:gd name="connsiteX1342" fmla="*/ 153352 w 498634"/>
              <a:gd name="connsiteY1342" fmla="*/ 284648 h 975388"/>
              <a:gd name="connsiteX1343" fmla="*/ 154600 w 498634"/>
              <a:gd name="connsiteY1343" fmla="*/ 284648 h 975388"/>
              <a:gd name="connsiteX1344" fmla="*/ 160848 w 498634"/>
              <a:gd name="connsiteY1344" fmla="*/ 278409 h 975388"/>
              <a:gd name="connsiteX1345" fmla="*/ 159598 w 498634"/>
              <a:gd name="connsiteY1345" fmla="*/ 275913 h 975388"/>
              <a:gd name="connsiteX1346" fmla="*/ 160848 w 498634"/>
              <a:gd name="connsiteY1346" fmla="*/ 264681 h 975388"/>
              <a:gd name="connsiteX1347" fmla="*/ 152102 w 498634"/>
              <a:gd name="connsiteY1347" fmla="*/ 273417 h 975388"/>
              <a:gd name="connsiteX1348" fmla="*/ 154600 w 498634"/>
              <a:gd name="connsiteY1348" fmla="*/ 274665 h 975388"/>
              <a:gd name="connsiteX1349" fmla="*/ 157100 w 498634"/>
              <a:gd name="connsiteY1349" fmla="*/ 273417 h 975388"/>
              <a:gd name="connsiteX1350" fmla="*/ 163346 w 498634"/>
              <a:gd name="connsiteY1350" fmla="*/ 267177 h 975388"/>
              <a:gd name="connsiteX1351" fmla="*/ 160848 w 498634"/>
              <a:gd name="connsiteY1351" fmla="*/ 264681 h 975388"/>
              <a:gd name="connsiteX1352" fmla="*/ 187086 w 498634"/>
              <a:gd name="connsiteY1352" fmla="*/ 257193 h 975388"/>
              <a:gd name="connsiteX1353" fmla="*/ 184586 w 498634"/>
              <a:gd name="connsiteY1353" fmla="*/ 263433 h 975388"/>
              <a:gd name="connsiteX1354" fmla="*/ 180838 w 498634"/>
              <a:gd name="connsiteY1354" fmla="*/ 268425 h 975388"/>
              <a:gd name="connsiteX1355" fmla="*/ 172092 w 498634"/>
              <a:gd name="connsiteY1355" fmla="*/ 280904 h 975388"/>
              <a:gd name="connsiteX1356" fmla="*/ 172092 w 498634"/>
              <a:gd name="connsiteY1356" fmla="*/ 284648 h 975388"/>
              <a:gd name="connsiteX1357" fmla="*/ 173342 w 498634"/>
              <a:gd name="connsiteY1357" fmla="*/ 284648 h 975388"/>
              <a:gd name="connsiteX1358" fmla="*/ 177090 w 498634"/>
              <a:gd name="connsiteY1358" fmla="*/ 280904 h 975388"/>
              <a:gd name="connsiteX1359" fmla="*/ 182088 w 498634"/>
              <a:gd name="connsiteY1359" fmla="*/ 272169 h 975388"/>
              <a:gd name="connsiteX1360" fmla="*/ 187086 w 498634"/>
              <a:gd name="connsiteY1360" fmla="*/ 263433 h 975388"/>
              <a:gd name="connsiteX1361" fmla="*/ 188334 w 498634"/>
              <a:gd name="connsiteY1361" fmla="*/ 259689 h 975388"/>
              <a:gd name="connsiteX1362" fmla="*/ 188334 w 498634"/>
              <a:gd name="connsiteY1362" fmla="*/ 257193 h 975388"/>
              <a:gd name="connsiteX1363" fmla="*/ 187086 w 498634"/>
              <a:gd name="connsiteY1363" fmla="*/ 257193 h 975388"/>
              <a:gd name="connsiteX1364" fmla="*/ 153352 w 498634"/>
              <a:gd name="connsiteY1364" fmla="*/ 255945 h 975388"/>
              <a:gd name="connsiteX1365" fmla="*/ 149604 w 498634"/>
              <a:gd name="connsiteY1365" fmla="*/ 257193 h 975388"/>
              <a:gd name="connsiteX1366" fmla="*/ 145854 w 498634"/>
              <a:gd name="connsiteY1366" fmla="*/ 262185 h 975388"/>
              <a:gd name="connsiteX1367" fmla="*/ 147104 w 498634"/>
              <a:gd name="connsiteY1367" fmla="*/ 264681 h 975388"/>
              <a:gd name="connsiteX1368" fmla="*/ 148354 w 498634"/>
              <a:gd name="connsiteY1368" fmla="*/ 263433 h 975388"/>
              <a:gd name="connsiteX1369" fmla="*/ 152102 w 498634"/>
              <a:gd name="connsiteY1369" fmla="*/ 259689 h 975388"/>
              <a:gd name="connsiteX1370" fmla="*/ 155850 w 498634"/>
              <a:gd name="connsiteY1370" fmla="*/ 257193 h 975388"/>
              <a:gd name="connsiteX1371" fmla="*/ 153352 w 498634"/>
              <a:gd name="connsiteY1371" fmla="*/ 255945 h 975388"/>
              <a:gd name="connsiteX1372" fmla="*/ 172092 w 498634"/>
              <a:gd name="connsiteY1372" fmla="*/ 254697 h 975388"/>
              <a:gd name="connsiteX1373" fmla="*/ 167094 w 498634"/>
              <a:gd name="connsiteY1373" fmla="*/ 255945 h 975388"/>
              <a:gd name="connsiteX1374" fmla="*/ 167094 w 498634"/>
              <a:gd name="connsiteY1374" fmla="*/ 258441 h 975388"/>
              <a:gd name="connsiteX1375" fmla="*/ 172092 w 498634"/>
              <a:gd name="connsiteY1375" fmla="*/ 254697 h 975388"/>
              <a:gd name="connsiteX1376" fmla="*/ 177090 w 498634"/>
              <a:gd name="connsiteY1376" fmla="*/ 253449 h 975388"/>
              <a:gd name="connsiteX1377" fmla="*/ 174592 w 498634"/>
              <a:gd name="connsiteY1377" fmla="*/ 257193 h 975388"/>
              <a:gd name="connsiteX1378" fmla="*/ 169594 w 498634"/>
              <a:gd name="connsiteY1378" fmla="*/ 265929 h 975388"/>
              <a:gd name="connsiteX1379" fmla="*/ 167094 w 498634"/>
              <a:gd name="connsiteY1379" fmla="*/ 269673 h 975388"/>
              <a:gd name="connsiteX1380" fmla="*/ 165846 w 498634"/>
              <a:gd name="connsiteY1380" fmla="*/ 270921 h 975388"/>
              <a:gd name="connsiteX1381" fmla="*/ 167094 w 498634"/>
              <a:gd name="connsiteY1381" fmla="*/ 272169 h 975388"/>
              <a:gd name="connsiteX1382" fmla="*/ 172092 w 498634"/>
              <a:gd name="connsiteY1382" fmla="*/ 265929 h 975388"/>
              <a:gd name="connsiteX1383" fmla="*/ 179588 w 498634"/>
              <a:gd name="connsiteY1383" fmla="*/ 257193 h 975388"/>
              <a:gd name="connsiteX1384" fmla="*/ 180838 w 498634"/>
              <a:gd name="connsiteY1384" fmla="*/ 254697 h 975388"/>
              <a:gd name="connsiteX1385" fmla="*/ 177090 w 498634"/>
              <a:gd name="connsiteY1385" fmla="*/ 253449 h 975388"/>
              <a:gd name="connsiteX1386" fmla="*/ 118368 w 498634"/>
              <a:gd name="connsiteY1386" fmla="*/ 253449 h 975388"/>
              <a:gd name="connsiteX1387" fmla="*/ 120866 w 498634"/>
              <a:gd name="connsiteY1387" fmla="*/ 253449 h 975388"/>
              <a:gd name="connsiteX1388" fmla="*/ 122116 w 498634"/>
              <a:gd name="connsiteY1388" fmla="*/ 254697 h 975388"/>
              <a:gd name="connsiteX1389" fmla="*/ 129612 w 498634"/>
              <a:gd name="connsiteY1389" fmla="*/ 267177 h 975388"/>
              <a:gd name="connsiteX1390" fmla="*/ 130862 w 498634"/>
              <a:gd name="connsiteY1390" fmla="*/ 270921 h 975388"/>
              <a:gd name="connsiteX1391" fmla="*/ 132112 w 498634"/>
              <a:gd name="connsiteY1391" fmla="*/ 278409 h 975388"/>
              <a:gd name="connsiteX1392" fmla="*/ 129612 w 498634"/>
              <a:gd name="connsiteY1392" fmla="*/ 284648 h 975388"/>
              <a:gd name="connsiteX1393" fmla="*/ 122116 w 498634"/>
              <a:gd name="connsiteY1393" fmla="*/ 295880 h 975388"/>
              <a:gd name="connsiteX1394" fmla="*/ 118368 w 498634"/>
              <a:gd name="connsiteY1394" fmla="*/ 298376 h 975388"/>
              <a:gd name="connsiteX1395" fmla="*/ 115870 w 498634"/>
              <a:gd name="connsiteY1395" fmla="*/ 300872 h 975388"/>
              <a:gd name="connsiteX1396" fmla="*/ 113370 w 498634"/>
              <a:gd name="connsiteY1396" fmla="*/ 300872 h 975388"/>
              <a:gd name="connsiteX1397" fmla="*/ 113370 w 498634"/>
              <a:gd name="connsiteY1397" fmla="*/ 298376 h 975388"/>
              <a:gd name="connsiteX1398" fmla="*/ 118368 w 498634"/>
              <a:gd name="connsiteY1398" fmla="*/ 289640 h 975388"/>
              <a:gd name="connsiteX1399" fmla="*/ 120866 w 498634"/>
              <a:gd name="connsiteY1399" fmla="*/ 288392 h 975388"/>
              <a:gd name="connsiteX1400" fmla="*/ 118368 w 498634"/>
              <a:gd name="connsiteY1400" fmla="*/ 285896 h 975388"/>
              <a:gd name="connsiteX1401" fmla="*/ 115870 w 498634"/>
              <a:gd name="connsiteY1401" fmla="*/ 287144 h 975388"/>
              <a:gd name="connsiteX1402" fmla="*/ 112122 w 498634"/>
              <a:gd name="connsiteY1402" fmla="*/ 295880 h 975388"/>
              <a:gd name="connsiteX1403" fmla="*/ 109622 w 498634"/>
              <a:gd name="connsiteY1403" fmla="*/ 295880 h 975388"/>
              <a:gd name="connsiteX1404" fmla="*/ 105874 w 498634"/>
              <a:gd name="connsiteY1404" fmla="*/ 297128 h 975388"/>
              <a:gd name="connsiteX1405" fmla="*/ 100876 w 498634"/>
              <a:gd name="connsiteY1405" fmla="*/ 289640 h 975388"/>
              <a:gd name="connsiteX1406" fmla="*/ 107124 w 498634"/>
              <a:gd name="connsiteY1406" fmla="*/ 290888 h 975388"/>
              <a:gd name="connsiteX1407" fmla="*/ 109622 w 498634"/>
              <a:gd name="connsiteY1407" fmla="*/ 288392 h 975388"/>
              <a:gd name="connsiteX1408" fmla="*/ 112122 w 498634"/>
              <a:gd name="connsiteY1408" fmla="*/ 283400 h 975388"/>
              <a:gd name="connsiteX1409" fmla="*/ 112122 w 498634"/>
              <a:gd name="connsiteY1409" fmla="*/ 280904 h 975388"/>
              <a:gd name="connsiteX1410" fmla="*/ 108372 w 498634"/>
              <a:gd name="connsiteY1410" fmla="*/ 282152 h 975388"/>
              <a:gd name="connsiteX1411" fmla="*/ 103376 w 498634"/>
              <a:gd name="connsiteY1411" fmla="*/ 283400 h 975388"/>
              <a:gd name="connsiteX1412" fmla="*/ 99628 w 498634"/>
              <a:gd name="connsiteY1412" fmla="*/ 287144 h 975388"/>
              <a:gd name="connsiteX1413" fmla="*/ 95878 w 498634"/>
              <a:gd name="connsiteY1413" fmla="*/ 288392 h 975388"/>
              <a:gd name="connsiteX1414" fmla="*/ 94630 w 498634"/>
              <a:gd name="connsiteY1414" fmla="*/ 287144 h 975388"/>
              <a:gd name="connsiteX1415" fmla="*/ 95878 w 498634"/>
              <a:gd name="connsiteY1415" fmla="*/ 279657 h 975388"/>
              <a:gd name="connsiteX1416" fmla="*/ 98378 w 498634"/>
              <a:gd name="connsiteY1416" fmla="*/ 277161 h 975388"/>
              <a:gd name="connsiteX1417" fmla="*/ 98378 w 498634"/>
              <a:gd name="connsiteY1417" fmla="*/ 272169 h 975388"/>
              <a:gd name="connsiteX1418" fmla="*/ 104624 w 498634"/>
              <a:gd name="connsiteY1418" fmla="*/ 267177 h 975388"/>
              <a:gd name="connsiteX1419" fmla="*/ 109622 w 498634"/>
              <a:gd name="connsiteY1419" fmla="*/ 263433 h 975388"/>
              <a:gd name="connsiteX1420" fmla="*/ 115870 w 498634"/>
              <a:gd name="connsiteY1420" fmla="*/ 257193 h 975388"/>
              <a:gd name="connsiteX1421" fmla="*/ 118368 w 498634"/>
              <a:gd name="connsiteY1421" fmla="*/ 253449 h 975388"/>
              <a:gd name="connsiteX1422" fmla="*/ 262362 w 498634"/>
              <a:gd name="connsiteY1422" fmla="*/ 251265 h 975388"/>
              <a:gd name="connsiteX1423" fmla="*/ 258302 w 498634"/>
              <a:gd name="connsiteY1423" fmla="*/ 252201 h 975388"/>
              <a:gd name="connsiteX1424" fmla="*/ 255802 w 498634"/>
              <a:gd name="connsiteY1424" fmla="*/ 253449 h 975388"/>
              <a:gd name="connsiteX1425" fmla="*/ 247056 w 498634"/>
              <a:gd name="connsiteY1425" fmla="*/ 254697 h 975388"/>
              <a:gd name="connsiteX1426" fmla="*/ 243308 w 498634"/>
              <a:gd name="connsiteY1426" fmla="*/ 253449 h 975388"/>
              <a:gd name="connsiteX1427" fmla="*/ 241836 w 498634"/>
              <a:gd name="connsiteY1427" fmla="*/ 253817 h 975388"/>
              <a:gd name="connsiteX1428" fmla="*/ 238310 w 498634"/>
              <a:gd name="connsiteY1428" fmla="*/ 254697 h 975388"/>
              <a:gd name="connsiteX1429" fmla="*/ 237062 w 498634"/>
              <a:gd name="connsiteY1429" fmla="*/ 257193 h 975388"/>
              <a:gd name="connsiteX1430" fmla="*/ 234562 w 498634"/>
              <a:gd name="connsiteY1430" fmla="*/ 258441 h 975388"/>
              <a:gd name="connsiteX1431" fmla="*/ 230814 w 498634"/>
              <a:gd name="connsiteY1431" fmla="*/ 260937 h 975388"/>
              <a:gd name="connsiteX1432" fmla="*/ 230814 w 498634"/>
              <a:gd name="connsiteY1432" fmla="*/ 263433 h 975388"/>
              <a:gd name="connsiteX1433" fmla="*/ 238310 w 498634"/>
              <a:gd name="connsiteY1433" fmla="*/ 259689 h 975388"/>
              <a:gd name="connsiteX1434" fmla="*/ 250804 w 498634"/>
              <a:gd name="connsiteY1434" fmla="*/ 258441 h 975388"/>
              <a:gd name="connsiteX1435" fmla="*/ 255802 w 498634"/>
              <a:gd name="connsiteY1435" fmla="*/ 260937 h 975388"/>
              <a:gd name="connsiteX1436" fmla="*/ 259550 w 498634"/>
              <a:gd name="connsiteY1436" fmla="*/ 259689 h 975388"/>
              <a:gd name="connsiteX1437" fmla="*/ 264548 w 498634"/>
              <a:gd name="connsiteY1437" fmla="*/ 252201 h 975388"/>
              <a:gd name="connsiteX1438" fmla="*/ 262362 w 498634"/>
              <a:gd name="connsiteY1438" fmla="*/ 251265 h 975388"/>
              <a:gd name="connsiteX1439" fmla="*/ 182088 w 498634"/>
              <a:gd name="connsiteY1439" fmla="*/ 244713 h 975388"/>
              <a:gd name="connsiteX1440" fmla="*/ 180838 w 498634"/>
              <a:gd name="connsiteY1440" fmla="*/ 250953 h 975388"/>
              <a:gd name="connsiteX1441" fmla="*/ 182088 w 498634"/>
              <a:gd name="connsiteY1441" fmla="*/ 252201 h 975388"/>
              <a:gd name="connsiteX1442" fmla="*/ 184586 w 498634"/>
              <a:gd name="connsiteY1442" fmla="*/ 245961 h 975388"/>
              <a:gd name="connsiteX1443" fmla="*/ 182088 w 498634"/>
              <a:gd name="connsiteY1443" fmla="*/ 244713 h 975388"/>
              <a:gd name="connsiteX1444" fmla="*/ 177090 w 498634"/>
              <a:gd name="connsiteY1444" fmla="*/ 242217 h 975388"/>
              <a:gd name="connsiteX1445" fmla="*/ 174592 w 498634"/>
              <a:gd name="connsiteY1445" fmla="*/ 244713 h 975388"/>
              <a:gd name="connsiteX1446" fmla="*/ 177090 w 498634"/>
              <a:gd name="connsiteY1446" fmla="*/ 245961 h 975388"/>
              <a:gd name="connsiteX1447" fmla="*/ 178340 w 498634"/>
              <a:gd name="connsiteY1447" fmla="*/ 243465 h 975388"/>
              <a:gd name="connsiteX1448" fmla="*/ 177090 w 498634"/>
              <a:gd name="connsiteY1448" fmla="*/ 242217 h 975388"/>
              <a:gd name="connsiteX1449" fmla="*/ 158350 w 498634"/>
              <a:gd name="connsiteY1449" fmla="*/ 238474 h 975388"/>
              <a:gd name="connsiteX1450" fmla="*/ 153352 w 498634"/>
              <a:gd name="connsiteY1450" fmla="*/ 242217 h 975388"/>
              <a:gd name="connsiteX1451" fmla="*/ 153352 w 498634"/>
              <a:gd name="connsiteY1451" fmla="*/ 244713 h 975388"/>
              <a:gd name="connsiteX1452" fmla="*/ 157100 w 498634"/>
              <a:gd name="connsiteY1452" fmla="*/ 249705 h 975388"/>
              <a:gd name="connsiteX1453" fmla="*/ 159598 w 498634"/>
              <a:gd name="connsiteY1453" fmla="*/ 249705 h 975388"/>
              <a:gd name="connsiteX1454" fmla="*/ 164596 w 498634"/>
              <a:gd name="connsiteY1454" fmla="*/ 248457 h 975388"/>
              <a:gd name="connsiteX1455" fmla="*/ 164596 w 498634"/>
              <a:gd name="connsiteY1455" fmla="*/ 247209 h 975388"/>
              <a:gd name="connsiteX1456" fmla="*/ 165846 w 498634"/>
              <a:gd name="connsiteY1456" fmla="*/ 240970 h 975388"/>
              <a:gd name="connsiteX1457" fmla="*/ 163346 w 498634"/>
              <a:gd name="connsiteY1457" fmla="*/ 239722 h 975388"/>
              <a:gd name="connsiteX1458" fmla="*/ 159598 w 498634"/>
              <a:gd name="connsiteY1458" fmla="*/ 238474 h 975388"/>
              <a:gd name="connsiteX1459" fmla="*/ 182088 w 498634"/>
              <a:gd name="connsiteY1459" fmla="*/ 233482 h 975388"/>
              <a:gd name="connsiteX1460" fmla="*/ 179588 w 498634"/>
              <a:gd name="connsiteY1460" fmla="*/ 235978 h 975388"/>
              <a:gd name="connsiteX1461" fmla="*/ 183338 w 498634"/>
              <a:gd name="connsiteY1461" fmla="*/ 238474 h 975388"/>
              <a:gd name="connsiteX1462" fmla="*/ 185836 w 498634"/>
              <a:gd name="connsiteY1462" fmla="*/ 235978 h 975388"/>
              <a:gd name="connsiteX1463" fmla="*/ 182088 w 498634"/>
              <a:gd name="connsiteY1463" fmla="*/ 233482 h 975388"/>
              <a:gd name="connsiteX1464" fmla="*/ 200828 w 498634"/>
              <a:gd name="connsiteY1464" fmla="*/ 228490 h 975388"/>
              <a:gd name="connsiteX1465" fmla="*/ 199580 w 498634"/>
              <a:gd name="connsiteY1465" fmla="*/ 232234 h 975388"/>
              <a:gd name="connsiteX1466" fmla="*/ 202078 w 498634"/>
              <a:gd name="connsiteY1466" fmla="*/ 233482 h 975388"/>
              <a:gd name="connsiteX1467" fmla="*/ 203328 w 498634"/>
              <a:gd name="connsiteY1467" fmla="*/ 233482 h 975388"/>
              <a:gd name="connsiteX1468" fmla="*/ 204576 w 498634"/>
              <a:gd name="connsiteY1468" fmla="*/ 229738 h 975388"/>
              <a:gd name="connsiteX1469" fmla="*/ 203328 w 498634"/>
              <a:gd name="connsiteY1469" fmla="*/ 228490 h 975388"/>
              <a:gd name="connsiteX1470" fmla="*/ 200828 w 498634"/>
              <a:gd name="connsiteY1470" fmla="*/ 228490 h 975388"/>
              <a:gd name="connsiteX1471" fmla="*/ 179588 w 498634"/>
              <a:gd name="connsiteY1471" fmla="*/ 225994 h 975388"/>
              <a:gd name="connsiteX1472" fmla="*/ 179588 w 498634"/>
              <a:gd name="connsiteY1472" fmla="*/ 228490 h 975388"/>
              <a:gd name="connsiteX1473" fmla="*/ 180838 w 498634"/>
              <a:gd name="connsiteY1473" fmla="*/ 227242 h 975388"/>
              <a:gd name="connsiteX1474" fmla="*/ 179588 w 498634"/>
              <a:gd name="connsiteY1474" fmla="*/ 225994 h 975388"/>
              <a:gd name="connsiteX1475" fmla="*/ 152102 w 498634"/>
              <a:gd name="connsiteY1475" fmla="*/ 217258 h 975388"/>
              <a:gd name="connsiteX1476" fmla="*/ 152102 w 498634"/>
              <a:gd name="connsiteY1476" fmla="*/ 219754 h 975388"/>
              <a:gd name="connsiteX1477" fmla="*/ 160848 w 498634"/>
              <a:gd name="connsiteY1477" fmla="*/ 222250 h 975388"/>
              <a:gd name="connsiteX1478" fmla="*/ 164596 w 498634"/>
              <a:gd name="connsiteY1478" fmla="*/ 223498 h 975388"/>
              <a:gd name="connsiteX1479" fmla="*/ 172092 w 498634"/>
              <a:gd name="connsiteY1479" fmla="*/ 228490 h 975388"/>
              <a:gd name="connsiteX1480" fmla="*/ 173342 w 498634"/>
              <a:gd name="connsiteY1480" fmla="*/ 228490 h 975388"/>
              <a:gd name="connsiteX1481" fmla="*/ 173342 w 498634"/>
              <a:gd name="connsiteY1481" fmla="*/ 225994 h 975388"/>
              <a:gd name="connsiteX1482" fmla="*/ 167094 w 498634"/>
              <a:gd name="connsiteY1482" fmla="*/ 223498 h 975388"/>
              <a:gd name="connsiteX1483" fmla="*/ 158350 w 498634"/>
              <a:gd name="connsiteY1483" fmla="*/ 218506 h 975388"/>
              <a:gd name="connsiteX1484" fmla="*/ 152102 w 498634"/>
              <a:gd name="connsiteY1484" fmla="*/ 217258 h 975388"/>
              <a:gd name="connsiteX1485" fmla="*/ 170844 w 498634"/>
              <a:gd name="connsiteY1485" fmla="*/ 199787 h 975388"/>
              <a:gd name="connsiteX1486" fmla="*/ 174592 w 498634"/>
              <a:gd name="connsiteY1486" fmla="*/ 199787 h 975388"/>
              <a:gd name="connsiteX1487" fmla="*/ 174592 w 498634"/>
              <a:gd name="connsiteY1487" fmla="*/ 201035 h 975388"/>
              <a:gd name="connsiteX1488" fmla="*/ 172092 w 498634"/>
              <a:gd name="connsiteY1488" fmla="*/ 209770 h 975388"/>
              <a:gd name="connsiteX1489" fmla="*/ 169594 w 498634"/>
              <a:gd name="connsiteY1489" fmla="*/ 212266 h 975388"/>
              <a:gd name="connsiteX1490" fmla="*/ 165846 w 498634"/>
              <a:gd name="connsiteY1490" fmla="*/ 213514 h 975388"/>
              <a:gd name="connsiteX1491" fmla="*/ 164596 w 498634"/>
              <a:gd name="connsiteY1491" fmla="*/ 212266 h 975388"/>
              <a:gd name="connsiteX1492" fmla="*/ 164596 w 498634"/>
              <a:gd name="connsiteY1492" fmla="*/ 207274 h 975388"/>
              <a:gd name="connsiteX1493" fmla="*/ 167094 w 498634"/>
              <a:gd name="connsiteY1493" fmla="*/ 202283 h 975388"/>
              <a:gd name="connsiteX1494" fmla="*/ 170844 w 498634"/>
              <a:gd name="connsiteY1494" fmla="*/ 199787 h 975388"/>
              <a:gd name="connsiteX1495" fmla="*/ 278292 w 498634"/>
              <a:gd name="connsiteY1495" fmla="*/ 196043 h 975388"/>
              <a:gd name="connsiteX1496" fmla="*/ 279542 w 498634"/>
              <a:gd name="connsiteY1496" fmla="*/ 198539 h 975388"/>
              <a:gd name="connsiteX1497" fmla="*/ 280790 w 498634"/>
              <a:gd name="connsiteY1497" fmla="*/ 199787 h 975388"/>
              <a:gd name="connsiteX1498" fmla="*/ 283290 w 498634"/>
              <a:gd name="connsiteY1498" fmla="*/ 217258 h 975388"/>
              <a:gd name="connsiteX1499" fmla="*/ 282040 w 498634"/>
              <a:gd name="connsiteY1499" fmla="*/ 221002 h 975388"/>
              <a:gd name="connsiteX1500" fmla="*/ 274544 w 498634"/>
              <a:gd name="connsiteY1500" fmla="*/ 223498 h 975388"/>
              <a:gd name="connsiteX1501" fmla="*/ 269546 w 498634"/>
              <a:gd name="connsiteY1501" fmla="*/ 224746 h 975388"/>
              <a:gd name="connsiteX1502" fmla="*/ 264548 w 498634"/>
              <a:gd name="connsiteY1502" fmla="*/ 228490 h 975388"/>
              <a:gd name="connsiteX1503" fmla="*/ 264548 w 498634"/>
              <a:gd name="connsiteY1503" fmla="*/ 229738 h 975388"/>
              <a:gd name="connsiteX1504" fmla="*/ 255802 w 498634"/>
              <a:gd name="connsiteY1504" fmla="*/ 232234 h 975388"/>
              <a:gd name="connsiteX1505" fmla="*/ 247056 w 498634"/>
              <a:gd name="connsiteY1505" fmla="*/ 235978 h 975388"/>
              <a:gd name="connsiteX1506" fmla="*/ 242060 w 498634"/>
              <a:gd name="connsiteY1506" fmla="*/ 237226 h 975388"/>
              <a:gd name="connsiteX1507" fmla="*/ 238310 w 498634"/>
              <a:gd name="connsiteY1507" fmla="*/ 237226 h 975388"/>
              <a:gd name="connsiteX1508" fmla="*/ 235812 w 498634"/>
              <a:gd name="connsiteY1508" fmla="*/ 238474 h 975388"/>
              <a:gd name="connsiteX1509" fmla="*/ 228316 w 498634"/>
              <a:gd name="connsiteY1509" fmla="*/ 228490 h 975388"/>
              <a:gd name="connsiteX1510" fmla="*/ 228316 w 498634"/>
              <a:gd name="connsiteY1510" fmla="*/ 225994 h 975388"/>
              <a:gd name="connsiteX1511" fmla="*/ 232064 w 498634"/>
              <a:gd name="connsiteY1511" fmla="*/ 223498 h 975388"/>
              <a:gd name="connsiteX1512" fmla="*/ 244558 w 498634"/>
              <a:gd name="connsiteY1512" fmla="*/ 216010 h 975388"/>
              <a:gd name="connsiteX1513" fmla="*/ 253304 w 498634"/>
              <a:gd name="connsiteY1513" fmla="*/ 212266 h 975388"/>
              <a:gd name="connsiteX1514" fmla="*/ 259550 w 498634"/>
              <a:gd name="connsiteY1514" fmla="*/ 208522 h 975388"/>
              <a:gd name="connsiteX1515" fmla="*/ 258302 w 498634"/>
              <a:gd name="connsiteY1515" fmla="*/ 203530 h 975388"/>
              <a:gd name="connsiteX1516" fmla="*/ 259550 w 498634"/>
              <a:gd name="connsiteY1516" fmla="*/ 202283 h 975388"/>
              <a:gd name="connsiteX1517" fmla="*/ 262050 w 498634"/>
              <a:gd name="connsiteY1517" fmla="*/ 199787 h 975388"/>
              <a:gd name="connsiteX1518" fmla="*/ 272044 w 498634"/>
              <a:gd name="connsiteY1518" fmla="*/ 198539 h 975388"/>
              <a:gd name="connsiteX1519" fmla="*/ 278292 w 498634"/>
              <a:gd name="connsiteY1519" fmla="*/ 196043 h 975388"/>
              <a:gd name="connsiteX1520" fmla="*/ 138358 w 498634"/>
              <a:gd name="connsiteY1520" fmla="*/ 196043 h 975388"/>
              <a:gd name="connsiteX1521" fmla="*/ 138198 w 498634"/>
              <a:gd name="connsiteY1521" fmla="*/ 196126 h 975388"/>
              <a:gd name="connsiteX1522" fmla="*/ 134766 w 498634"/>
              <a:gd name="connsiteY1522" fmla="*/ 197915 h 975388"/>
              <a:gd name="connsiteX1523" fmla="*/ 135860 w 498634"/>
              <a:gd name="connsiteY1523" fmla="*/ 199787 h 975388"/>
              <a:gd name="connsiteX1524" fmla="*/ 138358 w 498634"/>
              <a:gd name="connsiteY1524" fmla="*/ 197291 h 975388"/>
              <a:gd name="connsiteX1525" fmla="*/ 138358 w 498634"/>
              <a:gd name="connsiteY1525" fmla="*/ 196227 h 975388"/>
              <a:gd name="connsiteX1526" fmla="*/ 193332 w 498634"/>
              <a:gd name="connsiteY1526" fmla="*/ 192299 h 975388"/>
              <a:gd name="connsiteX1527" fmla="*/ 195832 w 498634"/>
              <a:gd name="connsiteY1527" fmla="*/ 192299 h 975388"/>
              <a:gd name="connsiteX1528" fmla="*/ 197080 w 498634"/>
              <a:gd name="connsiteY1528" fmla="*/ 193547 h 975388"/>
              <a:gd name="connsiteX1529" fmla="*/ 200828 w 498634"/>
              <a:gd name="connsiteY1529" fmla="*/ 201035 h 975388"/>
              <a:gd name="connsiteX1530" fmla="*/ 200828 w 498634"/>
              <a:gd name="connsiteY1530" fmla="*/ 202283 h 975388"/>
              <a:gd name="connsiteX1531" fmla="*/ 199580 w 498634"/>
              <a:gd name="connsiteY1531" fmla="*/ 202283 h 975388"/>
              <a:gd name="connsiteX1532" fmla="*/ 194582 w 498634"/>
              <a:gd name="connsiteY1532" fmla="*/ 203530 h 975388"/>
              <a:gd name="connsiteX1533" fmla="*/ 193332 w 498634"/>
              <a:gd name="connsiteY1533" fmla="*/ 202283 h 975388"/>
              <a:gd name="connsiteX1534" fmla="*/ 192082 w 498634"/>
              <a:gd name="connsiteY1534" fmla="*/ 194795 h 975388"/>
              <a:gd name="connsiteX1535" fmla="*/ 193332 w 498634"/>
              <a:gd name="connsiteY1535" fmla="*/ 192299 h 975388"/>
              <a:gd name="connsiteX1536" fmla="*/ 134610 w 498634"/>
              <a:gd name="connsiteY1536" fmla="*/ 187307 h 975388"/>
              <a:gd name="connsiteX1537" fmla="*/ 134610 w 498634"/>
              <a:gd name="connsiteY1537" fmla="*/ 188555 h 975388"/>
              <a:gd name="connsiteX1538" fmla="*/ 132112 w 498634"/>
              <a:gd name="connsiteY1538" fmla="*/ 192299 h 975388"/>
              <a:gd name="connsiteX1539" fmla="*/ 129612 w 498634"/>
              <a:gd name="connsiteY1539" fmla="*/ 188555 h 975388"/>
              <a:gd name="connsiteX1540" fmla="*/ 134610 w 498634"/>
              <a:gd name="connsiteY1540" fmla="*/ 187307 h 975388"/>
              <a:gd name="connsiteX1541" fmla="*/ 215822 w 498634"/>
              <a:gd name="connsiteY1541" fmla="*/ 178571 h 975388"/>
              <a:gd name="connsiteX1542" fmla="*/ 213656 w 498634"/>
              <a:gd name="connsiteY1542" fmla="*/ 179653 h 975388"/>
              <a:gd name="connsiteX1543" fmla="*/ 213322 w 498634"/>
              <a:gd name="connsiteY1543" fmla="*/ 179819 h 975388"/>
              <a:gd name="connsiteX1544" fmla="*/ 213322 w 498634"/>
              <a:gd name="connsiteY1544" fmla="*/ 182315 h 975388"/>
              <a:gd name="connsiteX1545" fmla="*/ 215822 w 498634"/>
              <a:gd name="connsiteY1545" fmla="*/ 182315 h 975388"/>
              <a:gd name="connsiteX1546" fmla="*/ 217070 w 498634"/>
              <a:gd name="connsiteY1546" fmla="*/ 179819 h 975388"/>
              <a:gd name="connsiteX1547" fmla="*/ 215822 w 498634"/>
              <a:gd name="connsiteY1547" fmla="*/ 178571 h 975388"/>
              <a:gd name="connsiteX1548" fmla="*/ 133360 w 498634"/>
              <a:gd name="connsiteY1548" fmla="*/ 178571 h 975388"/>
              <a:gd name="connsiteX1549" fmla="*/ 135860 w 498634"/>
              <a:gd name="connsiteY1549" fmla="*/ 182315 h 975388"/>
              <a:gd name="connsiteX1550" fmla="*/ 134610 w 498634"/>
              <a:gd name="connsiteY1550" fmla="*/ 184811 h 975388"/>
              <a:gd name="connsiteX1551" fmla="*/ 130862 w 498634"/>
              <a:gd name="connsiteY1551" fmla="*/ 181067 h 975388"/>
              <a:gd name="connsiteX1552" fmla="*/ 133360 w 498634"/>
              <a:gd name="connsiteY1552" fmla="*/ 178571 h 975388"/>
              <a:gd name="connsiteX1553" fmla="*/ 215822 w 498634"/>
              <a:gd name="connsiteY1553" fmla="*/ 169835 h 975388"/>
              <a:gd name="connsiteX1554" fmla="*/ 214572 w 498634"/>
              <a:gd name="connsiteY1554" fmla="*/ 171083 h 975388"/>
              <a:gd name="connsiteX1555" fmla="*/ 214572 w 498634"/>
              <a:gd name="connsiteY1555" fmla="*/ 172331 h 975388"/>
              <a:gd name="connsiteX1556" fmla="*/ 217070 w 498634"/>
              <a:gd name="connsiteY1556" fmla="*/ 172331 h 975388"/>
              <a:gd name="connsiteX1557" fmla="*/ 218320 w 498634"/>
              <a:gd name="connsiteY1557" fmla="*/ 171083 h 975388"/>
              <a:gd name="connsiteX1558" fmla="*/ 215822 w 498634"/>
              <a:gd name="connsiteY1558" fmla="*/ 169835 h 975388"/>
              <a:gd name="connsiteX1559" fmla="*/ 155850 w 498634"/>
              <a:gd name="connsiteY1559" fmla="*/ 168587 h 975388"/>
              <a:gd name="connsiteX1560" fmla="*/ 148354 w 498634"/>
              <a:gd name="connsiteY1560" fmla="*/ 173579 h 975388"/>
              <a:gd name="connsiteX1561" fmla="*/ 144606 w 498634"/>
              <a:gd name="connsiteY1561" fmla="*/ 184811 h 975388"/>
              <a:gd name="connsiteX1562" fmla="*/ 144606 w 498634"/>
              <a:gd name="connsiteY1562" fmla="*/ 188555 h 975388"/>
              <a:gd name="connsiteX1563" fmla="*/ 148354 w 498634"/>
              <a:gd name="connsiteY1563" fmla="*/ 193547 h 975388"/>
              <a:gd name="connsiteX1564" fmla="*/ 149604 w 498634"/>
              <a:gd name="connsiteY1564" fmla="*/ 196043 h 975388"/>
              <a:gd name="connsiteX1565" fmla="*/ 157100 w 498634"/>
              <a:gd name="connsiteY1565" fmla="*/ 203530 h 975388"/>
              <a:gd name="connsiteX1566" fmla="*/ 157100 w 498634"/>
              <a:gd name="connsiteY1566" fmla="*/ 206026 h 975388"/>
              <a:gd name="connsiteX1567" fmla="*/ 158350 w 498634"/>
              <a:gd name="connsiteY1567" fmla="*/ 208522 h 975388"/>
              <a:gd name="connsiteX1568" fmla="*/ 160654 w 498634"/>
              <a:gd name="connsiteY1568" fmla="*/ 210250 h 975388"/>
              <a:gd name="connsiteX1569" fmla="*/ 163346 w 498634"/>
              <a:gd name="connsiteY1569" fmla="*/ 212266 h 975388"/>
              <a:gd name="connsiteX1570" fmla="*/ 169756 w 498634"/>
              <a:gd name="connsiteY1570" fmla="*/ 217068 h 975388"/>
              <a:gd name="connsiteX1571" fmla="*/ 173342 w 498634"/>
              <a:gd name="connsiteY1571" fmla="*/ 219754 h 975388"/>
              <a:gd name="connsiteX1572" fmla="*/ 174592 w 498634"/>
              <a:gd name="connsiteY1572" fmla="*/ 221002 h 975388"/>
              <a:gd name="connsiteX1573" fmla="*/ 176526 w 498634"/>
              <a:gd name="connsiteY1573" fmla="*/ 220519 h 975388"/>
              <a:gd name="connsiteX1574" fmla="*/ 179588 w 498634"/>
              <a:gd name="connsiteY1574" fmla="*/ 219754 h 975388"/>
              <a:gd name="connsiteX1575" fmla="*/ 183338 w 498634"/>
              <a:gd name="connsiteY1575" fmla="*/ 213514 h 975388"/>
              <a:gd name="connsiteX1576" fmla="*/ 188334 w 498634"/>
              <a:gd name="connsiteY1576" fmla="*/ 212266 h 975388"/>
              <a:gd name="connsiteX1577" fmla="*/ 189584 w 498634"/>
              <a:gd name="connsiteY1577" fmla="*/ 212266 h 975388"/>
              <a:gd name="connsiteX1578" fmla="*/ 190834 w 498634"/>
              <a:gd name="connsiteY1578" fmla="*/ 213514 h 975388"/>
              <a:gd name="connsiteX1579" fmla="*/ 192082 w 498634"/>
              <a:gd name="connsiteY1579" fmla="*/ 216010 h 975388"/>
              <a:gd name="connsiteX1580" fmla="*/ 193332 w 498634"/>
              <a:gd name="connsiteY1580" fmla="*/ 216010 h 975388"/>
              <a:gd name="connsiteX1581" fmla="*/ 193332 w 498634"/>
              <a:gd name="connsiteY1581" fmla="*/ 214762 h 975388"/>
              <a:gd name="connsiteX1582" fmla="*/ 193332 w 498634"/>
              <a:gd name="connsiteY1582" fmla="*/ 212266 h 975388"/>
              <a:gd name="connsiteX1583" fmla="*/ 197080 w 498634"/>
              <a:gd name="connsiteY1583" fmla="*/ 208522 h 975388"/>
              <a:gd name="connsiteX1584" fmla="*/ 199580 w 498634"/>
              <a:gd name="connsiteY1584" fmla="*/ 208522 h 975388"/>
              <a:gd name="connsiteX1585" fmla="*/ 203328 w 498634"/>
              <a:gd name="connsiteY1585" fmla="*/ 212266 h 975388"/>
              <a:gd name="connsiteX1586" fmla="*/ 204576 w 498634"/>
              <a:gd name="connsiteY1586" fmla="*/ 213514 h 975388"/>
              <a:gd name="connsiteX1587" fmla="*/ 207076 w 498634"/>
              <a:gd name="connsiteY1587" fmla="*/ 213514 h 975388"/>
              <a:gd name="connsiteX1588" fmla="*/ 212074 w 498634"/>
              <a:gd name="connsiteY1588" fmla="*/ 209770 h 975388"/>
              <a:gd name="connsiteX1589" fmla="*/ 213322 w 498634"/>
              <a:gd name="connsiteY1589" fmla="*/ 207274 h 975388"/>
              <a:gd name="connsiteX1590" fmla="*/ 213322 w 498634"/>
              <a:gd name="connsiteY1590" fmla="*/ 204778 h 975388"/>
              <a:gd name="connsiteX1591" fmla="*/ 214572 w 498634"/>
              <a:gd name="connsiteY1591" fmla="*/ 198539 h 975388"/>
              <a:gd name="connsiteX1592" fmla="*/ 223318 w 498634"/>
              <a:gd name="connsiteY1592" fmla="*/ 199787 h 975388"/>
              <a:gd name="connsiteX1593" fmla="*/ 224568 w 498634"/>
              <a:gd name="connsiteY1593" fmla="*/ 199787 h 975388"/>
              <a:gd name="connsiteX1594" fmla="*/ 228316 w 498634"/>
              <a:gd name="connsiteY1594" fmla="*/ 191051 h 975388"/>
              <a:gd name="connsiteX1595" fmla="*/ 228316 w 498634"/>
              <a:gd name="connsiteY1595" fmla="*/ 182315 h 975388"/>
              <a:gd name="connsiteX1596" fmla="*/ 228316 w 498634"/>
              <a:gd name="connsiteY1596" fmla="*/ 179819 h 975388"/>
              <a:gd name="connsiteX1597" fmla="*/ 227066 w 498634"/>
              <a:gd name="connsiteY1597" fmla="*/ 178571 h 975388"/>
              <a:gd name="connsiteX1598" fmla="*/ 224568 w 498634"/>
              <a:gd name="connsiteY1598" fmla="*/ 179819 h 975388"/>
              <a:gd name="connsiteX1599" fmla="*/ 224568 w 498634"/>
              <a:gd name="connsiteY1599" fmla="*/ 182315 h 975388"/>
              <a:gd name="connsiteX1600" fmla="*/ 224568 w 498634"/>
              <a:gd name="connsiteY1600" fmla="*/ 186059 h 975388"/>
              <a:gd name="connsiteX1601" fmla="*/ 217070 w 498634"/>
              <a:gd name="connsiteY1601" fmla="*/ 194795 h 975388"/>
              <a:gd name="connsiteX1602" fmla="*/ 213322 w 498634"/>
              <a:gd name="connsiteY1602" fmla="*/ 196043 h 975388"/>
              <a:gd name="connsiteX1603" fmla="*/ 210824 w 498634"/>
              <a:gd name="connsiteY1603" fmla="*/ 196043 h 975388"/>
              <a:gd name="connsiteX1604" fmla="*/ 210824 w 498634"/>
              <a:gd name="connsiteY1604" fmla="*/ 198539 h 975388"/>
              <a:gd name="connsiteX1605" fmla="*/ 209574 w 498634"/>
              <a:gd name="connsiteY1605" fmla="*/ 199787 h 975388"/>
              <a:gd name="connsiteX1606" fmla="*/ 208326 w 498634"/>
              <a:gd name="connsiteY1606" fmla="*/ 203530 h 975388"/>
              <a:gd name="connsiteX1607" fmla="*/ 207076 w 498634"/>
              <a:gd name="connsiteY1607" fmla="*/ 206026 h 975388"/>
              <a:gd name="connsiteX1608" fmla="*/ 204576 w 498634"/>
              <a:gd name="connsiteY1608" fmla="*/ 206026 h 975388"/>
              <a:gd name="connsiteX1609" fmla="*/ 203328 w 498634"/>
              <a:gd name="connsiteY1609" fmla="*/ 199787 h 975388"/>
              <a:gd name="connsiteX1610" fmla="*/ 202078 w 498634"/>
              <a:gd name="connsiteY1610" fmla="*/ 196043 h 975388"/>
              <a:gd name="connsiteX1611" fmla="*/ 199580 w 498634"/>
              <a:gd name="connsiteY1611" fmla="*/ 192299 h 975388"/>
              <a:gd name="connsiteX1612" fmla="*/ 197080 w 498634"/>
              <a:gd name="connsiteY1612" fmla="*/ 188555 h 975388"/>
              <a:gd name="connsiteX1613" fmla="*/ 195832 w 498634"/>
              <a:gd name="connsiteY1613" fmla="*/ 182315 h 975388"/>
              <a:gd name="connsiteX1614" fmla="*/ 197080 w 498634"/>
              <a:gd name="connsiteY1614" fmla="*/ 179819 h 975388"/>
              <a:gd name="connsiteX1615" fmla="*/ 198330 w 498634"/>
              <a:gd name="connsiteY1615" fmla="*/ 178571 h 975388"/>
              <a:gd name="connsiteX1616" fmla="*/ 198330 w 498634"/>
              <a:gd name="connsiteY1616" fmla="*/ 176075 h 975388"/>
              <a:gd name="connsiteX1617" fmla="*/ 195832 w 498634"/>
              <a:gd name="connsiteY1617" fmla="*/ 176075 h 975388"/>
              <a:gd name="connsiteX1618" fmla="*/ 193332 w 498634"/>
              <a:gd name="connsiteY1618" fmla="*/ 179819 h 975388"/>
              <a:gd name="connsiteX1619" fmla="*/ 187086 w 498634"/>
              <a:gd name="connsiteY1619" fmla="*/ 184811 h 975388"/>
              <a:gd name="connsiteX1620" fmla="*/ 183338 w 498634"/>
              <a:gd name="connsiteY1620" fmla="*/ 184811 h 975388"/>
              <a:gd name="connsiteX1621" fmla="*/ 182088 w 498634"/>
              <a:gd name="connsiteY1621" fmla="*/ 184811 h 975388"/>
              <a:gd name="connsiteX1622" fmla="*/ 179588 w 498634"/>
              <a:gd name="connsiteY1622" fmla="*/ 178571 h 975388"/>
              <a:gd name="connsiteX1623" fmla="*/ 172092 w 498634"/>
              <a:gd name="connsiteY1623" fmla="*/ 173579 h 975388"/>
              <a:gd name="connsiteX1624" fmla="*/ 169594 w 498634"/>
              <a:gd name="connsiteY1624" fmla="*/ 169835 h 975388"/>
              <a:gd name="connsiteX1625" fmla="*/ 167094 w 498634"/>
              <a:gd name="connsiteY1625" fmla="*/ 168587 h 975388"/>
              <a:gd name="connsiteX1626" fmla="*/ 163346 w 498634"/>
              <a:gd name="connsiteY1626" fmla="*/ 169835 h 975388"/>
              <a:gd name="connsiteX1627" fmla="*/ 163346 w 498634"/>
              <a:gd name="connsiteY1627" fmla="*/ 168587 h 975388"/>
              <a:gd name="connsiteX1628" fmla="*/ 160848 w 498634"/>
              <a:gd name="connsiteY1628" fmla="*/ 168587 h 975388"/>
              <a:gd name="connsiteX1629" fmla="*/ 155850 w 498634"/>
              <a:gd name="connsiteY1629" fmla="*/ 168587 h 975388"/>
              <a:gd name="connsiteX1630" fmla="*/ 179588 w 498634"/>
              <a:gd name="connsiteY1630" fmla="*/ 154860 h 975388"/>
              <a:gd name="connsiteX1631" fmla="*/ 177090 w 498634"/>
              <a:gd name="connsiteY1631" fmla="*/ 158604 h 975388"/>
              <a:gd name="connsiteX1632" fmla="*/ 175840 w 498634"/>
              <a:gd name="connsiteY1632" fmla="*/ 159852 h 975388"/>
              <a:gd name="connsiteX1633" fmla="*/ 178340 w 498634"/>
              <a:gd name="connsiteY1633" fmla="*/ 159852 h 975388"/>
              <a:gd name="connsiteX1634" fmla="*/ 180838 w 498634"/>
              <a:gd name="connsiteY1634" fmla="*/ 159852 h 975388"/>
              <a:gd name="connsiteX1635" fmla="*/ 180838 w 498634"/>
              <a:gd name="connsiteY1635" fmla="*/ 154860 h 975388"/>
              <a:gd name="connsiteX1636" fmla="*/ 192082 w 498634"/>
              <a:gd name="connsiteY1636" fmla="*/ 134892 h 975388"/>
              <a:gd name="connsiteX1637" fmla="*/ 188334 w 498634"/>
              <a:gd name="connsiteY1637" fmla="*/ 136140 h 975388"/>
              <a:gd name="connsiteX1638" fmla="*/ 187086 w 498634"/>
              <a:gd name="connsiteY1638" fmla="*/ 137388 h 975388"/>
              <a:gd name="connsiteX1639" fmla="*/ 185836 w 498634"/>
              <a:gd name="connsiteY1639" fmla="*/ 138636 h 975388"/>
              <a:gd name="connsiteX1640" fmla="*/ 187086 w 498634"/>
              <a:gd name="connsiteY1640" fmla="*/ 138636 h 975388"/>
              <a:gd name="connsiteX1641" fmla="*/ 189584 w 498634"/>
              <a:gd name="connsiteY1641" fmla="*/ 138636 h 975388"/>
              <a:gd name="connsiteX1642" fmla="*/ 192082 w 498634"/>
              <a:gd name="connsiteY1642" fmla="*/ 137388 h 975388"/>
              <a:gd name="connsiteX1643" fmla="*/ 193332 w 498634"/>
              <a:gd name="connsiteY1643" fmla="*/ 136140 h 975388"/>
              <a:gd name="connsiteX1644" fmla="*/ 192082 w 498634"/>
              <a:gd name="connsiteY1644" fmla="*/ 134892 h 975388"/>
              <a:gd name="connsiteX1645" fmla="*/ 179588 w 498634"/>
              <a:gd name="connsiteY1645" fmla="*/ 124909 h 975388"/>
              <a:gd name="connsiteX1646" fmla="*/ 187086 w 498634"/>
              <a:gd name="connsiteY1646" fmla="*/ 124909 h 975388"/>
              <a:gd name="connsiteX1647" fmla="*/ 194582 w 498634"/>
              <a:gd name="connsiteY1647" fmla="*/ 127404 h 975388"/>
              <a:gd name="connsiteX1648" fmla="*/ 198330 w 498634"/>
              <a:gd name="connsiteY1648" fmla="*/ 129900 h 975388"/>
              <a:gd name="connsiteX1649" fmla="*/ 197080 w 498634"/>
              <a:gd name="connsiteY1649" fmla="*/ 132396 h 975388"/>
              <a:gd name="connsiteX1650" fmla="*/ 195832 w 498634"/>
              <a:gd name="connsiteY1650" fmla="*/ 133644 h 975388"/>
              <a:gd name="connsiteX1651" fmla="*/ 200828 w 498634"/>
              <a:gd name="connsiteY1651" fmla="*/ 136140 h 975388"/>
              <a:gd name="connsiteX1652" fmla="*/ 203328 w 498634"/>
              <a:gd name="connsiteY1652" fmla="*/ 134892 h 975388"/>
              <a:gd name="connsiteX1653" fmla="*/ 204576 w 498634"/>
              <a:gd name="connsiteY1653" fmla="*/ 138636 h 975388"/>
              <a:gd name="connsiteX1654" fmla="*/ 203328 w 498634"/>
              <a:gd name="connsiteY1654" fmla="*/ 138636 h 975388"/>
              <a:gd name="connsiteX1655" fmla="*/ 200828 w 498634"/>
              <a:gd name="connsiteY1655" fmla="*/ 139884 h 975388"/>
              <a:gd name="connsiteX1656" fmla="*/ 197080 w 498634"/>
              <a:gd name="connsiteY1656" fmla="*/ 141132 h 975388"/>
              <a:gd name="connsiteX1657" fmla="*/ 194582 w 498634"/>
              <a:gd name="connsiteY1657" fmla="*/ 141132 h 975388"/>
              <a:gd name="connsiteX1658" fmla="*/ 188334 w 498634"/>
              <a:gd name="connsiteY1658" fmla="*/ 143628 h 975388"/>
              <a:gd name="connsiteX1659" fmla="*/ 190834 w 498634"/>
              <a:gd name="connsiteY1659" fmla="*/ 147372 h 975388"/>
              <a:gd name="connsiteX1660" fmla="*/ 193332 w 498634"/>
              <a:gd name="connsiteY1660" fmla="*/ 146124 h 975388"/>
              <a:gd name="connsiteX1661" fmla="*/ 199580 w 498634"/>
              <a:gd name="connsiteY1661" fmla="*/ 143628 h 975388"/>
              <a:gd name="connsiteX1662" fmla="*/ 202078 w 498634"/>
              <a:gd name="connsiteY1662" fmla="*/ 143628 h 975388"/>
              <a:gd name="connsiteX1663" fmla="*/ 207076 w 498634"/>
              <a:gd name="connsiteY1663" fmla="*/ 142380 h 975388"/>
              <a:gd name="connsiteX1664" fmla="*/ 207076 w 498634"/>
              <a:gd name="connsiteY1664" fmla="*/ 147372 h 975388"/>
              <a:gd name="connsiteX1665" fmla="*/ 203328 w 498634"/>
              <a:gd name="connsiteY1665" fmla="*/ 149868 h 975388"/>
              <a:gd name="connsiteX1666" fmla="*/ 200828 w 498634"/>
              <a:gd name="connsiteY1666" fmla="*/ 151116 h 975388"/>
              <a:gd name="connsiteX1667" fmla="*/ 199580 w 498634"/>
              <a:gd name="connsiteY1667" fmla="*/ 152364 h 975388"/>
              <a:gd name="connsiteX1668" fmla="*/ 200828 w 498634"/>
              <a:gd name="connsiteY1668" fmla="*/ 157356 h 975388"/>
              <a:gd name="connsiteX1669" fmla="*/ 200828 w 498634"/>
              <a:gd name="connsiteY1669" fmla="*/ 158604 h 975388"/>
              <a:gd name="connsiteX1670" fmla="*/ 205826 w 498634"/>
              <a:gd name="connsiteY1670" fmla="*/ 164843 h 975388"/>
              <a:gd name="connsiteX1671" fmla="*/ 210824 w 498634"/>
              <a:gd name="connsiteY1671" fmla="*/ 166091 h 975388"/>
              <a:gd name="connsiteX1672" fmla="*/ 214572 w 498634"/>
              <a:gd name="connsiteY1672" fmla="*/ 164843 h 975388"/>
              <a:gd name="connsiteX1673" fmla="*/ 218320 w 498634"/>
              <a:gd name="connsiteY1673" fmla="*/ 163596 h 975388"/>
              <a:gd name="connsiteX1674" fmla="*/ 220820 w 498634"/>
              <a:gd name="connsiteY1674" fmla="*/ 164843 h 975388"/>
              <a:gd name="connsiteX1675" fmla="*/ 223318 w 498634"/>
              <a:gd name="connsiteY1675" fmla="*/ 166091 h 975388"/>
              <a:gd name="connsiteX1676" fmla="*/ 224568 w 498634"/>
              <a:gd name="connsiteY1676" fmla="*/ 169835 h 975388"/>
              <a:gd name="connsiteX1677" fmla="*/ 224568 w 498634"/>
              <a:gd name="connsiteY1677" fmla="*/ 172331 h 975388"/>
              <a:gd name="connsiteX1678" fmla="*/ 227066 w 498634"/>
              <a:gd name="connsiteY1678" fmla="*/ 173579 h 975388"/>
              <a:gd name="connsiteX1679" fmla="*/ 228316 w 498634"/>
              <a:gd name="connsiteY1679" fmla="*/ 171083 h 975388"/>
              <a:gd name="connsiteX1680" fmla="*/ 229566 w 498634"/>
              <a:gd name="connsiteY1680" fmla="*/ 166091 h 975388"/>
              <a:gd name="connsiteX1681" fmla="*/ 233314 w 498634"/>
              <a:gd name="connsiteY1681" fmla="*/ 164843 h 975388"/>
              <a:gd name="connsiteX1682" fmla="*/ 242060 w 498634"/>
              <a:gd name="connsiteY1682" fmla="*/ 168587 h 975388"/>
              <a:gd name="connsiteX1683" fmla="*/ 253304 w 498634"/>
              <a:gd name="connsiteY1683" fmla="*/ 174827 h 975388"/>
              <a:gd name="connsiteX1684" fmla="*/ 258302 w 498634"/>
              <a:gd name="connsiteY1684" fmla="*/ 178571 h 975388"/>
              <a:gd name="connsiteX1685" fmla="*/ 267048 w 498634"/>
              <a:gd name="connsiteY1685" fmla="*/ 183563 h 975388"/>
              <a:gd name="connsiteX1686" fmla="*/ 270796 w 498634"/>
              <a:gd name="connsiteY1686" fmla="*/ 186059 h 975388"/>
              <a:gd name="connsiteX1687" fmla="*/ 272044 w 498634"/>
              <a:gd name="connsiteY1687" fmla="*/ 187307 h 975388"/>
              <a:gd name="connsiteX1688" fmla="*/ 273294 w 498634"/>
              <a:gd name="connsiteY1688" fmla="*/ 189803 h 975388"/>
              <a:gd name="connsiteX1689" fmla="*/ 268296 w 498634"/>
              <a:gd name="connsiteY1689" fmla="*/ 193547 h 975388"/>
              <a:gd name="connsiteX1690" fmla="*/ 265798 w 498634"/>
              <a:gd name="connsiteY1690" fmla="*/ 193547 h 975388"/>
              <a:gd name="connsiteX1691" fmla="*/ 262050 w 498634"/>
              <a:gd name="connsiteY1691" fmla="*/ 196043 h 975388"/>
              <a:gd name="connsiteX1692" fmla="*/ 259550 w 498634"/>
              <a:gd name="connsiteY1692" fmla="*/ 198539 h 975388"/>
              <a:gd name="connsiteX1693" fmla="*/ 255802 w 498634"/>
              <a:gd name="connsiteY1693" fmla="*/ 202283 h 975388"/>
              <a:gd name="connsiteX1694" fmla="*/ 250804 w 498634"/>
              <a:gd name="connsiteY1694" fmla="*/ 202283 h 975388"/>
              <a:gd name="connsiteX1695" fmla="*/ 244558 w 498634"/>
              <a:gd name="connsiteY1695" fmla="*/ 196043 h 975388"/>
              <a:gd name="connsiteX1696" fmla="*/ 242060 w 498634"/>
              <a:gd name="connsiteY1696" fmla="*/ 193547 h 975388"/>
              <a:gd name="connsiteX1697" fmla="*/ 240810 w 498634"/>
              <a:gd name="connsiteY1697" fmla="*/ 194795 h 975388"/>
              <a:gd name="connsiteX1698" fmla="*/ 242060 w 498634"/>
              <a:gd name="connsiteY1698" fmla="*/ 198539 h 975388"/>
              <a:gd name="connsiteX1699" fmla="*/ 242060 w 498634"/>
              <a:gd name="connsiteY1699" fmla="*/ 199787 h 975388"/>
              <a:gd name="connsiteX1700" fmla="*/ 243308 w 498634"/>
              <a:gd name="connsiteY1700" fmla="*/ 202283 h 975388"/>
              <a:gd name="connsiteX1701" fmla="*/ 244558 w 498634"/>
              <a:gd name="connsiteY1701" fmla="*/ 206026 h 975388"/>
              <a:gd name="connsiteX1702" fmla="*/ 245808 w 498634"/>
              <a:gd name="connsiteY1702" fmla="*/ 206026 h 975388"/>
              <a:gd name="connsiteX1703" fmla="*/ 249556 w 498634"/>
              <a:gd name="connsiteY1703" fmla="*/ 208522 h 975388"/>
              <a:gd name="connsiteX1704" fmla="*/ 248306 w 498634"/>
              <a:gd name="connsiteY1704" fmla="*/ 212266 h 975388"/>
              <a:gd name="connsiteX1705" fmla="*/ 245808 w 498634"/>
              <a:gd name="connsiteY1705" fmla="*/ 213514 h 975388"/>
              <a:gd name="connsiteX1706" fmla="*/ 237062 w 498634"/>
              <a:gd name="connsiteY1706" fmla="*/ 217258 h 975388"/>
              <a:gd name="connsiteX1707" fmla="*/ 235812 w 498634"/>
              <a:gd name="connsiteY1707" fmla="*/ 217258 h 975388"/>
              <a:gd name="connsiteX1708" fmla="*/ 233314 w 498634"/>
              <a:gd name="connsiteY1708" fmla="*/ 218506 h 975388"/>
              <a:gd name="connsiteX1709" fmla="*/ 230814 w 498634"/>
              <a:gd name="connsiteY1709" fmla="*/ 218506 h 975388"/>
              <a:gd name="connsiteX1710" fmla="*/ 225816 w 498634"/>
              <a:gd name="connsiteY1710" fmla="*/ 219754 h 975388"/>
              <a:gd name="connsiteX1711" fmla="*/ 227066 w 498634"/>
              <a:gd name="connsiteY1711" fmla="*/ 228490 h 975388"/>
              <a:gd name="connsiteX1712" fmla="*/ 228316 w 498634"/>
              <a:gd name="connsiteY1712" fmla="*/ 232234 h 975388"/>
              <a:gd name="connsiteX1713" fmla="*/ 230814 w 498634"/>
              <a:gd name="connsiteY1713" fmla="*/ 238474 h 975388"/>
              <a:gd name="connsiteX1714" fmla="*/ 234562 w 498634"/>
              <a:gd name="connsiteY1714" fmla="*/ 244713 h 975388"/>
              <a:gd name="connsiteX1715" fmla="*/ 237062 w 498634"/>
              <a:gd name="connsiteY1715" fmla="*/ 244713 h 975388"/>
              <a:gd name="connsiteX1716" fmla="*/ 245808 w 498634"/>
              <a:gd name="connsiteY1716" fmla="*/ 238474 h 975388"/>
              <a:gd name="connsiteX1717" fmla="*/ 253304 w 498634"/>
              <a:gd name="connsiteY1717" fmla="*/ 237226 h 975388"/>
              <a:gd name="connsiteX1718" fmla="*/ 258302 w 498634"/>
              <a:gd name="connsiteY1718" fmla="*/ 239722 h 975388"/>
              <a:gd name="connsiteX1719" fmla="*/ 263298 w 498634"/>
              <a:gd name="connsiteY1719" fmla="*/ 238474 h 975388"/>
              <a:gd name="connsiteX1720" fmla="*/ 264548 w 498634"/>
              <a:gd name="connsiteY1720" fmla="*/ 233482 h 975388"/>
              <a:gd name="connsiteX1721" fmla="*/ 267048 w 498634"/>
              <a:gd name="connsiteY1721" fmla="*/ 230986 h 975388"/>
              <a:gd name="connsiteX1722" fmla="*/ 270796 w 498634"/>
              <a:gd name="connsiteY1722" fmla="*/ 229738 h 975388"/>
              <a:gd name="connsiteX1723" fmla="*/ 272044 w 498634"/>
              <a:gd name="connsiteY1723" fmla="*/ 230986 h 975388"/>
              <a:gd name="connsiteX1724" fmla="*/ 272044 w 498634"/>
              <a:gd name="connsiteY1724" fmla="*/ 235978 h 975388"/>
              <a:gd name="connsiteX1725" fmla="*/ 269546 w 498634"/>
              <a:gd name="connsiteY1725" fmla="*/ 237226 h 975388"/>
              <a:gd name="connsiteX1726" fmla="*/ 269546 w 498634"/>
              <a:gd name="connsiteY1726" fmla="*/ 240970 h 975388"/>
              <a:gd name="connsiteX1727" fmla="*/ 269546 w 498634"/>
              <a:gd name="connsiteY1727" fmla="*/ 242217 h 975388"/>
              <a:gd name="connsiteX1728" fmla="*/ 272044 w 498634"/>
              <a:gd name="connsiteY1728" fmla="*/ 247209 h 975388"/>
              <a:gd name="connsiteX1729" fmla="*/ 272044 w 498634"/>
              <a:gd name="connsiteY1729" fmla="*/ 249705 h 975388"/>
              <a:gd name="connsiteX1730" fmla="*/ 272044 w 498634"/>
              <a:gd name="connsiteY1730" fmla="*/ 258441 h 975388"/>
              <a:gd name="connsiteX1731" fmla="*/ 274544 w 498634"/>
              <a:gd name="connsiteY1731" fmla="*/ 264681 h 975388"/>
              <a:gd name="connsiteX1732" fmla="*/ 273294 w 498634"/>
              <a:gd name="connsiteY1732" fmla="*/ 268425 h 975388"/>
              <a:gd name="connsiteX1733" fmla="*/ 272044 w 498634"/>
              <a:gd name="connsiteY1733" fmla="*/ 269673 h 975388"/>
              <a:gd name="connsiteX1734" fmla="*/ 252054 w 498634"/>
              <a:gd name="connsiteY1734" fmla="*/ 270921 h 975388"/>
              <a:gd name="connsiteX1735" fmla="*/ 248306 w 498634"/>
              <a:gd name="connsiteY1735" fmla="*/ 270921 h 975388"/>
              <a:gd name="connsiteX1736" fmla="*/ 243308 w 498634"/>
              <a:gd name="connsiteY1736" fmla="*/ 272169 h 975388"/>
              <a:gd name="connsiteX1737" fmla="*/ 235812 w 498634"/>
              <a:gd name="connsiteY1737" fmla="*/ 275913 h 975388"/>
              <a:gd name="connsiteX1738" fmla="*/ 229566 w 498634"/>
              <a:gd name="connsiteY1738" fmla="*/ 278409 h 975388"/>
              <a:gd name="connsiteX1739" fmla="*/ 225816 w 498634"/>
              <a:gd name="connsiteY1739" fmla="*/ 279657 h 975388"/>
              <a:gd name="connsiteX1740" fmla="*/ 222068 w 498634"/>
              <a:gd name="connsiteY1740" fmla="*/ 282152 h 975388"/>
              <a:gd name="connsiteX1741" fmla="*/ 218320 w 498634"/>
              <a:gd name="connsiteY1741" fmla="*/ 284648 h 975388"/>
              <a:gd name="connsiteX1742" fmla="*/ 213322 w 498634"/>
              <a:gd name="connsiteY1742" fmla="*/ 283400 h 975388"/>
              <a:gd name="connsiteX1743" fmla="*/ 213322 w 498634"/>
              <a:gd name="connsiteY1743" fmla="*/ 278409 h 975388"/>
              <a:gd name="connsiteX1744" fmla="*/ 214572 w 498634"/>
              <a:gd name="connsiteY1744" fmla="*/ 274665 h 975388"/>
              <a:gd name="connsiteX1745" fmla="*/ 219570 w 498634"/>
              <a:gd name="connsiteY1745" fmla="*/ 272169 h 975388"/>
              <a:gd name="connsiteX1746" fmla="*/ 220820 w 498634"/>
              <a:gd name="connsiteY1746" fmla="*/ 270921 h 975388"/>
              <a:gd name="connsiteX1747" fmla="*/ 225816 w 498634"/>
              <a:gd name="connsiteY1747" fmla="*/ 268425 h 975388"/>
              <a:gd name="connsiteX1748" fmla="*/ 225816 w 498634"/>
              <a:gd name="connsiteY1748" fmla="*/ 267177 h 975388"/>
              <a:gd name="connsiteX1749" fmla="*/ 223318 w 498634"/>
              <a:gd name="connsiteY1749" fmla="*/ 264681 h 975388"/>
              <a:gd name="connsiteX1750" fmla="*/ 215822 w 498634"/>
              <a:gd name="connsiteY1750" fmla="*/ 264681 h 975388"/>
              <a:gd name="connsiteX1751" fmla="*/ 214572 w 498634"/>
              <a:gd name="connsiteY1751" fmla="*/ 264681 h 975388"/>
              <a:gd name="connsiteX1752" fmla="*/ 212074 w 498634"/>
              <a:gd name="connsiteY1752" fmla="*/ 263433 h 975388"/>
              <a:gd name="connsiteX1753" fmla="*/ 209574 w 498634"/>
              <a:gd name="connsiteY1753" fmla="*/ 259689 h 975388"/>
              <a:gd name="connsiteX1754" fmla="*/ 207076 w 498634"/>
              <a:gd name="connsiteY1754" fmla="*/ 252201 h 975388"/>
              <a:gd name="connsiteX1755" fmla="*/ 208326 w 498634"/>
              <a:gd name="connsiteY1755" fmla="*/ 250953 h 975388"/>
              <a:gd name="connsiteX1756" fmla="*/ 212074 w 498634"/>
              <a:gd name="connsiteY1756" fmla="*/ 250953 h 975388"/>
              <a:gd name="connsiteX1757" fmla="*/ 214572 w 498634"/>
              <a:gd name="connsiteY1757" fmla="*/ 249705 h 975388"/>
              <a:gd name="connsiteX1758" fmla="*/ 218320 w 498634"/>
              <a:gd name="connsiteY1758" fmla="*/ 244713 h 975388"/>
              <a:gd name="connsiteX1759" fmla="*/ 220820 w 498634"/>
              <a:gd name="connsiteY1759" fmla="*/ 244713 h 975388"/>
              <a:gd name="connsiteX1760" fmla="*/ 224568 w 498634"/>
              <a:gd name="connsiteY1760" fmla="*/ 245961 h 975388"/>
              <a:gd name="connsiteX1761" fmla="*/ 225196 w 498634"/>
              <a:gd name="connsiteY1761" fmla="*/ 245333 h 975388"/>
              <a:gd name="connsiteX1762" fmla="*/ 225816 w 498634"/>
              <a:gd name="connsiteY1762" fmla="*/ 244713 h 975388"/>
              <a:gd name="connsiteX1763" fmla="*/ 220820 w 498634"/>
              <a:gd name="connsiteY1763" fmla="*/ 238474 h 975388"/>
              <a:gd name="connsiteX1764" fmla="*/ 219570 w 498634"/>
              <a:gd name="connsiteY1764" fmla="*/ 237226 h 975388"/>
              <a:gd name="connsiteX1765" fmla="*/ 219570 w 498634"/>
              <a:gd name="connsiteY1765" fmla="*/ 234730 h 975388"/>
              <a:gd name="connsiteX1766" fmla="*/ 220820 w 498634"/>
              <a:gd name="connsiteY1766" fmla="*/ 229738 h 975388"/>
              <a:gd name="connsiteX1767" fmla="*/ 220820 w 498634"/>
              <a:gd name="connsiteY1767" fmla="*/ 227242 h 975388"/>
              <a:gd name="connsiteX1768" fmla="*/ 220820 w 498634"/>
              <a:gd name="connsiteY1768" fmla="*/ 222250 h 975388"/>
              <a:gd name="connsiteX1769" fmla="*/ 220820 w 498634"/>
              <a:gd name="connsiteY1769" fmla="*/ 221002 h 975388"/>
              <a:gd name="connsiteX1770" fmla="*/ 217070 w 498634"/>
              <a:gd name="connsiteY1770" fmla="*/ 223498 h 975388"/>
              <a:gd name="connsiteX1771" fmla="*/ 214572 w 498634"/>
              <a:gd name="connsiteY1771" fmla="*/ 223498 h 975388"/>
              <a:gd name="connsiteX1772" fmla="*/ 210824 w 498634"/>
              <a:gd name="connsiteY1772" fmla="*/ 223498 h 975388"/>
              <a:gd name="connsiteX1773" fmla="*/ 207076 w 498634"/>
              <a:gd name="connsiteY1773" fmla="*/ 223498 h 975388"/>
              <a:gd name="connsiteX1774" fmla="*/ 205826 w 498634"/>
              <a:gd name="connsiteY1774" fmla="*/ 224746 h 975388"/>
              <a:gd name="connsiteX1775" fmla="*/ 209574 w 498634"/>
              <a:gd name="connsiteY1775" fmla="*/ 224746 h 975388"/>
              <a:gd name="connsiteX1776" fmla="*/ 213322 w 498634"/>
              <a:gd name="connsiteY1776" fmla="*/ 227242 h 975388"/>
              <a:gd name="connsiteX1777" fmla="*/ 214572 w 498634"/>
              <a:gd name="connsiteY1777" fmla="*/ 229738 h 975388"/>
              <a:gd name="connsiteX1778" fmla="*/ 217070 w 498634"/>
              <a:gd name="connsiteY1778" fmla="*/ 232234 h 975388"/>
              <a:gd name="connsiteX1779" fmla="*/ 218320 w 498634"/>
              <a:gd name="connsiteY1779" fmla="*/ 237226 h 975388"/>
              <a:gd name="connsiteX1780" fmla="*/ 217070 w 498634"/>
              <a:gd name="connsiteY1780" fmla="*/ 240970 h 975388"/>
              <a:gd name="connsiteX1781" fmla="*/ 216872 w 498634"/>
              <a:gd name="connsiteY1781" fmla="*/ 241089 h 975388"/>
              <a:gd name="connsiteX1782" fmla="*/ 210824 w 498634"/>
              <a:gd name="connsiteY1782" fmla="*/ 244713 h 975388"/>
              <a:gd name="connsiteX1783" fmla="*/ 199580 w 498634"/>
              <a:gd name="connsiteY1783" fmla="*/ 244713 h 975388"/>
              <a:gd name="connsiteX1784" fmla="*/ 194582 w 498634"/>
              <a:gd name="connsiteY1784" fmla="*/ 239722 h 975388"/>
              <a:gd name="connsiteX1785" fmla="*/ 194582 w 498634"/>
              <a:gd name="connsiteY1785" fmla="*/ 237226 h 975388"/>
              <a:gd name="connsiteX1786" fmla="*/ 193332 w 498634"/>
              <a:gd name="connsiteY1786" fmla="*/ 232234 h 975388"/>
              <a:gd name="connsiteX1787" fmla="*/ 189584 w 498634"/>
              <a:gd name="connsiteY1787" fmla="*/ 228490 h 975388"/>
              <a:gd name="connsiteX1788" fmla="*/ 189056 w 498634"/>
              <a:gd name="connsiteY1788" fmla="*/ 226908 h 975388"/>
              <a:gd name="connsiteX1789" fmla="*/ 188334 w 498634"/>
              <a:gd name="connsiteY1789" fmla="*/ 224746 h 975388"/>
              <a:gd name="connsiteX1790" fmla="*/ 188334 w 498634"/>
              <a:gd name="connsiteY1790" fmla="*/ 221002 h 975388"/>
              <a:gd name="connsiteX1791" fmla="*/ 187086 w 498634"/>
              <a:gd name="connsiteY1791" fmla="*/ 224746 h 975388"/>
              <a:gd name="connsiteX1792" fmla="*/ 187418 w 498634"/>
              <a:gd name="connsiteY1792" fmla="*/ 226072 h 975388"/>
              <a:gd name="connsiteX1793" fmla="*/ 188334 w 498634"/>
              <a:gd name="connsiteY1793" fmla="*/ 229738 h 975388"/>
              <a:gd name="connsiteX1794" fmla="*/ 188334 w 498634"/>
              <a:gd name="connsiteY1794" fmla="*/ 230986 h 975388"/>
              <a:gd name="connsiteX1795" fmla="*/ 189584 w 498634"/>
              <a:gd name="connsiteY1795" fmla="*/ 233482 h 975388"/>
              <a:gd name="connsiteX1796" fmla="*/ 190834 w 498634"/>
              <a:gd name="connsiteY1796" fmla="*/ 237226 h 975388"/>
              <a:gd name="connsiteX1797" fmla="*/ 192082 w 498634"/>
              <a:gd name="connsiteY1797" fmla="*/ 243465 h 975388"/>
              <a:gd name="connsiteX1798" fmla="*/ 193332 w 498634"/>
              <a:gd name="connsiteY1798" fmla="*/ 247209 h 975388"/>
              <a:gd name="connsiteX1799" fmla="*/ 193332 w 498634"/>
              <a:gd name="connsiteY1799" fmla="*/ 254697 h 975388"/>
              <a:gd name="connsiteX1800" fmla="*/ 194582 w 498634"/>
              <a:gd name="connsiteY1800" fmla="*/ 258441 h 975388"/>
              <a:gd name="connsiteX1801" fmla="*/ 194582 w 498634"/>
              <a:gd name="connsiteY1801" fmla="*/ 260937 h 975388"/>
              <a:gd name="connsiteX1802" fmla="*/ 195832 w 498634"/>
              <a:gd name="connsiteY1802" fmla="*/ 267177 h 975388"/>
              <a:gd name="connsiteX1803" fmla="*/ 197080 w 498634"/>
              <a:gd name="connsiteY1803" fmla="*/ 267177 h 975388"/>
              <a:gd name="connsiteX1804" fmla="*/ 197080 w 498634"/>
              <a:gd name="connsiteY1804" fmla="*/ 263433 h 975388"/>
              <a:gd name="connsiteX1805" fmla="*/ 199580 w 498634"/>
              <a:gd name="connsiteY1805" fmla="*/ 263433 h 975388"/>
              <a:gd name="connsiteX1806" fmla="*/ 200828 w 498634"/>
              <a:gd name="connsiteY1806" fmla="*/ 264681 h 975388"/>
              <a:gd name="connsiteX1807" fmla="*/ 200828 w 498634"/>
              <a:gd name="connsiteY1807" fmla="*/ 270921 h 975388"/>
              <a:gd name="connsiteX1808" fmla="*/ 203328 w 498634"/>
              <a:gd name="connsiteY1808" fmla="*/ 275913 h 975388"/>
              <a:gd name="connsiteX1809" fmla="*/ 203328 w 498634"/>
              <a:gd name="connsiteY1809" fmla="*/ 277161 h 975388"/>
              <a:gd name="connsiteX1810" fmla="*/ 204576 w 498634"/>
              <a:gd name="connsiteY1810" fmla="*/ 284648 h 975388"/>
              <a:gd name="connsiteX1811" fmla="*/ 204576 w 498634"/>
              <a:gd name="connsiteY1811" fmla="*/ 285896 h 975388"/>
              <a:gd name="connsiteX1812" fmla="*/ 205826 w 498634"/>
              <a:gd name="connsiteY1812" fmla="*/ 292136 h 975388"/>
              <a:gd name="connsiteX1813" fmla="*/ 207076 w 498634"/>
              <a:gd name="connsiteY1813" fmla="*/ 300872 h 975388"/>
              <a:gd name="connsiteX1814" fmla="*/ 208326 w 498634"/>
              <a:gd name="connsiteY1814" fmla="*/ 304616 h 975388"/>
              <a:gd name="connsiteX1815" fmla="*/ 212074 w 498634"/>
              <a:gd name="connsiteY1815" fmla="*/ 307112 h 975388"/>
              <a:gd name="connsiteX1816" fmla="*/ 214572 w 498634"/>
              <a:gd name="connsiteY1816" fmla="*/ 303368 h 975388"/>
              <a:gd name="connsiteX1817" fmla="*/ 218320 w 498634"/>
              <a:gd name="connsiteY1817" fmla="*/ 295880 h 975388"/>
              <a:gd name="connsiteX1818" fmla="*/ 218320 w 498634"/>
              <a:gd name="connsiteY1818" fmla="*/ 293384 h 975388"/>
              <a:gd name="connsiteX1819" fmla="*/ 224568 w 498634"/>
              <a:gd name="connsiteY1819" fmla="*/ 288392 h 975388"/>
              <a:gd name="connsiteX1820" fmla="*/ 228316 w 498634"/>
              <a:gd name="connsiteY1820" fmla="*/ 284648 h 975388"/>
              <a:gd name="connsiteX1821" fmla="*/ 229566 w 498634"/>
              <a:gd name="connsiteY1821" fmla="*/ 282152 h 975388"/>
              <a:gd name="connsiteX1822" fmla="*/ 233314 w 498634"/>
              <a:gd name="connsiteY1822" fmla="*/ 278409 h 975388"/>
              <a:gd name="connsiteX1823" fmla="*/ 238310 w 498634"/>
              <a:gd name="connsiteY1823" fmla="*/ 278409 h 975388"/>
              <a:gd name="connsiteX1824" fmla="*/ 239560 w 498634"/>
              <a:gd name="connsiteY1824" fmla="*/ 278409 h 975388"/>
              <a:gd name="connsiteX1825" fmla="*/ 243308 w 498634"/>
              <a:gd name="connsiteY1825" fmla="*/ 278409 h 975388"/>
              <a:gd name="connsiteX1826" fmla="*/ 254554 w 498634"/>
              <a:gd name="connsiteY1826" fmla="*/ 277161 h 975388"/>
              <a:gd name="connsiteX1827" fmla="*/ 257052 w 498634"/>
              <a:gd name="connsiteY1827" fmla="*/ 275913 h 975388"/>
              <a:gd name="connsiteX1828" fmla="*/ 259550 w 498634"/>
              <a:gd name="connsiteY1828" fmla="*/ 274665 h 975388"/>
              <a:gd name="connsiteX1829" fmla="*/ 269546 w 498634"/>
              <a:gd name="connsiteY1829" fmla="*/ 274665 h 975388"/>
              <a:gd name="connsiteX1830" fmla="*/ 272044 w 498634"/>
              <a:gd name="connsiteY1830" fmla="*/ 277161 h 975388"/>
              <a:gd name="connsiteX1831" fmla="*/ 273294 w 498634"/>
              <a:gd name="connsiteY1831" fmla="*/ 278409 h 975388"/>
              <a:gd name="connsiteX1832" fmla="*/ 273294 w 498634"/>
              <a:gd name="connsiteY1832" fmla="*/ 282152 h 975388"/>
              <a:gd name="connsiteX1833" fmla="*/ 273294 w 498634"/>
              <a:gd name="connsiteY1833" fmla="*/ 284648 h 975388"/>
              <a:gd name="connsiteX1834" fmla="*/ 269546 w 498634"/>
              <a:gd name="connsiteY1834" fmla="*/ 288392 h 975388"/>
              <a:gd name="connsiteX1835" fmla="*/ 273294 w 498634"/>
              <a:gd name="connsiteY1835" fmla="*/ 289640 h 975388"/>
              <a:gd name="connsiteX1836" fmla="*/ 278292 w 498634"/>
              <a:gd name="connsiteY1836" fmla="*/ 292136 h 975388"/>
              <a:gd name="connsiteX1837" fmla="*/ 279542 w 498634"/>
              <a:gd name="connsiteY1837" fmla="*/ 292136 h 975388"/>
              <a:gd name="connsiteX1838" fmla="*/ 279542 w 498634"/>
              <a:gd name="connsiteY1838" fmla="*/ 293384 h 975388"/>
              <a:gd name="connsiteX1839" fmla="*/ 279542 w 498634"/>
              <a:gd name="connsiteY1839" fmla="*/ 295880 h 975388"/>
              <a:gd name="connsiteX1840" fmla="*/ 273294 w 498634"/>
              <a:gd name="connsiteY1840" fmla="*/ 298376 h 975388"/>
              <a:gd name="connsiteX1841" fmla="*/ 265798 w 498634"/>
              <a:gd name="connsiteY1841" fmla="*/ 300872 h 975388"/>
              <a:gd name="connsiteX1842" fmla="*/ 262050 w 498634"/>
              <a:gd name="connsiteY1842" fmla="*/ 300872 h 975388"/>
              <a:gd name="connsiteX1843" fmla="*/ 259550 w 498634"/>
              <a:gd name="connsiteY1843" fmla="*/ 307112 h 975388"/>
              <a:gd name="connsiteX1844" fmla="*/ 265798 w 498634"/>
              <a:gd name="connsiteY1844" fmla="*/ 302120 h 975388"/>
              <a:gd name="connsiteX1845" fmla="*/ 277042 w 498634"/>
              <a:gd name="connsiteY1845" fmla="*/ 302120 h 975388"/>
              <a:gd name="connsiteX1846" fmla="*/ 278292 w 498634"/>
              <a:gd name="connsiteY1846" fmla="*/ 303368 h 975388"/>
              <a:gd name="connsiteX1847" fmla="*/ 278292 w 498634"/>
              <a:gd name="connsiteY1847" fmla="*/ 308360 h 975388"/>
              <a:gd name="connsiteX1848" fmla="*/ 277042 w 498634"/>
              <a:gd name="connsiteY1848" fmla="*/ 312104 h 975388"/>
              <a:gd name="connsiteX1849" fmla="*/ 277042 w 498634"/>
              <a:gd name="connsiteY1849" fmla="*/ 314600 h 975388"/>
              <a:gd name="connsiteX1850" fmla="*/ 278292 w 498634"/>
              <a:gd name="connsiteY1850" fmla="*/ 319591 h 975388"/>
              <a:gd name="connsiteX1851" fmla="*/ 279542 w 498634"/>
              <a:gd name="connsiteY1851" fmla="*/ 315848 h 975388"/>
              <a:gd name="connsiteX1852" fmla="*/ 279542 w 498634"/>
              <a:gd name="connsiteY1852" fmla="*/ 312104 h 975388"/>
              <a:gd name="connsiteX1853" fmla="*/ 279542 w 498634"/>
              <a:gd name="connsiteY1853" fmla="*/ 308360 h 975388"/>
              <a:gd name="connsiteX1854" fmla="*/ 282040 w 498634"/>
              <a:gd name="connsiteY1854" fmla="*/ 305864 h 975388"/>
              <a:gd name="connsiteX1855" fmla="*/ 283290 w 498634"/>
              <a:gd name="connsiteY1855" fmla="*/ 305864 h 975388"/>
              <a:gd name="connsiteX1856" fmla="*/ 287038 w 498634"/>
              <a:gd name="connsiteY1856" fmla="*/ 309608 h 975388"/>
              <a:gd name="connsiteX1857" fmla="*/ 287038 w 498634"/>
              <a:gd name="connsiteY1857" fmla="*/ 314600 h 975388"/>
              <a:gd name="connsiteX1858" fmla="*/ 285788 w 498634"/>
              <a:gd name="connsiteY1858" fmla="*/ 317096 h 975388"/>
              <a:gd name="connsiteX1859" fmla="*/ 285788 w 498634"/>
              <a:gd name="connsiteY1859" fmla="*/ 319591 h 975388"/>
              <a:gd name="connsiteX1860" fmla="*/ 287038 w 498634"/>
              <a:gd name="connsiteY1860" fmla="*/ 319591 h 975388"/>
              <a:gd name="connsiteX1861" fmla="*/ 290786 w 498634"/>
              <a:gd name="connsiteY1861" fmla="*/ 319591 h 975388"/>
              <a:gd name="connsiteX1862" fmla="*/ 290786 w 498634"/>
              <a:gd name="connsiteY1862" fmla="*/ 320839 h 975388"/>
              <a:gd name="connsiteX1863" fmla="*/ 292036 w 498634"/>
              <a:gd name="connsiteY1863" fmla="*/ 323335 h 975388"/>
              <a:gd name="connsiteX1864" fmla="*/ 290786 w 498634"/>
              <a:gd name="connsiteY1864" fmla="*/ 325831 h 975388"/>
              <a:gd name="connsiteX1865" fmla="*/ 288288 w 498634"/>
              <a:gd name="connsiteY1865" fmla="*/ 332071 h 975388"/>
              <a:gd name="connsiteX1866" fmla="*/ 287038 w 498634"/>
              <a:gd name="connsiteY1866" fmla="*/ 337063 h 975388"/>
              <a:gd name="connsiteX1867" fmla="*/ 289536 w 498634"/>
              <a:gd name="connsiteY1867" fmla="*/ 337063 h 975388"/>
              <a:gd name="connsiteX1868" fmla="*/ 290786 w 498634"/>
              <a:gd name="connsiteY1868" fmla="*/ 333319 h 975388"/>
              <a:gd name="connsiteX1869" fmla="*/ 292036 w 498634"/>
              <a:gd name="connsiteY1869" fmla="*/ 330823 h 975388"/>
              <a:gd name="connsiteX1870" fmla="*/ 295784 w 498634"/>
              <a:gd name="connsiteY1870" fmla="*/ 333319 h 975388"/>
              <a:gd name="connsiteX1871" fmla="*/ 297032 w 498634"/>
              <a:gd name="connsiteY1871" fmla="*/ 339559 h 975388"/>
              <a:gd name="connsiteX1872" fmla="*/ 295784 w 498634"/>
              <a:gd name="connsiteY1872" fmla="*/ 343303 h 975388"/>
              <a:gd name="connsiteX1873" fmla="*/ 294534 w 498634"/>
              <a:gd name="connsiteY1873" fmla="*/ 349543 h 975388"/>
              <a:gd name="connsiteX1874" fmla="*/ 293284 w 498634"/>
              <a:gd name="connsiteY1874" fmla="*/ 353287 h 975388"/>
              <a:gd name="connsiteX1875" fmla="*/ 292036 w 498634"/>
              <a:gd name="connsiteY1875" fmla="*/ 363270 h 975388"/>
              <a:gd name="connsiteX1876" fmla="*/ 288288 w 498634"/>
              <a:gd name="connsiteY1876" fmla="*/ 370758 h 975388"/>
              <a:gd name="connsiteX1877" fmla="*/ 285788 w 498634"/>
              <a:gd name="connsiteY1877" fmla="*/ 378246 h 975388"/>
              <a:gd name="connsiteX1878" fmla="*/ 285788 w 498634"/>
              <a:gd name="connsiteY1878" fmla="*/ 379494 h 975388"/>
              <a:gd name="connsiteX1879" fmla="*/ 279542 w 498634"/>
              <a:gd name="connsiteY1879" fmla="*/ 394470 h 975388"/>
              <a:gd name="connsiteX1880" fmla="*/ 278292 w 498634"/>
              <a:gd name="connsiteY1880" fmla="*/ 398213 h 975388"/>
              <a:gd name="connsiteX1881" fmla="*/ 278292 w 498634"/>
              <a:gd name="connsiteY1881" fmla="*/ 400709 h 975388"/>
              <a:gd name="connsiteX1882" fmla="*/ 283290 w 498634"/>
              <a:gd name="connsiteY1882" fmla="*/ 400709 h 975388"/>
              <a:gd name="connsiteX1883" fmla="*/ 283290 w 498634"/>
              <a:gd name="connsiteY1883" fmla="*/ 404453 h 975388"/>
              <a:gd name="connsiteX1884" fmla="*/ 279542 w 498634"/>
              <a:gd name="connsiteY1884" fmla="*/ 408197 h 975388"/>
              <a:gd name="connsiteX1885" fmla="*/ 282040 w 498634"/>
              <a:gd name="connsiteY1885" fmla="*/ 408197 h 975388"/>
              <a:gd name="connsiteX1886" fmla="*/ 283290 w 498634"/>
              <a:gd name="connsiteY1886" fmla="*/ 408197 h 975388"/>
              <a:gd name="connsiteX1887" fmla="*/ 283290 w 498634"/>
              <a:gd name="connsiteY1887" fmla="*/ 411941 h 975388"/>
              <a:gd name="connsiteX1888" fmla="*/ 284538 w 498634"/>
              <a:gd name="connsiteY1888" fmla="*/ 415685 h 975388"/>
              <a:gd name="connsiteX1889" fmla="*/ 287038 w 498634"/>
              <a:gd name="connsiteY1889" fmla="*/ 419429 h 975388"/>
              <a:gd name="connsiteX1890" fmla="*/ 287038 w 498634"/>
              <a:gd name="connsiteY1890" fmla="*/ 418181 h 975388"/>
              <a:gd name="connsiteX1891" fmla="*/ 287038 w 498634"/>
              <a:gd name="connsiteY1891" fmla="*/ 411941 h 975388"/>
              <a:gd name="connsiteX1892" fmla="*/ 289536 w 498634"/>
              <a:gd name="connsiteY1892" fmla="*/ 411941 h 975388"/>
              <a:gd name="connsiteX1893" fmla="*/ 293284 w 498634"/>
              <a:gd name="connsiteY1893" fmla="*/ 416933 h 975388"/>
              <a:gd name="connsiteX1894" fmla="*/ 293284 w 498634"/>
              <a:gd name="connsiteY1894" fmla="*/ 419429 h 975388"/>
              <a:gd name="connsiteX1895" fmla="*/ 294534 w 498634"/>
              <a:gd name="connsiteY1895" fmla="*/ 425669 h 975388"/>
              <a:gd name="connsiteX1896" fmla="*/ 290786 w 498634"/>
              <a:gd name="connsiteY1896" fmla="*/ 431909 h 975388"/>
              <a:gd name="connsiteX1897" fmla="*/ 289536 w 498634"/>
              <a:gd name="connsiteY1897" fmla="*/ 431909 h 975388"/>
              <a:gd name="connsiteX1898" fmla="*/ 287038 w 498634"/>
              <a:gd name="connsiteY1898" fmla="*/ 433157 h 975388"/>
              <a:gd name="connsiteX1899" fmla="*/ 283290 w 498634"/>
              <a:gd name="connsiteY1899" fmla="*/ 433157 h 975388"/>
              <a:gd name="connsiteX1900" fmla="*/ 282040 w 498634"/>
              <a:gd name="connsiteY1900" fmla="*/ 433157 h 975388"/>
              <a:gd name="connsiteX1901" fmla="*/ 278292 w 498634"/>
              <a:gd name="connsiteY1901" fmla="*/ 431909 h 975388"/>
              <a:gd name="connsiteX1902" fmla="*/ 277042 w 498634"/>
              <a:gd name="connsiteY1902" fmla="*/ 428165 h 975388"/>
              <a:gd name="connsiteX1903" fmla="*/ 275792 w 498634"/>
              <a:gd name="connsiteY1903" fmla="*/ 426917 h 975388"/>
              <a:gd name="connsiteX1904" fmla="*/ 272044 w 498634"/>
              <a:gd name="connsiteY1904" fmla="*/ 421925 h 975388"/>
              <a:gd name="connsiteX1905" fmla="*/ 270796 w 498634"/>
              <a:gd name="connsiteY1905" fmla="*/ 419429 h 975388"/>
              <a:gd name="connsiteX1906" fmla="*/ 267048 w 498634"/>
              <a:gd name="connsiteY1906" fmla="*/ 414437 h 975388"/>
              <a:gd name="connsiteX1907" fmla="*/ 265798 w 498634"/>
              <a:gd name="connsiteY1907" fmla="*/ 411941 h 975388"/>
              <a:gd name="connsiteX1908" fmla="*/ 264548 w 498634"/>
              <a:gd name="connsiteY1908" fmla="*/ 404453 h 975388"/>
              <a:gd name="connsiteX1909" fmla="*/ 262050 w 498634"/>
              <a:gd name="connsiteY1909" fmla="*/ 401957 h 975388"/>
              <a:gd name="connsiteX1910" fmla="*/ 258302 w 498634"/>
              <a:gd name="connsiteY1910" fmla="*/ 396965 h 975388"/>
              <a:gd name="connsiteX1911" fmla="*/ 257052 w 498634"/>
              <a:gd name="connsiteY1911" fmla="*/ 393222 h 975388"/>
              <a:gd name="connsiteX1912" fmla="*/ 255802 w 498634"/>
              <a:gd name="connsiteY1912" fmla="*/ 376998 h 975388"/>
              <a:gd name="connsiteX1913" fmla="*/ 252054 w 498634"/>
              <a:gd name="connsiteY1913" fmla="*/ 368262 h 975388"/>
              <a:gd name="connsiteX1914" fmla="*/ 250804 w 498634"/>
              <a:gd name="connsiteY1914" fmla="*/ 365766 h 975388"/>
              <a:gd name="connsiteX1915" fmla="*/ 248306 w 498634"/>
              <a:gd name="connsiteY1915" fmla="*/ 359526 h 975388"/>
              <a:gd name="connsiteX1916" fmla="*/ 247056 w 498634"/>
              <a:gd name="connsiteY1916" fmla="*/ 357031 h 975388"/>
              <a:gd name="connsiteX1917" fmla="*/ 238310 w 498634"/>
              <a:gd name="connsiteY1917" fmla="*/ 347047 h 975388"/>
              <a:gd name="connsiteX1918" fmla="*/ 234562 w 498634"/>
              <a:gd name="connsiteY1918" fmla="*/ 339559 h 975388"/>
              <a:gd name="connsiteX1919" fmla="*/ 234562 w 498634"/>
              <a:gd name="connsiteY1919" fmla="*/ 337063 h 975388"/>
              <a:gd name="connsiteX1920" fmla="*/ 235812 w 498634"/>
              <a:gd name="connsiteY1920" fmla="*/ 334567 h 975388"/>
              <a:gd name="connsiteX1921" fmla="*/ 234562 w 498634"/>
              <a:gd name="connsiteY1921" fmla="*/ 333319 h 975388"/>
              <a:gd name="connsiteX1922" fmla="*/ 230814 w 498634"/>
              <a:gd name="connsiteY1922" fmla="*/ 335815 h 975388"/>
              <a:gd name="connsiteX1923" fmla="*/ 230814 w 498634"/>
              <a:gd name="connsiteY1923" fmla="*/ 337063 h 975388"/>
              <a:gd name="connsiteX1924" fmla="*/ 232064 w 498634"/>
              <a:gd name="connsiteY1924" fmla="*/ 340807 h 975388"/>
              <a:gd name="connsiteX1925" fmla="*/ 233314 w 498634"/>
              <a:gd name="connsiteY1925" fmla="*/ 345799 h 975388"/>
              <a:gd name="connsiteX1926" fmla="*/ 224568 w 498634"/>
              <a:gd name="connsiteY1926" fmla="*/ 343303 h 975388"/>
              <a:gd name="connsiteX1927" fmla="*/ 223318 w 498634"/>
              <a:gd name="connsiteY1927" fmla="*/ 340807 h 975388"/>
              <a:gd name="connsiteX1928" fmla="*/ 222068 w 498634"/>
              <a:gd name="connsiteY1928" fmla="*/ 338311 h 975388"/>
              <a:gd name="connsiteX1929" fmla="*/ 220820 w 498634"/>
              <a:gd name="connsiteY1929" fmla="*/ 334567 h 975388"/>
              <a:gd name="connsiteX1930" fmla="*/ 220820 w 498634"/>
              <a:gd name="connsiteY1930" fmla="*/ 330823 h 975388"/>
              <a:gd name="connsiteX1931" fmla="*/ 218320 w 498634"/>
              <a:gd name="connsiteY1931" fmla="*/ 325831 h 975388"/>
              <a:gd name="connsiteX1932" fmla="*/ 217070 w 498634"/>
              <a:gd name="connsiteY1932" fmla="*/ 319591 h 975388"/>
              <a:gd name="connsiteX1933" fmla="*/ 215822 w 498634"/>
              <a:gd name="connsiteY1933" fmla="*/ 315848 h 975388"/>
              <a:gd name="connsiteX1934" fmla="*/ 213322 w 498634"/>
              <a:gd name="connsiteY1934" fmla="*/ 314600 h 975388"/>
              <a:gd name="connsiteX1935" fmla="*/ 209574 w 498634"/>
              <a:gd name="connsiteY1935" fmla="*/ 314600 h 975388"/>
              <a:gd name="connsiteX1936" fmla="*/ 210824 w 498634"/>
              <a:gd name="connsiteY1936" fmla="*/ 317096 h 975388"/>
              <a:gd name="connsiteX1937" fmla="*/ 213322 w 498634"/>
              <a:gd name="connsiteY1937" fmla="*/ 322087 h 975388"/>
              <a:gd name="connsiteX1938" fmla="*/ 213322 w 498634"/>
              <a:gd name="connsiteY1938" fmla="*/ 325831 h 975388"/>
              <a:gd name="connsiteX1939" fmla="*/ 214572 w 498634"/>
              <a:gd name="connsiteY1939" fmla="*/ 328327 h 975388"/>
              <a:gd name="connsiteX1940" fmla="*/ 215822 w 498634"/>
              <a:gd name="connsiteY1940" fmla="*/ 333319 h 975388"/>
              <a:gd name="connsiteX1941" fmla="*/ 217070 w 498634"/>
              <a:gd name="connsiteY1941" fmla="*/ 337063 h 975388"/>
              <a:gd name="connsiteX1942" fmla="*/ 218320 w 498634"/>
              <a:gd name="connsiteY1942" fmla="*/ 339559 h 975388"/>
              <a:gd name="connsiteX1943" fmla="*/ 220820 w 498634"/>
              <a:gd name="connsiteY1943" fmla="*/ 343303 h 975388"/>
              <a:gd name="connsiteX1944" fmla="*/ 223318 w 498634"/>
              <a:gd name="connsiteY1944" fmla="*/ 345799 h 975388"/>
              <a:gd name="connsiteX1945" fmla="*/ 227066 w 498634"/>
              <a:gd name="connsiteY1945" fmla="*/ 348295 h 975388"/>
              <a:gd name="connsiteX1946" fmla="*/ 232064 w 498634"/>
              <a:gd name="connsiteY1946" fmla="*/ 349543 h 975388"/>
              <a:gd name="connsiteX1947" fmla="*/ 234562 w 498634"/>
              <a:gd name="connsiteY1947" fmla="*/ 353287 h 975388"/>
              <a:gd name="connsiteX1948" fmla="*/ 238310 w 498634"/>
              <a:gd name="connsiteY1948" fmla="*/ 357031 h 975388"/>
              <a:gd name="connsiteX1949" fmla="*/ 242060 w 498634"/>
              <a:gd name="connsiteY1949" fmla="*/ 360774 h 975388"/>
              <a:gd name="connsiteX1950" fmla="*/ 243308 w 498634"/>
              <a:gd name="connsiteY1950" fmla="*/ 363270 h 975388"/>
              <a:gd name="connsiteX1951" fmla="*/ 244558 w 498634"/>
              <a:gd name="connsiteY1951" fmla="*/ 369510 h 975388"/>
              <a:gd name="connsiteX1952" fmla="*/ 243308 w 498634"/>
              <a:gd name="connsiteY1952" fmla="*/ 379494 h 975388"/>
              <a:gd name="connsiteX1953" fmla="*/ 248306 w 498634"/>
              <a:gd name="connsiteY1953" fmla="*/ 386982 h 975388"/>
              <a:gd name="connsiteX1954" fmla="*/ 249556 w 498634"/>
              <a:gd name="connsiteY1954" fmla="*/ 390726 h 975388"/>
              <a:gd name="connsiteX1955" fmla="*/ 250804 w 498634"/>
              <a:gd name="connsiteY1955" fmla="*/ 398213 h 975388"/>
              <a:gd name="connsiteX1956" fmla="*/ 250804 w 498634"/>
              <a:gd name="connsiteY1956" fmla="*/ 405701 h 975388"/>
              <a:gd name="connsiteX1957" fmla="*/ 250804 w 498634"/>
              <a:gd name="connsiteY1957" fmla="*/ 410693 h 975388"/>
              <a:gd name="connsiteX1958" fmla="*/ 252054 w 498634"/>
              <a:gd name="connsiteY1958" fmla="*/ 414437 h 975388"/>
              <a:gd name="connsiteX1959" fmla="*/ 258302 w 498634"/>
              <a:gd name="connsiteY1959" fmla="*/ 424421 h 975388"/>
              <a:gd name="connsiteX1960" fmla="*/ 259550 w 498634"/>
              <a:gd name="connsiteY1960" fmla="*/ 426917 h 975388"/>
              <a:gd name="connsiteX1961" fmla="*/ 262050 w 498634"/>
              <a:gd name="connsiteY1961" fmla="*/ 429413 h 975388"/>
              <a:gd name="connsiteX1962" fmla="*/ 267048 w 498634"/>
              <a:gd name="connsiteY1962" fmla="*/ 434405 h 975388"/>
              <a:gd name="connsiteX1963" fmla="*/ 267048 w 498634"/>
              <a:gd name="connsiteY1963" fmla="*/ 435652 h 975388"/>
              <a:gd name="connsiteX1964" fmla="*/ 273294 w 498634"/>
              <a:gd name="connsiteY1964" fmla="*/ 444388 h 975388"/>
              <a:gd name="connsiteX1965" fmla="*/ 275792 w 498634"/>
              <a:gd name="connsiteY1965" fmla="*/ 446884 h 975388"/>
              <a:gd name="connsiteX1966" fmla="*/ 275792 w 498634"/>
              <a:gd name="connsiteY1966" fmla="*/ 453124 h 975388"/>
              <a:gd name="connsiteX1967" fmla="*/ 275792 w 498634"/>
              <a:gd name="connsiteY1967" fmla="*/ 455620 h 975388"/>
              <a:gd name="connsiteX1968" fmla="*/ 273294 w 498634"/>
              <a:gd name="connsiteY1968" fmla="*/ 459364 h 975388"/>
              <a:gd name="connsiteX1969" fmla="*/ 275792 w 498634"/>
              <a:gd name="connsiteY1969" fmla="*/ 459364 h 975388"/>
              <a:gd name="connsiteX1970" fmla="*/ 278292 w 498634"/>
              <a:gd name="connsiteY1970" fmla="*/ 454372 h 975388"/>
              <a:gd name="connsiteX1971" fmla="*/ 278292 w 498634"/>
              <a:gd name="connsiteY1971" fmla="*/ 448132 h 975388"/>
              <a:gd name="connsiteX1972" fmla="*/ 283290 w 498634"/>
              <a:gd name="connsiteY1972" fmla="*/ 445636 h 975388"/>
              <a:gd name="connsiteX1973" fmla="*/ 283290 w 498634"/>
              <a:gd name="connsiteY1973" fmla="*/ 449380 h 975388"/>
              <a:gd name="connsiteX1974" fmla="*/ 285788 w 498634"/>
              <a:gd name="connsiteY1974" fmla="*/ 450628 h 975388"/>
              <a:gd name="connsiteX1975" fmla="*/ 285788 w 498634"/>
              <a:gd name="connsiteY1975" fmla="*/ 453124 h 975388"/>
              <a:gd name="connsiteX1976" fmla="*/ 285788 w 498634"/>
              <a:gd name="connsiteY1976" fmla="*/ 455620 h 975388"/>
              <a:gd name="connsiteX1977" fmla="*/ 287038 w 498634"/>
              <a:gd name="connsiteY1977" fmla="*/ 458116 h 975388"/>
              <a:gd name="connsiteX1978" fmla="*/ 287038 w 498634"/>
              <a:gd name="connsiteY1978" fmla="*/ 465604 h 975388"/>
              <a:gd name="connsiteX1979" fmla="*/ 287038 w 498634"/>
              <a:gd name="connsiteY1979" fmla="*/ 469348 h 975388"/>
              <a:gd name="connsiteX1980" fmla="*/ 282040 w 498634"/>
              <a:gd name="connsiteY1980" fmla="*/ 474339 h 975388"/>
              <a:gd name="connsiteX1981" fmla="*/ 282040 w 498634"/>
              <a:gd name="connsiteY1981" fmla="*/ 476835 h 975388"/>
              <a:gd name="connsiteX1982" fmla="*/ 280790 w 498634"/>
              <a:gd name="connsiteY1982" fmla="*/ 483075 h 975388"/>
              <a:gd name="connsiteX1983" fmla="*/ 279542 w 498634"/>
              <a:gd name="connsiteY1983" fmla="*/ 488067 h 975388"/>
              <a:gd name="connsiteX1984" fmla="*/ 279542 w 498634"/>
              <a:gd name="connsiteY1984" fmla="*/ 493059 h 975388"/>
              <a:gd name="connsiteX1985" fmla="*/ 280790 w 498634"/>
              <a:gd name="connsiteY1985" fmla="*/ 494307 h 975388"/>
              <a:gd name="connsiteX1986" fmla="*/ 280790 w 498634"/>
              <a:gd name="connsiteY1986" fmla="*/ 501795 h 975388"/>
              <a:gd name="connsiteX1987" fmla="*/ 279542 w 498634"/>
              <a:gd name="connsiteY1987" fmla="*/ 504291 h 975388"/>
              <a:gd name="connsiteX1988" fmla="*/ 275792 w 498634"/>
              <a:gd name="connsiteY1988" fmla="*/ 511779 h 975388"/>
              <a:gd name="connsiteX1989" fmla="*/ 269546 w 498634"/>
              <a:gd name="connsiteY1989" fmla="*/ 523010 h 975388"/>
              <a:gd name="connsiteX1990" fmla="*/ 268296 w 498634"/>
              <a:gd name="connsiteY1990" fmla="*/ 524258 h 975388"/>
              <a:gd name="connsiteX1991" fmla="*/ 262050 w 498634"/>
              <a:gd name="connsiteY1991" fmla="*/ 536738 h 975388"/>
              <a:gd name="connsiteX1992" fmla="*/ 259550 w 498634"/>
              <a:gd name="connsiteY1992" fmla="*/ 539234 h 975388"/>
              <a:gd name="connsiteX1993" fmla="*/ 258302 w 498634"/>
              <a:gd name="connsiteY1993" fmla="*/ 541730 h 975388"/>
              <a:gd name="connsiteX1994" fmla="*/ 258302 w 498634"/>
              <a:gd name="connsiteY1994" fmla="*/ 545474 h 975388"/>
              <a:gd name="connsiteX1995" fmla="*/ 253304 w 498634"/>
              <a:gd name="connsiteY1995" fmla="*/ 555457 h 975388"/>
              <a:gd name="connsiteX1996" fmla="*/ 253304 w 498634"/>
              <a:gd name="connsiteY1996" fmla="*/ 556705 h 975388"/>
              <a:gd name="connsiteX1997" fmla="*/ 252054 w 498634"/>
              <a:gd name="connsiteY1997" fmla="*/ 561697 h 975388"/>
              <a:gd name="connsiteX1998" fmla="*/ 252054 w 498634"/>
              <a:gd name="connsiteY1998" fmla="*/ 562945 h 975388"/>
              <a:gd name="connsiteX1999" fmla="*/ 250804 w 498634"/>
              <a:gd name="connsiteY1999" fmla="*/ 567937 h 975388"/>
              <a:gd name="connsiteX2000" fmla="*/ 250804 w 498634"/>
              <a:gd name="connsiteY2000" fmla="*/ 569185 h 975388"/>
              <a:gd name="connsiteX2001" fmla="*/ 250804 w 498634"/>
              <a:gd name="connsiteY2001" fmla="*/ 572929 h 975388"/>
              <a:gd name="connsiteX2002" fmla="*/ 253304 w 498634"/>
              <a:gd name="connsiteY2002" fmla="*/ 579169 h 975388"/>
              <a:gd name="connsiteX2003" fmla="*/ 253304 w 498634"/>
              <a:gd name="connsiteY2003" fmla="*/ 585409 h 975388"/>
              <a:gd name="connsiteX2004" fmla="*/ 250804 w 498634"/>
              <a:gd name="connsiteY2004" fmla="*/ 592896 h 975388"/>
              <a:gd name="connsiteX2005" fmla="*/ 250804 w 498634"/>
              <a:gd name="connsiteY2005" fmla="*/ 595392 h 975388"/>
              <a:gd name="connsiteX2006" fmla="*/ 253304 w 498634"/>
              <a:gd name="connsiteY2006" fmla="*/ 595392 h 975388"/>
              <a:gd name="connsiteX2007" fmla="*/ 255802 w 498634"/>
              <a:gd name="connsiteY2007" fmla="*/ 596640 h 975388"/>
              <a:gd name="connsiteX2008" fmla="*/ 250804 w 498634"/>
              <a:gd name="connsiteY2008" fmla="*/ 604128 h 975388"/>
              <a:gd name="connsiteX2009" fmla="*/ 250804 w 498634"/>
              <a:gd name="connsiteY2009" fmla="*/ 605376 h 975388"/>
              <a:gd name="connsiteX2010" fmla="*/ 250804 w 498634"/>
              <a:gd name="connsiteY2010" fmla="*/ 606624 h 975388"/>
              <a:gd name="connsiteX2011" fmla="*/ 252054 w 498634"/>
              <a:gd name="connsiteY2011" fmla="*/ 604128 h 975388"/>
              <a:gd name="connsiteX2012" fmla="*/ 257052 w 498634"/>
              <a:gd name="connsiteY2012" fmla="*/ 604128 h 975388"/>
              <a:gd name="connsiteX2013" fmla="*/ 260800 w 498634"/>
              <a:gd name="connsiteY2013" fmla="*/ 607872 h 975388"/>
              <a:gd name="connsiteX2014" fmla="*/ 265798 w 498634"/>
              <a:gd name="connsiteY2014" fmla="*/ 612864 h 975388"/>
              <a:gd name="connsiteX2015" fmla="*/ 267048 w 498634"/>
              <a:gd name="connsiteY2015" fmla="*/ 615360 h 975388"/>
              <a:gd name="connsiteX2016" fmla="*/ 267048 w 498634"/>
              <a:gd name="connsiteY2016" fmla="*/ 616608 h 975388"/>
              <a:gd name="connsiteX2017" fmla="*/ 265798 w 498634"/>
              <a:gd name="connsiteY2017" fmla="*/ 620352 h 975388"/>
              <a:gd name="connsiteX2018" fmla="*/ 263298 w 498634"/>
              <a:gd name="connsiteY2018" fmla="*/ 625344 h 975388"/>
              <a:gd name="connsiteX2019" fmla="*/ 259550 w 498634"/>
              <a:gd name="connsiteY2019" fmla="*/ 625344 h 975388"/>
              <a:gd name="connsiteX2020" fmla="*/ 253304 w 498634"/>
              <a:gd name="connsiteY2020" fmla="*/ 620352 h 975388"/>
              <a:gd name="connsiteX2021" fmla="*/ 250804 w 498634"/>
              <a:gd name="connsiteY2021" fmla="*/ 616608 h 975388"/>
              <a:gd name="connsiteX2022" fmla="*/ 245808 w 498634"/>
              <a:gd name="connsiteY2022" fmla="*/ 612864 h 975388"/>
              <a:gd name="connsiteX2023" fmla="*/ 244558 w 498634"/>
              <a:gd name="connsiteY2023" fmla="*/ 612864 h 975388"/>
              <a:gd name="connsiteX2024" fmla="*/ 244558 w 498634"/>
              <a:gd name="connsiteY2024" fmla="*/ 610368 h 975388"/>
              <a:gd name="connsiteX2025" fmla="*/ 243308 w 498634"/>
              <a:gd name="connsiteY2025" fmla="*/ 606624 h 975388"/>
              <a:gd name="connsiteX2026" fmla="*/ 237062 w 498634"/>
              <a:gd name="connsiteY2026" fmla="*/ 602880 h 975388"/>
              <a:gd name="connsiteX2027" fmla="*/ 237062 w 498634"/>
              <a:gd name="connsiteY2027" fmla="*/ 601632 h 975388"/>
              <a:gd name="connsiteX2028" fmla="*/ 237062 w 498634"/>
              <a:gd name="connsiteY2028" fmla="*/ 597888 h 975388"/>
              <a:gd name="connsiteX2029" fmla="*/ 239560 w 498634"/>
              <a:gd name="connsiteY2029" fmla="*/ 595392 h 975388"/>
              <a:gd name="connsiteX2030" fmla="*/ 237062 w 498634"/>
              <a:gd name="connsiteY2030" fmla="*/ 590401 h 975388"/>
              <a:gd name="connsiteX2031" fmla="*/ 230814 w 498634"/>
              <a:gd name="connsiteY2031" fmla="*/ 579169 h 975388"/>
              <a:gd name="connsiteX2032" fmla="*/ 230814 w 498634"/>
              <a:gd name="connsiteY2032" fmla="*/ 571681 h 975388"/>
              <a:gd name="connsiteX2033" fmla="*/ 232064 w 498634"/>
              <a:gd name="connsiteY2033" fmla="*/ 566689 h 975388"/>
              <a:gd name="connsiteX2034" fmla="*/ 237062 w 498634"/>
              <a:gd name="connsiteY2034" fmla="*/ 560449 h 975388"/>
              <a:gd name="connsiteX2035" fmla="*/ 238310 w 498634"/>
              <a:gd name="connsiteY2035" fmla="*/ 552961 h 975388"/>
              <a:gd name="connsiteX2036" fmla="*/ 239560 w 498634"/>
              <a:gd name="connsiteY2036" fmla="*/ 550466 h 975388"/>
              <a:gd name="connsiteX2037" fmla="*/ 239560 w 498634"/>
              <a:gd name="connsiteY2037" fmla="*/ 546722 h 975388"/>
              <a:gd name="connsiteX2038" fmla="*/ 239560 w 498634"/>
              <a:gd name="connsiteY2038" fmla="*/ 544226 h 975388"/>
              <a:gd name="connsiteX2039" fmla="*/ 238310 w 498634"/>
              <a:gd name="connsiteY2039" fmla="*/ 526754 h 975388"/>
              <a:gd name="connsiteX2040" fmla="*/ 239560 w 498634"/>
              <a:gd name="connsiteY2040" fmla="*/ 523010 h 975388"/>
              <a:gd name="connsiteX2041" fmla="*/ 239560 w 498634"/>
              <a:gd name="connsiteY2041" fmla="*/ 515522 h 975388"/>
              <a:gd name="connsiteX2042" fmla="*/ 239560 w 498634"/>
              <a:gd name="connsiteY2042" fmla="*/ 513026 h 975388"/>
              <a:gd name="connsiteX2043" fmla="*/ 238310 w 498634"/>
              <a:gd name="connsiteY2043" fmla="*/ 504291 h 975388"/>
              <a:gd name="connsiteX2044" fmla="*/ 242060 w 498634"/>
              <a:gd name="connsiteY2044" fmla="*/ 496803 h 975388"/>
              <a:gd name="connsiteX2045" fmla="*/ 242060 w 498634"/>
              <a:gd name="connsiteY2045" fmla="*/ 494307 h 975388"/>
              <a:gd name="connsiteX2046" fmla="*/ 242060 w 498634"/>
              <a:gd name="connsiteY2046" fmla="*/ 488067 h 975388"/>
              <a:gd name="connsiteX2047" fmla="*/ 239560 w 498634"/>
              <a:gd name="connsiteY2047" fmla="*/ 486819 h 975388"/>
              <a:gd name="connsiteX2048" fmla="*/ 238310 w 498634"/>
              <a:gd name="connsiteY2048" fmla="*/ 489315 h 975388"/>
              <a:gd name="connsiteX2049" fmla="*/ 237062 w 498634"/>
              <a:gd name="connsiteY2049" fmla="*/ 493059 h 975388"/>
              <a:gd name="connsiteX2050" fmla="*/ 237062 w 498634"/>
              <a:gd name="connsiteY2050" fmla="*/ 504291 h 975388"/>
              <a:gd name="connsiteX2051" fmla="*/ 237062 w 498634"/>
              <a:gd name="connsiteY2051" fmla="*/ 505539 h 975388"/>
              <a:gd name="connsiteX2052" fmla="*/ 237062 w 498634"/>
              <a:gd name="connsiteY2052" fmla="*/ 508035 h 975388"/>
              <a:gd name="connsiteX2053" fmla="*/ 237062 w 498634"/>
              <a:gd name="connsiteY2053" fmla="*/ 511779 h 975388"/>
              <a:gd name="connsiteX2054" fmla="*/ 230814 w 498634"/>
              <a:gd name="connsiteY2054" fmla="*/ 511779 h 975388"/>
              <a:gd name="connsiteX2055" fmla="*/ 225816 w 498634"/>
              <a:gd name="connsiteY2055" fmla="*/ 510531 h 975388"/>
              <a:gd name="connsiteX2056" fmla="*/ 217070 w 498634"/>
              <a:gd name="connsiteY2056" fmla="*/ 505539 h 975388"/>
              <a:gd name="connsiteX2057" fmla="*/ 207076 w 498634"/>
              <a:gd name="connsiteY2057" fmla="*/ 500547 h 975388"/>
              <a:gd name="connsiteX2058" fmla="*/ 204576 w 498634"/>
              <a:gd name="connsiteY2058" fmla="*/ 499299 h 975388"/>
              <a:gd name="connsiteX2059" fmla="*/ 199580 w 498634"/>
              <a:gd name="connsiteY2059" fmla="*/ 491811 h 975388"/>
              <a:gd name="connsiteX2060" fmla="*/ 197080 w 498634"/>
              <a:gd name="connsiteY2060" fmla="*/ 488067 h 975388"/>
              <a:gd name="connsiteX2061" fmla="*/ 193332 w 498634"/>
              <a:gd name="connsiteY2061" fmla="*/ 483075 h 975388"/>
              <a:gd name="connsiteX2062" fmla="*/ 188334 w 498634"/>
              <a:gd name="connsiteY2062" fmla="*/ 475587 h 975388"/>
              <a:gd name="connsiteX2063" fmla="*/ 184586 w 498634"/>
              <a:gd name="connsiteY2063" fmla="*/ 463108 h 975388"/>
              <a:gd name="connsiteX2064" fmla="*/ 183338 w 498634"/>
              <a:gd name="connsiteY2064" fmla="*/ 463108 h 975388"/>
              <a:gd name="connsiteX2065" fmla="*/ 183338 w 498634"/>
              <a:gd name="connsiteY2065" fmla="*/ 459364 h 975388"/>
              <a:gd name="connsiteX2066" fmla="*/ 182088 w 498634"/>
              <a:gd name="connsiteY2066" fmla="*/ 456868 h 975388"/>
              <a:gd name="connsiteX2067" fmla="*/ 178340 w 498634"/>
              <a:gd name="connsiteY2067" fmla="*/ 453124 h 975388"/>
              <a:gd name="connsiteX2068" fmla="*/ 177090 w 498634"/>
              <a:gd name="connsiteY2068" fmla="*/ 451876 h 975388"/>
              <a:gd name="connsiteX2069" fmla="*/ 175840 w 498634"/>
              <a:gd name="connsiteY2069" fmla="*/ 448132 h 975388"/>
              <a:gd name="connsiteX2070" fmla="*/ 175840 w 498634"/>
              <a:gd name="connsiteY2070" fmla="*/ 445636 h 975388"/>
              <a:gd name="connsiteX2071" fmla="*/ 174592 w 498634"/>
              <a:gd name="connsiteY2071" fmla="*/ 435652 h 975388"/>
              <a:gd name="connsiteX2072" fmla="*/ 174592 w 498634"/>
              <a:gd name="connsiteY2072" fmla="*/ 430661 h 975388"/>
              <a:gd name="connsiteX2073" fmla="*/ 174592 w 498634"/>
              <a:gd name="connsiteY2073" fmla="*/ 428165 h 975388"/>
              <a:gd name="connsiteX2074" fmla="*/ 173342 w 498634"/>
              <a:gd name="connsiteY2074" fmla="*/ 424421 h 975388"/>
              <a:gd name="connsiteX2075" fmla="*/ 172092 w 498634"/>
              <a:gd name="connsiteY2075" fmla="*/ 421925 h 975388"/>
              <a:gd name="connsiteX2076" fmla="*/ 155850 w 498634"/>
              <a:gd name="connsiteY2076" fmla="*/ 374502 h 975388"/>
              <a:gd name="connsiteX2077" fmla="*/ 157100 w 498634"/>
              <a:gd name="connsiteY2077" fmla="*/ 367014 h 975388"/>
              <a:gd name="connsiteX2078" fmla="*/ 158350 w 498634"/>
              <a:gd name="connsiteY2078" fmla="*/ 364518 h 975388"/>
              <a:gd name="connsiteX2079" fmla="*/ 158350 w 498634"/>
              <a:gd name="connsiteY2079" fmla="*/ 359526 h 975388"/>
              <a:gd name="connsiteX2080" fmla="*/ 160848 w 498634"/>
              <a:gd name="connsiteY2080" fmla="*/ 358278 h 975388"/>
              <a:gd name="connsiteX2081" fmla="*/ 163346 w 498634"/>
              <a:gd name="connsiteY2081" fmla="*/ 359526 h 975388"/>
              <a:gd name="connsiteX2082" fmla="*/ 165846 w 498634"/>
              <a:gd name="connsiteY2082" fmla="*/ 365766 h 975388"/>
              <a:gd name="connsiteX2083" fmla="*/ 169594 w 498634"/>
              <a:gd name="connsiteY2083" fmla="*/ 368262 h 975388"/>
              <a:gd name="connsiteX2084" fmla="*/ 170844 w 498634"/>
              <a:gd name="connsiteY2084" fmla="*/ 368262 h 975388"/>
              <a:gd name="connsiteX2085" fmla="*/ 170844 w 498634"/>
              <a:gd name="connsiteY2085" fmla="*/ 365766 h 975388"/>
              <a:gd name="connsiteX2086" fmla="*/ 165846 w 498634"/>
              <a:gd name="connsiteY2086" fmla="*/ 359526 h 975388"/>
              <a:gd name="connsiteX2087" fmla="*/ 164596 w 498634"/>
              <a:gd name="connsiteY2087" fmla="*/ 355783 h 975388"/>
              <a:gd name="connsiteX2088" fmla="*/ 157100 w 498634"/>
              <a:gd name="connsiteY2088" fmla="*/ 319591 h 975388"/>
              <a:gd name="connsiteX2089" fmla="*/ 153352 w 498634"/>
              <a:gd name="connsiteY2089" fmla="*/ 293384 h 975388"/>
              <a:gd name="connsiteX2090" fmla="*/ 149604 w 498634"/>
              <a:gd name="connsiteY2090" fmla="*/ 287144 h 975388"/>
              <a:gd name="connsiteX2091" fmla="*/ 147104 w 498634"/>
              <a:gd name="connsiteY2091" fmla="*/ 287144 h 975388"/>
              <a:gd name="connsiteX2092" fmla="*/ 135860 w 498634"/>
              <a:gd name="connsiteY2092" fmla="*/ 295880 h 975388"/>
              <a:gd name="connsiteX2093" fmla="*/ 135860 w 498634"/>
              <a:gd name="connsiteY2093" fmla="*/ 298376 h 975388"/>
              <a:gd name="connsiteX2094" fmla="*/ 135860 w 498634"/>
              <a:gd name="connsiteY2094" fmla="*/ 303368 h 975388"/>
              <a:gd name="connsiteX2095" fmla="*/ 140858 w 498634"/>
              <a:gd name="connsiteY2095" fmla="*/ 332071 h 975388"/>
              <a:gd name="connsiteX2096" fmla="*/ 149604 w 498634"/>
              <a:gd name="connsiteY2096" fmla="*/ 363270 h 975388"/>
              <a:gd name="connsiteX2097" fmla="*/ 152102 w 498634"/>
              <a:gd name="connsiteY2097" fmla="*/ 370758 h 975388"/>
              <a:gd name="connsiteX2098" fmla="*/ 153352 w 498634"/>
              <a:gd name="connsiteY2098" fmla="*/ 374502 h 975388"/>
              <a:gd name="connsiteX2099" fmla="*/ 153352 w 498634"/>
              <a:gd name="connsiteY2099" fmla="*/ 383238 h 975388"/>
              <a:gd name="connsiteX2100" fmla="*/ 148354 w 498634"/>
              <a:gd name="connsiteY2100" fmla="*/ 384486 h 975388"/>
              <a:gd name="connsiteX2101" fmla="*/ 147104 w 498634"/>
              <a:gd name="connsiteY2101" fmla="*/ 379494 h 975388"/>
              <a:gd name="connsiteX2102" fmla="*/ 129612 w 498634"/>
              <a:gd name="connsiteY2102" fmla="*/ 309608 h 975388"/>
              <a:gd name="connsiteX2103" fmla="*/ 129612 w 498634"/>
              <a:gd name="connsiteY2103" fmla="*/ 305864 h 975388"/>
              <a:gd name="connsiteX2104" fmla="*/ 125864 w 498634"/>
              <a:gd name="connsiteY2104" fmla="*/ 305864 h 975388"/>
              <a:gd name="connsiteX2105" fmla="*/ 123366 w 498634"/>
              <a:gd name="connsiteY2105" fmla="*/ 305864 h 975388"/>
              <a:gd name="connsiteX2106" fmla="*/ 120866 w 498634"/>
              <a:gd name="connsiteY2106" fmla="*/ 304616 h 975388"/>
              <a:gd name="connsiteX2107" fmla="*/ 118368 w 498634"/>
              <a:gd name="connsiteY2107" fmla="*/ 302120 h 975388"/>
              <a:gd name="connsiteX2108" fmla="*/ 120866 w 498634"/>
              <a:gd name="connsiteY2108" fmla="*/ 299624 h 975388"/>
              <a:gd name="connsiteX2109" fmla="*/ 125864 w 498634"/>
              <a:gd name="connsiteY2109" fmla="*/ 295880 h 975388"/>
              <a:gd name="connsiteX2110" fmla="*/ 127114 w 498634"/>
              <a:gd name="connsiteY2110" fmla="*/ 294632 h 975388"/>
              <a:gd name="connsiteX2111" fmla="*/ 129612 w 498634"/>
              <a:gd name="connsiteY2111" fmla="*/ 293384 h 975388"/>
              <a:gd name="connsiteX2112" fmla="*/ 132112 w 498634"/>
              <a:gd name="connsiteY2112" fmla="*/ 292136 h 975388"/>
              <a:gd name="connsiteX2113" fmla="*/ 135860 w 498634"/>
              <a:gd name="connsiteY2113" fmla="*/ 287144 h 975388"/>
              <a:gd name="connsiteX2114" fmla="*/ 135860 w 498634"/>
              <a:gd name="connsiteY2114" fmla="*/ 282152 h 975388"/>
              <a:gd name="connsiteX2115" fmla="*/ 134610 w 498634"/>
              <a:gd name="connsiteY2115" fmla="*/ 279657 h 975388"/>
              <a:gd name="connsiteX2116" fmla="*/ 134610 w 498634"/>
              <a:gd name="connsiteY2116" fmla="*/ 277161 h 975388"/>
              <a:gd name="connsiteX2117" fmla="*/ 134610 w 498634"/>
              <a:gd name="connsiteY2117" fmla="*/ 272169 h 975388"/>
              <a:gd name="connsiteX2118" fmla="*/ 134610 w 498634"/>
              <a:gd name="connsiteY2118" fmla="*/ 269673 h 975388"/>
              <a:gd name="connsiteX2119" fmla="*/ 133360 w 498634"/>
              <a:gd name="connsiteY2119" fmla="*/ 268425 h 975388"/>
              <a:gd name="connsiteX2120" fmla="*/ 129612 w 498634"/>
              <a:gd name="connsiteY2120" fmla="*/ 260937 h 975388"/>
              <a:gd name="connsiteX2121" fmla="*/ 129612 w 498634"/>
              <a:gd name="connsiteY2121" fmla="*/ 259689 h 975388"/>
              <a:gd name="connsiteX2122" fmla="*/ 124616 w 498634"/>
              <a:gd name="connsiteY2122" fmla="*/ 254697 h 975388"/>
              <a:gd name="connsiteX2123" fmla="*/ 122116 w 498634"/>
              <a:gd name="connsiteY2123" fmla="*/ 252201 h 975388"/>
              <a:gd name="connsiteX2124" fmla="*/ 122116 w 498634"/>
              <a:gd name="connsiteY2124" fmla="*/ 249705 h 975388"/>
              <a:gd name="connsiteX2125" fmla="*/ 124616 w 498634"/>
              <a:gd name="connsiteY2125" fmla="*/ 248457 h 975388"/>
              <a:gd name="connsiteX2126" fmla="*/ 133360 w 498634"/>
              <a:gd name="connsiteY2126" fmla="*/ 257193 h 975388"/>
              <a:gd name="connsiteX2127" fmla="*/ 135860 w 498634"/>
              <a:gd name="connsiteY2127" fmla="*/ 262185 h 975388"/>
              <a:gd name="connsiteX2128" fmla="*/ 138358 w 498634"/>
              <a:gd name="connsiteY2128" fmla="*/ 267177 h 975388"/>
              <a:gd name="connsiteX2129" fmla="*/ 138358 w 498634"/>
              <a:gd name="connsiteY2129" fmla="*/ 272169 h 975388"/>
              <a:gd name="connsiteX2130" fmla="*/ 138358 w 498634"/>
              <a:gd name="connsiteY2130" fmla="*/ 273417 h 975388"/>
              <a:gd name="connsiteX2131" fmla="*/ 139608 w 498634"/>
              <a:gd name="connsiteY2131" fmla="*/ 280904 h 975388"/>
              <a:gd name="connsiteX2132" fmla="*/ 140858 w 498634"/>
              <a:gd name="connsiteY2132" fmla="*/ 283400 h 975388"/>
              <a:gd name="connsiteX2133" fmla="*/ 142106 w 498634"/>
              <a:gd name="connsiteY2133" fmla="*/ 284648 h 975388"/>
              <a:gd name="connsiteX2134" fmla="*/ 144606 w 498634"/>
              <a:gd name="connsiteY2134" fmla="*/ 284648 h 975388"/>
              <a:gd name="connsiteX2135" fmla="*/ 148354 w 498634"/>
              <a:gd name="connsiteY2135" fmla="*/ 280904 h 975388"/>
              <a:gd name="connsiteX2136" fmla="*/ 148354 w 498634"/>
              <a:gd name="connsiteY2136" fmla="*/ 278409 h 975388"/>
              <a:gd name="connsiteX2137" fmla="*/ 147104 w 498634"/>
              <a:gd name="connsiteY2137" fmla="*/ 278409 h 975388"/>
              <a:gd name="connsiteX2138" fmla="*/ 144606 w 498634"/>
              <a:gd name="connsiteY2138" fmla="*/ 279657 h 975388"/>
              <a:gd name="connsiteX2139" fmla="*/ 142106 w 498634"/>
              <a:gd name="connsiteY2139" fmla="*/ 275913 h 975388"/>
              <a:gd name="connsiteX2140" fmla="*/ 142106 w 498634"/>
              <a:gd name="connsiteY2140" fmla="*/ 272169 h 975388"/>
              <a:gd name="connsiteX2141" fmla="*/ 140858 w 498634"/>
              <a:gd name="connsiteY2141" fmla="*/ 268425 h 975388"/>
              <a:gd name="connsiteX2142" fmla="*/ 137110 w 498634"/>
              <a:gd name="connsiteY2142" fmla="*/ 257193 h 975388"/>
              <a:gd name="connsiteX2143" fmla="*/ 133360 w 498634"/>
              <a:gd name="connsiteY2143" fmla="*/ 252201 h 975388"/>
              <a:gd name="connsiteX2144" fmla="*/ 129612 w 498634"/>
              <a:gd name="connsiteY2144" fmla="*/ 248457 h 975388"/>
              <a:gd name="connsiteX2145" fmla="*/ 124616 w 498634"/>
              <a:gd name="connsiteY2145" fmla="*/ 244713 h 975388"/>
              <a:gd name="connsiteX2146" fmla="*/ 124616 w 498634"/>
              <a:gd name="connsiteY2146" fmla="*/ 237226 h 975388"/>
              <a:gd name="connsiteX2147" fmla="*/ 127114 w 498634"/>
              <a:gd name="connsiteY2147" fmla="*/ 233482 h 975388"/>
              <a:gd name="connsiteX2148" fmla="*/ 132112 w 498634"/>
              <a:gd name="connsiteY2148" fmla="*/ 227242 h 975388"/>
              <a:gd name="connsiteX2149" fmla="*/ 135860 w 498634"/>
              <a:gd name="connsiteY2149" fmla="*/ 223498 h 975388"/>
              <a:gd name="connsiteX2150" fmla="*/ 140858 w 498634"/>
              <a:gd name="connsiteY2150" fmla="*/ 221002 h 975388"/>
              <a:gd name="connsiteX2151" fmla="*/ 148354 w 498634"/>
              <a:gd name="connsiteY2151" fmla="*/ 217258 h 975388"/>
              <a:gd name="connsiteX2152" fmla="*/ 152102 w 498634"/>
              <a:gd name="connsiteY2152" fmla="*/ 212266 h 975388"/>
              <a:gd name="connsiteX2153" fmla="*/ 150852 w 498634"/>
              <a:gd name="connsiteY2153" fmla="*/ 209770 h 975388"/>
              <a:gd name="connsiteX2154" fmla="*/ 147104 w 498634"/>
              <a:gd name="connsiteY2154" fmla="*/ 212266 h 975388"/>
              <a:gd name="connsiteX2155" fmla="*/ 142106 w 498634"/>
              <a:gd name="connsiteY2155" fmla="*/ 212266 h 975388"/>
              <a:gd name="connsiteX2156" fmla="*/ 139608 w 498634"/>
              <a:gd name="connsiteY2156" fmla="*/ 209770 h 975388"/>
              <a:gd name="connsiteX2157" fmla="*/ 134610 w 498634"/>
              <a:gd name="connsiteY2157" fmla="*/ 204778 h 975388"/>
              <a:gd name="connsiteX2158" fmla="*/ 129612 w 498634"/>
              <a:gd name="connsiteY2158" fmla="*/ 201035 h 975388"/>
              <a:gd name="connsiteX2159" fmla="*/ 128364 w 498634"/>
              <a:gd name="connsiteY2159" fmla="*/ 198539 h 975388"/>
              <a:gd name="connsiteX2160" fmla="*/ 128364 w 498634"/>
              <a:gd name="connsiteY2160" fmla="*/ 196043 h 975388"/>
              <a:gd name="connsiteX2161" fmla="*/ 130862 w 498634"/>
              <a:gd name="connsiteY2161" fmla="*/ 193547 h 975388"/>
              <a:gd name="connsiteX2162" fmla="*/ 134610 w 498634"/>
              <a:gd name="connsiteY2162" fmla="*/ 194795 h 975388"/>
              <a:gd name="connsiteX2163" fmla="*/ 135324 w 498634"/>
              <a:gd name="connsiteY2163" fmla="*/ 194319 h 975388"/>
              <a:gd name="connsiteX2164" fmla="*/ 138358 w 498634"/>
              <a:gd name="connsiteY2164" fmla="*/ 192299 h 975388"/>
              <a:gd name="connsiteX2165" fmla="*/ 138358 w 498634"/>
              <a:gd name="connsiteY2165" fmla="*/ 188555 h 975388"/>
              <a:gd name="connsiteX2166" fmla="*/ 139608 w 498634"/>
              <a:gd name="connsiteY2166" fmla="*/ 187307 h 975388"/>
              <a:gd name="connsiteX2167" fmla="*/ 138358 w 498634"/>
              <a:gd name="connsiteY2167" fmla="*/ 182315 h 975388"/>
              <a:gd name="connsiteX2168" fmla="*/ 137110 w 498634"/>
              <a:gd name="connsiteY2168" fmla="*/ 179819 h 975388"/>
              <a:gd name="connsiteX2169" fmla="*/ 137110 w 498634"/>
              <a:gd name="connsiteY2169" fmla="*/ 177323 h 975388"/>
              <a:gd name="connsiteX2170" fmla="*/ 138358 w 498634"/>
              <a:gd name="connsiteY2170" fmla="*/ 173579 h 975388"/>
              <a:gd name="connsiteX2171" fmla="*/ 143356 w 498634"/>
              <a:gd name="connsiteY2171" fmla="*/ 168587 h 975388"/>
              <a:gd name="connsiteX2172" fmla="*/ 149604 w 498634"/>
              <a:gd name="connsiteY2172" fmla="*/ 163596 h 975388"/>
              <a:gd name="connsiteX2173" fmla="*/ 153352 w 498634"/>
              <a:gd name="connsiteY2173" fmla="*/ 162348 h 975388"/>
              <a:gd name="connsiteX2174" fmla="*/ 154600 w 498634"/>
              <a:gd name="connsiteY2174" fmla="*/ 162348 h 975388"/>
              <a:gd name="connsiteX2175" fmla="*/ 159598 w 498634"/>
              <a:gd name="connsiteY2175" fmla="*/ 164843 h 975388"/>
              <a:gd name="connsiteX2176" fmla="*/ 162098 w 498634"/>
              <a:gd name="connsiteY2176" fmla="*/ 162348 h 975388"/>
              <a:gd name="connsiteX2177" fmla="*/ 167094 w 498634"/>
              <a:gd name="connsiteY2177" fmla="*/ 163596 h 975388"/>
              <a:gd name="connsiteX2178" fmla="*/ 169594 w 498634"/>
              <a:gd name="connsiteY2178" fmla="*/ 162348 h 975388"/>
              <a:gd name="connsiteX2179" fmla="*/ 169594 w 498634"/>
              <a:gd name="connsiteY2179" fmla="*/ 158604 h 975388"/>
              <a:gd name="connsiteX2180" fmla="*/ 169594 w 498634"/>
              <a:gd name="connsiteY2180" fmla="*/ 157356 h 975388"/>
              <a:gd name="connsiteX2181" fmla="*/ 175840 w 498634"/>
              <a:gd name="connsiteY2181" fmla="*/ 152364 h 975388"/>
              <a:gd name="connsiteX2182" fmla="*/ 177090 w 498634"/>
              <a:gd name="connsiteY2182" fmla="*/ 152364 h 975388"/>
              <a:gd name="connsiteX2183" fmla="*/ 180838 w 498634"/>
              <a:gd name="connsiteY2183" fmla="*/ 149868 h 975388"/>
              <a:gd name="connsiteX2184" fmla="*/ 179588 w 498634"/>
              <a:gd name="connsiteY2184" fmla="*/ 148620 h 975388"/>
              <a:gd name="connsiteX2185" fmla="*/ 178340 w 498634"/>
              <a:gd name="connsiteY2185" fmla="*/ 149868 h 975388"/>
              <a:gd name="connsiteX2186" fmla="*/ 175840 w 498634"/>
              <a:gd name="connsiteY2186" fmla="*/ 149868 h 975388"/>
              <a:gd name="connsiteX2187" fmla="*/ 175840 w 498634"/>
              <a:gd name="connsiteY2187" fmla="*/ 151116 h 975388"/>
              <a:gd name="connsiteX2188" fmla="*/ 172092 w 498634"/>
              <a:gd name="connsiteY2188" fmla="*/ 152364 h 975388"/>
              <a:gd name="connsiteX2189" fmla="*/ 165846 w 498634"/>
              <a:gd name="connsiteY2189" fmla="*/ 156108 h 975388"/>
              <a:gd name="connsiteX2190" fmla="*/ 160848 w 498634"/>
              <a:gd name="connsiteY2190" fmla="*/ 159852 h 975388"/>
              <a:gd name="connsiteX2191" fmla="*/ 158350 w 498634"/>
              <a:gd name="connsiteY2191" fmla="*/ 157356 h 975388"/>
              <a:gd name="connsiteX2192" fmla="*/ 159598 w 498634"/>
              <a:gd name="connsiteY2192" fmla="*/ 154860 h 975388"/>
              <a:gd name="connsiteX2193" fmla="*/ 159598 w 498634"/>
              <a:gd name="connsiteY2193" fmla="*/ 144876 h 975388"/>
              <a:gd name="connsiteX2194" fmla="*/ 160848 w 498634"/>
              <a:gd name="connsiteY2194" fmla="*/ 137388 h 975388"/>
              <a:gd name="connsiteX2195" fmla="*/ 179588 w 498634"/>
              <a:gd name="connsiteY2195" fmla="*/ 124909 h 975388"/>
              <a:gd name="connsiteX2196" fmla="*/ 335764 w 498634"/>
              <a:gd name="connsiteY2196" fmla="*/ 1360 h 975388"/>
              <a:gd name="connsiteX2197" fmla="*/ 343260 w 498634"/>
              <a:gd name="connsiteY2197" fmla="*/ 2608 h 975388"/>
              <a:gd name="connsiteX2198" fmla="*/ 362002 w 498634"/>
              <a:gd name="connsiteY2198" fmla="*/ 48782 h 975388"/>
              <a:gd name="connsiteX2199" fmla="*/ 354506 w 498634"/>
              <a:gd name="connsiteY2199" fmla="*/ 52526 h 975388"/>
              <a:gd name="connsiteX2200" fmla="*/ 348258 w 498634"/>
              <a:gd name="connsiteY2200" fmla="*/ 38799 h 975388"/>
              <a:gd name="connsiteX2201" fmla="*/ 340762 w 498634"/>
              <a:gd name="connsiteY2201" fmla="*/ 38799 h 975388"/>
              <a:gd name="connsiteX2202" fmla="*/ 322020 w 498634"/>
              <a:gd name="connsiteY2202" fmla="*/ 52526 h 975388"/>
              <a:gd name="connsiteX2203" fmla="*/ 292036 w 498634"/>
              <a:gd name="connsiteY2203" fmla="*/ 76238 h 975388"/>
              <a:gd name="connsiteX2204" fmla="*/ 257052 w 498634"/>
              <a:gd name="connsiteY2204" fmla="*/ 99949 h 975388"/>
              <a:gd name="connsiteX2205" fmla="*/ 223318 w 498634"/>
              <a:gd name="connsiteY2205" fmla="*/ 122413 h 975388"/>
              <a:gd name="connsiteX2206" fmla="*/ 207076 w 498634"/>
              <a:gd name="connsiteY2206" fmla="*/ 131148 h 975388"/>
              <a:gd name="connsiteX2207" fmla="*/ 204576 w 498634"/>
              <a:gd name="connsiteY2207" fmla="*/ 129900 h 975388"/>
              <a:gd name="connsiteX2208" fmla="*/ 204576 w 498634"/>
              <a:gd name="connsiteY2208" fmla="*/ 124909 h 975388"/>
              <a:gd name="connsiteX2209" fmla="*/ 217070 w 498634"/>
              <a:gd name="connsiteY2209" fmla="*/ 117421 h 975388"/>
              <a:gd name="connsiteX2210" fmla="*/ 252054 w 498634"/>
              <a:gd name="connsiteY2210" fmla="*/ 93709 h 975388"/>
              <a:gd name="connsiteX2211" fmla="*/ 287038 w 498634"/>
              <a:gd name="connsiteY2211" fmla="*/ 69998 h 975388"/>
              <a:gd name="connsiteX2212" fmla="*/ 318272 w 498634"/>
              <a:gd name="connsiteY2212" fmla="*/ 46287 h 975388"/>
              <a:gd name="connsiteX2213" fmla="*/ 332016 w 498634"/>
              <a:gd name="connsiteY2213" fmla="*/ 35055 h 975388"/>
              <a:gd name="connsiteX2214" fmla="*/ 340762 w 498634"/>
              <a:gd name="connsiteY2214" fmla="*/ 27567 h 975388"/>
              <a:gd name="connsiteX2215" fmla="*/ 339512 w 498634"/>
              <a:gd name="connsiteY2215" fmla="*/ 21327 h 975388"/>
              <a:gd name="connsiteX2216" fmla="*/ 334514 w 498634"/>
              <a:gd name="connsiteY2216" fmla="*/ 8847 h 975388"/>
              <a:gd name="connsiteX2217" fmla="*/ 333266 w 498634"/>
              <a:gd name="connsiteY2217" fmla="*/ 6352 h 975388"/>
              <a:gd name="connsiteX2218" fmla="*/ 335764 w 498634"/>
              <a:gd name="connsiteY2218" fmla="*/ 1360 h 97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</a:cxnLst>
            <a:rect l="l" t="t" r="r" b="b"/>
            <a:pathLst>
              <a:path w="498634" h="975388">
                <a:moveTo>
                  <a:pt x="305778" y="944584"/>
                </a:moveTo>
                <a:lnTo>
                  <a:pt x="300896" y="958684"/>
                </a:lnTo>
                <a:lnTo>
                  <a:pt x="309440" y="958684"/>
                </a:lnTo>
                <a:close/>
                <a:moveTo>
                  <a:pt x="85352" y="944584"/>
                </a:moveTo>
                <a:lnTo>
                  <a:pt x="80282" y="958684"/>
                </a:lnTo>
                <a:lnTo>
                  <a:pt x="90422" y="958684"/>
                </a:lnTo>
                <a:close/>
                <a:moveTo>
                  <a:pt x="371770" y="939457"/>
                </a:moveTo>
                <a:lnTo>
                  <a:pt x="371770" y="956120"/>
                </a:lnTo>
                <a:lnTo>
                  <a:pt x="375724" y="956120"/>
                </a:lnTo>
                <a:lnTo>
                  <a:pt x="378362" y="954838"/>
                </a:lnTo>
                <a:cubicBezTo>
                  <a:pt x="379680" y="954838"/>
                  <a:pt x="379680" y="954838"/>
                  <a:pt x="380998" y="954838"/>
                </a:cubicBezTo>
                <a:cubicBezTo>
                  <a:pt x="380998" y="953556"/>
                  <a:pt x="380998" y="953556"/>
                  <a:pt x="380998" y="952275"/>
                </a:cubicBezTo>
                <a:cubicBezTo>
                  <a:pt x="382316" y="950993"/>
                  <a:pt x="383634" y="949711"/>
                  <a:pt x="383634" y="947148"/>
                </a:cubicBezTo>
                <a:cubicBezTo>
                  <a:pt x="383634" y="945866"/>
                  <a:pt x="382316" y="943302"/>
                  <a:pt x="380998" y="942021"/>
                </a:cubicBezTo>
                <a:lnTo>
                  <a:pt x="380998" y="940739"/>
                </a:lnTo>
                <a:cubicBezTo>
                  <a:pt x="379680" y="939457"/>
                  <a:pt x="379680" y="939457"/>
                  <a:pt x="378362" y="939457"/>
                </a:cubicBezTo>
                <a:lnTo>
                  <a:pt x="375724" y="939457"/>
                </a:lnTo>
                <a:close/>
                <a:moveTo>
                  <a:pt x="157466" y="939457"/>
                </a:moveTo>
                <a:lnTo>
                  <a:pt x="157466" y="956120"/>
                </a:lnTo>
                <a:lnTo>
                  <a:pt x="160082" y="956120"/>
                </a:lnTo>
                <a:cubicBezTo>
                  <a:pt x="161390" y="956120"/>
                  <a:pt x="162696" y="954838"/>
                  <a:pt x="164004" y="954838"/>
                </a:cubicBezTo>
                <a:lnTo>
                  <a:pt x="165312" y="954838"/>
                </a:lnTo>
                <a:cubicBezTo>
                  <a:pt x="166620" y="953556"/>
                  <a:pt x="166620" y="953556"/>
                  <a:pt x="167928" y="952275"/>
                </a:cubicBezTo>
                <a:cubicBezTo>
                  <a:pt x="167928" y="950993"/>
                  <a:pt x="167928" y="949711"/>
                  <a:pt x="167928" y="947148"/>
                </a:cubicBezTo>
                <a:cubicBezTo>
                  <a:pt x="167928" y="945866"/>
                  <a:pt x="167928" y="943302"/>
                  <a:pt x="167928" y="942021"/>
                </a:cubicBezTo>
                <a:cubicBezTo>
                  <a:pt x="166620" y="942021"/>
                  <a:pt x="166620" y="940739"/>
                  <a:pt x="165312" y="940739"/>
                </a:cubicBezTo>
                <a:cubicBezTo>
                  <a:pt x="165312" y="939457"/>
                  <a:pt x="164004" y="939457"/>
                  <a:pt x="164004" y="939457"/>
                </a:cubicBezTo>
                <a:cubicBezTo>
                  <a:pt x="162696" y="939457"/>
                  <a:pt x="161390" y="939457"/>
                  <a:pt x="160082" y="939457"/>
                </a:cubicBezTo>
                <a:close/>
                <a:moveTo>
                  <a:pt x="42188" y="939457"/>
                </a:moveTo>
                <a:lnTo>
                  <a:pt x="42188" y="956120"/>
                </a:lnTo>
                <a:lnTo>
                  <a:pt x="44824" y="956120"/>
                </a:lnTo>
                <a:cubicBezTo>
                  <a:pt x="46142" y="956120"/>
                  <a:pt x="47460" y="954838"/>
                  <a:pt x="47460" y="954838"/>
                </a:cubicBezTo>
                <a:cubicBezTo>
                  <a:pt x="48780" y="954838"/>
                  <a:pt x="50098" y="954838"/>
                  <a:pt x="50098" y="954838"/>
                </a:cubicBezTo>
                <a:cubicBezTo>
                  <a:pt x="51416" y="953556"/>
                  <a:pt x="51416" y="953556"/>
                  <a:pt x="51416" y="952275"/>
                </a:cubicBezTo>
                <a:cubicBezTo>
                  <a:pt x="52734" y="950993"/>
                  <a:pt x="52734" y="949711"/>
                  <a:pt x="52734" y="947148"/>
                </a:cubicBezTo>
                <a:cubicBezTo>
                  <a:pt x="52734" y="945866"/>
                  <a:pt x="52734" y="943302"/>
                  <a:pt x="51416" y="942021"/>
                </a:cubicBezTo>
                <a:cubicBezTo>
                  <a:pt x="51416" y="942021"/>
                  <a:pt x="51416" y="940739"/>
                  <a:pt x="50098" y="940739"/>
                </a:cubicBezTo>
                <a:cubicBezTo>
                  <a:pt x="50098" y="939457"/>
                  <a:pt x="48780" y="939457"/>
                  <a:pt x="47460" y="939457"/>
                </a:cubicBezTo>
                <a:cubicBezTo>
                  <a:pt x="47460" y="939457"/>
                  <a:pt x="46142" y="939457"/>
                  <a:pt x="44824" y="939457"/>
                </a:cubicBezTo>
                <a:close/>
                <a:moveTo>
                  <a:pt x="439444" y="938175"/>
                </a:moveTo>
                <a:lnTo>
                  <a:pt x="447454" y="938175"/>
                </a:lnTo>
                <a:lnTo>
                  <a:pt x="448598" y="938175"/>
                </a:lnTo>
                <a:lnTo>
                  <a:pt x="461186" y="963811"/>
                </a:lnTo>
                <a:lnTo>
                  <a:pt x="461186" y="939457"/>
                </a:lnTo>
                <a:lnTo>
                  <a:pt x="458896" y="939457"/>
                </a:lnTo>
                <a:lnTo>
                  <a:pt x="458896" y="938175"/>
                </a:lnTo>
                <a:lnTo>
                  <a:pt x="465762" y="938175"/>
                </a:lnTo>
                <a:lnTo>
                  <a:pt x="465762" y="939457"/>
                </a:lnTo>
                <a:lnTo>
                  <a:pt x="463474" y="939457"/>
                </a:lnTo>
                <a:lnTo>
                  <a:pt x="463474" y="975346"/>
                </a:lnTo>
                <a:lnTo>
                  <a:pt x="461186" y="975346"/>
                </a:lnTo>
                <a:lnTo>
                  <a:pt x="444020" y="942021"/>
                </a:lnTo>
                <a:lnTo>
                  <a:pt x="444020" y="974065"/>
                </a:lnTo>
                <a:lnTo>
                  <a:pt x="446308" y="974065"/>
                </a:lnTo>
                <a:lnTo>
                  <a:pt x="446308" y="975346"/>
                </a:lnTo>
                <a:lnTo>
                  <a:pt x="439444" y="975346"/>
                </a:lnTo>
                <a:lnTo>
                  <a:pt x="439444" y="974065"/>
                </a:lnTo>
                <a:lnTo>
                  <a:pt x="441732" y="974065"/>
                </a:lnTo>
                <a:lnTo>
                  <a:pt x="441732" y="939457"/>
                </a:lnTo>
                <a:lnTo>
                  <a:pt x="439444" y="939457"/>
                </a:lnTo>
                <a:close/>
                <a:moveTo>
                  <a:pt x="400990" y="938175"/>
                </a:moveTo>
                <a:lnTo>
                  <a:pt x="426068" y="938175"/>
                </a:lnTo>
                <a:lnTo>
                  <a:pt x="426068" y="949711"/>
                </a:lnTo>
                <a:lnTo>
                  <a:pt x="424874" y="949711"/>
                </a:lnTo>
                <a:cubicBezTo>
                  <a:pt x="424874" y="948429"/>
                  <a:pt x="423680" y="948429"/>
                  <a:pt x="423680" y="945866"/>
                </a:cubicBezTo>
                <a:cubicBezTo>
                  <a:pt x="423680" y="945866"/>
                  <a:pt x="423680" y="944584"/>
                  <a:pt x="423680" y="943302"/>
                </a:cubicBezTo>
                <a:cubicBezTo>
                  <a:pt x="422486" y="942021"/>
                  <a:pt x="421290" y="940739"/>
                  <a:pt x="421290" y="939457"/>
                </a:cubicBezTo>
                <a:cubicBezTo>
                  <a:pt x="420096" y="939457"/>
                  <a:pt x="418902" y="939457"/>
                  <a:pt x="417708" y="939457"/>
                </a:cubicBezTo>
                <a:lnTo>
                  <a:pt x="410544" y="939457"/>
                </a:lnTo>
                <a:lnTo>
                  <a:pt x="410544" y="954838"/>
                </a:lnTo>
                <a:lnTo>
                  <a:pt x="411738" y="954838"/>
                </a:lnTo>
                <a:cubicBezTo>
                  <a:pt x="414126" y="954838"/>
                  <a:pt x="414126" y="954838"/>
                  <a:pt x="415320" y="954838"/>
                </a:cubicBezTo>
                <a:cubicBezTo>
                  <a:pt x="416514" y="953556"/>
                  <a:pt x="416514" y="953556"/>
                  <a:pt x="416514" y="952275"/>
                </a:cubicBezTo>
                <a:cubicBezTo>
                  <a:pt x="417708" y="952275"/>
                  <a:pt x="417708" y="950993"/>
                  <a:pt x="417708" y="949711"/>
                </a:cubicBezTo>
                <a:lnTo>
                  <a:pt x="417708" y="948429"/>
                </a:lnTo>
                <a:lnTo>
                  <a:pt x="418902" y="948429"/>
                </a:lnTo>
                <a:lnTo>
                  <a:pt x="418902" y="963811"/>
                </a:lnTo>
                <a:lnTo>
                  <a:pt x="417708" y="963811"/>
                </a:lnTo>
                <a:lnTo>
                  <a:pt x="417708" y="962529"/>
                </a:lnTo>
                <a:cubicBezTo>
                  <a:pt x="417708" y="961247"/>
                  <a:pt x="417708" y="961247"/>
                  <a:pt x="416514" y="959965"/>
                </a:cubicBezTo>
                <a:cubicBezTo>
                  <a:pt x="416514" y="958684"/>
                  <a:pt x="416514" y="957402"/>
                  <a:pt x="415320" y="957402"/>
                </a:cubicBezTo>
                <a:cubicBezTo>
                  <a:pt x="414126" y="957402"/>
                  <a:pt x="414126" y="957402"/>
                  <a:pt x="411738" y="957402"/>
                </a:cubicBezTo>
                <a:lnTo>
                  <a:pt x="410544" y="957402"/>
                </a:lnTo>
                <a:lnTo>
                  <a:pt x="410544" y="974065"/>
                </a:lnTo>
                <a:lnTo>
                  <a:pt x="417708" y="974065"/>
                </a:lnTo>
                <a:cubicBezTo>
                  <a:pt x="418902" y="974065"/>
                  <a:pt x="420096" y="972783"/>
                  <a:pt x="421290" y="971501"/>
                </a:cubicBezTo>
                <a:cubicBezTo>
                  <a:pt x="422486" y="971501"/>
                  <a:pt x="422486" y="970219"/>
                  <a:pt x="423680" y="968938"/>
                </a:cubicBezTo>
                <a:cubicBezTo>
                  <a:pt x="423680" y="967656"/>
                  <a:pt x="423680" y="966374"/>
                  <a:pt x="423680" y="965092"/>
                </a:cubicBezTo>
                <a:cubicBezTo>
                  <a:pt x="424874" y="963811"/>
                  <a:pt x="424874" y="962529"/>
                  <a:pt x="424874" y="961247"/>
                </a:cubicBezTo>
                <a:lnTo>
                  <a:pt x="427262" y="961247"/>
                </a:lnTo>
                <a:lnTo>
                  <a:pt x="427262" y="975346"/>
                </a:lnTo>
                <a:lnTo>
                  <a:pt x="400990" y="975346"/>
                </a:lnTo>
                <a:lnTo>
                  <a:pt x="400990" y="974065"/>
                </a:lnTo>
                <a:lnTo>
                  <a:pt x="403378" y="974065"/>
                </a:lnTo>
                <a:lnTo>
                  <a:pt x="404572" y="974065"/>
                </a:lnTo>
                <a:lnTo>
                  <a:pt x="404572" y="939457"/>
                </a:lnTo>
                <a:lnTo>
                  <a:pt x="400990" y="939457"/>
                </a:lnTo>
                <a:close/>
                <a:moveTo>
                  <a:pt x="362540" y="938175"/>
                </a:moveTo>
                <a:lnTo>
                  <a:pt x="379680" y="938175"/>
                </a:lnTo>
                <a:cubicBezTo>
                  <a:pt x="379680" y="938175"/>
                  <a:pt x="380998" y="938175"/>
                  <a:pt x="382316" y="938175"/>
                </a:cubicBezTo>
                <a:cubicBezTo>
                  <a:pt x="383634" y="938175"/>
                  <a:pt x="384954" y="939457"/>
                  <a:pt x="386272" y="939457"/>
                </a:cubicBezTo>
                <a:cubicBezTo>
                  <a:pt x="387590" y="940739"/>
                  <a:pt x="387590" y="942021"/>
                  <a:pt x="388908" y="943302"/>
                </a:cubicBezTo>
                <a:cubicBezTo>
                  <a:pt x="390226" y="944584"/>
                  <a:pt x="390226" y="945866"/>
                  <a:pt x="390226" y="947148"/>
                </a:cubicBezTo>
                <a:cubicBezTo>
                  <a:pt x="390226" y="948429"/>
                  <a:pt x="390226" y="949711"/>
                  <a:pt x="388908" y="950993"/>
                </a:cubicBezTo>
                <a:cubicBezTo>
                  <a:pt x="387590" y="952275"/>
                  <a:pt x="387590" y="953556"/>
                  <a:pt x="386272" y="954838"/>
                </a:cubicBezTo>
                <a:cubicBezTo>
                  <a:pt x="384954" y="956120"/>
                  <a:pt x="383634" y="956120"/>
                  <a:pt x="382316" y="956120"/>
                </a:cubicBezTo>
                <a:cubicBezTo>
                  <a:pt x="380998" y="956120"/>
                  <a:pt x="380998" y="957402"/>
                  <a:pt x="379680" y="957402"/>
                </a:cubicBezTo>
                <a:lnTo>
                  <a:pt x="391544" y="974065"/>
                </a:lnTo>
                <a:lnTo>
                  <a:pt x="394182" y="974065"/>
                </a:lnTo>
                <a:lnTo>
                  <a:pt x="394182" y="975346"/>
                </a:lnTo>
                <a:lnTo>
                  <a:pt x="384954" y="975346"/>
                </a:lnTo>
                <a:lnTo>
                  <a:pt x="371770" y="957402"/>
                </a:lnTo>
                <a:lnTo>
                  <a:pt x="371770" y="974065"/>
                </a:lnTo>
                <a:lnTo>
                  <a:pt x="374406" y="974065"/>
                </a:lnTo>
                <a:lnTo>
                  <a:pt x="374406" y="975346"/>
                </a:lnTo>
                <a:lnTo>
                  <a:pt x="362540" y="975346"/>
                </a:lnTo>
                <a:lnTo>
                  <a:pt x="362540" y="974065"/>
                </a:lnTo>
                <a:lnTo>
                  <a:pt x="365178" y="974065"/>
                </a:lnTo>
                <a:lnTo>
                  <a:pt x="365178" y="939457"/>
                </a:lnTo>
                <a:lnTo>
                  <a:pt x="362540" y="939457"/>
                </a:lnTo>
                <a:close/>
                <a:moveTo>
                  <a:pt x="329584" y="938175"/>
                </a:moveTo>
                <a:lnTo>
                  <a:pt x="340818" y="938175"/>
                </a:lnTo>
                <a:lnTo>
                  <a:pt x="340818" y="939416"/>
                </a:lnTo>
                <a:lnTo>
                  <a:pt x="337074" y="939416"/>
                </a:lnTo>
                <a:lnTo>
                  <a:pt x="337074" y="965464"/>
                </a:lnTo>
                <a:cubicBezTo>
                  <a:pt x="337074" y="967945"/>
                  <a:pt x="338322" y="969186"/>
                  <a:pt x="339570" y="970426"/>
                </a:cubicBezTo>
                <a:cubicBezTo>
                  <a:pt x="340818" y="971667"/>
                  <a:pt x="343316" y="972907"/>
                  <a:pt x="344564" y="971667"/>
                </a:cubicBezTo>
                <a:cubicBezTo>
                  <a:pt x="345812" y="971667"/>
                  <a:pt x="348308" y="970426"/>
                  <a:pt x="349556" y="969186"/>
                </a:cubicBezTo>
                <a:cubicBezTo>
                  <a:pt x="350806" y="969186"/>
                  <a:pt x="350806" y="966705"/>
                  <a:pt x="350806" y="964224"/>
                </a:cubicBezTo>
                <a:lnTo>
                  <a:pt x="350806" y="939416"/>
                </a:lnTo>
                <a:lnTo>
                  <a:pt x="349556" y="939416"/>
                </a:lnTo>
                <a:lnTo>
                  <a:pt x="349556" y="938175"/>
                </a:lnTo>
                <a:lnTo>
                  <a:pt x="355798" y="938175"/>
                </a:lnTo>
                <a:lnTo>
                  <a:pt x="355798" y="939416"/>
                </a:lnTo>
                <a:lnTo>
                  <a:pt x="353302" y="939416"/>
                </a:lnTo>
                <a:lnTo>
                  <a:pt x="353302" y="965464"/>
                </a:lnTo>
                <a:cubicBezTo>
                  <a:pt x="353302" y="965464"/>
                  <a:pt x="353302" y="967945"/>
                  <a:pt x="352054" y="969186"/>
                </a:cubicBezTo>
                <a:cubicBezTo>
                  <a:pt x="352054" y="969186"/>
                  <a:pt x="352054" y="970426"/>
                  <a:pt x="350806" y="971667"/>
                </a:cubicBezTo>
                <a:cubicBezTo>
                  <a:pt x="349556" y="972907"/>
                  <a:pt x="348308" y="972907"/>
                  <a:pt x="347060" y="974147"/>
                </a:cubicBezTo>
                <a:cubicBezTo>
                  <a:pt x="345812" y="975388"/>
                  <a:pt x="344564" y="975388"/>
                  <a:pt x="343316" y="975388"/>
                </a:cubicBezTo>
                <a:cubicBezTo>
                  <a:pt x="340818" y="975388"/>
                  <a:pt x="339570" y="975388"/>
                  <a:pt x="338322" y="974147"/>
                </a:cubicBezTo>
                <a:cubicBezTo>
                  <a:pt x="337074" y="972907"/>
                  <a:pt x="335824" y="972907"/>
                  <a:pt x="334576" y="971667"/>
                </a:cubicBezTo>
                <a:cubicBezTo>
                  <a:pt x="333328" y="970426"/>
                  <a:pt x="332080" y="969186"/>
                  <a:pt x="332080" y="969186"/>
                </a:cubicBezTo>
                <a:cubicBezTo>
                  <a:pt x="332080" y="967945"/>
                  <a:pt x="332080" y="965464"/>
                  <a:pt x="332080" y="965464"/>
                </a:cubicBezTo>
                <a:lnTo>
                  <a:pt x="332080" y="939416"/>
                </a:lnTo>
                <a:lnTo>
                  <a:pt x="329584" y="939416"/>
                </a:lnTo>
                <a:close/>
                <a:moveTo>
                  <a:pt x="305778" y="938175"/>
                </a:moveTo>
                <a:lnTo>
                  <a:pt x="309440" y="938175"/>
                </a:lnTo>
                <a:lnTo>
                  <a:pt x="320426" y="974065"/>
                </a:lnTo>
                <a:lnTo>
                  <a:pt x="322868" y="974065"/>
                </a:lnTo>
                <a:lnTo>
                  <a:pt x="322868" y="975346"/>
                </a:lnTo>
                <a:lnTo>
                  <a:pt x="311882" y="975346"/>
                </a:lnTo>
                <a:lnTo>
                  <a:pt x="311882" y="974065"/>
                </a:lnTo>
                <a:lnTo>
                  <a:pt x="314324" y="974065"/>
                </a:lnTo>
                <a:lnTo>
                  <a:pt x="310662" y="961247"/>
                </a:lnTo>
                <a:lnTo>
                  <a:pt x="300896" y="961247"/>
                </a:lnTo>
                <a:lnTo>
                  <a:pt x="296012" y="974065"/>
                </a:lnTo>
                <a:lnTo>
                  <a:pt x="299674" y="974065"/>
                </a:lnTo>
                <a:lnTo>
                  <a:pt x="299674" y="975346"/>
                </a:lnTo>
                <a:lnTo>
                  <a:pt x="291130" y="975346"/>
                </a:lnTo>
                <a:lnTo>
                  <a:pt x="291130" y="974065"/>
                </a:lnTo>
                <a:lnTo>
                  <a:pt x="294792" y="974065"/>
                </a:lnTo>
                <a:close/>
                <a:moveTo>
                  <a:pt x="252680" y="938175"/>
                </a:moveTo>
                <a:lnTo>
                  <a:pt x="264450" y="938175"/>
                </a:lnTo>
                <a:lnTo>
                  <a:pt x="264450" y="939457"/>
                </a:lnTo>
                <a:lnTo>
                  <a:pt x="261834" y="939457"/>
                </a:lnTo>
                <a:lnTo>
                  <a:pt x="261834" y="974065"/>
                </a:lnTo>
                <a:lnTo>
                  <a:pt x="268374" y="974065"/>
                </a:lnTo>
                <a:cubicBezTo>
                  <a:pt x="269682" y="974065"/>
                  <a:pt x="272298" y="972783"/>
                  <a:pt x="272298" y="971501"/>
                </a:cubicBezTo>
                <a:cubicBezTo>
                  <a:pt x="273604" y="970219"/>
                  <a:pt x="274912" y="970219"/>
                  <a:pt x="274912" y="968938"/>
                </a:cubicBezTo>
                <a:cubicBezTo>
                  <a:pt x="274912" y="966374"/>
                  <a:pt x="276220" y="965092"/>
                  <a:pt x="276220" y="963811"/>
                </a:cubicBezTo>
                <a:cubicBezTo>
                  <a:pt x="276220" y="962529"/>
                  <a:pt x="276220" y="961247"/>
                  <a:pt x="276220" y="959965"/>
                </a:cubicBezTo>
                <a:lnTo>
                  <a:pt x="278836" y="959965"/>
                </a:lnTo>
                <a:lnTo>
                  <a:pt x="278836" y="974065"/>
                </a:lnTo>
                <a:lnTo>
                  <a:pt x="278836" y="975346"/>
                </a:lnTo>
                <a:lnTo>
                  <a:pt x="276220" y="975346"/>
                </a:lnTo>
                <a:lnTo>
                  <a:pt x="252680" y="975346"/>
                </a:lnTo>
                <a:lnTo>
                  <a:pt x="252680" y="974065"/>
                </a:lnTo>
                <a:lnTo>
                  <a:pt x="255296" y="974065"/>
                </a:lnTo>
                <a:lnTo>
                  <a:pt x="255296" y="939457"/>
                </a:lnTo>
                <a:lnTo>
                  <a:pt x="252680" y="939457"/>
                </a:lnTo>
                <a:close/>
                <a:moveTo>
                  <a:pt x="181268" y="938175"/>
                </a:moveTo>
                <a:lnTo>
                  <a:pt x="192678" y="938175"/>
                </a:lnTo>
                <a:lnTo>
                  <a:pt x="192678" y="939457"/>
                </a:lnTo>
                <a:lnTo>
                  <a:pt x="190142" y="939457"/>
                </a:lnTo>
                <a:lnTo>
                  <a:pt x="190142" y="954838"/>
                </a:lnTo>
                <a:lnTo>
                  <a:pt x="204086" y="954838"/>
                </a:lnTo>
                <a:lnTo>
                  <a:pt x="204086" y="939457"/>
                </a:lnTo>
                <a:lnTo>
                  <a:pt x="201552" y="939457"/>
                </a:lnTo>
                <a:lnTo>
                  <a:pt x="201552" y="938175"/>
                </a:lnTo>
                <a:lnTo>
                  <a:pt x="212960" y="938175"/>
                </a:lnTo>
                <a:lnTo>
                  <a:pt x="212960" y="939457"/>
                </a:lnTo>
                <a:lnTo>
                  <a:pt x="210426" y="939457"/>
                </a:lnTo>
                <a:lnTo>
                  <a:pt x="210426" y="974065"/>
                </a:lnTo>
                <a:lnTo>
                  <a:pt x="212960" y="974065"/>
                </a:lnTo>
                <a:lnTo>
                  <a:pt x="212960" y="975346"/>
                </a:lnTo>
                <a:lnTo>
                  <a:pt x="201552" y="975346"/>
                </a:lnTo>
                <a:lnTo>
                  <a:pt x="201552" y="974065"/>
                </a:lnTo>
                <a:lnTo>
                  <a:pt x="204086" y="974065"/>
                </a:lnTo>
                <a:lnTo>
                  <a:pt x="204086" y="956120"/>
                </a:lnTo>
                <a:lnTo>
                  <a:pt x="190142" y="956120"/>
                </a:lnTo>
                <a:lnTo>
                  <a:pt x="190142" y="974065"/>
                </a:lnTo>
                <a:lnTo>
                  <a:pt x="192678" y="974065"/>
                </a:lnTo>
                <a:lnTo>
                  <a:pt x="192678" y="975346"/>
                </a:lnTo>
                <a:lnTo>
                  <a:pt x="181268" y="975346"/>
                </a:lnTo>
                <a:lnTo>
                  <a:pt x="181268" y="974065"/>
                </a:lnTo>
                <a:lnTo>
                  <a:pt x="183804" y="974065"/>
                </a:lnTo>
                <a:lnTo>
                  <a:pt x="183804" y="939457"/>
                </a:lnTo>
                <a:lnTo>
                  <a:pt x="181268" y="939457"/>
                </a:lnTo>
                <a:close/>
                <a:moveTo>
                  <a:pt x="148310" y="938175"/>
                </a:moveTo>
                <a:lnTo>
                  <a:pt x="164004" y="938175"/>
                </a:lnTo>
                <a:cubicBezTo>
                  <a:pt x="165312" y="938175"/>
                  <a:pt x="166620" y="938175"/>
                  <a:pt x="167928" y="938175"/>
                </a:cubicBezTo>
                <a:cubicBezTo>
                  <a:pt x="169236" y="938175"/>
                  <a:pt x="170544" y="939457"/>
                  <a:pt x="171852" y="939457"/>
                </a:cubicBezTo>
                <a:cubicBezTo>
                  <a:pt x="171852" y="940739"/>
                  <a:pt x="173160" y="942021"/>
                  <a:pt x="173160" y="943302"/>
                </a:cubicBezTo>
                <a:cubicBezTo>
                  <a:pt x="174468" y="944584"/>
                  <a:pt x="174468" y="945866"/>
                  <a:pt x="174468" y="947148"/>
                </a:cubicBezTo>
                <a:cubicBezTo>
                  <a:pt x="174468" y="948429"/>
                  <a:pt x="174468" y="949711"/>
                  <a:pt x="173160" y="950993"/>
                </a:cubicBezTo>
                <a:cubicBezTo>
                  <a:pt x="173160" y="952275"/>
                  <a:pt x="171852" y="953556"/>
                  <a:pt x="171852" y="954838"/>
                </a:cubicBezTo>
                <a:cubicBezTo>
                  <a:pt x="170544" y="956120"/>
                  <a:pt x="169236" y="956120"/>
                  <a:pt x="167928" y="956120"/>
                </a:cubicBezTo>
                <a:cubicBezTo>
                  <a:pt x="166620" y="957402"/>
                  <a:pt x="165312" y="957402"/>
                  <a:pt x="164004" y="957402"/>
                </a:cubicBezTo>
                <a:lnTo>
                  <a:pt x="157466" y="957402"/>
                </a:lnTo>
                <a:lnTo>
                  <a:pt x="157466" y="974065"/>
                </a:lnTo>
                <a:lnTo>
                  <a:pt x="158774" y="974065"/>
                </a:lnTo>
                <a:lnTo>
                  <a:pt x="158774" y="975346"/>
                </a:lnTo>
                <a:lnTo>
                  <a:pt x="148310" y="975346"/>
                </a:lnTo>
                <a:lnTo>
                  <a:pt x="148310" y="974065"/>
                </a:lnTo>
                <a:lnTo>
                  <a:pt x="150926" y="974065"/>
                </a:lnTo>
                <a:lnTo>
                  <a:pt x="150926" y="939457"/>
                </a:lnTo>
                <a:lnTo>
                  <a:pt x="148310" y="939457"/>
                </a:lnTo>
                <a:close/>
                <a:moveTo>
                  <a:pt x="115352" y="938175"/>
                </a:moveTo>
                <a:lnTo>
                  <a:pt x="127710" y="938175"/>
                </a:lnTo>
                <a:lnTo>
                  <a:pt x="127710" y="939457"/>
                </a:lnTo>
                <a:lnTo>
                  <a:pt x="124964" y="939457"/>
                </a:lnTo>
                <a:lnTo>
                  <a:pt x="124964" y="974065"/>
                </a:lnTo>
                <a:lnTo>
                  <a:pt x="130458" y="974065"/>
                </a:lnTo>
                <a:cubicBezTo>
                  <a:pt x="133204" y="974065"/>
                  <a:pt x="134578" y="972783"/>
                  <a:pt x="135950" y="971501"/>
                </a:cubicBezTo>
                <a:cubicBezTo>
                  <a:pt x="137324" y="970219"/>
                  <a:pt x="137324" y="970219"/>
                  <a:pt x="137324" y="968938"/>
                </a:cubicBezTo>
                <a:cubicBezTo>
                  <a:pt x="138698" y="966374"/>
                  <a:pt x="138698" y="965092"/>
                  <a:pt x="138698" y="963811"/>
                </a:cubicBezTo>
                <a:cubicBezTo>
                  <a:pt x="140070" y="962529"/>
                  <a:pt x="140070" y="961247"/>
                  <a:pt x="140070" y="959965"/>
                </a:cubicBezTo>
                <a:lnTo>
                  <a:pt x="141444" y="959965"/>
                </a:lnTo>
                <a:lnTo>
                  <a:pt x="141444" y="974065"/>
                </a:lnTo>
                <a:lnTo>
                  <a:pt x="141444" y="975346"/>
                </a:lnTo>
                <a:lnTo>
                  <a:pt x="140070" y="975346"/>
                </a:lnTo>
                <a:lnTo>
                  <a:pt x="115352" y="975346"/>
                </a:lnTo>
                <a:lnTo>
                  <a:pt x="115352" y="974065"/>
                </a:lnTo>
                <a:lnTo>
                  <a:pt x="118098" y="974065"/>
                </a:lnTo>
                <a:lnTo>
                  <a:pt x="118098" y="939457"/>
                </a:lnTo>
                <a:lnTo>
                  <a:pt x="115352" y="939457"/>
                </a:lnTo>
                <a:close/>
                <a:moveTo>
                  <a:pt x="85352" y="938175"/>
                </a:moveTo>
                <a:lnTo>
                  <a:pt x="89156" y="938175"/>
                </a:lnTo>
                <a:lnTo>
                  <a:pt x="100564" y="974065"/>
                </a:lnTo>
                <a:lnTo>
                  <a:pt x="103100" y="974065"/>
                </a:lnTo>
                <a:lnTo>
                  <a:pt x="103100" y="975346"/>
                </a:lnTo>
                <a:lnTo>
                  <a:pt x="91690" y="975346"/>
                </a:lnTo>
                <a:lnTo>
                  <a:pt x="91690" y="974065"/>
                </a:lnTo>
                <a:lnTo>
                  <a:pt x="94226" y="974065"/>
                </a:lnTo>
                <a:lnTo>
                  <a:pt x="91690" y="961247"/>
                </a:lnTo>
                <a:lnTo>
                  <a:pt x="80282" y="961247"/>
                </a:lnTo>
                <a:lnTo>
                  <a:pt x="76478" y="974065"/>
                </a:lnTo>
                <a:lnTo>
                  <a:pt x="79014" y="974065"/>
                </a:lnTo>
                <a:lnTo>
                  <a:pt x="79014" y="975346"/>
                </a:lnTo>
                <a:lnTo>
                  <a:pt x="71408" y="975346"/>
                </a:lnTo>
                <a:lnTo>
                  <a:pt x="71408" y="974065"/>
                </a:lnTo>
                <a:lnTo>
                  <a:pt x="73944" y="974065"/>
                </a:lnTo>
                <a:close/>
                <a:moveTo>
                  <a:pt x="32960" y="938175"/>
                </a:moveTo>
                <a:lnTo>
                  <a:pt x="48780" y="938175"/>
                </a:lnTo>
                <a:cubicBezTo>
                  <a:pt x="50098" y="938175"/>
                  <a:pt x="51416" y="938175"/>
                  <a:pt x="52734" y="938175"/>
                </a:cubicBezTo>
                <a:cubicBezTo>
                  <a:pt x="54052" y="938175"/>
                  <a:pt x="55372" y="939457"/>
                  <a:pt x="56690" y="939457"/>
                </a:cubicBezTo>
                <a:cubicBezTo>
                  <a:pt x="56690" y="940739"/>
                  <a:pt x="58008" y="942021"/>
                  <a:pt x="58008" y="943302"/>
                </a:cubicBezTo>
                <a:cubicBezTo>
                  <a:pt x="59326" y="944584"/>
                  <a:pt x="60644" y="945866"/>
                  <a:pt x="60644" y="947148"/>
                </a:cubicBezTo>
                <a:cubicBezTo>
                  <a:pt x="60644" y="948429"/>
                  <a:pt x="59326" y="949711"/>
                  <a:pt x="58008" y="950993"/>
                </a:cubicBezTo>
                <a:cubicBezTo>
                  <a:pt x="58008" y="952275"/>
                  <a:pt x="56690" y="953556"/>
                  <a:pt x="56690" y="954838"/>
                </a:cubicBezTo>
                <a:cubicBezTo>
                  <a:pt x="55372" y="956120"/>
                  <a:pt x="54052" y="956120"/>
                  <a:pt x="52734" y="956120"/>
                </a:cubicBezTo>
                <a:cubicBezTo>
                  <a:pt x="51416" y="956120"/>
                  <a:pt x="50098" y="957402"/>
                  <a:pt x="50098" y="957402"/>
                </a:cubicBezTo>
                <a:lnTo>
                  <a:pt x="60644" y="974065"/>
                </a:lnTo>
                <a:lnTo>
                  <a:pt x="64600" y="974065"/>
                </a:lnTo>
                <a:lnTo>
                  <a:pt x="64600" y="975346"/>
                </a:lnTo>
                <a:lnTo>
                  <a:pt x="54052" y="975346"/>
                </a:lnTo>
                <a:lnTo>
                  <a:pt x="42188" y="957402"/>
                </a:lnTo>
                <a:lnTo>
                  <a:pt x="42188" y="974065"/>
                </a:lnTo>
                <a:lnTo>
                  <a:pt x="44824" y="974065"/>
                </a:lnTo>
                <a:lnTo>
                  <a:pt x="44824" y="975346"/>
                </a:lnTo>
                <a:lnTo>
                  <a:pt x="32960" y="975346"/>
                </a:lnTo>
                <a:lnTo>
                  <a:pt x="32960" y="974065"/>
                </a:lnTo>
                <a:lnTo>
                  <a:pt x="35596" y="974065"/>
                </a:lnTo>
                <a:lnTo>
                  <a:pt x="35596" y="939457"/>
                </a:lnTo>
                <a:lnTo>
                  <a:pt x="32960" y="939457"/>
                </a:lnTo>
                <a:close/>
                <a:moveTo>
                  <a:pt x="44652" y="747988"/>
                </a:moveTo>
                <a:lnTo>
                  <a:pt x="44652" y="813544"/>
                </a:lnTo>
                <a:lnTo>
                  <a:pt x="57056" y="813544"/>
                </a:lnTo>
                <a:cubicBezTo>
                  <a:pt x="60776" y="813544"/>
                  <a:pt x="64498" y="812283"/>
                  <a:pt x="66978" y="809762"/>
                </a:cubicBezTo>
                <a:cubicBezTo>
                  <a:pt x="70700" y="807241"/>
                  <a:pt x="71940" y="805980"/>
                  <a:pt x="74420" y="802198"/>
                </a:cubicBezTo>
                <a:cubicBezTo>
                  <a:pt x="76900" y="799677"/>
                  <a:pt x="78140" y="795895"/>
                  <a:pt x="78140" y="792112"/>
                </a:cubicBezTo>
                <a:cubicBezTo>
                  <a:pt x="79382" y="788330"/>
                  <a:pt x="79382" y="784548"/>
                  <a:pt x="79382" y="780766"/>
                </a:cubicBezTo>
                <a:cubicBezTo>
                  <a:pt x="79382" y="776984"/>
                  <a:pt x="79382" y="773202"/>
                  <a:pt x="78140" y="769420"/>
                </a:cubicBezTo>
                <a:cubicBezTo>
                  <a:pt x="78140" y="765638"/>
                  <a:pt x="76900" y="761856"/>
                  <a:pt x="74420" y="759335"/>
                </a:cubicBezTo>
                <a:cubicBezTo>
                  <a:pt x="73180" y="755553"/>
                  <a:pt x="70700" y="754292"/>
                  <a:pt x="68218" y="751770"/>
                </a:cubicBezTo>
                <a:cubicBezTo>
                  <a:pt x="64498" y="749249"/>
                  <a:pt x="60776" y="747988"/>
                  <a:pt x="57056" y="747988"/>
                </a:cubicBezTo>
                <a:close/>
                <a:moveTo>
                  <a:pt x="439444" y="746626"/>
                </a:moveTo>
                <a:cubicBezTo>
                  <a:pt x="434510" y="746626"/>
                  <a:pt x="428344" y="749107"/>
                  <a:pt x="424646" y="752828"/>
                </a:cubicBezTo>
                <a:cubicBezTo>
                  <a:pt x="420946" y="756549"/>
                  <a:pt x="418480" y="762751"/>
                  <a:pt x="418480" y="767712"/>
                </a:cubicBezTo>
                <a:lnTo>
                  <a:pt x="418480" y="864460"/>
                </a:lnTo>
                <a:cubicBezTo>
                  <a:pt x="418480" y="870662"/>
                  <a:pt x="420946" y="876863"/>
                  <a:pt x="424646" y="880584"/>
                </a:cubicBezTo>
                <a:cubicBezTo>
                  <a:pt x="428344" y="884305"/>
                  <a:pt x="434510" y="886786"/>
                  <a:pt x="439444" y="886786"/>
                </a:cubicBezTo>
                <a:cubicBezTo>
                  <a:pt x="444376" y="886786"/>
                  <a:pt x="450542" y="884305"/>
                  <a:pt x="454240" y="880584"/>
                </a:cubicBezTo>
                <a:cubicBezTo>
                  <a:pt x="457940" y="876863"/>
                  <a:pt x="460406" y="870662"/>
                  <a:pt x="460406" y="864460"/>
                </a:cubicBezTo>
                <a:lnTo>
                  <a:pt x="460406" y="767712"/>
                </a:lnTo>
                <a:cubicBezTo>
                  <a:pt x="460406" y="762751"/>
                  <a:pt x="457940" y="756549"/>
                  <a:pt x="454240" y="752828"/>
                </a:cubicBezTo>
                <a:cubicBezTo>
                  <a:pt x="450542" y="749107"/>
                  <a:pt x="444376" y="746626"/>
                  <a:pt x="439444" y="746626"/>
                </a:cubicBezTo>
                <a:close/>
                <a:moveTo>
                  <a:pt x="181272" y="746626"/>
                </a:moveTo>
                <a:cubicBezTo>
                  <a:pt x="176340" y="746626"/>
                  <a:pt x="170174" y="749107"/>
                  <a:pt x="166474" y="752828"/>
                </a:cubicBezTo>
                <a:cubicBezTo>
                  <a:pt x="162774" y="756549"/>
                  <a:pt x="160308" y="762751"/>
                  <a:pt x="160308" y="767712"/>
                </a:cubicBezTo>
                <a:lnTo>
                  <a:pt x="160308" y="864460"/>
                </a:lnTo>
                <a:cubicBezTo>
                  <a:pt x="160308" y="870662"/>
                  <a:pt x="162774" y="876863"/>
                  <a:pt x="166474" y="880584"/>
                </a:cubicBezTo>
                <a:cubicBezTo>
                  <a:pt x="170174" y="884305"/>
                  <a:pt x="176340" y="886786"/>
                  <a:pt x="181272" y="886786"/>
                </a:cubicBezTo>
                <a:cubicBezTo>
                  <a:pt x="186204" y="886786"/>
                  <a:pt x="192370" y="884305"/>
                  <a:pt x="196070" y="880584"/>
                </a:cubicBezTo>
                <a:cubicBezTo>
                  <a:pt x="199770" y="876863"/>
                  <a:pt x="202236" y="870662"/>
                  <a:pt x="202236" y="864460"/>
                </a:cubicBezTo>
                <a:lnTo>
                  <a:pt x="202236" y="767712"/>
                </a:lnTo>
                <a:cubicBezTo>
                  <a:pt x="202236" y="762751"/>
                  <a:pt x="199770" y="756549"/>
                  <a:pt x="196070" y="752828"/>
                </a:cubicBezTo>
                <a:cubicBezTo>
                  <a:pt x="192370" y="749107"/>
                  <a:pt x="186204" y="746626"/>
                  <a:pt x="181272" y="746626"/>
                </a:cubicBezTo>
                <a:close/>
                <a:moveTo>
                  <a:pt x="439444" y="740424"/>
                </a:moveTo>
                <a:cubicBezTo>
                  <a:pt x="448076" y="740424"/>
                  <a:pt x="455474" y="741665"/>
                  <a:pt x="462872" y="745386"/>
                </a:cubicBezTo>
                <a:cubicBezTo>
                  <a:pt x="470272" y="749107"/>
                  <a:pt x="476438" y="755309"/>
                  <a:pt x="481370" y="762751"/>
                </a:cubicBezTo>
                <a:cubicBezTo>
                  <a:pt x="486302" y="768952"/>
                  <a:pt x="491236" y="777635"/>
                  <a:pt x="494934" y="786317"/>
                </a:cubicBezTo>
                <a:cubicBezTo>
                  <a:pt x="497400" y="796240"/>
                  <a:pt x="498634" y="806163"/>
                  <a:pt x="498634" y="817326"/>
                </a:cubicBezTo>
                <a:cubicBezTo>
                  <a:pt x="498634" y="827249"/>
                  <a:pt x="497400" y="837172"/>
                  <a:pt x="494934" y="847095"/>
                </a:cubicBezTo>
                <a:cubicBezTo>
                  <a:pt x="491236" y="855777"/>
                  <a:pt x="486302" y="864460"/>
                  <a:pt x="481370" y="871902"/>
                </a:cubicBezTo>
                <a:cubicBezTo>
                  <a:pt x="476438" y="878104"/>
                  <a:pt x="470272" y="884305"/>
                  <a:pt x="462872" y="888026"/>
                </a:cubicBezTo>
                <a:cubicBezTo>
                  <a:pt x="455474" y="891748"/>
                  <a:pt x="448076" y="892988"/>
                  <a:pt x="439444" y="892988"/>
                </a:cubicBezTo>
                <a:cubicBezTo>
                  <a:pt x="430812" y="892988"/>
                  <a:pt x="423412" y="891748"/>
                  <a:pt x="416014" y="888026"/>
                </a:cubicBezTo>
                <a:cubicBezTo>
                  <a:pt x="408614" y="884305"/>
                  <a:pt x="402448" y="878104"/>
                  <a:pt x="397516" y="871902"/>
                </a:cubicBezTo>
                <a:cubicBezTo>
                  <a:pt x="391350" y="864460"/>
                  <a:pt x="386418" y="855777"/>
                  <a:pt x="383952" y="847095"/>
                </a:cubicBezTo>
                <a:cubicBezTo>
                  <a:pt x="380252" y="837172"/>
                  <a:pt x="379020" y="827249"/>
                  <a:pt x="379020" y="817326"/>
                </a:cubicBezTo>
                <a:cubicBezTo>
                  <a:pt x="379020" y="806163"/>
                  <a:pt x="380252" y="796240"/>
                  <a:pt x="383952" y="786317"/>
                </a:cubicBezTo>
                <a:cubicBezTo>
                  <a:pt x="386418" y="777635"/>
                  <a:pt x="391350" y="768952"/>
                  <a:pt x="397516" y="762751"/>
                </a:cubicBezTo>
                <a:cubicBezTo>
                  <a:pt x="402448" y="755309"/>
                  <a:pt x="408614" y="749107"/>
                  <a:pt x="416014" y="745386"/>
                </a:cubicBezTo>
                <a:cubicBezTo>
                  <a:pt x="423412" y="741665"/>
                  <a:pt x="430812" y="740424"/>
                  <a:pt x="439444" y="740424"/>
                </a:cubicBezTo>
                <a:close/>
                <a:moveTo>
                  <a:pt x="258168" y="740424"/>
                </a:moveTo>
                <a:lnTo>
                  <a:pt x="318782" y="740424"/>
                </a:lnTo>
                <a:lnTo>
                  <a:pt x="318782" y="747988"/>
                </a:lnTo>
                <a:lnTo>
                  <a:pt x="303628" y="747988"/>
                </a:lnTo>
                <a:lnTo>
                  <a:pt x="303628" y="885403"/>
                </a:lnTo>
                <a:lnTo>
                  <a:pt x="331410" y="885403"/>
                </a:lnTo>
                <a:cubicBezTo>
                  <a:pt x="344038" y="885403"/>
                  <a:pt x="350352" y="876579"/>
                  <a:pt x="354140" y="865232"/>
                </a:cubicBezTo>
                <a:cubicBezTo>
                  <a:pt x="357928" y="855147"/>
                  <a:pt x="360454" y="841279"/>
                  <a:pt x="360454" y="833715"/>
                </a:cubicBezTo>
                <a:lnTo>
                  <a:pt x="366768" y="833715"/>
                </a:lnTo>
                <a:lnTo>
                  <a:pt x="366768" y="892968"/>
                </a:lnTo>
                <a:lnTo>
                  <a:pt x="258168" y="892968"/>
                </a:lnTo>
                <a:lnTo>
                  <a:pt x="258168" y="885403"/>
                </a:lnTo>
                <a:lnTo>
                  <a:pt x="273322" y="885403"/>
                </a:lnTo>
                <a:lnTo>
                  <a:pt x="273322" y="747988"/>
                </a:lnTo>
                <a:lnTo>
                  <a:pt x="258168" y="747988"/>
                </a:lnTo>
                <a:close/>
                <a:moveTo>
                  <a:pt x="181272" y="740424"/>
                </a:moveTo>
                <a:cubicBezTo>
                  <a:pt x="189904" y="740424"/>
                  <a:pt x="197302" y="741665"/>
                  <a:pt x="204702" y="745386"/>
                </a:cubicBezTo>
                <a:cubicBezTo>
                  <a:pt x="212100" y="749107"/>
                  <a:pt x="218266" y="755309"/>
                  <a:pt x="223198" y="762751"/>
                </a:cubicBezTo>
                <a:cubicBezTo>
                  <a:pt x="229364" y="768952"/>
                  <a:pt x="233064" y="777635"/>
                  <a:pt x="236764" y="786317"/>
                </a:cubicBezTo>
                <a:cubicBezTo>
                  <a:pt x="239230" y="796240"/>
                  <a:pt x="240462" y="806163"/>
                  <a:pt x="240462" y="817326"/>
                </a:cubicBezTo>
                <a:cubicBezTo>
                  <a:pt x="240462" y="827249"/>
                  <a:pt x="239230" y="837172"/>
                  <a:pt x="236764" y="847095"/>
                </a:cubicBezTo>
                <a:cubicBezTo>
                  <a:pt x="233064" y="855777"/>
                  <a:pt x="229364" y="864460"/>
                  <a:pt x="223198" y="871902"/>
                </a:cubicBezTo>
                <a:cubicBezTo>
                  <a:pt x="218266" y="878104"/>
                  <a:pt x="212100" y="884305"/>
                  <a:pt x="204702" y="888026"/>
                </a:cubicBezTo>
                <a:cubicBezTo>
                  <a:pt x="197302" y="891748"/>
                  <a:pt x="189904" y="892988"/>
                  <a:pt x="181272" y="892988"/>
                </a:cubicBezTo>
                <a:cubicBezTo>
                  <a:pt x="172640" y="892988"/>
                  <a:pt x="165242" y="891748"/>
                  <a:pt x="157842" y="888026"/>
                </a:cubicBezTo>
                <a:cubicBezTo>
                  <a:pt x="150444" y="884305"/>
                  <a:pt x="144278" y="878104"/>
                  <a:pt x="139346" y="871902"/>
                </a:cubicBezTo>
                <a:cubicBezTo>
                  <a:pt x="133180" y="864460"/>
                  <a:pt x="128246" y="855777"/>
                  <a:pt x="125780" y="847095"/>
                </a:cubicBezTo>
                <a:cubicBezTo>
                  <a:pt x="122082" y="837172"/>
                  <a:pt x="120848" y="827249"/>
                  <a:pt x="120848" y="817326"/>
                </a:cubicBezTo>
                <a:cubicBezTo>
                  <a:pt x="120848" y="806163"/>
                  <a:pt x="122082" y="796240"/>
                  <a:pt x="125780" y="786317"/>
                </a:cubicBezTo>
                <a:cubicBezTo>
                  <a:pt x="128246" y="777635"/>
                  <a:pt x="133180" y="768952"/>
                  <a:pt x="139346" y="762751"/>
                </a:cubicBezTo>
                <a:cubicBezTo>
                  <a:pt x="144278" y="755309"/>
                  <a:pt x="150444" y="749107"/>
                  <a:pt x="157842" y="745386"/>
                </a:cubicBezTo>
                <a:cubicBezTo>
                  <a:pt x="165242" y="741665"/>
                  <a:pt x="172640" y="740424"/>
                  <a:pt x="181272" y="740424"/>
                </a:cubicBezTo>
                <a:close/>
                <a:moveTo>
                  <a:pt x="0" y="740424"/>
                </a:moveTo>
                <a:lnTo>
                  <a:pt x="70700" y="740424"/>
                </a:lnTo>
                <a:cubicBezTo>
                  <a:pt x="76900" y="740424"/>
                  <a:pt x="83102" y="741685"/>
                  <a:pt x="88064" y="744206"/>
                </a:cubicBezTo>
                <a:cubicBezTo>
                  <a:pt x="93024" y="746728"/>
                  <a:pt x="97986" y="749249"/>
                  <a:pt x="100468" y="753031"/>
                </a:cubicBezTo>
                <a:cubicBezTo>
                  <a:pt x="102948" y="754292"/>
                  <a:pt x="104188" y="755553"/>
                  <a:pt x="105428" y="758074"/>
                </a:cubicBezTo>
                <a:cubicBezTo>
                  <a:pt x="106668" y="760595"/>
                  <a:pt x="109150" y="763117"/>
                  <a:pt x="109150" y="765638"/>
                </a:cubicBezTo>
                <a:cubicBezTo>
                  <a:pt x="114110" y="775724"/>
                  <a:pt x="114110" y="785809"/>
                  <a:pt x="109150" y="795895"/>
                </a:cubicBezTo>
                <a:cubicBezTo>
                  <a:pt x="106668" y="800937"/>
                  <a:pt x="104188" y="805980"/>
                  <a:pt x="100468" y="808501"/>
                </a:cubicBezTo>
                <a:cubicBezTo>
                  <a:pt x="97986" y="812283"/>
                  <a:pt x="93024" y="816066"/>
                  <a:pt x="88064" y="818587"/>
                </a:cubicBezTo>
                <a:cubicBezTo>
                  <a:pt x="83102" y="819848"/>
                  <a:pt x="76900" y="821108"/>
                  <a:pt x="70700" y="821108"/>
                </a:cubicBezTo>
                <a:lnTo>
                  <a:pt x="44652" y="821108"/>
                </a:lnTo>
                <a:lnTo>
                  <a:pt x="44652" y="885403"/>
                </a:lnTo>
                <a:lnTo>
                  <a:pt x="59536" y="885403"/>
                </a:lnTo>
                <a:lnTo>
                  <a:pt x="59536" y="892968"/>
                </a:lnTo>
                <a:lnTo>
                  <a:pt x="0" y="892968"/>
                </a:lnTo>
                <a:lnTo>
                  <a:pt x="0" y="885403"/>
                </a:lnTo>
                <a:lnTo>
                  <a:pt x="14884" y="885403"/>
                </a:lnTo>
                <a:lnTo>
                  <a:pt x="14884" y="747988"/>
                </a:lnTo>
                <a:lnTo>
                  <a:pt x="0" y="747988"/>
                </a:lnTo>
                <a:close/>
                <a:moveTo>
                  <a:pt x="318272" y="652799"/>
                </a:moveTo>
                <a:cubicBezTo>
                  <a:pt x="320772" y="654047"/>
                  <a:pt x="322020" y="655295"/>
                  <a:pt x="324520" y="655295"/>
                </a:cubicBezTo>
                <a:cubicBezTo>
                  <a:pt x="327018" y="655295"/>
                  <a:pt x="329518" y="654047"/>
                  <a:pt x="329518" y="657791"/>
                </a:cubicBezTo>
                <a:cubicBezTo>
                  <a:pt x="330766" y="660287"/>
                  <a:pt x="329518" y="661535"/>
                  <a:pt x="327018" y="662783"/>
                </a:cubicBezTo>
                <a:cubicBezTo>
                  <a:pt x="325770" y="664031"/>
                  <a:pt x="323270" y="664031"/>
                  <a:pt x="320772" y="665279"/>
                </a:cubicBezTo>
                <a:cubicBezTo>
                  <a:pt x="319522" y="666527"/>
                  <a:pt x="319522" y="666527"/>
                  <a:pt x="318272" y="666527"/>
                </a:cubicBezTo>
                <a:cubicBezTo>
                  <a:pt x="317024" y="666527"/>
                  <a:pt x="317024" y="666527"/>
                  <a:pt x="315774" y="666527"/>
                </a:cubicBezTo>
                <a:cubicBezTo>
                  <a:pt x="313276" y="666527"/>
                  <a:pt x="313276" y="666527"/>
                  <a:pt x="313276" y="664031"/>
                </a:cubicBezTo>
                <a:cubicBezTo>
                  <a:pt x="312026" y="664031"/>
                  <a:pt x="312026" y="664031"/>
                  <a:pt x="313276" y="662783"/>
                </a:cubicBezTo>
                <a:cubicBezTo>
                  <a:pt x="313276" y="661535"/>
                  <a:pt x="313276" y="660287"/>
                  <a:pt x="314524" y="659039"/>
                </a:cubicBezTo>
                <a:cubicBezTo>
                  <a:pt x="315774" y="656543"/>
                  <a:pt x="314524" y="656543"/>
                  <a:pt x="315774" y="654047"/>
                </a:cubicBezTo>
                <a:cubicBezTo>
                  <a:pt x="315774" y="651551"/>
                  <a:pt x="318272" y="652799"/>
                  <a:pt x="318272" y="652799"/>
                </a:cubicBezTo>
                <a:close/>
                <a:moveTo>
                  <a:pt x="245808" y="650303"/>
                </a:moveTo>
                <a:cubicBezTo>
                  <a:pt x="245808" y="650303"/>
                  <a:pt x="244558" y="650303"/>
                  <a:pt x="244558" y="651551"/>
                </a:cubicBezTo>
                <a:cubicBezTo>
                  <a:pt x="244558" y="652799"/>
                  <a:pt x="245808" y="654047"/>
                  <a:pt x="245808" y="654047"/>
                </a:cubicBezTo>
                <a:cubicBezTo>
                  <a:pt x="248306" y="655295"/>
                  <a:pt x="248306" y="655295"/>
                  <a:pt x="250804" y="652799"/>
                </a:cubicBezTo>
                <a:lnTo>
                  <a:pt x="250804" y="651551"/>
                </a:lnTo>
                <a:cubicBezTo>
                  <a:pt x="250804" y="650303"/>
                  <a:pt x="250804" y="650303"/>
                  <a:pt x="249556" y="650303"/>
                </a:cubicBezTo>
                <a:cubicBezTo>
                  <a:pt x="248306" y="650303"/>
                  <a:pt x="248306" y="650303"/>
                  <a:pt x="245808" y="650303"/>
                </a:cubicBezTo>
                <a:close/>
                <a:moveTo>
                  <a:pt x="178340" y="646559"/>
                </a:moveTo>
                <a:cubicBezTo>
                  <a:pt x="180838" y="644063"/>
                  <a:pt x="183338" y="644063"/>
                  <a:pt x="184586" y="646559"/>
                </a:cubicBezTo>
                <a:cubicBezTo>
                  <a:pt x="185836" y="647807"/>
                  <a:pt x="185836" y="650303"/>
                  <a:pt x="187086" y="651551"/>
                </a:cubicBezTo>
                <a:cubicBezTo>
                  <a:pt x="187086" y="652799"/>
                  <a:pt x="187086" y="654047"/>
                  <a:pt x="187086" y="655295"/>
                </a:cubicBezTo>
                <a:cubicBezTo>
                  <a:pt x="187086" y="656543"/>
                  <a:pt x="185836" y="657791"/>
                  <a:pt x="185836" y="659039"/>
                </a:cubicBezTo>
                <a:cubicBezTo>
                  <a:pt x="185836" y="660287"/>
                  <a:pt x="185836" y="661535"/>
                  <a:pt x="185836" y="662783"/>
                </a:cubicBezTo>
                <a:cubicBezTo>
                  <a:pt x="183338" y="666527"/>
                  <a:pt x="180838" y="665279"/>
                  <a:pt x="178340" y="664031"/>
                </a:cubicBezTo>
                <a:cubicBezTo>
                  <a:pt x="175840" y="664031"/>
                  <a:pt x="172092" y="661535"/>
                  <a:pt x="170844" y="660287"/>
                </a:cubicBezTo>
                <a:cubicBezTo>
                  <a:pt x="168344" y="657791"/>
                  <a:pt x="169594" y="655295"/>
                  <a:pt x="172092" y="654047"/>
                </a:cubicBezTo>
                <a:cubicBezTo>
                  <a:pt x="173342" y="651551"/>
                  <a:pt x="173342" y="650303"/>
                  <a:pt x="174592" y="650303"/>
                </a:cubicBezTo>
                <a:cubicBezTo>
                  <a:pt x="175840" y="647807"/>
                  <a:pt x="177090" y="646559"/>
                  <a:pt x="178340" y="646559"/>
                </a:cubicBezTo>
                <a:close/>
                <a:moveTo>
                  <a:pt x="252054" y="625344"/>
                </a:moveTo>
                <a:cubicBezTo>
                  <a:pt x="253304" y="624096"/>
                  <a:pt x="254554" y="624096"/>
                  <a:pt x="255802" y="625344"/>
                </a:cubicBezTo>
                <a:cubicBezTo>
                  <a:pt x="257052" y="626592"/>
                  <a:pt x="258302" y="629088"/>
                  <a:pt x="258302" y="629088"/>
                </a:cubicBezTo>
                <a:cubicBezTo>
                  <a:pt x="259550" y="630335"/>
                  <a:pt x="262050" y="630335"/>
                  <a:pt x="262050" y="632831"/>
                </a:cubicBezTo>
                <a:cubicBezTo>
                  <a:pt x="262050" y="632831"/>
                  <a:pt x="263298" y="634079"/>
                  <a:pt x="262050" y="634079"/>
                </a:cubicBezTo>
                <a:cubicBezTo>
                  <a:pt x="262050" y="635327"/>
                  <a:pt x="262050" y="636575"/>
                  <a:pt x="262050" y="636575"/>
                </a:cubicBezTo>
                <a:cubicBezTo>
                  <a:pt x="259550" y="640319"/>
                  <a:pt x="258302" y="641567"/>
                  <a:pt x="257052" y="645311"/>
                </a:cubicBezTo>
                <a:cubicBezTo>
                  <a:pt x="255802" y="647807"/>
                  <a:pt x="255802" y="649055"/>
                  <a:pt x="255802" y="650303"/>
                </a:cubicBezTo>
                <a:cubicBezTo>
                  <a:pt x="255802" y="652799"/>
                  <a:pt x="255802" y="655295"/>
                  <a:pt x="255802" y="657791"/>
                </a:cubicBezTo>
                <a:cubicBezTo>
                  <a:pt x="255802" y="660287"/>
                  <a:pt x="254554" y="660287"/>
                  <a:pt x="253304" y="661535"/>
                </a:cubicBezTo>
                <a:cubicBezTo>
                  <a:pt x="250804" y="664031"/>
                  <a:pt x="248306" y="664031"/>
                  <a:pt x="247056" y="666527"/>
                </a:cubicBezTo>
                <a:cubicBezTo>
                  <a:pt x="247056" y="667775"/>
                  <a:pt x="245808" y="669022"/>
                  <a:pt x="245808" y="670270"/>
                </a:cubicBezTo>
                <a:cubicBezTo>
                  <a:pt x="248306" y="674014"/>
                  <a:pt x="250804" y="677758"/>
                  <a:pt x="249556" y="681502"/>
                </a:cubicBezTo>
                <a:cubicBezTo>
                  <a:pt x="248306" y="683998"/>
                  <a:pt x="244558" y="685246"/>
                  <a:pt x="243308" y="686494"/>
                </a:cubicBezTo>
                <a:cubicBezTo>
                  <a:pt x="242060" y="687742"/>
                  <a:pt x="239560" y="687742"/>
                  <a:pt x="238310" y="688990"/>
                </a:cubicBezTo>
                <a:cubicBezTo>
                  <a:pt x="237062" y="688990"/>
                  <a:pt x="234562" y="690238"/>
                  <a:pt x="232064" y="692734"/>
                </a:cubicBezTo>
                <a:cubicBezTo>
                  <a:pt x="230814" y="693982"/>
                  <a:pt x="228316" y="695230"/>
                  <a:pt x="225816" y="692734"/>
                </a:cubicBezTo>
                <a:cubicBezTo>
                  <a:pt x="224568" y="688990"/>
                  <a:pt x="227066" y="683998"/>
                  <a:pt x="228316" y="680254"/>
                </a:cubicBezTo>
                <a:cubicBezTo>
                  <a:pt x="228316" y="680254"/>
                  <a:pt x="228316" y="679006"/>
                  <a:pt x="229566" y="677758"/>
                </a:cubicBezTo>
                <a:cubicBezTo>
                  <a:pt x="230814" y="677758"/>
                  <a:pt x="232064" y="677758"/>
                  <a:pt x="233314" y="677758"/>
                </a:cubicBezTo>
                <a:cubicBezTo>
                  <a:pt x="235812" y="680254"/>
                  <a:pt x="237062" y="682750"/>
                  <a:pt x="239560" y="681502"/>
                </a:cubicBezTo>
                <a:cubicBezTo>
                  <a:pt x="239560" y="680254"/>
                  <a:pt x="242060" y="679006"/>
                  <a:pt x="240810" y="677758"/>
                </a:cubicBezTo>
                <a:cubicBezTo>
                  <a:pt x="238310" y="677758"/>
                  <a:pt x="237062" y="677758"/>
                  <a:pt x="234562" y="676510"/>
                </a:cubicBezTo>
                <a:cubicBezTo>
                  <a:pt x="233314" y="675262"/>
                  <a:pt x="230814" y="674014"/>
                  <a:pt x="232064" y="671518"/>
                </a:cubicBezTo>
                <a:cubicBezTo>
                  <a:pt x="233314" y="669022"/>
                  <a:pt x="235812" y="667775"/>
                  <a:pt x="237062" y="666527"/>
                </a:cubicBezTo>
                <a:cubicBezTo>
                  <a:pt x="238310" y="665279"/>
                  <a:pt x="239560" y="662783"/>
                  <a:pt x="238310" y="660287"/>
                </a:cubicBezTo>
                <a:cubicBezTo>
                  <a:pt x="238310" y="657791"/>
                  <a:pt x="237062" y="654047"/>
                  <a:pt x="238310" y="651551"/>
                </a:cubicBezTo>
                <a:lnTo>
                  <a:pt x="239560" y="650303"/>
                </a:lnTo>
                <a:cubicBezTo>
                  <a:pt x="239560" y="647807"/>
                  <a:pt x="239560" y="646559"/>
                  <a:pt x="240810" y="644063"/>
                </a:cubicBezTo>
                <a:cubicBezTo>
                  <a:pt x="244558" y="641567"/>
                  <a:pt x="244558" y="640319"/>
                  <a:pt x="245808" y="636575"/>
                </a:cubicBezTo>
                <a:cubicBezTo>
                  <a:pt x="247056" y="634079"/>
                  <a:pt x="248306" y="631583"/>
                  <a:pt x="250804" y="630335"/>
                </a:cubicBezTo>
                <a:cubicBezTo>
                  <a:pt x="250804" y="629088"/>
                  <a:pt x="250804" y="626592"/>
                  <a:pt x="252054" y="625344"/>
                </a:cubicBezTo>
                <a:close/>
                <a:moveTo>
                  <a:pt x="269546" y="611616"/>
                </a:moveTo>
                <a:cubicBezTo>
                  <a:pt x="272044" y="610368"/>
                  <a:pt x="273294" y="611616"/>
                  <a:pt x="274544" y="612864"/>
                </a:cubicBezTo>
                <a:cubicBezTo>
                  <a:pt x="275792" y="615360"/>
                  <a:pt x="274544" y="617856"/>
                  <a:pt x="275792" y="620352"/>
                </a:cubicBezTo>
                <a:cubicBezTo>
                  <a:pt x="277042" y="620352"/>
                  <a:pt x="279542" y="620352"/>
                  <a:pt x="279542" y="622848"/>
                </a:cubicBezTo>
                <a:cubicBezTo>
                  <a:pt x="279542" y="624096"/>
                  <a:pt x="279542" y="624096"/>
                  <a:pt x="278292" y="625344"/>
                </a:cubicBezTo>
                <a:cubicBezTo>
                  <a:pt x="277042" y="626592"/>
                  <a:pt x="275792" y="629088"/>
                  <a:pt x="272044" y="630335"/>
                </a:cubicBezTo>
                <a:cubicBezTo>
                  <a:pt x="272044" y="631583"/>
                  <a:pt x="270796" y="631583"/>
                  <a:pt x="269546" y="631583"/>
                </a:cubicBezTo>
                <a:cubicBezTo>
                  <a:pt x="268296" y="632831"/>
                  <a:pt x="267048" y="632831"/>
                  <a:pt x="267048" y="632831"/>
                </a:cubicBezTo>
                <a:cubicBezTo>
                  <a:pt x="264548" y="631583"/>
                  <a:pt x="264548" y="630335"/>
                  <a:pt x="264548" y="629088"/>
                </a:cubicBezTo>
                <a:cubicBezTo>
                  <a:pt x="265798" y="627840"/>
                  <a:pt x="267048" y="625344"/>
                  <a:pt x="267048" y="624096"/>
                </a:cubicBezTo>
                <a:cubicBezTo>
                  <a:pt x="268296" y="621600"/>
                  <a:pt x="268296" y="620352"/>
                  <a:pt x="269546" y="617856"/>
                </a:cubicBezTo>
                <a:cubicBezTo>
                  <a:pt x="269546" y="616608"/>
                  <a:pt x="269546" y="615360"/>
                  <a:pt x="269546" y="615360"/>
                </a:cubicBezTo>
                <a:cubicBezTo>
                  <a:pt x="269546" y="612864"/>
                  <a:pt x="268296" y="612864"/>
                  <a:pt x="269546" y="611616"/>
                </a:cubicBezTo>
                <a:close/>
                <a:moveTo>
                  <a:pt x="278292" y="601632"/>
                </a:moveTo>
                <a:cubicBezTo>
                  <a:pt x="280790" y="601632"/>
                  <a:pt x="282040" y="602880"/>
                  <a:pt x="283290" y="605376"/>
                </a:cubicBezTo>
                <a:lnTo>
                  <a:pt x="283290" y="606624"/>
                </a:lnTo>
                <a:cubicBezTo>
                  <a:pt x="284538" y="609120"/>
                  <a:pt x="285788" y="610368"/>
                  <a:pt x="285788" y="612864"/>
                </a:cubicBezTo>
                <a:cubicBezTo>
                  <a:pt x="285788" y="614112"/>
                  <a:pt x="285788" y="615360"/>
                  <a:pt x="284538" y="615360"/>
                </a:cubicBezTo>
                <a:cubicBezTo>
                  <a:pt x="284538" y="616608"/>
                  <a:pt x="283290" y="617856"/>
                  <a:pt x="282040" y="617856"/>
                </a:cubicBezTo>
                <a:cubicBezTo>
                  <a:pt x="282040" y="617856"/>
                  <a:pt x="280790" y="617856"/>
                  <a:pt x="279542" y="617856"/>
                </a:cubicBezTo>
                <a:cubicBezTo>
                  <a:pt x="277042" y="617856"/>
                  <a:pt x="278292" y="615360"/>
                  <a:pt x="277042" y="612864"/>
                </a:cubicBezTo>
                <a:cubicBezTo>
                  <a:pt x="277042" y="610368"/>
                  <a:pt x="275792" y="610368"/>
                  <a:pt x="274544" y="609120"/>
                </a:cubicBezTo>
                <a:cubicBezTo>
                  <a:pt x="273294" y="605376"/>
                  <a:pt x="274544" y="602880"/>
                  <a:pt x="278292" y="601632"/>
                </a:cubicBezTo>
                <a:close/>
                <a:moveTo>
                  <a:pt x="133360" y="585409"/>
                </a:moveTo>
                <a:cubicBezTo>
                  <a:pt x="133360" y="584161"/>
                  <a:pt x="134610" y="584161"/>
                  <a:pt x="135860" y="585409"/>
                </a:cubicBezTo>
                <a:lnTo>
                  <a:pt x="138358" y="585409"/>
                </a:lnTo>
                <a:cubicBezTo>
                  <a:pt x="139608" y="587905"/>
                  <a:pt x="142106" y="587905"/>
                  <a:pt x="144606" y="587905"/>
                </a:cubicBezTo>
                <a:cubicBezTo>
                  <a:pt x="145854" y="589153"/>
                  <a:pt x="148354" y="590401"/>
                  <a:pt x="148354" y="591648"/>
                </a:cubicBezTo>
                <a:cubicBezTo>
                  <a:pt x="148354" y="596640"/>
                  <a:pt x="148354" y="602880"/>
                  <a:pt x="148354" y="607872"/>
                </a:cubicBezTo>
                <a:cubicBezTo>
                  <a:pt x="149604" y="609120"/>
                  <a:pt x="149604" y="611616"/>
                  <a:pt x="149604" y="612864"/>
                </a:cubicBezTo>
                <a:cubicBezTo>
                  <a:pt x="149604" y="615360"/>
                  <a:pt x="150852" y="616608"/>
                  <a:pt x="152102" y="617856"/>
                </a:cubicBezTo>
                <a:cubicBezTo>
                  <a:pt x="152102" y="620352"/>
                  <a:pt x="155850" y="622848"/>
                  <a:pt x="157100" y="625344"/>
                </a:cubicBezTo>
                <a:cubicBezTo>
                  <a:pt x="158350" y="626592"/>
                  <a:pt x="157100" y="629088"/>
                  <a:pt x="158350" y="630335"/>
                </a:cubicBezTo>
                <a:cubicBezTo>
                  <a:pt x="158350" y="631583"/>
                  <a:pt x="158350" y="631583"/>
                  <a:pt x="158350" y="631583"/>
                </a:cubicBezTo>
                <a:cubicBezTo>
                  <a:pt x="158350" y="632831"/>
                  <a:pt x="159598" y="634079"/>
                  <a:pt x="160848" y="634079"/>
                </a:cubicBezTo>
                <a:cubicBezTo>
                  <a:pt x="160848" y="635327"/>
                  <a:pt x="160848" y="635327"/>
                  <a:pt x="162098" y="636575"/>
                </a:cubicBezTo>
                <a:cubicBezTo>
                  <a:pt x="162098" y="637823"/>
                  <a:pt x="163346" y="637823"/>
                  <a:pt x="164596" y="639071"/>
                </a:cubicBezTo>
                <a:cubicBezTo>
                  <a:pt x="164596" y="640319"/>
                  <a:pt x="165846" y="640319"/>
                  <a:pt x="167094" y="640319"/>
                </a:cubicBezTo>
                <a:cubicBezTo>
                  <a:pt x="168344" y="640319"/>
                  <a:pt x="169594" y="637823"/>
                  <a:pt x="172092" y="637823"/>
                </a:cubicBezTo>
                <a:cubicBezTo>
                  <a:pt x="173342" y="636575"/>
                  <a:pt x="174592" y="636575"/>
                  <a:pt x="175840" y="636575"/>
                </a:cubicBezTo>
                <a:cubicBezTo>
                  <a:pt x="177090" y="636575"/>
                  <a:pt x="178340" y="637823"/>
                  <a:pt x="178340" y="639071"/>
                </a:cubicBezTo>
                <a:cubicBezTo>
                  <a:pt x="179588" y="640319"/>
                  <a:pt x="179588" y="640319"/>
                  <a:pt x="178340" y="641567"/>
                </a:cubicBezTo>
                <a:cubicBezTo>
                  <a:pt x="177090" y="644063"/>
                  <a:pt x="174592" y="646559"/>
                  <a:pt x="173342" y="649055"/>
                </a:cubicBezTo>
                <a:cubicBezTo>
                  <a:pt x="172092" y="650303"/>
                  <a:pt x="172092" y="651551"/>
                  <a:pt x="170844" y="652799"/>
                </a:cubicBezTo>
                <a:cubicBezTo>
                  <a:pt x="168344" y="655295"/>
                  <a:pt x="165846" y="655295"/>
                  <a:pt x="163346" y="654047"/>
                </a:cubicBezTo>
                <a:cubicBezTo>
                  <a:pt x="159598" y="652799"/>
                  <a:pt x="155850" y="650303"/>
                  <a:pt x="153352" y="646559"/>
                </a:cubicBezTo>
                <a:cubicBezTo>
                  <a:pt x="152102" y="646559"/>
                  <a:pt x="152102" y="644063"/>
                  <a:pt x="152102" y="644063"/>
                </a:cubicBezTo>
                <a:cubicBezTo>
                  <a:pt x="152102" y="642815"/>
                  <a:pt x="152102" y="641567"/>
                  <a:pt x="152102" y="641567"/>
                </a:cubicBezTo>
                <a:cubicBezTo>
                  <a:pt x="152102" y="640319"/>
                  <a:pt x="152102" y="639071"/>
                  <a:pt x="150852" y="637823"/>
                </a:cubicBezTo>
                <a:cubicBezTo>
                  <a:pt x="149604" y="637823"/>
                  <a:pt x="149604" y="637823"/>
                  <a:pt x="149604" y="637823"/>
                </a:cubicBezTo>
                <a:cubicBezTo>
                  <a:pt x="148354" y="637823"/>
                  <a:pt x="145854" y="639071"/>
                  <a:pt x="144606" y="639071"/>
                </a:cubicBezTo>
                <a:cubicBezTo>
                  <a:pt x="142106" y="639071"/>
                  <a:pt x="140858" y="639071"/>
                  <a:pt x="139608" y="637823"/>
                </a:cubicBezTo>
                <a:cubicBezTo>
                  <a:pt x="139608" y="636575"/>
                  <a:pt x="139608" y="636575"/>
                  <a:pt x="139608" y="635327"/>
                </a:cubicBezTo>
                <a:cubicBezTo>
                  <a:pt x="139608" y="634079"/>
                  <a:pt x="139608" y="634079"/>
                  <a:pt x="139608" y="632831"/>
                </a:cubicBezTo>
                <a:cubicBezTo>
                  <a:pt x="139608" y="625344"/>
                  <a:pt x="139608" y="617856"/>
                  <a:pt x="138358" y="610368"/>
                </a:cubicBezTo>
                <a:cubicBezTo>
                  <a:pt x="137110" y="606624"/>
                  <a:pt x="137110" y="604128"/>
                  <a:pt x="135860" y="601632"/>
                </a:cubicBezTo>
                <a:cubicBezTo>
                  <a:pt x="135860" y="596640"/>
                  <a:pt x="134610" y="592896"/>
                  <a:pt x="134610" y="589153"/>
                </a:cubicBezTo>
                <a:cubicBezTo>
                  <a:pt x="133360" y="587905"/>
                  <a:pt x="133360" y="586657"/>
                  <a:pt x="133360" y="585409"/>
                </a:cubicBezTo>
                <a:close/>
                <a:moveTo>
                  <a:pt x="145854" y="561697"/>
                </a:moveTo>
                <a:cubicBezTo>
                  <a:pt x="145854" y="562945"/>
                  <a:pt x="145854" y="565441"/>
                  <a:pt x="145854" y="567937"/>
                </a:cubicBezTo>
                <a:cubicBezTo>
                  <a:pt x="144606" y="569185"/>
                  <a:pt x="144606" y="569185"/>
                  <a:pt x="144606" y="570433"/>
                </a:cubicBezTo>
                <a:cubicBezTo>
                  <a:pt x="144606" y="571681"/>
                  <a:pt x="144606" y="571681"/>
                  <a:pt x="143356" y="572929"/>
                </a:cubicBezTo>
                <a:cubicBezTo>
                  <a:pt x="142106" y="575425"/>
                  <a:pt x="140858" y="574177"/>
                  <a:pt x="139608" y="575425"/>
                </a:cubicBezTo>
                <a:cubicBezTo>
                  <a:pt x="138358" y="575425"/>
                  <a:pt x="139608" y="576673"/>
                  <a:pt x="139608" y="576673"/>
                </a:cubicBezTo>
                <a:cubicBezTo>
                  <a:pt x="140858" y="576673"/>
                  <a:pt x="142106" y="577921"/>
                  <a:pt x="142106" y="576673"/>
                </a:cubicBezTo>
                <a:cubicBezTo>
                  <a:pt x="144606" y="576673"/>
                  <a:pt x="145854" y="575425"/>
                  <a:pt x="147104" y="572929"/>
                </a:cubicBezTo>
                <a:cubicBezTo>
                  <a:pt x="148354" y="569185"/>
                  <a:pt x="148354" y="565441"/>
                  <a:pt x="148354" y="562945"/>
                </a:cubicBezTo>
                <a:cubicBezTo>
                  <a:pt x="148354" y="559201"/>
                  <a:pt x="145854" y="557953"/>
                  <a:pt x="145854" y="561697"/>
                </a:cubicBezTo>
                <a:close/>
                <a:moveTo>
                  <a:pt x="248306" y="556705"/>
                </a:moveTo>
                <a:cubicBezTo>
                  <a:pt x="245808" y="555457"/>
                  <a:pt x="245808" y="557953"/>
                  <a:pt x="245808" y="559201"/>
                </a:cubicBezTo>
                <a:cubicBezTo>
                  <a:pt x="244558" y="561697"/>
                  <a:pt x="244558" y="565441"/>
                  <a:pt x="242060" y="566689"/>
                </a:cubicBezTo>
                <a:cubicBezTo>
                  <a:pt x="239560" y="567937"/>
                  <a:pt x="237062" y="565441"/>
                  <a:pt x="237062" y="569185"/>
                </a:cubicBezTo>
                <a:cubicBezTo>
                  <a:pt x="238310" y="570433"/>
                  <a:pt x="242060" y="569185"/>
                  <a:pt x="243308" y="569185"/>
                </a:cubicBezTo>
                <a:cubicBezTo>
                  <a:pt x="244558" y="569185"/>
                  <a:pt x="245808" y="567937"/>
                  <a:pt x="245808" y="566689"/>
                </a:cubicBezTo>
                <a:cubicBezTo>
                  <a:pt x="247056" y="565441"/>
                  <a:pt x="247056" y="564193"/>
                  <a:pt x="247056" y="562945"/>
                </a:cubicBezTo>
                <a:cubicBezTo>
                  <a:pt x="248306" y="561697"/>
                  <a:pt x="248306" y="559201"/>
                  <a:pt x="248306" y="557953"/>
                </a:cubicBezTo>
                <a:cubicBezTo>
                  <a:pt x="248306" y="557953"/>
                  <a:pt x="248306" y="557953"/>
                  <a:pt x="248306" y="556705"/>
                </a:cubicBezTo>
                <a:close/>
                <a:moveTo>
                  <a:pt x="144606" y="541730"/>
                </a:moveTo>
                <a:cubicBezTo>
                  <a:pt x="143356" y="541730"/>
                  <a:pt x="143356" y="541730"/>
                  <a:pt x="143356" y="542978"/>
                </a:cubicBezTo>
                <a:cubicBezTo>
                  <a:pt x="143356" y="544226"/>
                  <a:pt x="143356" y="544226"/>
                  <a:pt x="143356" y="544226"/>
                </a:cubicBezTo>
                <a:cubicBezTo>
                  <a:pt x="144606" y="545474"/>
                  <a:pt x="145854" y="545474"/>
                  <a:pt x="147104" y="545474"/>
                </a:cubicBezTo>
                <a:cubicBezTo>
                  <a:pt x="148354" y="545474"/>
                  <a:pt x="149604" y="545474"/>
                  <a:pt x="150852" y="544226"/>
                </a:cubicBezTo>
                <a:cubicBezTo>
                  <a:pt x="150852" y="544226"/>
                  <a:pt x="149604" y="544226"/>
                  <a:pt x="148354" y="542978"/>
                </a:cubicBezTo>
                <a:cubicBezTo>
                  <a:pt x="148354" y="542978"/>
                  <a:pt x="148354" y="542978"/>
                  <a:pt x="147104" y="541730"/>
                </a:cubicBezTo>
                <a:cubicBezTo>
                  <a:pt x="145854" y="539234"/>
                  <a:pt x="145854" y="539234"/>
                  <a:pt x="144606" y="541730"/>
                </a:cubicBezTo>
                <a:close/>
                <a:moveTo>
                  <a:pt x="273294" y="520514"/>
                </a:moveTo>
                <a:cubicBezTo>
                  <a:pt x="274544" y="519266"/>
                  <a:pt x="275792" y="520514"/>
                  <a:pt x="275792" y="521762"/>
                </a:cubicBezTo>
                <a:cubicBezTo>
                  <a:pt x="277042" y="523010"/>
                  <a:pt x="278292" y="536738"/>
                  <a:pt x="278292" y="537986"/>
                </a:cubicBezTo>
                <a:cubicBezTo>
                  <a:pt x="278292" y="537986"/>
                  <a:pt x="278292" y="540482"/>
                  <a:pt x="278292" y="544226"/>
                </a:cubicBezTo>
                <a:cubicBezTo>
                  <a:pt x="279542" y="545474"/>
                  <a:pt x="279542" y="546722"/>
                  <a:pt x="279542" y="547970"/>
                </a:cubicBezTo>
                <a:cubicBezTo>
                  <a:pt x="280790" y="552961"/>
                  <a:pt x="282040" y="559201"/>
                  <a:pt x="282040" y="564193"/>
                </a:cubicBezTo>
                <a:cubicBezTo>
                  <a:pt x="283290" y="566689"/>
                  <a:pt x="283290" y="566689"/>
                  <a:pt x="283290" y="569185"/>
                </a:cubicBezTo>
                <a:cubicBezTo>
                  <a:pt x="284538" y="572929"/>
                  <a:pt x="285788" y="576673"/>
                  <a:pt x="284538" y="580417"/>
                </a:cubicBezTo>
                <a:cubicBezTo>
                  <a:pt x="284538" y="582913"/>
                  <a:pt x="282040" y="584161"/>
                  <a:pt x="280790" y="585409"/>
                </a:cubicBezTo>
                <a:cubicBezTo>
                  <a:pt x="279542" y="587905"/>
                  <a:pt x="280790" y="589153"/>
                  <a:pt x="279542" y="590401"/>
                </a:cubicBezTo>
                <a:cubicBezTo>
                  <a:pt x="279542" y="591648"/>
                  <a:pt x="279542" y="592896"/>
                  <a:pt x="279542" y="595392"/>
                </a:cubicBezTo>
                <a:cubicBezTo>
                  <a:pt x="278292" y="595392"/>
                  <a:pt x="278292" y="596640"/>
                  <a:pt x="278292" y="597888"/>
                </a:cubicBezTo>
                <a:cubicBezTo>
                  <a:pt x="274544" y="601632"/>
                  <a:pt x="272044" y="604128"/>
                  <a:pt x="269546" y="606624"/>
                </a:cubicBezTo>
                <a:cubicBezTo>
                  <a:pt x="268296" y="606624"/>
                  <a:pt x="267048" y="606624"/>
                  <a:pt x="265798" y="606624"/>
                </a:cubicBezTo>
                <a:cubicBezTo>
                  <a:pt x="264548" y="606624"/>
                  <a:pt x="262050" y="606624"/>
                  <a:pt x="262050" y="604128"/>
                </a:cubicBezTo>
                <a:cubicBezTo>
                  <a:pt x="262050" y="599136"/>
                  <a:pt x="262050" y="595392"/>
                  <a:pt x="262050" y="590401"/>
                </a:cubicBezTo>
                <a:cubicBezTo>
                  <a:pt x="262050" y="589153"/>
                  <a:pt x="262050" y="587905"/>
                  <a:pt x="262050" y="587905"/>
                </a:cubicBezTo>
                <a:cubicBezTo>
                  <a:pt x="263298" y="585409"/>
                  <a:pt x="263298" y="584161"/>
                  <a:pt x="264548" y="581665"/>
                </a:cubicBezTo>
                <a:cubicBezTo>
                  <a:pt x="264548" y="577921"/>
                  <a:pt x="263298" y="572929"/>
                  <a:pt x="262050" y="569185"/>
                </a:cubicBezTo>
                <a:cubicBezTo>
                  <a:pt x="260800" y="567937"/>
                  <a:pt x="259550" y="566689"/>
                  <a:pt x="259550" y="565441"/>
                </a:cubicBezTo>
                <a:cubicBezTo>
                  <a:pt x="258302" y="562945"/>
                  <a:pt x="257052" y="561697"/>
                  <a:pt x="257052" y="559201"/>
                </a:cubicBezTo>
                <a:cubicBezTo>
                  <a:pt x="255802" y="556705"/>
                  <a:pt x="255802" y="554209"/>
                  <a:pt x="255802" y="551714"/>
                </a:cubicBezTo>
                <a:cubicBezTo>
                  <a:pt x="258302" y="549218"/>
                  <a:pt x="259550" y="545474"/>
                  <a:pt x="262050" y="544226"/>
                </a:cubicBezTo>
                <a:cubicBezTo>
                  <a:pt x="264548" y="541730"/>
                  <a:pt x="265798" y="541730"/>
                  <a:pt x="267048" y="544226"/>
                </a:cubicBezTo>
                <a:cubicBezTo>
                  <a:pt x="267048" y="546722"/>
                  <a:pt x="265798" y="550466"/>
                  <a:pt x="267048" y="551714"/>
                </a:cubicBezTo>
                <a:cubicBezTo>
                  <a:pt x="267048" y="552961"/>
                  <a:pt x="269546" y="555457"/>
                  <a:pt x="270796" y="559201"/>
                </a:cubicBezTo>
                <a:cubicBezTo>
                  <a:pt x="272044" y="559201"/>
                  <a:pt x="272044" y="561697"/>
                  <a:pt x="270796" y="561697"/>
                </a:cubicBezTo>
                <a:cubicBezTo>
                  <a:pt x="270796" y="564193"/>
                  <a:pt x="269546" y="564193"/>
                  <a:pt x="269546" y="566689"/>
                </a:cubicBezTo>
                <a:cubicBezTo>
                  <a:pt x="269546" y="569185"/>
                  <a:pt x="272044" y="570433"/>
                  <a:pt x="273294" y="571681"/>
                </a:cubicBezTo>
                <a:cubicBezTo>
                  <a:pt x="275792" y="572929"/>
                  <a:pt x="274544" y="576673"/>
                  <a:pt x="274544" y="579169"/>
                </a:cubicBezTo>
                <a:cubicBezTo>
                  <a:pt x="274544" y="580417"/>
                  <a:pt x="274544" y="580417"/>
                  <a:pt x="273294" y="582913"/>
                </a:cubicBezTo>
                <a:cubicBezTo>
                  <a:pt x="273294" y="584161"/>
                  <a:pt x="273294" y="585409"/>
                  <a:pt x="273294" y="586657"/>
                </a:cubicBezTo>
                <a:cubicBezTo>
                  <a:pt x="272044" y="587905"/>
                  <a:pt x="272044" y="589153"/>
                  <a:pt x="273294" y="589153"/>
                </a:cubicBezTo>
                <a:cubicBezTo>
                  <a:pt x="274544" y="589153"/>
                  <a:pt x="275792" y="587905"/>
                  <a:pt x="275792" y="585409"/>
                </a:cubicBezTo>
                <a:cubicBezTo>
                  <a:pt x="275792" y="584161"/>
                  <a:pt x="278292" y="582913"/>
                  <a:pt x="278292" y="581665"/>
                </a:cubicBezTo>
                <a:cubicBezTo>
                  <a:pt x="278292" y="580417"/>
                  <a:pt x="279542" y="579169"/>
                  <a:pt x="279542" y="576673"/>
                </a:cubicBezTo>
                <a:cubicBezTo>
                  <a:pt x="279542" y="576673"/>
                  <a:pt x="279542" y="575425"/>
                  <a:pt x="279542" y="574177"/>
                </a:cubicBezTo>
                <a:cubicBezTo>
                  <a:pt x="278292" y="571681"/>
                  <a:pt x="277042" y="571681"/>
                  <a:pt x="275792" y="569185"/>
                </a:cubicBezTo>
                <a:cubicBezTo>
                  <a:pt x="274544" y="569185"/>
                  <a:pt x="274544" y="567937"/>
                  <a:pt x="273294" y="567937"/>
                </a:cubicBezTo>
                <a:cubicBezTo>
                  <a:pt x="273294" y="566689"/>
                  <a:pt x="273294" y="565441"/>
                  <a:pt x="273294" y="565441"/>
                </a:cubicBezTo>
                <a:cubicBezTo>
                  <a:pt x="274544" y="564193"/>
                  <a:pt x="274544" y="562945"/>
                  <a:pt x="274544" y="561697"/>
                </a:cubicBezTo>
                <a:cubicBezTo>
                  <a:pt x="274544" y="561697"/>
                  <a:pt x="275792" y="560449"/>
                  <a:pt x="275792" y="559201"/>
                </a:cubicBezTo>
                <a:cubicBezTo>
                  <a:pt x="273294" y="555457"/>
                  <a:pt x="274544" y="551714"/>
                  <a:pt x="273294" y="547970"/>
                </a:cubicBezTo>
                <a:cubicBezTo>
                  <a:pt x="273294" y="545474"/>
                  <a:pt x="272044" y="544226"/>
                  <a:pt x="270796" y="542978"/>
                </a:cubicBezTo>
                <a:cubicBezTo>
                  <a:pt x="270796" y="541730"/>
                  <a:pt x="272044" y="540482"/>
                  <a:pt x="270796" y="539234"/>
                </a:cubicBezTo>
                <a:cubicBezTo>
                  <a:pt x="269546" y="536738"/>
                  <a:pt x="268296" y="539234"/>
                  <a:pt x="267048" y="540482"/>
                </a:cubicBezTo>
                <a:cubicBezTo>
                  <a:pt x="265798" y="540482"/>
                  <a:pt x="264548" y="540482"/>
                  <a:pt x="264548" y="539234"/>
                </a:cubicBezTo>
                <a:cubicBezTo>
                  <a:pt x="264548" y="537986"/>
                  <a:pt x="264548" y="537986"/>
                  <a:pt x="264548" y="536738"/>
                </a:cubicBezTo>
                <a:cubicBezTo>
                  <a:pt x="264548" y="534242"/>
                  <a:pt x="265798" y="531746"/>
                  <a:pt x="267048" y="530498"/>
                </a:cubicBezTo>
                <a:cubicBezTo>
                  <a:pt x="269546" y="530498"/>
                  <a:pt x="272044" y="529250"/>
                  <a:pt x="272044" y="526754"/>
                </a:cubicBezTo>
                <a:cubicBezTo>
                  <a:pt x="272044" y="524258"/>
                  <a:pt x="272044" y="523010"/>
                  <a:pt x="273294" y="520514"/>
                </a:cubicBezTo>
                <a:close/>
                <a:moveTo>
                  <a:pt x="307028" y="511779"/>
                </a:moveTo>
                <a:cubicBezTo>
                  <a:pt x="305778" y="513026"/>
                  <a:pt x="308278" y="514274"/>
                  <a:pt x="308278" y="514274"/>
                </a:cubicBezTo>
                <a:cubicBezTo>
                  <a:pt x="309526" y="514274"/>
                  <a:pt x="310776" y="513026"/>
                  <a:pt x="310776" y="511779"/>
                </a:cubicBezTo>
                <a:cubicBezTo>
                  <a:pt x="310776" y="510531"/>
                  <a:pt x="308278" y="510531"/>
                  <a:pt x="307028" y="511779"/>
                </a:cubicBezTo>
                <a:close/>
                <a:moveTo>
                  <a:pt x="180838" y="499299"/>
                </a:moveTo>
                <a:cubicBezTo>
                  <a:pt x="179588" y="498051"/>
                  <a:pt x="177090" y="499299"/>
                  <a:pt x="177090" y="501795"/>
                </a:cubicBezTo>
                <a:cubicBezTo>
                  <a:pt x="178340" y="503043"/>
                  <a:pt x="178340" y="504291"/>
                  <a:pt x="178340" y="505539"/>
                </a:cubicBezTo>
                <a:cubicBezTo>
                  <a:pt x="178340" y="506787"/>
                  <a:pt x="178340" y="506787"/>
                  <a:pt x="178340" y="506787"/>
                </a:cubicBezTo>
                <a:cubicBezTo>
                  <a:pt x="177090" y="509283"/>
                  <a:pt x="175840" y="511779"/>
                  <a:pt x="174592" y="514274"/>
                </a:cubicBezTo>
                <a:cubicBezTo>
                  <a:pt x="173342" y="518018"/>
                  <a:pt x="174592" y="518018"/>
                  <a:pt x="177090" y="515522"/>
                </a:cubicBezTo>
                <a:cubicBezTo>
                  <a:pt x="179588" y="511779"/>
                  <a:pt x="180838" y="509283"/>
                  <a:pt x="183338" y="504291"/>
                </a:cubicBezTo>
                <a:cubicBezTo>
                  <a:pt x="183338" y="501795"/>
                  <a:pt x="183338" y="500547"/>
                  <a:pt x="180838" y="499299"/>
                </a:cubicBezTo>
                <a:close/>
                <a:moveTo>
                  <a:pt x="350758" y="498051"/>
                </a:moveTo>
                <a:cubicBezTo>
                  <a:pt x="350758" y="494307"/>
                  <a:pt x="347008" y="498051"/>
                  <a:pt x="345760" y="499299"/>
                </a:cubicBezTo>
                <a:cubicBezTo>
                  <a:pt x="344510" y="499299"/>
                  <a:pt x="344510" y="499299"/>
                  <a:pt x="344510" y="499299"/>
                </a:cubicBezTo>
                <a:cubicBezTo>
                  <a:pt x="343260" y="499299"/>
                  <a:pt x="342012" y="498051"/>
                  <a:pt x="340762" y="499299"/>
                </a:cubicBezTo>
                <a:lnTo>
                  <a:pt x="338264" y="500547"/>
                </a:lnTo>
                <a:cubicBezTo>
                  <a:pt x="338264" y="503043"/>
                  <a:pt x="339512" y="503043"/>
                  <a:pt x="340762" y="503043"/>
                </a:cubicBezTo>
                <a:lnTo>
                  <a:pt x="342012" y="503043"/>
                </a:lnTo>
                <a:cubicBezTo>
                  <a:pt x="343260" y="503043"/>
                  <a:pt x="344510" y="503043"/>
                  <a:pt x="344510" y="503043"/>
                </a:cubicBezTo>
                <a:cubicBezTo>
                  <a:pt x="347008" y="503043"/>
                  <a:pt x="347008" y="503043"/>
                  <a:pt x="348258" y="501795"/>
                </a:cubicBezTo>
                <a:lnTo>
                  <a:pt x="349508" y="500547"/>
                </a:lnTo>
                <a:cubicBezTo>
                  <a:pt x="350758" y="499299"/>
                  <a:pt x="350758" y="498051"/>
                  <a:pt x="350758" y="498051"/>
                </a:cubicBezTo>
                <a:close/>
                <a:moveTo>
                  <a:pt x="308278" y="494307"/>
                </a:moveTo>
                <a:cubicBezTo>
                  <a:pt x="304530" y="494307"/>
                  <a:pt x="304530" y="499299"/>
                  <a:pt x="305778" y="501795"/>
                </a:cubicBezTo>
                <a:cubicBezTo>
                  <a:pt x="305778" y="503043"/>
                  <a:pt x="307028" y="504291"/>
                  <a:pt x="308278" y="505539"/>
                </a:cubicBezTo>
                <a:cubicBezTo>
                  <a:pt x="309526" y="505539"/>
                  <a:pt x="310776" y="506787"/>
                  <a:pt x="310776" y="506787"/>
                </a:cubicBezTo>
                <a:cubicBezTo>
                  <a:pt x="312026" y="506787"/>
                  <a:pt x="312026" y="506787"/>
                  <a:pt x="313276" y="506787"/>
                </a:cubicBezTo>
                <a:cubicBezTo>
                  <a:pt x="314524" y="505539"/>
                  <a:pt x="315774" y="504291"/>
                  <a:pt x="315774" y="503043"/>
                </a:cubicBezTo>
                <a:cubicBezTo>
                  <a:pt x="315774" y="500547"/>
                  <a:pt x="313276" y="498051"/>
                  <a:pt x="310776" y="496803"/>
                </a:cubicBezTo>
                <a:cubicBezTo>
                  <a:pt x="310776" y="494307"/>
                  <a:pt x="309526" y="493059"/>
                  <a:pt x="308278" y="494307"/>
                </a:cubicBezTo>
                <a:close/>
                <a:moveTo>
                  <a:pt x="283290" y="483075"/>
                </a:moveTo>
                <a:cubicBezTo>
                  <a:pt x="285788" y="483075"/>
                  <a:pt x="287038" y="481827"/>
                  <a:pt x="289536" y="483075"/>
                </a:cubicBezTo>
                <a:cubicBezTo>
                  <a:pt x="292036" y="484323"/>
                  <a:pt x="292036" y="484323"/>
                  <a:pt x="292036" y="486819"/>
                </a:cubicBezTo>
                <a:cubicBezTo>
                  <a:pt x="292036" y="489315"/>
                  <a:pt x="287038" y="489315"/>
                  <a:pt x="285788" y="489315"/>
                </a:cubicBezTo>
                <a:cubicBezTo>
                  <a:pt x="283290" y="488067"/>
                  <a:pt x="282040" y="488067"/>
                  <a:pt x="282040" y="486819"/>
                </a:cubicBezTo>
                <a:cubicBezTo>
                  <a:pt x="282040" y="486819"/>
                  <a:pt x="282040" y="486819"/>
                  <a:pt x="282040" y="485571"/>
                </a:cubicBezTo>
                <a:cubicBezTo>
                  <a:pt x="282040" y="484323"/>
                  <a:pt x="282040" y="484323"/>
                  <a:pt x="283290" y="483075"/>
                </a:cubicBezTo>
                <a:close/>
                <a:moveTo>
                  <a:pt x="319522" y="480579"/>
                </a:moveTo>
                <a:lnTo>
                  <a:pt x="320772" y="480579"/>
                </a:lnTo>
                <a:cubicBezTo>
                  <a:pt x="320772" y="480579"/>
                  <a:pt x="322020" y="480579"/>
                  <a:pt x="322020" y="481827"/>
                </a:cubicBezTo>
                <a:cubicBezTo>
                  <a:pt x="323270" y="485571"/>
                  <a:pt x="322020" y="485571"/>
                  <a:pt x="323270" y="486819"/>
                </a:cubicBezTo>
                <a:cubicBezTo>
                  <a:pt x="323270" y="488067"/>
                  <a:pt x="323270" y="490563"/>
                  <a:pt x="324520" y="493059"/>
                </a:cubicBezTo>
                <a:cubicBezTo>
                  <a:pt x="324520" y="494307"/>
                  <a:pt x="324520" y="494307"/>
                  <a:pt x="324520" y="495555"/>
                </a:cubicBezTo>
                <a:cubicBezTo>
                  <a:pt x="325770" y="496803"/>
                  <a:pt x="325770" y="498051"/>
                  <a:pt x="325770" y="499299"/>
                </a:cubicBezTo>
                <a:cubicBezTo>
                  <a:pt x="325770" y="500547"/>
                  <a:pt x="327018" y="503043"/>
                  <a:pt x="325770" y="504291"/>
                </a:cubicBezTo>
                <a:cubicBezTo>
                  <a:pt x="325770" y="506787"/>
                  <a:pt x="324520" y="508035"/>
                  <a:pt x="324520" y="509283"/>
                </a:cubicBezTo>
                <a:cubicBezTo>
                  <a:pt x="322020" y="516770"/>
                  <a:pt x="318272" y="523010"/>
                  <a:pt x="313276" y="528002"/>
                </a:cubicBezTo>
                <a:cubicBezTo>
                  <a:pt x="310776" y="530498"/>
                  <a:pt x="309526" y="531746"/>
                  <a:pt x="307028" y="531746"/>
                </a:cubicBezTo>
                <a:cubicBezTo>
                  <a:pt x="304530" y="531746"/>
                  <a:pt x="303280" y="531746"/>
                  <a:pt x="303280" y="530498"/>
                </a:cubicBezTo>
                <a:cubicBezTo>
                  <a:pt x="302030" y="529250"/>
                  <a:pt x="302030" y="529250"/>
                  <a:pt x="302030" y="529250"/>
                </a:cubicBezTo>
                <a:cubicBezTo>
                  <a:pt x="302030" y="525506"/>
                  <a:pt x="302030" y="523010"/>
                  <a:pt x="300782" y="519266"/>
                </a:cubicBezTo>
                <a:cubicBezTo>
                  <a:pt x="300782" y="516770"/>
                  <a:pt x="300782" y="514274"/>
                  <a:pt x="299532" y="511779"/>
                </a:cubicBezTo>
                <a:cubicBezTo>
                  <a:pt x="299532" y="511779"/>
                  <a:pt x="299532" y="511779"/>
                  <a:pt x="299532" y="510531"/>
                </a:cubicBezTo>
                <a:cubicBezTo>
                  <a:pt x="299532" y="508035"/>
                  <a:pt x="299532" y="504291"/>
                  <a:pt x="298282" y="500547"/>
                </a:cubicBezTo>
                <a:cubicBezTo>
                  <a:pt x="297032" y="498051"/>
                  <a:pt x="297032" y="495555"/>
                  <a:pt x="297032" y="493059"/>
                </a:cubicBezTo>
                <a:cubicBezTo>
                  <a:pt x="297032" y="490563"/>
                  <a:pt x="300782" y="489315"/>
                  <a:pt x="302030" y="488067"/>
                </a:cubicBezTo>
                <a:cubicBezTo>
                  <a:pt x="303280" y="488067"/>
                  <a:pt x="303280" y="488067"/>
                  <a:pt x="304530" y="486819"/>
                </a:cubicBezTo>
                <a:cubicBezTo>
                  <a:pt x="305778" y="486819"/>
                  <a:pt x="308278" y="485571"/>
                  <a:pt x="309526" y="486819"/>
                </a:cubicBezTo>
                <a:cubicBezTo>
                  <a:pt x="309526" y="486819"/>
                  <a:pt x="309526" y="486819"/>
                  <a:pt x="310776" y="488067"/>
                </a:cubicBezTo>
                <a:cubicBezTo>
                  <a:pt x="312026" y="489315"/>
                  <a:pt x="313276" y="493059"/>
                  <a:pt x="315774" y="494307"/>
                </a:cubicBezTo>
                <a:cubicBezTo>
                  <a:pt x="317024" y="495555"/>
                  <a:pt x="318272" y="495555"/>
                  <a:pt x="318272" y="494307"/>
                </a:cubicBezTo>
                <a:cubicBezTo>
                  <a:pt x="318272" y="493059"/>
                  <a:pt x="317024" y="491811"/>
                  <a:pt x="317024" y="490563"/>
                </a:cubicBezTo>
                <a:cubicBezTo>
                  <a:pt x="315774" y="488067"/>
                  <a:pt x="313276" y="486819"/>
                  <a:pt x="314524" y="484323"/>
                </a:cubicBezTo>
                <a:cubicBezTo>
                  <a:pt x="314524" y="483075"/>
                  <a:pt x="315774" y="483075"/>
                  <a:pt x="315774" y="483075"/>
                </a:cubicBezTo>
                <a:cubicBezTo>
                  <a:pt x="315774" y="483075"/>
                  <a:pt x="317024" y="483075"/>
                  <a:pt x="317024" y="481827"/>
                </a:cubicBezTo>
                <a:cubicBezTo>
                  <a:pt x="318272" y="481827"/>
                  <a:pt x="318272" y="480579"/>
                  <a:pt x="319522" y="480579"/>
                </a:cubicBezTo>
                <a:close/>
                <a:moveTo>
                  <a:pt x="288288" y="471844"/>
                </a:moveTo>
                <a:cubicBezTo>
                  <a:pt x="289536" y="470596"/>
                  <a:pt x="290786" y="470596"/>
                  <a:pt x="292036" y="471844"/>
                </a:cubicBezTo>
                <a:cubicBezTo>
                  <a:pt x="293284" y="473092"/>
                  <a:pt x="295784" y="474339"/>
                  <a:pt x="294534" y="478083"/>
                </a:cubicBezTo>
                <a:cubicBezTo>
                  <a:pt x="293284" y="479331"/>
                  <a:pt x="293284" y="479331"/>
                  <a:pt x="293284" y="479331"/>
                </a:cubicBezTo>
                <a:lnTo>
                  <a:pt x="292036" y="480579"/>
                </a:lnTo>
                <a:cubicBezTo>
                  <a:pt x="289536" y="480579"/>
                  <a:pt x="288288" y="480579"/>
                  <a:pt x="285788" y="480579"/>
                </a:cubicBezTo>
                <a:cubicBezTo>
                  <a:pt x="284538" y="480579"/>
                  <a:pt x="283290" y="480579"/>
                  <a:pt x="283290" y="479331"/>
                </a:cubicBezTo>
                <a:cubicBezTo>
                  <a:pt x="284538" y="476835"/>
                  <a:pt x="285788" y="476835"/>
                  <a:pt x="285788" y="475587"/>
                </a:cubicBezTo>
                <a:cubicBezTo>
                  <a:pt x="287038" y="474339"/>
                  <a:pt x="287038" y="473092"/>
                  <a:pt x="288288" y="471844"/>
                </a:cubicBezTo>
                <a:close/>
                <a:moveTo>
                  <a:pt x="279542" y="463108"/>
                </a:moveTo>
                <a:cubicBezTo>
                  <a:pt x="278292" y="463108"/>
                  <a:pt x="277042" y="465604"/>
                  <a:pt x="275792" y="466852"/>
                </a:cubicBezTo>
                <a:cubicBezTo>
                  <a:pt x="275792" y="466852"/>
                  <a:pt x="275792" y="466852"/>
                  <a:pt x="273294" y="469348"/>
                </a:cubicBezTo>
                <a:cubicBezTo>
                  <a:pt x="272044" y="473092"/>
                  <a:pt x="269546" y="474339"/>
                  <a:pt x="265798" y="476835"/>
                </a:cubicBezTo>
                <a:cubicBezTo>
                  <a:pt x="265798" y="476835"/>
                  <a:pt x="264548" y="478083"/>
                  <a:pt x="264548" y="479331"/>
                </a:cubicBezTo>
                <a:cubicBezTo>
                  <a:pt x="262050" y="480579"/>
                  <a:pt x="262050" y="480579"/>
                  <a:pt x="263298" y="483075"/>
                </a:cubicBezTo>
                <a:cubicBezTo>
                  <a:pt x="264548" y="485571"/>
                  <a:pt x="264548" y="485571"/>
                  <a:pt x="265798" y="486819"/>
                </a:cubicBezTo>
                <a:cubicBezTo>
                  <a:pt x="265798" y="489315"/>
                  <a:pt x="265798" y="490563"/>
                  <a:pt x="265798" y="493059"/>
                </a:cubicBezTo>
                <a:cubicBezTo>
                  <a:pt x="264548" y="493059"/>
                  <a:pt x="265798" y="494307"/>
                  <a:pt x="265798" y="495555"/>
                </a:cubicBezTo>
                <a:cubicBezTo>
                  <a:pt x="267048" y="496803"/>
                  <a:pt x="267048" y="498051"/>
                  <a:pt x="265798" y="499299"/>
                </a:cubicBezTo>
                <a:cubicBezTo>
                  <a:pt x="265798" y="500547"/>
                  <a:pt x="265798" y="500547"/>
                  <a:pt x="265798" y="503043"/>
                </a:cubicBezTo>
                <a:cubicBezTo>
                  <a:pt x="265798" y="503043"/>
                  <a:pt x="265798" y="503043"/>
                  <a:pt x="265798" y="504291"/>
                </a:cubicBezTo>
                <a:cubicBezTo>
                  <a:pt x="265798" y="505539"/>
                  <a:pt x="265798" y="506787"/>
                  <a:pt x="264548" y="508035"/>
                </a:cubicBezTo>
                <a:cubicBezTo>
                  <a:pt x="264548" y="509283"/>
                  <a:pt x="264548" y="510531"/>
                  <a:pt x="264548" y="511779"/>
                </a:cubicBezTo>
                <a:cubicBezTo>
                  <a:pt x="263298" y="514274"/>
                  <a:pt x="262050" y="516770"/>
                  <a:pt x="260800" y="518018"/>
                </a:cubicBezTo>
                <a:cubicBezTo>
                  <a:pt x="260800" y="521762"/>
                  <a:pt x="262050" y="521762"/>
                  <a:pt x="262050" y="523010"/>
                </a:cubicBezTo>
                <a:cubicBezTo>
                  <a:pt x="260800" y="524258"/>
                  <a:pt x="260800" y="524258"/>
                  <a:pt x="259550" y="525506"/>
                </a:cubicBezTo>
                <a:cubicBezTo>
                  <a:pt x="259550" y="526754"/>
                  <a:pt x="258302" y="528002"/>
                  <a:pt x="258302" y="528002"/>
                </a:cubicBezTo>
                <a:cubicBezTo>
                  <a:pt x="258302" y="529250"/>
                  <a:pt x="258302" y="530498"/>
                  <a:pt x="259550" y="530498"/>
                </a:cubicBezTo>
                <a:cubicBezTo>
                  <a:pt x="259550" y="530498"/>
                  <a:pt x="260800" y="528002"/>
                  <a:pt x="260800" y="526754"/>
                </a:cubicBezTo>
                <a:cubicBezTo>
                  <a:pt x="262050" y="525506"/>
                  <a:pt x="263298" y="524258"/>
                  <a:pt x="263298" y="523010"/>
                </a:cubicBezTo>
                <a:cubicBezTo>
                  <a:pt x="264548" y="520514"/>
                  <a:pt x="263298" y="520514"/>
                  <a:pt x="264548" y="520514"/>
                </a:cubicBezTo>
                <a:cubicBezTo>
                  <a:pt x="264548" y="518018"/>
                  <a:pt x="267048" y="518018"/>
                  <a:pt x="268296" y="516770"/>
                </a:cubicBezTo>
                <a:cubicBezTo>
                  <a:pt x="269546" y="514274"/>
                  <a:pt x="269546" y="513026"/>
                  <a:pt x="270796" y="511779"/>
                </a:cubicBezTo>
                <a:cubicBezTo>
                  <a:pt x="270796" y="510531"/>
                  <a:pt x="272044" y="509283"/>
                  <a:pt x="272044" y="506787"/>
                </a:cubicBezTo>
                <a:cubicBezTo>
                  <a:pt x="272044" y="505539"/>
                  <a:pt x="272044" y="505539"/>
                  <a:pt x="272044" y="504291"/>
                </a:cubicBezTo>
                <a:cubicBezTo>
                  <a:pt x="272044" y="501795"/>
                  <a:pt x="273294" y="500547"/>
                  <a:pt x="273294" y="498051"/>
                </a:cubicBezTo>
                <a:cubicBezTo>
                  <a:pt x="272044" y="495555"/>
                  <a:pt x="273294" y="494307"/>
                  <a:pt x="272044" y="493059"/>
                </a:cubicBezTo>
                <a:cubicBezTo>
                  <a:pt x="272044" y="491811"/>
                  <a:pt x="272044" y="490563"/>
                  <a:pt x="272044" y="490563"/>
                </a:cubicBezTo>
                <a:cubicBezTo>
                  <a:pt x="270796" y="488067"/>
                  <a:pt x="269546" y="486819"/>
                  <a:pt x="269546" y="485571"/>
                </a:cubicBezTo>
                <a:cubicBezTo>
                  <a:pt x="269546" y="483075"/>
                  <a:pt x="268296" y="483075"/>
                  <a:pt x="268296" y="483075"/>
                </a:cubicBezTo>
                <a:cubicBezTo>
                  <a:pt x="267048" y="479331"/>
                  <a:pt x="267048" y="479331"/>
                  <a:pt x="269546" y="478083"/>
                </a:cubicBezTo>
                <a:cubicBezTo>
                  <a:pt x="272044" y="476835"/>
                  <a:pt x="273294" y="478083"/>
                  <a:pt x="273294" y="476835"/>
                </a:cubicBezTo>
                <a:cubicBezTo>
                  <a:pt x="273294" y="474339"/>
                  <a:pt x="273294" y="473092"/>
                  <a:pt x="274544" y="471844"/>
                </a:cubicBezTo>
                <a:cubicBezTo>
                  <a:pt x="275792" y="470596"/>
                  <a:pt x="275792" y="470596"/>
                  <a:pt x="278292" y="469348"/>
                </a:cubicBezTo>
                <a:cubicBezTo>
                  <a:pt x="279542" y="466852"/>
                  <a:pt x="279542" y="466852"/>
                  <a:pt x="279542" y="466852"/>
                </a:cubicBezTo>
                <a:cubicBezTo>
                  <a:pt x="279542" y="465604"/>
                  <a:pt x="282040" y="463108"/>
                  <a:pt x="279542" y="463108"/>
                </a:cubicBezTo>
                <a:close/>
                <a:moveTo>
                  <a:pt x="260800" y="463108"/>
                </a:moveTo>
                <a:cubicBezTo>
                  <a:pt x="259550" y="460612"/>
                  <a:pt x="258302" y="460612"/>
                  <a:pt x="257052" y="464356"/>
                </a:cubicBezTo>
                <a:cubicBezTo>
                  <a:pt x="255802" y="466852"/>
                  <a:pt x="255802" y="469348"/>
                  <a:pt x="255802" y="470596"/>
                </a:cubicBezTo>
                <a:cubicBezTo>
                  <a:pt x="254554" y="471844"/>
                  <a:pt x="253304" y="471844"/>
                  <a:pt x="253304" y="471844"/>
                </a:cubicBezTo>
                <a:cubicBezTo>
                  <a:pt x="252054" y="474339"/>
                  <a:pt x="252054" y="476835"/>
                  <a:pt x="250804" y="479331"/>
                </a:cubicBezTo>
                <a:cubicBezTo>
                  <a:pt x="249556" y="479331"/>
                  <a:pt x="249556" y="480579"/>
                  <a:pt x="249556" y="480579"/>
                </a:cubicBezTo>
                <a:cubicBezTo>
                  <a:pt x="248306" y="481827"/>
                  <a:pt x="248306" y="483075"/>
                  <a:pt x="250804" y="483075"/>
                </a:cubicBezTo>
                <a:cubicBezTo>
                  <a:pt x="253304" y="483075"/>
                  <a:pt x="253304" y="480579"/>
                  <a:pt x="253304" y="479331"/>
                </a:cubicBezTo>
                <a:cubicBezTo>
                  <a:pt x="255802" y="476835"/>
                  <a:pt x="257052" y="476835"/>
                  <a:pt x="258302" y="474339"/>
                </a:cubicBezTo>
                <a:cubicBezTo>
                  <a:pt x="258302" y="474339"/>
                  <a:pt x="258302" y="474339"/>
                  <a:pt x="259550" y="471844"/>
                </a:cubicBezTo>
                <a:cubicBezTo>
                  <a:pt x="260800" y="470596"/>
                  <a:pt x="260800" y="469348"/>
                  <a:pt x="262050" y="466852"/>
                </a:cubicBezTo>
                <a:cubicBezTo>
                  <a:pt x="262050" y="465604"/>
                  <a:pt x="262050" y="464356"/>
                  <a:pt x="260800" y="463108"/>
                </a:cubicBezTo>
                <a:close/>
                <a:moveTo>
                  <a:pt x="174592" y="459364"/>
                </a:moveTo>
                <a:cubicBezTo>
                  <a:pt x="173342" y="458116"/>
                  <a:pt x="172092" y="459364"/>
                  <a:pt x="172092" y="461860"/>
                </a:cubicBezTo>
                <a:cubicBezTo>
                  <a:pt x="172092" y="463108"/>
                  <a:pt x="172092" y="463108"/>
                  <a:pt x="172092" y="464356"/>
                </a:cubicBezTo>
                <a:cubicBezTo>
                  <a:pt x="173342" y="466852"/>
                  <a:pt x="174592" y="465604"/>
                  <a:pt x="174592" y="463108"/>
                </a:cubicBezTo>
                <a:cubicBezTo>
                  <a:pt x="174592" y="461860"/>
                  <a:pt x="174592" y="460612"/>
                  <a:pt x="174592" y="459364"/>
                </a:cubicBezTo>
                <a:close/>
                <a:moveTo>
                  <a:pt x="250804" y="446884"/>
                </a:moveTo>
                <a:cubicBezTo>
                  <a:pt x="248306" y="446884"/>
                  <a:pt x="247056" y="449380"/>
                  <a:pt x="245808" y="451876"/>
                </a:cubicBezTo>
                <a:lnTo>
                  <a:pt x="244558" y="453124"/>
                </a:lnTo>
                <a:cubicBezTo>
                  <a:pt x="243308" y="458116"/>
                  <a:pt x="244558" y="460612"/>
                  <a:pt x="244558" y="464356"/>
                </a:cubicBezTo>
                <a:cubicBezTo>
                  <a:pt x="244558" y="465604"/>
                  <a:pt x="243308" y="466852"/>
                  <a:pt x="242060" y="468100"/>
                </a:cubicBezTo>
                <a:cubicBezTo>
                  <a:pt x="239560" y="469348"/>
                  <a:pt x="239560" y="471844"/>
                  <a:pt x="239560" y="473092"/>
                </a:cubicBezTo>
                <a:cubicBezTo>
                  <a:pt x="239560" y="474339"/>
                  <a:pt x="239560" y="474339"/>
                  <a:pt x="238310" y="475587"/>
                </a:cubicBezTo>
                <a:cubicBezTo>
                  <a:pt x="238310" y="479331"/>
                  <a:pt x="234562" y="480579"/>
                  <a:pt x="230814" y="480579"/>
                </a:cubicBezTo>
                <a:cubicBezTo>
                  <a:pt x="230814" y="480579"/>
                  <a:pt x="230814" y="480579"/>
                  <a:pt x="229566" y="481827"/>
                </a:cubicBezTo>
                <a:cubicBezTo>
                  <a:pt x="228316" y="481827"/>
                  <a:pt x="228316" y="483075"/>
                  <a:pt x="227066" y="483075"/>
                </a:cubicBezTo>
                <a:cubicBezTo>
                  <a:pt x="225816" y="483075"/>
                  <a:pt x="224568" y="483075"/>
                  <a:pt x="223318" y="485571"/>
                </a:cubicBezTo>
                <a:cubicBezTo>
                  <a:pt x="222068" y="485571"/>
                  <a:pt x="222068" y="486819"/>
                  <a:pt x="222068" y="486819"/>
                </a:cubicBezTo>
                <a:cubicBezTo>
                  <a:pt x="220820" y="489315"/>
                  <a:pt x="223318" y="490563"/>
                  <a:pt x="223318" y="493059"/>
                </a:cubicBezTo>
                <a:cubicBezTo>
                  <a:pt x="223318" y="494307"/>
                  <a:pt x="222068" y="495555"/>
                  <a:pt x="220820" y="494307"/>
                </a:cubicBezTo>
                <a:cubicBezTo>
                  <a:pt x="219570" y="494307"/>
                  <a:pt x="219570" y="494307"/>
                  <a:pt x="215822" y="490563"/>
                </a:cubicBezTo>
                <a:cubicBezTo>
                  <a:pt x="213322" y="488067"/>
                  <a:pt x="210824" y="485571"/>
                  <a:pt x="210824" y="481827"/>
                </a:cubicBezTo>
                <a:cubicBezTo>
                  <a:pt x="209574" y="480579"/>
                  <a:pt x="209574" y="479331"/>
                  <a:pt x="208326" y="478083"/>
                </a:cubicBezTo>
                <a:cubicBezTo>
                  <a:pt x="208326" y="476835"/>
                  <a:pt x="207076" y="474339"/>
                  <a:pt x="207076" y="474339"/>
                </a:cubicBezTo>
                <a:cubicBezTo>
                  <a:pt x="205826" y="471844"/>
                  <a:pt x="205826" y="469348"/>
                  <a:pt x="204576" y="468100"/>
                </a:cubicBezTo>
                <a:cubicBezTo>
                  <a:pt x="204576" y="466852"/>
                  <a:pt x="204576" y="465604"/>
                  <a:pt x="204576" y="464356"/>
                </a:cubicBezTo>
                <a:cubicBezTo>
                  <a:pt x="204576" y="463108"/>
                  <a:pt x="203328" y="460612"/>
                  <a:pt x="200828" y="460612"/>
                </a:cubicBezTo>
                <a:cubicBezTo>
                  <a:pt x="199580" y="459364"/>
                  <a:pt x="200828" y="463108"/>
                  <a:pt x="200828" y="464356"/>
                </a:cubicBezTo>
                <a:cubicBezTo>
                  <a:pt x="202078" y="465604"/>
                  <a:pt x="203328" y="466852"/>
                  <a:pt x="203328" y="469348"/>
                </a:cubicBezTo>
                <a:cubicBezTo>
                  <a:pt x="204576" y="473092"/>
                  <a:pt x="203328" y="476835"/>
                  <a:pt x="204576" y="480579"/>
                </a:cubicBezTo>
                <a:cubicBezTo>
                  <a:pt x="204576" y="481827"/>
                  <a:pt x="205826" y="483075"/>
                  <a:pt x="207076" y="483075"/>
                </a:cubicBezTo>
                <a:cubicBezTo>
                  <a:pt x="207076" y="485571"/>
                  <a:pt x="207076" y="485571"/>
                  <a:pt x="208326" y="486819"/>
                </a:cubicBezTo>
                <a:cubicBezTo>
                  <a:pt x="208326" y="488067"/>
                  <a:pt x="209574" y="489315"/>
                  <a:pt x="210824" y="490563"/>
                </a:cubicBezTo>
                <a:cubicBezTo>
                  <a:pt x="213322" y="494307"/>
                  <a:pt x="217070" y="496803"/>
                  <a:pt x="219570" y="499299"/>
                </a:cubicBezTo>
                <a:lnTo>
                  <a:pt x="220820" y="499299"/>
                </a:lnTo>
                <a:cubicBezTo>
                  <a:pt x="220820" y="500547"/>
                  <a:pt x="222068" y="500547"/>
                  <a:pt x="223318" y="501795"/>
                </a:cubicBezTo>
                <a:cubicBezTo>
                  <a:pt x="225816" y="504291"/>
                  <a:pt x="225816" y="503043"/>
                  <a:pt x="225816" y="500547"/>
                </a:cubicBezTo>
                <a:cubicBezTo>
                  <a:pt x="225816" y="496803"/>
                  <a:pt x="224568" y="493059"/>
                  <a:pt x="225816" y="488067"/>
                </a:cubicBezTo>
                <a:cubicBezTo>
                  <a:pt x="225816" y="488067"/>
                  <a:pt x="225816" y="486819"/>
                  <a:pt x="227066" y="486819"/>
                </a:cubicBezTo>
                <a:cubicBezTo>
                  <a:pt x="228316" y="485571"/>
                  <a:pt x="228316" y="485571"/>
                  <a:pt x="230814" y="484323"/>
                </a:cubicBezTo>
                <a:lnTo>
                  <a:pt x="232064" y="484323"/>
                </a:lnTo>
                <a:cubicBezTo>
                  <a:pt x="233314" y="484323"/>
                  <a:pt x="233314" y="483075"/>
                  <a:pt x="234562" y="483075"/>
                </a:cubicBezTo>
                <a:cubicBezTo>
                  <a:pt x="235812" y="481827"/>
                  <a:pt x="237062" y="479331"/>
                  <a:pt x="238310" y="479331"/>
                </a:cubicBezTo>
                <a:cubicBezTo>
                  <a:pt x="239560" y="478083"/>
                  <a:pt x="239560" y="479331"/>
                  <a:pt x="242060" y="478083"/>
                </a:cubicBezTo>
                <a:cubicBezTo>
                  <a:pt x="244558" y="476835"/>
                  <a:pt x="244558" y="473092"/>
                  <a:pt x="245808" y="470596"/>
                </a:cubicBezTo>
                <a:cubicBezTo>
                  <a:pt x="245808" y="468100"/>
                  <a:pt x="245808" y="466852"/>
                  <a:pt x="245808" y="464356"/>
                </a:cubicBezTo>
                <a:lnTo>
                  <a:pt x="247056" y="463108"/>
                </a:lnTo>
                <a:cubicBezTo>
                  <a:pt x="247056" y="459364"/>
                  <a:pt x="249556" y="455620"/>
                  <a:pt x="250804" y="453124"/>
                </a:cubicBezTo>
                <a:cubicBezTo>
                  <a:pt x="250804" y="453124"/>
                  <a:pt x="252054" y="451876"/>
                  <a:pt x="252054" y="449380"/>
                </a:cubicBezTo>
                <a:cubicBezTo>
                  <a:pt x="252054" y="449380"/>
                  <a:pt x="252054" y="446884"/>
                  <a:pt x="250804" y="446884"/>
                </a:cubicBezTo>
                <a:close/>
                <a:moveTo>
                  <a:pt x="214572" y="446884"/>
                </a:moveTo>
                <a:cubicBezTo>
                  <a:pt x="213322" y="448132"/>
                  <a:pt x="212074" y="449380"/>
                  <a:pt x="210824" y="451876"/>
                </a:cubicBezTo>
                <a:cubicBezTo>
                  <a:pt x="210824" y="453124"/>
                  <a:pt x="209574" y="454372"/>
                  <a:pt x="209574" y="455620"/>
                </a:cubicBezTo>
                <a:cubicBezTo>
                  <a:pt x="209574" y="458116"/>
                  <a:pt x="209574" y="460612"/>
                  <a:pt x="212074" y="460612"/>
                </a:cubicBezTo>
                <a:cubicBezTo>
                  <a:pt x="213322" y="460612"/>
                  <a:pt x="213322" y="460612"/>
                  <a:pt x="213322" y="459364"/>
                </a:cubicBezTo>
                <a:cubicBezTo>
                  <a:pt x="214572" y="458116"/>
                  <a:pt x="214572" y="455620"/>
                  <a:pt x="214572" y="453124"/>
                </a:cubicBezTo>
                <a:cubicBezTo>
                  <a:pt x="214572" y="451876"/>
                  <a:pt x="218320" y="449380"/>
                  <a:pt x="217070" y="446884"/>
                </a:cubicBezTo>
                <a:cubicBezTo>
                  <a:pt x="217070" y="445636"/>
                  <a:pt x="215822" y="445636"/>
                  <a:pt x="214572" y="446884"/>
                </a:cubicBezTo>
                <a:close/>
                <a:moveTo>
                  <a:pt x="180838" y="445636"/>
                </a:moveTo>
                <a:cubicBezTo>
                  <a:pt x="180838" y="446884"/>
                  <a:pt x="180838" y="446884"/>
                  <a:pt x="182088" y="448132"/>
                </a:cubicBezTo>
                <a:cubicBezTo>
                  <a:pt x="182088" y="449380"/>
                  <a:pt x="183338" y="450628"/>
                  <a:pt x="184586" y="450628"/>
                </a:cubicBezTo>
                <a:cubicBezTo>
                  <a:pt x="185836" y="450628"/>
                  <a:pt x="185836" y="450628"/>
                  <a:pt x="185836" y="450628"/>
                </a:cubicBezTo>
                <a:cubicBezTo>
                  <a:pt x="187086" y="449380"/>
                  <a:pt x="187086" y="448132"/>
                  <a:pt x="185836" y="446884"/>
                </a:cubicBezTo>
                <a:cubicBezTo>
                  <a:pt x="185836" y="445636"/>
                  <a:pt x="184586" y="445636"/>
                  <a:pt x="183338" y="445636"/>
                </a:cubicBezTo>
                <a:cubicBezTo>
                  <a:pt x="183338" y="444388"/>
                  <a:pt x="180838" y="445636"/>
                  <a:pt x="180838" y="445636"/>
                </a:cubicBezTo>
                <a:close/>
                <a:moveTo>
                  <a:pt x="219570" y="438148"/>
                </a:moveTo>
                <a:cubicBezTo>
                  <a:pt x="218320" y="438148"/>
                  <a:pt x="218320" y="439396"/>
                  <a:pt x="218320" y="439396"/>
                </a:cubicBezTo>
                <a:cubicBezTo>
                  <a:pt x="218320" y="439396"/>
                  <a:pt x="218320" y="440644"/>
                  <a:pt x="219570" y="440644"/>
                </a:cubicBezTo>
                <a:cubicBezTo>
                  <a:pt x="220820" y="440644"/>
                  <a:pt x="220820" y="440644"/>
                  <a:pt x="220820" y="439396"/>
                </a:cubicBezTo>
                <a:cubicBezTo>
                  <a:pt x="222068" y="439396"/>
                  <a:pt x="222068" y="438148"/>
                  <a:pt x="220820" y="438148"/>
                </a:cubicBezTo>
                <a:close/>
                <a:moveTo>
                  <a:pt x="182088" y="433157"/>
                </a:moveTo>
                <a:cubicBezTo>
                  <a:pt x="180838" y="433157"/>
                  <a:pt x="180838" y="433157"/>
                  <a:pt x="180838" y="435652"/>
                </a:cubicBezTo>
                <a:lnTo>
                  <a:pt x="180838" y="438148"/>
                </a:lnTo>
                <a:cubicBezTo>
                  <a:pt x="180838" y="438148"/>
                  <a:pt x="180838" y="439396"/>
                  <a:pt x="182088" y="439396"/>
                </a:cubicBezTo>
                <a:lnTo>
                  <a:pt x="183338" y="438148"/>
                </a:lnTo>
                <a:cubicBezTo>
                  <a:pt x="183338" y="436900"/>
                  <a:pt x="184586" y="435652"/>
                  <a:pt x="183338" y="434405"/>
                </a:cubicBezTo>
                <a:cubicBezTo>
                  <a:pt x="183338" y="433157"/>
                  <a:pt x="183338" y="431909"/>
                  <a:pt x="182088" y="433157"/>
                </a:cubicBezTo>
                <a:close/>
                <a:moveTo>
                  <a:pt x="297032" y="429413"/>
                </a:moveTo>
                <a:cubicBezTo>
                  <a:pt x="298282" y="428165"/>
                  <a:pt x="300782" y="428165"/>
                  <a:pt x="302030" y="430661"/>
                </a:cubicBezTo>
                <a:cubicBezTo>
                  <a:pt x="302030" y="430661"/>
                  <a:pt x="302030" y="430661"/>
                  <a:pt x="302030" y="431909"/>
                </a:cubicBezTo>
                <a:cubicBezTo>
                  <a:pt x="302030" y="433157"/>
                  <a:pt x="302030" y="433157"/>
                  <a:pt x="303280" y="433157"/>
                </a:cubicBezTo>
                <a:cubicBezTo>
                  <a:pt x="303280" y="434405"/>
                  <a:pt x="303280" y="435652"/>
                  <a:pt x="303280" y="435652"/>
                </a:cubicBezTo>
                <a:cubicBezTo>
                  <a:pt x="303280" y="438148"/>
                  <a:pt x="303280" y="439396"/>
                  <a:pt x="304530" y="441892"/>
                </a:cubicBezTo>
                <a:cubicBezTo>
                  <a:pt x="304530" y="444388"/>
                  <a:pt x="307028" y="446884"/>
                  <a:pt x="308278" y="449380"/>
                </a:cubicBezTo>
                <a:cubicBezTo>
                  <a:pt x="309526" y="451876"/>
                  <a:pt x="309526" y="455620"/>
                  <a:pt x="310776" y="458116"/>
                </a:cubicBezTo>
                <a:cubicBezTo>
                  <a:pt x="310776" y="459364"/>
                  <a:pt x="312026" y="460612"/>
                  <a:pt x="312026" y="460612"/>
                </a:cubicBezTo>
                <a:cubicBezTo>
                  <a:pt x="312026" y="463108"/>
                  <a:pt x="313276" y="464356"/>
                  <a:pt x="313276" y="465604"/>
                </a:cubicBezTo>
                <a:cubicBezTo>
                  <a:pt x="314524" y="466852"/>
                  <a:pt x="314524" y="469348"/>
                  <a:pt x="315774" y="470596"/>
                </a:cubicBezTo>
                <a:cubicBezTo>
                  <a:pt x="315774" y="473092"/>
                  <a:pt x="317024" y="479331"/>
                  <a:pt x="313276" y="481827"/>
                </a:cubicBezTo>
                <a:cubicBezTo>
                  <a:pt x="313276" y="483075"/>
                  <a:pt x="312026" y="483075"/>
                  <a:pt x="310776" y="483075"/>
                </a:cubicBezTo>
                <a:lnTo>
                  <a:pt x="309526" y="483075"/>
                </a:lnTo>
                <a:cubicBezTo>
                  <a:pt x="307028" y="483075"/>
                  <a:pt x="303280" y="483075"/>
                  <a:pt x="302030" y="483075"/>
                </a:cubicBezTo>
                <a:cubicBezTo>
                  <a:pt x="299532" y="483075"/>
                  <a:pt x="299532" y="479331"/>
                  <a:pt x="298282" y="478083"/>
                </a:cubicBezTo>
                <a:cubicBezTo>
                  <a:pt x="297032" y="476835"/>
                  <a:pt x="297032" y="475587"/>
                  <a:pt x="297032" y="474339"/>
                </a:cubicBezTo>
                <a:cubicBezTo>
                  <a:pt x="295784" y="471844"/>
                  <a:pt x="295784" y="466852"/>
                  <a:pt x="293284" y="463108"/>
                </a:cubicBezTo>
                <a:cubicBezTo>
                  <a:pt x="293284" y="461860"/>
                  <a:pt x="292036" y="459364"/>
                  <a:pt x="292036" y="458116"/>
                </a:cubicBezTo>
                <a:cubicBezTo>
                  <a:pt x="290786" y="455620"/>
                  <a:pt x="289536" y="453124"/>
                  <a:pt x="289536" y="451876"/>
                </a:cubicBezTo>
                <a:cubicBezTo>
                  <a:pt x="287038" y="446884"/>
                  <a:pt x="282040" y="444388"/>
                  <a:pt x="280790" y="439396"/>
                </a:cubicBezTo>
                <a:cubicBezTo>
                  <a:pt x="280790" y="439396"/>
                  <a:pt x="280790" y="439396"/>
                  <a:pt x="280790" y="438148"/>
                </a:cubicBezTo>
                <a:cubicBezTo>
                  <a:pt x="282040" y="435652"/>
                  <a:pt x="283290" y="435652"/>
                  <a:pt x="285788" y="435652"/>
                </a:cubicBezTo>
                <a:cubicBezTo>
                  <a:pt x="288288" y="435652"/>
                  <a:pt x="289536" y="438148"/>
                  <a:pt x="292036" y="439396"/>
                </a:cubicBezTo>
                <a:cubicBezTo>
                  <a:pt x="293284" y="441892"/>
                  <a:pt x="293284" y="445636"/>
                  <a:pt x="294534" y="446884"/>
                </a:cubicBezTo>
                <a:cubicBezTo>
                  <a:pt x="295784" y="450628"/>
                  <a:pt x="295784" y="453124"/>
                  <a:pt x="295784" y="455620"/>
                </a:cubicBezTo>
                <a:cubicBezTo>
                  <a:pt x="297032" y="458116"/>
                  <a:pt x="297032" y="459364"/>
                  <a:pt x="299532" y="460612"/>
                </a:cubicBezTo>
                <a:lnTo>
                  <a:pt x="300782" y="460612"/>
                </a:lnTo>
                <a:cubicBezTo>
                  <a:pt x="302030" y="458116"/>
                  <a:pt x="302030" y="454372"/>
                  <a:pt x="300782" y="451876"/>
                </a:cubicBezTo>
                <a:cubicBezTo>
                  <a:pt x="299532" y="449380"/>
                  <a:pt x="298282" y="448132"/>
                  <a:pt x="297032" y="446884"/>
                </a:cubicBezTo>
                <a:cubicBezTo>
                  <a:pt x="297032" y="445636"/>
                  <a:pt x="295784" y="444388"/>
                  <a:pt x="295784" y="443140"/>
                </a:cubicBezTo>
                <a:cubicBezTo>
                  <a:pt x="294534" y="441892"/>
                  <a:pt x="294534" y="441892"/>
                  <a:pt x="294534" y="440644"/>
                </a:cubicBezTo>
                <a:cubicBezTo>
                  <a:pt x="293284" y="438148"/>
                  <a:pt x="292036" y="435652"/>
                  <a:pt x="293284" y="431909"/>
                </a:cubicBezTo>
                <a:cubicBezTo>
                  <a:pt x="293284" y="430661"/>
                  <a:pt x="294534" y="430661"/>
                  <a:pt x="294534" y="430661"/>
                </a:cubicBezTo>
                <a:cubicBezTo>
                  <a:pt x="295784" y="430661"/>
                  <a:pt x="295784" y="429413"/>
                  <a:pt x="297032" y="429413"/>
                </a:cubicBezTo>
                <a:close/>
                <a:moveTo>
                  <a:pt x="334514" y="428165"/>
                </a:moveTo>
                <a:cubicBezTo>
                  <a:pt x="337014" y="430661"/>
                  <a:pt x="335764" y="433157"/>
                  <a:pt x="335764" y="434405"/>
                </a:cubicBezTo>
                <a:cubicBezTo>
                  <a:pt x="337014" y="436900"/>
                  <a:pt x="337014" y="436900"/>
                  <a:pt x="337014" y="438148"/>
                </a:cubicBezTo>
                <a:cubicBezTo>
                  <a:pt x="337014" y="441892"/>
                  <a:pt x="338264" y="445636"/>
                  <a:pt x="338264" y="449380"/>
                </a:cubicBezTo>
                <a:cubicBezTo>
                  <a:pt x="337014" y="451876"/>
                  <a:pt x="337014" y="453124"/>
                  <a:pt x="335764" y="455620"/>
                </a:cubicBezTo>
                <a:cubicBezTo>
                  <a:pt x="334514" y="456868"/>
                  <a:pt x="333266" y="459364"/>
                  <a:pt x="333266" y="460612"/>
                </a:cubicBezTo>
                <a:cubicBezTo>
                  <a:pt x="332016" y="463108"/>
                  <a:pt x="332016" y="466852"/>
                  <a:pt x="330766" y="469348"/>
                </a:cubicBezTo>
                <a:cubicBezTo>
                  <a:pt x="329518" y="473092"/>
                  <a:pt x="325770" y="476835"/>
                  <a:pt x="322020" y="476835"/>
                </a:cubicBezTo>
                <a:cubicBezTo>
                  <a:pt x="320772" y="476835"/>
                  <a:pt x="318272" y="474339"/>
                  <a:pt x="320772" y="473092"/>
                </a:cubicBezTo>
                <a:cubicBezTo>
                  <a:pt x="320772" y="471844"/>
                  <a:pt x="322020" y="471844"/>
                  <a:pt x="323270" y="470596"/>
                </a:cubicBezTo>
                <a:cubicBezTo>
                  <a:pt x="323270" y="469348"/>
                  <a:pt x="324520" y="469348"/>
                  <a:pt x="324520" y="468100"/>
                </a:cubicBezTo>
                <a:cubicBezTo>
                  <a:pt x="328268" y="463108"/>
                  <a:pt x="330766" y="459364"/>
                  <a:pt x="330766" y="453124"/>
                </a:cubicBezTo>
                <a:lnTo>
                  <a:pt x="332016" y="451876"/>
                </a:lnTo>
                <a:cubicBezTo>
                  <a:pt x="332016" y="450628"/>
                  <a:pt x="332016" y="449380"/>
                  <a:pt x="332016" y="448132"/>
                </a:cubicBezTo>
                <a:cubicBezTo>
                  <a:pt x="332016" y="445636"/>
                  <a:pt x="332016" y="441892"/>
                  <a:pt x="330766" y="438148"/>
                </a:cubicBezTo>
                <a:cubicBezTo>
                  <a:pt x="330766" y="435652"/>
                  <a:pt x="330766" y="433157"/>
                  <a:pt x="330766" y="431909"/>
                </a:cubicBezTo>
                <a:cubicBezTo>
                  <a:pt x="330766" y="429413"/>
                  <a:pt x="332016" y="425669"/>
                  <a:pt x="334514" y="428165"/>
                </a:cubicBezTo>
                <a:close/>
                <a:moveTo>
                  <a:pt x="183338" y="424421"/>
                </a:moveTo>
                <a:cubicBezTo>
                  <a:pt x="183338" y="425669"/>
                  <a:pt x="182088" y="426917"/>
                  <a:pt x="182088" y="428165"/>
                </a:cubicBezTo>
                <a:cubicBezTo>
                  <a:pt x="182088" y="428165"/>
                  <a:pt x="182088" y="429413"/>
                  <a:pt x="183338" y="429413"/>
                </a:cubicBezTo>
                <a:cubicBezTo>
                  <a:pt x="184586" y="429413"/>
                  <a:pt x="185836" y="429413"/>
                  <a:pt x="185836" y="428165"/>
                </a:cubicBezTo>
                <a:cubicBezTo>
                  <a:pt x="187086" y="426917"/>
                  <a:pt x="187086" y="425669"/>
                  <a:pt x="185836" y="424421"/>
                </a:cubicBezTo>
                <a:cubicBezTo>
                  <a:pt x="185836" y="423173"/>
                  <a:pt x="183338" y="423173"/>
                  <a:pt x="183338" y="424421"/>
                </a:cubicBezTo>
                <a:close/>
                <a:moveTo>
                  <a:pt x="304530" y="414437"/>
                </a:moveTo>
                <a:cubicBezTo>
                  <a:pt x="305778" y="414437"/>
                  <a:pt x="308278" y="415685"/>
                  <a:pt x="308278" y="418181"/>
                </a:cubicBezTo>
                <a:cubicBezTo>
                  <a:pt x="308278" y="420677"/>
                  <a:pt x="308278" y="421925"/>
                  <a:pt x="308278" y="421925"/>
                </a:cubicBezTo>
                <a:cubicBezTo>
                  <a:pt x="307028" y="423173"/>
                  <a:pt x="305778" y="424421"/>
                  <a:pt x="304530" y="424421"/>
                </a:cubicBezTo>
                <a:cubicBezTo>
                  <a:pt x="303280" y="423173"/>
                  <a:pt x="303280" y="420677"/>
                  <a:pt x="303280" y="418181"/>
                </a:cubicBezTo>
                <a:cubicBezTo>
                  <a:pt x="303280" y="416933"/>
                  <a:pt x="303280" y="415685"/>
                  <a:pt x="304530" y="414437"/>
                </a:cubicBezTo>
                <a:close/>
                <a:moveTo>
                  <a:pt x="302030" y="404453"/>
                </a:moveTo>
                <a:cubicBezTo>
                  <a:pt x="303280" y="403205"/>
                  <a:pt x="304530" y="404453"/>
                  <a:pt x="305778" y="405701"/>
                </a:cubicBezTo>
                <a:cubicBezTo>
                  <a:pt x="305778" y="406949"/>
                  <a:pt x="307028" y="409445"/>
                  <a:pt x="305778" y="410693"/>
                </a:cubicBezTo>
                <a:cubicBezTo>
                  <a:pt x="305778" y="411941"/>
                  <a:pt x="305778" y="411941"/>
                  <a:pt x="304530" y="413189"/>
                </a:cubicBezTo>
                <a:cubicBezTo>
                  <a:pt x="304530" y="413189"/>
                  <a:pt x="304530" y="413189"/>
                  <a:pt x="303280" y="413189"/>
                </a:cubicBezTo>
                <a:lnTo>
                  <a:pt x="303280" y="411941"/>
                </a:lnTo>
                <a:cubicBezTo>
                  <a:pt x="302030" y="409445"/>
                  <a:pt x="302030" y="408197"/>
                  <a:pt x="302030" y="405701"/>
                </a:cubicBezTo>
                <a:close/>
                <a:moveTo>
                  <a:pt x="239560" y="403205"/>
                </a:moveTo>
                <a:cubicBezTo>
                  <a:pt x="238310" y="403205"/>
                  <a:pt x="238310" y="404453"/>
                  <a:pt x="238310" y="405701"/>
                </a:cubicBezTo>
                <a:cubicBezTo>
                  <a:pt x="237062" y="408197"/>
                  <a:pt x="235812" y="409445"/>
                  <a:pt x="237062" y="413189"/>
                </a:cubicBezTo>
                <a:cubicBezTo>
                  <a:pt x="237062" y="415685"/>
                  <a:pt x="237062" y="418181"/>
                  <a:pt x="234562" y="420677"/>
                </a:cubicBezTo>
                <a:lnTo>
                  <a:pt x="234562" y="421925"/>
                </a:lnTo>
                <a:cubicBezTo>
                  <a:pt x="232064" y="424421"/>
                  <a:pt x="230814" y="425669"/>
                  <a:pt x="229566" y="428165"/>
                </a:cubicBezTo>
                <a:cubicBezTo>
                  <a:pt x="227066" y="431909"/>
                  <a:pt x="225816" y="431909"/>
                  <a:pt x="224568" y="433157"/>
                </a:cubicBezTo>
                <a:cubicBezTo>
                  <a:pt x="224568" y="435652"/>
                  <a:pt x="225816" y="435652"/>
                  <a:pt x="225816" y="435652"/>
                </a:cubicBezTo>
                <a:lnTo>
                  <a:pt x="227066" y="435652"/>
                </a:lnTo>
                <a:cubicBezTo>
                  <a:pt x="228316" y="434405"/>
                  <a:pt x="229566" y="431909"/>
                  <a:pt x="232064" y="430661"/>
                </a:cubicBezTo>
                <a:cubicBezTo>
                  <a:pt x="234562" y="429413"/>
                  <a:pt x="237062" y="428165"/>
                  <a:pt x="237062" y="424421"/>
                </a:cubicBezTo>
                <a:cubicBezTo>
                  <a:pt x="237062" y="424421"/>
                  <a:pt x="237062" y="424421"/>
                  <a:pt x="237062" y="423173"/>
                </a:cubicBezTo>
                <a:cubicBezTo>
                  <a:pt x="237062" y="421925"/>
                  <a:pt x="238310" y="420677"/>
                  <a:pt x="239560" y="418181"/>
                </a:cubicBezTo>
                <a:cubicBezTo>
                  <a:pt x="239560" y="416933"/>
                  <a:pt x="239560" y="415685"/>
                  <a:pt x="239560" y="414437"/>
                </a:cubicBezTo>
                <a:cubicBezTo>
                  <a:pt x="239560" y="411941"/>
                  <a:pt x="239560" y="410693"/>
                  <a:pt x="239560" y="408197"/>
                </a:cubicBezTo>
                <a:cubicBezTo>
                  <a:pt x="239560" y="406949"/>
                  <a:pt x="239560" y="406949"/>
                  <a:pt x="239560" y="405701"/>
                </a:cubicBezTo>
                <a:cubicBezTo>
                  <a:pt x="239560" y="404453"/>
                  <a:pt x="239560" y="403205"/>
                  <a:pt x="239560" y="403205"/>
                </a:cubicBezTo>
                <a:close/>
                <a:moveTo>
                  <a:pt x="253304" y="400709"/>
                </a:moveTo>
                <a:cubicBezTo>
                  <a:pt x="253304" y="398213"/>
                  <a:pt x="255802" y="398213"/>
                  <a:pt x="258302" y="400709"/>
                </a:cubicBezTo>
                <a:lnTo>
                  <a:pt x="258302" y="401957"/>
                </a:lnTo>
                <a:cubicBezTo>
                  <a:pt x="259550" y="401957"/>
                  <a:pt x="259550" y="404453"/>
                  <a:pt x="259550" y="404453"/>
                </a:cubicBezTo>
                <a:cubicBezTo>
                  <a:pt x="259550" y="405701"/>
                  <a:pt x="259550" y="404453"/>
                  <a:pt x="259550" y="406949"/>
                </a:cubicBezTo>
                <a:cubicBezTo>
                  <a:pt x="260800" y="408197"/>
                  <a:pt x="260800" y="410693"/>
                  <a:pt x="262050" y="413189"/>
                </a:cubicBezTo>
                <a:cubicBezTo>
                  <a:pt x="262050" y="415685"/>
                  <a:pt x="263298" y="418181"/>
                  <a:pt x="264548" y="419429"/>
                </a:cubicBezTo>
                <a:cubicBezTo>
                  <a:pt x="265798" y="420677"/>
                  <a:pt x="265798" y="420677"/>
                  <a:pt x="265798" y="420677"/>
                </a:cubicBezTo>
                <a:cubicBezTo>
                  <a:pt x="268296" y="424421"/>
                  <a:pt x="272044" y="425669"/>
                  <a:pt x="273294" y="428165"/>
                </a:cubicBezTo>
                <a:cubicBezTo>
                  <a:pt x="274544" y="430661"/>
                  <a:pt x="274544" y="431909"/>
                  <a:pt x="272044" y="433157"/>
                </a:cubicBezTo>
                <a:cubicBezTo>
                  <a:pt x="272044" y="433157"/>
                  <a:pt x="272044" y="433157"/>
                  <a:pt x="270796" y="433157"/>
                </a:cubicBezTo>
                <a:cubicBezTo>
                  <a:pt x="269546" y="433157"/>
                  <a:pt x="269546" y="433157"/>
                  <a:pt x="269546" y="431909"/>
                </a:cubicBezTo>
                <a:cubicBezTo>
                  <a:pt x="265798" y="430661"/>
                  <a:pt x="262050" y="426917"/>
                  <a:pt x="259550" y="423173"/>
                </a:cubicBezTo>
                <a:cubicBezTo>
                  <a:pt x="259550" y="420677"/>
                  <a:pt x="257052" y="419429"/>
                  <a:pt x="255802" y="418181"/>
                </a:cubicBezTo>
                <a:cubicBezTo>
                  <a:pt x="255802" y="415685"/>
                  <a:pt x="257052" y="415685"/>
                  <a:pt x="255802" y="414437"/>
                </a:cubicBezTo>
                <a:cubicBezTo>
                  <a:pt x="255802" y="413189"/>
                  <a:pt x="253304" y="411941"/>
                  <a:pt x="253304" y="410693"/>
                </a:cubicBezTo>
                <a:cubicBezTo>
                  <a:pt x="253304" y="409445"/>
                  <a:pt x="253304" y="409445"/>
                  <a:pt x="253304" y="409445"/>
                </a:cubicBezTo>
                <a:cubicBezTo>
                  <a:pt x="253304" y="408197"/>
                  <a:pt x="253304" y="408197"/>
                  <a:pt x="253304" y="406949"/>
                </a:cubicBezTo>
                <a:cubicBezTo>
                  <a:pt x="253304" y="405701"/>
                  <a:pt x="253304" y="404453"/>
                  <a:pt x="253304" y="403205"/>
                </a:cubicBezTo>
                <a:cubicBezTo>
                  <a:pt x="253304" y="401957"/>
                  <a:pt x="252054" y="400709"/>
                  <a:pt x="253304" y="400709"/>
                </a:cubicBezTo>
                <a:close/>
                <a:moveTo>
                  <a:pt x="158350" y="393222"/>
                </a:moveTo>
                <a:cubicBezTo>
                  <a:pt x="159598" y="394470"/>
                  <a:pt x="159598" y="395718"/>
                  <a:pt x="159598" y="398213"/>
                </a:cubicBezTo>
                <a:cubicBezTo>
                  <a:pt x="164596" y="404453"/>
                  <a:pt x="167094" y="411941"/>
                  <a:pt x="169594" y="420677"/>
                </a:cubicBezTo>
                <a:cubicBezTo>
                  <a:pt x="169594" y="423173"/>
                  <a:pt x="168344" y="425669"/>
                  <a:pt x="169594" y="429413"/>
                </a:cubicBezTo>
                <a:cubicBezTo>
                  <a:pt x="169594" y="431909"/>
                  <a:pt x="169594" y="435652"/>
                  <a:pt x="170844" y="439396"/>
                </a:cubicBezTo>
                <a:cubicBezTo>
                  <a:pt x="172092" y="441892"/>
                  <a:pt x="173342" y="444388"/>
                  <a:pt x="170844" y="445636"/>
                </a:cubicBezTo>
                <a:cubicBezTo>
                  <a:pt x="169594" y="445636"/>
                  <a:pt x="169594" y="445636"/>
                  <a:pt x="169594" y="445636"/>
                </a:cubicBezTo>
                <a:cubicBezTo>
                  <a:pt x="167094" y="443140"/>
                  <a:pt x="165846" y="439396"/>
                  <a:pt x="164596" y="436900"/>
                </a:cubicBezTo>
                <a:cubicBezTo>
                  <a:pt x="163346" y="435652"/>
                  <a:pt x="163346" y="435652"/>
                  <a:pt x="162098" y="434405"/>
                </a:cubicBezTo>
                <a:cubicBezTo>
                  <a:pt x="162098" y="433157"/>
                  <a:pt x="160848" y="433157"/>
                  <a:pt x="160848" y="431909"/>
                </a:cubicBezTo>
                <a:cubicBezTo>
                  <a:pt x="162098" y="430661"/>
                  <a:pt x="163346" y="428165"/>
                  <a:pt x="160848" y="425669"/>
                </a:cubicBezTo>
                <a:cubicBezTo>
                  <a:pt x="160848" y="424421"/>
                  <a:pt x="159598" y="423173"/>
                  <a:pt x="159598" y="425669"/>
                </a:cubicBezTo>
                <a:cubicBezTo>
                  <a:pt x="159598" y="426917"/>
                  <a:pt x="159598" y="429413"/>
                  <a:pt x="159598" y="430661"/>
                </a:cubicBezTo>
                <a:cubicBezTo>
                  <a:pt x="159598" y="433157"/>
                  <a:pt x="158350" y="433157"/>
                  <a:pt x="155850" y="431909"/>
                </a:cubicBezTo>
                <a:cubicBezTo>
                  <a:pt x="155850" y="431909"/>
                  <a:pt x="155850" y="430661"/>
                  <a:pt x="153352" y="430661"/>
                </a:cubicBezTo>
                <a:lnTo>
                  <a:pt x="153352" y="431909"/>
                </a:lnTo>
                <a:cubicBezTo>
                  <a:pt x="153352" y="433157"/>
                  <a:pt x="153352" y="434405"/>
                  <a:pt x="154600" y="435652"/>
                </a:cubicBezTo>
                <a:cubicBezTo>
                  <a:pt x="157100" y="438148"/>
                  <a:pt x="159598" y="440644"/>
                  <a:pt x="160848" y="443140"/>
                </a:cubicBezTo>
                <a:cubicBezTo>
                  <a:pt x="162098" y="445636"/>
                  <a:pt x="163346" y="446884"/>
                  <a:pt x="164596" y="448132"/>
                </a:cubicBezTo>
                <a:cubicBezTo>
                  <a:pt x="164596" y="449380"/>
                  <a:pt x="164596" y="449380"/>
                  <a:pt x="164596" y="450628"/>
                </a:cubicBezTo>
                <a:cubicBezTo>
                  <a:pt x="165846" y="451876"/>
                  <a:pt x="165846" y="453124"/>
                  <a:pt x="168344" y="453124"/>
                </a:cubicBezTo>
                <a:cubicBezTo>
                  <a:pt x="169594" y="453124"/>
                  <a:pt x="169594" y="451876"/>
                  <a:pt x="169594" y="451876"/>
                </a:cubicBezTo>
                <a:cubicBezTo>
                  <a:pt x="172092" y="450628"/>
                  <a:pt x="173342" y="451876"/>
                  <a:pt x="174592" y="453124"/>
                </a:cubicBezTo>
                <a:cubicBezTo>
                  <a:pt x="175840" y="455620"/>
                  <a:pt x="175840" y="455620"/>
                  <a:pt x="177090" y="456868"/>
                </a:cubicBezTo>
                <a:cubicBezTo>
                  <a:pt x="177090" y="459364"/>
                  <a:pt x="178340" y="463108"/>
                  <a:pt x="179588" y="465604"/>
                </a:cubicBezTo>
                <a:cubicBezTo>
                  <a:pt x="179588" y="468100"/>
                  <a:pt x="179588" y="469348"/>
                  <a:pt x="180838" y="470596"/>
                </a:cubicBezTo>
                <a:cubicBezTo>
                  <a:pt x="180838" y="471844"/>
                  <a:pt x="180838" y="471844"/>
                  <a:pt x="180838" y="473092"/>
                </a:cubicBezTo>
                <a:cubicBezTo>
                  <a:pt x="180838" y="473092"/>
                  <a:pt x="182088" y="474339"/>
                  <a:pt x="183338" y="476835"/>
                </a:cubicBezTo>
                <a:cubicBezTo>
                  <a:pt x="184586" y="478083"/>
                  <a:pt x="185836" y="479331"/>
                  <a:pt x="185836" y="480579"/>
                </a:cubicBezTo>
                <a:cubicBezTo>
                  <a:pt x="188334" y="484323"/>
                  <a:pt x="192082" y="488067"/>
                  <a:pt x="194582" y="491811"/>
                </a:cubicBezTo>
                <a:cubicBezTo>
                  <a:pt x="194582" y="493059"/>
                  <a:pt x="194582" y="493059"/>
                  <a:pt x="194582" y="494307"/>
                </a:cubicBezTo>
                <a:cubicBezTo>
                  <a:pt x="195832" y="494307"/>
                  <a:pt x="195832" y="494307"/>
                  <a:pt x="194582" y="495555"/>
                </a:cubicBezTo>
                <a:cubicBezTo>
                  <a:pt x="194582" y="496803"/>
                  <a:pt x="194582" y="495555"/>
                  <a:pt x="193332" y="495555"/>
                </a:cubicBezTo>
                <a:cubicBezTo>
                  <a:pt x="190834" y="494307"/>
                  <a:pt x="187086" y="493059"/>
                  <a:pt x="184586" y="490563"/>
                </a:cubicBezTo>
                <a:cubicBezTo>
                  <a:pt x="183338" y="489315"/>
                  <a:pt x="183338" y="486819"/>
                  <a:pt x="180838" y="485571"/>
                </a:cubicBezTo>
                <a:cubicBezTo>
                  <a:pt x="180838" y="484323"/>
                  <a:pt x="179588" y="483075"/>
                  <a:pt x="177090" y="484323"/>
                </a:cubicBezTo>
                <a:cubicBezTo>
                  <a:pt x="177090" y="485571"/>
                  <a:pt x="177090" y="486819"/>
                  <a:pt x="177090" y="488067"/>
                </a:cubicBezTo>
                <a:cubicBezTo>
                  <a:pt x="179588" y="490563"/>
                  <a:pt x="180838" y="493059"/>
                  <a:pt x="185836" y="494307"/>
                </a:cubicBezTo>
                <a:cubicBezTo>
                  <a:pt x="188334" y="495555"/>
                  <a:pt x="193332" y="495555"/>
                  <a:pt x="194582" y="498051"/>
                </a:cubicBezTo>
                <a:cubicBezTo>
                  <a:pt x="195832" y="499299"/>
                  <a:pt x="194582" y="500547"/>
                  <a:pt x="194582" y="500547"/>
                </a:cubicBezTo>
                <a:cubicBezTo>
                  <a:pt x="193332" y="501795"/>
                  <a:pt x="192082" y="500547"/>
                  <a:pt x="190834" y="501795"/>
                </a:cubicBezTo>
                <a:cubicBezTo>
                  <a:pt x="189584" y="501795"/>
                  <a:pt x="188334" y="503043"/>
                  <a:pt x="189584" y="503043"/>
                </a:cubicBezTo>
                <a:cubicBezTo>
                  <a:pt x="189584" y="504291"/>
                  <a:pt x="190834" y="504291"/>
                  <a:pt x="192082" y="504291"/>
                </a:cubicBezTo>
                <a:cubicBezTo>
                  <a:pt x="194582" y="504291"/>
                  <a:pt x="197080" y="501795"/>
                  <a:pt x="199580" y="501795"/>
                </a:cubicBezTo>
                <a:cubicBezTo>
                  <a:pt x="200828" y="503043"/>
                  <a:pt x="199580" y="505539"/>
                  <a:pt x="197080" y="506787"/>
                </a:cubicBezTo>
                <a:cubicBezTo>
                  <a:pt x="188334" y="515522"/>
                  <a:pt x="179588" y="524258"/>
                  <a:pt x="169594" y="531746"/>
                </a:cubicBezTo>
                <a:cubicBezTo>
                  <a:pt x="162098" y="536738"/>
                  <a:pt x="155850" y="542978"/>
                  <a:pt x="153352" y="551714"/>
                </a:cubicBezTo>
                <a:cubicBezTo>
                  <a:pt x="153352" y="557953"/>
                  <a:pt x="153352" y="561697"/>
                  <a:pt x="153352" y="567937"/>
                </a:cubicBezTo>
                <a:cubicBezTo>
                  <a:pt x="153352" y="570433"/>
                  <a:pt x="153352" y="572929"/>
                  <a:pt x="152102" y="575425"/>
                </a:cubicBezTo>
                <a:cubicBezTo>
                  <a:pt x="150852" y="575425"/>
                  <a:pt x="149604" y="576673"/>
                  <a:pt x="149604" y="576673"/>
                </a:cubicBezTo>
                <a:cubicBezTo>
                  <a:pt x="149604" y="579169"/>
                  <a:pt x="149604" y="580417"/>
                  <a:pt x="149604" y="581665"/>
                </a:cubicBezTo>
                <a:cubicBezTo>
                  <a:pt x="148354" y="582913"/>
                  <a:pt x="145854" y="585409"/>
                  <a:pt x="143356" y="585409"/>
                </a:cubicBezTo>
                <a:cubicBezTo>
                  <a:pt x="142106" y="585409"/>
                  <a:pt x="142106" y="584161"/>
                  <a:pt x="142106" y="584161"/>
                </a:cubicBezTo>
                <a:cubicBezTo>
                  <a:pt x="139608" y="582913"/>
                  <a:pt x="137110" y="581665"/>
                  <a:pt x="134610" y="581665"/>
                </a:cubicBezTo>
                <a:cubicBezTo>
                  <a:pt x="134610" y="580417"/>
                  <a:pt x="134610" y="581665"/>
                  <a:pt x="133360" y="580417"/>
                </a:cubicBezTo>
                <a:cubicBezTo>
                  <a:pt x="132112" y="579169"/>
                  <a:pt x="132112" y="576673"/>
                  <a:pt x="133360" y="576673"/>
                </a:cubicBezTo>
                <a:cubicBezTo>
                  <a:pt x="134610" y="572929"/>
                  <a:pt x="134610" y="569185"/>
                  <a:pt x="133360" y="566689"/>
                </a:cubicBezTo>
                <a:cubicBezTo>
                  <a:pt x="133360" y="565441"/>
                  <a:pt x="134610" y="562945"/>
                  <a:pt x="134610" y="561697"/>
                </a:cubicBezTo>
                <a:cubicBezTo>
                  <a:pt x="134610" y="559201"/>
                  <a:pt x="133360" y="557953"/>
                  <a:pt x="133360" y="555457"/>
                </a:cubicBezTo>
                <a:cubicBezTo>
                  <a:pt x="133360" y="552961"/>
                  <a:pt x="134610" y="550466"/>
                  <a:pt x="134610" y="546722"/>
                </a:cubicBezTo>
                <a:cubicBezTo>
                  <a:pt x="135860" y="541730"/>
                  <a:pt x="138358" y="537986"/>
                  <a:pt x="139608" y="532994"/>
                </a:cubicBezTo>
                <a:cubicBezTo>
                  <a:pt x="142106" y="530498"/>
                  <a:pt x="142106" y="528002"/>
                  <a:pt x="144606" y="525506"/>
                </a:cubicBezTo>
                <a:cubicBezTo>
                  <a:pt x="144606" y="523010"/>
                  <a:pt x="145854" y="519266"/>
                  <a:pt x="145854" y="516770"/>
                </a:cubicBezTo>
                <a:cubicBezTo>
                  <a:pt x="147104" y="514274"/>
                  <a:pt x="147104" y="514274"/>
                  <a:pt x="148354" y="513026"/>
                </a:cubicBezTo>
                <a:cubicBezTo>
                  <a:pt x="150852" y="508035"/>
                  <a:pt x="150852" y="500547"/>
                  <a:pt x="152102" y="494307"/>
                </a:cubicBezTo>
                <a:cubicBezTo>
                  <a:pt x="152102" y="491811"/>
                  <a:pt x="155850" y="489315"/>
                  <a:pt x="155850" y="485571"/>
                </a:cubicBezTo>
                <a:cubicBezTo>
                  <a:pt x="155850" y="483075"/>
                  <a:pt x="155850" y="480579"/>
                  <a:pt x="157100" y="478083"/>
                </a:cubicBezTo>
                <a:cubicBezTo>
                  <a:pt x="157100" y="476835"/>
                  <a:pt x="157100" y="476835"/>
                  <a:pt x="157100" y="476835"/>
                </a:cubicBezTo>
                <a:cubicBezTo>
                  <a:pt x="157100" y="474339"/>
                  <a:pt x="158350" y="474339"/>
                  <a:pt x="159598" y="475587"/>
                </a:cubicBezTo>
                <a:cubicBezTo>
                  <a:pt x="159598" y="476835"/>
                  <a:pt x="159598" y="476835"/>
                  <a:pt x="160848" y="478083"/>
                </a:cubicBezTo>
                <a:cubicBezTo>
                  <a:pt x="160848" y="479331"/>
                  <a:pt x="162098" y="480579"/>
                  <a:pt x="163346" y="480579"/>
                </a:cubicBezTo>
                <a:cubicBezTo>
                  <a:pt x="164596" y="481827"/>
                  <a:pt x="165846" y="481827"/>
                  <a:pt x="165846" y="479331"/>
                </a:cubicBezTo>
                <a:cubicBezTo>
                  <a:pt x="165846" y="478083"/>
                  <a:pt x="164596" y="475587"/>
                  <a:pt x="163346" y="474339"/>
                </a:cubicBezTo>
                <a:cubicBezTo>
                  <a:pt x="160848" y="471844"/>
                  <a:pt x="159598" y="466852"/>
                  <a:pt x="158350" y="464356"/>
                </a:cubicBezTo>
                <a:cubicBezTo>
                  <a:pt x="158350" y="463108"/>
                  <a:pt x="158350" y="463108"/>
                  <a:pt x="158350" y="461860"/>
                </a:cubicBezTo>
                <a:cubicBezTo>
                  <a:pt x="152102" y="451876"/>
                  <a:pt x="148354" y="438148"/>
                  <a:pt x="148354" y="425669"/>
                </a:cubicBezTo>
                <a:cubicBezTo>
                  <a:pt x="149604" y="423173"/>
                  <a:pt x="150852" y="420677"/>
                  <a:pt x="152102" y="418181"/>
                </a:cubicBezTo>
                <a:cubicBezTo>
                  <a:pt x="153352" y="416933"/>
                  <a:pt x="154600" y="415685"/>
                  <a:pt x="154600" y="415685"/>
                </a:cubicBezTo>
                <a:cubicBezTo>
                  <a:pt x="154600" y="413189"/>
                  <a:pt x="154600" y="413189"/>
                  <a:pt x="154600" y="411941"/>
                </a:cubicBezTo>
                <a:cubicBezTo>
                  <a:pt x="153352" y="410693"/>
                  <a:pt x="153352" y="409445"/>
                  <a:pt x="153352" y="408197"/>
                </a:cubicBezTo>
                <a:cubicBezTo>
                  <a:pt x="152102" y="405701"/>
                  <a:pt x="152102" y="401957"/>
                  <a:pt x="152102" y="400709"/>
                </a:cubicBezTo>
                <a:cubicBezTo>
                  <a:pt x="153352" y="398213"/>
                  <a:pt x="154600" y="396965"/>
                  <a:pt x="155850" y="394470"/>
                </a:cubicBezTo>
                <a:cubicBezTo>
                  <a:pt x="155850" y="393222"/>
                  <a:pt x="157100" y="391974"/>
                  <a:pt x="158350" y="393222"/>
                </a:cubicBezTo>
                <a:close/>
                <a:moveTo>
                  <a:pt x="287038" y="388230"/>
                </a:moveTo>
                <a:cubicBezTo>
                  <a:pt x="288288" y="388230"/>
                  <a:pt x="289536" y="388230"/>
                  <a:pt x="289536" y="388230"/>
                </a:cubicBezTo>
                <a:cubicBezTo>
                  <a:pt x="290786" y="388230"/>
                  <a:pt x="292036" y="388230"/>
                  <a:pt x="292036" y="389478"/>
                </a:cubicBezTo>
                <a:cubicBezTo>
                  <a:pt x="292036" y="389478"/>
                  <a:pt x="292036" y="389478"/>
                  <a:pt x="292036" y="390726"/>
                </a:cubicBezTo>
                <a:cubicBezTo>
                  <a:pt x="293284" y="393222"/>
                  <a:pt x="294534" y="394470"/>
                  <a:pt x="295784" y="398213"/>
                </a:cubicBezTo>
                <a:cubicBezTo>
                  <a:pt x="295784" y="398213"/>
                  <a:pt x="295784" y="398213"/>
                  <a:pt x="297032" y="399461"/>
                </a:cubicBezTo>
                <a:cubicBezTo>
                  <a:pt x="298282" y="401957"/>
                  <a:pt x="299532" y="404453"/>
                  <a:pt x="300782" y="406949"/>
                </a:cubicBezTo>
                <a:cubicBezTo>
                  <a:pt x="300782" y="408197"/>
                  <a:pt x="300782" y="409445"/>
                  <a:pt x="302030" y="410693"/>
                </a:cubicBezTo>
                <a:cubicBezTo>
                  <a:pt x="302030" y="413189"/>
                  <a:pt x="302030" y="415685"/>
                  <a:pt x="302030" y="418181"/>
                </a:cubicBezTo>
                <a:cubicBezTo>
                  <a:pt x="302030" y="420677"/>
                  <a:pt x="300782" y="421925"/>
                  <a:pt x="299532" y="424421"/>
                </a:cubicBezTo>
                <a:cubicBezTo>
                  <a:pt x="299532" y="424421"/>
                  <a:pt x="298282" y="424421"/>
                  <a:pt x="297032" y="424421"/>
                </a:cubicBezTo>
                <a:cubicBezTo>
                  <a:pt x="297032" y="424421"/>
                  <a:pt x="297032" y="424421"/>
                  <a:pt x="297032" y="423173"/>
                </a:cubicBezTo>
                <a:cubicBezTo>
                  <a:pt x="295784" y="420677"/>
                  <a:pt x="295784" y="416933"/>
                  <a:pt x="294534" y="413189"/>
                </a:cubicBezTo>
                <a:cubicBezTo>
                  <a:pt x="294534" y="411941"/>
                  <a:pt x="293284" y="409445"/>
                  <a:pt x="292036" y="408197"/>
                </a:cubicBezTo>
                <a:cubicBezTo>
                  <a:pt x="292036" y="406949"/>
                  <a:pt x="290786" y="404453"/>
                  <a:pt x="289536" y="401957"/>
                </a:cubicBezTo>
                <a:cubicBezTo>
                  <a:pt x="288288" y="400709"/>
                  <a:pt x="285788" y="398213"/>
                  <a:pt x="285788" y="396965"/>
                </a:cubicBezTo>
                <a:cubicBezTo>
                  <a:pt x="285788" y="395718"/>
                  <a:pt x="285788" y="394470"/>
                  <a:pt x="285788" y="393222"/>
                </a:cubicBezTo>
                <a:cubicBezTo>
                  <a:pt x="285788" y="390726"/>
                  <a:pt x="285788" y="388230"/>
                  <a:pt x="287038" y="388230"/>
                </a:cubicBezTo>
                <a:close/>
                <a:moveTo>
                  <a:pt x="168344" y="376998"/>
                </a:moveTo>
                <a:cubicBezTo>
                  <a:pt x="167094" y="376998"/>
                  <a:pt x="168344" y="379494"/>
                  <a:pt x="168344" y="379494"/>
                </a:cubicBezTo>
                <a:cubicBezTo>
                  <a:pt x="168344" y="381990"/>
                  <a:pt x="170844" y="384486"/>
                  <a:pt x="172092" y="386982"/>
                </a:cubicBezTo>
                <a:lnTo>
                  <a:pt x="173342" y="388230"/>
                </a:lnTo>
                <a:cubicBezTo>
                  <a:pt x="173342" y="388230"/>
                  <a:pt x="173342" y="389478"/>
                  <a:pt x="173342" y="390726"/>
                </a:cubicBezTo>
                <a:cubicBezTo>
                  <a:pt x="173342" y="393222"/>
                  <a:pt x="173342" y="395718"/>
                  <a:pt x="174592" y="391974"/>
                </a:cubicBezTo>
                <a:cubicBezTo>
                  <a:pt x="174592" y="390726"/>
                  <a:pt x="175840" y="390726"/>
                  <a:pt x="175840" y="389478"/>
                </a:cubicBezTo>
                <a:cubicBezTo>
                  <a:pt x="175840" y="388230"/>
                  <a:pt x="175840" y="386982"/>
                  <a:pt x="175840" y="385734"/>
                </a:cubicBezTo>
                <a:cubicBezTo>
                  <a:pt x="174592" y="384486"/>
                  <a:pt x="174592" y="381990"/>
                  <a:pt x="174592" y="381990"/>
                </a:cubicBezTo>
                <a:cubicBezTo>
                  <a:pt x="174592" y="380742"/>
                  <a:pt x="173342" y="379494"/>
                  <a:pt x="173342" y="379494"/>
                </a:cubicBezTo>
                <a:cubicBezTo>
                  <a:pt x="172092" y="376998"/>
                  <a:pt x="169594" y="374502"/>
                  <a:pt x="168344" y="376998"/>
                </a:cubicBezTo>
                <a:close/>
                <a:moveTo>
                  <a:pt x="360752" y="372006"/>
                </a:moveTo>
                <a:cubicBezTo>
                  <a:pt x="363252" y="373254"/>
                  <a:pt x="365750" y="374502"/>
                  <a:pt x="367000" y="378246"/>
                </a:cubicBezTo>
                <a:cubicBezTo>
                  <a:pt x="368248" y="380742"/>
                  <a:pt x="368248" y="380742"/>
                  <a:pt x="365750" y="381990"/>
                </a:cubicBezTo>
                <a:cubicBezTo>
                  <a:pt x="365750" y="381990"/>
                  <a:pt x="364500" y="381990"/>
                  <a:pt x="363252" y="381990"/>
                </a:cubicBezTo>
                <a:cubicBezTo>
                  <a:pt x="362002" y="381990"/>
                  <a:pt x="362002" y="381990"/>
                  <a:pt x="360752" y="380742"/>
                </a:cubicBezTo>
                <a:lnTo>
                  <a:pt x="358254" y="379494"/>
                </a:lnTo>
                <a:cubicBezTo>
                  <a:pt x="357004" y="376998"/>
                  <a:pt x="355754" y="375750"/>
                  <a:pt x="357004" y="373254"/>
                </a:cubicBezTo>
                <a:cubicBezTo>
                  <a:pt x="357004" y="372006"/>
                  <a:pt x="358254" y="372006"/>
                  <a:pt x="360752" y="372006"/>
                </a:cubicBezTo>
                <a:close/>
                <a:moveTo>
                  <a:pt x="383242" y="369510"/>
                </a:moveTo>
                <a:cubicBezTo>
                  <a:pt x="383242" y="369510"/>
                  <a:pt x="383242" y="369510"/>
                  <a:pt x="383242" y="370758"/>
                </a:cubicBezTo>
                <a:lnTo>
                  <a:pt x="383242" y="372006"/>
                </a:lnTo>
                <a:lnTo>
                  <a:pt x="383242" y="373254"/>
                </a:lnTo>
                <a:cubicBezTo>
                  <a:pt x="380742" y="374502"/>
                  <a:pt x="383242" y="375750"/>
                  <a:pt x="385740" y="376998"/>
                </a:cubicBezTo>
                <a:cubicBezTo>
                  <a:pt x="386990" y="376998"/>
                  <a:pt x="388240" y="376998"/>
                  <a:pt x="389488" y="378246"/>
                </a:cubicBezTo>
                <a:cubicBezTo>
                  <a:pt x="391988" y="379494"/>
                  <a:pt x="393236" y="380742"/>
                  <a:pt x="394486" y="381990"/>
                </a:cubicBezTo>
                <a:cubicBezTo>
                  <a:pt x="395736" y="383238"/>
                  <a:pt x="396986" y="384486"/>
                  <a:pt x="399484" y="384486"/>
                </a:cubicBezTo>
                <a:cubicBezTo>
                  <a:pt x="399484" y="384486"/>
                  <a:pt x="399484" y="384486"/>
                  <a:pt x="400734" y="384486"/>
                </a:cubicBezTo>
                <a:cubicBezTo>
                  <a:pt x="403232" y="384486"/>
                  <a:pt x="401982" y="383238"/>
                  <a:pt x="400734" y="381990"/>
                </a:cubicBezTo>
                <a:cubicBezTo>
                  <a:pt x="399484" y="380742"/>
                  <a:pt x="395736" y="379494"/>
                  <a:pt x="395736" y="379494"/>
                </a:cubicBezTo>
                <a:cubicBezTo>
                  <a:pt x="395736" y="379494"/>
                  <a:pt x="395736" y="379494"/>
                  <a:pt x="394486" y="378246"/>
                </a:cubicBezTo>
                <a:cubicBezTo>
                  <a:pt x="394486" y="376998"/>
                  <a:pt x="394486" y="376998"/>
                  <a:pt x="394486" y="375750"/>
                </a:cubicBezTo>
                <a:cubicBezTo>
                  <a:pt x="393236" y="374502"/>
                  <a:pt x="391988" y="374502"/>
                  <a:pt x="390738" y="374502"/>
                </a:cubicBezTo>
                <a:cubicBezTo>
                  <a:pt x="389488" y="373254"/>
                  <a:pt x="389488" y="373254"/>
                  <a:pt x="389488" y="372006"/>
                </a:cubicBezTo>
                <a:cubicBezTo>
                  <a:pt x="389488" y="370758"/>
                  <a:pt x="388240" y="369510"/>
                  <a:pt x="385740" y="369510"/>
                </a:cubicBezTo>
                <a:cubicBezTo>
                  <a:pt x="385740" y="368262"/>
                  <a:pt x="383242" y="368262"/>
                  <a:pt x="383242" y="369510"/>
                </a:cubicBezTo>
                <a:close/>
                <a:moveTo>
                  <a:pt x="364500" y="369510"/>
                </a:moveTo>
                <a:cubicBezTo>
                  <a:pt x="365750" y="367014"/>
                  <a:pt x="369498" y="367014"/>
                  <a:pt x="371998" y="369510"/>
                </a:cubicBezTo>
                <a:cubicBezTo>
                  <a:pt x="371998" y="372006"/>
                  <a:pt x="371998" y="373254"/>
                  <a:pt x="374496" y="374502"/>
                </a:cubicBezTo>
                <a:cubicBezTo>
                  <a:pt x="374496" y="374502"/>
                  <a:pt x="374496" y="374502"/>
                  <a:pt x="374496" y="376998"/>
                </a:cubicBezTo>
                <a:cubicBezTo>
                  <a:pt x="375746" y="379494"/>
                  <a:pt x="374496" y="380742"/>
                  <a:pt x="371998" y="380742"/>
                </a:cubicBezTo>
                <a:cubicBezTo>
                  <a:pt x="369498" y="380742"/>
                  <a:pt x="369498" y="378246"/>
                  <a:pt x="368248" y="376998"/>
                </a:cubicBezTo>
                <a:cubicBezTo>
                  <a:pt x="368248" y="374502"/>
                  <a:pt x="365750" y="373254"/>
                  <a:pt x="365750" y="372006"/>
                </a:cubicBezTo>
                <a:cubicBezTo>
                  <a:pt x="364500" y="372006"/>
                  <a:pt x="364500" y="370758"/>
                  <a:pt x="364500" y="369510"/>
                </a:cubicBezTo>
                <a:close/>
                <a:moveTo>
                  <a:pt x="245808" y="368262"/>
                </a:moveTo>
                <a:cubicBezTo>
                  <a:pt x="248306" y="368262"/>
                  <a:pt x="248306" y="368262"/>
                  <a:pt x="249556" y="369510"/>
                </a:cubicBezTo>
                <a:cubicBezTo>
                  <a:pt x="250804" y="372006"/>
                  <a:pt x="252054" y="373254"/>
                  <a:pt x="253304" y="375750"/>
                </a:cubicBezTo>
                <a:cubicBezTo>
                  <a:pt x="253304" y="376998"/>
                  <a:pt x="253304" y="380742"/>
                  <a:pt x="253304" y="381990"/>
                </a:cubicBezTo>
                <a:cubicBezTo>
                  <a:pt x="252054" y="381990"/>
                  <a:pt x="252054" y="381990"/>
                  <a:pt x="250804" y="381990"/>
                </a:cubicBezTo>
                <a:cubicBezTo>
                  <a:pt x="248306" y="381990"/>
                  <a:pt x="248306" y="379494"/>
                  <a:pt x="245808" y="378246"/>
                </a:cubicBezTo>
                <a:cubicBezTo>
                  <a:pt x="245808" y="376998"/>
                  <a:pt x="245808" y="375750"/>
                  <a:pt x="245808" y="374502"/>
                </a:cubicBezTo>
                <a:cubicBezTo>
                  <a:pt x="245808" y="373254"/>
                  <a:pt x="245808" y="372006"/>
                  <a:pt x="245808" y="370758"/>
                </a:cubicBezTo>
                <a:cubicBezTo>
                  <a:pt x="245808" y="370758"/>
                  <a:pt x="245808" y="369510"/>
                  <a:pt x="245808" y="368262"/>
                </a:cubicBezTo>
                <a:close/>
                <a:moveTo>
                  <a:pt x="381992" y="364518"/>
                </a:moveTo>
                <a:cubicBezTo>
                  <a:pt x="385740" y="365766"/>
                  <a:pt x="389488" y="365766"/>
                  <a:pt x="393236" y="365766"/>
                </a:cubicBezTo>
                <a:cubicBezTo>
                  <a:pt x="394486" y="367014"/>
                  <a:pt x="395736" y="367014"/>
                  <a:pt x="396986" y="368262"/>
                </a:cubicBezTo>
                <a:cubicBezTo>
                  <a:pt x="399484" y="370758"/>
                  <a:pt x="399484" y="373254"/>
                  <a:pt x="401982" y="374502"/>
                </a:cubicBezTo>
                <a:cubicBezTo>
                  <a:pt x="403232" y="375750"/>
                  <a:pt x="405730" y="375750"/>
                  <a:pt x="408230" y="376998"/>
                </a:cubicBezTo>
                <a:cubicBezTo>
                  <a:pt x="409480" y="378246"/>
                  <a:pt x="410728" y="380742"/>
                  <a:pt x="410728" y="383238"/>
                </a:cubicBezTo>
                <a:cubicBezTo>
                  <a:pt x="410728" y="384486"/>
                  <a:pt x="410728" y="386982"/>
                  <a:pt x="409480" y="386982"/>
                </a:cubicBezTo>
                <a:cubicBezTo>
                  <a:pt x="409480" y="388230"/>
                  <a:pt x="409480" y="388230"/>
                  <a:pt x="409480" y="389478"/>
                </a:cubicBezTo>
                <a:cubicBezTo>
                  <a:pt x="408230" y="390726"/>
                  <a:pt x="406980" y="390726"/>
                  <a:pt x="405730" y="391974"/>
                </a:cubicBezTo>
                <a:cubicBezTo>
                  <a:pt x="404482" y="391974"/>
                  <a:pt x="401982" y="393222"/>
                  <a:pt x="400734" y="391974"/>
                </a:cubicBezTo>
                <a:cubicBezTo>
                  <a:pt x="396986" y="390726"/>
                  <a:pt x="394486" y="386982"/>
                  <a:pt x="389488" y="384486"/>
                </a:cubicBezTo>
                <a:cubicBezTo>
                  <a:pt x="385740" y="381990"/>
                  <a:pt x="380742" y="380742"/>
                  <a:pt x="378244" y="376998"/>
                </a:cubicBezTo>
                <a:cubicBezTo>
                  <a:pt x="376994" y="376998"/>
                  <a:pt x="375746" y="376998"/>
                  <a:pt x="375746" y="375750"/>
                </a:cubicBezTo>
                <a:cubicBezTo>
                  <a:pt x="375746" y="374502"/>
                  <a:pt x="374496" y="374502"/>
                  <a:pt x="374496" y="373254"/>
                </a:cubicBezTo>
                <a:cubicBezTo>
                  <a:pt x="374496" y="372006"/>
                  <a:pt x="374496" y="372006"/>
                  <a:pt x="374496" y="370758"/>
                </a:cubicBezTo>
                <a:cubicBezTo>
                  <a:pt x="373246" y="369510"/>
                  <a:pt x="373246" y="368262"/>
                  <a:pt x="373246" y="367014"/>
                </a:cubicBezTo>
                <a:cubicBezTo>
                  <a:pt x="374496" y="365766"/>
                  <a:pt x="374496" y="365766"/>
                  <a:pt x="375746" y="365766"/>
                </a:cubicBezTo>
                <a:cubicBezTo>
                  <a:pt x="378244" y="364518"/>
                  <a:pt x="380742" y="364518"/>
                  <a:pt x="381992" y="364518"/>
                </a:cubicBezTo>
                <a:close/>
                <a:moveTo>
                  <a:pt x="237062" y="363270"/>
                </a:moveTo>
                <a:lnTo>
                  <a:pt x="237062" y="364518"/>
                </a:lnTo>
                <a:cubicBezTo>
                  <a:pt x="235812" y="365766"/>
                  <a:pt x="234562" y="367014"/>
                  <a:pt x="234562" y="368262"/>
                </a:cubicBezTo>
                <a:cubicBezTo>
                  <a:pt x="234562" y="369510"/>
                  <a:pt x="234562" y="369510"/>
                  <a:pt x="232064" y="373254"/>
                </a:cubicBezTo>
                <a:cubicBezTo>
                  <a:pt x="232064" y="374502"/>
                  <a:pt x="232064" y="373254"/>
                  <a:pt x="230814" y="374502"/>
                </a:cubicBezTo>
                <a:cubicBezTo>
                  <a:pt x="230814" y="375750"/>
                  <a:pt x="228316" y="376998"/>
                  <a:pt x="228316" y="376998"/>
                </a:cubicBezTo>
                <a:cubicBezTo>
                  <a:pt x="227066" y="379494"/>
                  <a:pt x="225816" y="380742"/>
                  <a:pt x="225816" y="381990"/>
                </a:cubicBezTo>
                <a:cubicBezTo>
                  <a:pt x="225816" y="381990"/>
                  <a:pt x="225816" y="381990"/>
                  <a:pt x="224568" y="384486"/>
                </a:cubicBezTo>
                <a:lnTo>
                  <a:pt x="223318" y="384486"/>
                </a:lnTo>
                <a:cubicBezTo>
                  <a:pt x="220820" y="385734"/>
                  <a:pt x="219570" y="386982"/>
                  <a:pt x="218320" y="386982"/>
                </a:cubicBezTo>
                <a:cubicBezTo>
                  <a:pt x="214572" y="388230"/>
                  <a:pt x="213322" y="390726"/>
                  <a:pt x="210824" y="393222"/>
                </a:cubicBezTo>
                <a:cubicBezTo>
                  <a:pt x="209574" y="394470"/>
                  <a:pt x="208326" y="394470"/>
                  <a:pt x="208326" y="395718"/>
                </a:cubicBezTo>
                <a:cubicBezTo>
                  <a:pt x="205826" y="398213"/>
                  <a:pt x="203328" y="398213"/>
                  <a:pt x="200828" y="400709"/>
                </a:cubicBezTo>
                <a:cubicBezTo>
                  <a:pt x="199580" y="401957"/>
                  <a:pt x="198330" y="404453"/>
                  <a:pt x="197080" y="406949"/>
                </a:cubicBezTo>
                <a:cubicBezTo>
                  <a:pt x="197080" y="408197"/>
                  <a:pt x="197080" y="408197"/>
                  <a:pt x="195832" y="408197"/>
                </a:cubicBezTo>
                <a:cubicBezTo>
                  <a:pt x="194582" y="409445"/>
                  <a:pt x="194582" y="410693"/>
                  <a:pt x="193332" y="411941"/>
                </a:cubicBezTo>
                <a:cubicBezTo>
                  <a:pt x="192082" y="413189"/>
                  <a:pt x="190834" y="414437"/>
                  <a:pt x="189584" y="414437"/>
                </a:cubicBezTo>
                <a:cubicBezTo>
                  <a:pt x="188334" y="415685"/>
                  <a:pt x="188334" y="415685"/>
                  <a:pt x="188334" y="415685"/>
                </a:cubicBezTo>
                <a:cubicBezTo>
                  <a:pt x="187086" y="418181"/>
                  <a:pt x="187086" y="419429"/>
                  <a:pt x="188334" y="420677"/>
                </a:cubicBezTo>
                <a:cubicBezTo>
                  <a:pt x="190834" y="420677"/>
                  <a:pt x="193332" y="416933"/>
                  <a:pt x="193332" y="415685"/>
                </a:cubicBezTo>
                <a:cubicBezTo>
                  <a:pt x="194582" y="411941"/>
                  <a:pt x="195832" y="409445"/>
                  <a:pt x="198330" y="408197"/>
                </a:cubicBezTo>
                <a:cubicBezTo>
                  <a:pt x="200828" y="405701"/>
                  <a:pt x="204576" y="404453"/>
                  <a:pt x="205826" y="401957"/>
                </a:cubicBezTo>
                <a:cubicBezTo>
                  <a:pt x="210824" y="394470"/>
                  <a:pt x="213322" y="394470"/>
                  <a:pt x="220820" y="390726"/>
                </a:cubicBezTo>
                <a:cubicBezTo>
                  <a:pt x="223318" y="388230"/>
                  <a:pt x="224568" y="386982"/>
                  <a:pt x="225816" y="384486"/>
                </a:cubicBezTo>
                <a:cubicBezTo>
                  <a:pt x="228316" y="383238"/>
                  <a:pt x="228316" y="383238"/>
                  <a:pt x="232064" y="378246"/>
                </a:cubicBezTo>
                <a:cubicBezTo>
                  <a:pt x="232064" y="376998"/>
                  <a:pt x="234562" y="374502"/>
                  <a:pt x="235812" y="374502"/>
                </a:cubicBezTo>
                <a:cubicBezTo>
                  <a:pt x="237062" y="373254"/>
                  <a:pt x="237062" y="372006"/>
                  <a:pt x="237062" y="369510"/>
                </a:cubicBezTo>
                <a:cubicBezTo>
                  <a:pt x="238310" y="368262"/>
                  <a:pt x="238310" y="368262"/>
                  <a:pt x="238310" y="367014"/>
                </a:cubicBezTo>
                <a:lnTo>
                  <a:pt x="238310" y="365766"/>
                </a:lnTo>
                <a:cubicBezTo>
                  <a:pt x="238310" y="364518"/>
                  <a:pt x="238310" y="363270"/>
                  <a:pt x="237062" y="363270"/>
                </a:cubicBezTo>
                <a:close/>
                <a:moveTo>
                  <a:pt x="313276" y="354535"/>
                </a:moveTo>
                <a:cubicBezTo>
                  <a:pt x="313276" y="354535"/>
                  <a:pt x="313276" y="354535"/>
                  <a:pt x="314524" y="354535"/>
                </a:cubicBezTo>
                <a:cubicBezTo>
                  <a:pt x="315774" y="355783"/>
                  <a:pt x="317024" y="355783"/>
                  <a:pt x="318272" y="355783"/>
                </a:cubicBezTo>
                <a:cubicBezTo>
                  <a:pt x="318272" y="357031"/>
                  <a:pt x="318272" y="357031"/>
                  <a:pt x="319522" y="357031"/>
                </a:cubicBezTo>
                <a:cubicBezTo>
                  <a:pt x="322020" y="357031"/>
                  <a:pt x="324520" y="358278"/>
                  <a:pt x="327018" y="359526"/>
                </a:cubicBezTo>
                <a:cubicBezTo>
                  <a:pt x="329518" y="359526"/>
                  <a:pt x="329518" y="359526"/>
                  <a:pt x="329518" y="359526"/>
                </a:cubicBezTo>
                <a:cubicBezTo>
                  <a:pt x="330766" y="359526"/>
                  <a:pt x="330766" y="359526"/>
                  <a:pt x="332016" y="359526"/>
                </a:cubicBezTo>
                <a:cubicBezTo>
                  <a:pt x="339512" y="362022"/>
                  <a:pt x="345760" y="367014"/>
                  <a:pt x="350758" y="373254"/>
                </a:cubicBezTo>
                <a:cubicBezTo>
                  <a:pt x="352006" y="374502"/>
                  <a:pt x="354506" y="376998"/>
                  <a:pt x="357004" y="379494"/>
                </a:cubicBezTo>
                <a:cubicBezTo>
                  <a:pt x="357004" y="379494"/>
                  <a:pt x="357004" y="379494"/>
                  <a:pt x="360752" y="383238"/>
                </a:cubicBezTo>
                <a:cubicBezTo>
                  <a:pt x="367000" y="391974"/>
                  <a:pt x="373246" y="399461"/>
                  <a:pt x="378244" y="408197"/>
                </a:cubicBezTo>
                <a:cubicBezTo>
                  <a:pt x="381992" y="415685"/>
                  <a:pt x="383242" y="424421"/>
                  <a:pt x="383242" y="433157"/>
                </a:cubicBezTo>
                <a:cubicBezTo>
                  <a:pt x="385740" y="449380"/>
                  <a:pt x="378244" y="465604"/>
                  <a:pt x="371998" y="479331"/>
                </a:cubicBezTo>
                <a:cubicBezTo>
                  <a:pt x="368248" y="485571"/>
                  <a:pt x="365750" y="493059"/>
                  <a:pt x="363252" y="500547"/>
                </a:cubicBezTo>
                <a:cubicBezTo>
                  <a:pt x="363252" y="501795"/>
                  <a:pt x="363252" y="503043"/>
                  <a:pt x="362002" y="504291"/>
                </a:cubicBezTo>
                <a:cubicBezTo>
                  <a:pt x="362002" y="510531"/>
                  <a:pt x="360752" y="515522"/>
                  <a:pt x="358254" y="520514"/>
                </a:cubicBezTo>
                <a:cubicBezTo>
                  <a:pt x="358254" y="523010"/>
                  <a:pt x="357004" y="524258"/>
                  <a:pt x="357004" y="525506"/>
                </a:cubicBezTo>
                <a:cubicBezTo>
                  <a:pt x="357004" y="529250"/>
                  <a:pt x="355754" y="530498"/>
                  <a:pt x="354506" y="534242"/>
                </a:cubicBezTo>
                <a:cubicBezTo>
                  <a:pt x="354506" y="534242"/>
                  <a:pt x="354506" y="534242"/>
                  <a:pt x="354506" y="536738"/>
                </a:cubicBezTo>
                <a:cubicBezTo>
                  <a:pt x="354506" y="536738"/>
                  <a:pt x="353256" y="536738"/>
                  <a:pt x="353256" y="537986"/>
                </a:cubicBezTo>
                <a:cubicBezTo>
                  <a:pt x="353256" y="541730"/>
                  <a:pt x="352006" y="544226"/>
                  <a:pt x="352006" y="546722"/>
                </a:cubicBezTo>
                <a:cubicBezTo>
                  <a:pt x="350758" y="549218"/>
                  <a:pt x="350758" y="549218"/>
                  <a:pt x="350758" y="550466"/>
                </a:cubicBezTo>
                <a:cubicBezTo>
                  <a:pt x="348258" y="550466"/>
                  <a:pt x="347008" y="550466"/>
                  <a:pt x="347008" y="547970"/>
                </a:cubicBezTo>
                <a:cubicBezTo>
                  <a:pt x="345760" y="546722"/>
                  <a:pt x="345760" y="544226"/>
                  <a:pt x="345760" y="542978"/>
                </a:cubicBezTo>
                <a:cubicBezTo>
                  <a:pt x="345760" y="541730"/>
                  <a:pt x="345760" y="541730"/>
                  <a:pt x="345760" y="541730"/>
                </a:cubicBezTo>
                <a:cubicBezTo>
                  <a:pt x="344510" y="539234"/>
                  <a:pt x="345760" y="537986"/>
                  <a:pt x="345760" y="536738"/>
                </a:cubicBezTo>
                <a:cubicBezTo>
                  <a:pt x="345760" y="534242"/>
                  <a:pt x="345760" y="532994"/>
                  <a:pt x="345760" y="530498"/>
                </a:cubicBezTo>
                <a:cubicBezTo>
                  <a:pt x="345760" y="530498"/>
                  <a:pt x="345760" y="530498"/>
                  <a:pt x="345760" y="529250"/>
                </a:cubicBezTo>
                <a:cubicBezTo>
                  <a:pt x="344510" y="528002"/>
                  <a:pt x="344510" y="526754"/>
                  <a:pt x="343260" y="528002"/>
                </a:cubicBezTo>
                <a:cubicBezTo>
                  <a:pt x="343260" y="529250"/>
                  <a:pt x="343260" y="530498"/>
                  <a:pt x="343260" y="530498"/>
                </a:cubicBezTo>
                <a:cubicBezTo>
                  <a:pt x="343260" y="531746"/>
                  <a:pt x="343260" y="531746"/>
                  <a:pt x="343260" y="532994"/>
                </a:cubicBezTo>
                <a:cubicBezTo>
                  <a:pt x="343260" y="537986"/>
                  <a:pt x="340762" y="541730"/>
                  <a:pt x="340762" y="545474"/>
                </a:cubicBezTo>
                <a:cubicBezTo>
                  <a:pt x="340762" y="546722"/>
                  <a:pt x="343260" y="549218"/>
                  <a:pt x="343260" y="550466"/>
                </a:cubicBezTo>
                <a:cubicBezTo>
                  <a:pt x="343260" y="551714"/>
                  <a:pt x="343260" y="551714"/>
                  <a:pt x="344510" y="551714"/>
                </a:cubicBezTo>
                <a:cubicBezTo>
                  <a:pt x="344510" y="552961"/>
                  <a:pt x="344510" y="554209"/>
                  <a:pt x="344510" y="555457"/>
                </a:cubicBezTo>
                <a:cubicBezTo>
                  <a:pt x="345760" y="559201"/>
                  <a:pt x="345760" y="559201"/>
                  <a:pt x="348258" y="555457"/>
                </a:cubicBezTo>
                <a:cubicBezTo>
                  <a:pt x="350758" y="555457"/>
                  <a:pt x="352006" y="554209"/>
                  <a:pt x="352006" y="556705"/>
                </a:cubicBezTo>
                <a:cubicBezTo>
                  <a:pt x="352006" y="557953"/>
                  <a:pt x="352006" y="559201"/>
                  <a:pt x="352006" y="561697"/>
                </a:cubicBezTo>
                <a:cubicBezTo>
                  <a:pt x="352006" y="562945"/>
                  <a:pt x="352006" y="562945"/>
                  <a:pt x="352006" y="564193"/>
                </a:cubicBezTo>
                <a:cubicBezTo>
                  <a:pt x="350758" y="567937"/>
                  <a:pt x="348258" y="569185"/>
                  <a:pt x="345760" y="572929"/>
                </a:cubicBezTo>
                <a:cubicBezTo>
                  <a:pt x="345760" y="572929"/>
                  <a:pt x="345760" y="572929"/>
                  <a:pt x="345760" y="575425"/>
                </a:cubicBezTo>
                <a:cubicBezTo>
                  <a:pt x="344510" y="576673"/>
                  <a:pt x="344510" y="579169"/>
                  <a:pt x="344510" y="581665"/>
                </a:cubicBezTo>
                <a:lnTo>
                  <a:pt x="343260" y="582913"/>
                </a:lnTo>
                <a:cubicBezTo>
                  <a:pt x="343260" y="585409"/>
                  <a:pt x="342012" y="587905"/>
                  <a:pt x="342012" y="590401"/>
                </a:cubicBezTo>
                <a:cubicBezTo>
                  <a:pt x="339512" y="596640"/>
                  <a:pt x="337014" y="604128"/>
                  <a:pt x="337014" y="610368"/>
                </a:cubicBezTo>
                <a:cubicBezTo>
                  <a:pt x="337014" y="617856"/>
                  <a:pt x="334514" y="620352"/>
                  <a:pt x="333266" y="622848"/>
                </a:cubicBezTo>
                <a:cubicBezTo>
                  <a:pt x="333266" y="624096"/>
                  <a:pt x="332016" y="624096"/>
                  <a:pt x="332016" y="625344"/>
                </a:cubicBezTo>
                <a:cubicBezTo>
                  <a:pt x="330766" y="631583"/>
                  <a:pt x="333266" y="629088"/>
                  <a:pt x="329518" y="634079"/>
                </a:cubicBezTo>
                <a:cubicBezTo>
                  <a:pt x="328268" y="636575"/>
                  <a:pt x="327018" y="639071"/>
                  <a:pt x="329518" y="642815"/>
                </a:cubicBezTo>
                <a:cubicBezTo>
                  <a:pt x="330766" y="645311"/>
                  <a:pt x="332016" y="646559"/>
                  <a:pt x="332016" y="647807"/>
                </a:cubicBezTo>
                <a:cubicBezTo>
                  <a:pt x="334514" y="651551"/>
                  <a:pt x="332016" y="651551"/>
                  <a:pt x="330766" y="652799"/>
                </a:cubicBezTo>
                <a:cubicBezTo>
                  <a:pt x="329518" y="652799"/>
                  <a:pt x="327018" y="652799"/>
                  <a:pt x="325770" y="652799"/>
                </a:cubicBezTo>
                <a:cubicBezTo>
                  <a:pt x="324520" y="652799"/>
                  <a:pt x="324520" y="652799"/>
                  <a:pt x="324520" y="652799"/>
                </a:cubicBezTo>
                <a:cubicBezTo>
                  <a:pt x="320772" y="651551"/>
                  <a:pt x="317024" y="650303"/>
                  <a:pt x="317024" y="646559"/>
                </a:cubicBezTo>
                <a:cubicBezTo>
                  <a:pt x="317024" y="644063"/>
                  <a:pt x="318272" y="642815"/>
                  <a:pt x="318272" y="640319"/>
                </a:cubicBezTo>
                <a:cubicBezTo>
                  <a:pt x="318272" y="640319"/>
                  <a:pt x="318272" y="640319"/>
                  <a:pt x="319522" y="639071"/>
                </a:cubicBezTo>
                <a:cubicBezTo>
                  <a:pt x="319522" y="637823"/>
                  <a:pt x="319522" y="637823"/>
                  <a:pt x="319522" y="636575"/>
                </a:cubicBezTo>
                <a:cubicBezTo>
                  <a:pt x="318272" y="634079"/>
                  <a:pt x="318272" y="632831"/>
                  <a:pt x="318272" y="630335"/>
                </a:cubicBezTo>
                <a:cubicBezTo>
                  <a:pt x="318272" y="629088"/>
                  <a:pt x="318272" y="629088"/>
                  <a:pt x="318272" y="626592"/>
                </a:cubicBezTo>
                <a:cubicBezTo>
                  <a:pt x="318272" y="625344"/>
                  <a:pt x="318272" y="622848"/>
                  <a:pt x="318272" y="620352"/>
                </a:cubicBezTo>
                <a:cubicBezTo>
                  <a:pt x="318272" y="617856"/>
                  <a:pt x="322020" y="615360"/>
                  <a:pt x="323270" y="611616"/>
                </a:cubicBezTo>
                <a:cubicBezTo>
                  <a:pt x="324520" y="610368"/>
                  <a:pt x="324520" y="607872"/>
                  <a:pt x="325770" y="605376"/>
                </a:cubicBezTo>
                <a:cubicBezTo>
                  <a:pt x="327018" y="604128"/>
                  <a:pt x="327018" y="604128"/>
                  <a:pt x="327018" y="602880"/>
                </a:cubicBezTo>
                <a:cubicBezTo>
                  <a:pt x="327018" y="600384"/>
                  <a:pt x="328268" y="596640"/>
                  <a:pt x="328268" y="592896"/>
                </a:cubicBezTo>
                <a:cubicBezTo>
                  <a:pt x="328268" y="590401"/>
                  <a:pt x="327018" y="589153"/>
                  <a:pt x="327018" y="587905"/>
                </a:cubicBezTo>
                <a:cubicBezTo>
                  <a:pt x="328268" y="586657"/>
                  <a:pt x="329518" y="584161"/>
                  <a:pt x="329518" y="582913"/>
                </a:cubicBezTo>
                <a:cubicBezTo>
                  <a:pt x="329518" y="582913"/>
                  <a:pt x="329518" y="582913"/>
                  <a:pt x="330766" y="582913"/>
                </a:cubicBezTo>
                <a:cubicBezTo>
                  <a:pt x="332016" y="581665"/>
                  <a:pt x="334514" y="581665"/>
                  <a:pt x="337014" y="580417"/>
                </a:cubicBezTo>
                <a:cubicBezTo>
                  <a:pt x="337014" y="580417"/>
                  <a:pt x="338264" y="579169"/>
                  <a:pt x="338264" y="577921"/>
                </a:cubicBezTo>
                <a:cubicBezTo>
                  <a:pt x="339512" y="575425"/>
                  <a:pt x="338264" y="575425"/>
                  <a:pt x="337014" y="575425"/>
                </a:cubicBezTo>
                <a:cubicBezTo>
                  <a:pt x="334514" y="575425"/>
                  <a:pt x="332016" y="575425"/>
                  <a:pt x="332016" y="574177"/>
                </a:cubicBezTo>
                <a:cubicBezTo>
                  <a:pt x="330766" y="572929"/>
                  <a:pt x="330766" y="571681"/>
                  <a:pt x="330766" y="569185"/>
                </a:cubicBezTo>
                <a:cubicBezTo>
                  <a:pt x="330766" y="567937"/>
                  <a:pt x="332016" y="566689"/>
                  <a:pt x="332016" y="565441"/>
                </a:cubicBezTo>
                <a:cubicBezTo>
                  <a:pt x="332016" y="564193"/>
                  <a:pt x="330766" y="561697"/>
                  <a:pt x="330766" y="559201"/>
                </a:cubicBezTo>
                <a:cubicBezTo>
                  <a:pt x="330766" y="555457"/>
                  <a:pt x="330766" y="550466"/>
                  <a:pt x="332016" y="545474"/>
                </a:cubicBezTo>
                <a:cubicBezTo>
                  <a:pt x="334514" y="544226"/>
                  <a:pt x="334514" y="541730"/>
                  <a:pt x="335764" y="537986"/>
                </a:cubicBezTo>
                <a:cubicBezTo>
                  <a:pt x="335764" y="536738"/>
                  <a:pt x="332016" y="534242"/>
                  <a:pt x="334514" y="531746"/>
                </a:cubicBezTo>
                <a:cubicBezTo>
                  <a:pt x="335764" y="531746"/>
                  <a:pt x="337014" y="531746"/>
                  <a:pt x="337014" y="530498"/>
                </a:cubicBezTo>
                <a:cubicBezTo>
                  <a:pt x="338264" y="530498"/>
                  <a:pt x="338264" y="528002"/>
                  <a:pt x="338264" y="526754"/>
                </a:cubicBezTo>
                <a:cubicBezTo>
                  <a:pt x="338264" y="525506"/>
                  <a:pt x="339512" y="524258"/>
                  <a:pt x="339512" y="523010"/>
                </a:cubicBezTo>
                <a:cubicBezTo>
                  <a:pt x="339512" y="520514"/>
                  <a:pt x="339512" y="519266"/>
                  <a:pt x="338264" y="518018"/>
                </a:cubicBezTo>
                <a:cubicBezTo>
                  <a:pt x="338264" y="516770"/>
                  <a:pt x="338264" y="515522"/>
                  <a:pt x="338264" y="514274"/>
                </a:cubicBezTo>
                <a:cubicBezTo>
                  <a:pt x="338264" y="513026"/>
                  <a:pt x="337014" y="511779"/>
                  <a:pt x="337014" y="510531"/>
                </a:cubicBezTo>
                <a:cubicBezTo>
                  <a:pt x="337014" y="509283"/>
                  <a:pt x="334514" y="506787"/>
                  <a:pt x="333266" y="504291"/>
                </a:cubicBezTo>
                <a:cubicBezTo>
                  <a:pt x="333266" y="503043"/>
                  <a:pt x="333266" y="503043"/>
                  <a:pt x="333266" y="503043"/>
                </a:cubicBezTo>
                <a:cubicBezTo>
                  <a:pt x="334514" y="503043"/>
                  <a:pt x="334514" y="501795"/>
                  <a:pt x="334514" y="500547"/>
                </a:cubicBezTo>
                <a:cubicBezTo>
                  <a:pt x="335764" y="498051"/>
                  <a:pt x="330766" y="495555"/>
                  <a:pt x="329518" y="494307"/>
                </a:cubicBezTo>
                <a:cubicBezTo>
                  <a:pt x="328268" y="493059"/>
                  <a:pt x="327018" y="493059"/>
                  <a:pt x="327018" y="491811"/>
                </a:cubicBezTo>
                <a:cubicBezTo>
                  <a:pt x="325770" y="488067"/>
                  <a:pt x="325770" y="485571"/>
                  <a:pt x="327018" y="480579"/>
                </a:cubicBezTo>
                <a:cubicBezTo>
                  <a:pt x="327018" y="480579"/>
                  <a:pt x="327018" y="479331"/>
                  <a:pt x="327018" y="478083"/>
                </a:cubicBezTo>
                <a:cubicBezTo>
                  <a:pt x="328268" y="476835"/>
                  <a:pt x="329518" y="474339"/>
                  <a:pt x="330766" y="473092"/>
                </a:cubicBezTo>
                <a:cubicBezTo>
                  <a:pt x="330766" y="473092"/>
                  <a:pt x="330766" y="473092"/>
                  <a:pt x="330766" y="471844"/>
                </a:cubicBezTo>
                <a:cubicBezTo>
                  <a:pt x="332016" y="470596"/>
                  <a:pt x="333266" y="469348"/>
                  <a:pt x="334514" y="466852"/>
                </a:cubicBezTo>
                <a:cubicBezTo>
                  <a:pt x="334514" y="466852"/>
                  <a:pt x="334514" y="466852"/>
                  <a:pt x="334514" y="465604"/>
                </a:cubicBezTo>
                <a:cubicBezTo>
                  <a:pt x="334514" y="463108"/>
                  <a:pt x="334514" y="461860"/>
                  <a:pt x="334514" y="460612"/>
                </a:cubicBezTo>
                <a:cubicBezTo>
                  <a:pt x="335764" y="459364"/>
                  <a:pt x="337014" y="458116"/>
                  <a:pt x="338264" y="456868"/>
                </a:cubicBezTo>
                <a:cubicBezTo>
                  <a:pt x="338264" y="455620"/>
                  <a:pt x="338264" y="455620"/>
                  <a:pt x="338264" y="454372"/>
                </a:cubicBezTo>
                <a:cubicBezTo>
                  <a:pt x="339512" y="453124"/>
                  <a:pt x="338264" y="453124"/>
                  <a:pt x="339512" y="453124"/>
                </a:cubicBezTo>
                <a:cubicBezTo>
                  <a:pt x="340762" y="451876"/>
                  <a:pt x="340762" y="450628"/>
                  <a:pt x="340762" y="449380"/>
                </a:cubicBezTo>
                <a:cubicBezTo>
                  <a:pt x="340762" y="444388"/>
                  <a:pt x="340762" y="439396"/>
                  <a:pt x="340762" y="435652"/>
                </a:cubicBezTo>
                <a:cubicBezTo>
                  <a:pt x="339512" y="433157"/>
                  <a:pt x="338264" y="430661"/>
                  <a:pt x="337014" y="428165"/>
                </a:cubicBezTo>
                <a:cubicBezTo>
                  <a:pt x="335764" y="428165"/>
                  <a:pt x="334514" y="426917"/>
                  <a:pt x="334514" y="425669"/>
                </a:cubicBezTo>
                <a:cubicBezTo>
                  <a:pt x="334514" y="424421"/>
                  <a:pt x="333266" y="423173"/>
                  <a:pt x="333266" y="421925"/>
                </a:cubicBezTo>
                <a:cubicBezTo>
                  <a:pt x="333266" y="420677"/>
                  <a:pt x="333266" y="418181"/>
                  <a:pt x="332016" y="415685"/>
                </a:cubicBezTo>
                <a:cubicBezTo>
                  <a:pt x="332016" y="413189"/>
                  <a:pt x="330766" y="410693"/>
                  <a:pt x="329518" y="414437"/>
                </a:cubicBezTo>
                <a:cubicBezTo>
                  <a:pt x="329518" y="414437"/>
                  <a:pt x="329518" y="414437"/>
                  <a:pt x="329518" y="415685"/>
                </a:cubicBezTo>
                <a:cubicBezTo>
                  <a:pt x="329518" y="418181"/>
                  <a:pt x="329518" y="420677"/>
                  <a:pt x="329518" y="421925"/>
                </a:cubicBezTo>
                <a:cubicBezTo>
                  <a:pt x="329518" y="424421"/>
                  <a:pt x="329518" y="425669"/>
                  <a:pt x="329518" y="426917"/>
                </a:cubicBezTo>
                <a:cubicBezTo>
                  <a:pt x="329518" y="429413"/>
                  <a:pt x="327018" y="430661"/>
                  <a:pt x="327018" y="433157"/>
                </a:cubicBezTo>
                <a:cubicBezTo>
                  <a:pt x="327018" y="433157"/>
                  <a:pt x="327018" y="433157"/>
                  <a:pt x="328268" y="435652"/>
                </a:cubicBezTo>
                <a:cubicBezTo>
                  <a:pt x="329518" y="439396"/>
                  <a:pt x="330766" y="441892"/>
                  <a:pt x="330766" y="444388"/>
                </a:cubicBezTo>
                <a:cubicBezTo>
                  <a:pt x="330766" y="445636"/>
                  <a:pt x="329518" y="446884"/>
                  <a:pt x="329518" y="449380"/>
                </a:cubicBezTo>
                <a:cubicBezTo>
                  <a:pt x="329518" y="449380"/>
                  <a:pt x="329518" y="450628"/>
                  <a:pt x="329518" y="451876"/>
                </a:cubicBezTo>
                <a:cubicBezTo>
                  <a:pt x="328268" y="453124"/>
                  <a:pt x="327018" y="455620"/>
                  <a:pt x="325770" y="458116"/>
                </a:cubicBezTo>
                <a:cubicBezTo>
                  <a:pt x="324520" y="459364"/>
                  <a:pt x="324520" y="460612"/>
                  <a:pt x="324520" y="460612"/>
                </a:cubicBezTo>
                <a:cubicBezTo>
                  <a:pt x="324520" y="463108"/>
                  <a:pt x="323270" y="469348"/>
                  <a:pt x="319522" y="466852"/>
                </a:cubicBezTo>
                <a:cubicBezTo>
                  <a:pt x="318272" y="466852"/>
                  <a:pt x="318272" y="465604"/>
                  <a:pt x="317024" y="464356"/>
                </a:cubicBezTo>
                <a:cubicBezTo>
                  <a:pt x="317024" y="460612"/>
                  <a:pt x="317024" y="459364"/>
                  <a:pt x="315774" y="455620"/>
                </a:cubicBezTo>
                <a:cubicBezTo>
                  <a:pt x="315774" y="454372"/>
                  <a:pt x="315774" y="453124"/>
                  <a:pt x="314524" y="451876"/>
                </a:cubicBezTo>
                <a:cubicBezTo>
                  <a:pt x="314524" y="451876"/>
                  <a:pt x="313276" y="451876"/>
                  <a:pt x="313276" y="450628"/>
                </a:cubicBezTo>
                <a:cubicBezTo>
                  <a:pt x="313276" y="448132"/>
                  <a:pt x="310776" y="446884"/>
                  <a:pt x="310776" y="444388"/>
                </a:cubicBezTo>
                <a:cubicBezTo>
                  <a:pt x="309526" y="441892"/>
                  <a:pt x="308278" y="439396"/>
                  <a:pt x="307028" y="438148"/>
                </a:cubicBezTo>
                <a:cubicBezTo>
                  <a:pt x="305778" y="436900"/>
                  <a:pt x="305778" y="435652"/>
                  <a:pt x="305778" y="435652"/>
                </a:cubicBezTo>
                <a:cubicBezTo>
                  <a:pt x="304530" y="433157"/>
                  <a:pt x="304530" y="433157"/>
                  <a:pt x="304530" y="431909"/>
                </a:cubicBezTo>
                <a:cubicBezTo>
                  <a:pt x="304530" y="430661"/>
                  <a:pt x="304530" y="430661"/>
                  <a:pt x="305778" y="430661"/>
                </a:cubicBezTo>
                <a:cubicBezTo>
                  <a:pt x="307028" y="429413"/>
                  <a:pt x="309526" y="428165"/>
                  <a:pt x="309526" y="428165"/>
                </a:cubicBezTo>
                <a:cubicBezTo>
                  <a:pt x="310776" y="426917"/>
                  <a:pt x="310776" y="425669"/>
                  <a:pt x="310776" y="424421"/>
                </a:cubicBezTo>
                <a:lnTo>
                  <a:pt x="310776" y="420677"/>
                </a:lnTo>
                <a:cubicBezTo>
                  <a:pt x="310776" y="416933"/>
                  <a:pt x="310776" y="413189"/>
                  <a:pt x="310776" y="409445"/>
                </a:cubicBezTo>
                <a:cubicBezTo>
                  <a:pt x="310776" y="408197"/>
                  <a:pt x="309526" y="408197"/>
                  <a:pt x="309526" y="406949"/>
                </a:cubicBezTo>
                <a:cubicBezTo>
                  <a:pt x="309526" y="406949"/>
                  <a:pt x="309526" y="405701"/>
                  <a:pt x="309526" y="404453"/>
                </a:cubicBezTo>
                <a:cubicBezTo>
                  <a:pt x="308278" y="401957"/>
                  <a:pt x="308278" y="401957"/>
                  <a:pt x="310776" y="400709"/>
                </a:cubicBezTo>
                <a:cubicBezTo>
                  <a:pt x="310776" y="400709"/>
                  <a:pt x="313276" y="399461"/>
                  <a:pt x="313276" y="398213"/>
                </a:cubicBezTo>
                <a:cubicBezTo>
                  <a:pt x="315774" y="396965"/>
                  <a:pt x="314524" y="396965"/>
                  <a:pt x="315774" y="395718"/>
                </a:cubicBezTo>
                <a:cubicBezTo>
                  <a:pt x="315774" y="395718"/>
                  <a:pt x="315774" y="395718"/>
                  <a:pt x="317024" y="394470"/>
                </a:cubicBezTo>
                <a:lnTo>
                  <a:pt x="317024" y="393222"/>
                </a:lnTo>
                <a:cubicBezTo>
                  <a:pt x="318272" y="390726"/>
                  <a:pt x="318272" y="388230"/>
                  <a:pt x="319522" y="386982"/>
                </a:cubicBezTo>
                <a:cubicBezTo>
                  <a:pt x="320772" y="384486"/>
                  <a:pt x="320772" y="383238"/>
                  <a:pt x="320772" y="381990"/>
                </a:cubicBezTo>
                <a:cubicBezTo>
                  <a:pt x="320772" y="380742"/>
                  <a:pt x="319522" y="379494"/>
                  <a:pt x="319522" y="376998"/>
                </a:cubicBezTo>
                <a:cubicBezTo>
                  <a:pt x="318272" y="374502"/>
                  <a:pt x="319522" y="372006"/>
                  <a:pt x="318272" y="368262"/>
                </a:cubicBezTo>
                <a:cubicBezTo>
                  <a:pt x="318272" y="367014"/>
                  <a:pt x="317024" y="365766"/>
                  <a:pt x="317024" y="364518"/>
                </a:cubicBezTo>
                <a:cubicBezTo>
                  <a:pt x="315774" y="363270"/>
                  <a:pt x="315774" y="363270"/>
                  <a:pt x="315774" y="362022"/>
                </a:cubicBezTo>
                <a:cubicBezTo>
                  <a:pt x="314524" y="360774"/>
                  <a:pt x="313276" y="359526"/>
                  <a:pt x="313276" y="359526"/>
                </a:cubicBezTo>
                <a:cubicBezTo>
                  <a:pt x="313276" y="358278"/>
                  <a:pt x="313276" y="357031"/>
                  <a:pt x="312026" y="357031"/>
                </a:cubicBezTo>
                <a:cubicBezTo>
                  <a:pt x="312026" y="355783"/>
                  <a:pt x="312026" y="355783"/>
                  <a:pt x="313276" y="354535"/>
                </a:cubicBezTo>
                <a:close/>
                <a:moveTo>
                  <a:pt x="303280" y="353287"/>
                </a:moveTo>
                <a:cubicBezTo>
                  <a:pt x="304530" y="353287"/>
                  <a:pt x="304530" y="353287"/>
                  <a:pt x="304530" y="353287"/>
                </a:cubicBezTo>
                <a:cubicBezTo>
                  <a:pt x="305778" y="353287"/>
                  <a:pt x="305778" y="354535"/>
                  <a:pt x="307028" y="354535"/>
                </a:cubicBezTo>
                <a:cubicBezTo>
                  <a:pt x="309526" y="357031"/>
                  <a:pt x="310776" y="359526"/>
                  <a:pt x="310776" y="360774"/>
                </a:cubicBezTo>
                <a:cubicBezTo>
                  <a:pt x="312026" y="363270"/>
                  <a:pt x="312026" y="364518"/>
                  <a:pt x="313276" y="365766"/>
                </a:cubicBezTo>
                <a:cubicBezTo>
                  <a:pt x="313276" y="368262"/>
                  <a:pt x="313276" y="372006"/>
                  <a:pt x="314524" y="373254"/>
                </a:cubicBezTo>
                <a:cubicBezTo>
                  <a:pt x="315774" y="375750"/>
                  <a:pt x="315774" y="374502"/>
                  <a:pt x="315774" y="375750"/>
                </a:cubicBezTo>
                <a:cubicBezTo>
                  <a:pt x="315774" y="379494"/>
                  <a:pt x="317024" y="383238"/>
                  <a:pt x="315774" y="386982"/>
                </a:cubicBezTo>
                <a:cubicBezTo>
                  <a:pt x="315774" y="388230"/>
                  <a:pt x="315774" y="389478"/>
                  <a:pt x="315774" y="390726"/>
                </a:cubicBezTo>
                <a:cubicBezTo>
                  <a:pt x="313276" y="393222"/>
                  <a:pt x="312026" y="394470"/>
                  <a:pt x="309526" y="394470"/>
                </a:cubicBezTo>
                <a:cubicBezTo>
                  <a:pt x="309526" y="395718"/>
                  <a:pt x="308278" y="395718"/>
                  <a:pt x="308278" y="395718"/>
                </a:cubicBezTo>
                <a:cubicBezTo>
                  <a:pt x="308278" y="395718"/>
                  <a:pt x="308278" y="395718"/>
                  <a:pt x="307028" y="395718"/>
                </a:cubicBezTo>
                <a:cubicBezTo>
                  <a:pt x="307028" y="395718"/>
                  <a:pt x="307028" y="395718"/>
                  <a:pt x="305778" y="395718"/>
                </a:cubicBezTo>
                <a:cubicBezTo>
                  <a:pt x="304530" y="394470"/>
                  <a:pt x="304530" y="394470"/>
                  <a:pt x="305778" y="393222"/>
                </a:cubicBezTo>
                <a:cubicBezTo>
                  <a:pt x="307028" y="390726"/>
                  <a:pt x="308278" y="389478"/>
                  <a:pt x="308278" y="388230"/>
                </a:cubicBezTo>
                <a:cubicBezTo>
                  <a:pt x="308278" y="386982"/>
                  <a:pt x="308278" y="386982"/>
                  <a:pt x="308278" y="384486"/>
                </a:cubicBezTo>
                <a:cubicBezTo>
                  <a:pt x="308278" y="384486"/>
                  <a:pt x="308278" y="384486"/>
                  <a:pt x="308278" y="383238"/>
                </a:cubicBezTo>
                <a:cubicBezTo>
                  <a:pt x="308278" y="381990"/>
                  <a:pt x="308278" y="380742"/>
                  <a:pt x="308278" y="380742"/>
                </a:cubicBezTo>
                <a:cubicBezTo>
                  <a:pt x="308278" y="379494"/>
                  <a:pt x="308278" y="379494"/>
                  <a:pt x="308278" y="378246"/>
                </a:cubicBezTo>
                <a:cubicBezTo>
                  <a:pt x="308278" y="373254"/>
                  <a:pt x="308278" y="368262"/>
                  <a:pt x="308278" y="364518"/>
                </a:cubicBezTo>
                <a:cubicBezTo>
                  <a:pt x="307028" y="362022"/>
                  <a:pt x="305778" y="360774"/>
                  <a:pt x="305778" y="359526"/>
                </a:cubicBezTo>
                <a:lnTo>
                  <a:pt x="304530" y="358278"/>
                </a:lnTo>
                <a:cubicBezTo>
                  <a:pt x="304530" y="357031"/>
                  <a:pt x="304530" y="357031"/>
                  <a:pt x="304530" y="357031"/>
                </a:cubicBezTo>
                <a:cubicBezTo>
                  <a:pt x="303280" y="355783"/>
                  <a:pt x="303280" y="354535"/>
                  <a:pt x="303280" y="353287"/>
                </a:cubicBezTo>
                <a:close/>
                <a:moveTo>
                  <a:pt x="295784" y="352039"/>
                </a:moveTo>
                <a:cubicBezTo>
                  <a:pt x="295784" y="350791"/>
                  <a:pt x="297032" y="352039"/>
                  <a:pt x="297032" y="353287"/>
                </a:cubicBezTo>
                <a:cubicBezTo>
                  <a:pt x="297032" y="354535"/>
                  <a:pt x="298282" y="355783"/>
                  <a:pt x="299532" y="357031"/>
                </a:cubicBezTo>
                <a:cubicBezTo>
                  <a:pt x="299532" y="358278"/>
                  <a:pt x="300782" y="359526"/>
                  <a:pt x="302030" y="360774"/>
                </a:cubicBezTo>
                <a:cubicBezTo>
                  <a:pt x="302030" y="362022"/>
                  <a:pt x="302030" y="363270"/>
                  <a:pt x="302030" y="364518"/>
                </a:cubicBezTo>
                <a:cubicBezTo>
                  <a:pt x="302030" y="365766"/>
                  <a:pt x="303280" y="367014"/>
                  <a:pt x="303280" y="368262"/>
                </a:cubicBezTo>
                <a:cubicBezTo>
                  <a:pt x="304530" y="369510"/>
                  <a:pt x="304530" y="369510"/>
                  <a:pt x="304530" y="369510"/>
                </a:cubicBezTo>
                <a:cubicBezTo>
                  <a:pt x="304530" y="373254"/>
                  <a:pt x="304530" y="376998"/>
                  <a:pt x="304530" y="380742"/>
                </a:cubicBezTo>
                <a:cubicBezTo>
                  <a:pt x="304530" y="381990"/>
                  <a:pt x="304530" y="383238"/>
                  <a:pt x="304530" y="384486"/>
                </a:cubicBezTo>
                <a:cubicBezTo>
                  <a:pt x="304530" y="386982"/>
                  <a:pt x="302030" y="390726"/>
                  <a:pt x="299532" y="390726"/>
                </a:cubicBezTo>
                <a:cubicBezTo>
                  <a:pt x="299532" y="390726"/>
                  <a:pt x="298282" y="390726"/>
                  <a:pt x="297032" y="390726"/>
                </a:cubicBezTo>
                <a:cubicBezTo>
                  <a:pt x="295784" y="390726"/>
                  <a:pt x="295784" y="390726"/>
                  <a:pt x="295784" y="388230"/>
                </a:cubicBezTo>
                <a:cubicBezTo>
                  <a:pt x="295784" y="388230"/>
                  <a:pt x="294534" y="388230"/>
                  <a:pt x="294534" y="386982"/>
                </a:cubicBezTo>
                <a:cubicBezTo>
                  <a:pt x="293284" y="384486"/>
                  <a:pt x="289536" y="384486"/>
                  <a:pt x="290786" y="380742"/>
                </a:cubicBezTo>
                <a:cubicBezTo>
                  <a:pt x="292036" y="379494"/>
                  <a:pt x="292036" y="376998"/>
                  <a:pt x="293284" y="375750"/>
                </a:cubicBezTo>
                <a:cubicBezTo>
                  <a:pt x="293284" y="374502"/>
                  <a:pt x="293284" y="373254"/>
                  <a:pt x="293284" y="372006"/>
                </a:cubicBezTo>
                <a:cubicBezTo>
                  <a:pt x="293284" y="369510"/>
                  <a:pt x="293284" y="368262"/>
                  <a:pt x="293284" y="365766"/>
                </a:cubicBezTo>
                <a:cubicBezTo>
                  <a:pt x="294534" y="364518"/>
                  <a:pt x="295784" y="363270"/>
                  <a:pt x="297032" y="360774"/>
                </a:cubicBezTo>
                <a:cubicBezTo>
                  <a:pt x="297032" y="359526"/>
                  <a:pt x="295784" y="358278"/>
                  <a:pt x="295784" y="357031"/>
                </a:cubicBezTo>
                <a:cubicBezTo>
                  <a:pt x="295784" y="357031"/>
                  <a:pt x="294534" y="355783"/>
                  <a:pt x="294534" y="354535"/>
                </a:cubicBezTo>
                <a:cubicBezTo>
                  <a:pt x="294534" y="353287"/>
                  <a:pt x="294534" y="353287"/>
                  <a:pt x="295784" y="352039"/>
                </a:cubicBezTo>
                <a:close/>
                <a:moveTo>
                  <a:pt x="283290" y="345799"/>
                </a:moveTo>
                <a:cubicBezTo>
                  <a:pt x="282040" y="347047"/>
                  <a:pt x="282040" y="348295"/>
                  <a:pt x="280790" y="349543"/>
                </a:cubicBezTo>
                <a:cubicBezTo>
                  <a:pt x="280790" y="350791"/>
                  <a:pt x="279542" y="350791"/>
                  <a:pt x="279542" y="352039"/>
                </a:cubicBezTo>
                <a:cubicBezTo>
                  <a:pt x="278292" y="353287"/>
                  <a:pt x="278292" y="353287"/>
                  <a:pt x="278292" y="354535"/>
                </a:cubicBezTo>
                <a:cubicBezTo>
                  <a:pt x="278292" y="354535"/>
                  <a:pt x="278292" y="354535"/>
                  <a:pt x="279542" y="354535"/>
                </a:cubicBezTo>
                <a:cubicBezTo>
                  <a:pt x="279542" y="354535"/>
                  <a:pt x="280790" y="354535"/>
                  <a:pt x="280790" y="353287"/>
                </a:cubicBezTo>
                <a:cubicBezTo>
                  <a:pt x="282040" y="353287"/>
                  <a:pt x="282040" y="352039"/>
                  <a:pt x="283290" y="350791"/>
                </a:cubicBezTo>
                <a:cubicBezTo>
                  <a:pt x="283290" y="349543"/>
                  <a:pt x="284538" y="347047"/>
                  <a:pt x="284538" y="347047"/>
                </a:cubicBezTo>
                <a:cubicBezTo>
                  <a:pt x="285788" y="345799"/>
                  <a:pt x="285788" y="345799"/>
                  <a:pt x="284538" y="345799"/>
                </a:cubicBezTo>
                <a:close/>
                <a:moveTo>
                  <a:pt x="217070" y="345799"/>
                </a:moveTo>
                <a:cubicBezTo>
                  <a:pt x="217070" y="345799"/>
                  <a:pt x="215822" y="345799"/>
                  <a:pt x="215822" y="347047"/>
                </a:cubicBezTo>
                <a:cubicBezTo>
                  <a:pt x="214572" y="347047"/>
                  <a:pt x="215822" y="348295"/>
                  <a:pt x="217070" y="349543"/>
                </a:cubicBezTo>
                <a:cubicBezTo>
                  <a:pt x="217070" y="349543"/>
                  <a:pt x="217070" y="350791"/>
                  <a:pt x="218320" y="350791"/>
                </a:cubicBezTo>
                <a:cubicBezTo>
                  <a:pt x="218320" y="352039"/>
                  <a:pt x="218320" y="352039"/>
                  <a:pt x="219570" y="354535"/>
                </a:cubicBezTo>
                <a:cubicBezTo>
                  <a:pt x="219570" y="355783"/>
                  <a:pt x="219570" y="355783"/>
                  <a:pt x="219570" y="357031"/>
                </a:cubicBezTo>
                <a:cubicBezTo>
                  <a:pt x="220820" y="359526"/>
                  <a:pt x="222068" y="360774"/>
                  <a:pt x="220820" y="363270"/>
                </a:cubicBezTo>
                <a:cubicBezTo>
                  <a:pt x="220820" y="365766"/>
                  <a:pt x="220820" y="365766"/>
                  <a:pt x="219570" y="367014"/>
                </a:cubicBezTo>
                <a:cubicBezTo>
                  <a:pt x="218320" y="368262"/>
                  <a:pt x="218320" y="368262"/>
                  <a:pt x="218320" y="373254"/>
                </a:cubicBezTo>
                <a:cubicBezTo>
                  <a:pt x="217070" y="374502"/>
                  <a:pt x="218320" y="375750"/>
                  <a:pt x="219570" y="375750"/>
                </a:cubicBezTo>
                <a:cubicBezTo>
                  <a:pt x="222068" y="375750"/>
                  <a:pt x="222068" y="372006"/>
                  <a:pt x="223318" y="369510"/>
                </a:cubicBezTo>
                <a:cubicBezTo>
                  <a:pt x="223318" y="368262"/>
                  <a:pt x="223318" y="368262"/>
                  <a:pt x="223318" y="367014"/>
                </a:cubicBezTo>
                <a:cubicBezTo>
                  <a:pt x="223318" y="365766"/>
                  <a:pt x="223318" y="364518"/>
                  <a:pt x="223318" y="363270"/>
                </a:cubicBezTo>
                <a:cubicBezTo>
                  <a:pt x="223318" y="362022"/>
                  <a:pt x="223318" y="360774"/>
                  <a:pt x="224568" y="360774"/>
                </a:cubicBezTo>
                <a:cubicBezTo>
                  <a:pt x="224568" y="359526"/>
                  <a:pt x="224568" y="358278"/>
                  <a:pt x="224568" y="357031"/>
                </a:cubicBezTo>
                <a:cubicBezTo>
                  <a:pt x="223318" y="355783"/>
                  <a:pt x="223318" y="354535"/>
                  <a:pt x="223318" y="353287"/>
                </a:cubicBezTo>
                <a:cubicBezTo>
                  <a:pt x="222068" y="350791"/>
                  <a:pt x="220820" y="348295"/>
                  <a:pt x="218320" y="347047"/>
                </a:cubicBezTo>
                <a:cubicBezTo>
                  <a:pt x="218320" y="347047"/>
                  <a:pt x="218320" y="345799"/>
                  <a:pt x="217070" y="345799"/>
                </a:cubicBezTo>
                <a:close/>
                <a:moveTo>
                  <a:pt x="205826" y="319591"/>
                </a:moveTo>
                <a:cubicBezTo>
                  <a:pt x="204576" y="319591"/>
                  <a:pt x="204576" y="320839"/>
                  <a:pt x="204576" y="322087"/>
                </a:cubicBezTo>
                <a:cubicBezTo>
                  <a:pt x="204576" y="323335"/>
                  <a:pt x="207076" y="324583"/>
                  <a:pt x="207076" y="325831"/>
                </a:cubicBezTo>
                <a:cubicBezTo>
                  <a:pt x="207076" y="327079"/>
                  <a:pt x="207076" y="327079"/>
                  <a:pt x="207076" y="329575"/>
                </a:cubicBezTo>
                <a:cubicBezTo>
                  <a:pt x="208326" y="332071"/>
                  <a:pt x="209574" y="335815"/>
                  <a:pt x="210824" y="338311"/>
                </a:cubicBezTo>
                <a:cubicBezTo>
                  <a:pt x="212074" y="339559"/>
                  <a:pt x="210824" y="340807"/>
                  <a:pt x="213322" y="340807"/>
                </a:cubicBezTo>
                <a:cubicBezTo>
                  <a:pt x="213322" y="342055"/>
                  <a:pt x="214572" y="339559"/>
                  <a:pt x="214572" y="339559"/>
                </a:cubicBezTo>
                <a:cubicBezTo>
                  <a:pt x="213322" y="337063"/>
                  <a:pt x="210824" y="334567"/>
                  <a:pt x="210824" y="330823"/>
                </a:cubicBezTo>
                <a:lnTo>
                  <a:pt x="210824" y="329575"/>
                </a:lnTo>
                <a:cubicBezTo>
                  <a:pt x="209574" y="328327"/>
                  <a:pt x="208326" y="328327"/>
                  <a:pt x="208326" y="325831"/>
                </a:cubicBezTo>
                <a:cubicBezTo>
                  <a:pt x="208326" y="325831"/>
                  <a:pt x="208326" y="324583"/>
                  <a:pt x="208326" y="323335"/>
                </a:cubicBezTo>
                <a:cubicBezTo>
                  <a:pt x="208326" y="322087"/>
                  <a:pt x="208326" y="322087"/>
                  <a:pt x="207076" y="320839"/>
                </a:cubicBezTo>
                <a:cubicBezTo>
                  <a:pt x="207076" y="319591"/>
                  <a:pt x="207076" y="318344"/>
                  <a:pt x="205826" y="319591"/>
                </a:cubicBezTo>
                <a:close/>
                <a:moveTo>
                  <a:pt x="197080" y="287144"/>
                </a:moveTo>
                <a:cubicBezTo>
                  <a:pt x="195832" y="287144"/>
                  <a:pt x="195832" y="287144"/>
                  <a:pt x="195832" y="288392"/>
                </a:cubicBezTo>
                <a:cubicBezTo>
                  <a:pt x="195832" y="289640"/>
                  <a:pt x="195832" y="292136"/>
                  <a:pt x="197080" y="293384"/>
                </a:cubicBezTo>
                <a:cubicBezTo>
                  <a:pt x="198330" y="295880"/>
                  <a:pt x="199580" y="294632"/>
                  <a:pt x="199580" y="292136"/>
                </a:cubicBezTo>
                <a:cubicBezTo>
                  <a:pt x="199580" y="290888"/>
                  <a:pt x="199580" y="289640"/>
                  <a:pt x="199580" y="288392"/>
                </a:cubicBezTo>
                <a:cubicBezTo>
                  <a:pt x="199580" y="287144"/>
                  <a:pt x="198330" y="287144"/>
                  <a:pt x="198330" y="287144"/>
                </a:cubicBezTo>
                <a:cubicBezTo>
                  <a:pt x="197080" y="285896"/>
                  <a:pt x="197080" y="285896"/>
                  <a:pt x="197080" y="287144"/>
                </a:cubicBezTo>
                <a:close/>
                <a:moveTo>
                  <a:pt x="163346" y="287144"/>
                </a:moveTo>
                <a:cubicBezTo>
                  <a:pt x="162098" y="287144"/>
                  <a:pt x="160848" y="287144"/>
                  <a:pt x="160848" y="288392"/>
                </a:cubicBezTo>
                <a:cubicBezTo>
                  <a:pt x="159598" y="289640"/>
                  <a:pt x="158350" y="290888"/>
                  <a:pt x="159598" y="292136"/>
                </a:cubicBezTo>
                <a:cubicBezTo>
                  <a:pt x="160848" y="292136"/>
                  <a:pt x="163346" y="292136"/>
                  <a:pt x="164596" y="290888"/>
                </a:cubicBezTo>
                <a:cubicBezTo>
                  <a:pt x="165846" y="290888"/>
                  <a:pt x="165846" y="289640"/>
                  <a:pt x="165846" y="288392"/>
                </a:cubicBezTo>
                <a:cubicBezTo>
                  <a:pt x="167094" y="287144"/>
                  <a:pt x="165846" y="285896"/>
                  <a:pt x="163346" y="287144"/>
                </a:cubicBezTo>
                <a:close/>
                <a:moveTo>
                  <a:pt x="159598" y="275913"/>
                </a:moveTo>
                <a:cubicBezTo>
                  <a:pt x="157100" y="277161"/>
                  <a:pt x="155850" y="279657"/>
                  <a:pt x="153352" y="280904"/>
                </a:cubicBezTo>
                <a:cubicBezTo>
                  <a:pt x="152102" y="282152"/>
                  <a:pt x="152102" y="282152"/>
                  <a:pt x="152102" y="284648"/>
                </a:cubicBezTo>
                <a:lnTo>
                  <a:pt x="153352" y="284648"/>
                </a:lnTo>
                <a:lnTo>
                  <a:pt x="154600" y="284648"/>
                </a:lnTo>
                <a:cubicBezTo>
                  <a:pt x="158350" y="282152"/>
                  <a:pt x="159598" y="280904"/>
                  <a:pt x="160848" y="278409"/>
                </a:cubicBezTo>
                <a:cubicBezTo>
                  <a:pt x="162098" y="277161"/>
                  <a:pt x="160848" y="273417"/>
                  <a:pt x="159598" y="275913"/>
                </a:cubicBezTo>
                <a:close/>
                <a:moveTo>
                  <a:pt x="160848" y="264681"/>
                </a:moveTo>
                <a:cubicBezTo>
                  <a:pt x="158350" y="267177"/>
                  <a:pt x="153352" y="269673"/>
                  <a:pt x="152102" y="273417"/>
                </a:cubicBezTo>
                <a:cubicBezTo>
                  <a:pt x="150852" y="275913"/>
                  <a:pt x="153352" y="275913"/>
                  <a:pt x="154600" y="274665"/>
                </a:cubicBezTo>
                <a:cubicBezTo>
                  <a:pt x="155850" y="274665"/>
                  <a:pt x="155850" y="274665"/>
                  <a:pt x="157100" y="273417"/>
                </a:cubicBezTo>
                <a:cubicBezTo>
                  <a:pt x="158350" y="272169"/>
                  <a:pt x="160848" y="268425"/>
                  <a:pt x="163346" y="267177"/>
                </a:cubicBezTo>
                <a:cubicBezTo>
                  <a:pt x="164596" y="264681"/>
                  <a:pt x="163346" y="263433"/>
                  <a:pt x="160848" y="264681"/>
                </a:cubicBezTo>
                <a:close/>
                <a:moveTo>
                  <a:pt x="187086" y="257193"/>
                </a:moveTo>
                <a:cubicBezTo>
                  <a:pt x="185836" y="258441"/>
                  <a:pt x="185836" y="260937"/>
                  <a:pt x="184586" y="263433"/>
                </a:cubicBezTo>
                <a:cubicBezTo>
                  <a:pt x="183338" y="264681"/>
                  <a:pt x="182088" y="267177"/>
                  <a:pt x="180838" y="268425"/>
                </a:cubicBezTo>
                <a:cubicBezTo>
                  <a:pt x="178340" y="273417"/>
                  <a:pt x="174592" y="277161"/>
                  <a:pt x="172092" y="280904"/>
                </a:cubicBezTo>
                <a:cubicBezTo>
                  <a:pt x="170844" y="282152"/>
                  <a:pt x="169594" y="284648"/>
                  <a:pt x="172092" y="284648"/>
                </a:cubicBezTo>
                <a:cubicBezTo>
                  <a:pt x="172092" y="285896"/>
                  <a:pt x="172092" y="284648"/>
                  <a:pt x="173342" y="284648"/>
                </a:cubicBezTo>
                <a:cubicBezTo>
                  <a:pt x="174592" y="284648"/>
                  <a:pt x="174592" y="282152"/>
                  <a:pt x="177090" y="280904"/>
                </a:cubicBezTo>
                <a:cubicBezTo>
                  <a:pt x="178340" y="278409"/>
                  <a:pt x="180838" y="275913"/>
                  <a:pt x="182088" y="272169"/>
                </a:cubicBezTo>
                <a:cubicBezTo>
                  <a:pt x="183338" y="269673"/>
                  <a:pt x="185836" y="267177"/>
                  <a:pt x="187086" y="263433"/>
                </a:cubicBezTo>
                <a:cubicBezTo>
                  <a:pt x="187086" y="260937"/>
                  <a:pt x="188334" y="260937"/>
                  <a:pt x="188334" y="259689"/>
                </a:cubicBezTo>
                <a:cubicBezTo>
                  <a:pt x="188334" y="258441"/>
                  <a:pt x="188334" y="257193"/>
                  <a:pt x="188334" y="257193"/>
                </a:cubicBezTo>
                <a:cubicBezTo>
                  <a:pt x="188334" y="254697"/>
                  <a:pt x="187086" y="254697"/>
                  <a:pt x="187086" y="257193"/>
                </a:cubicBezTo>
                <a:close/>
                <a:moveTo>
                  <a:pt x="153352" y="255945"/>
                </a:moveTo>
                <a:cubicBezTo>
                  <a:pt x="152102" y="254697"/>
                  <a:pt x="149604" y="255945"/>
                  <a:pt x="149604" y="257193"/>
                </a:cubicBezTo>
                <a:cubicBezTo>
                  <a:pt x="148354" y="258441"/>
                  <a:pt x="147104" y="260937"/>
                  <a:pt x="145854" y="262185"/>
                </a:cubicBezTo>
                <a:cubicBezTo>
                  <a:pt x="145854" y="263433"/>
                  <a:pt x="145854" y="265929"/>
                  <a:pt x="147104" y="264681"/>
                </a:cubicBezTo>
                <a:cubicBezTo>
                  <a:pt x="148354" y="264681"/>
                  <a:pt x="148354" y="263433"/>
                  <a:pt x="148354" y="263433"/>
                </a:cubicBezTo>
                <a:cubicBezTo>
                  <a:pt x="149604" y="262185"/>
                  <a:pt x="149604" y="260937"/>
                  <a:pt x="152102" y="259689"/>
                </a:cubicBezTo>
                <a:cubicBezTo>
                  <a:pt x="153352" y="258441"/>
                  <a:pt x="157100" y="259689"/>
                  <a:pt x="155850" y="257193"/>
                </a:cubicBezTo>
                <a:cubicBezTo>
                  <a:pt x="154600" y="257193"/>
                  <a:pt x="153352" y="257193"/>
                  <a:pt x="153352" y="255945"/>
                </a:cubicBezTo>
                <a:close/>
                <a:moveTo>
                  <a:pt x="172092" y="254697"/>
                </a:moveTo>
                <a:cubicBezTo>
                  <a:pt x="170844" y="250953"/>
                  <a:pt x="167094" y="254697"/>
                  <a:pt x="167094" y="255945"/>
                </a:cubicBezTo>
                <a:cubicBezTo>
                  <a:pt x="167094" y="257193"/>
                  <a:pt x="165846" y="258441"/>
                  <a:pt x="167094" y="258441"/>
                </a:cubicBezTo>
                <a:cubicBezTo>
                  <a:pt x="169594" y="259689"/>
                  <a:pt x="172092" y="257193"/>
                  <a:pt x="172092" y="254697"/>
                </a:cubicBezTo>
                <a:close/>
                <a:moveTo>
                  <a:pt x="177090" y="253449"/>
                </a:moveTo>
                <a:cubicBezTo>
                  <a:pt x="177090" y="254697"/>
                  <a:pt x="175840" y="255945"/>
                  <a:pt x="174592" y="257193"/>
                </a:cubicBezTo>
                <a:cubicBezTo>
                  <a:pt x="173342" y="259689"/>
                  <a:pt x="172092" y="263433"/>
                  <a:pt x="169594" y="265929"/>
                </a:cubicBezTo>
                <a:cubicBezTo>
                  <a:pt x="169594" y="267177"/>
                  <a:pt x="167094" y="268425"/>
                  <a:pt x="167094" y="269673"/>
                </a:cubicBezTo>
                <a:lnTo>
                  <a:pt x="165846" y="270921"/>
                </a:lnTo>
                <a:cubicBezTo>
                  <a:pt x="164596" y="272169"/>
                  <a:pt x="167094" y="272169"/>
                  <a:pt x="167094" y="272169"/>
                </a:cubicBezTo>
                <a:cubicBezTo>
                  <a:pt x="169594" y="270921"/>
                  <a:pt x="172092" y="268425"/>
                  <a:pt x="172092" y="265929"/>
                </a:cubicBezTo>
                <a:cubicBezTo>
                  <a:pt x="175840" y="262185"/>
                  <a:pt x="177090" y="260937"/>
                  <a:pt x="179588" y="257193"/>
                </a:cubicBezTo>
                <a:lnTo>
                  <a:pt x="180838" y="254697"/>
                </a:lnTo>
                <a:cubicBezTo>
                  <a:pt x="179588" y="252201"/>
                  <a:pt x="178340" y="252201"/>
                  <a:pt x="177090" y="253449"/>
                </a:cubicBezTo>
                <a:close/>
                <a:moveTo>
                  <a:pt x="118368" y="253449"/>
                </a:moveTo>
                <a:cubicBezTo>
                  <a:pt x="119618" y="252201"/>
                  <a:pt x="120866" y="252201"/>
                  <a:pt x="120866" y="253449"/>
                </a:cubicBezTo>
                <a:cubicBezTo>
                  <a:pt x="122116" y="253449"/>
                  <a:pt x="122116" y="253449"/>
                  <a:pt x="122116" y="254697"/>
                </a:cubicBezTo>
                <a:cubicBezTo>
                  <a:pt x="125864" y="257193"/>
                  <a:pt x="129612" y="263433"/>
                  <a:pt x="129612" y="267177"/>
                </a:cubicBezTo>
                <a:cubicBezTo>
                  <a:pt x="129612" y="269673"/>
                  <a:pt x="130862" y="268425"/>
                  <a:pt x="130862" y="270921"/>
                </a:cubicBezTo>
                <a:cubicBezTo>
                  <a:pt x="132112" y="273417"/>
                  <a:pt x="132112" y="277161"/>
                  <a:pt x="132112" y="278409"/>
                </a:cubicBezTo>
                <a:cubicBezTo>
                  <a:pt x="132112" y="280904"/>
                  <a:pt x="132112" y="280904"/>
                  <a:pt x="129612" y="284648"/>
                </a:cubicBezTo>
                <a:cubicBezTo>
                  <a:pt x="128364" y="287144"/>
                  <a:pt x="125864" y="292136"/>
                  <a:pt x="122116" y="295880"/>
                </a:cubicBezTo>
                <a:cubicBezTo>
                  <a:pt x="120866" y="295880"/>
                  <a:pt x="120866" y="295880"/>
                  <a:pt x="118368" y="298376"/>
                </a:cubicBezTo>
                <a:cubicBezTo>
                  <a:pt x="118368" y="298376"/>
                  <a:pt x="115870" y="299624"/>
                  <a:pt x="115870" y="300872"/>
                </a:cubicBezTo>
                <a:cubicBezTo>
                  <a:pt x="114620" y="300872"/>
                  <a:pt x="113370" y="302120"/>
                  <a:pt x="113370" y="300872"/>
                </a:cubicBezTo>
                <a:cubicBezTo>
                  <a:pt x="112122" y="299624"/>
                  <a:pt x="113370" y="298376"/>
                  <a:pt x="113370" y="298376"/>
                </a:cubicBezTo>
                <a:cubicBezTo>
                  <a:pt x="115870" y="294632"/>
                  <a:pt x="118368" y="290888"/>
                  <a:pt x="118368" y="289640"/>
                </a:cubicBezTo>
                <a:cubicBezTo>
                  <a:pt x="119618" y="289640"/>
                  <a:pt x="119618" y="288392"/>
                  <a:pt x="120866" y="288392"/>
                </a:cubicBezTo>
                <a:cubicBezTo>
                  <a:pt x="120866" y="287144"/>
                  <a:pt x="120866" y="287144"/>
                  <a:pt x="118368" y="285896"/>
                </a:cubicBezTo>
                <a:cubicBezTo>
                  <a:pt x="118368" y="285896"/>
                  <a:pt x="117118" y="287144"/>
                  <a:pt x="115870" y="287144"/>
                </a:cubicBezTo>
                <a:cubicBezTo>
                  <a:pt x="114620" y="289640"/>
                  <a:pt x="113370" y="292136"/>
                  <a:pt x="112122" y="295880"/>
                </a:cubicBezTo>
                <a:cubicBezTo>
                  <a:pt x="110872" y="295880"/>
                  <a:pt x="110872" y="295880"/>
                  <a:pt x="109622" y="295880"/>
                </a:cubicBezTo>
                <a:cubicBezTo>
                  <a:pt x="108372" y="297128"/>
                  <a:pt x="107124" y="298376"/>
                  <a:pt x="105874" y="297128"/>
                </a:cubicBezTo>
                <a:cubicBezTo>
                  <a:pt x="103376" y="295880"/>
                  <a:pt x="99628" y="292136"/>
                  <a:pt x="100876" y="289640"/>
                </a:cubicBezTo>
                <a:cubicBezTo>
                  <a:pt x="102126" y="287144"/>
                  <a:pt x="104624" y="289640"/>
                  <a:pt x="107124" y="290888"/>
                </a:cubicBezTo>
                <a:cubicBezTo>
                  <a:pt x="108372" y="290888"/>
                  <a:pt x="109622" y="288392"/>
                  <a:pt x="109622" y="288392"/>
                </a:cubicBezTo>
                <a:cubicBezTo>
                  <a:pt x="110872" y="287144"/>
                  <a:pt x="112122" y="284648"/>
                  <a:pt x="112122" y="283400"/>
                </a:cubicBezTo>
                <a:cubicBezTo>
                  <a:pt x="112122" y="282152"/>
                  <a:pt x="112122" y="280904"/>
                  <a:pt x="112122" y="280904"/>
                </a:cubicBezTo>
                <a:cubicBezTo>
                  <a:pt x="109622" y="280904"/>
                  <a:pt x="109622" y="282152"/>
                  <a:pt x="108372" y="282152"/>
                </a:cubicBezTo>
                <a:cubicBezTo>
                  <a:pt x="107124" y="284648"/>
                  <a:pt x="104624" y="283400"/>
                  <a:pt x="103376" y="283400"/>
                </a:cubicBezTo>
                <a:cubicBezTo>
                  <a:pt x="100876" y="284648"/>
                  <a:pt x="100876" y="285896"/>
                  <a:pt x="99628" y="287144"/>
                </a:cubicBezTo>
                <a:cubicBezTo>
                  <a:pt x="98378" y="288392"/>
                  <a:pt x="97128" y="288392"/>
                  <a:pt x="95878" y="288392"/>
                </a:cubicBezTo>
                <a:cubicBezTo>
                  <a:pt x="94630" y="288392"/>
                  <a:pt x="94630" y="287144"/>
                  <a:pt x="94630" y="287144"/>
                </a:cubicBezTo>
                <a:cubicBezTo>
                  <a:pt x="93380" y="284648"/>
                  <a:pt x="95878" y="282152"/>
                  <a:pt x="95878" y="279657"/>
                </a:cubicBezTo>
                <a:cubicBezTo>
                  <a:pt x="97128" y="278409"/>
                  <a:pt x="97128" y="278409"/>
                  <a:pt x="98378" y="277161"/>
                </a:cubicBezTo>
                <a:cubicBezTo>
                  <a:pt x="98378" y="274665"/>
                  <a:pt x="98378" y="273417"/>
                  <a:pt x="98378" y="272169"/>
                </a:cubicBezTo>
                <a:cubicBezTo>
                  <a:pt x="100876" y="269673"/>
                  <a:pt x="102126" y="268425"/>
                  <a:pt x="104624" y="267177"/>
                </a:cubicBezTo>
                <a:cubicBezTo>
                  <a:pt x="107124" y="265929"/>
                  <a:pt x="108372" y="264681"/>
                  <a:pt x="109622" y="263433"/>
                </a:cubicBezTo>
                <a:cubicBezTo>
                  <a:pt x="112122" y="260937"/>
                  <a:pt x="114620" y="258441"/>
                  <a:pt x="115870" y="257193"/>
                </a:cubicBezTo>
                <a:cubicBezTo>
                  <a:pt x="117118" y="255945"/>
                  <a:pt x="118368" y="254697"/>
                  <a:pt x="118368" y="253449"/>
                </a:cubicBezTo>
                <a:close/>
                <a:moveTo>
                  <a:pt x="262362" y="251265"/>
                </a:moveTo>
                <a:cubicBezTo>
                  <a:pt x="260800" y="251577"/>
                  <a:pt x="258926" y="252201"/>
                  <a:pt x="258302" y="252201"/>
                </a:cubicBezTo>
                <a:cubicBezTo>
                  <a:pt x="257052" y="253449"/>
                  <a:pt x="257052" y="253449"/>
                  <a:pt x="255802" y="253449"/>
                </a:cubicBezTo>
                <a:cubicBezTo>
                  <a:pt x="253304" y="254697"/>
                  <a:pt x="250804" y="254697"/>
                  <a:pt x="247056" y="254697"/>
                </a:cubicBezTo>
                <a:cubicBezTo>
                  <a:pt x="245808" y="254697"/>
                  <a:pt x="244558" y="253449"/>
                  <a:pt x="243308" y="253449"/>
                </a:cubicBezTo>
                <a:lnTo>
                  <a:pt x="241836" y="253817"/>
                </a:lnTo>
                <a:lnTo>
                  <a:pt x="238310" y="254697"/>
                </a:lnTo>
                <a:cubicBezTo>
                  <a:pt x="238310" y="257193"/>
                  <a:pt x="238310" y="257193"/>
                  <a:pt x="237062" y="257193"/>
                </a:cubicBezTo>
                <a:cubicBezTo>
                  <a:pt x="237062" y="258441"/>
                  <a:pt x="235812" y="258441"/>
                  <a:pt x="234562" y="258441"/>
                </a:cubicBezTo>
                <a:cubicBezTo>
                  <a:pt x="233314" y="258441"/>
                  <a:pt x="230814" y="259689"/>
                  <a:pt x="230814" y="260937"/>
                </a:cubicBezTo>
                <a:cubicBezTo>
                  <a:pt x="230814" y="262185"/>
                  <a:pt x="230814" y="263433"/>
                  <a:pt x="230814" y="263433"/>
                </a:cubicBezTo>
                <a:cubicBezTo>
                  <a:pt x="233314" y="262185"/>
                  <a:pt x="235812" y="259689"/>
                  <a:pt x="238310" y="259689"/>
                </a:cubicBezTo>
                <a:cubicBezTo>
                  <a:pt x="242060" y="258441"/>
                  <a:pt x="245808" y="258441"/>
                  <a:pt x="250804" y="258441"/>
                </a:cubicBezTo>
                <a:cubicBezTo>
                  <a:pt x="252054" y="258441"/>
                  <a:pt x="254554" y="260937"/>
                  <a:pt x="255802" y="260937"/>
                </a:cubicBezTo>
                <a:cubicBezTo>
                  <a:pt x="258302" y="262185"/>
                  <a:pt x="258302" y="260937"/>
                  <a:pt x="259550" y="259689"/>
                </a:cubicBezTo>
                <a:cubicBezTo>
                  <a:pt x="260800" y="257193"/>
                  <a:pt x="263298" y="255945"/>
                  <a:pt x="264548" y="252201"/>
                </a:cubicBezTo>
                <a:cubicBezTo>
                  <a:pt x="265174" y="250953"/>
                  <a:pt x="263924" y="250953"/>
                  <a:pt x="262362" y="251265"/>
                </a:cubicBezTo>
                <a:close/>
                <a:moveTo>
                  <a:pt x="182088" y="244713"/>
                </a:moveTo>
                <a:cubicBezTo>
                  <a:pt x="180838" y="247209"/>
                  <a:pt x="179588" y="249705"/>
                  <a:pt x="180838" y="250953"/>
                </a:cubicBezTo>
                <a:cubicBezTo>
                  <a:pt x="180838" y="250953"/>
                  <a:pt x="180838" y="252201"/>
                  <a:pt x="182088" y="252201"/>
                </a:cubicBezTo>
                <a:cubicBezTo>
                  <a:pt x="184586" y="250953"/>
                  <a:pt x="184586" y="248457"/>
                  <a:pt x="184586" y="245961"/>
                </a:cubicBezTo>
                <a:cubicBezTo>
                  <a:pt x="184586" y="244713"/>
                  <a:pt x="185836" y="242217"/>
                  <a:pt x="182088" y="244713"/>
                </a:cubicBezTo>
                <a:close/>
                <a:moveTo>
                  <a:pt x="177090" y="242217"/>
                </a:moveTo>
                <a:cubicBezTo>
                  <a:pt x="175840" y="243465"/>
                  <a:pt x="174592" y="243465"/>
                  <a:pt x="174592" y="244713"/>
                </a:cubicBezTo>
                <a:cubicBezTo>
                  <a:pt x="173342" y="247209"/>
                  <a:pt x="174592" y="247209"/>
                  <a:pt x="177090" y="245961"/>
                </a:cubicBezTo>
                <a:cubicBezTo>
                  <a:pt x="177090" y="244713"/>
                  <a:pt x="178340" y="244713"/>
                  <a:pt x="178340" y="243465"/>
                </a:cubicBezTo>
                <a:cubicBezTo>
                  <a:pt x="179588" y="240970"/>
                  <a:pt x="177090" y="240970"/>
                  <a:pt x="177090" y="242217"/>
                </a:cubicBezTo>
                <a:close/>
                <a:moveTo>
                  <a:pt x="158350" y="238474"/>
                </a:moveTo>
                <a:cubicBezTo>
                  <a:pt x="157100" y="238474"/>
                  <a:pt x="154600" y="240970"/>
                  <a:pt x="153352" y="242217"/>
                </a:cubicBezTo>
                <a:cubicBezTo>
                  <a:pt x="153352" y="243465"/>
                  <a:pt x="153352" y="243465"/>
                  <a:pt x="153352" y="244713"/>
                </a:cubicBezTo>
                <a:cubicBezTo>
                  <a:pt x="155850" y="247209"/>
                  <a:pt x="155850" y="247209"/>
                  <a:pt x="157100" y="249705"/>
                </a:cubicBezTo>
                <a:cubicBezTo>
                  <a:pt x="158350" y="249705"/>
                  <a:pt x="159598" y="249705"/>
                  <a:pt x="159598" y="249705"/>
                </a:cubicBezTo>
                <a:cubicBezTo>
                  <a:pt x="160848" y="249705"/>
                  <a:pt x="163346" y="249705"/>
                  <a:pt x="164596" y="248457"/>
                </a:cubicBezTo>
                <a:cubicBezTo>
                  <a:pt x="164596" y="247209"/>
                  <a:pt x="164596" y="247209"/>
                  <a:pt x="164596" y="247209"/>
                </a:cubicBezTo>
                <a:cubicBezTo>
                  <a:pt x="165846" y="244713"/>
                  <a:pt x="165846" y="243465"/>
                  <a:pt x="165846" y="240970"/>
                </a:cubicBezTo>
                <a:cubicBezTo>
                  <a:pt x="165846" y="239722"/>
                  <a:pt x="164596" y="240970"/>
                  <a:pt x="163346" y="239722"/>
                </a:cubicBezTo>
                <a:cubicBezTo>
                  <a:pt x="160848" y="239722"/>
                  <a:pt x="160848" y="238474"/>
                  <a:pt x="159598" y="238474"/>
                </a:cubicBezTo>
                <a:close/>
                <a:moveTo>
                  <a:pt x="182088" y="233482"/>
                </a:moveTo>
                <a:cubicBezTo>
                  <a:pt x="180838" y="233482"/>
                  <a:pt x="180838" y="234730"/>
                  <a:pt x="179588" y="235978"/>
                </a:cubicBezTo>
                <a:cubicBezTo>
                  <a:pt x="179588" y="237226"/>
                  <a:pt x="180838" y="238474"/>
                  <a:pt x="183338" y="238474"/>
                </a:cubicBezTo>
                <a:cubicBezTo>
                  <a:pt x="183338" y="238474"/>
                  <a:pt x="185836" y="237226"/>
                  <a:pt x="185836" y="235978"/>
                </a:cubicBezTo>
                <a:cubicBezTo>
                  <a:pt x="184586" y="234730"/>
                  <a:pt x="183338" y="233482"/>
                  <a:pt x="182088" y="233482"/>
                </a:cubicBezTo>
                <a:close/>
                <a:moveTo>
                  <a:pt x="200828" y="228490"/>
                </a:moveTo>
                <a:cubicBezTo>
                  <a:pt x="200828" y="229738"/>
                  <a:pt x="199580" y="230986"/>
                  <a:pt x="199580" y="232234"/>
                </a:cubicBezTo>
                <a:cubicBezTo>
                  <a:pt x="200828" y="233482"/>
                  <a:pt x="200828" y="233482"/>
                  <a:pt x="202078" y="233482"/>
                </a:cubicBezTo>
                <a:cubicBezTo>
                  <a:pt x="203328" y="233482"/>
                  <a:pt x="203328" y="233482"/>
                  <a:pt x="203328" y="233482"/>
                </a:cubicBezTo>
                <a:cubicBezTo>
                  <a:pt x="204576" y="232234"/>
                  <a:pt x="204576" y="230986"/>
                  <a:pt x="204576" y="229738"/>
                </a:cubicBezTo>
                <a:cubicBezTo>
                  <a:pt x="204576" y="228490"/>
                  <a:pt x="204576" y="228490"/>
                  <a:pt x="203328" y="228490"/>
                </a:cubicBezTo>
                <a:cubicBezTo>
                  <a:pt x="203328" y="228490"/>
                  <a:pt x="202078" y="228490"/>
                  <a:pt x="200828" y="228490"/>
                </a:cubicBezTo>
                <a:close/>
                <a:moveTo>
                  <a:pt x="179588" y="225994"/>
                </a:moveTo>
                <a:cubicBezTo>
                  <a:pt x="178340" y="227242"/>
                  <a:pt x="179588" y="228490"/>
                  <a:pt x="179588" y="228490"/>
                </a:cubicBezTo>
                <a:cubicBezTo>
                  <a:pt x="180838" y="228490"/>
                  <a:pt x="180838" y="228490"/>
                  <a:pt x="180838" y="227242"/>
                </a:cubicBezTo>
                <a:cubicBezTo>
                  <a:pt x="182088" y="225994"/>
                  <a:pt x="180838" y="224746"/>
                  <a:pt x="179588" y="225994"/>
                </a:cubicBezTo>
                <a:close/>
                <a:moveTo>
                  <a:pt x="152102" y="217258"/>
                </a:moveTo>
                <a:cubicBezTo>
                  <a:pt x="152102" y="218506"/>
                  <a:pt x="152102" y="218506"/>
                  <a:pt x="152102" y="219754"/>
                </a:cubicBezTo>
                <a:cubicBezTo>
                  <a:pt x="155850" y="221002"/>
                  <a:pt x="158350" y="222250"/>
                  <a:pt x="160848" y="222250"/>
                </a:cubicBezTo>
                <a:cubicBezTo>
                  <a:pt x="162098" y="223498"/>
                  <a:pt x="163346" y="223498"/>
                  <a:pt x="164596" y="223498"/>
                </a:cubicBezTo>
                <a:cubicBezTo>
                  <a:pt x="165846" y="224746"/>
                  <a:pt x="169594" y="225994"/>
                  <a:pt x="172092" y="228490"/>
                </a:cubicBezTo>
                <a:cubicBezTo>
                  <a:pt x="172092" y="228490"/>
                  <a:pt x="172092" y="228490"/>
                  <a:pt x="173342" y="228490"/>
                </a:cubicBezTo>
                <a:cubicBezTo>
                  <a:pt x="173342" y="229738"/>
                  <a:pt x="173342" y="227242"/>
                  <a:pt x="173342" y="225994"/>
                </a:cubicBezTo>
                <a:cubicBezTo>
                  <a:pt x="172092" y="224746"/>
                  <a:pt x="168344" y="223498"/>
                  <a:pt x="167094" y="223498"/>
                </a:cubicBezTo>
                <a:cubicBezTo>
                  <a:pt x="164596" y="222250"/>
                  <a:pt x="160848" y="219754"/>
                  <a:pt x="158350" y="218506"/>
                </a:cubicBezTo>
                <a:cubicBezTo>
                  <a:pt x="157100" y="217258"/>
                  <a:pt x="152102" y="214762"/>
                  <a:pt x="152102" y="217258"/>
                </a:cubicBezTo>
                <a:close/>
                <a:moveTo>
                  <a:pt x="170844" y="199787"/>
                </a:moveTo>
                <a:cubicBezTo>
                  <a:pt x="172092" y="199787"/>
                  <a:pt x="173342" y="198539"/>
                  <a:pt x="174592" y="199787"/>
                </a:cubicBezTo>
                <a:lnTo>
                  <a:pt x="174592" y="201035"/>
                </a:lnTo>
                <a:cubicBezTo>
                  <a:pt x="174592" y="204778"/>
                  <a:pt x="174592" y="207274"/>
                  <a:pt x="172092" y="209770"/>
                </a:cubicBezTo>
                <a:cubicBezTo>
                  <a:pt x="172092" y="212266"/>
                  <a:pt x="169594" y="212266"/>
                  <a:pt x="169594" y="212266"/>
                </a:cubicBezTo>
                <a:cubicBezTo>
                  <a:pt x="168344" y="213514"/>
                  <a:pt x="167094" y="213514"/>
                  <a:pt x="165846" y="213514"/>
                </a:cubicBezTo>
                <a:cubicBezTo>
                  <a:pt x="165846" y="212266"/>
                  <a:pt x="164596" y="212266"/>
                  <a:pt x="164596" y="212266"/>
                </a:cubicBezTo>
                <a:cubicBezTo>
                  <a:pt x="162098" y="209770"/>
                  <a:pt x="162098" y="208522"/>
                  <a:pt x="164596" y="207274"/>
                </a:cubicBezTo>
                <a:cubicBezTo>
                  <a:pt x="164596" y="206026"/>
                  <a:pt x="165846" y="203530"/>
                  <a:pt x="167094" y="202283"/>
                </a:cubicBezTo>
                <a:cubicBezTo>
                  <a:pt x="168344" y="202283"/>
                  <a:pt x="169594" y="201035"/>
                  <a:pt x="170844" y="199787"/>
                </a:cubicBezTo>
                <a:close/>
                <a:moveTo>
                  <a:pt x="278292" y="196043"/>
                </a:moveTo>
                <a:cubicBezTo>
                  <a:pt x="278292" y="197291"/>
                  <a:pt x="279542" y="198539"/>
                  <a:pt x="279542" y="198539"/>
                </a:cubicBezTo>
                <a:cubicBezTo>
                  <a:pt x="279542" y="198539"/>
                  <a:pt x="279542" y="199787"/>
                  <a:pt x="280790" y="199787"/>
                </a:cubicBezTo>
                <a:cubicBezTo>
                  <a:pt x="283290" y="206026"/>
                  <a:pt x="284538" y="212266"/>
                  <a:pt x="283290" y="217258"/>
                </a:cubicBezTo>
                <a:cubicBezTo>
                  <a:pt x="283290" y="219754"/>
                  <a:pt x="283290" y="219754"/>
                  <a:pt x="282040" y="221002"/>
                </a:cubicBezTo>
                <a:cubicBezTo>
                  <a:pt x="279542" y="223498"/>
                  <a:pt x="277042" y="223498"/>
                  <a:pt x="274544" y="223498"/>
                </a:cubicBezTo>
                <a:cubicBezTo>
                  <a:pt x="272044" y="223498"/>
                  <a:pt x="270796" y="224746"/>
                  <a:pt x="269546" y="224746"/>
                </a:cubicBezTo>
                <a:cubicBezTo>
                  <a:pt x="267048" y="225994"/>
                  <a:pt x="265798" y="228490"/>
                  <a:pt x="264548" y="228490"/>
                </a:cubicBezTo>
                <a:cubicBezTo>
                  <a:pt x="264548" y="228490"/>
                  <a:pt x="264548" y="228490"/>
                  <a:pt x="264548" y="229738"/>
                </a:cubicBezTo>
                <a:cubicBezTo>
                  <a:pt x="260800" y="229738"/>
                  <a:pt x="258302" y="230986"/>
                  <a:pt x="255802" y="232234"/>
                </a:cubicBezTo>
                <a:cubicBezTo>
                  <a:pt x="253304" y="233482"/>
                  <a:pt x="250804" y="235978"/>
                  <a:pt x="247056" y="235978"/>
                </a:cubicBezTo>
                <a:cubicBezTo>
                  <a:pt x="245808" y="237226"/>
                  <a:pt x="243308" y="235978"/>
                  <a:pt x="242060" y="237226"/>
                </a:cubicBezTo>
                <a:cubicBezTo>
                  <a:pt x="239560" y="237226"/>
                  <a:pt x="238310" y="237226"/>
                  <a:pt x="238310" y="237226"/>
                </a:cubicBezTo>
                <a:cubicBezTo>
                  <a:pt x="238310" y="238474"/>
                  <a:pt x="237062" y="238474"/>
                  <a:pt x="235812" y="238474"/>
                </a:cubicBezTo>
                <a:cubicBezTo>
                  <a:pt x="230814" y="237226"/>
                  <a:pt x="230814" y="230986"/>
                  <a:pt x="228316" y="228490"/>
                </a:cubicBezTo>
                <a:cubicBezTo>
                  <a:pt x="228316" y="227242"/>
                  <a:pt x="228316" y="227242"/>
                  <a:pt x="228316" y="225994"/>
                </a:cubicBezTo>
                <a:cubicBezTo>
                  <a:pt x="229566" y="224746"/>
                  <a:pt x="230814" y="223498"/>
                  <a:pt x="232064" y="223498"/>
                </a:cubicBezTo>
                <a:cubicBezTo>
                  <a:pt x="235812" y="219754"/>
                  <a:pt x="239560" y="218506"/>
                  <a:pt x="244558" y="216010"/>
                </a:cubicBezTo>
                <a:cubicBezTo>
                  <a:pt x="248306" y="214762"/>
                  <a:pt x="250804" y="213514"/>
                  <a:pt x="253304" y="212266"/>
                </a:cubicBezTo>
                <a:cubicBezTo>
                  <a:pt x="255802" y="211018"/>
                  <a:pt x="259550" y="212266"/>
                  <a:pt x="259550" y="208522"/>
                </a:cubicBezTo>
                <a:cubicBezTo>
                  <a:pt x="259550" y="206026"/>
                  <a:pt x="255802" y="206026"/>
                  <a:pt x="258302" y="203530"/>
                </a:cubicBezTo>
                <a:cubicBezTo>
                  <a:pt x="258302" y="203530"/>
                  <a:pt x="258302" y="202283"/>
                  <a:pt x="259550" y="202283"/>
                </a:cubicBezTo>
                <a:cubicBezTo>
                  <a:pt x="259550" y="202283"/>
                  <a:pt x="260800" y="201035"/>
                  <a:pt x="262050" y="199787"/>
                </a:cubicBezTo>
                <a:cubicBezTo>
                  <a:pt x="265798" y="199787"/>
                  <a:pt x="268296" y="198539"/>
                  <a:pt x="272044" y="198539"/>
                </a:cubicBezTo>
                <a:cubicBezTo>
                  <a:pt x="273294" y="197291"/>
                  <a:pt x="275792" y="194795"/>
                  <a:pt x="278292" y="196043"/>
                </a:cubicBezTo>
                <a:close/>
                <a:moveTo>
                  <a:pt x="138358" y="196043"/>
                </a:moveTo>
                <a:lnTo>
                  <a:pt x="138198" y="196126"/>
                </a:lnTo>
                <a:lnTo>
                  <a:pt x="134766" y="197915"/>
                </a:lnTo>
                <a:cubicBezTo>
                  <a:pt x="133986" y="198851"/>
                  <a:pt x="133986" y="199787"/>
                  <a:pt x="135860" y="199787"/>
                </a:cubicBezTo>
                <a:cubicBezTo>
                  <a:pt x="137110" y="199787"/>
                  <a:pt x="138358" y="198539"/>
                  <a:pt x="138358" y="197291"/>
                </a:cubicBezTo>
                <a:lnTo>
                  <a:pt x="138358" y="196227"/>
                </a:lnTo>
                <a:close/>
                <a:moveTo>
                  <a:pt x="193332" y="192299"/>
                </a:moveTo>
                <a:cubicBezTo>
                  <a:pt x="193332" y="191051"/>
                  <a:pt x="194582" y="191051"/>
                  <a:pt x="195832" y="192299"/>
                </a:cubicBezTo>
                <a:cubicBezTo>
                  <a:pt x="195832" y="192299"/>
                  <a:pt x="195832" y="193547"/>
                  <a:pt x="197080" y="193547"/>
                </a:cubicBezTo>
                <a:cubicBezTo>
                  <a:pt x="197080" y="196043"/>
                  <a:pt x="199580" y="198539"/>
                  <a:pt x="200828" y="201035"/>
                </a:cubicBezTo>
                <a:lnTo>
                  <a:pt x="200828" y="202283"/>
                </a:lnTo>
                <a:cubicBezTo>
                  <a:pt x="200828" y="202283"/>
                  <a:pt x="200828" y="202283"/>
                  <a:pt x="199580" y="202283"/>
                </a:cubicBezTo>
                <a:cubicBezTo>
                  <a:pt x="198330" y="202283"/>
                  <a:pt x="197080" y="203530"/>
                  <a:pt x="194582" y="203530"/>
                </a:cubicBezTo>
                <a:cubicBezTo>
                  <a:pt x="193332" y="203530"/>
                  <a:pt x="193332" y="203530"/>
                  <a:pt x="193332" y="202283"/>
                </a:cubicBezTo>
                <a:cubicBezTo>
                  <a:pt x="192082" y="199787"/>
                  <a:pt x="192082" y="197291"/>
                  <a:pt x="192082" y="194795"/>
                </a:cubicBezTo>
                <a:cubicBezTo>
                  <a:pt x="193332" y="193547"/>
                  <a:pt x="193332" y="192299"/>
                  <a:pt x="193332" y="192299"/>
                </a:cubicBezTo>
                <a:close/>
                <a:moveTo>
                  <a:pt x="134610" y="187307"/>
                </a:moveTo>
                <a:cubicBezTo>
                  <a:pt x="134610" y="188555"/>
                  <a:pt x="134610" y="188555"/>
                  <a:pt x="134610" y="188555"/>
                </a:cubicBezTo>
                <a:cubicBezTo>
                  <a:pt x="135860" y="189803"/>
                  <a:pt x="134610" y="192299"/>
                  <a:pt x="132112" y="192299"/>
                </a:cubicBezTo>
                <a:cubicBezTo>
                  <a:pt x="129612" y="191051"/>
                  <a:pt x="128364" y="189803"/>
                  <a:pt x="129612" y="188555"/>
                </a:cubicBezTo>
                <a:cubicBezTo>
                  <a:pt x="129612" y="186059"/>
                  <a:pt x="132112" y="186059"/>
                  <a:pt x="134610" y="187307"/>
                </a:cubicBezTo>
                <a:close/>
                <a:moveTo>
                  <a:pt x="215822" y="178571"/>
                </a:moveTo>
                <a:lnTo>
                  <a:pt x="213656" y="179653"/>
                </a:lnTo>
                <a:lnTo>
                  <a:pt x="213322" y="179819"/>
                </a:lnTo>
                <a:cubicBezTo>
                  <a:pt x="213322" y="179819"/>
                  <a:pt x="213322" y="181067"/>
                  <a:pt x="213322" y="182315"/>
                </a:cubicBezTo>
                <a:cubicBezTo>
                  <a:pt x="214572" y="184811"/>
                  <a:pt x="214572" y="184811"/>
                  <a:pt x="215822" y="182315"/>
                </a:cubicBezTo>
                <a:cubicBezTo>
                  <a:pt x="217070" y="182315"/>
                  <a:pt x="217070" y="181067"/>
                  <a:pt x="217070" y="179819"/>
                </a:cubicBezTo>
                <a:cubicBezTo>
                  <a:pt x="217070" y="179819"/>
                  <a:pt x="217070" y="178571"/>
                  <a:pt x="215822" y="178571"/>
                </a:cubicBezTo>
                <a:close/>
                <a:moveTo>
                  <a:pt x="133360" y="178571"/>
                </a:moveTo>
                <a:cubicBezTo>
                  <a:pt x="134610" y="178571"/>
                  <a:pt x="135860" y="179819"/>
                  <a:pt x="135860" y="182315"/>
                </a:cubicBezTo>
                <a:cubicBezTo>
                  <a:pt x="135860" y="184811"/>
                  <a:pt x="135860" y="186059"/>
                  <a:pt x="134610" y="184811"/>
                </a:cubicBezTo>
                <a:cubicBezTo>
                  <a:pt x="132112" y="184811"/>
                  <a:pt x="130862" y="183563"/>
                  <a:pt x="130862" y="181067"/>
                </a:cubicBezTo>
                <a:cubicBezTo>
                  <a:pt x="129612" y="178571"/>
                  <a:pt x="130862" y="178571"/>
                  <a:pt x="133360" y="178571"/>
                </a:cubicBezTo>
                <a:close/>
                <a:moveTo>
                  <a:pt x="215822" y="169835"/>
                </a:moveTo>
                <a:cubicBezTo>
                  <a:pt x="215822" y="169835"/>
                  <a:pt x="215822" y="171083"/>
                  <a:pt x="214572" y="171083"/>
                </a:cubicBezTo>
                <a:cubicBezTo>
                  <a:pt x="214572" y="171083"/>
                  <a:pt x="214572" y="171083"/>
                  <a:pt x="214572" y="172331"/>
                </a:cubicBezTo>
                <a:cubicBezTo>
                  <a:pt x="214572" y="173579"/>
                  <a:pt x="217070" y="173579"/>
                  <a:pt x="217070" y="172331"/>
                </a:cubicBezTo>
                <a:lnTo>
                  <a:pt x="218320" y="171083"/>
                </a:lnTo>
                <a:cubicBezTo>
                  <a:pt x="218320" y="168587"/>
                  <a:pt x="217070" y="168587"/>
                  <a:pt x="215822" y="169835"/>
                </a:cubicBezTo>
                <a:close/>
                <a:moveTo>
                  <a:pt x="155850" y="168587"/>
                </a:moveTo>
                <a:cubicBezTo>
                  <a:pt x="153352" y="168587"/>
                  <a:pt x="149604" y="171083"/>
                  <a:pt x="148354" y="173579"/>
                </a:cubicBezTo>
                <a:cubicBezTo>
                  <a:pt x="145854" y="177323"/>
                  <a:pt x="144606" y="179819"/>
                  <a:pt x="144606" y="184811"/>
                </a:cubicBezTo>
                <a:cubicBezTo>
                  <a:pt x="144606" y="186059"/>
                  <a:pt x="144606" y="186059"/>
                  <a:pt x="144606" y="188555"/>
                </a:cubicBezTo>
                <a:cubicBezTo>
                  <a:pt x="145854" y="189803"/>
                  <a:pt x="145854" y="192299"/>
                  <a:pt x="148354" y="193547"/>
                </a:cubicBezTo>
                <a:cubicBezTo>
                  <a:pt x="148354" y="194795"/>
                  <a:pt x="148354" y="194795"/>
                  <a:pt x="149604" y="196043"/>
                </a:cubicBezTo>
                <a:cubicBezTo>
                  <a:pt x="152102" y="198539"/>
                  <a:pt x="153352" y="202283"/>
                  <a:pt x="157100" y="203530"/>
                </a:cubicBezTo>
                <a:cubicBezTo>
                  <a:pt x="157100" y="204778"/>
                  <a:pt x="157100" y="204778"/>
                  <a:pt x="157100" y="206026"/>
                </a:cubicBezTo>
                <a:cubicBezTo>
                  <a:pt x="158350" y="206026"/>
                  <a:pt x="157100" y="207274"/>
                  <a:pt x="158350" y="208522"/>
                </a:cubicBezTo>
                <a:lnTo>
                  <a:pt x="160654" y="210250"/>
                </a:lnTo>
                <a:lnTo>
                  <a:pt x="163346" y="212266"/>
                </a:lnTo>
                <a:lnTo>
                  <a:pt x="169756" y="217068"/>
                </a:lnTo>
                <a:lnTo>
                  <a:pt x="173342" y="219754"/>
                </a:lnTo>
                <a:lnTo>
                  <a:pt x="174592" y="221002"/>
                </a:lnTo>
                <a:lnTo>
                  <a:pt x="176526" y="220519"/>
                </a:lnTo>
                <a:lnTo>
                  <a:pt x="179588" y="219754"/>
                </a:lnTo>
                <a:cubicBezTo>
                  <a:pt x="180838" y="216010"/>
                  <a:pt x="180838" y="216010"/>
                  <a:pt x="183338" y="213514"/>
                </a:cubicBezTo>
                <a:cubicBezTo>
                  <a:pt x="185836" y="213514"/>
                  <a:pt x="187086" y="212266"/>
                  <a:pt x="188334" y="212266"/>
                </a:cubicBezTo>
                <a:cubicBezTo>
                  <a:pt x="188334" y="212266"/>
                  <a:pt x="188334" y="212266"/>
                  <a:pt x="189584" y="212266"/>
                </a:cubicBezTo>
                <a:cubicBezTo>
                  <a:pt x="190834" y="212266"/>
                  <a:pt x="190834" y="212266"/>
                  <a:pt x="190834" y="213514"/>
                </a:cubicBezTo>
                <a:cubicBezTo>
                  <a:pt x="192082" y="214762"/>
                  <a:pt x="190834" y="216010"/>
                  <a:pt x="192082" y="216010"/>
                </a:cubicBezTo>
                <a:cubicBezTo>
                  <a:pt x="192082" y="216010"/>
                  <a:pt x="192082" y="216010"/>
                  <a:pt x="193332" y="216010"/>
                </a:cubicBezTo>
                <a:cubicBezTo>
                  <a:pt x="193332" y="216010"/>
                  <a:pt x="193332" y="216010"/>
                  <a:pt x="193332" y="214762"/>
                </a:cubicBezTo>
                <a:cubicBezTo>
                  <a:pt x="193332" y="213514"/>
                  <a:pt x="193332" y="213514"/>
                  <a:pt x="193332" y="212266"/>
                </a:cubicBezTo>
                <a:cubicBezTo>
                  <a:pt x="194582" y="209770"/>
                  <a:pt x="194582" y="208522"/>
                  <a:pt x="197080" y="208522"/>
                </a:cubicBezTo>
                <a:cubicBezTo>
                  <a:pt x="199580" y="207274"/>
                  <a:pt x="199580" y="208522"/>
                  <a:pt x="199580" y="208522"/>
                </a:cubicBezTo>
                <a:cubicBezTo>
                  <a:pt x="200828" y="209770"/>
                  <a:pt x="202078" y="212266"/>
                  <a:pt x="203328" y="212266"/>
                </a:cubicBezTo>
                <a:cubicBezTo>
                  <a:pt x="204576" y="212266"/>
                  <a:pt x="204576" y="212266"/>
                  <a:pt x="204576" y="213514"/>
                </a:cubicBezTo>
                <a:cubicBezTo>
                  <a:pt x="205826" y="213514"/>
                  <a:pt x="207076" y="213514"/>
                  <a:pt x="207076" y="213514"/>
                </a:cubicBezTo>
                <a:cubicBezTo>
                  <a:pt x="210824" y="213514"/>
                  <a:pt x="210824" y="212266"/>
                  <a:pt x="212074" y="209770"/>
                </a:cubicBezTo>
                <a:cubicBezTo>
                  <a:pt x="212074" y="208522"/>
                  <a:pt x="213322" y="208522"/>
                  <a:pt x="213322" y="207274"/>
                </a:cubicBezTo>
                <a:cubicBezTo>
                  <a:pt x="213322" y="206026"/>
                  <a:pt x="213322" y="206026"/>
                  <a:pt x="213322" y="204778"/>
                </a:cubicBezTo>
                <a:cubicBezTo>
                  <a:pt x="213322" y="202283"/>
                  <a:pt x="213322" y="199787"/>
                  <a:pt x="214572" y="198539"/>
                </a:cubicBezTo>
                <a:cubicBezTo>
                  <a:pt x="217070" y="196043"/>
                  <a:pt x="220820" y="198539"/>
                  <a:pt x="223318" y="199787"/>
                </a:cubicBezTo>
                <a:lnTo>
                  <a:pt x="224568" y="199787"/>
                </a:lnTo>
                <a:cubicBezTo>
                  <a:pt x="225816" y="196043"/>
                  <a:pt x="227066" y="193547"/>
                  <a:pt x="228316" y="191051"/>
                </a:cubicBezTo>
                <a:cubicBezTo>
                  <a:pt x="228316" y="188555"/>
                  <a:pt x="228316" y="184811"/>
                  <a:pt x="228316" y="182315"/>
                </a:cubicBezTo>
                <a:cubicBezTo>
                  <a:pt x="228316" y="181067"/>
                  <a:pt x="228316" y="181067"/>
                  <a:pt x="228316" y="179819"/>
                </a:cubicBezTo>
                <a:cubicBezTo>
                  <a:pt x="228316" y="179819"/>
                  <a:pt x="228316" y="178571"/>
                  <a:pt x="227066" y="178571"/>
                </a:cubicBezTo>
                <a:cubicBezTo>
                  <a:pt x="225816" y="177323"/>
                  <a:pt x="224568" y="178571"/>
                  <a:pt x="224568" y="179819"/>
                </a:cubicBezTo>
                <a:lnTo>
                  <a:pt x="224568" y="182315"/>
                </a:lnTo>
                <a:cubicBezTo>
                  <a:pt x="224568" y="184811"/>
                  <a:pt x="224568" y="186059"/>
                  <a:pt x="224568" y="186059"/>
                </a:cubicBezTo>
                <a:cubicBezTo>
                  <a:pt x="224568" y="191051"/>
                  <a:pt x="220820" y="193547"/>
                  <a:pt x="217070" y="194795"/>
                </a:cubicBezTo>
                <a:cubicBezTo>
                  <a:pt x="215822" y="196043"/>
                  <a:pt x="214572" y="196043"/>
                  <a:pt x="213322" y="196043"/>
                </a:cubicBezTo>
                <a:cubicBezTo>
                  <a:pt x="210824" y="194795"/>
                  <a:pt x="210824" y="194795"/>
                  <a:pt x="210824" y="196043"/>
                </a:cubicBezTo>
                <a:cubicBezTo>
                  <a:pt x="210824" y="197291"/>
                  <a:pt x="210824" y="198539"/>
                  <a:pt x="210824" y="198539"/>
                </a:cubicBezTo>
                <a:cubicBezTo>
                  <a:pt x="210824" y="198539"/>
                  <a:pt x="210824" y="198539"/>
                  <a:pt x="209574" y="199787"/>
                </a:cubicBezTo>
                <a:cubicBezTo>
                  <a:pt x="208326" y="201035"/>
                  <a:pt x="208326" y="202283"/>
                  <a:pt x="208326" y="203530"/>
                </a:cubicBezTo>
                <a:cubicBezTo>
                  <a:pt x="208326" y="206026"/>
                  <a:pt x="207076" y="206026"/>
                  <a:pt x="207076" y="206026"/>
                </a:cubicBezTo>
                <a:cubicBezTo>
                  <a:pt x="205826" y="206026"/>
                  <a:pt x="204576" y="206026"/>
                  <a:pt x="204576" y="206026"/>
                </a:cubicBezTo>
                <a:cubicBezTo>
                  <a:pt x="204576" y="203530"/>
                  <a:pt x="204576" y="201035"/>
                  <a:pt x="203328" y="199787"/>
                </a:cubicBezTo>
                <a:cubicBezTo>
                  <a:pt x="203328" y="198539"/>
                  <a:pt x="203328" y="198539"/>
                  <a:pt x="202078" y="196043"/>
                </a:cubicBezTo>
                <a:cubicBezTo>
                  <a:pt x="200828" y="196043"/>
                  <a:pt x="199580" y="193547"/>
                  <a:pt x="199580" y="192299"/>
                </a:cubicBezTo>
                <a:cubicBezTo>
                  <a:pt x="197080" y="189803"/>
                  <a:pt x="197080" y="189803"/>
                  <a:pt x="197080" y="188555"/>
                </a:cubicBezTo>
                <a:cubicBezTo>
                  <a:pt x="195832" y="186059"/>
                  <a:pt x="195832" y="184811"/>
                  <a:pt x="195832" y="182315"/>
                </a:cubicBezTo>
                <a:cubicBezTo>
                  <a:pt x="197080" y="182315"/>
                  <a:pt x="197080" y="179819"/>
                  <a:pt x="197080" y="179819"/>
                </a:cubicBezTo>
                <a:cubicBezTo>
                  <a:pt x="197080" y="178571"/>
                  <a:pt x="198330" y="178571"/>
                  <a:pt x="198330" y="178571"/>
                </a:cubicBezTo>
                <a:cubicBezTo>
                  <a:pt x="199580" y="177323"/>
                  <a:pt x="199580" y="176075"/>
                  <a:pt x="198330" y="176075"/>
                </a:cubicBezTo>
                <a:cubicBezTo>
                  <a:pt x="197080" y="176075"/>
                  <a:pt x="197080" y="176075"/>
                  <a:pt x="195832" y="176075"/>
                </a:cubicBezTo>
                <a:cubicBezTo>
                  <a:pt x="194582" y="177323"/>
                  <a:pt x="193332" y="178571"/>
                  <a:pt x="193332" y="179819"/>
                </a:cubicBezTo>
                <a:cubicBezTo>
                  <a:pt x="192082" y="182315"/>
                  <a:pt x="189584" y="184811"/>
                  <a:pt x="187086" y="184811"/>
                </a:cubicBezTo>
                <a:cubicBezTo>
                  <a:pt x="185836" y="184811"/>
                  <a:pt x="184586" y="184811"/>
                  <a:pt x="183338" y="184811"/>
                </a:cubicBezTo>
                <a:lnTo>
                  <a:pt x="182088" y="184811"/>
                </a:lnTo>
                <a:cubicBezTo>
                  <a:pt x="180838" y="182315"/>
                  <a:pt x="180838" y="181067"/>
                  <a:pt x="179588" y="178571"/>
                </a:cubicBezTo>
                <a:cubicBezTo>
                  <a:pt x="177090" y="176075"/>
                  <a:pt x="174592" y="176075"/>
                  <a:pt x="172092" y="173579"/>
                </a:cubicBezTo>
                <a:cubicBezTo>
                  <a:pt x="170844" y="172331"/>
                  <a:pt x="170844" y="171083"/>
                  <a:pt x="169594" y="169835"/>
                </a:cubicBezTo>
                <a:cubicBezTo>
                  <a:pt x="169594" y="168587"/>
                  <a:pt x="168344" y="168587"/>
                  <a:pt x="167094" y="168587"/>
                </a:cubicBezTo>
                <a:cubicBezTo>
                  <a:pt x="165846" y="169835"/>
                  <a:pt x="164596" y="171083"/>
                  <a:pt x="163346" y="169835"/>
                </a:cubicBezTo>
                <a:cubicBezTo>
                  <a:pt x="162098" y="169835"/>
                  <a:pt x="163346" y="168587"/>
                  <a:pt x="163346" y="168587"/>
                </a:cubicBezTo>
                <a:cubicBezTo>
                  <a:pt x="162098" y="167339"/>
                  <a:pt x="160848" y="168587"/>
                  <a:pt x="160848" y="168587"/>
                </a:cubicBezTo>
                <a:cubicBezTo>
                  <a:pt x="158350" y="168587"/>
                  <a:pt x="158350" y="168587"/>
                  <a:pt x="155850" y="168587"/>
                </a:cubicBezTo>
                <a:close/>
                <a:moveTo>
                  <a:pt x="179588" y="154860"/>
                </a:moveTo>
                <a:cubicBezTo>
                  <a:pt x="178340" y="154860"/>
                  <a:pt x="178340" y="154860"/>
                  <a:pt x="177090" y="158604"/>
                </a:cubicBezTo>
                <a:lnTo>
                  <a:pt x="175840" y="159852"/>
                </a:lnTo>
                <a:cubicBezTo>
                  <a:pt x="177090" y="161100"/>
                  <a:pt x="177090" y="159852"/>
                  <a:pt x="178340" y="159852"/>
                </a:cubicBezTo>
                <a:cubicBezTo>
                  <a:pt x="179588" y="159852"/>
                  <a:pt x="179588" y="159852"/>
                  <a:pt x="180838" y="159852"/>
                </a:cubicBezTo>
                <a:cubicBezTo>
                  <a:pt x="182088" y="158604"/>
                  <a:pt x="180838" y="157356"/>
                  <a:pt x="180838" y="154860"/>
                </a:cubicBezTo>
                <a:close/>
                <a:moveTo>
                  <a:pt x="192082" y="134892"/>
                </a:moveTo>
                <a:cubicBezTo>
                  <a:pt x="190834" y="134892"/>
                  <a:pt x="189584" y="134892"/>
                  <a:pt x="188334" y="136140"/>
                </a:cubicBezTo>
                <a:cubicBezTo>
                  <a:pt x="188334" y="137388"/>
                  <a:pt x="187086" y="137388"/>
                  <a:pt x="187086" y="137388"/>
                </a:cubicBezTo>
                <a:cubicBezTo>
                  <a:pt x="185836" y="137388"/>
                  <a:pt x="185836" y="137388"/>
                  <a:pt x="185836" y="138636"/>
                </a:cubicBezTo>
                <a:cubicBezTo>
                  <a:pt x="185836" y="138636"/>
                  <a:pt x="185836" y="138636"/>
                  <a:pt x="187086" y="138636"/>
                </a:cubicBezTo>
                <a:cubicBezTo>
                  <a:pt x="187086" y="139884"/>
                  <a:pt x="188334" y="138636"/>
                  <a:pt x="189584" y="138636"/>
                </a:cubicBezTo>
                <a:cubicBezTo>
                  <a:pt x="190834" y="138636"/>
                  <a:pt x="190834" y="138636"/>
                  <a:pt x="192082" y="137388"/>
                </a:cubicBezTo>
                <a:cubicBezTo>
                  <a:pt x="193332" y="137388"/>
                  <a:pt x="193332" y="137388"/>
                  <a:pt x="193332" y="136140"/>
                </a:cubicBezTo>
                <a:cubicBezTo>
                  <a:pt x="193332" y="136140"/>
                  <a:pt x="193332" y="134892"/>
                  <a:pt x="192082" y="134892"/>
                </a:cubicBezTo>
                <a:close/>
                <a:moveTo>
                  <a:pt x="179588" y="124909"/>
                </a:moveTo>
                <a:cubicBezTo>
                  <a:pt x="182088" y="124909"/>
                  <a:pt x="185836" y="124909"/>
                  <a:pt x="187086" y="124909"/>
                </a:cubicBezTo>
                <a:cubicBezTo>
                  <a:pt x="189584" y="124909"/>
                  <a:pt x="193332" y="124909"/>
                  <a:pt x="194582" y="127404"/>
                </a:cubicBezTo>
                <a:cubicBezTo>
                  <a:pt x="195832" y="127404"/>
                  <a:pt x="198330" y="127404"/>
                  <a:pt x="198330" y="129900"/>
                </a:cubicBezTo>
                <a:cubicBezTo>
                  <a:pt x="198330" y="131148"/>
                  <a:pt x="198330" y="131148"/>
                  <a:pt x="197080" y="132396"/>
                </a:cubicBezTo>
                <a:lnTo>
                  <a:pt x="195832" y="133644"/>
                </a:lnTo>
                <a:cubicBezTo>
                  <a:pt x="195832" y="136140"/>
                  <a:pt x="198330" y="137388"/>
                  <a:pt x="200828" y="136140"/>
                </a:cubicBezTo>
                <a:cubicBezTo>
                  <a:pt x="200828" y="136140"/>
                  <a:pt x="202078" y="134892"/>
                  <a:pt x="203328" y="134892"/>
                </a:cubicBezTo>
                <a:cubicBezTo>
                  <a:pt x="204576" y="134892"/>
                  <a:pt x="205826" y="136140"/>
                  <a:pt x="204576" y="138636"/>
                </a:cubicBezTo>
                <a:cubicBezTo>
                  <a:pt x="204576" y="138636"/>
                  <a:pt x="204576" y="138636"/>
                  <a:pt x="203328" y="138636"/>
                </a:cubicBezTo>
                <a:cubicBezTo>
                  <a:pt x="202078" y="138636"/>
                  <a:pt x="202078" y="139884"/>
                  <a:pt x="200828" y="139884"/>
                </a:cubicBezTo>
                <a:cubicBezTo>
                  <a:pt x="199580" y="141132"/>
                  <a:pt x="199580" y="139884"/>
                  <a:pt x="197080" y="141132"/>
                </a:cubicBezTo>
                <a:cubicBezTo>
                  <a:pt x="197080" y="141132"/>
                  <a:pt x="197080" y="141132"/>
                  <a:pt x="194582" y="141132"/>
                </a:cubicBezTo>
                <a:cubicBezTo>
                  <a:pt x="193332" y="142380"/>
                  <a:pt x="190834" y="143628"/>
                  <a:pt x="188334" y="143628"/>
                </a:cubicBezTo>
                <a:cubicBezTo>
                  <a:pt x="185836" y="146124"/>
                  <a:pt x="188334" y="148620"/>
                  <a:pt x="190834" y="147372"/>
                </a:cubicBezTo>
                <a:cubicBezTo>
                  <a:pt x="192082" y="146124"/>
                  <a:pt x="192082" y="146124"/>
                  <a:pt x="193332" y="146124"/>
                </a:cubicBezTo>
                <a:cubicBezTo>
                  <a:pt x="195832" y="144876"/>
                  <a:pt x="197080" y="144876"/>
                  <a:pt x="199580" y="143628"/>
                </a:cubicBezTo>
                <a:cubicBezTo>
                  <a:pt x="200828" y="143628"/>
                  <a:pt x="200828" y="143628"/>
                  <a:pt x="202078" y="143628"/>
                </a:cubicBezTo>
                <a:cubicBezTo>
                  <a:pt x="203328" y="142380"/>
                  <a:pt x="205826" y="141132"/>
                  <a:pt x="207076" y="142380"/>
                </a:cubicBezTo>
                <a:cubicBezTo>
                  <a:pt x="208326" y="143628"/>
                  <a:pt x="208326" y="146124"/>
                  <a:pt x="207076" y="147372"/>
                </a:cubicBezTo>
                <a:cubicBezTo>
                  <a:pt x="205826" y="148620"/>
                  <a:pt x="204576" y="149868"/>
                  <a:pt x="203328" y="149868"/>
                </a:cubicBezTo>
                <a:cubicBezTo>
                  <a:pt x="202078" y="149868"/>
                  <a:pt x="200828" y="149868"/>
                  <a:pt x="200828" y="151116"/>
                </a:cubicBezTo>
                <a:cubicBezTo>
                  <a:pt x="200828" y="151116"/>
                  <a:pt x="200828" y="152364"/>
                  <a:pt x="199580" y="152364"/>
                </a:cubicBezTo>
                <a:cubicBezTo>
                  <a:pt x="199580" y="154860"/>
                  <a:pt x="199580" y="156108"/>
                  <a:pt x="200828" y="157356"/>
                </a:cubicBezTo>
                <a:cubicBezTo>
                  <a:pt x="200828" y="158604"/>
                  <a:pt x="200828" y="158604"/>
                  <a:pt x="200828" y="158604"/>
                </a:cubicBezTo>
                <a:cubicBezTo>
                  <a:pt x="202078" y="161100"/>
                  <a:pt x="204576" y="163596"/>
                  <a:pt x="205826" y="164843"/>
                </a:cubicBezTo>
                <a:cubicBezTo>
                  <a:pt x="207076" y="164843"/>
                  <a:pt x="208326" y="164843"/>
                  <a:pt x="210824" y="166091"/>
                </a:cubicBezTo>
                <a:cubicBezTo>
                  <a:pt x="212074" y="166091"/>
                  <a:pt x="213322" y="166091"/>
                  <a:pt x="214572" y="164843"/>
                </a:cubicBezTo>
                <a:cubicBezTo>
                  <a:pt x="215822" y="164843"/>
                  <a:pt x="218320" y="163596"/>
                  <a:pt x="218320" y="163596"/>
                </a:cubicBezTo>
                <a:cubicBezTo>
                  <a:pt x="220820" y="163596"/>
                  <a:pt x="220820" y="163596"/>
                  <a:pt x="220820" y="164843"/>
                </a:cubicBezTo>
                <a:cubicBezTo>
                  <a:pt x="220820" y="164843"/>
                  <a:pt x="222068" y="164843"/>
                  <a:pt x="223318" y="166091"/>
                </a:cubicBezTo>
                <a:cubicBezTo>
                  <a:pt x="223318" y="167339"/>
                  <a:pt x="224568" y="168587"/>
                  <a:pt x="224568" y="169835"/>
                </a:cubicBezTo>
                <a:cubicBezTo>
                  <a:pt x="224568" y="171083"/>
                  <a:pt x="224568" y="171083"/>
                  <a:pt x="224568" y="172331"/>
                </a:cubicBezTo>
                <a:cubicBezTo>
                  <a:pt x="224568" y="173579"/>
                  <a:pt x="225816" y="173579"/>
                  <a:pt x="227066" y="173579"/>
                </a:cubicBezTo>
                <a:cubicBezTo>
                  <a:pt x="228316" y="172331"/>
                  <a:pt x="228316" y="172331"/>
                  <a:pt x="228316" y="171083"/>
                </a:cubicBezTo>
                <a:cubicBezTo>
                  <a:pt x="228316" y="168587"/>
                  <a:pt x="228316" y="167339"/>
                  <a:pt x="229566" y="166091"/>
                </a:cubicBezTo>
                <a:cubicBezTo>
                  <a:pt x="230814" y="164843"/>
                  <a:pt x="232064" y="164843"/>
                  <a:pt x="233314" y="164843"/>
                </a:cubicBezTo>
                <a:cubicBezTo>
                  <a:pt x="237062" y="166091"/>
                  <a:pt x="239560" y="167339"/>
                  <a:pt x="242060" y="168587"/>
                </a:cubicBezTo>
                <a:cubicBezTo>
                  <a:pt x="245808" y="169835"/>
                  <a:pt x="249556" y="172331"/>
                  <a:pt x="253304" y="174827"/>
                </a:cubicBezTo>
                <a:cubicBezTo>
                  <a:pt x="255802" y="176075"/>
                  <a:pt x="255802" y="177323"/>
                  <a:pt x="258302" y="178571"/>
                </a:cubicBezTo>
                <a:cubicBezTo>
                  <a:pt x="260800" y="179819"/>
                  <a:pt x="264548" y="182315"/>
                  <a:pt x="267048" y="183563"/>
                </a:cubicBezTo>
                <a:cubicBezTo>
                  <a:pt x="268296" y="184811"/>
                  <a:pt x="269546" y="184811"/>
                  <a:pt x="270796" y="186059"/>
                </a:cubicBezTo>
                <a:cubicBezTo>
                  <a:pt x="270796" y="186059"/>
                  <a:pt x="272044" y="186059"/>
                  <a:pt x="272044" y="187307"/>
                </a:cubicBezTo>
                <a:cubicBezTo>
                  <a:pt x="273294" y="188555"/>
                  <a:pt x="273294" y="188555"/>
                  <a:pt x="273294" y="189803"/>
                </a:cubicBezTo>
                <a:cubicBezTo>
                  <a:pt x="273294" y="193547"/>
                  <a:pt x="272044" y="193547"/>
                  <a:pt x="268296" y="193547"/>
                </a:cubicBezTo>
                <a:cubicBezTo>
                  <a:pt x="267048" y="193547"/>
                  <a:pt x="265798" y="193547"/>
                  <a:pt x="265798" y="193547"/>
                </a:cubicBezTo>
                <a:cubicBezTo>
                  <a:pt x="264548" y="194795"/>
                  <a:pt x="263298" y="194795"/>
                  <a:pt x="262050" y="196043"/>
                </a:cubicBezTo>
                <a:cubicBezTo>
                  <a:pt x="262050" y="196043"/>
                  <a:pt x="260800" y="197291"/>
                  <a:pt x="259550" y="198539"/>
                </a:cubicBezTo>
                <a:cubicBezTo>
                  <a:pt x="258302" y="199787"/>
                  <a:pt x="257052" y="202283"/>
                  <a:pt x="255802" y="202283"/>
                </a:cubicBezTo>
                <a:cubicBezTo>
                  <a:pt x="254554" y="203530"/>
                  <a:pt x="253304" y="202283"/>
                  <a:pt x="250804" y="202283"/>
                </a:cubicBezTo>
                <a:cubicBezTo>
                  <a:pt x="248306" y="201035"/>
                  <a:pt x="245808" y="198539"/>
                  <a:pt x="244558" y="196043"/>
                </a:cubicBezTo>
                <a:cubicBezTo>
                  <a:pt x="243308" y="194795"/>
                  <a:pt x="243308" y="194795"/>
                  <a:pt x="242060" y="193547"/>
                </a:cubicBezTo>
                <a:cubicBezTo>
                  <a:pt x="242060" y="192299"/>
                  <a:pt x="239560" y="192299"/>
                  <a:pt x="240810" y="194795"/>
                </a:cubicBezTo>
                <a:cubicBezTo>
                  <a:pt x="240810" y="196043"/>
                  <a:pt x="242060" y="197291"/>
                  <a:pt x="242060" y="198539"/>
                </a:cubicBezTo>
                <a:lnTo>
                  <a:pt x="242060" y="199787"/>
                </a:lnTo>
                <a:cubicBezTo>
                  <a:pt x="243308" y="201035"/>
                  <a:pt x="243308" y="201035"/>
                  <a:pt x="243308" y="202283"/>
                </a:cubicBezTo>
                <a:cubicBezTo>
                  <a:pt x="244558" y="203530"/>
                  <a:pt x="243308" y="204778"/>
                  <a:pt x="244558" y="206026"/>
                </a:cubicBezTo>
                <a:cubicBezTo>
                  <a:pt x="244558" y="206026"/>
                  <a:pt x="244558" y="206026"/>
                  <a:pt x="245808" y="206026"/>
                </a:cubicBezTo>
                <a:cubicBezTo>
                  <a:pt x="248306" y="206026"/>
                  <a:pt x="249556" y="206026"/>
                  <a:pt x="249556" y="208522"/>
                </a:cubicBezTo>
                <a:cubicBezTo>
                  <a:pt x="250804" y="209770"/>
                  <a:pt x="250804" y="211018"/>
                  <a:pt x="248306" y="212266"/>
                </a:cubicBezTo>
                <a:cubicBezTo>
                  <a:pt x="245808" y="213514"/>
                  <a:pt x="245808" y="213514"/>
                  <a:pt x="245808" y="213514"/>
                </a:cubicBezTo>
                <a:cubicBezTo>
                  <a:pt x="242060" y="213514"/>
                  <a:pt x="239560" y="216010"/>
                  <a:pt x="237062" y="217258"/>
                </a:cubicBezTo>
                <a:cubicBezTo>
                  <a:pt x="237062" y="217258"/>
                  <a:pt x="237062" y="217258"/>
                  <a:pt x="235812" y="217258"/>
                </a:cubicBezTo>
                <a:cubicBezTo>
                  <a:pt x="234562" y="218506"/>
                  <a:pt x="234562" y="218506"/>
                  <a:pt x="233314" y="218506"/>
                </a:cubicBezTo>
                <a:cubicBezTo>
                  <a:pt x="232064" y="218506"/>
                  <a:pt x="230814" y="219754"/>
                  <a:pt x="230814" y="218506"/>
                </a:cubicBezTo>
                <a:cubicBezTo>
                  <a:pt x="228316" y="218506"/>
                  <a:pt x="228316" y="218506"/>
                  <a:pt x="225816" y="219754"/>
                </a:cubicBezTo>
                <a:cubicBezTo>
                  <a:pt x="225816" y="223498"/>
                  <a:pt x="225816" y="224746"/>
                  <a:pt x="227066" y="228490"/>
                </a:cubicBezTo>
                <a:cubicBezTo>
                  <a:pt x="227066" y="229738"/>
                  <a:pt x="227066" y="230986"/>
                  <a:pt x="228316" y="232234"/>
                </a:cubicBezTo>
                <a:cubicBezTo>
                  <a:pt x="228316" y="234730"/>
                  <a:pt x="230814" y="237226"/>
                  <a:pt x="230814" y="238474"/>
                </a:cubicBezTo>
                <a:cubicBezTo>
                  <a:pt x="232064" y="240970"/>
                  <a:pt x="232064" y="243465"/>
                  <a:pt x="234562" y="244713"/>
                </a:cubicBezTo>
                <a:cubicBezTo>
                  <a:pt x="234562" y="245961"/>
                  <a:pt x="235812" y="244713"/>
                  <a:pt x="237062" y="244713"/>
                </a:cubicBezTo>
                <a:cubicBezTo>
                  <a:pt x="238310" y="240970"/>
                  <a:pt x="242060" y="238474"/>
                  <a:pt x="245808" y="238474"/>
                </a:cubicBezTo>
                <a:cubicBezTo>
                  <a:pt x="248306" y="237226"/>
                  <a:pt x="250804" y="237226"/>
                  <a:pt x="253304" y="237226"/>
                </a:cubicBezTo>
                <a:cubicBezTo>
                  <a:pt x="255802" y="237226"/>
                  <a:pt x="257052" y="238474"/>
                  <a:pt x="258302" y="239722"/>
                </a:cubicBezTo>
                <a:cubicBezTo>
                  <a:pt x="260800" y="240970"/>
                  <a:pt x="263298" y="240970"/>
                  <a:pt x="263298" y="238474"/>
                </a:cubicBezTo>
                <a:cubicBezTo>
                  <a:pt x="264548" y="237226"/>
                  <a:pt x="264548" y="235978"/>
                  <a:pt x="264548" y="233482"/>
                </a:cubicBezTo>
                <a:cubicBezTo>
                  <a:pt x="265798" y="232234"/>
                  <a:pt x="265798" y="230986"/>
                  <a:pt x="267048" y="230986"/>
                </a:cubicBezTo>
                <a:cubicBezTo>
                  <a:pt x="268296" y="229738"/>
                  <a:pt x="269546" y="229738"/>
                  <a:pt x="270796" y="229738"/>
                </a:cubicBezTo>
                <a:cubicBezTo>
                  <a:pt x="272044" y="230986"/>
                  <a:pt x="272044" y="230986"/>
                  <a:pt x="272044" y="230986"/>
                </a:cubicBezTo>
                <a:cubicBezTo>
                  <a:pt x="273294" y="232234"/>
                  <a:pt x="273294" y="233482"/>
                  <a:pt x="272044" y="235978"/>
                </a:cubicBezTo>
                <a:cubicBezTo>
                  <a:pt x="272044" y="235978"/>
                  <a:pt x="270796" y="237226"/>
                  <a:pt x="269546" y="237226"/>
                </a:cubicBezTo>
                <a:cubicBezTo>
                  <a:pt x="269546" y="238474"/>
                  <a:pt x="269546" y="239722"/>
                  <a:pt x="269546" y="240970"/>
                </a:cubicBezTo>
                <a:cubicBezTo>
                  <a:pt x="268296" y="240970"/>
                  <a:pt x="269546" y="240970"/>
                  <a:pt x="269546" y="242217"/>
                </a:cubicBezTo>
                <a:cubicBezTo>
                  <a:pt x="269546" y="243465"/>
                  <a:pt x="270796" y="244713"/>
                  <a:pt x="272044" y="247209"/>
                </a:cubicBezTo>
                <a:cubicBezTo>
                  <a:pt x="273294" y="248457"/>
                  <a:pt x="273294" y="249705"/>
                  <a:pt x="272044" y="249705"/>
                </a:cubicBezTo>
                <a:cubicBezTo>
                  <a:pt x="272044" y="252201"/>
                  <a:pt x="270796" y="254697"/>
                  <a:pt x="272044" y="258441"/>
                </a:cubicBezTo>
                <a:cubicBezTo>
                  <a:pt x="272044" y="260937"/>
                  <a:pt x="273294" y="263433"/>
                  <a:pt x="274544" y="264681"/>
                </a:cubicBezTo>
                <a:cubicBezTo>
                  <a:pt x="274544" y="267177"/>
                  <a:pt x="275792" y="268425"/>
                  <a:pt x="273294" y="268425"/>
                </a:cubicBezTo>
                <a:cubicBezTo>
                  <a:pt x="273294" y="269673"/>
                  <a:pt x="272044" y="269673"/>
                  <a:pt x="272044" y="269673"/>
                </a:cubicBezTo>
                <a:cubicBezTo>
                  <a:pt x="265798" y="269673"/>
                  <a:pt x="258302" y="269673"/>
                  <a:pt x="252054" y="270921"/>
                </a:cubicBezTo>
                <a:cubicBezTo>
                  <a:pt x="250804" y="270921"/>
                  <a:pt x="249556" y="270921"/>
                  <a:pt x="248306" y="270921"/>
                </a:cubicBezTo>
                <a:cubicBezTo>
                  <a:pt x="245808" y="272169"/>
                  <a:pt x="244558" y="272169"/>
                  <a:pt x="243308" y="272169"/>
                </a:cubicBezTo>
                <a:cubicBezTo>
                  <a:pt x="239560" y="272169"/>
                  <a:pt x="237062" y="274665"/>
                  <a:pt x="235812" y="275913"/>
                </a:cubicBezTo>
                <a:cubicBezTo>
                  <a:pt x="233314" y="277161"/>
                  <a:pt x="232064" y="278409"/>
                  <a:pt x="229566" y="278409"/>
                </a:cubicBezTo>
                <a:cubicBezTo>
                  <a:pt x="228316" y="278409"/>
                  <a:pt x="228316" y="279657"/>
                  <a:pt x="225816" y="279657"/>
                </a:cubicBezTo>
                <a:cubicBezTo>
                  <a:pt x="224568" y="280904"/>
                  <a:pt x="223318" y="282152"/>
                  <a:pt x="222068" y="282152"/>
                </a:cubicBezTo>
                <a:cubicBezTo>
                  <a:pt x="219570" y="284648"/>
                  <a:pt x="219570" y="284648"/>
                  <a:pt x="218320" y="284648"/>
                </a:cubicBezTo>
                <a:cubicBezTo>
                  <a:pt x="217070" y="285896"/>
                  <a:pt x="214572" y="285896"/>
                  <a:pt x="213322" y="283400"/>
                </a:cubicBezTo>
                <a:cubicBezTo>
                  <a:pt x="213322" y="282152"/>
                  <a:pt x="213322" y="279657"/>
                  <a:pt x="213322" y="278409"/>
                </a:cubicBezTo>
                <a:cubicBezTo>
                  <a:pt x="213322" y="277161"/>
                  <a:pt x="214572" y="275913"/>
                  <a:pt x="214572" y="274665"/>
                </a:cubicBezTo>
                <a:cubicBezTo>
                  <a:pt x="215822" y="273417"/>
                  <a:pt x="217070" y="272169"/>
                  <a:pt x="219570" y="272169"/>
                </a:cubicBezTo>
                <a:cubicBezTo>
                  <a:pt x="220820" y="270921"/>
                  <a:pt x="220820" y="272169"/>
                  <a:pt x="220820" y="270921"/>
                </a:cubicBezTo>
                <a:cubicBezTo>
                  <a:pt x="223318" y="270921"/>
                  <a:pt x="225816" y="270921"/>
                  <a:pt x="225816" y="268425"/>
                </a:cubicBezTo>
                <a:lnTo>
                  <a:pt x="225816" y="267177"/>
                </a:lnTo>
                <a:cubicBezTo>
                  <a:pt x="225816" y="264681"/>
                  <a:pt x="224568" y="265929"/>
                  <a:pt x="223318" y="264681"/>
                </a:cubicBezTo>
                <a:cubicBezTo>
                  <a:pt x="220820" y="264681"/>
                  <a:pt x="218320" y="264681"/>
                  <a:pt x="215822" y="264681"/>
                </a:cubicBezTo>
                <a:lnTo>
                  <a:pt x="214572" y="264681"/>
                </a:lnTo>
                <a:cubicBezTo>
                  <a:pt x="213322" y="264681"/>
                  <a:pt x="213322" y="263433"/>
                  <a:pt x="212074" y="263433"/>
                </a:cubicBezTo>
                <a:cubicBezTo>
                  <a:pt x="210824" y="260937"/>
                  <a:pt x="209574" y="259689"/>
                  <a:pt x="209574" y="259689"/>
                </a:cubicBezTo>
                <a:cubicBezTo>
                  <a:pt x="208326" y="257193"/>
                  <a:pt x="205826" y="254697"/>
                  <a:pt x="207076" y="252201"/>
                </a:cubicBezTo>
                <a:lnTo>
                  <a:pt x="208326" y="250953"/>
                </a:lnTo>
                <a:cubicBezTo>
                  <a:pt x="209574" y="250953"/>
                  <a:pt x="210824" y="250953"/>
                  <a:pt x="212074" y="250953"/>
                </a:cubicBezTo>
                <a:cubicBezTo>
                  <a:pt x="213322" y="250953"/>
                  <a:pt x="213322" y="250953"/>
                  <a:pt x="214572" y="249705"/>
                </a:cubicBezTo>
                <a:cubicBezTo>
                  <a:pt x="215822" y="247209"/>
                  <a:pt x="217070" y="245961"/>
                  <a:pt x="218320" y="244713"/>
                </a:cubicBezTo>
                <a:cubicBezTo>
                  <a:pt x="218320" y="244713"/>
                  <a:pt x="219570" y="244713"/>
                  <a:pt x="220820" y="244713"/>
                </a:cubicBezTo>
                <a:cubicBezTo>
                  <a:pt x="222068" y="244713"/>
                  <a:pt x="223318" y="245961"/>
                  <a:pt x="224568" y="245961"/>
                </a:cubicBezTo>
                <a:lnTo>
                  <a:pt x="225196" y="245333"/>
                </a:lnTo>
                <a:lnTo>
                  <a:pt x="225816" y="244713"/>
                </a:lnTo>
                <a:cubicBezTo>
                  <a:pt x="224568" y="242217"/>
                  <a:pt x="223318" y="240970"/>
                  <a:pt x="220820" y="238474"/>
                </a:cubicBezTo>
                <a:cubicBezTo>
                  <a:pt x="220820" y="238474"/>
                  <a:pt x="220820" y="237226"/>
                  <a:pt x="219570" y="237226"/>
                </a:cubicBezTo>
                <a:cubicBezTo>
                  <a:pt x="219570" y="235978"/>
                  <a:pt x="219570" y="235978"/>
                  <a:pt x="219570" y="234730"/>
                </a:cubicBezTo>
                <a:cubicBezTo>
                  <a:pt x="220820" y="233482"/>
                  <a:pt x="220820" y="230986"/>
                  <a:pt x="220820" y="229738"/>
                </a:cubicBezTo>
                <a:cubicBezTo>
                  <a:pt x="220820" y="228490"/>
                  <a:pt x="220820" y="228490"/>
                  <a:pt x="220820" y="227242"/>
                </a:cubicBezTo>
                <a:cubicBezTo>
                  <a:pt x="220820" y="224746"/>
                  <a:pt x="220820" y="223498"/>
                  <a:pt x="220820" y="222250"/>
                </a:cubicBezTo>
                <a:cubicBezTo>
                  <a:pt x="220820" y="222250"/>
                  <a:pt x="220820" y="222250"/>
                  <a:pt x="220820" y="221002"/>
                </a:cubicBezTo>
                <a:cubicBezTo>
                  <a:pt x="219570" y="221002"/>
                  <a:pt x="218320" y="222250"/>
                  <a:pt x="217070" y="223498"/>
                </a:cubicBezTo>
                <a:cubicBezTo>
                  <a:pt x="215822" y="223498"/>
                  <a:pt x="215822" y="223498"/>
                  <a:pt x="214572" y="223498"/>
                </a:cubicBezTo>
                <a:cubicBezTo>
                  <a:pt x="214572" y="223498"/>
                  <a:pt x="213322" y="223498"/>
                  <a:pt x="210824" y="223498"/>
                </a:cubicBezTo>
                <a:cubicBezTo>
                  <a:pt x="209574" y="223498"/>
                  <a:pt x="207076" y="223498"/>
                  <a:pt x="207076" y="223498"/>
                </a:cubicBezTo>
                <a:cubicBezTo>
                  <a:pt x="205826" y="223498"/>
                  <a:pt x="205826" y="224746"/>
                  <a:pt x="205826" y="224746"/>
                </a:cubicBezTo>
                <a:cubicBezTo>
                  <a:pt x="207076" y="224746"/>
                  <a:pt x="208326" y="224746"/>
                  <a:pt x="209574" y="224746"/>
                </a:cubicBezTo>
                <a:cubicBezTo>
                  <a:pt x="212074" y="225994"/>
                  <a:pt x="212074" y="225994"/>
                  <a:pt x="213322" y="227242"/>
                </a:cubicBezTo>
                <a:cubicBezTo>
                  <a:pt x="213322" y="227242"/>
                  <a:pt x="214572" y="228490"/>
                  <a:pt x="214572" y="229738"/>
                </a:cubicBezTo>
                <a:cubicBezTo>
                  <a:pt x="217070" y="230986"/>
                  <a:pt x="217070" y="230986"/>
                  <a:pt x="217070" y="232234"/>
                </a:cubicBezTo>
                <a:cubicBezTo>
                  <a:pt x="217070" y="233482"/>
                  <a:pt x="218320" y="235978"/>
                  <a:pt x="218320" y="237226"/>
                </a:cubicBezTo>
                <a:cubicBezTo>
                  <a:pt x="217070" y="238474"/>
                  <a:pt x="217070" y="238474"/>
                  <a:pt x="217070" y="240970"/>
                </a:cubicBezTo>
                <a:lnTo>
                  <a:pt x="216872" y="241089"/>
                </a:lnTo>
                <a:lnTo>
                  <a:pt x="210824" y="244713"/>
                </a:lnTo>
                <a:cubicBezTo>
                  <a:pt x="202078" y="247209"/>
                  <a:pt x="202078" y="245961"/>
                  <a:pt x="199580" y="244713"/>
                </a:cubicBezTo>
                <a:cubicBezTo>
                  <a:pt x="195832" y="244713"/>
                  <a:pt x="194582" y="243465"/>
                  <a:pt x="194582" y="239722"/>
                </a:cubicBezTo>
                <a:cubicBezTo>
                  <a:pt x="194582" y="238474"/>
                  <a:pt x="194582" y="238474"/>
                  <a:pt x="194582" y="237226"/>
                </a:cubicBezTo>
                <a:cubicBezTo>
                  <a:pt x="193332" y="235978"/>
                  <a:pt x="193332" y="233482"/>
                  <a:pt x="193332" y="232234"/>
                </a:cubicBezTo>
                <a:cubicBezTo>
                  <a:pt x="192082" y="230986"/>
                  <a:pt x="190834" y="229738"/>
                  <a:pt x="189584" y="228490"/>
                </a:cubicBezTo>
                <a:lnTo>
                  <a:pt x="189056" y="226908"/>
                </a:lnTo>
                <a:lnTo>
                  <a:pt x="188334" y="224746"/>
                </a:lnTo>
                <a:cubicBezTo>
                  <a:pt x="188334" y="223498"/>
                  <a:pt x="189584" y="222250"/>
                  <a:pt x="188334" y="221002"/>
                </a:cubicBezTo>
                <a:cubicBezTo>
                  <a:pt x="187086" y="221002"/>
                  <a:pt x="187086" y="223498"/>
                  <a:pt x="187086" y="224746"/>
                </a:cubicBezTo>
                <a:lnTo>
                  <a:pt x="187418" y="226072"/>
                </a:lnTo>
                <a:lnTo>
                  <a:pt x="188334" y="229738"/>
                </a:lnTo>
                <a:lnTo>
                  <a:pt x="188334" y="230986"/>
                </a:lnTo>
                <a:cubicBezTo>
                  <a:pt x="188334" y="232234"/>
                  <a:pt x="189584" y="232234"/>
                  <a:pt x="189584" y="233482"/>
                </a:cubicBezTo>
                <a:cubicBezTo>
                  <a:pt x="190834" y="234730"/>
                  <a:pt x="190834" y="235978"/>
                  <a:pt x="190834" y="237226"/>
                </a:cubicBezTo>
                <a:cubicBezTo>
                  <a:pt x="192082" y="238474"/>
                  <a:pt x="190834" y="240970"/>
                  <a:pt x="192082" y="243465"/>
                </a:cubicBezTo>
                <a:cubicBezTo>
                  <a:pt x="192082" y="244713"/>
                  <a:pt x="192082" y="245961"/>
                  <a:pt x="193332" y="247209"/>
                </a:cubicBezTo>
                <a:cubicBezTo>
                  <a:pt x="193332" y="250953"/>
                  <a:pt x="193332" y="252201"/>
                  <a:pt x="193332" y="254697"/>
                </a:cubicBezTo>
                <a:cubicBezTo>
                  <a:pt x="194582" y="257193"/>
                  <a:pt x="194582" y="257193"/>
                  <a:pt x="194582" y="258441"/>
                </a:cubicBezTo>
                <a:cubicBezTo>
                  <a:pt x="194582" y="258441"/>
                  <a:pt x="194582" y="259689"/>
                  <a:pt x="194582" y="260937"/>
                </a:cubicBezTo>
                <a:cubicBezTo>
                  <a:pt x="195832" y="262185"/>
                  <a:pt x="195832" y="264681"/>
                  <a:pt x="195832" y="267177"/>
                </a:cubicBezTo>
                <a:cubicBezTo>
                  <a:pt x="197080" y="268425"/>
                  <a:pt x="197080" y="270921"/>
                  <a:pt x="197080" y="267177"/>
                </a:cubicBezTo>
                <a:cubicBezTo>
                  <a:pt x="197080" y="265929"/>
                  <a:pt x="197080" y="264681"/>
                  <a:pt x="197080" y="263433"/>
                </a:cubicBezTo>
                <a:cubicBezTo>
                  <a:pt x="197080" y="259689"/>
                  <a:pt x="199580" y="260937"/>
                  <a:pt x="199580" y="263433"/>
                </a:cubicBezTo>
                <a:cubicBezTo>
                  <a:pt x="200828" y="263433"/>
                  <a:pt x="199580" y="264681"/>
                  <a:pt x="200828" y="264681"/>
                </a:cubicBezTo>
                <a:cubicBezTo>
                  <a:pt x="200828" y="267177"/>
                  <a:pt x="200828" y="268425"/>
                  <a:pt x="200828" y="270921"/>
                </a:cubicBezTo>
                <a:cubicBezTo>
                  <a:pt x="202078" y="272169"/>
                  <a:pt x="203328" y="274665"/>
                  <a:pt x="203328" y="275913"/>
                </a:cubicBezTo>
                <a:cubicBezTo>
                  <a:pt x="203328" y="277161"/>
                  <a:pt x="203328" y="277161"/>
                  <a:pt x="203328" y="277161"/>
                </a:cubicBezTo>
                <a:cubicBezTo>
                  <a:pt x="203328" y="279657"/>
                  <a:pt x="204576" y="282152"/>
                  <a:pt x="204576" y="284648"/>
                </a:cubicBezTo>
                <a:cubicBezTo>
                  <a:pt x="204576" y="284648"/>
                  <a:pt x="204576" y="284648"/>
                  <a:pt x="204576" y="285896"/>
                </a:cubicBezTo>
                <a:cubicBezTo>
                  <a:pt x="205826" y="288392"/>
                  <a:pt x="205826" y="289640"/>
                  <a:pt x="205826" y="292136"/>
                </a:cubicBezTo>
                <a:cubicBezTo>
                  <a:pt x="207076" y="294632"/>
                  <a:pt x="207076" y="298376"/>
                  <a:pt x="207076" y="300872"/>
                </a:cubicBezTo>
                <a:cubicBezTo>
                  <a:pt x="207076" y="302120"/>
                  <a:pt x="208326" y="303368"/>
                  <a:pt x="208326" y="304616"/>
                </a:cubicBezTo>
                <a:cubicBezTo>
                  <a:pt x="208326" y="305864"/>
                  <a:pt x="209574" y="307112"/>
                  <a:pt x="212074" y="307112"/>
                </a:cubicBezTo>
                <a:cubicBezTo>
                  <a:pt x="213322" y="305864"/>
                  <a:pt x="214572" y="305864"/>
                  <a:pt x="214572" y="303368"/>
                </a:cubicBezTo>
                <a:cubicBezTo>
                  <a:pt x="215822" y="302120"/>
                  <a:pt x="217070" y="299624"/>
                  <a:pt x="218320" y="295880"/>
                </a:cubicBezTo>
                <a:cubicBezTo>
                  <a:pt x="218320" y="294632"/>
                  <a:pt x="218320" y="294632"/>
                  <a:pt x="218320" y="293384"/>
                </a:cubicBezTo>
                <a:cubicBezTo>
                  <a:pt x="219570" y="290888"/>
                  <a:pt x="223318" y="288392"/>
                  <a:pt x="224568" y="288392"/>
                </a:cubicBezTo>
                <a:cubicBezTo>
                  <a:pt x="225816" y="288392"/>
                  <a:pt x="227066" y="285896"/>
                  <a:pt x="228316" y="284648"/>
                </a:cubicBezTo>
                <a:cubicBezTo>
                  <a:pt x="228316" y="283400"/>
                  <a:pt x="228316" y="282152"/>
                  <a:pt x="229566" y="282152"/>
                </a:cubicBezTo>
                <a:cubicBezTo>
                  <a:pt x="230814" y="280904"/>
                  <a:pt x="232064" y="279657"/>
                  <a:pt x="233314" y="278409"/>
                </a:cubicBezTo>
                <a:cubicBezTo>
                  <a:pt x="234562" y="278409"/>
                  <a:pt x="237062" y="278409"/>
                  <a:pt x="238310" y="278409"/>
                </a:cubicBezTo>
                <a:cubicBezTo>
                  <a:pt x="238310" y="278409"/>
                  <a:pt x="238310" y="278409"/>
                  <a:pt x="239560" y="278409"/>
                </a:cubicBezTo>
                <a:cubicBezTo>
                  <a:pt x="240810" y="278409"/>
                  <a:pt x="242060" y="278409"/>
                  <a:pt x="243308" y="278409"/>
                </a:cubicBezTo>
                <a:cubicBezTo>
                  <a:pt x="247056" y="277161"/>
                  <a:pt x="250804" y="277161"/>
                  <a:pt x="254554" y="277161"/>
                </a:cubicBezTo>
                <a:cubicBezTo>
                  <a:pt x="255802" y="275913"/>
                  <a:pt x="255802" y="275913"/>
                  <a:pt x="257052" y="275913"/>
                </a:cubicBezTo>
                <a:cubicBezTo>
                  <a:pt x="258302" y="274665"/>
                  <a:pt x="258302" y="274665"/>
                  <a:pt x="259550" y="274665"/>
                </a:cubicBezTo>
                <a:cubicBezTo>
                  <a:pt x="262050" y="274665"/>
                  <a:pt x="262050" y="274665"/>
                  <a:pt x="269546" y="274665"/>
                </a:cubicBezTo>
                <a:cubicBezTo>
                  <a:pt x="270796" y="274665"/>
                  <a:pt x="272044" y="274665"/>
                  <a:pt x="272044" y="277161"/>
                </a:cubicBezTo>
                <a:cubicBezTo>
                  <a:pt x="273294" y="277161"/>
                  <a:pt x="273294" y="278409"/>
                  <a:pt x="273294" y="278409"/>
                </a:cubicBezTo>
                <a:cubicBezTo>
                  <a:pt x="273294" y="279657"/>
                  <a:pt x="273294" y="280904"/>
                  <a:pt x="273294" y="282152"/>
                </a:cubicBezTo>
                <a:lnTo>
                  <a:pt x="273294" y="284648"/>
                </a:lnTo>
                <a:cubicBezTo>
                  <a:pt x="272044" y="287144"/>
                  <a:pt x="270796" y="287144"/>
                  <a:pt x="269546" y="288392"/>
                </a:cubicBezTo>
                <a:cubicBezTo>
                  <a:pt x="269546" y="289640"/>
                  <a:pt x="272044" y="289640"/>
                  <a:pt x="273294" y="289640"/>
                </a:cubicBezTo>
                <a:cubicBezTo>
                  <a:pt x="275792" y="290888"/>
                  <a:pt x="277042" y="290888"/>
                  <a:pt x="278292" y="292136"/>
                </a:cubicBezTo>
                <a:cubicBezTo>
                  <a:pt x="278292" y="292136"/>
                  <a:pt x="278292" y="292136"/>
                  <a:pt x="279542" y="292136"/>
                </a:cubicBezTo>
                <a:lnTo>
                  <a:pt x="279542" y="293384"/>
                </a:lnTo>
                <a:cubicBezTo>
                  <a:pt x="279542" y="294632"/>
                  <a:pt x="279542" y="294632"/>
                  <a:pt x="279542" y="295880"/>
                </a:cubicBezTo>
                <a:cubicBezTo>
                  <a:pt x="279542" y="298376"/>
                  <a:pt x="275792" y="298376"/>
                  <a:pt x="273294" y="298376"/>
                </a:cubicBezTo>
                <a:cubicBezTo>
                  <a:pt x="270796" y="299624"/>
                  <a:pt x="267048" y="300872"/>
                  <a:pt x="265798" y="300872"/>
                </a:cubicBezTo>
                <a:cubicBezTo>
                  <a:pt x="264548" y="300872"/>
                  <a:pt x="263298" y="300872"/>
                  <a:pt x="262050" y="300872"/>
                </a:cubicBezTo>
                <a:cubicBezTo>
                  <a:pt x="259550" y="302120"/>
                  <a:pt x="257052" y="304616"/>
                  <a:pt x="259550" y="307112"/>
                </a:cubicBezTo>
                <a:cubicBezTo>
                  <a:pt x="262050" y="309608"/>
                  <a:pt x="264548" y="303368"/>
                  <a:pt x="265798" y="302120"/>
                </a:cubicBezTo>
                <a:cubicBezTo>
                  <a:pt x="268296" y="300872"/>
                  <a:pt x="273294" y="298376"/>
                  <a:pt x="277042" y="302120"/>
                </a:cubicBezTo>
                <a:lnTo>
                  <a:pt x="278292" y="303368"/>
                </a:lnTo>
                <a:cubicBezTo>
                  <a:pt x="278292" y="304616"/>
                  <a:pt x="278292" y="307112"/>
                  <a:pt x="278292" y="308360"/>
                </a:cubicBezTo>
                <a:cubicBezTo>
                  <a:pt x="277042" y="309608"/>
                  <a:pt x="277042" y="310856"/>
                  <a:pt x="277042" y="312104"/>
                </a:cubicBezTo>
                <a:cubicBezTo>
                  <a:pt x="277042" y="312104"/>
                  <a:pt x="277042" y="313352"/>
                  <a:pt x="277042" y="314600"/>
                </a:cubicBezTo>
                <a:cubicBezTo>
                  <a:pt x="277042" y="314600"/>
                  <a:pt x="275792" y="322087"/>
                  <a:pt x="278292" y="319591"/>
                </a:cubicBezTo>
                <a:cubicBezTo>
                  <a:pt x="279542" y="318344"/>
                  <a:pt x="279542" y="317096"/>
                  <a:pt x="279542" y="315848"/>
                </a:cubicBezTo>
                <a:cubicBezTo>
                  <a:pt x="279542" y="314600"/>
                  <a:pt x="279542" y="313352"/>
                  <a:pt x="279542" y="312104"/>
                </a:cubicBezTo>
                <a:cubicBezTo>
                  <a:pt x="279542" y="310856"/>
                  <a:pt x="279542" y="309608"/>
                  <a:pt x="279542" y="308360"/>
                </a:cubicBezTo>
                <a:cubicBezTo>
                  <a:pt x="279542" y="308360"/>
                  <a:pt x="279542" y="305864"/>
                  <a:pt x="282040" y="305864"/>
                </a:cubicBezTo>
                <a:cubicBezTo>
                  <a:pt x="282040" y="305864"/>
                  <a:pt x="283290" y="304616"/>
                  <a:pt x="283290" y="305864"/>
                </a:cubicBezTo>
                <a:cubicBezTo>
                  <a:pt x="285788" y="305864"/>
                  <a:pt x="285788" y="308360"/>
                  <a:pt x="287038" y="309608"/>
                </a:cubicBezTo>
                <a:cubicBezTo>
                  <a:pt x="287038" y="312104"/>
                  <a:pt x="287038" y="313352"/>
                  <a:pt x="287038" y="314600"/>
                </a:cubicBezTo>
                <a:cubicBezTo>
                  <a:pt x="287038" y="315848"/>
                  <a:pt x="287038" y="317096"/>
                  <a:pt x="285788" y="317096"/>
                </a:cubicBezTo>
                <a:cubicBezTo>
                  <a:pt x="285788" y="318344"/>
                  <a:pt x="285788" y="319591"/>
                  <a:pt x="285788" y="319591"/>
                </a:cubicBezTo>
                <a:cubicBezTo>
                  <a:pt x="285788" y="319591"/>
                  <a:pt x="285788" y="319591"/>
                  <a:pt x="287038" y="319591"/>
                </a:cubicBezTo>
                <a:cubicBezTo>
                  <a:pt x="288288" y="318344"/>
                  <a:pt x="289536" y="318344"/>
                  <a:pt x="290786" y="319591"/>
                </a:cubicBezTo>
                <a:cubicBezTo>
                  <a:pt x="290786" y="319591"/>
                  <a:pt x="290786" y="319591"/>
                  <a:pt x="290786" y="320839"/>
                </a:cubicBezTo>
                <a:cubicBezTo>
                  <a:pt x="292036" y="322087"/>
                  <a:pt x="292036" y="323335"/>
                  <a:pt x="292036" y="323335"/>
                </a:cubicBezTo>
                <a:cubicBezTo>
                  <a:pt x="292036" y="325831"/>
                  <a:pt x="290786" y="325831"/>
                  <a:pt x="290786" y="325831"/>
                </a:cubicBezTo>
                <a:cubicBezTo>
                  <a:pt x="290786" y="327079"/>
                  <a:pt x="289536" y="328327"/>
                  <a:pt x="288288" y="332071"/>
                </a:cubicBezTo>
                <a:cubicBezTo>
                  <a:pt x="287038" y="333319"/>
                  <a:pt x="285788" y="337063"/>
                  <a:pt x="287038" y="337063"/>
                </a:cubicBezTo>
                <a:cubicBezTo>
                  <a:pt x="289536" y="339559"/>
                  <a:pt x="289536" y="337063"/>
                  <a:pt x="289536" y="337063"/>
                </a:cubicBezTo>
                <a:cubicBezTo>
                  <a:pt x="289536" y="335815"/>
                  <a:pt x="290786" y="334567"/>
                  <a:pt x="290786" y="333319"/>
                </a:cubicBezTo>
                <a:cubicBezTo>
                  <a:pt x="292036" y="332071"/>
                  <a:pt x="290786" y="330823"/>
                  <a:pt x="292036" y="330823"/>
                </a:cubicBezTo>
                <a:cubicBezTo>
                  <a:pt x="294534" y="329575"/>
                  <a:pt x="295784" y="332071"/>
                  <a:pt x="295784" y="333319"/>
                </a:cubicBezTo>
                <a:cubicBezTo>
                  <a:pt x="297032" y="335815"/>
                  <a:pt x="297032" y="337063"/>
                  <a:pt x="297032" y="339559"/>
                </a:cubicBezTo>
                <a:cubicBezTo>
                  <a:pt x="297032" y="342055"/>
                  <a:pt x="295784" y="342055"/>
                  <a:pt x="295784" y="343303"/>
                </a:cubicBezTo>
                <a:cubicBezTo>
                  <a:pt x="295784" y="345799"/>
                  <a:pt x="297032" y="347047"/>
                  <a:pt x="294534" y="349543"/>
                </a:cubicBezTo>
                <a:cubicBezTo>
                  <a:pt x="293284" y="350791"/>
                  <a:pt x="293284" y="352039"/>
                  <a:pt x="293284" y="353287"/>
                </a:cubicBezTo>
                <a:cubicBezTo>
                  <a:pt x="292036" y="355783"/>
                  <a:pt x="293284" y="359526"/>
                  <a:pt x="292036" y="363270"/>
                </a:cubicBezTo>
                <a:cubicBezTo>
                  <a:pt x="292036" y="365766"/>
                  <a:pt x="289536" y="367014"/>
                  <a:pt x="288288" y="370758"/>
                </a:cubicBezTo>
                <a:cubicBezTo>
                  <a:pt x="287038" y="373254"/>
                  <a:pt x="287038" y="375750"/>
                  <a:pt x="285788" y="378246"/>
                </a:cubicBezTo>
                <a:cubicBezTo>
                  <a:pt x="285788" y="379494"/>
                  <a:pt x="285788" y="379494"/>
                  <a:pt x="285788" y="379494"/>
                </a:cubicBezTo>
                <a:cubicBezTo>
                  <a:pt x="284538" y="386982"/>
                  <a:pt x="283290" y="388230"/>
                  <a:pt x="279542" y="394470"/>
                </a:cubicBezTo>
                <a:cubicBezTo>
                  <a:pt x="279542" y="395718"/>
                  <a:pt x="278292" y="396965"/>
                  <a:pt x="278292" y="398213"/>
                </a:cubicBezTo>
                <a:cubicBezTo>
                  <a:pt x="278292" y="399461"/>
                  <a:pt x="278292" y="399461"/>
                  <a:pt x="278292" y="400709"/>
                </a:cubicBezTo>
                <a:cubicBezTo>
                  <a:pt x="279542" y="401957"/>
                  <a:pt x="282040" y="400709"/>
                  <a:pt x="283290" y="400709"/>
                </a:cubicBezTo>
                <a:cubicBezTo>
                  <a:pt x="284538" y="401957"/>
                  <a:pt x="283290" y="403205"/>
                  <a:pt x="283290" y="404453"/>
                </a:cubicBezTo>
                <a:cubicBezTo>
                  <a:pt x="282040" y="406949"/>
                  <a:pt x="279542" y="406949"/>
                  <a:pt x="279542" y="408197"/>
                </a:cubicBezTo>
                <a:cubicBezTo>
                  <a:pt x="279542" y="409445"/>
                  <a:pt x="282040" y="408197"/>
                  <a:pt x="282040" y="408197"/>
                </a:cubicBezTo>
                <a:cubicBezTo>
                  <a:pt x="283290" y="408197"/>
                  <a:pt x="283290" y="408197"/>
                  <a:pt x="283290" y="408197"/>
                </a:cubicBezTo>
                <a:cubicBezTo>
                  <a:pt x="284538" y="408197"/>
                  <a:pt x="283290" y="409445"/>
                  <a:pt x="283290" y="411941"/>
                </a:cubicBezTo>
                <a:cubicBezTo>
                  <a:pt x="283290" y="413189"/>
                  <a:pt x="283290" y="414437"/>
                  <a:pt x="284538" y="415685"/>
                </a:cubicBezTo>
                <a:cubicBezTo>
                  <a:pt x="284538" y="418181"/>
                  <a:pt x="285788" y="420677"/>
                  <a:pt x="287038" y="419429"/>
                </a:cubicBezTo>
                <a:cubicBezTo>
                  <a:pt x="287038" y="419429"/>
                  <a:pt x="287038" y="419429"/>
                  <a:pt x="287038" y="418181"/>
                </a:cubicBezTo>
                <a:cubicBezTo>
                  <a:pt x="287038" y="416933"/>
                  <a:pt x="285788" y="414437"/>
                  <a:pt x="287038" y="411941"/>
                </a:cubicBezTo>
                <a:cubicBezTo>
                  <a:pt x="288288" y="411941"/>
                  <a:pt x="288288" y="411941"/>
                  <a:pt x="289536" y="411941"/>
                </a:cubicBezTo>
                <a:cubicBezTo>
                  <a:pt x="292036" y="413189"/>
                  <a:pt x="292036" y="414437"/>
                  <a:pt x="293284" y="416933"/>
                </a:cubicBezTo>
                <a:cubicBezTo>
                  <a:pt x="293284" y="418181"/>
                  <a:pt x="293284" y="418181"/>
                  <a:pt x="293284" y="419429"/>
                </a:cubicBezTo>
                <a:cubicBezTo>
                  <a:pt x="294534" y="421925"/>
                  <a:pt x="294534" y="424421"/>
                  <a:pt x="294534" y="425669"/>
                </a:cubicBezTo>
                <a:cubicBezTo>
                  <a:pt x="293284" y="428165"/>
                  <a:pt x="293284" y="430661"/>
                  <a:pt x="290786" y="431909"/>
                </a:cubicBezTo>
                <a:cubicBezTo>
                  <a:pt x="289536" y="431909"/>
                  <a:pt x="289536" y="431909"/>
                  <a:pt x="289536" y="431909"/>
                </a:cubicBezTo>
                <a:cubicBezTo>
                  <a:pt x="288288" y="431909"/>
                  <a:pt x="288288" y="433157"/>
                  <a:pt x="287038" y="433157"/>
                </a:cubicBezTo>
                <a:cubicBezTo>
                  <a:pt x="285788" y="433157"/>
                  <a:pt x="285788" y="433157"/>
                  <a:pt x="283290" y="433157"/>
                </a:cubicBezTo>
                <a:lnTo>
                  <a:pt x="282040" y="433157"/>
                </a:lnTo>
                <a:cubicBezTo>
                  <a:pt x="280790" y="433157"/>
                  <a:pt x="279542" y="433157"/>
                  <a:pt x="278292" y="431909"/>
                </a:cubicBezTo>
                <a:cubicBezTo>
                  <a:pt x="278292" y="430661"/>
                  <a:pt x="278292" y="429413"/>
                  <a:pt x="277042" y="428165"/>
                </a:cubicBezTo>
                <a:cubicBezTo>
                  <a:pt x="275792" y="428165"/>
                  <a:pt x="275792" y="426917"/>
                  <a:pt x="275792" y="426917"/>
                </a:cubicBezTo>
                <a:cubicBezTo>
                  <a:pt x="273294" y="425669"/>
                  <a:pt x="272044" y="424421"/>
                  <a:pt x="272044" y="421925"/>
                </a:cubicBezTo>
                <a:cubicBezTo>
                  <a:pt x="272044" y="420677"/>
                  <a:pt x="270796" y="420677"/>
                  <a:pt x="270796" y="419429"/>
                </a:cubicBezTo>
                <a:cubicBezTo>
                  <a:pt x="269546" y="418181"/>
                  <a:pt x="267048" y="415685"/>
                  <a:pt x="267048" y="414437"/>
                </a:cubicBezTo>
                <a:cubicBezTo>
                  <a:pt x="267048" y="413189"/>
                  <a:pt x="267048" y="413189"/>
                  <a:pt x="265798" y="411941"/>
                </a:cubicBezTo>
                <a:cubicBezTo>
                  <a:pt x="265798" y="409445"/>
                  <a:pt x="264548" y="408197"/>
                  <a:pt x="264548" y="404453"/>
                </a:cubicBezTo>
                <a:cubicBezTo>
                  <a:pt x="264548" y="404453"/>
                  <a:pt x="263298" y="404453"/>
                  <a:pt x="262050" y="401957"/>
                </a:cubicBezTo>
                <a:cubicBezTo>
                  <a:pt x="260800" y="400709"/>
                  <a:pt x="259550" y="399461"/>
                  <a:pt x="258302" y="396965"/>
                </a:cubicBezTo>
                <a:cubicBezTo>
                  <a:pt x="258302" y="395718"/>
                  <a:pt x="257052" y="394470"/>
                  <a:pt x="257052" y="393222"/>
                </a:cubicBezTo>
                <a:cubicBezTo>
                  <a:pt x="255802" y="386982"/>
                  <a:pt x="255802" y="381990"/>
                  <a:pt x="255802" y="376998"/>
                </a:cubicBezTo>
                <a:cubicBezTo>
                  <a:pt x="255802" y="373254"/>
                  <a:pt x="254554" y="370758"/>
                  <a:pt x="252054" y="368262"/>
                </a:cubicBezTo>
                <a:cubicBezTo>
                  <a:pt x="252054" y="367014"/>
                  <a:pt x="252054" y="367014"/>
                  <a:pt x="250804" y="365766"/>
                </a:cubicBezTo>
                <a:cubicBezTo>
                  <a:pt x="250804" y="363270"/>
                  <a:pt x="250804" y="360774"/>
                  <a:pt x="248306" y="359526"/>
                </a:cubicBezTo>
                <a:cubicBezTo>
                  <a:pt x="248306" y="358278"/>
                  <a:pt x="248306" y="357031"/>
                  <a:pt x="247056" y="357031"/>
                </a:cubicBezTo>
                <a:cubicBezTo>
                  <a:pt x="244558" y="353287"/>
                  <a:pt x="240810" y="350791"/>
                  <a:pt x="238310" y="347047"/>
                </a:cubicBezTo>
                <a:cubicBezTo>
                  <a:pt x="237062" y="345799"/>
                  <a:pt x="234562" y="342055"/>
                  <a:pt x="234562" y="339559"/>
                </a:cubicBezTo>
                <a:cubicBezTo>
                  <a:pt x="234562" y="338311"/>
                  <a:pt x="233314" y="338311"/>
                  <a:pt x="234562" y="337063"/>
                </a:cubicBezTo>
                <a:cubicBezTo>
                  <a:pt x="234562" y="335815"/>
                  <a:pt x="234562" y="335815"/>
                  <a:pt x="235812" y="334567"/>
                </a:cubicBezTo>
                <a:cubicBezTo>
                  <a:pt x="237062" y="333319"/>
                  <a:pt x="235812" y="332071"/>
                  <a:pt x="234562" y="333319"/>
                </a:cubicBezTo>
                <a:cubicBezTo>
                  <a:pt x="233314" y="333319"/>
                  <a:pt x="232064" y="333319"/>
                  <a:pt x="230814" y="335815"/>
                </a:cubicBezTo>
                <a:cubicBezTo>
                  <a:pt x="230814" y="335815"/>
                  <a:pt x="230814" y="335815"/>
                  <a:pt x="230814" y="337063"/>
                </a:cubicBezTo>
                <a:cubicBezTo>
                  <a:pt x="230814" y="338311"/>
                  <a:pt x="230814" y="339559"/>
                  <a:pt x="232064" y="340807"/>
                </a:cubicBezTo>
                <a:cubicBezTo>
                  <a:pt x="232064" y="342055"/>
                  <a:pt x="235812" y="345799"/>
                  <a:pt x="233314" y="345799"/>
                </a:cubicBezTo>
                <a:cubicBezTo>
                  <a:pt x="230814" y="347047"/>
                  <a:pt x="228316" y="345799"/>
                  <a:pt x="224568" y="343303"/>
                </a:cubicBezTo>
                <a:cubicBezTo>
                  <a:pt x="224568" y="343303"/>
                  <a:pt x="223318" y="342055"/>
                  <a:pt x="223318" y="340807"/>
                </a:cubicBezTo>
                <a:cubicBezTo>
                  <a:pt x="222068" y="339559"/>
                  <a:pt x="222068" y="339559"/>
                  <a:pt x="222068" y="338311"/>
                </a:cubicBezTo>
                <a:cubicBezTo>
                  <a:pt x="220820" y="337063"/>
                  <a:pt x="220820" y="335815"/>
                  <a:pt x="220820" y="334567"/>
                </a:cubicBezTo>
                <a:cubicBezTo>
                  <a:pt x="220820" y="333319"/>
                  <a:pt x="222068" y="332071"/>
                  <a:pt x="220820" y="330823"/>
                </a:cubicBezTo>
                <a:cubicBezTo>
                  <a:pt x="220820" y="329575"/>
                  <a:pt x="218320" y="328327"/>
                  <a:pt x="218320" y="325831"/>
                </a:cubicBezTo>
                <a:cubicBezTo>
                  <a:pt x="217070" y="323335"/>
                  <a:pt x="217070" y="322087"/>
                  <a:pt x="217070" y="319591"/>
                </a:cubicBezTo>
                <a:cubicBezTo>
                  <a:pt x="217070" y="318344"/>
                  <a:pt x="217070" y="317096"/>
                  <a:pt x="215822" y="315848"/>
                </a:cubicBezTo>
                <a:cubicBezTo>
                  <a:pt x="215822" y="315848"/>
                  <a:pt x="214572" y="315848"/>
                  <a:pt x="213322" y="314600"/>
                </a:cubicBezTo>
                <a:cubicBezTo>
                  <a:pt x="212074" y="313352"/>
                  <a:pt x="210824" y="313352"/>
                  <a:pt x="209574" y="314600"/>
                </a:cubicBezTo>
                <a:cubicBezTo>
                  <a:pt x="209574" y="315848"/>
                  <a:pt x="210824" y="315848"/>
                  <a:pt x="210824" y="317096"/>
                </a:cubicBezTo>
                <a:cubicBezTo>
                  <a:pt x="210824" y="319591"/>
                  <a:pt x="212074" y="320839"/>
                  <a:pt x="213322" y="322087"/>
                </a:cubicBezTo>
                <a:cubicBezTo>
                  <a:pt x="213322" y="323335"/>
                  <a:pt x="213322" y="323335"/>
                  <a:pt x="213322" y="325831"/>
                </a:cubicBezTo>
                <a:cubicBezTo>
                  <a:pt x="214572" y="325831"/>
                  <a:pt x="214572" y="328327"/>
                  <a:pt x="214572" y="328327"/>
                </a:cubicBezTo>
                <a:cubicBezTo>
                  <a:pt x="214572" y="330823"/>
                  <a:pt x="215822" y="330823"/>
                  <a:pt x="215822" y="333319"/>
                </a:cubicBezTo>
                <a:lnTo>
                  <a:pt x="217070" y="337063"/>
                </a:lnTo>
                <a:cubicBezTo>
                  <a:pt x="218320" y="338311"/>
                  <a:pt x="218320" y="339559"/>
                  <a:pt x="218320" y="339559"/>
                </a:cubicBezTo>
                <a:cubicBezTo>
                  <a:pt x="218320" y="342055"/>
                  <a:pt x="220820" y="343303"/>
                  <a:pt x="220820" y="343303"/>
                </a:cubicBezTo>
                <a:cubicBezTo>
                  <a:pt x="222068" y="344551"/>
                  <a:pt x="223318" y="345799"/>
                  <a:pt x="223318" y="345799"/>
                </a:cubicBezTo>
                <a:cubicBezTo>
                  <a:pt x="224568" y="347047"/>
                  <a:pt x="225816" y="347047"/>
                  <a:pt x="227066" y="348295"/>
                </a:cubicBezTo>
                <a:cubicBezTo>
                  <a:pt x="229566" y="348295"/>
                  <a:pt x="230814" y="348295"/>
                  <a:pt x="232064" y="349543"/>
                </a:cubicBezTo>
                <a:cubicBezTo>
                  <a:pt x="233314" y="350791"/>
                  <a:pt x="234562" y="352039"/>
                  <a:pt x="234562" y="353287"/>
                </a:cubicBezTo>
                <a:cubicBezTo>
                  <a:pt x="235812" y="353287"/>
                  <a:pt x="237062" y="355783"/>
                  <a:pt x="238310" y="357031"/>
                </a:cubicBezTo>
                <a:cubicBezTo>
                  <a:pt x="239560" y="358278"/>
                  <a:pt x="240810" y="359526"/>
                  <a:pt x="242060" y="360774"/>
                </a:cubicBezTo>
                <a:cubicBezTo>
                  <a:pt x="242060" y="360774"/>
                  <a:pt x="243308" y="362022"/>
                  <a:pt x="243308" y="363270"/>
                </a:cubicBezTo>
                <a:cubicBezTo>
                  <a:pt x="244558" y="365766"/>
                  <a:pt x="244558" y="367014"/>
                  <a:pt x="244558" y="369510"/>
                </a:cubicBezTo>
                <a:cubicBezTo>
                  <a:pt x="243308" y="373254"/>
                  <a:pt x="242060" y="375750"/>
                  <a:pt x="243308" y="379494"/>
                </a:cubicBezTo>
                <a:cubicBezTo>
                  <a:pt x="244558" y="381990"/>
                  <a:pt x="245808" y="384486"/>
                  <a:pt x="248306" y="386982"/>
                </a:cubicBezTo>
                <a:cubicBezTo>
                  <a:pt x="248306" y="388230"/>
                  <a:pt x="249556" y="389478"/>
                  <a:pt x="249556" y="390726"/>
                </a:cubicBezTo>
                <a:cubicBezTo>
                  <a:pt x="250804" y="393222"/>
                  <a:pt x="249556" y="395718"/>
                  <a:pt x="250804" y="398213"/>
                </a:cubicBezTo>
                <a:cubicBezTo>
                  <a:pt x="250804" y="400709"/>
                  <a:pt x="250804" y="403205"/>
                  <a:pt x="250804" y="405701"/>
                </a:cubicBezTo>
                <a:cubicBezTo>
                  <a:pt x="250804" y="406949"/>
                  <a:pt x="250804" y="409445"/>
                  <a:pt x="250804" y="410693"/>
                </a:cubicBezTo>
                <a:cubicBezTo>
                  <a:pt x="250804" y="411941"/>
                  <a:pt x="252054" y="414437"/>
                  <a:pt x="252054" y="414437"/>
                </a:cubicBezTo>
                <a:cubicBezTo>
                  <a:pt x="253304" y="418181"/>
                  <a:pt x="255802" y="420677"/>
                  <a:pt x="258302" y="424421"/>
                </a:cubicBezTo>
                <a:cubicBezTo>
                  <a:pt x="258302" y="424421"/>
                  <a:pt x="259550" y="425669"/>
                  <a:pt x="259550" y="426917"/>
                </a:cubicBezTo>
                <a:cubicBezTo>
                  <a:pt x="260800" y="428165"/>
                  <a:pt x="262050" y="428165"/>
                  <a:pt x="262050" y="429413"/>
                </a:cubicBezTo>
                <a:cubicBezTo>
                  <a:pt x="264548" y="431909"/>
                  <a:pt x="265798" y="433157"/>
                  <a:pt x="267048" y="434405"/>
                </a:cubicBezTo>
                <a:cubicBezTo>
                  <a:pt x="267048" y="435652"/>
                  <a:pt x="267048" y="435652"/>
                  <a:pt x="267048" y="435652"/>
                </a:cubicBezTo>
                <a:cubicBezTo>
                  <a:pt x="269546" y="438148"/>
                  <a:pt x="272044" y="440644"/>
                  <a:pt x="273294" y="444388"/>
                </a:cubicBezTo>
                <a:cubicBezTo>
                  <a:pt x="274544" y="444388"/>
                  <a:pt x="275792" y="446884"/>
                  <a:pt x="275792" y="446884"/>
                </a:cubicBezTo>
                <a:cubicBezTo>
                  <a:pt x="275792" y="449380"/>
                  <a:pt x="275792" y="451876"/>
                  <a:pt x="275792" y="453124"/>
                </a:cubicBezTo>
                <a:cubicBezTo>
                  <a:pt x="275792" y="454372"/>
                  <a:pt x="275792" y="455620"/>
                  <a:pt x="275792" y="455620"/>
                </a:cubicBezTo>
                <a:cubicBezTo>
                  <a:pt x="274544" y="456868"/>
                  <a:pt x="272044" y="459364"/>
                  <a:pt x="273294" y="459364"/>
                </a:cubicBezTo>
                <a:cubicBezTo>
                  <a:pt x="273294" y="460612"/>
                  <a:pt x="275792" y="459364"/>
                  <a:pt x="275792" y="459364"/>
                </a:cubicBezTo>
                <a:cubicBezTo>
                  <a:pt x="278292" y="458116"/>
                  <a:pt x="278292" y="455620"/>
                  <a:pt x="278292" y="454372"/>
                </a:cubicBezTo>
                <a:cubicBezTo>
                  <a:pt x="278292" y="451876"/>
                  <a:pt x="278292" y="449380"/>
                  <a:pt x="278292" y="448132"/>
                </a:cubicBezTo>
                <a:cubicBezTo>
                  <a:pt x="278292" y="445636"/>
                  <a:pt x="282040" y="444388"/>
                  <a:pt x="283290" y="445636"/>
                </a:cubicBezTo>
                <a:cubicBezTo>
                  <a:pt x="283290" y="446884"/>
                  <a:pt x="283290" y="446884"/>
                  <a:pt x="283290" y="449380"/>
                </a:cubicBezTo>
                <a:cubicBezTo>
                  <a:pt x="284538" y="449380"/>
                  <a:pt x="285788" y="449380"/>
                  <a:pt x="285788" y="450628"/>
                </a:cubicBezTo>
                <a:cubicBezTo>
                  <a:pt x="285788" y="451876"/>
                  <a:pt x="285788" y="451876"/>
                  <a:pt x="285788" y="453124"/>
                </a:cubicBezTo>
                <a:cubicBezTo>
                  <a:pt x="285788" y="453124"/>
                  <a:pt x="285788" y="454372"/>
                  <a:pt x="285788" y="455620"/>
                </a:cubicBezTo>
                <a:cubicBezTo>
                  <a:pt x="287038" y="456868"/>
                  <a:pt x="287038" y="458116"/>
                  <a:pt x="287038" y="458116"/>
                </a:cubicBezTo>
                <a:cubicBezTo>
                  <a:pt x="287038" y="460612"/>
                  <a:pt x="288288" y="463108"/>
                  <a:pt x="287038" y="465604"/>
                </a:cubicBezTo>
                <a:cubicBezTo>
                  <a:pt x="287038" y="466852"/>
                  <a:pt x="287038" y="468100"/>
                  <a:pt x="287038" y="469348"/>
                </a:cubicBezTo>
                <a:cubicBezTo>
                  <a:pt x="285788" y="471844"/>
                  <a:pt x="283290" y="473092"/>
                  <a:pt x="282040" y="474339"/>
                </a:cubicBezTo>
                <a:cubicBezTo>
                  <a:pt x="282040" y="475587"/>
                  <a:pt x="282040" y="476835"/>
                  <a:pt x="282040" y="476835"/>
                </a:cubicBezTo>
                <a:cubicBezTo>
                  <a:pt x="282040" y="479331"/>
                  <a:pt x="282040" y="480579"/>
                  <a:pt x="280790" y="483075"/>
                </a:cubicBezTo>
                <a:cubicBezTo>
                  <a:pt x="279542" y="485571"/>
                  <a:pt x="279542" y="486819"/>
                  <a:pt x="279542" y="488067"/>
                </a:cubicBezTo>
                <a:cubicBezTo>
                  <a:pt x="279542" y="489315"/>
                  <a:pt x="279542" y="491811"/>
                  <a:pt x="279542" y="493059"/>
                </a:cubicBezTo>
                <a:cubicBezTo>
                  <a:pt x="280790" y="493059"/>
                  <a:pt x="280790" y="493059"/>
                  <a:pt x="280790" y="494307"/>
                </a:cubicBezTo>
                <a:cubicBezTo>
                  <a:pt x="280790" y="496803"/>
                  <a:pt x="282040" y="498051"/>
                  <a:pt x="280790" y="501795"/>
                </a:cubicBezTo>
                <a:cubicBezTo>
                  <a:pt x="280790" y="503043"/>
                  <a:pt x="280790" y="504291"/>
                  <a:pt x="279542" y="504291"/>
                </a:cubicBezTo>
                <a:cubicBezTo>
                  <a:pt x="278292" y="509283"/>
                  <a:pt x="278292" y="509283"/>
                  <a:pt x="275792" y="511779"/>
                </a:cubicBezTo>
                <a:cubicBezTo>
                  <a:pt x="273294" y="514274"/>
                  <a:pt x="272044" y="519266"/>
                  <a:pt x="269546" y="523010"/>
                </a:cubicBezTo>
                <a:cubicBezTo>
                  <a:pt x="269546" y="523010"/>
                  <a:pt x="269546" y="524258"/>
                  <a:pt x="268296" y="524258"/>
                </a:cubicBezTo>
                <a:cubicBezTo>
                  <a:pt x="267048" y="528002"/>
                  <a:pt x="264548" y="532994"/>
                  <a:pt x="262050" y="536738"/>
                </a:cubicBezTo>
                <a:cubicBezTo>
                  <a:pt x="260800" y="537986"/>
                  <a:pt x="259550" y="537986"/>
                  <a:pt x="259550" y="539234"/>
                </a:cubicBezTo>
                <a:cubicBezTo>
                  <a:pt x="259550" y="539234"/>
                  <a:pt x="258302" y="540482"/>
                  <a:pt x="258302" y="541730"/>
                </a:cubicBezTo>
                <a:cubicBezTo>
                  <a:pt x="258302" y="542978"/>
                  <a:pt x="258302" y="544226"/>
                  <a:pt x="258302" y="545474"/>
                </a:cubicBezTo>
                <a:cubicBezTo>
                  <a:pt x="255802" y="549218"/>
                  <a:pt x="253304" y="551714"/>
                  <a:pt x="253304" y="555457"/>
                </a:cubicBezTo>
                <a:cubicBezTo>
                  <a:pt x="253304" y="555457"/>
                  <a:pt x="253304" y="555457"/>
                  <a:pt x="253304" y="556705"/>
                </a:cubicBezTo>
                <a:cubicBezTo>
                  <a:pt x="253304" y="557953"/>
                  <a:pt x="252054" y="559201"/>
                  <a:pt x="252054" y="561697"/>
                </a:cubicBezTo>
                <a:lnTo>
                  <a:pt x="252054" y="562945"/>
                </a:lnTo>
                <a:cubicBezTo>
                  <a:pt x="252054" y="565441"/>
                  <a:pt x="252054" y="566689"/>
                  <a:pt x="250804" y="567937"/>
                </a:cubicBezTo>
                <a:cubicBezTo>
                  <a:pt x="250804" y="569185"/>
                  <a:pt x="250804" y="569185"/>
                  <a:pt x="250804" y="569185"/>
                </a:cubicBezTo>
                <a:cubicBezTo>
                  <a:pt x="250804" y="570433"/>
                  <a:pt x="250804" y="571681"/>
                  <a:pt x="250804" y="572929"/>
                </a:cubicBezTo>
                <a:cubicBezTo>
                  <a:pt x="252054" y="575425"/>
                  <a:pt x="252054" y="576673"/>
                  <a:pt x="253304" y="579169"/>
                </a:cubicBezTo>
                <a:cubicBezTo>
                  <a:pt x="253304" y="579169"/>
                  <a:pt x="254554" y="579169"/>
                  <a:pt x="253304" y="585409"/>
                </a:cubicBezTo>
                <a:cubicBezTo>
                  <a:pt x="253304" y="587905"/>
                  <a:pt x="250804" y="590401"/>
                  <a:pt x="250804" y="592896"/>
                </a:cubicBezTo>
                <a:cubicBezTo>
                  <a:pt x="249556" y="594144"/>
                  <a:pt x="249556" y="595392"/>
                  <a:pt x="250804" y="595392"/>
                </a:cubicBezTo>
                <a:cubicBezTo>
                  <a:pt x="252054" y="595392"/>
                  <a:pt x="252054" y="595392"/>
                  <a:pt x="253304" y="595392"/>
                </a:cubicBezTo>
                <a:cubicBezTo>
                  <a:pt x="253304" y="595392"/>
                  <a:pt x="254554" y="596640"/>
                  <a:pt x="255802" y="596640"/>
                </a:cubicBezTo>
                <a:cubicBezTo>
                  <a:pt x="257052" y="599136"/>
                  <a:pt x="253304" y="601632"/>
                  <a:pt x="250804" y="604128"/>
                </a:cubicBezTo>
                <a:cubicBezTo>
                  <a:pt x="250804" y="604128"/>
                  <a:pt x="250804" y="604128"/>
                  <a:pt x="250804" y="605376"/>
                </a:cubicBezTo>
                <a:lnTo>
                  <a:pt x="250804" y="606624"/>
                </a:lnTo>
                <a:cubicBezTo>
                  <a:pt x="252054" y="606624"/>
                  <a:pt x="252054" y="605376"/>
                  <a:pt x="252054" y="604128"/>
                </a:cubicBezTo>
                <a:cubicBezTo>
                  <a:pt x="253304" y="604128"/>
                  <a:pt x="254554" y="602880"/>
                  <a:pt x="257052" y="604128"/>
                </a:cubicBezTo>
                <a:cubicBezTo>
                  <a:pt x="258302" y="604128"/>
                  <a:pt x="259550" y="606624"/>
                  <a:pt x="260800" y="607872"/>
                </a:cubicBezTo>
                <a:cubicBezTo>
                  <a:pt x="262050" y="610368"/>
                  <a:pt x="264548" y="610368"/>
                  <a:pt x="265798" y="612864"/>
                </a:cubicBezTo>
                <a:cubicBezTo>
                  <a:pt x="267048" y="614112"/>
                  <a:pt x="267048" y="614112"/>
                  <a:pt x="267048" y="615360"/>
                </a:cubicBezTo>
                <a:lnTo>
                  <a:pt x="267048" y="616608"/>
                </a:lnTo>
                <a:cubicBezTo>
                  <a:pt x="267048" y="617856"/>
                  <a:pt x="265798" y="619104"/>
                  <a:pt x="265798" y="620352"/>
                </a:cubicBezTo>
                <a:cubicBezTo>
                  <a:pt x="265798" y="622848"/>
                  <a:pt x="264548" y="625344"/>
                  <a:pt x="263298" y="625344"/>
                </a:cubicBezTo>
                <a:cubicBezTo>
                  <a:pt x="262050" y="626592"/>
                  <a:pt x="260800" y="625344"/>
                  <a:pt x="259550" y="625344"/>
                </a:cubicBezTo>
                <a:cubicBezTo>
                  <a:pt x="257052" y="624096"/>
                  <a:pt x="255802" y="622848"/>
                  <a:pt x="253304" y="620352"/>
                </a:cubicBezTo>
                <a:cubicBezTo>
                  <a:pt x="252054" y="619104"/>
                  <a:pt x="252054" y="617856"/>
                  <a:pt x="250804" y="616608"/>
                </a:cubicBezTo>
                <a:cubicBezTo>
                  <a:pt x="248306" y="615360"/>
                  <a:pt x="245808" y="615360"/>
                  <a:pt x="245808" y="612864"/>
                </a:cubicBezTo>
                <a:cubicBezTo>
                  <a:pt x="244558" y="612864"/>
                  <a:pt x="244558" y="612864"/>
                  <a:pt x="244558" y="612864"/>
                </a:cubicBezTo>
                <a:cubicBezTo>
                  <a:pt x="244558" y="611616"/>
                  <a:pt x="244558" y="610368"/>
                  <a:pt x="244558" y="610368"/>
                </a:cubicBezTo>
                <a:cubicBezTo>
                  <a:pt x="244558" y="609120"/>
                  <a:pt x="244558" y="607872"/>
                  <a:pt x="243308" y="606624"/>
                </a:cubicBezTo>
                <a:cubicBezTo>
                  <a:pt x="240810" y="605376"/>
                  <a:pt x="238310" y="604128"/>
                  <a:pt x="237062" y="602880"/>
                </a:cubicBezTo>
                <a:cubicBezTo>
                  <a:pt x="237062" y="601632"/>
                  <a:pt x="237062" y="601632"/>
                  <a:pt x="237062" y="601632"/>
                </a:cubicBezTo>
                <a:cubicBezTo>
                  <a:pt x="237062" y="600384"/>
                  <a:pt x="237062" y="599136"/>
                  <a:pt x="237062" y="597888"/>
                </a:cubicBezTo>
                <a:cubicBezTo>
                  <a:pt x="238310" y="596640"/>
                  <a:pt x="239560" y="596640"/>
                  <a:pt x="239560" y="595392"/>
                </a:cubicBezTo>
                <a:cubicBezTo>
                  <a:pt x="238310" y="594144"/>
                  <a:pt x="237062" y="592896"/>
                  <a:pt x="237062" y="590401"/>
                </a:cubicBezTo>
                <a:cubicBezTo>
                  <a:pt x="234562" y="587905"/>
                  <a:pt x="232064" y="584161"/>
                  <a:pt x="230814" y="579169"/>
                </a:cubicBezTo>
                <a:cubicBezTo>
                  <a:pt x="230814" y="576673"/>
                  <a:pt x="229566" y="574177"/>
                  <a:pt x="230814" y="571681"/>
                </a:cubicBezTo>
                <a:cubicBezTo>
                  <a:pt x="230814" y="569185"/>
                  <a:pt x="232064" y="567937"/>
                  <a:pt x="232064" y="566689"/>
                </a:cubicBezTo>
                <a:cubicBezTo>
                  <a:pt x="235812" y="561697"/>
                  <a:pt x="235812" y="561697"/>
                  <a:pt x="237062" y="560449"/>
                </a:cubicBezTo>
                <a:cubicBezTo>
                  <a:pt x="237062" y="557953"/>
                  <a:pt x="238310" y="555457"/>
                  <a:pt x="238310" y="552961"/>
                </a:cubicBezTo>
                <a:cubicBezTo>
                  <a:pt x="238310" y="552961"/>
                  <a:pt x="238310" y="551714"/>
                  <a:pt x="239560" y="550466"/>
                </a:cubicBezTo>
                <a:cubicBezTo>
                  <a:pt x="239560" y="549218"/>
                  <a:pt x="238310" y="547970"/>
                  <a:pt x="239560" y="546722"/>
                </a:cubicBezTo>
                <a:cubicBezTo>
                  <a:pt x="239560" y="545474"/>
                  <a:pt x="239560" y="545474"/>
                  <a:pt x="239560" y="544226"/>
                </a:cubicBezTo>
                <a:cubicBezTo>
                  <a:pt x="239560" y="537986"/>
                  <a:pt x="238310" y="532994"/>
                  <a:pt x="238310" y="526754"/>
                </a:cubicBezTo>
                <a:cubicBezTo>
                  <a:pt x="238310" y="525506"/>
                  <a:pt x="239560" y="524258"/>
                  <a:pt x="239560" y="523010"/>
                </a:cubicBezTo>
                <a:cubicBezTo>
                  <a:pt x="239560" y="520514"/>
                  <a:pt x="239560" y="518018"/>
                  <a:pt x="239560" y="515522"/>
                </a:cubicBezTo>
                <a:cubicBezTo>
                  <a:pt x="239560" y="514274"/>
                  <a:pt x="239560" y="514274"/>
                  <a:pt x="239560" y="513026"/>
                </a:cubicBezTo>
                <a:cubicBezTo>
                  <a:pt x="239560" y="510531"/>
                  <a:pt x="238310" y="508035"/>
                  <a:pt x="238310" y="504291"/>
                </a:cubicBezTo>
                <a:cubicBezTo>
                  <a:pt x="238310" y="501795"/>
                  <a:pt x="240810" y="499299"/>
                  <a:pt x="242060" y="496803"/>
                </a:cubicBezTo>
                <a:cubicBezTo>
                  <a:pt x="242060" y="495555"/>
                  <a:pt x="242060" y="495555"/>
                  <a:pt x="242060" y="494307"/>
                </a:cubicBezTo>
                <a:cubicBezTo>
                  <a:pt x="242060" y="494307"/>
                  <a:pt x="242060" y="490563"/>
                  <a:pt x="242060" y="488067"/>
                </a:cubicBezTo>
                <a:cubicBezTo>
                  <a:pt x="242060" y="486819"/>
                  <a:pt x="240810" y="485571"/>
                  <a:pt x="239560" y="486819"/>
                </a:cubicBezTo>
                <a:cubicBezTo>
                  <a:pt x="238310" y="488067"/>
                  <a:pt x="238310" y="488067"/>
                  <a:pt x="238310" y="489315"/>
                </a:cubicBezTo>
                <a:cubicBezTo>
                  <a:pt x="238310" y="490563"/>
                  <a:pt x="237062" y="491811"/>
                  <a:pt x="237062" y="493059"/>
                </a:cubicBezTo>
                <a:cubicBezTo>
                  <a:pt x="237062" y="496803"/>
                  <a:pt x="237062" y="500547"/>
                  <a:pt x="237062" y="504291"/>
                </a:cubicBezTo>
                <a:cubicBezTo>
                  <a:pt x="237062" y="504291"/>
                  <a:pt x="237062" y="504291"/>
                  <a:pt x="237062" y="505539"/>
                </a:cubicBezTo>
                <a:cubicBezTo>
                  <a:pt x="237062" y="506787"/>
                  <a:pt x="237062" y="506787"/>
                  <a:pt x="237062" y="508035"/>
                </a:cubicBezTo>
                <a:cubicBezTo>
                  <a:pt x="237062" y="509283"/>
                  <a:pt x="237062" y="510531"/>
                  <a:pt x="237062" y="511779"/>
                </a:cubicBezTo>
                <a:cubicBezTo>
                  <a:pt x="234562" y="514274"/>
                  <a:pt x="232064" y="514274"/>
                  <a:pt x="230814" y="511779"/>
                </a:cubicBezTo>
                <a:cubicBezTo>
                  <a:pt x="229566" y="511779"/>
                  <a:pt x="228316" y="510531"/>
                  <a:pt x="225816" y="510531"/>
                </a:cubicBezTo>
                <a:cubicBezTo>
                  <a:pt x="223318" y="509283"/>
                  <a:pt x="220820" y="508035"/>
                  <a:pt x="217070" y="505539"/>
                </a:cubicBezTo>
                <a:cubicBezTo>
                  <a:pt x="213322" y="503043"/>
                  <a:pt x="210824" y="501795"/>
                  <a:pt x="207076" y="500547"/>
                </a:cubicBezTo>
                <a:cubicBezTo>
                  <a:pt x="205826" y="500547"/>
                  <a:pt x="204576" y="499299"/>
                  <a:pt x="204576" y="499299"/>
                </a:cubicBezTo>
                <a:cubicBezTo>
                  <a:pt x="203328" y="496803"/>
                  <a:pt x="200828" y="494307"/>
                  <a:pt x="199580" y="491811"/>
                </a:cubicBezTo>
                <a:cubicBezTo>
                  <a:pt x="198330" y="489315"/>
                  <a:pt x="197080" y="488067"/>
                  <a:pt x="197080" y="488067"/>
                </a:cubicBezTo>
                <a:cubicBezTo>
                  <a:pt x="195832" y="486819"/>
                  <a:pt x="194582" y="486819"/>
                  <a:pt x="193332" y="483075"/>
                </a:cubicBezTo>
                <a:cubicBezTo>
                  <a:pt x="193332" y="480579"/>
                  <a:pt x="190834" y="478083"/>
                  <a:pt x="188334" y="475587"/>
                </a:cubicBezTo>
                <a:cubicBezTo>
                  <a:pt x="185836" y="473092"/>
                  <a:pt x="185836" y="466852"/>
                  <a:pt x="184586" y="463108"/>
                </a:cubicBezTo>
                <a:lnTo>
                  <a:pt x="183338" y="463108"/>
                </a:lnTo>
                <a:cubicBezTo>
                  <a:pt x="183338" y="460612"/>
                  <a:pt x="183338" y="459364"/>
                  <a:pt x="183338" y="459364"/>
                </a:cubicBezTo>
                <a:cubicBezTo>
                  <a:pt x="182088" y="458116"/>
                  <a:pt x="182088" y="458116"/>
                  <a:pt x="182088" y="456868"/>
                </a:cubicBezTo>
                <a:cubicBezTo>
                  <a:pt x="180838" y="455620"/>
                  <a:pt x="179588" y="453124"/>
                  <a:pt x="178340" y="453124"/>
                </a:cubicBezTo>
                <a:lnTo>
                  <a:pt x="177090" y="451876"/>
                </a:lnTo>
                <a:cubicBezTo>
                  <a:pt x="175840" y="449380"/>
                  <a:pt x="175840" y="448132"/>
                  <a:pt x="175840" y="448132"/>
                </a:cubicBezTo>
                <a:cubicBezTo>
                  <a:pt x="175840" y="446884"/>
                  <a:pt x="175840" y="445636"/>
                  <a:pt x="175840" y="445636"/>
                </a:cubicBezTo>
                <a:cubicBezTo>
                  <a:pt x="174592" y="441892"/>
                  <a:pt x="174592" y="438148"/>
                  <a:pt x="174592" y="435652"/>
                </a:cubicBezTo>
                <a:cubicBezTo>
                  <a:pt x="174592" y="433157"/>
                  <a:pt x="174592" y="431909"/>
                  <a:pt x="174592" y="430661"/>
                </a:cubicBezTo>
                <a:cubicBezTo>
                  <a:pt x="174592" y="429413"/>
                  <a:pt x="174592" y="429413"/>
                  <a:pt x="174592" y="428165"/>
                </a:cubicBezTo>
                <a:cubicBezTo>
                  <a:pt x="174592" y="426917"/>
                  <a:pt x="174592" y="425669"/>
                  <a:pt x="173342" y="424421"/>
                </a:cubicBezTo>
                <a:cubicBezTo>
                  <a:pt x="173342" y="423173"/>
                  <a:pt x="173342" y="421925"/>
                  <a:pt x="172092" y="421925"/>
                </a:cubicBezTo>
                <a:cubicBezTo>
                  <a:pt x="169594" y="404453"/>
                  <a:pt x="158350" y="390726"/>
                  <a:pt x="155850" y="374502"/>
                </a:cubicBezTo>
                <a:cubicBezTo>
                  <a:pt x="155850" y="372006"/>
                  <a:pt x="155850" y="369510"/>
                  <a:pt x="157100" y="367014"/>
                </a:cubicBezTo>
                <a:cubicBezTo>
                  <a:pt x="158350" y="367014"/>
                  <a:pt x="158350" y="365766"/>
                  <a:pt x="158350" y="364518"/>
                </a:cubicBezTo>
                <a:cubicBezTo>
                  <a:pt x="158350" y="360774"/>
                  <a:pt x="158350" y="360774"/>
                  <a:pt x="158350" y="359526"/>
                </a:cubicBezTo>
                <a:cubicBezTo>
                  <a:pt x="158350" y="358278"/>
                  <a:pt x="159598" y="357031"/>
                  <a:pt x="160848" y="358278"/>
                </a:cubicBezTo>
                <a:cubicBezTo>
                  <a:pt x="160848" y="358278"/>
                  <a:pt x="162098" y="359526"/>
                  <a:pt x="163346" y="359526"/>
                </a:cubicBezTo>
                <a:cubicBezTo>
                  <a:pt x="165846" y="363270"/>
                  <a:pt x="165846" y="363270"/>
                  <a:pt x="165846" y="365766"/>
                </a:cubicBezTo>
                <a:cubicBezTo>
                  <a:pt x="167094" y="365766"/>
                  <a:pt x="167094" y="367014"/>
                  <a:pt x="169594" y="368262"/>
                </a:cubicBezTo>
                <a:cubicBezTo>
                  <a:pt x="169594" y="368262"/>
                  <a:pt x="169594" y="369510"/>
                  <a:pt x="170844" y="368262"/>
                </a:cubicBezTo>
                <a:cubicBezTo>
                  <a:pt x="172092" y="368262"/>
                  <a:pt x="172092" y="367014"/>
                  <a:pt x="170844" y="365766"/>
                </a:cubicBezTo>
                <a:cubicBezTo>
                  <a:pt x="169594" y="363270"/>
                  <a:pt x="167094" y="360774"/>
                  <a:pt x="165846" y="359526"/>
                </a:cubicBezTo>
                <a:cubicBezTo>
                  <a:pt x="164596" y="357031"/>
                  <a:pt x="164596" y="357031"/>
                  <a:pt x="164596" y="355783"/>
                </a:cubicBezTo>
                <a:cubicBezTo>
                  <a:pt x="158350" y="344551"/>
                  <a:pt x="158350" y="332071"/>
                  <a:pt x="157100" y="319591"/>
                </a:cubicBezTo>
                <a:cubicBezTo>
                  <a:pt x="155850" y="310856"/>
                  <a:pt x="154600" y="302120"/>
                  <a:pt x="153352" y="293384"/>
                </a:cubicBezTo>
                <a:cubicBezTo>
                  <a:pt x="152102" y="290888"/>
                  <a:pt x="152102" y="288392"/>
                  <a:pt x="149604" y="287144"/>
                </a:cubicBezTo>
                <a:cubicBezTo>
                  <a:pt x="149604" y="284648"/>
                  <a:pt x="148354" y="287144"/>
                  <a:pt x="147104" y="287144"/>
                </a:cubicBezTo>
                <a:cubicBezTo>
                  <a:pt x="142106" y="288392"/>
                  <a:pt x="138358" y="290888"/>
                  <a:pt x="135860" y="295880"/>
                </a:cubicBezTo>
                <a:cubicBezTo>
                  <a:pt x="135860" y="295880"/>
                  <a:pt x="135860" y="297128"/>
                  <a:pt x="135860" y="298376"/>
                </a:cubicBezTo>
                <a:cubicBezTo>
                  <a:pt x="135860" y="300872"/>
                  <a:pt x="135860" y="302120"/>
                  <a:pt x="135860" y="303368"/>
                </a:cubicBezTo>
                <a:cubicBezTo>
                  <a:pt x="137110" y="308360"/>
                  <a:pt x="138358" y="319591"/>
                  <a:pt x="140858" y="332071"/>
                </a:cubicBezTo>
                <a:cubicBezTo>
                  <a:pt x="143356" y="343303"/>
                  <a:pt x="147104" y="354535"/>
                  <a:pt x="149604" y="363270"/>
                </a:cubicBezTo>
                <a:cubicBezTo>
                  <a:pt x="152102" y="365766"/>
                  <a:pt x="152102" y="368262"/>
                  <a:pt x="152102" y="370758"/>
                </a:cubicBezTo>
                <a:cubicBezTo>
                  <a:pt x="153352" y="373254"/>
                  <a:pt x="153352" y="373254"/>
                  <a:pt x="153352" y="374502"/>
                </a:cubicBezTo>
                <a:cubicBezTo>
                  <a:pt x="153352" y="376998"/>
                  <a:pt x="153352" y="376998"/>
                  <a:pt x="153352" y="383238"/>
                </a:cubicBezTo>
                <a:cubicBezTo>
                  <a:pt x="153352" y="386982"/>
                  <a:pt x="149604" y="386982"/>
                  <a:pt x="148354" y="384486"/>
                </a:cubicBezTo>
                <a:cubicBezTo>
                  <a:pt x="147104" y="381990"/>
                  <a:pt x="148354" y="380742"/>
                  <a:pt x="147104" y="379494"/>
                </a:cubicBezTo>
                <a:cubicBezTo>
                  <a:pt x="142106" y="357031"/>
                  <a:pt x="135860" y="333319"/>
                  <a:pt x="129612" y="309608"/>
                </a:cubicBezTo>
                <a:cubicBezTo>
                  <a:pt x="129612" y="308360"/>
                  <a:pt x="129612" y="307112"/>
                  <a:pt x="129612" y="305864"/>
                </a:cubicBezTo>
                <a:cubicBezTo>
                  <a:pt x="128364" y="305864"/>
                  <a:pt x="128364" y="305864"/>
                  <a:pt x="125864" y="305864"/>
                </a:cubicBezTo>
                <a:cubicBezTo>
                  <a:pt x="125864" y="305864"/>
                  <a:pt x="124616" y="305864"/>
                  <a:pt x="123366" y="305864"/>
                </a:cubicBezTo>
                <a:cubicBezTo>
                  <a:pt x="122116" y="305864"/>
                  <a:pt x="120866" y="304616"/>
                  <a:pt x="120866" y="304616"/>
                </a:cubicBezTo>
                <a:cubicBezTo>
                  <a:pt x="119618" y="303368"/>
                  <a:pt x="118368" y="302120"/>
                  <a:pt x="118368" y="302120"/>
                </a:cubicBezTo>
                <a:cubicBezTo>
                  <a:pt x="119618" y="300872"/>
                  <a:pt x="120866" y="299624"/>
                  <a:pt x="120866" y="299624"/>
                </a:cubicBezTo>
                <a:cubicBezTo>
                  <a:pt x="122116" y="298376"/>
                  <a:pt x="124616" y="297128"/>
                  <a:pt x="125864" y="295880"/>
                </a:cubicBezTo>
                <a:lnTo>
                  <a:pt x="127114" y="294632"/>
                </a:lnTo>
                <a:cubicBezTo>
                  <a:pt x="128364" y="294632"/>
                  <a:pt x="128364" y="293384"/>
                  <a:pt x="129612" y="293384"/>
                </a:cubicBezTo>
                <a:cubicBezTo>
                  <a:pt x="129612" y="292136"/>
                  <a:pt x="132112" y="292136"/>
                  <a:pt x="132112" y="292136"/>
                </a:cubicBezTo>
                <a:cubicBezTo>
                  <a:pt x="134610" y="290888"/>
                  <a:pt x="135860" y="289640"/>
                  <a:pt x="135860" y="287144"/>
                </a:cubicBezTo>
                <a:cubicBezTo>
                  <a:pt x="135860" y="285896"/>
                  <a:pt x="135860" y="283400"/>
                  <a:pt x="135860" y="282152"/>
                </a:cubicBezTo>
                <a:cubicBezTo>
                  <a:pt x="134610" y="280904"/>
                  <a:pt x="134610" y="280904"/>
                  <a:pt x="134610" y="279657"/>
                </a:cubicBezTo>
                <a:cubicBezTo>
                  <a:pt x="134610" y="278409"/>
                  <a:pt x="134610" y="278409"/>
                  <a:pt x="134610" y="277161"/>
                </a:cubicBezTo>
                <a:lnTo>
                  <a:pt x="134610" y="272169"/>
                </a:lnTo>
                <a:cubicBezTo>
                  <a:pt x="134610" y="270921"/>
                  <a:pt x="134610" y="270921"/>
                  <a:pt x="134610" y="269673"/>
                </a:cubicBezTo>
                <a:cubicBezTo>
                  <a:pt x="134610" y="268425"/>
                  <a:pt x="133360" y="269673"/>
                  <a:pt x="133360" y="268425"/>
                </a:cubicBezTo>
                <a:cubicBezTo>
                  <a:pt x="132112" y="265929"/>
                  <a:pt x="130862" y="263433"/>
                  <a:pt x="129612" y="260937"/>
                </a:cubicBezTo>
                <a:cubicBezTo>
                  <a:pt x="129612" y="259689"/>
                  <a:pt x="129612" y="260937"/>
                  <a:pt x="129612" y="259689"/>
                </a:cubicBezTo>
                <a:cubicBezTo>
                  <a:pt x="128364" y="258441"/>
                  <a:pt x="125864" y="255945"/>
                  <a:pt x="124616" y="254697"/>
                </a:cubicBezTo>
                <a:cubicBezTo>
                  <a:pt x="124616" y="253449"/>
                  <a:pt x="123366" y="252201"/>
                  <a:pt x="122116" y="252201"/>
                </a:cubicBezTo>
                <a:cubicBezTo>
                  <a:pt x="122116" y="250953"/>
                  <a:pt x="120866" y="250953"/>
                  <a:pt x="122116" y="249705"/>
                </a:cubicBezTo>
                <a:cubicBezTo>
                  <a:pt x="122116" y="248457"/>
                  <a:pt x="123366" y="248457"/>
                  <a:pt x="124616" y="248457"/>
                </a:cubicBezTo>
                <a:cubicBezTo>
                  <a:pt x="128364" y="248457"/>
                  <a:pt x="132112" y="254697"/>
                  <a:pt x="133360" y="257193"/>
                </a:cubicBezTo>
                <a:cubicBezTo>
                  <a:pt x="135860" y="259689"/>
                  <a:pt x="135860" y="259689"/>
                  <a:pt x="135860" y="262185"/>
                </a:cubicBezTo>
                <a:cubicBezTo>
                  <a:pt x="137110" y="264681"/>
                  <a:pt x="137110" y="265929"/>
                  <a:pt x="138358" y="267177"/>
                </a:cubicBezTo>
                <a:cubicBezTo>
                  <a:pt x="138358" y="268425"/>
                  <a:pt x="138358" y="270921"/>
                  <a:pt x="138358" y="272169"/>
                </a:cubicBezTo>
                <a:cubicBezTo>
                  <a:pt x="138358" y="274665"/>
                  <a:pt x="138358" y="272169"/>
                  <a:pt x="138358" y="273417"/>
                </a:cubicBezTo>
                <a:cubicBezTo>
                  <a:pt x="138358" y="274665"/>
                  <a:pt x="138358" y="278409"/>
                  <a:pt x="139608" y="280904"/>
                </a:cubicBezTo>
                <a:cubicBezTo>
                  <a:pt x="139608" y="282152"/>
                  <a:pt x="139608" y="283400"/>
                  <a:pt x="140858" y="283400"/>
                </a:cubicBezTo>
                <a:cubicBezTo>
                  <a:pt x="140858" y="284648"/>
                  <a:pt x="139608" y="284648"/>
                  <a:pt x="142106" y="284648"/>
                </a:cubicBezTo>
                <a:cubicBezTo>
                  <a:pt x="142106" y="284648"/>
                  <a:pt x="143356" y="284648"/>
                  <a:pt x="144606" y="284648"/>
                </a:cubicBezTo>
                <a:cubicBezTo>
                  <a:pt x="145854" y="282152"/>
                  <a:pt x="147104" y="282152"/>
                  <a:pt x="148354" y="280904"/>
                </a:cubicBezTo>
                <a:cubicBezTo>
                  <a:pt x="148354" y="280904"/>
                  <a:pt x="149604" y="279657"/>
                  <a:pt x="148354" y="278409"/>
                </a:cubicBezTo>
                <a:cubicBezTo>
                  <a:pt x="148354" y="278409"/>
                  <a:pt x="148354" y="278409"/>
                  <a:pt x="147104" y="278409"/>
                </a:cubicBezTo>
                <a:cubicBezTo>
                  <a:pt x="145854" y="279657"/>
                  <a:pt x="145854" y="279657"/>
                  <a:pt x="144606" y="279657"/>
                </a:cubicBezTo>
                <a:cubicBezTo>
                  <a:pt x="142106" y="279657"/>
                  <a:pt x="142106" y="277161"/>
                  <a:pt x="142106" y="275913"/>
                </a:cubicBezTo>
                <a:cubicBezTo>
                  <a:pt x="142106" y="273417"/>
                  <a:pt x="142106" y="274665"/>
                  <a:pt x="142106" y="272169"/>
                </a:cubicBezTo>
                <a:cubicBezTo>
                  <a:pt x="142106" y="270921"/>
                  <a:pt x="140858" y="269673"/>
                  <a:pt x="140858" y="268425"/>
                </a:cubicBezTo>
                <a:cubicBezTo>
                  <a:pt x="140858" y="263433"/>
                  <a:pt x="139608" y="262185"/>
                  <a:pt x="137110" y="257193"/>
                </a:cubicBezTo>
                <a:cubicBezTo>
                  <a:pt x="135860" y="255945"/>
                  <a:pt x="134610" y="253449"/>
                  <a:pt x="133360" y="252201"/>
                </a:cubicBezTo>
                <a:cubicBezTo>
                  <a:pt x="132112" y="250953"/>
                  <a:pt x="130862" y="249705"/>
                  <a:pt x="129612" y="248457"/>
                </a:cubicBezTo>
                <a:cubicBezTo>
                  <a:pt x="128364" y="247209"/>
                  <a:pt x="125864" y="247209"/>
                  <a:pt x="124616" y="244713"/>
                </a:cubicBezTo>
                <a:cubicBezTo>
                  <a:pt x="122116" y="243465"/>
                  <a:pt x="123366" y="239722"/>
                  <a:pt x="124616" y="237226"/>
                </a:cubicBezTo>
                <a:cubicBezTo>
                  <a:pt x="125864" y="235978"/>
                  <a:pt x="125864" y="235978"/>
                  <a:pt x="127114" y="233482"/>
                </a:cubicBezTo>
                <a:cubicBezTo>
                  <a:pt x="128364" y="230986"/>
                  <a:pt x="129612" y="228490"/>
                  <a:pt x="132112" y="227242"/>
                </a:cubicBezTo>
                <a:cubicBezTo>
                  <a:pt x="133360" y="225994"/>
                  <a:pt x="134610" y="224746"/>
                  <a:pt x="135860" y="223498"/>
                </a:cubicBezTo>
                <a:cubicBezTo>
                  <a:pt x="140858" y="221002"/>
                  <a:pt x="140858" y="221002"/>
                  <a:pt x="140858" y="221002"/>
                </a:cubicBezTo>
                <a:cubicBezTo>
                  <a:pt x="143356" y="219754"/>
                  <a:pt x="145854" y="219754"/>
                  <a:pt x="148354" y="217258"/>
                </a:cubicBezTo>
                <a:cubicBezTo>
                  <a:pt x="149604" y="216010"/>
                  <a:pt x="152102" y="213514"/>
                  <a:pt x="152102" y="212266"/>
                </a:cubicBezTo>
                <a:cubicBezTo>
                  <a:pt x="152102" y="211018"/>
                  <a:pt x="152102" y="209770"/>
                  <a:pt x="150852" y="209770"/>
                </a:cubicBezTo>
                <a:cubicBezTo>
                  <a:pt x="149604" y="209770"/>
                  <a:pt x="148354" y="212266"/>
                  <a:pt x="147104" y="212266"/>
                </a:cubicBezTo>
                <a:cubicBezTo>
                  <a:pt x="145854" y="213514"/>
                  <a:pt x="143356" y="213514"/>
                  <a:pt x="142106" y="212266"/>
                </a:cubicBezTo>
                <a:cubicBezTo>
                  <a:pt x="140858" y="212266"/>
                  <a:pt x="139608" y="211018"/>
                  <a:pt x="139608" y="209770"/>
                </a:cubicBezTo>
                <a:cubicBezTo>
                  <a:pt x="138358" y="208522"/>
                  <a:pt x="135860" y="206026"/>
                  <a:pt x="134610" y="204778"/>
                </a:cubicBezTo>
                <a:cubicBezTo>
                  <a:pt x="132112" y="203530"/>
                  <a:pt x="130862" y="202283"/>
                  <a:pt x="129612" y="201035"/>
                </a:cubicBezTo>
                <a:cubicBezTo>
                  <a:pt x="129612" y="199787"/>
                  <a:pt x="128364" y="199787"/>
                  <a:pt x="128364" y="198539"/>
                </a:cubicBezTo>
                <a:lnTo>
                  <a:pt x="128364" y="196043"/>
                </a:lnTo>
                <a:cubicBezTo>
                  <a:pt x="128364" y="193547"/>
                  <a:pt x="129612" y="193547"/>
                  <a:pt x="130862" y="193547"/>
                </a:cubicBezTo>
                <a:cubicBezTo>
                  <a:pt x="132112" y="193547"/>
                  <a:pt x="133360" y="194795"/>
                  <a:pt x="134610" y="194795"/>
                </a:cubicBezTo>
                <a:lnTo>
                  <a:pt x="135324" y="194319"/>
                </a:lnTo>
                <a:lnTo>
                  <a:pt x="138358" y="192299"/>
                </a:lnTo>
                <a:cubicBezTo>
                  <a:pt x="138358" y="189803"/>
                  <a:pt x="138358" y="189803"/>
                  <a:pt x="138358" y="188555"/>
                </a:cubicBezTo>
                <a:cubicBezTo>
                  <a:pt x="138358" y="188555"/>
                  <a:pt x="139608" y="188555"/>
                  <a:pt x="139608" y="187307"/>
                </a:cubicBezTo>
                <a:cubicBezTo>
                  <a:pt x="139608" y="186059"/>
                  <a:pt x="138358" y="184811"/>
                  <a:pt x="138358" y="182315"/>
                </a:cubicBezTo>
                <a:cubicBezTo>
                  <a:pt x="137110" y="182315"/>
                  <a:pt x="137110" y="181067"/>
                  <a:pt x="137110" y="179819"/>
                </a:cubicBezTo>
                <a:cubicBezTo>
                  <a:pt x="137110" y="179819"/>
                  <a:pt x="137110" y="178571"/>
                  <a:pt x="137110" y="177323"/>
                </a:cubicBezTo>
                <a:cubicBezTo>
                  <a:pt x="138358" y="176075"/>
                  <a:pt x="138358" y="174827"/>
                  <a:pt x="138358" y="173579"/>
                </a:cubicBezTo>
                <a:cubicBezTo>
                  <a:pt x="139608" y="172331"/>
                  <a:pt x="142106" y="169835"/>
                  <a:pt x="143356" y="168587"/>
                </a:cubicBezTo>
                <a:cubicBezTo>
                  <a:pt x="145854" y="166091"/>
                  <a:pt x="147104" y="164843"/>
                  <a:pt x="149604" y="163596"/>
                </a:cubicBezTo>
                <a:cubicBezTo>
                  <a:pt x="150852" y="163596"/>
                  <a:pt x="152102" y="162348"/>
                  <a:pt x="153352" y="162348"/>
                </a:cubicBezTo>
                <a:lnTo>
                  <a:pt x="154600" y="162348"/>
                </a:lnTo>
                <a:cubicBezTo>
                  <a:pt x="155850" y="162348"/>
                  <a:pt x="158350" y="163596"/>
                  <a:pt x="159598" y="164843"/>
                </a:cubicBezTo>
                <a:cubicBezTo>
                  <a:pt x="160848" y="164843"/>
                  <a:pt x="160848" y="163596"/>
                  <a:pt x="162098" y="162348"/>
                </a:cubicBezTo>
                <a:cubicBezTo>
                  <a:pt x="164596" y="159852"/>
                  <a:pt x="165846" y="161100"/>
                  <a:pt x="167094" y="163596"/>
                </a:cubicBezTo>
                <a:cubicBezTo>
                  <a:pt x="167094" y="163596"/>
                  <a:pt x="169594" y="163596"/>
                  <a:pt x="169594" y="162348"/>
                </a:cubicBezTo>
                <a:cubicBezTo>
                  <a:pt x="169594" y="161100"/>
                  <a:pt x="169594" y="161100"/>
                  <a:pt x="169594" y="158604"/>
                </a:cubicBezTo>
                <a:cubicBezTo>
                  <a:pt x="169594" y="158604"/>
                  <a:pt x="169594" y="158604"/>
                  <a:pt x="169594" y="157356"/>
                </a:cubicBezTo>
                <a:cubicBezTo>
                  <a:pt x="172092" y="154860"/>
                  <a:pt x="173342" y="154860"/>
                  <a:pt x="175840" y="152364"/>
                </a:cubicBezTo>
                <a:cubicBezTo>
                  <a:pt x="177090" y="152364"/>
                  <a:pt x="177090" y="152364"/>
                  <a:pt x="177090" y="152364"/>
                </a:cubicBezTo>
                <a:cubicBezTo>
                  <a:pt x="178340" y="151116"/>
                  <a:pt x="179588" y="151116"/>
                  <a:pt x="180838" y="149868"/>
                </a:cubicBezTo>
                <a:cubicBezTo>
                  <a:pt x="183338" y="148620"/>
                  <a:pt x="180838" y="147372"/>
                  <a:pt x="179588" y="148620"/>
                </a:cubicBezTo>
                <a:cubicBezTo>
                  <a:pt x="179588" y="148620"/>
                  <a:pt x="179588" y="148620"/>
                  <a:pt x="178340" y="149868"/>
                </a:cubicBezTo>
                <a:cubicBezTo>
                  <a:pt x="177090" y="149868"/>
                  <a:pt x="177090" y="148620"/>
                  <a:pt x="175840" y="149868"/>
                </a:cubicBezTo>
                <a:cubicBezTo>
                  <a:pt x="175840" y="149868"/>
                  <a:pt x="175840" y="149868"/>
                  <a:pt x="175840" y="151116"/>
                </a:cubicBezTo>
                <a:cubicBezTo>
                  <a:pt x="174592" y="151116"/>
                  <a:pt x="173342" y="152364"/>
                  <a:pt x="172092" y="152364"/>
                </a:cubicBezTo>
                <a:cubicBezTo>
                  <a:pt x="169594" y="153612"/>
                  <a:pt x="168344" y="154860"/>
                  <a:pt x="165846" y="156108"/>
                </a:cubicBezTo>
                <a:cubicBezTo>
                  <a:pt x="164596" y="157356"/>
                  <a:pt x="163346" y="158604"/>
                  <a:pt x="160848" y="159852"/>
                </a:cubicBezTo>
                <a:cubicBezTo>
                  <a:pt x="159598" y="159852"/>
                  <a:pt x="157100" y="159852"/>
                  <a:pt x="158350" y="157356"/>
                </a:cubicBezTo>
                <a:cubicBezTo>
                  <a:pt x="158350" y="156108"/>
                  <a:pt x="159598" y="154860"/>
                  <a:pt x="159598" y="154860"/>
                </a:cubicBezTo>
                <a:cubicBezTo>
                  <a:pt x="160848" y="152364"/>
                  <a:pt x="160848" y="148620"/>
                  <a:pt x="159598" y="144876"/>
                </a:cubicBezTo>
                <a:cubicBezTo>
                  <a:pt x="158350" y="142380"/>
                  <a:pt x="159598" y="138636"/>
                  <a:pt x="160848" y="137388"/>
                </a:cubicBezTo>
                <a:cubicBezTo>
                  <a:pt x="165846" y="131148"/>
                  <a:pt x="172092" y="126156"/>
                  <a:pt x="179588" y="124909"/>
                </a:cubicBezTo>
                <a:close/>
                <a:moveTo>
                  <a:pt x="335764" y="1360"/>
                </a:moveTo>
                <a:cubicBezTo>
                  <a:pt x="338264" y="-1136"/>
                  <a:pt x="340762" y="112"/>
                  <a:pt x="343260" y="2608"/>
                </a:cubicBezTo>
                <a:cubicBezTo>
                  <a:pt x="349508" y="13839"/>
                  <a:pt x="358254" y="36303"/>
                  <a:pt x="362002" y="48782"/>
                </a:cubicBezTo>
                <a:cubicBezTo>
                  <a:pt x="364500" y="52526"/>
                  <a:pt x="358254" y="56270"/>
                  <a:pt x="354506" y="52526"/>
                </a:cubicBezTo>
                <a:cubicBezTo>
                  <a:pt x="352006" y="50030"/>
                  <a:pt x="350758" y="42543"/>
                  <a:pt x="348258" y="38799"/>
                </a:cubicBezTo>
                <a:cubicBezTo>
                  <a:pt x="345760" y="36303"/>
                  <a:pt x="343260" y="37551"/>
                  <a:pt x="340762" y="38799"/>
                </a:cubicBezTo>
                <a:cubicBezTo>
                  <a:pt x="334514" y="43791"/>
                  <a:pt x="328268" y="48782"/>
                  <a:pt x="322020" y="52526"/>
                </a:cubicBezTo>
                <a:cubicBezTo>
                  <a:pt x="312026" y="60014"/>
                  <a:pt x="302030" y="68750"/>
                  <a:pt x="292036" y="76238"/>
                </a:cubicBezTo>
                <a:cubicBezTo>
                  <a:pt x="279542" y="84974"/>
                  <a:pt x="268296" y="92461"/>
                  <a:pt x="257052" y="99949"/>
                </a:cubicBezTo>
                <a:cubicBezTo>
                  <a:pt x="245808" y="107437"/>
                  <a:pt x="234562" y="114925"/>
                  <a:pt x="223318" y="122413"/>
                </a:cubicBezTo>
                <a:cubicBezTo>
                  <a:pt x="218320" y="124909"/>
                  <a:pt x="212074" y="131148"/>
                  <a:pt x="207076" y="131148"/>
                </a:cubicBezTo>
                <a:cubicBezTo>
                  <a:pt x="205826" y="131148"/>
                  <a:pt x="204576" y="131148"/>
                  <a:pt x="204576" y="129900"/>
                </a:cubicBezTo>
                <a:cubicBezTo>
                  <a:pt x="203328" y="127404"/>
                  <a:pt x="203328" y="126156"/>
                  <a:pt x="204576" y="124909"/>
                </a:cubicBezTo>
                <a:cubicBezTo>
                  <a:pt x="208326" y="122413"/>
                  <a:pt x="213322" y="119917"/>
                  <a:pt x="217070" y="117421"/>
                </a:cubicBezTo>
                <a:cubicBezTo>
                  <a:pt x="228316" y="108685"/>
                  <a:pt x="239560" y="101197"/>
                  <a:pt x="252054" y="93709"/>
                </a:cubicBezTo>
                <a:cubicBezTo>
                  <a:pt x="264548" y="86221"/>
                  <a:pt x="275792" y="78734"/>
                  <a:pt x="287038" y="69998"/>
                </a:cubicBezTo>
                <a:cubicBezTo>
                  <a:pt x="297032" y="62510"/>
                  <a:pt x="308278" y="55022"/>
                  <a:pt x="318272" y="46287"/>
                </a:cubicBezTo>
                <a:cubicBezTo>
                  <a:pt x="323270" y="42543"/>
                  <a:pt x="328268" y="38799"/>
                  <a:pt x="332016" y="35055"/>
                </a:cubicBezTo>
                <a:cubicBezTo>
                  <a:pt x="335764" y="32559"/>
                  <a:pt x="338264" y="30063"/>
                  <a:pt x="340762" y="27567"/>
                </a:cubicBezTo>
                <a:cubicBezTo>
                  <a:pt x="340762" y="26319"/>
                  <a:pt x="340762" y="25071"/>
                  <a:pt x="339512" y="21327"/>
                </a:cubicBezTo>
                <a:cubicBezTo>
                  <a:pt x="338264" y="16335"/>
                  <a:pt x="334514" y="11343"/>
                  <a:pt x="334514" y="8847"/>
                </a:cubicBezTo>
                <a:cubicBezTo>
                  <a:pt x="333266" y="7600"/>
                  <a:pt x="333266" y="6352"/>
                  <a:pt x="333266" y="6352"/>
                </a:cubicBezTo>
                <a:cubicBezTo>
                  <a:pt x="333266" y="3856"/>
                  <a:pt x="334514" y="1360"/>
                  <a:pt x="335764" y="1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29" name="Freeform 176">
            <a:extLst>
              <a:ext uri="{FF2B5EF4-FFF2-40B4-BE49-F238E27FC236}">
                <a16:creationId xmlns:a16="http://schemas.microsoft.com/office/drawing/2014/main" id="{76DAE62C-70C9-8C47-C24F-AB35B7C2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962" y="3770908"/>
            <a:ext cx="914593" cy="263666"/>
          </a:xfrm>
          <a:custGeom>
            <a:avLst/>
            <a:gdLst>
              <a:gd name="T0" fmla="*/ 921 w 1469"/>
              <a:gd name="T1" fmla="*/ 166 h 424"/>
              <a:gd name="T2" fmla="*/ 916 w 1469"/>
              <a:gd name="T3" fmla="*/ 199 h 424"/>
              <a:gd name="T4" fmla="*/ 919 w 1469"/>
              <a:gd name="T5" fmla="*/ 81 h 424"/>
              <a:gd name="T6" fmla="*/ 1025 w 1469"/>
              <a:gd name="T7" fmla="*/ 185 h 424"/>
              <a:gd name="T8" fmla="*/ 1040 w 1469"/>
              <a:gd name="T9" fmla="*/ 71 h 424"/>
              <a:gd name="T10" fmla="*/ 1083 w 1469"/>
              <a:gd name="T11" fmla="*/ 63 h 424"/>
              <a:gd name="T12" fmla="*/ 1132 w 1469"/>
              <a:gd name="T13" fmla="*/ 65 h 424"/>
              <a:gd name="T14" fmla="*/ 1175 w 1469"/>
              <a:gd name="T15" fmla="*/ 71 h 424"/>
              <a:gd name="T16" fmla="*/ 1179 w 1469"/>
              <a:gd name="T17" fmla="*/ 224 h 424"/>
              <a:gd name="T18" fmla="*/ 1076 w 1469"/>
              <a:gd name="T19" fmla="*/ 198 h 424"/>
              <a:gd name="T20" fmla="*/ 976 w 1469"/>
              <a:gd name="T21" fmla="*/ 194 h 424"/>
              <a:gd name="T22" fmla="*/ 808 w 1469"/>
              <a:gd name="T23" fmla="*/ 150 h 424"/>
              <a:gd name="T24" fmla="*/ 802 w 1469"/>
              <a:gd name="T25" fmla="*/ 207 h 424"/>
              <a:gd name="T26" fmla="*/ 849 w 1469"/>
              <a:gd name="T27" fmla="*/ 63 h 424"/>
              <a:gd name="T28" fmla="*/ 854 w 1469"/>
              <a:gd name="T29" fmla="*/ 103 h 424"/>
              <a:gd name="T30" fmla="*/ 823 w 1469"/>
              <a:gd name="T31" fmla="*/ 140 h 424"/>
              <a:gd name="T32" fmla="*/ 726 w 1469"/>
              <a:gd name="T33" fmla="*/ 71 h 424"/>
              <a:gd name="T34" fmla="*/ 732 w 1469"/>
              <a:gd name="T35" fmla="*/ 212 h 424"/>
              <a:gd name="T36" fmla="*/ 682 w 1469"/>
              <a:gd name="T37" fmla="*/ 213 h 424"/>
              <a:gd name="T38" fmla="*/ 676 w 1469"/>
              <a:gd name="T39" fmla="*/ 65 h 424"/>
              <a:gd name="T40" fmla="*/ 660 w 1469"/>
              <a:gd name="T41" fmla="*/ 71 h 424"/>
              <a:gd name="T42" fmla="*/ 667 w 1469"/>
              <a:gd name="T43" fmla="*/ 224 h 424"/>
              <a:gd name="T44" fmla="*/ 566 w 1469"/>
              <a:gd name="T45" fmla="*/ 230 h 424"/>
              <a:gd name="T46" fmla="*/ 529 w 1469"/>
              <a:gd name="T47" fmla="*/ 233 h 424"/>
              <a:gd name="T48" fmla="*/ 524 w 1469"/>
              <a:gd name="T49" fmla="*/ 65 h 424"/>
              <a:gd name="T50" fmla="*/ 628 w 1469"/>
              <a:gd name="T51" fmla="*/ 81 h 424"/>
              <a:gd name="T52" fmla="*/ 505 w 1469"/>
              <a:gd name="T53" fmla="*/ 59 h 424"/>
              <a:gd name="T54" fmla="*/ 503 w 1469"/>
              <a:gd name="T55" fmla="*/ 226 h 424"/>
              <a:gd name="T56" fmla="*/ 409 w 1469"/>
              <a:gd name="T57" fmla="*/ 232 h 424"/>
              <a:gd name="T58" fmla="*/ 370 w 1469"/>
              <a:gd name="T59" fmla="*/ 251 h 424"/>
              <a:gd name="T60" fmla="*/ 375 w 1469"/>
              <a:gd name="T61" fmla="*/ 71 h 424"/>
              <a:gd name="T62" fmla="*/ 474 w 1469"/>
              <a:gd name="T63" fmla="*/ 80 h 424"/>
              <a:gd name="T64" fmla="*/ 1443 w 1469"/>
              <a:gd name="T65" fmla="*/ 338 h 424"/>
              <a:gd name="T66" fmla="*/ 1438 w 1469"/>
              <a:gd name="T67" fmla="*/ 342 h 424"/>
              <a:gd name="T68" fmla="*/ 1454 w 1469"/>
              <a:gd name="T69" fmla="*/ 334 h 424"/>
              <a:gd name="T70" fmla="*/ 1424 w 1469"/>
              <a:gd name="T71" fmla="*/ 340 h 424"/>
              <a:gd name="T72" fmla="*/ 1424 w 1469"/>
              <a:gd name="T73" fmla="*/ 340 h 424"/>
              <a:gd name="T74" fmla="*/ 1468 w 1469"/>
              <a:gd name="T75" fmla="*/ 340 h 424"/>
              <a:gd name="T76" fmla="*/ 248 w 1469"/>
              <a:gd name="T77" fmla="*/ 71 h 424"/>
              <a:gd name="T78" fmla="*/ 351 w 1469"/>
              <a:gd name="T79" fmla="*/ 98 h 424"/>
              <a:gd name="T80" fmla="*/ 333 w 1469"/>
              <a:gd name="T81" fmla="*/ 129 h 424"/>
              <a:gd name="T82" fmla="*/ 318 w 1469"/>
              <a:gd name="T83" fmla="*/ 169 h 424"/>
              <a:gd name="T84" fmla="*/ 367 w 1469"/>
              <a:gd name="T85" fmla="*/ 217 h 424"/>
              <a:gd name="T86" fmla="*/ 131 w 1469"/>
              <a:gd name="T87" fmla="*/ 237 h 424"/>
              <a:gd name="T88" fmla="*/ 136 w 1469"/>
              <a:gd name="T89" fmla="*/ 376 h 424"/>
              <a:gd name="T90" fmla="*/ 131 w 1469"/>
              <a:gd name="T91" fmla="*/ 160 h 424"/>
              <a:gd name="T92" fmla="*/ 58 w 1469"/>
              <a:gd name="T93" fmla="*/ 91 h 424"/>
              <a:gd name="T94" fmla="*/ 17 w 1469"/>
              <a:gd name="T95" fmla="*/ 107 h 424"/>
              <a:gd name="T96" fmla="*/ 145 w 1469"/>
              <a:gd name="T97" fmla="*/ 422 h 424"/>
              <a:gd name="T98" fmla="*/ 1193 w 1469"/>
              <a:gd name="T99" fmla="*/ 57 h 424"/>
              <a:gd name="T100" fmla="*/ 1220 w 1469"/>
              <a:gd name="T101" fmla="*/ 22 h 424"/>
              <a:gd name="T102" fmla="*/ 1244 w 1469"/>
              <a:gd name="T103" fmla="*/ 269 h 424"/>
              <a:gd name="T104" fmla="*/ 1338 w 1469"/>
              <a:gd name="T105" fmla="*/ 319 h 424"/>
              <a:gd name="T106" fmla="*/ 1370 w 1469"/>
              <a:gd name="T107" fmla="*/ 106 h 424"/>
              <a:gd name="T108" fmla="*/ 1286 w 1469"/>
              <a:gd name="T109" fmla="*/ 74 h 424"/>
              <a:gd name="T110" fmla="*/ 1281 w 1469"/>
              <a:gd name="T111" fmla="*/ 423 h 424"/>
              <a:gd name="T112" fmla="*/ 500 w 1469"/>
              <a:gd name="T113" fmla="*/ 419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9" h="424">
                <a:moveTo>
                  <a:pt x="965" y="140"/>
                </a:moveTo>
                <a:lnTo>
                  <a:pt x="946" y="96"/>
                </a:lnTo>
                <a:lnTo>
                  <a:pt x="931" y="140"/>
                </a:lnTo>
                <a:lnTo>
                  <a:pt x="965" y="140"/>
                </a:lnTo>
                <a:close/>
                <a:moveTo>
                  <a:pt x="981" y="180"/>
                </a:moveTo>
                <a:lnTo>
                  <a:pt x="975" y="166"/>
                </a:lnTo>
                <a:lnTo>
                  <a:pt x="921" y="166"/>
                </a:lnTo>
                <a:lnTo>
                  <a:pt x="917" y="178"/>
                </a:lnTo>
                <a:lnTo>
                  <a:pt x="917" y="178"/>
                </a:lnTo>
                <a:cubicBezTo>
                  <a:pt x="916" y="182"/>
                  <a:pt x="917" y="187"/>
                  <a:pt x="918" y="189"/>
                </a:cubicBezTo>
                <a:lnTo>
                  <a:pt x="918" y="189"/>
                </a:lnTo>
                <a:cubicBezTo>
                  <a:pt x="920" y="189"/>
                  <a:pt x="922" y="191"/>
                  <a:pt x="922" y="193"/>
                </a:cubicBezTo>
                <a:lnTo>
                  <a:pt x="922" y="193"/>
                </a:lnTo>
                <a:cubicBezTo>
                  <a:pt x="922" y="195"/>
                  <a:pt x="923" y="199"/>
                  <a:pt x="916" y="199"/>
                </a:cubicBezTo>
                <a:lnTo>
                  <a:pt x="878" y="201"/>
                </a:lnTo>
                <a:lnTo>
                  <a:pt x="878" y="201"/>
                </a:lnTo>
                <a:cubicBezTo>
                  <a:pt x="869" y="201"/>
                  <a:pt x="873" y="192"/>
                  <a:pt x="877" y="191"/>
                </a:cubicBezTo>
                <a:lnTo>
                  <a:pt x="877" y="191"/>
                </a:lnTo>
                <a:cubicBezTo>
                  <a:pt x="879" y="189"/>
                  <a:pt x="882" y="186"/>
                  <a:pt x="883" y="183"/>
                </a:cubicBezTo>
                <a:lnTo>
                  <a:pt x="919" y="81"/>
                </a:lnTo>
                <a:lnTo>
                  <a:pt x="919" y="81"/>
                </a:lnTo>
                <a:cubicBezTo>
                  <a:pt x="920" y="77"/>
                  <a:pt x="919" y="71"/>
                  <a:pt x="918" y="71"/>
                </a:cubicBezTo>
                <a:lnTo>
                  <a:pt x="918" y="71"/>
                </a:lnTo>
                <a:cubicBezTo>
                  <a:pt x="912" y="68"/>
                  <a:pt x="909" y="59"/>
                  <a:pt x="920" y="59"/>
                </a:cubicBezTo>
                <a:lnTo>
                  <a:pt x="967" y="59"/>
                </a:lnTo>
                <a:lnTo>
                  <a:pt x="967" y="59"/>
                </a:lnTo>
                <a:cubicBezTo>
                  <a:pt x="970" y="59"/>
                  <a:pt x="973" y="60"/>
                  <a:pt x="974" y="63"/>
                </a:cubicBezTo>
                <a:lnTo>
                  <a:pt x="1025" y="185"/>
                </a:lnTo>
                <a:lnTo>
                  <a:pt x="1025" y="185"/>
                </a:lnTo>
                <a:cubicBezTo>
                  <a:pt x="1027" y="189"/>
                  <a:pt x="1032" y="194"/>
                  <a:pt x="1036" y="194"/>
                </a:cubicBezTo>
                <a:lnTo>
                  <a:pt x="1036" y="194"/>
                </a:lnTo>
                <a:cubicBezTo>
                  <a:pt x="1040" y="193"/>
                  <a:pt x="1043" y="188"/>
                  <a:pt x="1043" y="185"/>
                </a:cubicBezTo>
                <a:lnTo>
                  <a:pt x="1043" y="79"/>
                </a:lnTo>
                <a:lnTo>
                  <a:pt x="1043" y="79"/>
                </a:lnTo>
                <a:cubicBezTo>
                  <a:pt x="1043" y="77"/>
                  <a:pt x="1041" y="71"/>
                  <a:pt x="1040" y="71"/>
                </a:cubicBezTo>
                <a:lnTo>
                  <a:pt x="1040" y="71"/>
                </a:lnTo>
                <a:cubicBezTo>
                  <a:pt x="1037" y="70"/>
                  <a:pt x="1033" y="68"/>
                  <a:pt x="1033" y="65"/>
                </a:cubicBezTo>
                <a:lnTo>
                  <a:pt x="1033" y="65"/>
                </a:lnTo>
                <a:cubicBezTo>
                  <a:pt x="1033" y="62"/>
                  <a:pt x="1035" y="59"/>
                  <a:pt x="1041" y="59"/>
                </a:cubicBezTo>
                <a:lnTo>
                  <a:pt x="1077" y="59"/>
                </a:lnTo>
                <a:lnTo>
                  <a:pt x="1077" y="59"/>
                </a:lnTo>
                <a:cubicBezTo>
                  <a:pt x="1080" y="59"/>
                  <a:pt x="1082" y="60"/>
                  <a:pt x="1083" y="63"/>
                </a:cubicBezTo>
                <a:lnTo>
                  <a:pt x="1142" y="153"/>
                </a:lnTo>
                <a:lnTo>
                  <a:pt x="1142" y="81"/>
                </a:lnTo>
                <a:lnTo>
                  <a:pt x="1142" y="81"/>
                </a:lnTo>
                <a:cubicBezTo>
                  <a:pt x="1142" y="77"/>
                  <a:pt x="1140" y="72"/>
                  <a:pt x="1138" y="71"/>
                </a:cubicBezTo>
                <a:lnTo>
                  <a:pt x="1138" y="71"/>
                </a:lnTo>
                <a:cubicBezTo>
                  <a:pt x="1135" y="70"/>
                  <a:pt x="1132" y="68"/>
                  <a:pt x="1132" y="65"/>
                </a:cubicBezTo>
                <a:lnTo>
                  <a:pt x="1132" y="65"/>
                </a:lnTo>
                <a:cubicBezTo>
                  <a:pt x="1132" y="62"/>
                  <a:pt x="1133" y="59"/>
                  <a:pt x="1140" y="59"/>
                </a:cubicBezTo>
                <a:lnTo>
                  <a:pt x="1172" y="59"/>
                </a:lnTo>
                <a:lnTo>
                  <a:pt x="1172" y="59"/>
                </a:lnTo>
                <a:cubicBezTo>
                  <a:pt x="1179" y="59"/>
                  <a:pt x="1180" y="62"/>
                  <a:pt x="1180" y="65"/>
                </a:cubicBezTo>
                <a:lnTo>
                  <a:pt x="1180" y="65"/>
                </a:lnTo>
                <a:cubicBezTo>
                  <a:pt x="1180" y="68"/>
                  <a:pt x="1177" y="70"/>
                  <a:pt x="1175" y="71"/>
                </a:cubicBezTo>
                <a:lnTo>
                  <a:pt x="1175" y="71"/>
                </a:lnTo>
                <a:cubicBezTo>
                  <a:pt x="1172" y="72"/>
                  <a:pt x="1170" y="77"/>
                  <a:pt x="1170" y="81"/>
                </a:cubicBezTo>
                <a:lnTo>
                  <a:pt x="1170" y="210"/>
                </a:lnTo>
                <a:lnTo>
                  <a:pt x="1170" y="210"/>
                </a:lnTo>
                <a:cubicBezTo>
                  <a:pt x="1170" y="213"/>
                  <a:pt x="1172" y="216"/>
                  <a:pt x="1175" y="217"/>
                </a:cubicBezTo>
                <a:lnTo>
                  <a:pt x="1175" y="217"/>
                </a:lnTo>
                <a:cubicBezTo>
                  <a:pt x="1177" y="219"/>
                  <a:pt x="1179" y="220"/>
                  <a:pt x="1179" y="224"/>
                </a:cubicBezTo>
                <a:lnTo>
                  <a:pt x="1179" y="224"/>
                </a:lnTo>
                <a:cubicBezTo>
                  <a:pt x="1179" y="226"/>
                  <a:pt x="1179" y="229"/>
                  <a:pt x="1172" y="230"/>
                </a:cubicBezTo>
                <a:lnTo>
                  <a:pt x="1135" y="220"/>
                </a:lnTo>
                <a:lnTo>
                  <a:pt x="1072" y="120"/>
                </a:lnTo>
                <a:lnTo>
                  <a:pt x="1072" y="190"/>
                </a:lnTo>
                <a:lnTo>
                  <a:pt x="1072" y="190"/>
                </a:lnTo>
                <a:cubicBezTo>
                  <a:pt x="1072" y="193"/>
                  <a:pt x="1074" y="196"/>
                  <a:pt x="1076" y="198"/>
                </a:cubicBezTo>
                <a:lnTo>
                  <a:pt x="1076" y="198"/>
                </a:lnTo>
                <a:cubicBezTo>
                  <a:pt x="1078" y="200"/>
                  <a:pt x="1082" y="201"/>
                  <a:pt x="1082" y="205"/>
                </a:cubicBezTo>
                <a:lnTo>
                  <a:pt x="1082" y="205"/>
                </a:lnTo>
                <a:cubicBezTo>
                  <a:pt x="1082" y="208"/>
                  <a:pt x="1077" y="211"/>
                  <a:pt x="1075" y="210"/>
                </a:cubicBezTo>
                <a:lnTo>
                  <a:pt x="1075" y="210"/>
                </a:lnTo>
                <a:cubicBezTo>
                  <a:pt x="1048" y="206"/>
                  <a:pt x="1015" y="201"/>
                  <a:pt x="984" y="200"/>
                </a:cubicBezTo>
                <a:lnTo>
                  <a:pt x="984" y="200"/>
                </a:lnTo>
                <a:cubicBezTo>
                  <a:pt x="975" y="200"/>
                  <a:pt x="976" y="196"/>
                  <a:pt x="976" y="194"/>
                </a:cubicBezTo>
                <a:lnTo>
                  <a:pt x="976" y="194"/>
                </a:lnTo>
                <a:cubicBezTo>
                  <a:pt x="976" y="192"/>
                  <a:pt x="980" y="190"/>
                  <a:pt x="981" y="189"/>
                </a:cubicBezTo>
                <a:lnTo>
                  <a:pt x="981" y="189"/>
                </a:lnTo>
                <a:cubicBezTo>
                  <a:pt x="982" y="187"/>
                  <a:pt x="983" y="183"/>
                  <a:pt x="981" y="180"/>
                </a:cubicBezTo>
                <a:close/>
                <a:moveTo>
                  <a:pt x="823" y="140"/>
                </a:moveTo>
                <a:lnTo>
                  <a:pt x="823" y="140"/>
                </a:lnTo>
                <a:cubicBezTo>
                  <a:pt x="817" y="140"/>
                  <a:pt x="811" y="146"/>
                  <a:pt x="808" y="150"/>
                </a:cubicBezTo>
                <a:lnTo>
                  <a:pt x="808" y="150"/>
                </a:lnTo>
                <a:cubicBezTo>
                  <a:pt x="806" y="154"/>
                  <a:pt x="800" y="155"/>
                  <a:pt x="800" y="148"/>
                </a:cubicBezTo>
                <a:lnTo>
                  <a:pt x="800" y="118"/>
                </a:lnTo>
                <a:lnTo>
                  <a:pt x="868" y="118"/>
                </a:lnTo>
                <a:lnTo>
                  <a:pt x="868" y="201"/>
                </a:lnTo>
                <a:lnTo>
                  <a:pt x="868" y="201"/>
                </a:lnTo>
                <a:cubicBezTo>
                  <a:pt x="868" y="201"/>
                  <a:pt x="816" y="206"/>
                  <a:pt x="802" y="207"/>
                </a:cubicBezTo>
                <a:lnTo>
                  <a:pt x="802" y="207"/>
                </a:lnTo>
                <a:cubicBezTo>
                  <a:pt x="789" y="208"/>
                  <a:pt x="739" y="198"/>
                  <a:pt x="739" y="139"/>
                </a:cubicBezTo>
                <a:lnTo>
                  <a:pt x="739" y="139"/>
                </a:lnTo>
                <a:cubicBezTo>
                  <a:pt x="739" y="43"/>
                  <a:pt x="814" y="55"/>
                  <a:pt x="834" y="63"/>
                </a:cubicBezTo>
                <a:lnTo>
                  <a:pt x="834" y="63"/>
                </a:lnTo>
                <a:cubicBezTo>
                  <a:pt x="839" y="66"/>
                  <a:pt x="847" y="65"/>
                  <a:pt x="849" y="63"/>
                </a:cubicBezTo>
                <a:lnTo>
                  <a:pt x="849" y="63"/>
                </a:lnTo>
                <a:cubicBezTo>
                  <a:pt x="851" y="60"/>
                  <a:pt x="854" y="59"/>
                  <a:pt x="857" y="59"/>
                </a:cubicBezTo>
                <a:lnTo>
                  <a:pt x="857" y="59"/>
                </a:lnTo>
                <a:cubicBezTo>
                  <a:pt x="860" y="59"/>
                  <a:pt x="863" y="62"/>
                  <a:pt x="863" y="66"/>
                </a:cubicBezTo>
                <a:lnTo>
                  <a:pt x="863" y="101"/>
                </a:lnTo>
                <a:lnTo>
                  <a:pt x="863" y="101"/>
                </a:lnTo>
                <a:cubicBezTo>
                  <a:pt x="863" y="107"/>
                  <a:pt x="856" y="106"/>
                  <a:pt x="854" y="103"/>
                </a:cubicBezTo>
                <a:lnTo>
                  <a:pt x="854" y="103"/>
                </a:lnTo>
                <a:cubicBezTo>
                  <a:pt x="851" y="99"/>
                  <a:pt x="838" y="83"/>
                  <a:pt x="823" y="82"/>
                </a:cubicBezTo>
                <a:lnTo>
                  <a:pt x="823" y="82"/>
                </a:lnTo>
                <a:cubicBezTo>
                  <a:pt x="814" y="82"/>
                  <a:pt x="781" y="81"/>
                  <a:pt x="781" y="138"/>
                </a:cubicBezTo>
                <a:lnTo>
                  <a:pt x="781" y="138"/>
                </a:lnTo>
                <a:cubicBezTo>
                  <a:pt x="781" y="188"/>
                  <a:pt x="825" y="189"/>
                  <a:pt x="830" y="183"/>
                </a:cubicBezTo>
                <a:lnTo>
                  <a:pt x="830" y="140"/>
                </a:lnTo>
                <a:lnTo>
                  <a:pt x="823" y="140"/>
                </a:lnTo>
                <a:close/>
                <a:moveTo>
                  <a:pt x="684" y="59"/>
                </a:moveTo>
                <a:lnTo>
                  <a:pt x="725" y="59"/>
                </a:lnTo>
                <a:lnTo>
                  <a:pt x="725" y="59"/>
                </a:lnTo>
                <a:cubicBezTo>
                  <a:pt x="731" y="59"/>
                  <a:pt x="732" y="62"/>
                  <a:pt x="732" y="65"/>
                </a:cubicBezTo>
                <a:lnTo>
                  <a:pt x="732" y="65"/>
                </a:lnTo>
                <a:cubicBezTo>
                  <a:pt x="732" y="68"/>
                  <a:pt x="728" y="70"/>
                  <a:pt x="726" y="71"/>
                </a:cubicBezTo>
                <a:lnTo>
                  <a:pt x="726" y="71"/>
                </a:lnTo>
                <a:cubicBezTo>
                  <a:pt x="723" y="72"/>
                  <a:pt x="722" y="76"/>
                  <a:pt x="722" y="81"/>
                </a:cubicBezTo>
                <a:lnTo>
                  <a:pt x="722" y="198"/>
                </a:lnTo>
                <a:lnTo>
                  <a:pt x="722" y="198"/>
                </a:lnTo>
                <a:cubicBezTo>
                  <a:pt x="722" y="201"/>
                  <a:pt x="724" y="205"/>
                  <a:pt x="726" y="205"/>
                </a:cubicBezTo>
                <a:lnTo>
                  <a:pt x="726" y="205"/>
                </a:lnTo>
                <a:cubicBezTo>
                  <a:pt x="728" y="207"/>
                  <a:pt x="732" y="208"/>
                  <a:pt x="732" y="212"/>
                </a:cubicBezTo>
                <a:lnTo>
                  <a:pt x="732" y="212"/>
                </a:lnTo>
                <a:cubicBezTo>
                  <a:pt x="732" y="214"/>
                  <a:pt x="731" y="217"/>
                  <a:pt x="725" y="217"/>
                </a:cubicBezTo>
                <a:lnTo>
                  <a:pt x="684" y="226"/>
                </a:lnTo>
                <a:lnTo>
                  <a:pt x="684" y="226"/>
                </a:lnTo>
                <a:cubicBezTo>
                  <a:pt x="678" y="226"/>
                  <a:pt x="677" y="222"/>
                  <a:pt x="677" y="220"/>
                </a:cubicBezTo>
                <a:lnTo>
                  <a:pt x="677" y="220"/>
                </a:lnTo>
                <a:cubicBezTo>
                  <a:pt x="677" y="216"/>
                  <a:pt x="680" y="214"/>
                  <a:pt x="682" y="213"/>
                </a:cubicBezTo>
                <a:lnTo>
                  <a:pt x="682" y="213"/>
                </a:lnTo>
                <a:cubicBezTo>
                  <a:pt x="684" y="212"/>
                  <a:pt x="686" y="208"/>
                  <a:pt x="686" y="205"/>
                </a:cubicBezTo>
                <a:lnTo>
                  <a:pt x="686" y="81"/>
                </a:lnTo>
                <a:lnTo>
                  <a:pt x="686" y="81"/>
                </a:lnTo>
                <a:cubicBezTo>
                  <a:pt x="686" y="78"/>
                  <a:pt x="685" y="73"/>
                  <a:pt x="682" y="71"/>
                </a:cubicBezTo>
                <a:lnTo>
                  <a:pt x="682" y="71"/>
                </a:lnTo>
                <a:cubicBezTo>
                  <a:pt x="680" y="70"/>
                  <a:pt x="676" y="70"/>
                  <a:pt x="676" y="65"/>
                </a:cubicBezTo>
                <a:lnTo>
                  <a:pt x="676" y="65"/>
                </a:lnTo>
                <a:cubicBezTo>
                  <a:pt x="676" y="62"/>
                  <a:pt x="678" y="59"/>
                  <a:pt x="684" y="59"/>
                </a:cubicBezTo>
                <a:close/>
                <a:moveTo>
                  <a:pt x="658" y="59"/>
                </a:moveTo>
                <a:lnTo>
                  <a:pt x="658" y="59"/>
                </a:lnTo>
                <a:cubicBezTo>
                  <a:pt x="665" y="59"/>
                  <a:pt x="667" y="62"/>
                  <a:pt x="667" y="65"/>
                </a:cubicBezTo>
                <a:lnTo>
                  <a:pt x="667" y="65"/>
                </a:lnTo>
                <a:cubicBezTo>
                  <a:pt x="667" y="68"/>
                  <a:pt x="663" y="70"/>
                  <a:pt x="660" y="71"/>
                </a:cubicBezTo>
                <a:lnTo>
                  <a:pt x="660" y="71"/>
                </a:lnTo>
                <a:cubicBezTo>
                  <a:pt x="658" y="72"/>
                  <a:pt x="657" y="78"/>
                  <a:pt x="657" y="81"/>
                </a:cubicBezTo>
                <a:lnTo>
                  <a:pt x="657" y="207"/>
                </a:lnTo>
                <a:lnTo>
                  <a:pt x="657" y="207"/>
                </a:lnTo>
                <a:cubicBezTo>
                  <a:pt x="657" y="209"/>
                  <a:pt x="658" y="214"/>
                  <a:pt x="660" y="216"/>
                </a:cubicBezTo>
                <a:lnTo>
                  <a:pt x="660" y="216"/>
                </a:lnTo>
                <a:cubicBezTo>
                  <a:pt x="662" y="217"/>
                  <a:pt x="667" y="220"/>
                  <a:pt x="667" y="224"/>
                </a:cubicBezTo>
                <a:lnTo>
                  <a:pt x="667" y="224"/>
                </a:lnTo>
                <a:cubicBezTo>
                  <a:pt x="667" y="227"/>
                  <a:pt x="665" y="229"/>
                  <a:pt x="658" y="230"/>
                </a:cubicBezTo>
                <a:lnTo>
                  <a:pt x="623" y="235"/>
                </a:lnTo>
                <a:lnTo>
                  <a:pt x="562" y="134"/>
                </a:lnTo>
                <a:lnTo>
                  <a:pt x="562" y="220"/>
                </a:lnTo>
                <a:lnTo>
                  <a:pt x="562" y="220"/>
                </a:lnTo>
                <a:cubicBezTo>
                  <a:pt x="562" y="226"/>
                  <a:pt x="564" y="229"/>
                  <a:pt x="566" y="230"/>
                </a:cubicBezTo>
                <a:lnTo>
                  <a:pt x="566" y="230"/>
                </a:lnTo>
                <a:cubicBezTo>
                  <a:pt x="568" y="231"/>
                  <a:pt x="572" y="233"/>
                  <a:pt x="572" y="237"/>
                </a:cubicBezTo>
                <a:lnTo>
                  <a:pt x="572" y="237"/>
                </a:lnTo>
                <a:cubicBezTo>
                  <a:pt x="572" y="239"/>
                  <a:pt x="571" y="241"/>
                  <a:pt x="564" y="242"/>
                </a:cubicBezTo>
                <a:lnTo>
                  <a:pt x="531" y="246"/>
                </a:lnTo>
                <a:lnTo>
                  <a:pt x="531" y="246"/>
                </a:lnTo>
                <a:cubicBezTo>
                  <a:pt x="519" y="246"/>
                  <a:pt x="523" y="236"/>
                  <a:pt x="529" y="233"/>
                </a:cubicBezTo>
                <a:lnTo>
                  <a:pt x="529" y="233"/>
                </a:lnTo>
                <a:cubicBezTo>
                  <a:pt x="531" y="233"/>
                  <a:pt x="533" y="227"/>
                  <a:pt x="533" y="224"/>
                </a:cubicBezTo>
                <a:lnTo>
                  <a:pt x="533" y="79"/>
                </a:lnTo>
                <a:lnTo>
                  <a:pt x="533" y="79"/>
                </a:lnTo>
                <a:cubicBezTo>
                  <a:pt x="533" y="76"/>
                  <a:pt x="531" y="72"/>
                  <a:pt x="529" y="71"/>
                </a:cubicBezTo>
                <a:lnTo>
                  <a:pt x="529" y="71"/>
                </a:lnTo>
                <a:cubicBezTo>
                  <a:pt x="527" y="70"/>
                  <a:pt x="524" y="68"/>
                  <a:pt x="524" y="65"/>
                </a:cubicBezTo>
                <a:lnTo>
                  <a:pt x="524" y="65"/>
                </a:lnTo>
                <a:cubicBezTo>
                  <a:pt x="524" y="62"/>
                  <a:pt x="525" y="59"/>
                  <a:pt x="531" y="59"/>
                </a:cubicBezTo>
                <a:lnTo>
                  <a:pt x="562" y="59"/>
                </a:lnTo>
                <a:lnTo>
                  <a:pt x="562" y="59"/>
                </a:lnTo>
                <a:cubicBezTo>
                  <a:pt x="565" y="59"/>
                  <a:pt x="567" y="60"/>
                  <a:pt x="569" y="63"/>
                </a:cubicBezTo>
                <a:lnTo>
                  <a:pt x="628" y="160"/>
                </a:lnTo>
                <a:lnTo>
                  <a:pt x="628" y="81"/>
                </a:lnTo>
                <a:lnTo>
                  <a:pt x="628" y="81"/>
                </a:lnTo>
                <a:cubicBezTo>
                  <a:pt x="628" y="78"/>
                  <a:pt x="626" y="72"/>
                  <a:pt x="624" y="71"/>
                </a:cubicBezTo>
                <a:lnTo>
                  <a:pt x="624" y="71"/>
                </a:lnTo>
                <a:cubicBezTo>
                  <a:pt x="622" y="70"/>
                  <a:pt x="618" y="68"/>
                  <a:pt x="618" y="65"/>
                </a:cubicBezTo>
                <a:lnTo>
                  <a:pt x="618" y="65"/>
                </a:lnTo>
                <a:cubicBezTo>
                  <a:pt x="618" y="62"/>
                  <a:pt x="619" y="59"/>
                  <a:pt x="626" y="59"/>
                </a:cubicBezTo>
                <a:lnTo>
                  <a:pt x="658" y="59"/>
                </a:lnTo>
                <a:close/>
                <a:moveTo>
                  <a:pt x="505" y="59"/>
                </a:moveTo>
                <a:lnTo>
                  <a:pt x="505" y="59"/>
                </a:lnTo>
                <a:cubicBezTo>
                  <a:pt x="512" y="59"/>
                  <a:pt x="513" y="62"/>
                  <a:pt x="513" y="65"/>
                </a:cubicBezTo>
                <a:lnTo>
                  <a:pt x="513" y="65"/>
                </a:lnTo>
                <a:cubicBezTo>
                  <a:pt x="513" y="68"/>
                  <a:pt x="509" y="70"/>
                  <a:pt x="508" y="71"/>
                </a:cubicBezTo>
                <a:lnTo>
                  <a:pt x="508" y="71"/>
                </a:lnTo>
                <a:cubicBezTo>
                  <a:pt x="505" y="72"/>
                  <a:pt x="503" y="77"/>
                  <a:pt x="503" y="80"/>
                </a:cubicBezTo>
                <a:lnTo>
                  <a:pt x="503" y="226"/>
                </a:lnTo>
                <a:lnTo>
                  <a:pt x="503" y="226"/>
                </a:lnTo>
                <a:cubicBezTo>
                  <a:pt x="503" y="232"/>
                  <a:pt x="508" y="237"/>
                  <a:pt x="510" y="239"/>
                </a:cubicBezTo>
                <a:lnTo>
                  <a:pt x="510" y="239"/>
                </a:lnTo>
                <a:cubicBezTo>
                  <a:pt x="512" y="243"/>
                  <a:pt x="512" y="247"/>
                  <a:pt x="505" y="248"/>
                </a:cubicBezTo>
                <a:lnTo>
                  <a:pt x="470" y="251"/>
                </a:lnTo>
                <a:lnTo>
                  <a:pt x="409" y="140"/>
                </a:lnTo>
                <a:lnTo>
                  <a:pt x="409" y="232"/>
                </a:lnTo>
                <a:lnTo>
                  <a:pt x="409" y="232"/>
                </a:lnTo>
                <a:cubicBezTo>
                  <a:pt x="409" y="234"/>
                  <a:pt x="409" y="241"/>
                  <a:pt x="413" y="242"/>
                </a:cubicBezTo>
                <a:lnTo>
                  <a:pt x="413" y="242"/>
                </a:lnTo>
                <a:cubicBezTo>
                  <a:pt x="421" y="245"/>
                  <a:pt x="421" y="255"/>
                  <a:pt x="411" y="255"/>
                </a:cubicBezTo>
                <a:lnTo>
                  <a:pt x="378" y="256"/>
                </a:lnTo>
                <a:lnTo>
                  <a:pt x="378" y="256"/>
                </a:lnTo>
                <a:cubicBezTo>
                  <a:pt x="371" y="256"/>
                  <a:pt x="370" y="254"/>
                  <a:pt x="370" y="251"/>
                </a:cubicBezTo>
                <a:lnTo>
                  <a:pt x="370" y="251"/>
                </a:lnTo>
                <a:cubicBezTo>
                  <a:pt x="370" y="248"/>
                  <a:pt x="374" y="245"/>
                  <a:pt x="375" y="243"/>
                </a:cubicBezTo>
                <a:lnTo>
                  <a:pt x="375" y="243"/>
                </a:lnTo>
                <a:cubicBezTo>
                  <a:pt x="378" y="241"/>
                  <a:pt x="380" y="236"/>
                  <a:pt x="380" y="233"/>
                </a:cubicBezTo>
                <a:lnTo>
                  <a:pt x="380" y="79"/>
                </a:lnTo>
                <a:lnTo>
                  <a:pt x="380" y="79"/>
                </a:lnTo>
                <a:cubicBezTo>
                  <a:pt x="380" y="75"/>
                  <a:pt x="378" y="72"/>
                  <a:pt x="375" y="71"/>
                </a:cubicBezTo>
                <a:lnTo>
                  <a:pt x="375" y="71"/>
                </a:lnTo>
                <a:cubicBezTo>
                  <a:pt x="370" y="69"/>
                  <a:pt x="365" y="59"/>
                  <a:pt x="378" y="59"/>
                </a:cubicBezTo>
                <a:lnTo>
                  <a:pt x="409" y="59"/>
                </a:lnTo>
                <a:lnTo>
                  <a:pt x="409" y="59"/>
                </a:lnTo>
                <a:cubicBezTo>
                  <a:pt x="411" y="59"/>
                  <a:pt x="414" y="60"/>
                  <a:pt x="415" y="63"/>
                </a:cubicBezTo>
                <a:lnTo>
                  <a:pt x="474" y="170"/>
                </a:lnTo>
                <a:lnTo>
                  <a:pt x="474" y="80"/>
                </a:lnTo>
                <a:lnTo>
                  <a:pt x="474" y="80"/>
                </a:lnTo>
                <a:cubicBezTo>
                  <a:pt x="474" y="77"/>
                  <a:pt x="473" y="72"/>
                  <a:pt x="470" y="71"/>
                </a:cubicBezTo>
                <a:lnTo>
                  <a:pt x="470" y="71"/>
                </a:lnTo>
                <a:cubicBezTo>
                  <a:pt x="465" y="69"/>
                  <a:pt x="459" y="59"/>
                  <a:pt x="473" y="59"/>
                </a:cubicBezTo>
                <a:lnTo>
                  <a:pt x="505" y="59"/>
                </a:lnTo>
                <a:close/>
                <a:moveTo>
                  <a:pt x="1438" y="338"/>
                </a:moveTo>
                <a:lnTo>
                  <a:pt x="1443" y="338"/>
                </a:lnTo>
                <a:lnTo>
                  <a:pt x="1443" y="338"/>
                </a:lnTo>
                <a:cubicBezTo>
                  <a:pt x="1447" y="338"/>
                  <a:pt x="1450" y="338"/>
                  <a:pt x="1450" y="334"/>
                </a:cubicBezTo>
                <a:lnTo>
                  <a:pt x="1450" y="334"/>
                </a:lnTo>
                <a:cubicBezTo>
                  <a:pt x="1450" y="330"/>
                  <a:pt x="1447" y="329"/>
                  <a:pt x="1444" y="329"/>
                </a:cubicBezTo>
                <a:lnTo>
                  <a:pt x="1438" y="329"/>
                </a:lnTo>
                <a:lnTo>
                  <a:pt x="1438" y="338"/>
                </a:lnTo>
                <a:close/>
                <a:moveTo>
                  <a:pt x="1438" y="342"/>
                </a:moveTo>
                <a:lnTo>
                  <a:pt x="1438" y="354"/>
                </a:lnTo>
                <a:lnTo>
                  <a:pt x="1434" y="354"/>
                </a:lnTo>
                <a:lnTo>
                  <a:pt x="1434" y="326"/>
                </a:lnTo>
                <a:lnTo>
                  <a:pt x="1444" y="326"/>
                </a:lnTo>
                <a:lnTo>
                  <a:pt x="1444" y="326"/>
                </a:lnTo>
                <a:cubicBezTo>
                  <a:pt x="1451" y="326"/>
                  <a:pt x="1454" y="329"/>
                  <a:pt x="1454" y="334"/>
                </a:cubicBezTo>
                <a:lnTo>
                  <a:pt x="1454" y="334"/>
                </a:lnTo>
                <a:cubicBezTo>
                  <a:pt x="1454" y="339"/>
                  <a:pt x="1451" y="341"/>
                  <a:pt x="1448" y="342"/>
                </a:cubicBezTo>
                <a:lnTo>
                  <a:pt x="1455" y="354"/>
                </a:lnTo>
                <a:lnTo>
                  <a:pt x="1450" y="354"/>
                </a:lnTo>
                <a:lnTo>
                  <a:pt x="1443" y="342"/>
                </a:lnTo>
                <a:lnTo>
                  <a:pt x="1438" y="342"/>
                </a:lnTo>
                <a:close/>
                <a:moveTo>
                  <a:pt x="1424" y="340"/>
                </a:moveTo>
                <a:lnTo>
                  <a:pt x="1424" y="340"/>
                </a:lnTo>
                <a:cubicBezTo>
                  <a:pt x="1424" y="352"/>
                  <a:pt x="1432" y="360"/>
                  <a:pt x="1443" y="360"/>
                </a:cubicBezTo>
                <a:lnTo>
                  <a:pt x="1443" y="360"/>
                </a:lnTo>
                <a:cubicBezTo>
                  <a:pt x="1454" y="360"/>
                  <a:pt x="1463" y="352"/>
                  <a:pt x="1463" y="340"/>
                </a:cubicBezTo>
                <a:lnTo>
                  <a:pt x="1463" y="340"/>
                </a:lnTo>
                <a:cubicBezTo>
                  <a:pt x="1463" y="329"/>
                  <a:pt x="1454" y="319"/>
                  <a:pt x="1443" y="319"/>
                </a:cubicBezTo>
                <a:lnTo>
                  <a:pt x="1443" y="319"/>
                </a:lnTo>
                <a:cubicBezTo>
                  <a:pt x="1432" y="319"/>
                  <a:pt x="1424" y="329"/>
                  <a:pt x="1424" y="340"/>
                </a:cubicBezTo>
                <a:close/>
                <a:moveTo>
                  <a:pt x="1443" y="364"/>
                </a:moveTo>
                <a:lnTo>
                  <a:pt x="1443" y="364"/>
                </a:lnTo>
                <a:cubicBezTo>
                  <a:pt x="1430" y="364"/>
                  <a:pt x="1419" y="354"/>
                  <a:pt x="1419" y="340"/>
                </a:cubicBezTo>
                <a:lnTo>
                  <a:pt x="1419" y="340"/>
                </a:lnTo>
                <a:cubicBezTo>
                  <a:pt x="1419" y="326"/>
                  <a:pt x="1430" y="316"/>
                  <a:pt x="1443" y="316"/>
                </a:cubicBezTo>
                <a:lnTo>
                  <a:pt x="1443" y="316"/>
                </a:lnTo>
                <a:cubicBezTo>
                  <a:pt x="1457" y="316"/>
                  <a:pt x="1468" y="326"/>
                  <a:pt x="1468" y="340"/>
                </a:cubicBezTo>
                <a:lnTo>
                  <a:pt x="1468" y="340"/>
                </a:lnTo>
                <a:cubicBezTo>
                  <a:pt x="1468" y="354"/>
                  <a:pt x="1457" y="364"/>
                  <a:pt x="1443" y="364"/>
                </a:cubicBezTo>
                <a:close/>
                <a:moveTo>
                  <a:pt x="252" y="205"/>
                </a:moveTo>
                <a:lnTo>
                  <a:pt x="252" y="79"/>
                </a:lnTo>
                <a:lnTo>
                  <a:pt x="252" y="79"/>
                </a:lnTo>
                <a:cubicBezTo>
                  <a:pt x="251" y="76"/>
                  <a:pt x="250" y="73"/>
                  <a:pt x="248" y="71"/>
                </a:cubicBezTo>
                <a:lnTo>
                  <a:pt x="248" y="71"/>
                </a:lnTo>
                <a:cubicBezTo>
                  <a:pt x="246" y="70"/>
                  <a:pt x="242" y="68"/>
                  <a:pt x="242" y="65"/>
                </a:cubicBezTo>
                <a:lnTo>
                  <a:pt x="242" y="65"/>
                </a:lnTo>
                <a:cubicBezTo>
                  <a:pt x="242" y="62"/>
                  <a:pt x="243" y="59"/>
                  <a:pt x="249" y="59"/>
                </a:cubicBezTo>
                <a:lnTo>
                  <a:pt x="358" y="59"/>
                </a:lnTo>
                <a:lnTo>
                  <a:pt x="358" y="96"/>
                </a:lnTo>
                <a:lnTo>
                  <a:pt x="358" y="96"/>
                </a:lnTo>
                <a:cubicBezTo>
                  <a:pt x="358" y="102"/>
                  <a:pt x="353" y="101"/>
                  <a:pt x="351" y="98"/>
                </a:cubicBezTo>
                <a:lnTo>
                  <a:pt x="351" y="98"/>
                </a:lnTo>
                <a:cubicBezTo>
                  <a:pt x="348" y="95"/>
                  <a:pt x="342" y="88"/>
                  <a:pt x="336" y="88"/>
                </a:cubicBezTo>
                <a:lnTo>
                  <a:pt x="298" y="88"/>
                </a:lnTo>
                <a:lnTo>
                  <a:pt x="298" y="140"/>
                </a:lnTo>
                <a:lnTo>
                  <a:pt x="318" y="140"/>
                </a:lnTo>
                <a:lnTo>
                  <a:pt x="318" y="140"/>
                </a:lnTo>
                <a:cubicBezTo>
                  <a:pt x="324" y="140"/>
                  <a:pt x="331" y="133"/>
                  <a:pt x="333" y="129"/>
                </a:cubicBezTo>
                <a:lnTo>
                  <a:pt x="333" y="129"/>
                </a:lnTo>
                <a:cubicBezTo>
                  <a:pt x="336" y="126"/>
                  <a:pt x="341" y="126"/>
                  <a:pt x="341" y="131"/>
                </a:cubicBezTo>
                <a:lnTo>
                  <a:pt x="341" y="177"/>
                </a:lnTo>
                <a:lnTo>
                  <a:pt x="341" y="177"/>
                </a:lnTo>
                <a:cubicBezTo>
                  <a:pt x="341" y="183"/>
                  <a:pt x="336" y="183"/>
                  <a:pt x="333" y="179"/>
                </a:cubicBezTo>
                <a:lnTo>
                  <a:pt x="333" y="179"/>
                </a:lnTo>
                <a:cubicBezTo>
                  <a:pt x="331" y="175"/>
                  <a:pt x="324" y="169"/>
                  <a:pt x="318" y="169"/>
                </a:cubicBezTo>
                <a:lnTo>
                  <a:pt x="298" y="169"/>
                </a:lnTo>
                <a:lnTo>
                  <a:pt x="298" y="228"/>
                </a:lnTo>
                <a:lnTo>
                  <a:pt x="341" y="228"/>
                </a:lnTo>
                <a:lnTo>
                  <a:pt x="341" y="228"/>
                </a:lnTo>
                <a:cubicBezTo>
                  <a:pt x="347" y="228"/>
                  <a:pt x="357" y="219"/>
                  <a:pt x="359" y="215"/>
                </a:cubicBezTo>
                <a:lnTo>
                  <a:pt x="359" y="215"/>
                </a:lnTo>
                <a:cubicBezTo>
                  <a:pt x="362" y="211"/>
                  <a:pt x="369" y="211"/>
                  <a:pt x="367" y="217"/>
                </a:cubicBezTo>
                <a:lnTo>
                  <a:pt x="354" y="257"/>
                </a:lnTo>
                <a:lnTo>
                  <a:pt x="284" y="257"/>
                </a:lnTo>
                <a:lnTo>
                  <a:pt x="284" y="257"/>
                </a:lnTo>
                <a:cubicBezTo>
                  <a:pt x="278" y="237"/>
                  <a:pt x="267" y="221"/>
                  <a:pt x="252" y="205"/>
                </a:cubicBezTo>
                <a:close/>
                <a:moveTo>
                  <a:pt x="131" y="199"/>
                </a:moveTo>
                <a:lnTo>
                  <a:pt x="131" y="237"/>
                </a:lnTo>
                <a:lnTo>
                  <a:pt x="131" y="237"/>
                </a:lnTo>
                <a:cubicBezTo>
                  <a:pt x="137" y="239"/>
                  <a:pt x="144" y="245"/>
                  <a:pt x="146" y="251"/>
                </a:cubicBezTo>
                <a:lnTo>
                  <a:pt x="146" y="251"/>
                </a:lnTo>
                <a:cubicBezTo>
                  <a:pt x="148" y="256"/>
                  <a:pt x="147" y="262"/>
                  <a:pt x="140" y="259"/>
                </a:cubicBezTo>
                <a:lnTo>
                  <a:pt x="140" y="259"/>
                </a:lnTo>
                <a:cubicBezTo>
                  <a:pt x="122" y="254"/>
                  <a:pt x="81" y="268"/>
                  <a:pt x="81" y="315"/>
                </a:cubicBezTo>
                <a:lnTo>
                  <a:pt x="81" y="315"/>
                </a:lnTo>
                <a:cubicBezTo>
                  <a:pt x="79" y="362"/>
                  <a:pt x="112" y="375"/>
                  <a:pt x="136" y="376"/>
                </a:cubicBezTo>
                <a:lnTo>
                  <a:pt x="136" y="376"/>
                </a:lnTo>
                <a:cubicBezTo>
                  <a:pt x="159" y="377"/>
                  <a:pt x="207" y="364"/>
                  <a:pt x="207" y="299"/>
                </a:cubicBezTo>
                <a:lnTo>
                  <a:pt x="207" y="299"/>
                </a:lnTo>
                <a:cubicBezTo>
                  <a:pt x="207" y="233"/>
                  <a:pt x="164" y="203"/>
                  <a:pt x="131" y="199"/>
                </a:cubicBezTo>
                <a:close/>
                <a:moveTo>
                  <a:pt x="130" y="76"/>
                </a:moveTo>
                <a:lnTo>
                  <a:pt x="131" y="160"/>
                </a:lnTo>
                <a:lnTo>
                  <a:pt x="131" y="160"/>
                </a:lnTo>
                <a:cubicBezTo>
                  <a:pt x="157" y="160"/>
                  <a:pt x="183" y="144"/>
                  <a:pt x="183" y="117"/>
                </a:cubicBezTo>
                <a:lnTo>
                  <a:pt x="183" y="117"/>
                </a:lnTo>
                <a:cubicBezTo>
                  <a:pt x="183" y="96"/>
                  <a:pt x="157" y="82"/>
                  <a:pt x="130" y="76"/>
                </a:cubicBezTo>
                <a:close/>
                <a:moveTo>
                  <a:pt x="81" y="232"/>
                </a:moveTo>
                <a:lnTo>
                  <a:pt x="81" y="79"/>
                </a:lnTo>
                <a:lnTo>
                  <a:pt x="81" y="79"/>
                </a:lnTo>
                <a:cubicBezTo>
                  <a:pt x="73" y="82"/>
                  <a:pt x="65" y="85"/>
                  <a:pt x="58" y="91"/>
                </a:cubicBezTo>
                <a:lnTo>
                  <a:pt x="58" y="91"/>
                </a:lnTo>
                <a:cubicBezTo>
                  <a:pt x="51" y="96"/>
                  <a:pt x="49" y="109"/>
                  <a:pt x="55" y="113"/>
                </a:cubicBezTo>
                <a:lnTo>
                  <a:pt x="55" y="113"/>
                </a:lnTo>
                <a:cubicBezTo>
                  <a:pt x="75" y="126"/>
                  <a:pt x="64" y="150"/>
                  <a:pt x="40" y="149"/>
                </a:cubicBezTo>
                <a:lnTo>
                  <a:pt x="40" y="149"/>
                </a:lnTo>
                <a:cubicBezTo>
                  <a:pt x="22" y="148"/>
                  <a:pt x="11" y="129"/>
                  <a:pt x="17" y="107"/>
                </a:cubicBezTo>
                <a:lnTo>
                  <a:pt x="17" y="107"/>
                </a:lnTo>
                <a:cubicBezTo>
                  <a:pt x="24" y="85"/>
                  <a:pt x="54" y="45"/>
                  <a:pt x="131" y="47"/>
                </a:cubicBezTo>
                <a:lnTo>
                  <a:pt x="131" y="47"/>
                </a:lnTo>
                <a:cubicBezTo>
                  <a:pt x="207" y="49"/>
                  <a:pt x="237" y="90"/>
                  <a:pt x="237" y="120"/>
                </a:cubicBezTo>
                <a:lnTo>
                  <a:pt x="237" y="120"/>
                </a:lnTo>
                <a:cubicBezTo>
                  <a:pt x="237" y="150"/>
                  <a:pt x="215" y="167"/>
                  <a:pt x="194" y="177"/>
                </a:cubicBezTo>
                <a:lnTo>
                  <a:pt x="194" y="177"/>
                </a:lnTo>
                <a:cubicBezTo>
                  <a:pt x="340" y="238"/>
                  <a:pt x="294" y="422"/>
                  <a:pt x="145" y="422"/>
                </a:cubicBezTo>
                <a:lnTo>
                  <a:pt x="145" y="422"/>
                </a:lnTo>
                <a:cubicBezTo>
                  <a:pt x="96" y="422"/>
                  <a:pt x="0" y="399"/>
                  <a:pt x="0" y="311"/>
                </a:cubicBezTo>
                <a:lnTo>
                  <a:pt x="0" y="311"/>
                </a:lnTo>
                <a:cubicBezTo>
                  <a:pt x="0" y="259"/>
                  <a:pt x="42" y="235"/>
                  <a:pt x="81" y="232"/>
                </a:cubicBezTo>
                <a:close/>
                <a:moveTo>
                  <a:pt x="1220" y="22"/>
                </a:moveTo>
                <a:lnTo>
                  <a:pt x="1220" y="22"/>
                </a:lnTo>
                <a:cubicBezTo>
                  <a:pt x="1220" y="38"/>
                  <a:pt x="1207" y="52"/>
                  <a:pt x="1193" y="57"/>
                </a:cubicBezTo>
                <a:lnTo>
                  <a:pt x="1193" y="43"/>
                </a:lnTo>
                <a:lnTo>
                  <a:pt x="1193" y="43"/>
                </a:lnTo>
                <a:cubicBezTo>
                  <a:pt x="1183" y="41"/>
                  <a:pt x="1176" y="32"/>
                  <a:pt x="1176" y="22"/>
                </a:cubicBezTo>
                <a:lnTo>
                  <a:pt x="1176" y="22"/>
                </a:lnTo>
                <a:cubicBezTo>
                  <a:pt x="1176" y="9"/>
                  <a:pt x="1186" y="0"/>
                  <a:pt x="1198" y="0"/>
                </a:cubicBezTo>
                <a:lnTo>
                  <a:pt x="1198" y="0"/>
                </a:lnTo>
                <a:cubicBezTo>
                  <a:pt x="1211" y="0"/>
                  <a:pt x="1220" y="9"/>
                  <a:pt x="1220" y="22"/>
                </a:cubicBezTo>
                <a:close/>
                <a:moveTo>
                  <a:pt x="301" y="294"/>
                </a:moveTo>
                <a:lnTo>
                  <a:pt x="301" y="294"/>
                </a:lnTo>
                <a:cubicBezTo>
                  <a:pt x="334" y="298"/>
                  <a:pt x="462" y="290"/>
                  <a:pt x="550" y="276"/>
                </a:cubicBezTo>
                <a:lnTo>
                  <a:pt x="550" y="276"/>
                </a:lnTo>
                <a:cubicBezTo>
                  <a:pt x="638" y="261"/>
                  <a:pt x="860" y="227"/>
                  <a:pt x="983" y="220"/>
                </a:cubicBezTo>
                <a:lnTo>
                  <a:pt x="983" y="220"/>
                </a:lnTo>
                <a:cubicBezTo>
                  <a:pt x="1106" y="213"/>
                  <a:pt x="1235" y="263"/>
                  <a:pt x="1244" y="269"/>
                </a:cubicBezTo>
                <a:lnTo>
                  <a:pt x="1244" y="269"/>
                </a:lnTo>
                <a:cubicBezTo>
                  <a:pt x="1255" y="275"/>
                  <a:pt x="1249" y="280"/>
                  <a:pt x="1241" y="289"/>
                </a:cubicBezTo>
                <a:lnTo>
                  <a:pt x="1241" y="289"/>
                </a:lnTo>
                <a:cubicBezTo>
                  <a:pt x="1194" y="337"/>
                  <a:pt x="1250" y="379"/>
                  <a:pt x="1282" y="377"/>
                </a:cubicBezTo>
                <a:lnTo>
                  <a:pt x="1282" y="377"/>
                </a:lnTo>
                <a:cubicBezTo>
                  <a:pt x="1313" y="375"/>
                  <a:pt x="1338" y="354"/>
                  <a:pt x="1338" y="319"/>
                </a:cubicBezTo>
                <a:lnTo>
                  <a:pt x="1338" y="319"/>
                </a:lnTo>
                <a:cubicBezTo>
                  <a:pt x="1338" y="285"/>
                  <a:pt x="1320" y="263"/>
                  <a:pt x="1263" y="240"/>
                </a:cubicBezTo>
                <a:lnTo>
                  <a:pt x="1263" y="240"/>
                </a:lnTo>
                <a:cubicBezTo>
                  <a:pt x="1205" y="216"/>
                  <a:pt x="1169" y="172"/>
                  <a:pt x="1183" y="110"/>
                </a:cubicBezTo>
                <a:lnTo>
                  <a:pt x="1183" y="110"/>
                </a:lnTo>
                <a:cubicBezTo>
                  <a:pt x="1197" y="49"/>
                  <a:pt x="1257" y="43"/>
                  <a:pt x="1279" y="43"/>
                </a:cubicBezTo>
                <a:lnTo>
                  <a:pt x="1279" y="43"/>
                </a:lnTo>
                <a:cubicBezTo>
                  <a:pt x="1300" y="43"/>
                  <a:pt x="1370" y="52"/>
                  <a:pt x="1370" y="106"/>
                </a:cubicBezTo>
                <a:lnTo>
                  <a:pt x="1370" y="106"/>
                </a:lnTo>
                <a:cubicBezTo>
                  <a:pt x="1370" y="160"/>
                  <a:pt x="1324" y="155"/>
                  <a:pt x="1316" y="151"/>
                </a:cubicBezTo>
                <a:lnTo>
                  <a:pt x="1316" y="151"/>
                </a:lnTo>
                <a:cubicBezTo>
                  <a:pt x="1307" y="148"/>
                  <a:pt x="1293" y="138"/>
                  <a:pt x="1307" y="129"/>
                </a:cubicBezTo>
                <a:lnTo>
                  <a:pt x="1307" y="129"/>
                </a:lnTo>
                <a:cubicBezTo>
                  <a:pt x="1333" y="100"/>
                  <a:pt x="1300" y="74"/>
                  <a:pt x="1286" y="74"/>
                </a:cubicBezTo>
                <a:lnTo>
                  <a:pt x="1286" y="74"/>
                </a:lnTo>
                <a:cubicBezTo>
                  <a:pt x="1271" y="74"/>
                  <a:pt x="1243" y="81"/>
                  <a:pt x="1243" y="116"/>
                </a:cubicBezTo>
                <a:lnTo>
                  <a:pt x="1243" y="116"/>
                </a:lnTo>
                <a:cubicBezTo>
                  <a:pt x="1243" y="159"/>
                  <a:pt x="1311" y="186"/>
                  <a:pt x="1353" y="204"/>
                </a:cubicBezTo>
                <a:lnTo>
                  <a:pt x="1353" y="204"/>
                </a:lnTo>
                <a:cubicBezTo>
                  <a:pt x="1416" y="235"/>
                  <a:pt x="1419" y="291"/>
                  <a:pt x="1416" y="322"/>
                </a:cubicBezTo>
                <a:lnTo>
                  <a:pt x="1416" y="322"/>
                </a:lnTo>
                <a:cubicBezTo>
                  <a:pt x="1412" y="352"/>
                  <a:pt x="1387" y="423"/>
                  <a:pt x="1281" y="423"/>
                </a:cubicBezTo>
                <a:lnTo>
                  <a:pt x="1281" y="423"/>
                </a:lnTo>
                <a:cubicBezTo>
                  <a:pt x="1123" y="422"/>
                  <a:pt x="1130" y="297"/>
                  <a:pt x="1172" y="282"/>
                </a:cubicBezTo>
                <a:lnTo>
                  <a:pt x="1172" y="282"/>
                </a:lnTo>
                <a:cubicBezTo>
                  <a:pt x="1153" y="276"/>
                  <a:pt x="1111" y="273"/>
                  <a:pt x="1086" y="273"/>
                </a:cubicBezTo>
                <a:lnTo>
                  <a:pt x="1086" y="273"/>
                </a:lnTo>
                <a:cubicBezTo>
                  <a:pt x="936" y="265"/>
                  <a:pt x="707" y="421"/>
                  <a:pt x="500" y="419"/>
                </a:cubicBezTo>
                <a:lnTo>
                  <a:pt x="500" y="419"/>
                </a:lnTo>
                <a:cubicBezTo>
                  <a:pt x="352" y="417"/>
                  <a:pt x="315" y="328"/>
                  <a:pt x="301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65EE95F-A410-4547-F757-5A58F27B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885" y="3666887"/>
            <a:ext cx="455300" cy="471813"/>
          </a:xfrm>
          <a:custGeom>
            <a:avLst/>
            <a:gdLst>
              <a:gd name="connsiteX0" fmla="*/ 888202 w 910600"/>
              <a:gd name="connsiteY0" fmla="*/ 850234 h 943627"/>
              <a:gd name="connsiteX1" fmla="*/ 894424 w 910600"/>
              <a:gd name="connsiteY1" fmla="*/ 850234 h 943627"/>
              <a:gd name="connsiteX2" fmla="*/ 898156 w 910600"/>
              <a:gd name="connsiteY2" fmla="*/ 863966 h 943627"/>
              <a:gd name="connsiteX3" fmla="*/ 899402 w 910600"/>
              <a:gd name="connsiteY3" fmla="*/ 863966 h 943627"/>
              <a:gd name="connsiteX4" fmla="*/ 904378 w 910600"/>
              <a:gd name="connsiteY4" fmla="*/ 850234 h 943627"/>
              <a:gd name="connsiteX5" fmla="*/ 910600 w 910600"/>
              <a:gd name="connsiteY5" fmla="*/ 850234 h 943627"/>
              <a:gd name="connsiteX6" fmla="*/ 910600 w 910600"/>
              <a:gd name="connsiteY6" fmla="*/ 871457 h 943627"/>
              <a:gd name="connsiteX7" fmla="*/ 905622 w 910600"/>
              <a:gd name="connsiteY7" fmla="*/ 871457 h 943627"/>
              <a:gd name="connsiteX8" fmla="*/ 905622 w 910600"/>
              <a:gd name="connsiteY8" fmla="*/ 858973 h 943627"/>
              <a:gd name="connsiteX9" fmla="*/ 904378 w 910600"/>
              <a:gd name="connsiteY9" fmla="*/ 858973 h 943627"/>
              <a:gd name="connsiteX10" fmla="*/ 900646 w 910600"/>
              <a:gd name="connsiteY10" fmla="*/ 871457 h 943627"/>
              <a:gd name="connsiteX11" fmla="*/ 896912 w 910600"/>
              <a:gd name="connsiteY11" fmla="*/ 871457 h 943627"/>
              <a:gd name="connsiteX12" fmla="*/ 891936 w 910600"/>
              <a:gd name="connsiteY12" fmla="*/ 858973 h 943627"/>
              <a:gd name="connsiteX13" fmla="*/ 891936 w 910600"/>
              <a:gd name="connsiteY13" fmla="*/ 871457 h 943627"/>
              <a:gd name="connsiteX14" fmla="*/ 888202 w 910600"/>
              <a:gd name="connsiteY14" fmla="*/ 871457 h 943627"/>
              <a:gd name="connsiteX15" fmla="*/ 379734 w 910600"/>
              <a:gd name="connsiteY15" fmla="*/ 798904 h 943627"/>
              <a:gd name="connsiteX16" fmla="*/ 410962 w 910600"/>
              <a:gd name="connsiteY16" fmla="*/ 798904 h 943627"/>
              <a:gd name="connsiteX17" fmla="*/ 410962 w 910600"/>
              <a:gd name="connsiteY17" fmla="*/ 938397 h 943627"/>
              <a:gd name="connsiteX18" fmla="*/ 379734 w 910600"/>
              <a:gd name="connsiteY18" fmla="*/ 938397 h 943627"/>
              <a:gd name="connsiteX19" fmla="*/ 848158 w 910600"/>
              <a:gd name="connsiteY19" fmla="*/ 797658 h 943627"/>
              <a:gd name="connsiteX20" fmla="*/ 875638 w 910600"/>
              <a:gd name="connsiteY20" fmla="*/ 798904 h 943627"/>
              <a:gd name="connsiteX21" fmla="*/ 878136 w 910600"/>
              <a:gd name="connsiteY21" fmla="*/ 805131 h 943627"/>
              <a:gd name="connsiteX22" fmla="*/ 878136 w 910600"/>
              <a:gd name="connsiteY22" fmla="*/ 850234 h 943627"/>
              <a:gd name="connsiteX23" fmla="*/ 883226 w 910600"/>
              <a:gd name="connsiteY23" fmla="*/ 850234 h 943627"/>
              <a:gd name="connsiteX24" fmla="*/ 883226 w 910600"/>
              <a:gd name="connsiteY24" fmla="*/ 855227 h 943627"/>
              <a:gd name="connsiteX25" fmla="*/ 878248 w 910600"/>
              <a:gd name="connsiteY25" fmla="*/ 855227 h 943627"/>
              <a:gd name="connsiteX26" fmla="*/ 878248 w 910600"/>
              <a:gd name="connsiteY26" fmla="*/ 871457 h 943627"/>
              <a:gd name="connsiteX27" fmla="*/ 878136 w 910600"/>
              <a:gd name="connsiteY27" fmla="*/ 871457 h 943627"/>
              <a:gd name="connsiteX28" fmla="*/ 878136 w 910600"/>
              <a:gd name="connsiteY28" fmla="*/ 908506 h 943627"/>
              <a:gd name="connsiteX29" fmla="*/ 878136 w 910600"/>
              <a:gd name="connsiteY29" fmla="*/ 932170 h 943627"/>
              <a:gd name="connsiteX30" fmla="*/ 873140 w 910600"/>
              <a:gd name="connsiteY30" fmla="*/ 938397 h 943627"/>
              <a:gd name="connsiteX31" fmla="*/ 849406 w 910600"/>
              <a:gd name="connsiteY31" fmla="*/ 938397 h 943627"/>
              <a:gd name="connsiteX32" fmla="*/ 849406 w 910600"/>
              <a:gd name="connsiteY32" fmla="*/ 883596 h 943627"/>
              <a:gd name="connsiteX33" fmla="*/ 783202 w 910600"/>
              <a:gd name="connsiteY33" fmla="*/ 883596 h 943627"/>
              <a:gd name="connsiteX34" fmla="*/ 783202 w 910600"/>
              <a:gd name="connsiteY34" fmla="*/ 938397 h 943627"/>
              <a:gd name="connsiteX35" fmla="*/ 758220 w 910600"/>
              <a:gd name="connsiteY35" fmla="*/ 938397 h 943627"/>
              <a:gd name="connsiteX36" fmla="*/ 754472 w 910600"/>
              <a:gd name="connsiteY36" fmla="*/ 932170 h 943627"/>
              <a:gd name="connsiteX37" fmla="*/ 754472 w 910600"/>
              <a:gd name="connsiteY37" fmla="*/ 840004 h 943627"/>
              <a:gd name="connsiteX38" fmla="*/ 754472 w 910600"/>
              <a:gd name="connsiteY38" fmla="*/ 798904 h 943627"/>
              <a:gd name="connsiteX39" fmla="*/ 784452 w 910600"/>
              <a:gd name="connsiteY39" fmla="*/ 798904 h 943627"/>
              <a:gd name="connsiteX40" fmla="*/ 784452 w 910600"/>
              <a:gd name="connsiteY40" fmla="*/ 852459 h 943627"/>
              <a:gd name="connsiteX41" fmla="*/ 848158 w 910600"/>
              <a:gd name="connsiteY41" fmla="*/ 852459 h 943627"/>
              <a:gd name="connsiteX42" fmla="*/ 445938 w 910600"/>
              <a:gd name="connsiteY42" fmla="*/ 797658 h 943627"/>
              <a:gd name="connsiteX43" fmla="*/ 452184 w 910600"/>
              <a:gd name="connsiteY43" fmla="*/ 797658 h 943627"/>
              <a:gd name="connsiteX44" fmla="*/ 555862 w 910600"/>
              <a:gd name="connsiteY44" fmla="*/ 797658 h 943627"/>
              <a:gd name="connsiteX45" fmla="*/ 564606 w 910600"/>
              <a:gd name="connsiteY45" fmla="*/ 805131 h 943627"/>
              <a:gd name="connsiteX46" fmla="*/ 564606 w 910600"/>
              <a:gd name="connsiteY46" fmla="*/ 821322 h 943627"/>
              <a:gd name="connsiteX47" fmla="*/ 557110 w 910600"/>
              <a:gd name="connsiteY47" fmla="*/ 827550 h 943627"/>
              <a:gd name="connsiteX48" fmla="*/ 520886 w 910600"/>
              <a:gd name="connsiteY48" fmla="*/ 827550 h 943627"/>
              <a:gd name="connsiteX49" fmla="*/ 520886 w 910600"/>
              <a:gd name="connsiteY49" fmla="*/ 836268 h 943627"/>
              <a:gd name="connsiteX50" fmla="*/ 520886 w 910600"/>
              <a:gd name="connsiteY50" fmla="*/ 930924 h 943627"/>
              <a:gd name="connsiteX51" fmla="*/ 513390 w 910600"/>
              <a:gd name="connsiteY51" fmla="*/ 938397 h 943627"/>
              <a:gd name="connsiteX52" fmla="*/ 497152 w 910600"/>
              <a:gd name="connsiteY52" fmla="*/ 938397 h 943627"/>
              <a:gd name="connsiteX53" fmla="*/ 489658 w 910600"/>
              <a:gd name="connsiteY53" fmla="*/ 930924 h 943627"/>
              <a:gd name="connsiteX54" fmla="*/ 489658 w 910600"/>
              <a:gd name="connsiteY54" fmla="*/ 837513 h 943627"/>
              <a:gd name="connsiteX55" fmla="*/ 489658 w 910600"/>
              <a:gd name="connsiteY55" fmla="*/ 827550 h 943627"/>
              <a:gd name="connsiteX56" fmla="*/ 445938 w 910600"/>
              <a:gd name="connsiteY56" fmla="*/ 827550 h 943627"/>
              <a:gd name="connsiteX57" fmla="*/ 146148 w 910600"/>
              <a:gd name="connsiteY57" fmla="*/ 797658 h 943627"/>
              <a:gd name="connsiteX58" fmla="*/ 174876 w 910600"/>
              <a:gd name="connsiteY58" fmla="*/ 797658 h 943627"/>
              <a:gd name="connsiteX59" fmla="*/ 178624 w 910600"/>
              <a:gd name="connsiteY59" fmla="*/ 803886 h 943627"/>
              <a:gd name="connsiteX60" fmla="*/ 203606 w 910600"/>
              <a:gd name="connsiteY60" fmla="*/ 897296 h 943627"/>
              <a:gd name="connsiteX61" fmla="*/ 206106 w 910600"/>
              <a:gd name="connsiteY61" fmla="*/ 889823 h 943627"/>
              <a:gd name="connsiteX62" fmla="*/ 229838 w 910600"/>
              <a:gd name="connsiteY62" fmla="*/ 805131 h 943627"/>
              <a:gd name="connsiteX63" fmla="*/ 239832 w 910600"/>
              <a:gd name="connsiteY63" fmla="*/ 797658 h 943627"/>
              <a:gd name="connsiteX64" fmla="*/ 263566 w 910600"/>
              <a:gd name="connsiteY64" fmla="*/ 813849 h 943627"/>
              <a:gd name="connsiteX65" fmla="*/ 284800 w 910600"/>
              <a:gd name="connsiteY65" fmla="*/ 889823 h 943627"/>
              <a:gd name="connsiteX66" fmla="*/ 287298 w 910600"/>
              <a:gd name="connsiteY66" fmla="*/ 897296 h 943627"/>
              <a:gd name="connsiteX67" fmla="*/ 289796 w 910600"/>
              <a:gd name="connsiteY67" fmla="*/ 887332 h 943627"/>
              <a:gd name="connsiteX68" fmla="*/ 312282 w 910600"/>
              <a:gd name="connsiteY68" fmla="*/ 803886 h 943627"/>
              <a:gd name="connsiteX69" fmla="*/ 321026 w 910600"/>
              <a:gd name="connsiteY69" fmla="*/ 797658 h 943627"/>
              <a:gd name="connsiteX70" fmla="*/ 344758 w 910600"/>
              <a:gd name="connsiteY70" fmla="*/ 797658 h 943627"/>
              <a:gd name="connsiteX71" fmla="*/ 343510 w 910600"/>
              <a:gd name="connsiteY71" fmla="*/ 803886 h 943627"/>
              <a:gd name="connsiteX72" fmla="*/ 307284 w 910600"/>
              <a:gd name="connsiteY72" fmla="*/ 932170 h 943627"/>
              <a:gd name="connsiteX73" fmla="*/ 298540 w 910600"/>
              <a:gd name="connsiteY73" fmla="*/ 938397 h 943627"/>
              <a:gd name="connsiteX74" fmla="*/ 279804 w 910600"/>
              <a:gd name="connsiteY74" fmla="*/ 938397 h 943627"/>
              <a:gd name="connsiteX75" fmla="*/ 268562 w 910600"/>
              <a:gd name="connsiteY75" fmla="*/ 930924 h 943627"/>
              <a:gd name="connsiteX76" fmla="*/ 247326 w 910600"/>
              <a:gd name="connsiteY76" fmla="*/ 853705 h 943627"/>
              <a:gd name="connsiteX77" fmla="*/ 246078 w 910600"/>
              <a:gd name="connsiteY77" fmla="*/ 847477 h 943627"/>
              <a:gd name="connsiteX78" fmla="*/ 222344 w 910600"/>
              <a:gd name="connsiteY78" fmla="*/ 928433 h 943627"/>
              <a:gd name="connsiteX79" fmla="*/ 208604 w 910600"/>
              <a:gd name="connsiteY79" fmla="*/ 938397 h 943627"/>
              <a:gd name="connsiteX80" fmla="*/ 187368 w 910600"/>
              <a:gd name="connsiteY80" fmla="*/ 937151 h 943627"/>
              <a:gd name="connsiteX81" fmla="*/ 178624 w 910600"/>
              <a:gd name="connsiteY81" fmla="*/ 915978 h 943627"/>
              <a:gd name="connsiteX82" fmla="*/ 147396 w 910600"/>
              <a:gd name="connsiteY82" fmla="*/ 805131 h 943627"/>
              <a:gd name="connsiteX83" fmla="*/ 146148 w 910600"/>
              <a:gd name="connsiteY83" fmla="*/ 797658 h 943627"/>
              <a:gd name="connsiteX84" fmla="*/ 639552 w 910600"/>
              <a:gd name="connsiteY84" fmla="*/ 796413 h 943627"/>
              <a:gd name="connsiteX85" fmla="*/ 721996 w 910600"/>
              <a:gd name="connsiteY85" fmla="*/ 826304 h 943627"/>
              <a:gd name="connsiteX86" fmla="*/ 699512 w 910600"/>
              <a:gd name="connsiteY86" fmla="*/ 846232 h 943627"/>
              <a:gd name="connsiteX87" fmla="*/ 659538 w 910600"/>
              <a:gd name="connsiteY87" fmla="*/ 825059 h 943627"/>
              <a:gd name="connsiteX88" fmla="*/ 628310 w 910600"/>
              <a:gd name="connsiteY88" fmla="*/ 840004 h 943627"/>
              <a:gd name="connsiteX89" fmla="*/ 630808 w 910600"/>
              <a:gd name="connsiteY89" fmla="*/ 899787 h 943627"/>
              <a:gd name="connsiteX90" fmla="*/ 699512 w 910600"/>
              <a:gd name="connsiteY90" fmla="*/ 889823 h 943627"/>
              <a:gd name="connsiteX91" fmla="*/ 721996 w 910600"/>
              <a:gd name="connsiteY91" fmla="*/ 909751 h 943627"/>
              <a:gd name="connsiteX92" fmla="*/ 643300 w 910600"/>
              <a:gd name="connsiteY92" fmla="*/ 942133 h 943627"/>
              <a:gd name="connsiteX93" fmla="*/ 585840 w 910600"/>
              <a:gd name="connsiteY93" fmla="*/ 873632 h 943627"/>
              <a:gd name="connsiteX94" fmla="*/ 639552 w 910600"/>
              <a:gd name="connsiteY94" fmla="*/ 796413 h 943627"/>
              <a:gd name="connsiteX95" fmla="*/ 68702 w 910600"/>
              <a:gd name="connsiteY95" fmla="*/ 796413 h 943627"/>
              <a:gd name="connsiteX96" fmla="*/ 119916 w 910600"/>
              <a:gd name="connsiteY96" fmla="*/ 806377 h 943627"/>
              <a:gd name="connsiteX97" fmla="*/ 109922 w 910600"/>
              <a:gd name="connsiteY97" fmla="*/ 830041 h 943627"/>
              <a:gd name="connsiteX98" fmla="*/ 73698 w 910600"/>
              <a:gd name="connsiteY98" fmla="*/ 822568 h 943627"/>
              <a:gd name="connsiteX99" fmla="*/ 46216 w 910600"/>
              <a:gd name="connsiteY99" fmla="*/ 825059 h 943627"/>
              <a:gd name="connsiteX100" fmla="*/ 38722 w 910600"/>
              <a:gd name="connsiteY100" fmla="*/ 826304 h 943627"/>
              <a:gd name="connsiteX101" fmla="*/ 32476 w 910600"/>
              <a:gd name="connsiteY101" fmla="*/ 836268 h 943627"/>
              <a:gd name="connsiteX102" fmla="*/ 38722 w 910600"/>
              <a:gd name="connsiteY102" fmla="*/ 846232 h 943627"/>
              <a:gd name="connsiteX103" fmla="*/ 71200 w 910600"/>
              <a:gd name="connsiteY103" fmla="*/ 853705 h 943627"/>
              <a:gd name="connsiteX104" fmla="*/ 106174 w 910600"/>
              <a:gd name="connsiteY104" fmla="*/ 863668 h 943627"/>
              <a:gd name="connsiteX105" fmla="*/ 131158 w 910600"/>
              <a:gd name="connsiteY105" fmla="*/ 897296 h 943627"/>
              <a:gd name="connsiteX106" fmla="*/ 104926 w 910600"/>
              <a:gd name="connsiteY106" fmla="*/ 935906 h 943627"/>
              <a:gd name="connsiteX107" fmla="*/ 29978 w 910600"/>
              <a:gd name="connsiteY107" fmla="*/ 938397 h 943627"/>
              <a:gd name="connsiteX108" fmla="*/ 0 w 910600"/>
              <a:gd name="connsiteY108" fmla="*/ 928433 h 943627"/>
              <a:gd name="connsiteX109" fmla="*/ 13740 w 910600"/>
              <a:gd name="connsiteY109" fmla="*/ 904769 h 943627"/>
              <a:gd name="connsiteX110" fmla="*/ 52462 w 910600"/>
              <a:gd name="connsiteY110" fmla="*/ 914733 h 943627"/>
              <a:gd name="connsiteX111" fmla="*/ 86188 w 910600"/>
              <a:gd name="connsiteY111" fmla="*/ 912242 h 943627"/>
              <a:gd name="connsiteX112" fmla="*/ 93684 w 910600"/>
              <a:gd name="connsiteY112" fmla="*/ 909751 h 943627"/>
              <a:gd name="connsiteX113" fmla="*/ 101178 w 910600"/>
              <a:gd name="connsiteY113" fmla="*/ 897296 h 943627"/>
              <a:gd name="connsiteX114" fmla="*/ 92434 w 910600"/>
              <a:gd name="connsiteY114" fmla="*/ 887332 h 943627"/>
              <a:gd name="connsiteX115" fmla="*/ 62456 w 910600"/>
              <a:gd name="connsiteY115" fmla="*/ 878614 h 943627"/>
              <a:gd name="connsiteX116" fmla="*/ 24982 w 910600"/>
              <a:gd name="connsiteY116" fmla="*/ 869896 h 943627"/>
              <a:gd name="connsiteX117" fmla="*/ 2498 w 910600"/>
              <a:gd name="connsiteY117" fmla="*/ 842495 h 943627"/>
              <a:gd name="connsiteX118" fmla="*/ 18736 w 910600"/>
              <a:gd name="connsiteY118" fmla="*/ 808867 h 943627"/>
              <a:gd name="connsiteX119" fmla="*/ 68702 w 910600"/>
              <a:gd name="connsiteY119" fmla="*/ 796413 h 943627"/>
              <a:gd name="connsiteX120" fmla="*/ 843160 w 910600"/>
              <a:gd name="connsiteY120" fmla="*/ 700511 h 943627"/>
              <a:gd name="connsiteX121" fmla="*/ 820676 w 910600"/>
              <a:gd name="connsiteY121" fmla="*/ 722930 h 943627"/>
              <a:gd name="connsiteX122" fmla="*/ 843160 w 910600"/>
              <a:gd name="connsiteY122" fmla="*/ 746594 h 943627"/>
              <a:gd name="connsiteX123" fmla="*/ 866894 w 910600"/>
              <a:gd name="connsiteY123" fmla="*/ 722930 h 943627"/>
              <a:gd name="connsiteX124" fmla="*/ 843160 w 910600"/>
              <a:gd name="connsiteY124" fmla="*/ 700511 h 943627"/>
              <a:gd name="connsiteX125" fmla="*/ 708254 w 910600"/>
              <a:gd name="connsiteY125" fmla="*/ 700511 h 943627"/>
              <a:gd name="connsiteX126" fmla="*/ 703258 w 910600"/>
              <a:gd name="connsiteY126" fmla="*/ 706738 h 943627"/>
              <a:gd name="connsiteX127" fmla="*/ 703258 w 910600"/>
              <a:gd name="connsiteY127" fmla="*/ 722930 h 943627"/>
              <a:gd name="connsiteX128" fmla="*/ 703258 w 910600"/>
              <a:gd name="connsiteY128" fmla="*/ 726666 h 943627"/>
              <a:gd name="connsiteX129" fmla="*/ 703258 w 910600"/>
              <a:gd name="connsiteY129" fmla="*/ 744103 h 943627"/>
              <a:gd name="connsiteX130" fmla="*/ 725742 w 910600"/>
              <a:gd name="connsiteY130" fmla="*/ 742857 h 943627"/>
              <a:gd name="connsiteX131" fmla="*/ 740732 w 910600"/>
              <a:gd name="connsiteY131" fmla="*/ 722930 h 943627"/>
              <a:gd name="connsiteX132" fmla="*/ 724494 w 910600"/>
              <a:gd name="connsiteY132" fmla="*/ 703002 h 943627"/>
              <a:gd name="connsiteX133" fmla="*/ 708254 w 910600"/>
              <a:gd name="connsiteY133" fmla="*/ 700511 h 943627"/>
              <a:gd name="connsiteX134" fmla="*/ 690768 w 910600"/>
              <a:gd name="connsiteY134" fmla="*/ 685565 h 943627"/>
              <a:gd name="connsiteX135" fmla="*/ 724494 w 910600"/>
              <a:gd name="connsiteY135" fmla="*/ 686811 h 943627"/>
              <a:gd name="connsiteX136" fmla="*/ 756970 w 910600"/>
              <a:gd name="connsiteY136" fmla="*/ 726666 h 943627"/>
              <a:gd name="connsiteX137" fmla="*/ 719498 w 910600"/>
              <a:gd name="connsiteY137" fmla="*/ 760294 h 943627"/>
              <a:gd name="connsiteX138" fmla="*/ 692016 w 910600"/>
              <a:gd name="connsiteY138" fmla="*/ 760294 h 943627"/>
              <a:gd name="connsiteX139" fmla="*/ 685770 w 910600"/>
              <a:gd name="connsiteY139" fmla="*/ 755312 h 943627"/>
              <a:gd name="connsiteX140" fmla="*/ 687020 w 910600"/>
              <a:gd name="connsiteY140" fmla="*/ 722930 h 943627"/>
              <a:gd name="connsiteX141" fmla="*/ 687020 w 910600"/>
              <a:gd name="connsiteY141" fmla="*/ 690547 h 943627"/>
              <a:gd name="connsiteX142" fmla="*/ 690768 w 910600"/>
              <a:gd name="connsiteY142" fmla="*/ 685565 h 943627"/>
              <a:gd name="connsiteX143" fmla="*/ 444688 w 910600"/>
              <a:gd name="connsiteY143" fmla="*/ 685565 h 943627"/>
              <a:gd name="connsiteX144" fmla="*/ 495904 w 910600"/>
              <a:gd name="connsiteY144" fmla="*/ 685565 h 943627"/>
              <a:gd name="connsiteX145" fmla="*/ 495904 w 910600"/>
              <a:gd name="connsiteY145" fmla="*/ 699266 h 943627"/>
              <a:gd name="connsiteX146" fmla="*/ 454682 w 910600"/>
              <a:gd name="connsiteY146" fmla="*/ 699266 h 943627"/>
              <a:gd name="connsiteX147" fmla="*/ 454682 w 910600"/>
              <a:gd name="connsiteY147" fmla="*/ 714211 h 943627"/>
              <a:gd name="connsiteX148" fmla="*/ 493404 w 910600"/>
              <a:gd name="connsiteY148" fmla="*/ 714211 h 943627"/>
              <a:gd name="connsiteX149" fmla="*/ 493404 w 910600"/>
              <a:gd name="connsiteY149" fmla="*/ 729157 h 943627"/>
              <a:gd name="connsiteX150" fmla="*/ 454682 w 910600"/>
              <a:gd name="connsiteY150" fmla="*/ 729157 h 943627"/>
              <a:gd name="connsiteX151" fmla="*/ 454682 w 910600"/>
              <a:gd name="connsiteY151" fmla="*/ 746594 h 943627"/>
              <a:gd name="connsiteX152" fmla="*/ 495904 w 910600"/>
              <a:gd name="connsiteY152" fmla="*/ 746594 h 943627"/>
              <a:gd name="connsiteX153" fmla="*/ 495904 w 910600"/>
              <a:gd name="connsiteY153" fmla="*/ 760294 h 943627"/>
              <a:gd name="connsiteX154" fmla="*/ 453432 w 910600"/>
              <a:gd name="connsiteY154" fmla="*/ 760294 h 943627"/>
              <a:gd name="connsiteX155" fmla="*/ 438444 w 910600"/>
              <a:gd name="connsiteY155" fmla="*/ 744103 h 943627"/>
              <a:gd name="connsiteX156" fmla="*/ 438444 w 910600"/>
              <a:gd name="connsiteY156" fmla="*/ 693038 h 943627"/>
              <a:gd name="connsiteX157" fmla="*/ 444688 w 910600"/>
              <a:gd name="connsiteY157" fmla="*/ 685565 h 943627"/>
              <a:gd name="connsiteX158" fmla="*/ 322274 w 910600"/>
              <a:gd name="connsiteY158" fmla="*/ 685565 h 943627"/>
              <a:gd name="connsiteX159" fmla="*/ 384730 w 910600"/>
              <a:gd name="connsiteY159" fmla="*/ 685565 h 943627"/>
              <a:gd name="connsiteX160" fmla="*/ 384730 w 910600"/>
              <a:gd name="connsiteY160" fmla="*/ 701757 h 943627"/>
              <a:gd name="connsiteX161" fmla="*/ 360998 w 910600"/>
              <a:gd name="connsiteY161" fmla="*/ 701757 h 943627"/>
              <a:gd name="connsiteX162" fmla="*/ 360998 w 910600"/>
              <a:gd name="connsiteY162" fmla="*/ 760294 h 943627"/>
              <a:gd name="connsiteX163" fmla="*/ 346008 w 910600"/>
              <a:gd name="connsiteY163" fmla="*/ 760294 h 943627"/>
              <a:gd name="connsiteX164" fmla="*/ 344758 w 910600"/>
              <a:gd name="connsiteY164" fmla="*/ 752821 h 943627"/>
              <a:gd name="connsiteX165" fmla="*/ 344758 w 910600"/>
              <a:gd name="connsiteY165" fmla="*/ 715457 h 943627"/>
              <a:gd name="connsiteX166" fmla="*/ 332268 w 910600"/>
              <a:gd name="connsiteY166" fmla="*/ 701757 h 943627"/>
              <a:gd name="connsiteX167" fmla="*/ 322274 w 910600"/>
              <a:gd name="connsiteY167" fmla="*/ 701757 h 943627"/>
              <a:gd name="connsiteX168" fmla="*/ 202358 w 910600"/>
              <a:gd name="connsiteY168" fmla="*/ 685565 h 943627"/>
              <a:gd name="connsiteX169" fmla="*/ 224842 w 910600"/>
              <a:gd name="connsiteY169" fmla="*/ 695529 h 943627"/>
              <a:gd name="connsiteX170" fmla="*/ 253572 w 910600"/>
              <a:gd name="connsiteY170" fmla="*/ 734139 h 943627"/>
              <a:gd name="connsiteX171" fmla="*/ 253572 w 910600"/>
              <a:gd name="connsiteY171" fmla="*/ 685565 h 943627"/>
              <a:gd name="connsiteX172" fmla="*/ 268562 w 910600"/>
              <a:gd name="connsiteY172" fmla="*/ 685565 h 943627"/>
              <a:gd name="connsiteX173" fmla="*/ 268562 w 910600"/>
              <a:gd name="connsiteY173" fmla="*/ 693038 h 943627"/>
              <a:gd name="connsiteX174" fmla="*/ 268562 w 910600"/>
              <a:gd name="connsiteY174" fmla="*/ 750330 h 943627"/>
              <a:gd name="connsiteX175" fmla="*/ 266064 w 910600"/>
              <a:gd name="connsiteY175" fmla="*/ 760294 h 943627"/>
              <a:gd name="connsiteX176" fmla="*/ 249824 w 910600"/>
              <a:gd name="connsiteY176" fmla="*/ 755312 h 943627"/>
              <a:gd name="connsiteX177" fmla="*/ 222344 w 910600"/>
              <a:gd name="connsiteY177" fmla="*/ 719193 h 943627"/>
              <a:gd name="connsiteX178" fmla="*/ 217348 w 910600"/>
              <a:gd name="connsiteY178" fmla="*/ 712966 h 943627"/>
              <a:gd name="connsiteX179" fmla="*/ 217348 w 910600"/>
              <a:gd name="connsiteY179" fmla="*/ 760294 h 943627"/>
              <a:gd name="connsiteX180" fmla="*/ 202358 w 910600"/>
              <a:gd name="connsiteY180" fmla="*/ 760294 h 943627"/>
              <a:gd name="connsiteX181" fmla="*/ 202358 w 910600"/>
              <a:gd name="connsiteY181" fmla="*/ 685565 h 943627"/>
              <a:gd name="connsiteX182" fmla="*/ 129908 w 910600"/>
              <a:gd name="connsiteY182" fmla="*/ 685565 h 943627"/>
              <a:gd name="connsiteX183" fmla="*/ 139902 w 910600"/>
              <a:gd name="connsiteY183" fmla="*/ 685565 h 943627"/>
              <a:gd name="connsiteX184" fmla="*/ 146148 w 910600"/>
              <a:gd name="connsiteY184" fmla="*/ 685565 h 943627"/>
              <a:gd name="connsiteX185" fmla="*/ 146148 w 910600"/>
              <a:gd name="connsiteY185" fmla="*/ 760294 h 943627"/>
              <a:gd name="connsiteX186" fmla="*/ 129908 w 910600"/>
              <a:gd name="connsiteY186" fmla="*/ 760294 h 943627"/>
              <a:gd name="connsiteX187" fmla="*/ 7494 w 910600"/>
              <a:gd name="connsiteY187" fmla="*/ 685565 h 943627"/>
              <a:gd name="connsiteX188" fmla="*/ 28728 w 910600"/>
              <a:gd name="connsiteY188" fmla="*/ 693038 h 943627"/>
              <a:gd name="connsiteX189" fmla="*/ 58708 w 910600"/>
              <a:gd name="connsiteY189" fmla="*/ 731648 h 943627"/>
              <a:gd name="connsiteX190" fmla="*/ 58708 w 910600"/>
              <a:gd name="connsiteY190" fmla="*/ 685565 h 943627"/>
              <a:gd name="connsiteX191" fmla="*/ 73698 w 910600"/>
              <a:gd name="connsiteY191" fmla="*/ 685565 h 943627"/>
              <a:gd name="connsiteX192" fmla="*/ 73698 w 910600"/>
              <a:gd name="connsiteY192" fmla="*/ 760294 h 943627"/>
              <a:gd name="connsiteX193" fmla="*/ 52462 w 910600"/>
              <a:gd name="connsiteY193" fmla="*/ 751576 h 943627"/>
              <a:gd name="connsiteX194" fmla="*/ 23732 w 910600"/>
              <a:gd name="connsiteY194" fmla="*/ 711720 h 943627"/>
              <a:gd name="connsiteX195" fmla="*/ 23732 w 910600"/>
              <a:gd name="connsiteY195" fmla="*/ 760294 h 943627"/>
              <a:gd name="connsiteX196" fmla="*/ 7494 w 910600"/>
              <a:gd name="connsiteY196" fmla="*/ 760294 h 943627"/>
              <a:gd name="connsiteX197" fmla="*/ 570382 w 910600"/>
              <a:gd name="connsiteY197" fmla="*/ 685254 h 943627"/>
              <a:gd name="connsiteX198" fmla="*/ 579594 w 910600"/>
              <a:gd name="connsiteY198" fmla="*/ 693038 h 943627"/>
              <a:gd name="connsiteX199" fmla="*/ 609574 w 910600"/>
              <a:gd name="connsiteY199" fmla="*/ 734139 h 943627"/>
              <a:gd name="connsiteX200" fmla="*/ 609574 w 910600"/>
              <a:gd name="connsiteY200" fmla="*/ 685565 h 943627"/>
              <a:gd name="connsiteX201" fmla="*/ 624564 w 910600"/>
              <a:gd name="connsiteY201" fmla="*/ 685565 h 943627"/>
              <a:gd name="connsiteX202" fmla="*/ 624564 w 910600"/>
              <a:gd name="connsiteY202" fmla="*/ 759048 h 943627"/>
              <a:gd name="connsiteX203" fmla="*/ 604578 w 910600"/>
              <a:gd name="connsiteY203" fmla="*/ 752821 h 943627"/>
              <a:gd name="connsiteX204" fmla="*/ 578346 w 910600"/>
              <a:gd name="connsiteY204" fmla="*/ 717948 h 943627"/>
              <a:gd name="connsiteX205" fmla="*/ 573348 w 910600"/>
              <a:gd name="connsiteY205" fmla="*/ 712966 h 943627"/>
              <a:gd name="connsiteX206" fmla="*/ 573348 w 910600"/>
              <a:gd name="connsiteY206" fmla="*/ 760294 h 943627"/>
              <a:gd name="connsiteX207" fmla="*/ 560858 w 910600"/>
              <a:gd name="connsiteY207" fmla="*/ 760294 h 943627"/>
              <a:gd name="connsiteX208" fmla="*/ 558360 w 910600"/>
              <a:gd name="connsiteY208" fmla="*/ 757803 h 943627"/>
              <a:gd name="connsiteX209" fmla="*/ 558360 w 910600"/>
              <a:gd name="connsiteY209" fmla="*/ 686811 h 943627"/>
              <a:gd name="connsiteX210" fmla="*/ 570382 w 910600"/>
              <a:gd name="connsiteY210" fmla="*/ 685254 h 943627"/>
              <a:gd name="connsiteX211" fmla="*/ 844410 w 910600"/>
              <a:gd name="connsiteY211" fmla="*/ 683074 h 943627"/>
              <a:gd name="connsiteX212" fmla="*/ 883132 w 910600"/>
              <a:gd name="connsiteY212" fmla="*/ 722930 h 943627"/>
              <a:gd name="connsiteX213" fmla="*/ 843160 w 910600"/>
              <a:gd name="connsiteY213" fmla="*/ 762785 h 943627"/>
              <a:gd name="connsiteX214" fmla="*/ 804438 w 910600"/>
              <a:gd name="connsiteY214" fmla="*/ 722930 h 943627"/>
              <a:gd name="connsiteX215" fmla="*/ 844410 w 910600"/>
              <a:gd name="connsiteY215" fmla="*/ 683074 h 943627"/>
              <a:gd name="connsiteX216" fmla="*/ 610822 w 910600"/>
              <a:gd name="connsiteY216" fmla="*/ 268331 h 943627"/>
              <a:gd name="connsiteX217" fmla="*/ 552114 w 910600"/>
              <a:gd name="connsiteY217" fmla="*/ 326868 h 943627"/>
              <a:gd name="connsiteX218" fmla="*/ 610822 w 910600"/>
              <a:gd name="connsiteY218" fmla="*/ 387897 h 943627"/>
              <a:gd name="connsiteX219" fmla="*/ 670780 w 910600"/>
              <a:gd name="connsiteY219" fmla="*/ 328114 h 943627"/>
              <a:gd name="connsiteX220" fmla="*/ 610822 w 910600"/>
              <a:gd name="connsiteY220" fmla="*/ 268331 h 943627"/>
              <a:gd name="connsiteX221" fmla="*/ 290950 w 910600"/>
              <a:gd name="connsiteY221" fmla="*/ 76211 h 943627"/>
              <a:gd name="connsiteX222" fmla="*/ 345698 w 910600"/>
              <a:gd name="connsiteY222" fmla="*/ 131142 h 943627"/>
              <a:gd name="connsiteX223" fmla="*/ 290950 w 910600"/>
              <a:gd name="connsiteY223" fmla="*/ 186072 h 943627"/>
              <a:gd name="connsiteX224" fmla="*/ 236202 w 910600"/>
              <a:gd name="connsiteY224" fmla="*/ 131142 h 943627"/>
              <a:gd name="connsiteX225" fmla="*/ 290950 w 910600"/>
              <a:gd name="connsiteY225" fmla="*/ 76211 h 943627"/>
              <a:gd name="connsiteX226" fmla="*/ 289796 w 910600"/>
              <a:gd name="connsiteY226" fmla="*/ 49127 h 943627"/>
              <a:gd name="connsiteX227" fmla="*/ 279804 w 910600"/>
              <a:gd name="connsiteY227" fmla="*/ 50372 h 943627"/>
              <a:gd name="connsiteX228" fmla="*/ 196112 w 910600"/>
              <a:gd name="connsiteY228" fmla="*/ 154993 h 943627"/>
              <a:gd name="connsiteX229" fmla="*/ 196112 w 910600"/>
              <a:gd name="connsiteY229" fmla="*/ 438961 h 943627"/>
              <a:gd name="connsiteX230" fmla="*/ 198610 w 910600"/>
              <a:gd name="connsiteY230" fmla="*/ 461380 h 943627"/>
              <a:gd name="connsiteX231" fmla="*/ 302288 w 910600"/>
              <a:gd name="connsiteY231" fmla="*/ 546072 h 943627"/>
              <a:gd name="connsiteX232" fmla="*/ 379734 w 910600"/>
              <a:gd name="connsiteY232" fmla="*/ 546072 h 943627"/>
              <a:gd name="connsiteX233" fmla="*/ 385980 w 910600"/>
              <a:gd name="connsiteY233" fmla="*/ 546072 h 943627"/>
              <a:gd name="connsiteX234" fmla="*/ 385980 w 910600"/>
              <a:gd name="connsiteY234" fmla="*/ 49127 h 943627"/>
              <a:gd name="connsiteX235" fmla="*/ 504646 w 910600"/>
              <a:gd name="connsiteY235" fmla="*/ 553 h 943627"/>
              <a:gd name="connsiteX236" fmla="*/ 590836 w 910600"/>
              <a:gd name="connsiteY236" fmla="*/ 553 h 943627"/>
              <a:gd name="connsiteX237" fmla="*/ 740732 w 910600"/>
              <a:gd name="connsiteY237" fmla="*/ 132574 h 943627"/>
              <a:gd name="connsiteX238" fmla="*/ 741982 w 910600"/>
              <a:gd name="connsiteY238" fmla="*/ 153747 h 943627"/>
              <a:gd name="connsiteX239" fmla="*/ 741982 w 910600"/>
              <a:gd name="connsiteY239" fmla="*/ 441452 h 943627"/>
              <a:gd name="connsiteX240" fmla="*/ 617068 w 910600"/>
              <a:gd name="connsiteY240" fmla="*/ 592155 h 943627"/>
              <a:gd name="connsiteX241" fmla="*/ 588338 w 910600"/>
              <a:gd name="connsiteY241" fmla="*/ 595891 h 943627"/>
              <a:gd name="connsiteX242" fmla="*/ 503398 w 910600"/>
              <a:gd name="connsiteY242" fmla="*/ 595891 h 943627"/>
              <a:gd name="connsiteX243" fmla="*/ 493404 w 910600"/>
              <a:gd name="connsiteY243" fmla="*/ 584682 h 943627"/>
              <a:gd name="connsiteX244" fmla="*/ 493404 w 910600"/>
              <a:gd name="connsiteY244" fmla="*/ 296977 h 943627"/>
              <a:gd name="connsiteX245" fmla="*/ 493404 w 910600"/>
              <a:gd name="connsiteY245" fmla="*/ 11763 h 943627"/>
              <a:gd name="connsiteX246" fmla="*/ 504646 w 910600"/>
              <a:gd name="connsiteY246" fmla="*/ 553 h 943627"/>
              <a:gd name="connsiteX247" fmla="*/ 301038 w 910600"/>
              <a:gd name="connsiteY247" fmla="*/ 553 h 943627"/>
              <a:gd name="connsiteX248" fmla="*/ 424702 w 910600"/>
              <a:gd name="connsiteY248" fmla="*/ 553 h 943627"/>
              <a:gd name="connsiteX249" fmla="*/ 434696 w 910600"/>
              <a:gd name="connsiteY249" fmla="*/ 10517 h 943627"/>
              <a:gd name="connsiteX250" fmla="*/ 434696 w 910600"/>
              <a:gd name="connsiteY250" fmla="*/ 298222 h 943627"/>
              <a:gd name="connsiteX251" fmla="*/ 434696 w 910600"/>
              <a:gd name="connsiteY251" fmla="*/ 583436 h 943627"/>
              <a:gd name="connsiteX252" fmla="*/ 423454 w 910600"/>
              <a:gd name="connsiteY252" fmla="*/ 595891 h 943627"/>
              <a:gd name="connsiteX253" fmla="*/ 296042 w 910600"/>
              <a:gd name="connsiteY253" fmla="*/ 595891 h 943627"/>
              <a:gd name="connsiteX254" fmla="*/ 148646 w 910600"/>
              <a:gd name="connsiteY254" fmla="*/ 453907 h 943627"/>
              <a:gd name="connsiteX255" fmla="*/ 147396 w 910600"/>
              <a:gd name="connsiteY255" fmla="*/ 432734 h 943627"/>
              <a:gd name="connsiteX256" fmla="*/ 147396 w 910600"/>
              <a:gd name="connsiteY256" fmla="*/ 158729 h 943627"/>
              <a:gd name="connsiteX257" fmla="*/ 168632 w 910600"/>
              <a:gd name="connsiteY257" fmla="*/ 76528 h 943627"/>
              <a:gd name="connsiteX258" fmla="*/ 301038 w 910600"/>
              <a:gd name="connsiteY258" fmla="*/ 553 h 94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910600" h="943627">
                <a:moveTo>
                  <a:pt x="888202" y="850234"/>
                </a:moveTo>
                <a:lnTo>
                  <a:pt x="894424" y="850234"/>
                </a:lnTo>
                <a:lnTo>
                  <a:pt x="898156" y="863966"/>
                </a:lnTo>
                <a:cubicBezTo>
                  <a:pt x="898156" y="865215"/>
                  <a:pt x="899402" y="865215"/>
                  <a:pt x="899402" y="863966"/>
                </a:cubicBezTo>
                <a:lnTo>
                  <a:pt x="904378" y="850234"/>
                </a:lnTo>
                <a:lnTo>
                  <a:pt x="910600" y="850234"/>
                </a:lnTo>
                <a:lnTo>
                  <a:pt x="910600" y="871457"/>
                </a:lnTo>
                <a:lnTo>
                  <a:pt x="905622" y="871457"/>
                </a:lnTo>
                <a:lnTo>
                  <a:pt x="905622" y="858973"/>
                </a:lnTo>
                <a:lnTo>
                  <a:pt x="904378" y="858973"/>
                </a:lnTo>
                <a:lnTo>
                  <a:pt x="900646" y="871457"/>
                </a:lnTo>
                <a:lnTo>
                  <a:pt x="896912" y="871457"/>
                </a:lnTo>
                <a:lnTo>
                  <a:pt x="891936" y="858973"/>
                </a:lnTo>
                <a:lnTo>
                  <a:pt x="891936" y="871457"/>
                </a:lnTo>
                <a:lnTo>
                  <a:pt x="888202" y="871457"/>
                </a:lnTo>
                <a:close/>
                <a:moveTo>
                  <a:pt x="379734" y="798904"/>
                </a:moveTo>
                <a:lnTo>
                  <a:pt x="410962" y="798904"/>
                </a:lnTo>
                <a:lnTo>
                  <a:pt x="410962" y="938397"/>
                </a:lnTo>
                <a:lnTo>
                  <a:pt x="379734" y="938397"/>
                </a:lnTo>
                <a:close/>
                <a:moveTo>
                  <a:pt x="848158" y="797658"/>
                </a:moveTo>
                <a:cubicBezTo>
                  <a:pt x="856902" y="797658"/>
                  <a:pt x="866894" y="797658"/>
                  <a:pt x="875638" y="798904"/>
                </a:cubicBezTo>
                <a:cubicBezTo>
                  <a:pt x="876888" y="798904"/>
                  <a:pt x="878136" y="802640"/>
                  <a:pt x="878136" y="805131"/>
                </a:cubicBezTo>
                <a:lnTo>
                  <a:pt x="878136" y="850234"/>
                </a:lnTo>
                <a:lnTo>
                  <a:pt x="883226" y="850234"/>
                </a:lnTo>
                <a:lnTo>
                  <a:pt x="883226" y="855227"/>
                </a:lnTo>
                <a:lnTo>
                  <a:pt x="878248" y="855227"/>
                </a:lnTo>
                <a:lnTo>
                  <a:pt x="878248" y="871457"/>
                </a:lnTo>
                <a:lnTo>
                  <a:pt x="878136" y="871457"/>
                </a:lnTo>
                <a:lnTo>
                  <a:pt x="878136" y="908506"/>
                </a:lnTo>
                <a:cubicBezTo>
                  <a:pt x="878136" y="917224"/>
                  <a:pt x="878136" y="924697"/>
                  <a:pt x="878136" y="932170"/>
                </a:cubicBezTo>
                <a:cubicBezTo>
                  <a:pt x="878136" y="937151"/>
                  <a:pt x="876888" y="938397"/>
                  <a:pt x="873140" y="938397"/>
                </a:cubicBezTo>
                <a:cubicBezTo>
                  <a:pt x="864396" y="938397"/>
                  <a:pt x="856902" y="938397"/>
                  <a:pt x="849406" y="938397"/>
                </a:cubicBezTo>
                <a:lnTo>
                  <a:pt x="849406" y="883596"/>
                </a:lnTo>
                <a:lnTo>
                  <a:pt x="783202" y="883596"/>
                </a:lnTo>
                <a:lnTo>
                  <a:pt x="783202" y="938397"/>
                </a:lnTo>
                <a:lnTo>
                  <a:pt x="758220" y="938397"/>
                </a:lnTo>
                <a:cubicBezTo>
                  <a:pt x="753224" y="938397"/>
                  <a:pt x="754472" y="934661"/>
                  <a:pt x="754472" y="932170"/>
                </a:cubicBezTo>
                <a:lnTo>
                  <a:pt x="754472" y="840004"/>
                </a:lnTo>
                <a:lnTo>
                  <a:pt x="754472" y="798904"/>
                </a:lnTo>
                <a:lnTo>
                  <a:pt x="784452" y="798904"/>
                </a:lnTo>
                <a:lnTo>
                  <a:pt x="784452" y="852459"/>
                </a:lnTo>
                <a:lnTo>
                  <a:pt x="848158" y="852459"/>
                </a:lnTo>
                <a:close/>
                <a:moveTo>
                  <a:pt x="445938" y="797658"/>
                </a:moveTo>
                <a:cubicBezTo>
                  <a:pt x="447188" y="797658"/>
                  <a:pt x="449686" y="797658"/>
                  <a:pt x="452184" y="797658"/>
                </a:cubicBezTo>
                <a:cubicBezTo>
                  <a:pt x="487160" y="797658"/>
                  <a:pt x="522134" y="797658"/>
                  <a:pt x="555862" y="797658"/>
                </a:cubicBezTo>
                <a:cubicBezTo>
                  <a:pt x="562106" y="797658"/>
                  <a:pt x="564606" y="798904"/>
                  <a:pt x="564606" y="805131"/>
                </a:cubicBezTo>
                <a:cubicBezTo>
                  <a:pt x="564606" y="810113"/>
                  <a:pt x="564606" y="815095"/>
                  <a:pt x="564606" y="821322"/>
                </a:cubicBezTo>
                <a:cubicBezTo>
                  <a:pt x="564606" y="826304"/>
                  <a:pt x="562106" y="827550"/>
                  <a:pt x="557110" y="827550"/>
                </a:cubicBezTo>
                <a:cubicBezTo>
                  <a:pt x="544620" y="827550"/>
                  <a:pt x="533376" y="827550"/>
                  <a:pt x="520886" y="827550"/>
                </a:cubicBezTo>
                <a:lnTo>
                  <a:pt x="520886" y="836268"/>
                </a:lnTo>
                <a:cubicBezTo>
                  <a:pt x="520886" y="868650"/>
                  <a:pt x="520886" y="898542"/>
                  <a:pt x="520886" y="930924"/>
                </a:cubicBezTo>
                <a:cubicBezTo>
                  <a:pt x="520886" y="935906"/>
                  <a:pt x="519636" y="939642"/>
                  <a:pt x="513390" y="938397"/>
                </a:cubicBezTo>
                <a:cubicBezTo>
                  <a:pt x="508394" y="938397"/>
                  <a:pt x="502148" y="938397"/>
                  <a:pt x="497152" y="938397"/>
                </a:cubicBezTo>
                <a:cubicBezTo>
                  <a:pt x="490906" y="939642"/>
                  <a:pt x="489658" y="935906"/>
                  <a:pt x="489658" y="930924"/>
                </a:cubicBezTo>
                <a:cubicBezTo>
                  <a:pt x="489658" y="899787"/>
                  <a:pt x="489658" y="868650"/>
                  <a:pt x="489658" y="837513"/>
                </a:cubicBezTo>
                <a:cubicBezTo>
                  <a:pt x="489658" y="835022"/>
                  <a:pt x="489658" y="832531"/>
                  <a:pt x="489658" y="827550"/>
                </a:cubicBezTo>
                <a:lnTo>
                  <a:pt x="445938" y="827550"/>
                </a:lnTo>
                <a:close/>
                <a:moveTo>
                  <a:pt x="146148" y="797658"/>
                </a:moveTo>
                <a:cubicBezTo>
                  <a:pt x="156140" y="797658"/>
                  <a:pt x="164884" y="797658"/>
                  <a:pt x="174876" y="797658"/>
                </a:cubicBezTo>
                <a:cubicBezTo>
                  <a:pt x="176126" y="797658"/>
                  <a:pt x="177376" y="801395"/>
                  <a:pt x="178624" y="803886"/>
                </a:cubicBezTo>
                <a:cubicBezTo>
                  <a:pt x="187368" y="833777"/>
                  <a:pt x="194864" y="864914"/>
                  <a:pt x="203606" y="897296"/>
                </a:cubicBezTo>
                <a:cubicBezTo>
                  <a:pt x="203606" y="893560"/>
                  <a:pt x="206106" y="891069"/>
                  <a:pt x="206106" y="889823"/>
                </a:cubicBezTo>
                <a:cubicBezTo>
                  <a:pt x="214850" y="861177"/>
                  <a:pt x="222344" y="832531"/>
                  <a:pt x="229838" y="805131"/>
                </a:cubicBezTo>
                <a:cubicBezTo>
                  <a:pt x="231088" y="798904"/>
                  <a:pt x="233586" y="797658"/>
                  <a:pt x="239832" y="797658"/>
                </a:cubicBezTo>
                <a:cubicBezTo>
                  <a:pt x="257320" y="797658"/>
                  <a:pt x="257320" y="797658"/>
                  <a:pt x="263566" y="813849"/>
                </a:cubicBezTo>
                <a:cubicBezTo>
                  <a:pt x="269810" y="838759"/>
                  <a:pt x="277306" y="863668"/>
                  <a:pt x="284800" y="889823"/>
                </a:cubicBezTo>
                <a:cubicBezTo>
                  <a:pt x="286050" y="891069"/>
                  <a:pt x="286050" y="892314"/>
                  <a:pt x="287298" y="897296"/>
                </a:cubicBezTo>
                <a:cubicBezTo>
                  <a:pt x="288548" y="892314"/>
                  <a:pt x="289796" y="891069"/>
                  <a:pt x="289796" y="887332"/>
                </a:cubicBezTo>
                <a:cubicBezTo>
                  <a:pt x="297292" y="859932"/>
                  <a:pt x="306036" y="832531"/>
                  <a:pt x="312282" y="803886"/>
                </a:cubicBezTo>
                <a:cubicBezTo>
                  <a:pt x="313530" y="798904"/>
                  <a:pt x="316028" y="797658"/>
                  <a:pt x="321026" y="797658"/>
                </a:cubicBezTo>
                <a:cubicBezTo>
                  <a:pt x="328520" y="797658"/>
                  <a:pt x="336014" y="797658"/>
                  <a:pt x="344758" y="797658"/>
                </a:cubicBezTo>
                <a:cubicBezTo>
                  <a:pt x="344758" y="800149"/>
                  <a:pt x="344758" y="802640"/>
                  <a:pt x="343510" y="803886"/>
                </a:cubicBezTo>
                <a:cubicBezTo>
                  <a:pt x="331018" y="846232"/>
                  <a:pt x="318526" y="889823"/>
                  <a:pt x="307284" y="932170"/>
                </a:cubicBezTo>
                <a:cubicBezTo>
                  <a:pt x="306036" y="935906"/>
                  <a:pt x="303538" y="938397"/>
                  <a:pt x="298540" y="938397"/>
                </a:cubicBezTo>
                <a:cubicBezTo>
                  <a:pt x="292296" y="938397"/>
                  <a:pt x="286050" y="938397"/>
                  <a:pt x="279804" y="938397"/>
                </a:cubicBezTo>
                <a:cubicBezTo>
                  <a:pt x="273558" y="939642"/>
                  <a:pt x="271060" y="937151"/>
                  <a:pt x="268562" y="930924"/>
                </a:cubicBezTo>
                <a:cubicBezTo>
                  <a:pt x="262316" y="904769"/>
                  <a:pt x="254822" y="878614"/>
                  <a:pt x="247326" y="853705"/>
                </a:cubicBezTo>
                <a:cubicBezTo>
                  <a:pt x="247326" y="852459"/>
                  <a:pt x="246078" y="851214"/>
                  <a:pt x="246078" y="847477"/>
                </a:cubicBezTo>
                <a:cubicBezTo>
                  <a:pt x="237334" y="876123"/>
                  <a:pt x="229838" y="902278"/>
                  <a:pt x="222344" y="928433"/>
                </a:cubicBezTo>
                <a:cubicBezTo>
                  <a:pt x="219846" y="940888"/>
                  <a:pt x="222344" y="938397"/>
                  <a:pt x="208604" y="938397"/>
                </a:cubicBezTo>
                <a:cubicBezTo>
                  <a:pt x="201108" y="938397"/>
                  <a:pt x="191116" y="940888"/>
                  <a:pt x="187368" y="937151"/>
                </a:cubicBezTo>
                <a:cubicBezTo>
                  <a:pt x="181122" y="933415"/>
                  <a:pt x="181122" y="923451"/>
                  <a:pt x="178624" y="915978"/>
                </a:cubicBezTo>
                <a:cubicBezTo>
                  <a:pt x="168632" y="878614"/>
                  <a:pt x="158638" y="842495"/>
                  <a:pt x="147396" y="805131"/>
                </a:cubicBezTo>
                <a:cubicBezTo>
                  <a:pt x="146148" y="803886"/>
                  <a:pt x="146148" y="801395"/>
                  <a:pt x="146148" y="797658"/>
                </a:cubicBezTo>
                <a:close/>
                <a:moveTo>
                  <a:pt x="639552" y="796413"/>
                </a:moveTo>
                <a:cubicBezTo>
                  <a:pt x="669532" y="787694"/>
                  <a:pt x="705756" y="798904"/>
                  <a:pt x="721996" y="826304"/>
                </a:cubicBezTo>
                <a:cubicBezTo>
                  <a:pt x="715750" y="833777"/>
                  <a:pt x="708254" y="840004"/>
                  <a:pt x="699512" y="846232"/>
                </a:cubicBezTo>
                <a:cubicBezTo>
                  <a:pt x="689518" y="832531"/>
                  <a:pt x="677026" y="825059"/>
                  <a:pt x="659538" y="825059"/>
                </a:cubicBezTo>
                <a:cubicBezTo>
                  <a:pt x="647048" y="825059"/>
                  <a:pt x="637054" y="830041"/>
                  <a:pt x="628310" y="840004"/>
                </a:cubicBezTo>
                <a:cubicBezTo>
                  <a:pt x="612072" y="857441"/>
                  <a:pt x="613322" y="883596"/>
                  <a:pt x="630808" y="899787"/>
                </a:cubicBezTo>
                <a:cubicBezTo>
                  <a:pt x="652044" y="918469"/>
                  <a:pt x="677026" y="914733"/>
                  <a:pt x="699512" y="889823"/>
                </a:cubicBezTo>
                <a:cubicBezTo>
                  <a:pt x="708254" y="897296"/>
                  <a:pt x="715750" y="903524"/>
                  <a:pt x="721996" y="909751"/>
                </a:cubicBezTo>
                <a:cubicBezTo>
                  <a:pt x="709504" y="934661"/>
                  <a:pt x="674528" y="948361"/>
                  <a:pt x="643300" y="942133"/>
                </a:cubicBezTo>
                <a:cubicBezTo>
                  <a:pt x="610822" y="934661"/>
                  <a:pt x="587090" y="904769"/>
                  <a:pt x="585840" y="873632"/>
                </a:cubicBezTo>
                <a:cubicBezTo>
                  <a:pt x="584592" y="836268"/>
                  <a:pt x="604578" y="806377"/>
                  <a:pt x="639552" y="796413"/>
                </a:cubicBezTo>
                <a:close/>
                <a:moveTo>
                  <a:pt x="68702" y="796413"/>
                </a:moveTo>
                <a:cubicBezTo>
                  <a:pt x="86188" y="797658"/>
                  <a:pt x="102428" y="800149"/>
                  <a:pt x="119916" y="806377"/>
                </a:cubicBezTo>
                <a:cubicBezTo>
                  <a:pt x="116168" y="815095"/>
                  <a:pt x="112420" y="822568"/>
                  <a:pt x="109922" y="830041"/>
                </a:cubicBezTo>
                <a:cubicBezTo>
                  <a:pt x="97432" y="827550"/>
                  <a:pt x="86188" y="825059"/>
                  <a:pt x="73698" y="822568"/>
                </a:cubicBezTo>
                <a:cubicBezTo>
                  <a:pt x="64954" y="821322"/>
                  <a:pt x="54960" y="823813"/>
                  <a:pt x="46216" y="825059"/>
                </a:cubicBezTo>
                <a:cubicBezTo>
                  <a:pt x="43718" y="825059"/>
                  <a:pt x="41220" y="825059"/>
                  <a:pt x="38722" y="826304"/>
                </a:cubicBezTo>
                <a:cubicBezTo>
                  <a:pt x="36224" y="830041"/>
                  <a:pt x="32476" y="833777"/>
                  <a:pt x="32476" y="836268"/>
                </a:cubicBezTo>
                <a:cubicBezTo>
                  <a:pt x="32476" y="840004"/>
                  <a:pt x="36224" y="843741"/>
                  <a:pt x="38722" y="846232"/>
                </a:cubicBezTo>
                <a:cubicBezTo>
                  <a:pt x="49964" y="848723"/>
                  <a:pt x="59958" y="851214"/>
                  <a:pt x="71200" y="853705"/>
                </a:cubicBezTo>
                <a:cubicBezTo>
                  <a:pt x="82442" y="857441"/>
                  <a:pt x="93684" y="859932"/>
                  <a:pt x="106174" y="863668"/>
                </a:cubicBezTo>
                <a:cubicBezTo>
                  <a:pt x="121164" y="869896"/>
                  <a:pt x="131158" y="878614"/>
                  <a:pt x="131158" y="897296"/>
                </a:cubicBezTo>
                <a:cubicBezTo>
                  <a:pt x="131158" y="915978"/>
                  <a:pt x="122414" y="928433"/>
                  <a:pt x="104926" y="935906"/>
                </a:cubicBezTo>
                <a:cubicBezTo>
                  <a:pt x="79944" y="944624"/>
                  <a:pt x="54960" y="944624"/>
                  <a:pt x="29978" y="938397"/>
                </a:cubicBezTo>
                <a:cubicBezTo>
                  <a:pt x="19986" y="935906"/>
                  <a:pt x="9992" y="932170"/>
                  <a:pt x="0" y="928433"/>
                </a:cubicBezTo>
                <a:cubicBezTo>
                  <a:pt x="4996" y="918469"/>
                  <a:pt x="9992" y="910996"/>
                  <a:pt x="13740" y="904769"/>
                </a:cubicBezTo>
                <a:cubicBezTo>
                  <a:pt x="26230" y="908506"/>
                  <a:pt x="38722" y="912242"/>
                  <a:pt x="52462" y="914733"/>
                </a:cubicBezTo>
                <a:cubicBezTo>
                  <a:pt x="63704" y="917224"/>
                  <a:pt x="74946" y="914733"/>
                  <a:pt x="86188" y="912242"/>
                </a:cubicBezTo>
                <a:cubicBezTo>
                  <a:pt x="88688" y="912242"/>
                  <a:pt x="92434" y="912242"/>
                  <a:pt x="93684" y="909751"/>
                </a:cubicBezTo>
                <a:cubicBezTo>
                  <a:pt x="96182" y="906015"/>
                  <a:pt x="101178" y="901033"/>
                  <a:pt x="101178" y="897296"/>
                </a:cubicBezTo>
                <a:cubicBezTo>
                  <a:pt x="99930" y="893560"/>
                  <a:pt x="96182" y="888578"/>
                  <a:pt x="92434" y="887332"/>
                </a:cubicBezTo>
                <a:cubicBezTo>
                  <a:pt x="82442" y="883596"/>
                  <a:pt x="72448" y="882351"/>
                  <a:pt x="62456" y="878614"/>
                </a:cubicBezTo>
                <a:cubicBezTo>
                  <a:pt x="48716" y="876123"/>
                  <a:pt x="37472" y="873632"/>
                  <a:pt x="24982" y="869896"/>
                </a:cubicBezTo>
                <a:cubicBezTo>
                  <a:pt x="12490" y="866159"/>
                  <a:pt x="3746" y="856196"/>
                  <a:pt x="2498" y="842495"/>
                </a:cubicBezTo>
                <a:cubicBezTo>
                  <a:pt x="1248" y="827550"/>
                  <a:pt x="7494" y="816340"/>
                  <a:pt x="18736" y="808867"/>
                </a:cubicBezTo>
                <a:cubicBezTo>
                  <a:pt x="34974" y="798904"/>
                  <a:pt x="51214" y="795167"/>
                  <a:pt x="68702" y="796413"/>
                </a:cubicBezTo>
                <a:close/>
                <a:moveTo>
                  <a:pt x="843160" y="700511"/>
                </a:moveTo>
                <a:cubicBezTo>
                  <a:pt x="831918" y="700511"/>
                  <a:pt x="820676" y="710475"/>
                  <a:pt x="820676" y="722930"/>
                </a:cubicBezTo>
                <a:cubicBezTo>
                  <a:pt x="820676" y="735384"/>
                  <a:pt x="830670" y="746594"/>
                  <a:pt x="843160" y="746594"/>
                </a:cubicBezTo>
                <a:cubicBezTo>
                  <a:pt x="855652" y="746594"/>
                  <a:pt x="866894" y="735384"/>
                  <a:pt x="866894" y="722930"/>
                </a:cubicBezTo>
                <a:cubicBezTo>
                  <a:pt x="866894" y="710475"/>
                  <a:pt x="855652" y="699266"/>
                  <a:pt x="843160" y="700511"/>
                </a:cubicBezTo>
                <a:close/>
                <a:moveTo>
                  <a:pt x="708254" y="700511"/>
                </a:moveTo>
                <a:cubicBezTo>
                  <a:pt x="703258" y="700511"/>
                  <a:pt x="703258" y="703002"/>
                  <a:pt x="703258" y="706738"/>
                </a:cubicBezTo>
                <a:lnTo>
                  <a:pt x="703258" y="722930"/>
                </a:lnTo>
                <a:lnTo>
                  <a:pt x="703258" y="726666"/>
                </a:lnTo>
                <a:cubicBezTo>
                  <a:pt x="703258" y="732893"/>
                  <a:pt x="703258" y="739121"/>
                  <a:pt x="703258" y="744103"/>
                </a:cubicBezTo>
                <a:cubicBezTo>
                  <a:pt x="712002" y="744103"/>
                  <a:pt x="718248" y="744103"/>
                  <a:pt x="725742" y="742857"/>
                </a:cubicBezTo>
                <a:cubicBezTo>
                  <a:pt x="734486" y="741612"/>
                  <a:pt x="740732" y="731648"/>
                  <a:pt x="740732" y="722930"/>
                </a:cubicBezTo>
                <a:cubicBezTo>
                  <a:pt x="739484" y="712966"/>
                  <a:pt x="733238" y="704247"/>
                  <a:pt x="724494" y="703002"/>
                </a:cubicBezTo>
                <a:cubicBezTo>
                  <a:pt x="719498" y="700511"/>
                  <a:pt x="713252" y="701757"/>
                  <a:pt x="708254" y="700511"/>
                </a:cubicBezTo>
                <a:close/>
                <a:moveTo>
                  <a:pt x="690768" y="685565"/>
                </a:moveTo>
                <a:cubicBezTo>
                  <a:pt x="702010" y="685565"/>
                  <a:pt x="713252" y="685565"/>
                  <a:pt x="724494" y="686811"/>
                </a:cubicBezTo>
                <a:cubicBezTo>
                  <a:pt x="745728" y="689302"/>
                  <a:pt x="758220" y="706738"/>
                  <a:pt x="756970" y="726666"/>
                </a:cubicBezTo>
                <a:cubicBezTo>
                  <a:pt x="754472" y="744103"/>
                  <a:pt x="739484" y="760294"/>
                  <a:pt x="719498" y="760294"/>
                </a:cubicBezTo>
                <a:cubicBezTo>
                  <a:pt x="709504" y="761539"/>
                  <a:pt x="702010" y="760294"/>
                  <a:pt x="692016" y="760294"/>
                </a:cubicBezTo>
                <a:cubicBezTo>
                  <a:pt x="688268" y="761539"/>
                  <a:pt x="685770" y="759048"/>
                  <a:pt x="685770" y="755312"/>
                </a:cubicBezTo>
                <a:cubicBezTo>
                  <a:pt x="687020" y="744103"/>
                  <a:pt x="687020" y="734139"/>
                  <a:pt x="687020" y="722930"/>
                </a:cubicBezTo>
                <a:cubicBezTo>
                  <a:pt x="687020" y="712966"/>
                  <a:pt x="687020" y="701757"/>
                  <a:pt x="687020" y="690547"/>
                </a:cubicBezTo>
                <a:cubicBezTo>
                  <a:pt x="687020" y="689302"/>
                  <a:pt x="689518" y="685565"/>
                  <a:pt x="690768" y="685565"/>
                </a:cubicBezTo>
                <a:close/>
                <a:moveTo>
                  <a:pt x="444688" y="685565"/>
                </a:moveTo>
                <a:cubicBezTo>
                  <a:pt x="462176" y="685565"/>
                  <a:pt x="479664" y="685565"/>
                  <a:pt x="495904" y="685565"/>
                </a:cubicBezTo>
                <a:lnTo>
                  <a:pt x="495904" y="699266"/>
                </a:lnTo>
                <a:lnTo>
                  <a:pt x="454682" y="699266"/>
                </a:lnTo>
                <a:lnTo>
                  <a:pt x="454682" y="714211"/>
                </a:lnTo>
                <a:lnTo>
                  <a:pt x="493404" y="714211"/>
                </a:lnTo>
                <a:lnTo>
                  <a:pt x="493404" y="729157"/>
                </a:lnTo>
                <a:lnTo>
                  <a:pt x="454682" y="729157"/>
                </a:lnTo>
                <a:lnTo>
                  <a:pt x="454682" y="746594"/>
                </a:lnTo>
                <a:lnTo>
                  <a:pt x="495904" y="746594"/>
                </a:lnTo>
                <a:lnTo>
                  <a:pt x="495904" y="760294"/>
                </a:lnTo>
                <a:lnTo>
                  <a:pt x="453432" y="760294"/>
                </a:lnTo>
                <a:cubicBezTo>
                  <a:pt x="438444" y="760294"/>
                  <a:pt x="438444" y="760294"/>
                  <a:pt x="438444" y="744103"/>
                </a:cubicBezTo>
                <a:cubicBezTo>
                  <a:pt x="438444" y="726666"/>
                  <a:pt x="438444" y="710475"/>
                  <a:pt x="438444" y="693038"/>
                </a:cubicBezTo>
                <a:cubicBezTo>
                  <a:pt x="438444" y="686811"/>
                  <a:pt x="439692" y="685565"/>
                  <a:pt x="444688" y="685565"/>
                </a:cubicBezTo>
                <a:close/>
                <a:moveTo>
                  <a:pt x="322274" y="685565"/>
                </a:moveTo>
                <a:lnTo>
                  <a:pt x="384730" y="685565"/>
                </a:lnTo>
                <a:lnTo>
                  <a:pt x="384730" y="701757"/>
                </a:lnTo>
                <a:lnTo>
                  <a:pt x="360998" y="701757"/>
                </a:lnTo>
                <a:lnTo>
                  <a:pt x="360998" y="760294"/>
                </a:lnTo>
                <a:lnTo>
                  <a:pt x="346008" y="760294"/>
                </a:lnTo>
                <a:cubicBezTo>
                  <a:pt x="346008" y="757803"/>
                  <a:pt x="344758" y="755312"/>
                  <a:pt x="344758" y="752821"/>
                </a:cubicBezTo>
                <a:lnTo>
                  <a:pt x="344758" y="715457"/>
                </a:lnTo>
                <a:cubicBezTo>
                  <a:pt x="344758" y="700511"/>
                  <a:pt x="347256" y="701757"/>
                  <a:pt x="332268" y="701757"/>
                </a:cubicBezTo>
                <a:lnTo>
                  <a:pt x="322274" y="701757"/>
                </a:lnTo>
                <a:close/>
                <a:moveTo>
                  <a:pt x="202358" y="685565"/>
                </a:moveTo>
                <a:cubicBezTo>
                  <a:pt x="212350" y="683074"/>
                  <a:pt x="218596" y="685565"/>
                  <a:pt x="224842" y="695529"/>
                </a:cubicBezTo>
                <a:cubicBezTo>
                  <a:pt x="233586" y="707984"/>
                  <a:pt x="243580" y="719193"/>
                  <a:pt x="253572" y="734139"/>
                </a:cubicBezTo>
                <a:lnTo>
                  <a:pt x="253572" y="685565"/>
                </a:lnTo>
                <a:lnTo>
                  <a:pt x="268562" y="685565"/>
                </a:lnTo>
                <a:cubicBezTo>
                  <a:pt x="268562" y="689302"/>
                  <a:pt x="268562" y="690547"/>
                  <a:pt x="268562" y="693038"/>
                </a:cubicBezTo>
                <a:cubicBezTo>
                  <a:pt x="268562" y="712966"/>
                  <a:pt x="268562" y="731648"/>
                  <a:pt x="268562" y="750330"/>
                </a:cubicBezTo>
                <a:cubicBezTo>
                  <a:pt x="268562" y="754067"/>
                  <a:pt x="267312" y="760294"/>
                  <a:pt x="266064" y="760294"/>
                </a:cubicBezTo>
                <a:cubicBezTo>
                  <a:pt x="261066" y="760294"/>
                  <a:pt x="254822" y="761539"/>
                  <a:pt x="249824" y="755312"/>
                </a:cubicBezTo>
                <a:cubicBezTo>
                  <a:pt x="241080" y="742857"/>
                  <a:pt x="231088" y="730402"/>
                  <a:pt x="222344" y="719193"/>
                </a:cubicBezTo>
                <a:cubicBezTo>
                  <a:pt x="222344" y="716702"/>
                  <a:pt x="219846" y="715457"/>
                  <a:pt x="217348" y="712966"/>
                </a:cubicBezTo>
                <a:lnTo>
                  <a:pt x="217348" y="760294"/>
                </a:lnTo>
                <a:lnTo>
                  <a:pt x="202358" y="760294"/>
                </a:lnTo>
                <a:cubicBezTo>
                  <a:pt x="202358" y="735384"/>
                  <a:pt x="202358" y="710475"/>
                  <a:pt x="202358" y="685565"/>
                </a:cubicBezTo>
                <a:close/>
                <a:moveTo>
                  <a:pt x="129908" y="685565"/>
                </a:moveTo>
                <a:lnTo>
                  <a:pt x="139902" y="685565"/>
                </a:lnTo>
                <a:cubicBezTo>
                  <a:pt x="141150" y="685565"/>
                  <a:pt x="143648" y="685565"/>
                  <a:pt x="146148" y="685565"/>
                </a:cubicBezTo>
                <a:lnTo>
                  <a:pt x="146148" y="760294"/>
                </a:lnTo>
                <a:lnTo>
                  <a:pt x="129908" y="760294"/>
                </a:lnTo>
                <a:close/>
                <a:moveTo>
                  <a:pt x="7494" y="685565"/>
                </a:moveTo>
                <a:cubicBezTo>
                  <a:pt x="16238" y="684320"/>
                  <a:pt x="23732" y="685565"/>
                  <a:pt x="28728" y="693038"/>
                </a:cubicBezTo>
                <a:cubicBezTo>
                  <a:pt x="37472" y="706738"/>
                  <a:pt x="47466" y="719193"/>
                  <a:pt x="58708" y="731648"/>
                </a:cubicBezTo>
                <a:lnTo>
                  <a:pt x="58708" y="685565"/>
                </a:lnTo>
                <a:lnTo>
                  <a:pt x="73698" y="685565"/>
                </a:lnTo>
                <a:cubicBezTo>
                  <a:pt x="73698" y="710475"/>
                  <a:pt x="73698" y="735384"/>
                  <a:pt x="73698" y="760294"/>
                </a:cubicBezTo>
                <a:cubicBezTo>
                  <a:pt x="63704" y="762785"/>
                  <a:pt x="57458" y="760294"/>
                  <a:pt x="52462" y="751576"/>
                </a:cubicBezTo>
                <a:cubicBezTo>
                  <a:pt x="43718" y="739121"/>
                  <a:pt x="32476" y="726666"/>
                  <a:pt x="23732" y="711720"/>
                </a:cubicBezTo>
                <a:lnTo>
                  <a:pt x="23732" y="760294"/>
                </a:lnTo>
                <a:lnTo>
                  <a:pt x="7494" y="760294"/>
                </a:lnTo>
                <a:close/>
                <a:moveTo>
                  <a:pt x="570382" y="685254"/>
                </a:moveTo>
                <a:cubicBezTo>
                  <a:pt x="573350" y="686188"/>
                  <a:pt x="575848" y="688679"/>
                  <a:pt x="579594" y="693038"/>
                </a:cubicBezTo>
                <a:cubicBezTo>
                  <a:pt x="588338" y="706738"/>
                  <a:pt x="598332" y="719193"/>
                  <a:pt x="609574" y="734139"/>
                </a:cubicBezTo>
                <a:lnTo>
                  <a:pt x="609574" y="685565"/>
                </a:lnTo>
                <a:lnTo>
                  <a:pt x="624564" y="685565"/>
                </a:lnTo>
                <a:lnTo>
                  <a:pt x="624564" y="759048"/>
                </a:lnTo>
                <a:cubicBezTo>
                  <a:pt x="613322" y="761539"/>
                  <a:pt x="610822" y="761539"/>
                  <a:pt x="604578" y="752821"/>
                </a:cubicBezTo>
                <a:cubicBezTo>
                  <a:pt x="595834" y="741612"/>
                  <a:pt x="587090" y="729157"/>
                  <a:pt x="578346" y="717948"/>
                </a:cubicBezTo>
                <a:cubicBezTo>
                  <a:pt x="577096" y="716702"/>
                  <a:pt x="575848" y="714211"/>
                  <a:pt x="573348" y="712966"/>
                </a:cubicBezTo>
                <a:lnTo>
                  <a:pt x="573348" y="760294"/>
                </a:lnTo>
                <a:cubicBezTo>
                  <a:pt x="568352" y="760294"/>
                  <a:pt x="564606" y="761539"/>
                  <a:pt x="560858" y="760294"/>
                </a:cubicBezTo>
                <a:lnTo>
                  <a:pt x="558360" y="757803"/>
                </a:lnTo>
                <a:cubicBezTo>
                  <a:pt x="558360" y="734139"/>
                  <a:pt x="558360" y="710475"/>
                  <a:pt x="558360" y="686811"/>
                </a:cubicBezTo>
                <a:cubicBezTo>
                  <a:pt x="563980" y="684942"/>
                  <a:pt x="567416" y="684320"/>
                  <a:pt x="570382" y="685254"/>
                </a:cubicBezTo>
                <a:close/>
                <a:moveTo>
                  <a:pt x="844410" y="683074"/>
                </a:moveTo>
                <a:cubicBezTo>
                  <a:pt x="865646" y="683074"/>
                  <a:pt x="883132" y="700511"/>
                  <a:pt x="883132" y="722930"/>
                </a:cubicBezTo>
                <a:cubicBezTo>
                  <a:pt x="883132" y="745348"/>
                  <a:pt x="865646" y="764030"/>
                  <a:pt x="843160" y="762785"/>
                </a:cubicBezTo>
                <a:cubicBezTo>
                  <a:pt x="821926" y="762785"/>
                  <a:pt x="804438" y="745348"/>
                  <a:pt x="804438" y="722930"/>
                </a:cubicBezTo>
                <a:cubicBezTo>
                  <a:pt x="804438" y="700511"/>
                  <a:pt x="821926" y="683074"/>
                  <a:pt x="844410" y="683074"/>
                </a:cubicBezTo>
                <a:close/>
                <a:moveTo>
                  <a:pt x="610822" y="268331"/>
                </a:moveTo>
                <a:cubicBezTo>
                  <a:pt x="578346" y="268331"/>
                  <a:pt x="552114" y="294486"/>
                  <a:pt x="552114" y="326868"/>
                </a:cubicBezTo>
                <a:cubicBezTo>
                  <a:pt x="552114" y="360496"/>
                  <a:pt x="578346" y="387897"/>
                  <a:pt x="610822" y="387897"/>
                </a:cubicBezTo>
                <a:cubicBezTo>
                  <a:pt x="644550" y="387897"/>
                  <a:pt x="670780" y="360496"/>
                  <a:pt x="670780" y="328114"/>
                </a:cubicBezTo>
                <a:cubicBezTo>
                  <a:pt x="670780" y="294486"/>
                  <a:pt x="645798" y="268331"/>
                  <a:pt x="610822" y="268331"/>
                </a:cubicBezTo>
                <a:close/>
                <a:moveTo>
                  <a:pt x="290950" y="76211"/>
                </a:moveTo>
                <a:cubicBezTo>
                  <a:pt x="320812" y="76211"/>
                  <a:pt x="345698" y="99931"/>
                  <a:pt x="345698" y="131142"/>
                </a:cubicBezTo>
                <a:cubicBezTo>
                  <a:pt x="345698" y="161104"/>
                  <a:pt x="320812" y="184824"/>
                  <a:pt x="290950" y="186072"/>
                </a:cubicBezTo>
                <a:cubicBezTo>
                  <a:pt x="261088" y="186072"/>
                  <a:pt x="236202" y="161104"/>
                  <a:pt x="236202" y="131142"/>
                </a:cubicBezTo>
                <a:cubicBezTo>
                  <a:pt x="236202" y="99931"/>
                  <a:pt x="261088" y="76211"/>
                  <a:pt x="290950" y="76211"/>
                </a:cubicBezTo>
                <a:close/>
                <a:moveTo>
                  <a:pt x="289796" y="49127"/>
                </a:moveTo>
                <a:cubicBezTo>
                  <a:pt x="286050" y="49127"/>
                  <a:pt x="282302" y="50372"/>
                  <a:pt x="279804" y="50372"/>
                </a:cubicBezTo>
                <a:cubicBezTo>
                  <a:pt x="229838" y="61582"/>
                  <a:pt x="196112" y="102683"/>
                  <a:pt x="196112" y="154993"/>
                </a:cubicBezTo>
                <a:cubicBezTo>
                  <a:pt x="196112" y="249649"/>
                  <a:pt x="196112" y="344305"/>
                  <a:pt x="196112" y="438961"/>
                </a:cubicBezTo>
                <a:cubicBezTo>
                  <a:pt x="196112" y="446434"/>
                  <a:pt x="196112" y="453907"/>
                  <a:pt x="198610" y="461380"/>
                </a:cubicBezTo>
                <a:cubicBezTo>
                  <a:pt x="208604" y="512444"/>
                  <a:pt x="249824" y="546072"/>
                  <a:pt x="302288" y="546072"/>
                </a:cubicBezTo>
                <a:cubicBezTo>
                  <a:pt x="327270" y="546072"/>
                  <a:pt x="353502" y="546072"/>
                  <a:pt x="379734" y="546072"/>
                </a:cubicBezTo>
                <a:cubicBezTo>
                  <a:pt x="380984" y="546072"/>
                  <a:pt x="383482" y="546072"/>
                  <a:pt x="385980" y="546072"/>
                </a:cubicBezTo>
                <a:lnTo>
                  <a:pt x="385980" y="49127"/>
                </a:lnTo>
                <a:close/>
                <a:moveTo>
                  <a:pt x="504646" y="553"/>
                </a:moveTo>
                <a:cubicBezTo>
                  <a:pt x="534626" y="553"/>
                  <a:pt x="562106" y="-692"/>
                  <a:pt x="590836" y="553"/>
                </a:cubicBezTo>
                <a:cubicBezTo>
                  <a:pt x="667034" y="553"/>
                  <a:pt x="731988" y="57845"/>
                  <a:pt x="740732" y="132574"/>
                </a:cubicBezTo>
                <a:cubicBezTo>
                  <a:pt x="741982" y="140047"/>
                  <a:pt x="741982" y="147520"/>
                  <a:pt x="741982" y="153747"/>
                </a:cubicBezTo>
                <a:cubicBezTo>
                  <a:pt x="741982" y="249649"/>
                  <a:pt x="741982" y="345550"/>
                  <a:pt x="741982" y="441452"/>
                </a:cubicBezTo>
                <a:cubicBezTo>
                  <a:pt x="741982" y="517426"/>
                  <a:pt x="692016" y="577209"/>
                  <a:pt x="617068" y="592155"/>
                </a:cubicBezTo>
                <a:cubicBezTo>
                  <a:pt x="607076" y="594646"/>
                  <a:pt x="597082" y="595891"/>
                  <a:pt x="588338" y="595891"/>
                </a:cubicBezTo>
                <a:cubicBezTo>
                  <a:pt x="559608" y="595891"/>
                  <a:pt x="530878" y="595891"/>
                  <a:pt x="503398" y="595891"/>
                </a:cubicBezTo>
                <a:cubicBezTo>
                  <a:pt x="493404" y="595891"/>
                  <a:pt x="493404" y="595891"/>
                  <a:pt x="493404" y="584682"/>
                </a:cubicBezTo>
                <a:lnTo>
                  <a:pt x="493404" y="296977"/>
                </a:lnTo>
                <a:lnTo>
                  <a:pt x="493404" y="11763"/>
                </a:lnTo>
                <a:cubicBezTo>
                  <a:pt x="493404" y="553"/>
                  <a:pt x="493404" y="553"/>
                  <a:pt x="504646" y="553"/>
                </a:cubicBezTo>
                <a:close/>
                <a:moveTo>
                  <a:pt x="301038" y="553"/>
                </a:moveTo>
                <a:cubicBezTo>
                  <a:pt x="342260" y="-692"/>
                  <a:pt x="383482" y="553"/>
                  <a:pt x="424702" y="553"/>
                </a:cubicBezTo>
                <a:cubicBezTo>
                  <a:pt x="434696" y="553"/>
                  <a:pt x="434696" y="553"/>
                  <a:pt x="434696" y="10517"/>
                </a:cubicBezTo>
                <a:lnTo>
                  <a:pt x="434696" y="298222"/>
                </a:lnTo>
                <a:lnTo>
                  <a:pt x="434696" y="583436"/>
                </a:lnTo>
                <a:cubicBezTo>
                  <a:pt x="434696" y="595891"/>
                  <a:pt x="434696" y="595891"/>
                  <a:pt x="423454" y="595891"/>
                </a:cubicBezTo>
                <a:cubicBezTo>
                  <a:pt x="380984" y="595891"/>
                  <a:pt x="338512" y="595891"/>
                  <a:pt x="296042" y="595891"/>
                </a:cubicBezTo>
                <a:cubicBezTo>
                  <a:pt x="217348" y="593400"/>
                  <a:pt x="152392" y="532372"/>
                  <a:pt x="148646" y="453907"/>
                </a:cubicBezTo>
                <a:cubicBezTo>
                  <a:pt x="147396" y="446434"/>
                  <a:pt x="147396" y="438961"/>
                  <a:pt x="147396" y="432734"/>
                </a:cubicBezTo>
                <a:lnTo>
                  <a:pt x="147396" y="158729"/>
                </a:lnTo>
                <a:cubicBezTo>
                  <a:pt x="147396" y="130083"/>
                  <a:pt x="152392" y="101437"/>
                  <a:pt x="168632" y="76528"/>
                </a:cubicBezTo>
                <a:cubicBezTo>
                  <a:pt x="198610" y="27954"/>
                  <a:pt x="242330" y="1799"/>
                  <a:pt x="301038" y="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5F57C0-6EAE-CD75-0C8C-472726186DEF}"/>
              </a:ext>
            </a:extLst>
          </p:cNvPr>
          <p:cNvSpPr txBox="1"/>
          <p:nvPr/>
        </p:nvSpPr>
        <p:spPr>
          <a:xfrm>
            <a:off x="6271869" y="3227588"/>
            <a:ext cx="49888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Brands and Apps</a:t>
            </a:r>
            <a:endParaRPr lang="en-US" sz="14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Freeform 227">
            <a:extLst>
              <a:ext uri="{FF2B5EF4-FFF2-40B4-BE49-F238E27FC236}">
                <a16:creationId xmlns:a16="http://schemas.microsoft.com/office/drawing/2014/main" id="{015A805A-9DE9-6D28-AB2C-8AB12637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4869519"/>
            <a:ext cx="3545760" cy="41198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3" name="Freeform 228">
            <a:extLst>
              <a:ext uri="{FF2B5EF4-FFF2-40B4-BE49-F238E27FC236}">
                <a16:creationId xmlns:a16="http://schemas.microsoft.com/office/drawing/2014/main" id="{2CA4FF3B-F28D-27C5-4E7F-19441B0E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8" y="4869519"/>
            <a:ext cx="1046424" cy="41198"/>
          </a:xfrm>
          <a:custGeom>
            <a:avLst/>
            <a:gdLst>
              <a:gd name="T0" fmla="*/ 1679 w 1680"/>
              <a:gd name="T1" fmla="*/ 65 h 66"/>
              <a:gd name="T2" fmla="*/ 0 w 1680"/>
              <a:gd name="T3" fmla="*/ 65 h 66"/>
              <a:gd name="T4" fmla="*/ 0 w 1680"/>
              <a:gd name="T5" fmla="*/ 0 h 66"/>
              <a:gd name="T6" fmla="*/ 1679 w 1680"/>
              <a:gd name="T7" fmla="*/ 0 h 66"/>
              <a:gd name="T8" fmla="*/ 1679 w 168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0" h="66">
                <a:moveTo>
                  <a:pt x="1679" y="65"/>
                </a:moveTo>
                <a:lnTo>
                  <a:pt x="0" y="65"/>
                </a:lnTo>
                <a:lnTo>
                  <a:pt x="0" y="0"/>
                </a:lnTo>
                <a:lnTo>
                  <a:pt x="1679" y="0"/>
                </a:lnTo>
                <a:lnTo>
                  <a:pt x="1679" y="65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4" name="Freeform 229">
            <a:extLst>
              <a:ext uri="{FF2B5EF4-FFF2-40B4-BE49-F238E27FC236}">
                <a16:creationId xmlns:a16="http://schemas.microsoft.com/office/drawing/2014/main" id="{F52DC97A-85E4-DD53-8638-327FEBFDA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555" y="4825574"/>
            <a:ext cx="129087" cy="129087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2"/>
                  <a:pt x="161" y="208"/>
                  <a:pt x="104" y="208"/>
                </a:cubicBezTo>
                <a:lnTo>
                  <a:pt x="104" y="208"/>
                </a:lnTo>
                <a:cubicBezTo>
                  <a:pt x="46" y="208"/>
                  <a:pt x="0" y="162"/>
                  <a:pt x="0" y="104"/>
                </a:cubicBezTo>
                <a:lnTo>
                  <a:pt x="0" y="104"/>
                </a:lnTo>
                <a:cubicBezTo>
                  <a:pt x="0" y="47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7"/>
                  <a:pt x="208" y="104"/>
                </a:cubicBez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5" name="Freeform 230">
            <a:extLst>
              <a:ext uri="{FF2B5EF4-FFF2-40B4-BE49-F238E27FC236}">
                <a16:creationId xmlns:a16="http://schemas.microsoft.com/office/drawing/2014/main" id="{ADBA359B-ECE1-602F-0272-B544F477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5177129"/>
            <a:ext cx="3545760" cy="41198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6" name="Freeform 231">
            <a:extLst>
              <a:ext uri="{FF2B5EF4-FFF2-40B4-BE49-F238E27FC236}">
                <a16:creationId xmlns:a16="http://schemas.microsoft.com/office/drawing/2014/main" id="{AC64E88C-D75A-8BDF-8ABC-0D77FB87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6" y="5177129"/>
            <a:ext cx="2285108" cy="41198"/>
          </a:xfrm>
          <a:custGeom>
            <a:avLst/>
            <a:gdLst>
              <a:gd name="T0" fmla="*/ 3667 w 3668"/>
              <a:gd name="T1" fmla="*/ 65 h 66"/>
              <a:gd name="T2" fmla="*/ 0 w 3668"/>
              <a:gd name="T3" fmla="*/ 65 h 66"/>
              <a:gd name="T4" fmla="*/ 0 w 3668"/>
              <a:gd name="T5" fmla="*/ 0 h 66"/>
              <a:gd name="T6" fmla="*/ 3667 w 3668"/>
              <a:gd name="T7" fmla="*/ 0 h 66"/>
              <a:gd name="T8" fmla="*/ 3667 w 3668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8" h="66">
                <a:moveTo>
                  <a:pt x="3667" y="65"/>
                </a:moveTo>
                <a:lnTo>
                  <a:pt x="0" y="65"/>
                </a:lnTo>
                <a:lnTo>
                  <a:pt x="0" y="0"/>
                </a:lnTo>
                <a:lnTo>
                  <a:pt x="3667" y="0"/>
                </a:lnTo>
                <a:lnTo>
                  <a:pt x="3667" y="65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7" name="Freeform 232">
            <a:extLst>
              <a:ext uri="{FF2B5EF4-FFF2-40B4-BE49-F238E27FC236}">
                <a16:creationId xmlns:a16="http://schemas.microsoft.com/office/drawing/2014/main" id="{05F1E52B-180D-4266-DA5C-288F9BCD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7237" y="5133185"/>
            <a:ext cx="129085" cy="129087"/>
          </a:xfrm>
          <a:custGeom>
            <a:avLst/>
            <a:gdLst>
              <a:gd name="T0" fmla="*/ 207 w 208"/>
              <a:gd name="T1" fmla="*/ 104 h 208"/>
              <a:gd name="T2" fmla="*/ 207 w 208"/>
              <a:gd name="T3" fmla="*/ 104 h 208"/>
              <a:gd name="T4" fmla="*/ 104 w 208"/>
              <a:gd name="T5" fmla="*/ 207 h 208"/>
              <a:gd name="T6" fmla="*/ 104 w 208"/>
              <a:gd name="T7" fmla="*/ 207 h 208"/>
              <a:gd name="T8" fmla="*/ 0 w 208"/>
              <a:gd name="T9" fmla="*/ 104 h 208"/>
              <a:gd name="T10" fmla="*/ 0 w 208"/>
              <a:gd name="T11" fmla="*/ 104 h 208"/>
              <a:gd name="T12" fmla="*/ 104 w 208"/>
              <a:gd name="T13" fmla="*/ 0 h 208"/>
              <a:gd name="T14" fmla="*/ 104 w 208"/>
              <a:gd name="T15" fmla="*/ 0 h 208"/>
              <a:gd name="T16" fmla="*/ 207 w 208"/>
              <a:gd name="T17" fmla="*/ 1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8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1" y="207"/>
                  <a:pt x="104" y="207"/>
                </a:cubicBezTo>
                <a:lnTo>
                  <a:pt x="104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7" y="46"/>
                  <a:pt x="207" y="104"/>
                </a:cubicBez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8" name="Freeform 233">
            <a:extLst>
              <a:ext uri="{FF2B5EF4-FFF2-40B4-BE49-F238E27FC236}">
                <a16:creationId xmlns:a16="http://schemas.microsoft.com/office/drawing/2014/main" id="{65307725-66AA-93D7-18A8-1D599456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5481994"/>
            <a:ext cx="3545760" cy="41197"/>
          </a:xfrm>
          <a:custGeom>
            <a:avLst/>
            <a:gdLst>
              <a:gd name="T0" fmla="*/ 5691 w 5692"/>
              <a:gd name="T1" fmla="*/ 64 h 65"/>
              <a:gd name="T2" fmla="*/ 0 w 5692"/>
              <a:gd name="T3" fmla="*/ 64 h 65"/>
              <a:gd name="T4" fmla="*/ 0 w 5692"/>
              <a:gd name="T5" fmla="*/ 0 h 65"/>
              <a:gd name="T6" fmla="*/ 5691 w 5692"/>
              <a:gd name="T7" fmla="*/ 0 h 65"/>
              <a:gd name="T8" fmla="*/ 5691 w 5692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5">
                <a:moveTo>
                  <a:pt x="5691" y="64"/>
                </a:moveTo>
                <a:lnTo>
                  <a:pt x="0" y="64"/>
                </a:lnTo>
                <a:lnTo>
                  <a:pt x="0" y="0"/>
                </a:lnTo>
                <a:lnTo>
                  <a:pt x="5691" y="0"/>
                </a:lnTo>
                <a:lnTo>
                  <a:pt x="5691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9" name="Freeform 234">
            <a:extLst>
              <a:ext uri="{FF2B5EF4-FFF2-40B4-BE49-F238E27FC236}">
                <a16:creationId xmlns:a16="http://schemas.microsoft.com/office/drawing/2014/main" id="{732CD886-FCB6-11BF-A5A9-2338CB43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8" y="5481994"/>
            <a:ext cx="1892353" cy="41197"/>
          </a:xfrm>
          <a:custGeom>
            <a:avLst/>
            <a:gdLst>
              <a:gd name="T0" fmla="*/ 3039 w 3040"/>
              <a:gd name="T1" fmla="*/ 64 h 65"/>
              <a:gd name="T2" fmla="*/ 0 w 3040"/>
              <a:gd name="T3" fmla="*/ 64 h 65"/>
              <a:gd name="T4" fmla="*/ 0 w 3040"/>
              <a:gd name="T5" fmla="*/ 0 h 65"/>
              <a:gd name="T6" fmla="*/ 3039 w 3040"/>
              <a:gd name="T7" fmla="*/ 0 h 65"/>
              <a:gd name="T8" fmla="*/ 3039 w 304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0" h="65">
                <a:moveTo>
                  <a:pt x="3039" y="64"/>
                </a:moveTo>
                <a:lnTo>
                  <a:pt x="0" y="64"/>
                </a:lnTo>
                <a:lnTo>
                  <a:pt x="0" y="0"/>
                </a:lnTo>
                <a:lnTo>
                  <a:pt x="3039" y="0"/>
                </a:lnTo>
                <a:lnTo>
                  <a:pt x="3039" y="64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0" name="Freeform 235">
            <a:extLst>
              <a:ext uri="{FF2B5EF4-FFF2-40B4-BE49-F238E27FC236}">
                <a16:creationId xmlns:a16="http://schemas.microsoft.com/office/drawing/2014/main" id="{E09BE03C-176B-96F1-BA6B-B93B8838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231" y="5438049"/>
            <a:ext cx="129085" cy="129085"/>
          </a:xfrm>
          <a:custGeom>
            <a:avLst/>
            <a:gdLst>
              <a:gd name="T0" fmla="*/ 207 w 208"/>
              <a:gd name="T1" fmla="*/ 104 h 209"/>
              <a:gd name="T2" fmla="*/ 207 w 208"/>
              <a:gd name="T3" fmla="*/ 104 h 209"/>
              <a:gd name="T4" fmla="*/ 103 w 208"/>
              <a:gd name="T5" fmla="*/ 208 h 209"/>
              <a:gd name="T6" fmla="*/ 103 w 208"/>
              <a:gd name="T7" fmla="*/ 208 h 209"/>
              <a:gd name="T8" fmla="*/ 0 w 208"/>
              <a:gd name="T9" fmla="*/ 104 h 209"/>
              <a:gd name="T10" fmla="*/ 0 w 208"/>
              <a:gd name="T11" fmla="*/ 104 h 209"/>
              <a:gd name="T12" fmla="*/ 103 w 208"/>
              <a:gd name="T13" fmla="*/ 0 h 209"/>
              <a:gd name="T14" fmla="*/ 103 w 208"/>
              <a:gd name="T15" fmla="*/ 0 h 209"/>
              <a:gd name="T16" fmla="*/ 207 w 208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9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1" y="208"/>
                  <a:pt x="103" y="208"/>
                </a:cubicBezTo>
                <a:lnTo>
                  <a:pt x="103" y="208"/>
                </a:lnTo>
                <a:cubicBezTo>
                  <a:pt x="46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3" y="0"/>
                </a:cubicBezTo>
                <a:lnTo>
                  <a:pt x="103" y="0"/>
                </a:lnTo>
                <a:cubicBezTo>
                  <a:pt x="161" y="0"/>
                  <a:pt x="207" y="46"/>
                  <a:pt x="207" y="104"/>
                </a:cubicBez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1" name="Freeform 236">
            <a:extLst>
              <a:ext uri="{FF2B5EF4-FFF2-40B4-BE49-F238E27FC236}">
                <a16:creationId xmlns:a16="http://schemas.microsoft.com/office/drawing/2014/main" id="{D6E428B8-36DE-481E-3C1A-B4799183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5789603"/>
            <a:ext cx="3545760" cy="41197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2" name="Freeform 237">
            <a:extLst>
              <a:ext uri="{FF2B5EF4-FFF2-40B4-BE49-F238E27FC236}">
                <a16:creationId xmlns:a16="http://schemas.microsoft.com/office/drawing/2014/main" id="{C613DC9D-27B8-5088-25F7-FA7FAC55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8" y="5789603"/>
            <a:ext cx="884380" cy="41197"/>
          </a:xfrm>
          <a:custGeom>
            <a:avLst/>
            <a:gdLst>
              <a:gd name="T0" fmla="*/ 1421 w 1422"/>
              <a:gd name="T1" fmla="*/ 65 h 66"/>
              <a:gd name="T2" fmla="*/ 0 w 1422"/>
              <a:gd name="T3" fmla="*/ 65 h 66"/>
              <a:gd name="T4" fmla="*/ 0 w 1422"/>
              <a:gd name="T5" fmla="*/ 0 h 66"/>
              <a:gd name="T6" fmla="*/ 1421 w 1422"/>
              <a:gd name="T7" fmla="*/ 0 h 66"/>
              <a:gd name="T8" fmla="*/ 1421 w 142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2" h="66">
                <a:moveTo>
                  <a:pt x="1421" y="65"/>
                </a:moveTo>
                <a:lnTo>
                  <a:pt x="0" y="65"/>
                </a:lnTo>
                <a:lnTo>
                  <a:pt x="0" y="0"/>
                </a:lnTo>
                <a:lnTo>
                  <a:pt x="1421" y="0"/>
                </a:lnTo>
                <a:lnTo>
                  <a:pt x="1421" y="65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3" name="Freeform 238">
            <a:extLst>
              <a:ext uri="{FF2B5EF4-FFF2-40B4-BE49-F238E27FC236}">
                <a16:creationId xmlns:a16="http://schemas.microsoft.com/office/drawing/2014/main" id="{C00411ED-C854-F915-D893-CDD2B98D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257" y="5742913"/>
            <a:ext cx="129087" cy="129087"/>
          </a:xfrm>
          <a:custGeom>
            <a:avLst/>
            <a:gdLst>
              <a:gd name="T0" fmla="*/ 208 w 209"/>
              <a:gd name="T1" fmla="*/ 104 h 209"/>
              <a:gd name="T2" fmla="*/ 208 w 209"/>
              <a:gd name="T3" fmla="*/ 104 h 209"/>
              <a:gd name="T4" fmla="*/ 104 w 209"/>
              <a:gd name="T5" fmla="*/ 208 h 209"/>
              <a:gd name="T6" fmla="*/ 104 w 209"/>
              <a:gd name="T7" fmla="*/ 208 h 209"/>
              <a:gd name="T8" fmla="*/ 0 w 209"/>
              <a:gd name="T9" fmla="*/ 104 h 209"/>
              <a:gd name="T10" fmla="*/ 0 w 209"/>
              <a:gd name="T11" fmla="*/ 104 h 209"/>
              <a:gd name="T12" fmla="*/ 104 w 209"/>
              <a:gd name="T13" fmla="*/ 0 h 209"/>
              <a:gd name="T14" fmla="*/ 104 w 209"/>
              <a:gd name="T15" fmla="*/ 0 h 209"/>
              <a:gd name="T16" fmla="*/ 208 w 209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" h="209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4" name="Freeform 239">
            <a:extLst>
              <a:ext uri="{FF2B5EF4-FFF2-40B4-BE49-F238E27FC236}">
                <a16:creationId xmlns:a16="http://schemas.microsoft.com/office/drawing/2014/main" id="{79476235-F92A-C8E0-CE83-6988FA67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6094468"/>
            <a:ext cx="3545760" cy="41198"/>
          </a:xfrm>
          <a:custGeom>
            <a:avLst/>
            <a:gdLst>
              <a:gd name="T0" fmla="*/ 5691 w 5692"/>
              <a:gd name="T1" fmla="*/ 65 h 66"/>
              <a:gd name="T2" fmla="*/ 0 w 5692"/>
              <a:gd name="T3" fmla="*/ 65 h 66"/>
              <a:gd name="T4" fmla="*/ 0 w 5692"/>
              <a:gd name="T5" fmla="*/ 0 h 66"/>
              <a:gd name="T6" fmla="*/ 5691 w 5692"/>
              <a:gd name="T7" fmla="*/ 0 h 66"/>
              <a:gd name="T8" fmla="*/ 5691 w 569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2" h="66">
                <a:moveTo>
                  <a:pt x="5691" y="65"/>
                </a:moveTo>
                <a:lnTo>
                  <a:pt x="0" y="65"/>
                </a:lnTo>
                <a:lnTo>
                  <a:pt x="0" y="0"/>
                </a:lnTo>
                <a:lnTo>
                  <a:pt x="5691" y="0"/>
                </a:lnTo>
                <a:lnTo>
                  <a:pt x="5691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5" name="Freeform 240">
            <a:extLst>
              <a:ext uri="{FF2B5EF4-FFF2-40B4-BE49-F238E27FC236}">
                <a16:creationId xmlns:a16="http://schemas.microsoft.com/office/drawing/2014/main" id="{AD8E3311-F4D7-C86D-7727-EA2BC4F9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6" y="6094468"/>
            <a:ext cx="2285108" cy="41198"/>
          </a:xfrm>
          <a:custGeom>
            <a:avLst/>
            <a:gdLst>
              <a:gd name="T0" fmla="*/ 3667 w 3668"/>
              <a:gd name="T1" fmla="*/ 65 h 66"/>
              <a:gd name="T2" fmla="*/ 0 w 3668"/>
              <a:gd name="T3" fmla="*/ 65 h 66"/>
              <a:gd name="T4" fmla="*/ 0 w 3668"/>
              <a:gd name="T5" fmla="*/ 0 h 66"/>
              <a:gd name="T6" fmla="*/ 3667 w 3668"/>
              <a:gd name="T7" fmla="*/ 0 h 66"/>
              <a:gd name="T8" fmla="*/ 3667 w 3668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8" h="66">
                <a:moveTo>
                  <a:pt x="3667" y="65"/>
                </a:moveTo>
                <a:lnTo>
                  <a:pt x="0" y="65"/>
                </a:lnTo>
                <a:lnTo>
                  <a:pt x="0" y="0"/>
                </a:lnTo>
                <a:lnTo>
                  <a:pt x="3667" y="0"/>
                </a:lnTo>
                <a:lnTo>
                  <a:pt x="3667" y="65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6" name="Freeform 241">
            <a:extLst>
              <a:ext uri="{FF2B5EF4-FFF2-40B4-BE49-F238E27FC236}">
                <a16:creationId xmlns:a16="http://schemas.microsoft.com/office/drawing/2014/main" id="{F8A13B27-9AD2-5160-6B62-355EAF44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7237" y="6050523"/>
            <a:ext cx="129085" cy="129087"/>
          </a:xfrm>
          <a:custGeom>
            <a:avLst/>
            <a:gdLst>
              <a:gd name="T0" fmla="*/ 207 w 208"/>
              <a:gd name="T1" fmla="*/ 104 h 209"/>
              <a:gd name="T2" fmla="*/ 207 w 208"/>
              <a:gd name="T3" fmla="*/ 104 h 209"/>
              <a:gd name="T4" fmla="*/ 104 w 208"/>
              <a:gd name="T5" fmla="*/ 208 h 209"/>
              <a:gd name="T6" fmla="*/ 104 w 208"/>
              <a:gd name="T7" fmla="*/ 208 h 209"/>
              <a:gd name="T8" fmla="*/ 0 w 208"/>
              <a:gd name="T9" fmla="*/ 104 h 209"/>
              <a:gd name="T10" fmla="*/ 0 w 208"/>
              <a:gd name="T11" fmla="*/ 104 h 209"/>
              <a:gd name="T12" fmla="*/ 104 w 208"/>
              <a:gd name="T13" fmla="*/ 0 h 209"/>
              <a:gd name="T14" fmla="*/ 104 w 208"/>
              <a:gd name="T15" fmla="*/ 0 h 209"/>
              <a:gd name="T16" fmla="*/ 207 w 208"/>
              <a:gd name="T17" fmla="*/ 10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09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6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7" y="47"/>
                  <a:pt x="207" y="104"/>
                </a:cubicBez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DAE21-C1C8-61F1-88A4-3AB92CE38E3E}"/>
              </a:ext>
            </a:extLst>
          </p:cNvPr>
          <p:cNvSpPr txBox="1"/>
          <p:nvPr/>
        </p:nvSpPr>
        <p:spPr>
          <a:xfrm>
            <a:off x="6271869" y="4286367"/>
            <a:ext cx="49888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Motivations</a:t>
            </a:r>
            <a:endParaRPr lang="en-US" sz="14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439B08-D8EA-DBBB-A9F9-664907A5BF11}"/>
              </a:ext>
            </a:extLst>
          </p:cNvPr>
          <p:cNvSpPr txBox="1"/>
          <p:nvPr/>
        </p:nvSpPr>
        <p:spPr>
          <a:xfrm>
            <a:off x="6271869" y="4763665"/>
            <a:ext cx="135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Necessity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AF57B9-87E3-3D9A-1356-9CBD2A9C5CB6}"/>
              </a:ext>
            </a:extLst>
          </p:cNvPr>
          <p:cNvSpPr txBox="1"/>
          <p:nvPr/>
        </p:nvSpPr>
        <p:spPr>
          <a:xfrm>
            <a:off x="6271869" y="5067274"/>
            <a:ext cx="135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Price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96D710-234B-BF3A-2BBB-05B625091EC1}"/>
              </a:ext>
            </a:extLst>
          </p:cNvPr>
          <p:cNvSpPr txBox="1"/>
          <p:nvPr/>
        </p:nvSpPr>
        <p:spPr>
          <a:xfrm>
            <a:off x="6271869" y="5370884"/>
            <a:ext cx="135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Comfort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38B241-3744-FB35-248B-120C6480144F}"/>
              </a:ext>
            </a:extLst>
          </p:cNvPr>
          <p:cNvSpPr txBox="1"/>
          <p:nvPr/>
        </p:nvSpPr>
        <p:spPr>
          <a:xfrm>
            <a:off x="6271869" y="5674493"/>
            <a:ext cx="135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Convenience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D031BC-A8DE-17F5-B0A8-F92242636A61}"/>
              </a:ext>
            </a:extLst>
          </p:cNvPr>
          <p:cNvSpPr txBox="1"/>
          <p:nvPr/>
        </p:nvSpPr>
        <p:spPr>
          <a:xfrm>
            <a:off x="6271869" y="5976350"/>
            <a:ext cx="135435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Speed</a:t>
            </a:r>
            <a:endParaRPr lang="en-US" sz="1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0A12EF-1043-BC8E-50A1-1E7E3A313DDF}"/>
              </a:ext>
            </a:extLst>
          </p:cNvPr>
          <p:cNvCxnSpPr/>
          <p:nvPr/>
        </p:nvCxnSpPr>
        <p:spPr>
          <a:xfrm>
            <a:off x="7495015" y="686565"/>
            <a:ext cx="42524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165755-DF0C-D829-0033-AAEA9F8A22A9}"/>
              </a:ext>
            </a:extLst>
          </p:cNvPr>
          <p:cNvCxnSpPr>
            <a:cxnSpLocks/>
          </p:cNvCxnSpPr>
          <p:nvPr/>
        </p:nvCxnSpPr>
        <p:spPr>
          <a:xfrm>
            <a:off x="8028415" y="3378965"/>
            <a:ext cx="37825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8C1026-253D-8A9B-A3B0-BB2146C4DC0D}"/>
              </a:ext>
            </a:extLst>
          </p:cNvPr>
          <p:cNvCxnSpPr/>
          <p:nvPr/>
        </p:nvCxnSpPr>
        <p:spPr>
          <a:xfrm>
            <a:off x="7558515" y="4445765"/>
            <a:ext cx="42524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187EFF7-6EF5-E168-9EA7-B6E6EE4D245F}"/>
              </a:ext>
            </a:extLst>
          </p:cNvPr>
          <p:cNvSpPr/>
          <p:nvPr/>
        </p:nvSpPr>
        <p:spPr>
          <a:xfrm>
            <a:off x="5188542" y="4089830"/>
            <a:ext cx="6760029" cy="2369862"/>
          </a:xfrm>
          <a:prstGeom prst="roundRect">
            <a:avLst/>
          </a:prstGeom>
          <a:solidFill>
            <a:srgbClr val="6A34BA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B5D2D0A-60DC-79FF-219B-3ED4D06E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5497939" cy="6858000"/>
          </a:xfrm>
          <a:custGeom>
            <a:avLst/>
            <a:gdLst>
              <a:gd name="T0" fmla="*/ 8061 w 8825"/>
              <a:gd name="T1" fmla="*/ 4715 h 11008"/>
              <a:gd name="T2" fmla="*/ 8061 w 8825"/>
              <a:gd name="T3" fmla="*/ 4715 h 11008"/>
              <a:gd name="T4" fmla="*/ 8500 w 8825"/>
              <a:gd name="T5" fmla="*/ 0 h 11008"/>
              <a:gd name="T6" fmla="*/ 0 w 8825"/>
              <a:gd name="T7" fmla="*/ 0 h 11008"/>
              <a:gd name="T8" fmla="*/ 0 w 8825"/>
              <a:gd name="T9" fmla="*/ 11007 h 11008"/>
              <a:gd name="T10" fmla="*/ 7292 w 8825"/>
              <a:gd name="T11" fmla="*/ 11007 h 11008"/>
              <a:gd name="T12" fmla="*/ 7292 w 8825"/>
              <a:gd name="T13" fmla="*/ 11007 h 11008"/>
              <a:gd name="T14" fmla="*/ 8061 w 8825"/>
              <a:gd name="T15" fmla="*/ 4715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25" h="11008">
                <a:moveTo>
                  <a:pt x="8061" y="4715"/>
                </a:moveTo>
                <a:lnTo>
                  <a:pt x="8061" y="4715"/>
                </a:lnTo>
                <a:cubicBezTo>
                  <a:pt x="8824" y="2967"/>
                  <a:pt x="8792" y="1320"/>
                  <a:pt x="8500" y="0"/>
                </a:cubicBezTo>
                <a:lnTo>
                  <a:pt x="0" y="0"/>
                </a:lnTo>
                <a:lnTo>
                  <a:pt x="0" y="11007"/>
                </a:lnTo>
                <a:lnTo>
                  <a:pt x="7292" y="11007"/>
                </a:lnTo>
                <a:lnTo>
                  <a:pt x="7292" y="11007"/>
                </a:lnTo>
                <a:cubicBezTo>
                  <a:pt x="7137" y="9021"/>
                  <a:pt x="7217" y="6644"/>
                  <a:pt x="8061" y="4715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5AD26E5-292E-D36F-94FC-B0021DE78E7F}"/>
              </a:ext>
            </a:extLst>
          </p:cNvPr>
          <p:cNvSpPr/>
          <p:nvPr/>
        </p:nvSpPr>
        <p:spPr>
          <a:xfrm>
            <a:off x="969979" y="4194224"/>
            <a:ext cx="2961584" cy="491092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89553B9-A06A-9AE4-2C91-A3ECE3BAEB12}"/>
              </a:ext>
            </a:extLst>
          </p:cNvPr>
          <p:cNvSpPr/>
          <p:nvPr/>
        </p:nvSpPr>
        <p:spPr>
          <a:xfrm>
            <a:off x="969979" y="4896353"/>
            <a:ext cx="2961584" cy="491092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2B89C9-D9D3-FB42-5F98-276CAEC65EF4}"/>
              </a:ext>
            </a:extLst>
          </p:cNvPr>
          <p:cNvSpPr/>
          <p:nvPr/>
        </p:nvSpPr>
        <p:spPr>
          <a:xfrm>
            <a:off x="969979" y="5647467"/>
            <a:ext cx="2961584" cy="491092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6A6E819-C7A5-476A-C0F1-7B3FD8F9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44" y="692395"/>
            <a:ext cx="3036093" cy="3033346"/>
          </a:xfrm>
          <a:custGeom>
            <a:avLst/>
            <a:gdLst>
              <a:gd name="T0" fmla="*/ 4870 w 4871"/>
              <a:gd name="T1" fmla="*/ 2434 h 4869"/>
              <a:gd name="T2" fmla="*/ 4870 w 4871"/>
              <a:gd name="T3" fmla="*/ 2434 h 4869"/>
              <a:gd name="T4" fmla="*/ 2435 w 4871"/>
              <a:gd name="T5" fmla="*/ 4868 h 4869"/>
              <a:gd name="T6" fmla="*/ 2435 w 4871"/>
              <a:gd name="T7" fmla="*/ 4868 h 4869"/>
              <a:gd name="T8" fmla="*/ 0 w 4871"/>
              <a:gd name="T9" fmla="*/ 2434 h 4869"/>
              <a:gd name="T10" fmla="*/ 0 w 4871"/>
              <a:gd name="T11" fmla="*/ 2434 h 4869"/>
              <a:gd name="T12" fmla="*/ 2435 w 4871"/>
              <a:gd name="T13" fmla="*/ 0 h 4869"/>
              <a:gd name="T14" fmla="*/ 2435 w 4871"/>
              <a:gd name="T15" fmla="*/ 0 h 4869"/>
              <a:gd name="T16" fmla="*/ 4870 w 4871"/>
              <a:gd name="T17" fmla="*/ 2434 h 4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71" h="4869">
                <a:moveTo>
                  <a:pt x="4870" y="2434"/>
                </a:moveTo>
                <a:lnTo>
                  <a:pt x="4870" y="2434"/>
                </a:lnTo>
                <a:cubicBezTo>
                  <a:pt x="4870" y="3779"/>
                  <a:pt x="3780" y="4868"/>
                  <a:pt x="2435" y="4868"/>
                </a:cubicBezTo>
                <a:lnTo>
                  <a:pt x="2435" y="4868"/>
                </a:lnTo>
                <a:cubicBezTo>
                  <a:pt x="1090" y="4868"/>
                  <a:pt x="0" y="3779"/>
                  <a:pt x="0" y="2434"/>
                </a:cubicBezTo>
                <a:lnTo>
                  <a:pt x="0" y="2434"/>
                </a:lnTo>
                <a:cubicBezTo>
                  <a:pt x="0" y="1089"/>
                  <a:pt x="1090" y="0"/>
                  <a:pt x="2435" y="0"/>
                </a:cubicBezTo>
                <a:lnTo>
                  <a:pt x="2435" y="0"/>
                </a:lnTo>
                <a:cubicBezTo>
                  <a:pt x="3780" y="0"/>
                  <a:pt x="4870" y="1089"/>
                  <a:pt x="4870" y="2434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6A34BA"/>
                </a:solidFill>
              </a:rPr>
              <a:t>YOUR IMAGE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FCB7B-12E8-24EE-84EC-F4637FE39235}"/>
              </a:ext>
            </a:extLst>
          </p:cNvPr>
          <p:cNvSpPr txBox="1"/>
          <p:nvPr/>
        </p:nvSpPr>
        <p:spPr>
          <a:xfrm>
            <a:off x="1040837" y="4262394"/>
            <a:ext cx="28988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Ximena Bennett,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423FC-DF39-23C1-0FB5-EE47EB1F60FB}"/>
              </a:ext>
            </a:extLst>
          </p:cNvPr>
          <p:cNvSpPr txBox="1"/>
          <p:nvPr/>
        </p:nvSpPr>
        <p:spPr>
          <a:xfrm>
            <a:off x="1040837" y="4999517"/>
            <a:ext cx="28988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Financial Advisor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B8412-5FB7-C228-22AE-C884AC5FA1FA}"/>
              </a:ext>
            </a:extLst>
          </p:cNvPr>
          <p:cNvSpPr txBox="1"/>
          <p:nvPr/>
        </p:nvSpPr>
        <p:spPr>
          <a:xfrm>
            <a:off x="1040837" y="5750295"/>
            <a:ext cx="28988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Texas, USA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A36E99B-620A-9BEE-0AEB-E8EFC1D8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689" y="1923317"/>
            <a:ext cx="1070939" cy="406021"/>
          </a:xfrm>
          <a:custGeom>
            <a:avLst/>
            <a:gdLst>
              <a:gd name="connsiteX0" fmla="*/ 2080597 w 2141041"/>
              <a:gd name="connsiteY0" fmla="*/ 753393 h 811724"/>
              <a:gd name="connsiteX1" fmla="*/ 2080597 w 2141041"/>
              <a:gd name="connsiteY1" fmla="*/ 768605 h 811724"/>
              <a:gd name="connsiteX2" fmla="*/ 2089471 w 2141041"/>
              <a:gd name="connsiteY2" fmla="*/ 767337 h 811724"/>
              <a:gd name="connsiteX3" fmla="*/ 2100879 w 2141041"/>
              <a:gd name="connsiteY3" fmla="*/ 760999 h 811724"/>
              <a:gd name="connsiteX4" fmla="*/ 2090738 w 2141041"/>
              <a:gd name="connsiteY4" fmla="*/ 753393 h 811724"/>
              <a:gd name="connsiteX5" fmla="*/ 2072992 w 2141041"/>
              <a:gd name="connsiteY5" fmla="*/ 748323 h 811724"/>
              <a:gd name="connsiteX6" fmla="*/ 2090738 w 2141041"/>
              <a:gd name="connsiteY6" fmla="*/ 748323 h 811724"/>
              <a:gd name="connsiteX7" fmla="*/ 2107217 w 2141041"/>
              <a:gd name="connsiteY7" fmla="*/ 760999 h 811724"/>
              <a:gd name="connsiteX8" fmla="*/ 2095809 w 2141041"/>
              <a:gd name="connsiteY8" fmla="*/ 774943 h 811724"/>
              <a:gd name="connsiteX9" fmla="*/ 2108485 w 2141041"/>
              <a:gd name="connsiteY9" fmla="*/ 793957 h 811724"/>
              <a:gd name="connsiteX10" fmla="*/ 2100879 w 2141041"/>
              <a:gd name="connsiteY10" fmla="*/ 793957 h 811724"/>
              <a:gd name="connsiteX11" fmla="*/ 2088203 w 2141041"/>
              <a:gd name="connsiteY11" fmla="*/ 774943 h 811724"/>
              <a:gd name="connsiteX12" fmla="*/ 2080597 w 2141041"/>
              <a:gd name="connsiteY12" fmla="*/ 774943 h 811724"/>
              <a:gd name="connsiteX13" fmla="*/ 2080597 w 2141041"/>
              <a:gd name="connsiteY13" fmla="*/ 793957 h 811724"/>
              <a:gd name="connsiteX14" fmla="*/ 2072992 w 2141041"/>
              <a:gd name="connsiteY14" fmla="*/ 793957 h 811724"/>
              <a:gd name="connsiteX15" fmla="*/ 2089471 w 2141041"/>
              <a:gd name="connsiteY15" fmla="*/ 736914 h 811724"/>
              <a:gd name="connsiteX16" fmla="*/ 2055245 w 2141041"/>
              <a:gd name="connsiteY16" fmla="*/ 771140 h 811724"/>
              <a:gd name="connsiteX17" fmla="*/ 2089471 w 2141041"/>
              <a:gd name="connsiteY17" fmla="*/ 805366 h 811724"/>
              <a:gd name="connsiteX18" fmla="*/ 2121161 w 2141041"/>
              <a:gd name="connsiteY18" fmla="*/ 771140 h 811724"/>
              <a:gd name="connsiteX19" fmla="*/ 2089471 w 2141041"/>
              <a:gd name="connsiteY19" fmla="*/ 736914 h 811724"/>
              <a:gd name="connsiteX20" fmla="*/ 2089471 w 2141041"/>
              <a:gd name="connsiteY20" fmla="*/ 730576 h 811724"/>
              <a:gd name="connsiteX21" fmla="*/ 2130034 w 2141041"/>
              <a:gd name="connsiteY21" fmla="*/ 771140 h 811724"/>
              <a:gd name="connsiteX22" fmla="*/ 2089471 w 2141041"/>
              <a:gd name="connsiteY22" fmla="*/ 811704 h 811724"/>
              <a:gd name="connsiteX23" fmla="*/ 2048907 w 2141041"/>
              <a:gd name="connsiteY23" fmla="*/ 771140 h 811724"/>
              <a:gd name="connsiteX24" fmla="*/ 2089471 w 2141041"/>
              <a:gd name="connsiteY24" fmla="*/ 730576 h 811724"/>
              <a:gd name="connsiteX25" fmla="*/ 123052 w 2141041"/>
              <a:gd name="connsiteY25" fmla="*/ 546398 h 811724"/>
              <a:gd name="connsiteX26" fmla="*/ 123052 w 2141041"/>
              <a:gd name="connsiteY26" fmla="*/ 677309 h 811724"/>
              <a:gd name="connsiteX27" fmla="*/ 162827 w 2141041"/>
              <a:gd name="connsiteY27" fmla="*/ 677309 h 811724"/>
              <a:gd name="connsiteX28" fmla="*/ 205087 w 2141041"/>
              <a:gd name="connsiteY28" fmla="*/ 649880 h 811724"/>
              <a:gd name="connsiteX29" fmla="*/ 216274 w 2141041"/>
              <a:gd name="connsiteY29" fmla="*/ 612477 h 811724"/>
              <a:gd name="connsiteX30" fmla="*/ 205087 w 2141041"/>
              <a:gd name="connsiteY30" fmla="*/ 575074 h 811724"/>
              <a:gd name="connsiteX31" fmla="*/ 161584 w 2141041"/>
              <a:gd name="connsiteY31" fmla="*/ 546398 h 811724"/>
              <a:gd name="connsiteX32" fmla="*/ 546558 w 2141041"/>
              <a:gd name="connsiteY32" fmla="*/ 542629 h 811724"/>
              <a:gd name="connsiteX33" fmla="*/ 474518 w 2141041"/>
              <a:gd name="connsiteY33" fmla="*/ 613969 h 811724"/>
              <a:gd name="connsiteX34" fmla="*/ 546558 w 2141041"/>
              <a:gd name="connsiteY34" fmla="*/ 686561 h 811724"/>
              <a:gd name="connsiteX35" fmla="*/ 618597 w 2141041"/>
              <a:gd name="connsiteY35" fmla="*/ 613969 h 811724"/>
              <a:gd name="connsiteX36" fmla="*/ 546558 w 2141041"/>
              <a:gd name="connsiteY36" fmla="*/ 542629 h 811724"/>
              <a:gd name="connsiteX37" fmla="*/ 1544019 w 2141041"/>
              <a:gd name="connsiteY37" fmla="*/ 422968 h 811724"/>
              <a:gd name="connsiteX38" fmla="*/ 1694394 w 2141041"/>
              <a:gd name="connsiteY38" fmla="*/ 422968 h 811724"/>
              <a:gd name="connsiteX39" fmla="*/ 1756532 w 2141041"/>
              <a:gd name="connsiteY39" fmla="*/ 484060 h 811724"/>
              <a:gd name="connsiteX40" fmla="*/ 1694394 w 2141041"/>
              <a:gd name="connsiteY40" fmla="*/ 546398 h 811724"/>
              <a:gd name="connsiteX41" fmla="*/ 1680723 w 2141041"/>
              <a:gd name="connsiteY41" fmla="*/ 546398 h 811724"/>
              <a:gd name="connsiteX42" fmla="*/ 1680723 w 2141041"/>
              <a:gd name="connsiteY42" fmla="*/ 738402 h 811724"/>
              <a:gd name="connsiteX43" fmla="*/ 1619828 w 2141041"/>
              <a:gd name="connsiteY43" fmla="*/ 800740 h 811724"/>
              <a:gd name="connsiteX44" fmla="*/ 1557689 w 2141041"/>
              <a:gd name="connsiteY44" fmla="*/ 745882 h 811724"/>
              <a:gd name="connsiteX45" fmla="*/ 1557689 w 2141041"/>
              <a:gd name="connsiteY45" fmla="*/ 546398 h 811724"/>
              <a:gd name="connsiteX46" fmla="*/ 1544019 w 2141041"/>
              <a:gd name="connsiteY46" fmla="*/ 546398 h 811724"/>
              <a:gd name="connsiteX47" fmla="*/ 1483123 w 2141041"/>
              <a:gd name="connsiteY47" fmla="*/ 484060 h 811724"/>
              <a:gd name="connsiteX48" fmla="*/ 1544019 w 2141041"/>
              <a:gd name="connsiteY48" fmla="*/ 422968 h 811724"/>
              <a:gd name="connsiteX49" fmla="*/ 1192151 w 2141041"/>
              <a:gd name="connsiteY49" fmla="*/ 422968 h 811724"/>
              <a:gd name="connsiteX50" fmla="*/ 1253973 w 2141041"/>
              <a:gd name="connsiteY50" fmla="*/ 477544 h 811724"/>
              <a:gd name="connsiteX51" fmla="*/ 1253973 w 2141041"/>
              <a:gd name="connsiteY51" fmla="*/ 642512 h 811724"/>
              <a:gd name="connsiteX52" fmla="*/ 1298485 w 2141041"/>
              <a:gd name="connsiteY52" fmla="*/ 683444 h 811724"/>
              <a:gd name="connsiteX53" fmla="*/ 1341761 w 2141041"/>
              <a:gd name="connsiteY53" fmla="*/ 642512 h 811724"/>
              <a:gd name="connsiteX54" fmla="*/ 1341761 w 2141041"/>
              <a:gd name="connsiteY54" fmla="*/ 477544 h 811724"/>
              <a:gd name="connsiteX55" fmla="*/ 1404820 w 2141041"/>
              <a:gd name="connsiteY55" fmla="*/ 422968 h 811724"/>
              <a:gd name="connsiteX56" fmla="*/ 1465406 w 2141041"/>
              <a:gd name="connsiteY56" fmla="*/ 477544 h 811724"/>
              <a:gd name="connsiteX57" fmla="*/ 1465406 w 2141041"/>
              <a:gd name="connsiteY57" fmla="*/ 654916 h 811724"/>
              <a:gd name="connsiteX58" fmla="*/ 1298485 w 2141041"/>
              <a:gd name="connsiteY58" fmla="*/ 806241 h 811724"/>
              <a:gd name="connsiteX59" fmla="*/ 1131565 w 2141041"/>
              <a:gd name="connsiteY59" fmla="*/ 654916 h 811724"/>
              <a:gd name="connsiteX60" fmla="*/ 1131565 w 2141041"/>
              <a:gd name="connsiteY60" fmla="*/ 477544 h 811724"/>
              <a:gd name="connsiteX61" fmla="*/ 1192151 w 2141041"/>
              <a:gd name="connsiteY61" fmla="*/ 422968 h 811724"/>
              <a:gd name="connsiteX62" fmla="*/ 814371 w 2141041"/>
              <a:gd name="connsiteY62" fmla="*/ 422968 h 811724"/>
              <a:gd name="connsiteX63" fmla="*/ 820553 w 2141041"/>
              <a:gd name="connsiteY63" fmla="*/ 422968 h 811724"/>
              <a:gd name="connsiteX64" fmla="*/ 861356 w 2141041"/>
              <a:gd name="connsiteY64" fmla="*/ 444093 h 811724"/>
              <a:gd name="connsiteX65" fmla="*/ 963980 w 2141041"/>
              <a:gd name="connsiteY65" fmla="*/ 573333 h 811724"/>
              <a:gd name="connsiteX66" fmla="*/ 963980 w 2141041"/>
              <a:gd name="connsiteY66" fmla="*/ 485102 h 811724"/>
              <a:gd name="connsiteX67" fmla="*/ 1024566 w 2141041"/>
              <a:gd name="connsiteY67" fmla="*/ 422968 h 811724"/>
              <a:gd name="connsiteX68" fmla="*/ 1086388 w 2141041"/>
              <a:gd name="connsiteY68" fmla="*/ 477646 h 811724"/>
              <a:gd name="connsiteX69" fmla="*/ 1086388 w 2141041"/>
              <a:gd name="connsiteY69" fmla="*/ 737368 h 811724"/>
              <a:gd name="connsiteX70" fmla="*/ 1024566 w 2141041"/>
              <a:gd name="connsiteY70" fmla="*/ 799502 h 811724"/>
              <a:gd name="connsiteX71" fmla="*/ 1018383 w 2141041"/>
              <a:gd name="connsiteY71" fmla="*/ 799502 h 811724"/>
              <a:gd name="connsiteX72" fmla="*/ 977581 w 2141041"/>
              <a:gd name="connsiteY72" fmla="*/ 779619 h 811724"/>
              <a:gd name="connsiteX73" fmla="*/ 874956 w 2141041"/>
              <a:gd name="connsiteY73" fmla="*/ 649136 h 811724"/>
              <a:gd name="connsiteX74" fmla="*/ 874956 w 2141041"/>
              <a:gd name="connsiteY74" fmla="*/ 737368 h 811724"/>
              <a:gd name="connsiteX75" fmla="*/ 813135 w 2141041"/>
              <a:gd name="connsiteY75" fmla="*/ 799502 h 811724"/>
              <a:gd name="connsiteX76" fmla="*/ 752549 w 2141041"/>
              <a:gd name="connsiteY76" fmla="*/ 746066 h 811724"/>
              <a:gd name="connsiteX77" fmla="*/ 752549 w 2141041"/>
              <a:gd name="connsiteY77" fmla="*/ 485102 h 811724"/>
              <a:gd name="connsiteX78" fmla="*/ 814371 w 2141041"/>
              <a:gd name="connsiteY78" fmla="*/ 422968 h 811724"/>
              <a:gd name="connsiteX79" fmla="*/ 77063 w 2141041"/>
              <a:gd name="connsiteY79" fmla="*/ 422968 h 811724"/>
              <a:gd name="connsiteX80" fmla="*/ 170284 w 2141041"/>
              <a:gd name="connsiteY80" fmla="*/ 422968 h 811724"/>
              <a:gd name="connsiteX81" fmla="*/ 308252 w 2141041"/>
              <a:gd name="connsiteY81" fmla="*/ 504008 h 811724"/>
              <a:gd name="connsiteX82" fmla="*/ 339326 w 2141041"/>
              <a:gd name="connsiteY82" fmla="*/ 611230 h 811724"/>
              <a:gd name="connsiteX83" fmla="*/ 308252 w 2141041"/>
              <a:gd name="connsiteY83" fmla="*/ 718453 h 811724"/>
              <a:gd name="connsiteX84" fmla="*/ 170284 w 2141041"/>
              <a:gd name="connsiteY84" fmla="*/ 800740 h 811724"/>
              <a:gd name="connsiteX85" fmla="*/ 77063 w 2141041"/>
              <a:gd name="connsiteY85" fmla="*/ 800740 h 811724"/>
              <a:gd name="connsiteX86" fmla="*/ 0 w 2141041"/>
              <a:gd name="connsiteY86" fmla="*/ 723440 h 811724"/>
              <a:gd name="connsiteX87" fmla="*/ 0 w 2141041"/>
              <a:gd name="connsiteY87" fmla="*/ 499021 h 811724"/>
              <a:gd name="connsiteX88" fmla="*/ 77063 w 2141041"/>
              <a:gd name="connsiteY88" fmla="*/ 422968 h 811724"/>
              <a:gd name="connsiteX89" fmla="*/ 1886182 w 2141041"/>
              <a:gd name="connsiteY89" fmla="*/ 417471 h 811724"/>
              <a:gd name="connsiteX90" fmla="*/ 1935569 w 2141041"/>
              <a:gd name="connsiteY90" fmla="*/ 424957 h 811724"/>
              <a:gd name="connsiteX91" fmla="*/ 1986191 w 2141041"/>
              <a:gd name="connsiteY91" fmla="*/ 449909 h 811724"/>
              <a:gd name="connsiteX92" fmla="*/ 2007181 w 2141041"/>
              <a:gd name="connsiteY92" fmla="*/ 491081 h 811724"/>
              <a:gd name="connsiteX93" fmla="*/ 2005946 w 2141041"/>
              <a:gd name="connsiteY93" fmla="*/ 502310 h 811724"/>
              <a:gd name="connsiteX94" fmla="*/ 1976314 w 2141041"/>
              <a:gd name="connsiteY94" fmla="*/ 535996 h 811724"/>
              <a:gd name="connsiteX95" fmla="*/ 1939273 w 2141041"/>
              <a:gd name="connsiteY95" fmla="*/ 533501 h 811724"/>
              <a:gd name="connsiteX96" fmla="*/ 1907171 w 2141041"/>
              <a:gd name="connsiteY96" fmla="*/ 517281 h 811724"/>
              <a:gd name="connsiteX97" fmla="*/ 1886182 w 2141041"/>
              <a:gd name="connsiteY97" fmla="*/ 512291 h 811724"/>
              <a:gd name="connsiteX98" fmla="*/ 1877539 w 2141041"/>
              <a:gd name="connsiteY98" fmla="*/ 514786 h 811724"/>
              <a:gd name="connsiteX99" fmla="*/ 1868896 w 2141041"/>
              <a:gd name="connsiteY99" fmla="*/ 528510 h 811724"/>
              <a:gd name="connsiteX100" fmla="*/ 1876304 w 2141041"/>
              <a:gd name="connsiteY100" fmla="*/ 540987 h 811724"/>
              <a:gd name="connsiteX101" fmla="*/ 1886182 w 2141041"/>
              <a:gd name="connsiteY101" fmla="*/ 545977 h 811724"/>
              <a:gd name="connsiteX102" fmla="*/ 1936804 w 2141041"/>
              <a:gd name="connsiteY102" fmla="*/ 562196 h 811724"/>
              <a:gd name="connsiteX103" fmla="*/ 1965202 w 2141041"/>
              <a:gd name="connsiteY103" fmla="*/ 575920 h 811724"/>
              <a:gd name="connsiteX104" fmla="*/ 2005946 w 2141041"/>
              <a:gd name="connsiteY104" fmla="*/ 615845 h 811724"/>
              <a:gd name="connsiteX105" fmla="*/ 2025701 w 2141041"/>
              <a:gd name="connsiteY105" fmla="*/ 683217 h 811724"/>
              <a:gd name="connsiteX106" fmla="*/ 2015824 w 2141041"/>
              <a:gd name="connsiteY106" fmla="*/ 730627 h 811724"/>
              <a:gd name="connsiteX107" fmla="*/ 1899763 w 2141041"/>
              <a:gd name="connsiteY107" fmla="*/ 810476 h 811724"/>
              <a:gd name="connsiteX108" fmla="*/ 1898528 w 2141041"/>
              <a:gd name="connsiteY108" fmla="*/ 810476 h 811724"/>
              <a:gd name="connsiteX109" fmla="*/ 1892355 w 2141041"/>
              <a:gd name="connsiteY109" fmla="*/ 811724 h 811724"/>
              <a:gd name="connsiteX110" fmla="*/ 1778764 w 2141041"/>
              <a:gd name="connsiteY110" fmla="*/ 768056 h 811724"/>
              <a:gd name="connsiteX111" fmla="*/ 1757774 w 2141041"/>
              <a:gd name="connsiteY111" fmla="*/ 720646 h 811724"/>
              <a:gd name="connsiteX112" fmla="*/ 1760243 w 2141041"/>
              <a:gd name="connsiteY112" fmla="*/ 703179 h 811724"/>
              <a:gd name="connsiteX113" fmla="*/ 1786172 w 2141041"/>
              <a:gd name="connsiteY113" fmla="*/ 671988 h 811724"/>
              <a:gd name="connsiteX114" fmla="*/ 1834325 w 2141041"/>
              <a:gd name="connsiteY114" fmla="*/ 673236 h 811724"/>
              <a:gd name="connsiteX115" fmla="*/ 1850376 w 2141041"/>
              <a:gd name="connsiteY115" fmla="*/ 683217 h 811724"/>
              <a:gd name="connsiteX116" fmla="*/ 1870131 w 2141041"/>
              <a:gd name="connsiteY116" fmla="*/ 693198 h 811724"/>
              <a:gd name="connsiteX117" fmla="*/ 1887416 w 2141041"/>
              <a:gd name="connsiteY117" fmla="*/ 699436 h 811724"/>
              <a:gd name="connsiteX118" fmla="*/ 1889886 w 2141041"/>
              <a:gd name="connsiteY118" fmla="*/ 699436 h 811724"/>
              <a:gd name="connsiteX119" fmla="*/ 1899763 w 2141041"/>
              <a:gd name="connsiteY119" fmla="*/ 694446 h 811724"/>
              <a:gd name="connsiteX120" fmla="*/ 1905937 w 2141041"/>
              <a:gd name="connsiteY120" fmla="*/ 681969 h 811724"/>
              <a:gd name="connsiteX121" fmla="*/ 1905937 w 2141041"/>
              <a:gd name="connsiteY121" fmla="*/ 679474 h 811724"/>
              <a:gd name="connsiteX122" fmla="*/ 1902232 w 2141041"/>
              <a:gd name="connsiteY122" fmla="*/ 669493 h 811724"/>
              <a:gd name="connsiteX123" fmla="*/ 1896059 w 2141041"/>
              <a:gd name="connsiteY123" fmla="*/ 663255 h 811724"/>
              <a:gd name="connsiteX124" fmla="*/ 1881243 w 2141041"/>
              <a:gd name="connsiteY124" fmla="*/ 658264 h 811724"/>
              <a:gd name="connsiteX125" fmla="*/ 1860253 w 2141041"/>
              <a:gd name="connsiteY125" fmla="*/ 654521 h 811724"/>
              <a:gd name="connsiteX126" fmla="*/ 1791111 w 2141041"/>
              <a:gd name="connsiteY126" fmla="*/ 613349 h 811724"/>
              <a:gd name="connsiteX127" fmla="*/ 1760243 w 2141041"/>
              <a:gd name="connsiteY127" fmla="*/ 534748 h 811724"/>
              <a:gd name="connsiteX128" fmla="*/ 1791111 w 2141041"/>
              <a:gd name="connsiteY128" fmla="*/ 456147 h 811724"/>
              <a:gd name="connsiteX129" fmla="*/ 1842967 w 2141041"/>
              <a:gd name="connsiteY129" fmla="*/ 423709 h 811724"/>
              <a:gd name="connsiteX130" fmla="*/ 1886182 w 2141041"/>
              <a:gd name="connsiteY130" fmla="*/ 417471 h 811724"/>
              <a:gd name="connsiteX131" fmla="*/ 546558 w 2141041"/>
              <a:gd name="connsiteY131" fmla="*/ 417471 h 811724"/>
              <a:gd name="connsiteX132" fmla="*/ 740319 w 2141041"/>
              <a:gd name="connsiteY132" fmla="*/ 613969 h 811724"/>
              <a:gd name="connsiteX133" fmla="*/ 546558 w 2141041"/>
              <a:gd name="connsiteY133" fmla="*/ 811720 h 811724"/>
              <a:gd name="connsiteX134" fmla="*/ 351554 w 2141041"/>
              <a:gd name="connsiteY134" fmla="*/ 613969 h 811724"/>
              <a:gd name="connsiteX135" fmla="*/ 546558 w 2141041"/>
              <a:gd name="connsiteY135" fmla="*/ 417471 h 811724"/>
              <a:gd name="connsiteX136" fmla="*/ 123450 w 2141041"/>
              <a:gd name="connsiteY136" fmla="*/ 131416 h 811724"/>
              <a:gd name="connsiteX137" fmla="*/ 123450 w 2141041"/>
              <a:gd name="connsiteY137" fmla="*/ 262832 h 811724"/>
              <a:gd name="connsiteX138" fmla="*/ 163353 w 2141041"/>
              <a:gd name="connsiteY138" fmla="*/ 262832 h 811724"/>
              <a:gd name="connsiteX139" fmla="*/ 205749 w 2141041"/>
              <a:gd name="connsiteY139" fmla="*/ 235297 h 811724"/>
              <a:gd name="connsiteX140" fmla="*/ 216972 w 2141041"/>
              <a:gd name="connsiteY140" fmla="*/ 197750 h 811724"/>
              <a:gd name="connsiteX141" fmla="*/ 205749 w 2141041"/>
              <a:gd name="connsiteY141" fmla="*/ 160202 h 811724"/>
              <a:gd name="connsiteX142" fmla="*/ 162106 w 2141041"/>
              <a:gd name="connsiteY142" fmla="*/ 131416 h 811724"/>
              <a:gd name="connsiteX143" fmla="*/ 1931551 w 2141041"/>
              <a:gd name="connsiteY143" fmla="*/ 7509 h 811724"/>
              <a:gd name="connsiteX144" fmla="*/ 1992652 w 2141041"/>
              <a:gd name="connsiteY144" fmla="*/ 62579 h 811724"/>
              <a:gd name="connsiteX145" fmla="*/ 1992652 w 2141041"/>
              <a:gd name="connsiteY145" fmla="*/ 325411 h 811724"/>
              <a:gd name="connsiteX146" fmla="*/ 1930304 w 2141041"/>
              <a:gd name="connsiteY146" fmla="*/ 386739 h 811724"/>
              <a:gd name="connsiteX147" fmla="*/ 1881672 w 2141041"/>
              <a:gd name="connsiteY147" fmla="*/ 366713 h 811724"/>
              <a:gd name="connsiteX148" fmla="*/ 1779421 w 2141041"/>
              <a:gd name="connsiteY148" fmla="*/ 235297 h 811724"/>
              <a:gd name="connsiteX149" fmla="*/ 1779421 w 2141041"/>
              <a:gd name="connsiteY149" fmla="*/ 325411 h 811724"/>
              <a:gd name="connsiteX150" fmla="*/ 1715826 w 2141041"/>
              <a:gd name="connsiteY150" fmla="*/ 386739 h 811724"/>
              <a:gd name="connsiteX151" fmla="*/ 1654724 w 2141041"/>
              <a:gd name="connsiteY151" fmla="*/ 332921 h 811724"/>
              <a:gd name="connsiteX152" fmla="*/ 1654724 w 2141041"/>
              <a:gd name="connsiteY152" fmla="*/ 70088 h 811724"/>
              <a:gd name="connsiteX153" fmla="*/ 1717072 w 2141041"/>
              <a:gd name="connsiteY153" fmla="*/ 8761 h 811724"/>
              <a:gd name="connsiteX154" fmla="*/ 1765704 w 2141041"/>
              <a:gd name="connsiteY154" fmla="*/ 28786 h 811724"/>
              <a:gd name="connsiteX155" fmla="*/ 1869202 w 2141041"/>
              <a:gd name="connsiteY155" fmla="*/ 160202 h 811724"/>
              <a:gd name="connsiteX156" fmla="*/ 1869202 w 2141041"/>
              <a:gd name="connsiteY156" fmla="*/ 70088 h 811724"/>
              <a:gd name="connsiteX157" fmla="*/ 1931551 w 2141041"/>
              <a:gd name="connsiteY157" fmla="*/ 7509 h 811724"/>
              <a:gd name="connsiteX158" fmla="*/ 1187112 w 2141041"/>
              <a:gd name="connsiteY158" fmla="*/ 7509 h 811724"/>
              <a:gd name="connsiteX159" fmla="*/ 1249460 w 2141041"/>
              <a:gd name="connsiteY159" fmla="*/ 70088 h 811724"/>
              <a:gd name="connsiteX160" fmla="*/ 1249460 w 2141041"/>
              <a:gd name="connsiteY160" fmla="*/ 160202 h 811724"/>
              <a:gd name="connsiteX161" fmla="*/ 1352958 w 2141041"/>
              <a:gd name="connsiteY161" fmla="*/ 27535 h 811724"/>
              <a:gd name="connsiteX162" fmla="*/ 1397849 w 2141041"/>
              <a:gd name="connsiteY162" fmla="*/ 8761 h 811724"/>
              <a:gd name="connsiteX163" fmla="*/ 1458950 w 2141041"/>
              <a:gd name="connsiteY163" fmla="*/ 70088 h 811724"/>
              <a:gd name="connsiteX164" fmla="*/ 1447728 w 2141041"/>
              <a:gd name="connsiteY164" fmla="*/ 108888 h 811724"/>
              <a:gd name="connsiteX165" fmla="*/ 1374157 w 2141041"/>
              <a:gd name="connsiteY165" fmla="*/ 193995 h 811724"/>
              <a:gd name="connsiteX166" fmla="*/ 1447728 w 2141041"/>
              <a:gd name="connsiteY166" fmla="*/ 287864 h 811724"/>
              <a:gd name="connsiteX167" fmla="*/ 1458950 w 2141041"/>
              <a:gd name="connsiteY167" fmla="*/ 325411 h 811724"/>
              <a:gd name="connsiteX168" fmla="*/ 1397849 w 2141041"/>
              <a:gd name="connsiteY168" fmla="*/ 387990 h 811724"/>
              <a:gd name="connsiteX169" fmla="*/ 1352958 w 2141041"/>
              <a:gd name="connsiteY169" fmla="*/ 369217 h 811724"/>
              <a:gd name="connsiteX170" fmla="*/ 1249460 w 2141041"/>
              <a:gd name="connsiteY170" fmla="*/ 236549 h 811724"/>
              <a:gd name="connsiteX171" fmla="*/ 1249460 w 2141041"/>
              <a:gd name="connsiteY171" fmla="*/ 325411 h 811724"/>
              <a:gd name="connsiteX172" fmla="*/ 1187112 w 2141041"/>
              <a:gd name="connsiteY172" fmla="*/ 386739 h 811724"/>
              <a:gd name="connsiteX173" fmla="*/ 1124764 w 2141041"/>
              <a:gd name="connsiteY173" fmla="*/ 331669 h 811724"/>
              <a:gd name="connsiteX174" fmla="*/ 1124764 w 2141041"/>
              <a:gd name="connsiteY174" fmla="*/ 70088 h 811724"/>
              <a:gd name="connsiteX175" fmla="*/ 1187112 w 2141041"/>
              <a:gd name="connsiteY175" fmla="*/ 7509 h 811724"/>
              <a:gd name="connsiteX176" fmla="*/ 432697 w 2141041"/>
              <a:gd name="connsiteY176" fmla="*/ 7509 h 811724"/>
              <a:gd name="connsiteX177" fmla="*/ 495046 w 2141041"/>
              <a:gd name="connsiteY177" fmla="*/ 62579 h 811724"/>
              <a:gd name="connsiteX178" fmla="*/ 495046 w 2141041"/>
              <a:gd name="connsiteY178" fmla="*/ 227788 h 811724"/>
              <a:gd name="connsiteX179" fmla="*/ 539936 w 2141041"/>
              <a:gd name="connsiteY179" fmla="*/ 270342 h 811724"/>
              <a:gd name="connsiteX180" fmla="*/ 584827 w 2141041"/>
              <a:gd name="connsiteY180" fmla="*/ 227788 h 811724"/>
              <a:gd name="connsiteX181" fmla="*/ 584827 w 2141041"/>
              <a:gd name="connsiteY181" fmla="*/ 62579 h 811724"/>
              <a:gd name="connsiteX182" fmla="*/ 644682 w 2141041"/>
              <a:gd name="connsiteY182" fmla="*/ 7509 h 811724"/>
              <a:gd name="connsiteX183" fmla="*/ 707030 w 2141041"/>
              <a:gd name="connsiteY183" fmla="*/ 62579 h 811724"/>
              <a:gd name="connsiteX184" fmla="*/ 707030 w 2141041"/>
              <a:gd name="connsiteY184" fmla="*/ 241555 h 811724"/>
              <a:gd name="connsiteX185" fmla="*/ 539936 w 2141041"/>
              <a:gd name="connsiteY185" fmla="*/ 392997 h 811724"/>
              <a:gd name="connsiteX186" fmla="*/ 370349 w 2141041"/>
              <a:gd name="connsiteY186" fmla="*/ 241555 h 811724"/>
              <a:gd name="connsiteX187" fmla="*/ 370349 w 2141041"/>
              <a:gd name="connsiteY187" fmla="*/ 62579 h 811724"/>
              <a:gd name="connsiteX188" fmla="*/ 432697 w 2141041"/>
              <a:gd name="connsiteY188" fmla="*/ 7509 h 811724"/>
              <a:gd name="connsiteX189" fmla="*/ 1551226 w 2141041"/>
              <a:gd name="connsiteY189" fmla="*/ 6258 h 811724"/>
              <a:gd name="connsiteX190" fmla="*/ 1613574 w 2141041"/>
              <a:gd name="connsiteY190" fmla="*/ 68837 h 811724"/>
              <a:gd name="connsiteX191" fmla="*/ 1613574 w 2141041"/>
              <a:gd name="connsiteY191" fmla="*/ 324160 h 811724"/>
              <a:gd name="connsiteX192" fmla="*/ 1551226 w 2141041"/>
              <a:gd name="connsiteY192" fmla="*/ 386739 h 811724"/>
              <a:gd name="connsiteX193" fmla="*/ 1490125 w 2141041"/>
              <a:gd name="connsiteY193" fmla="*/ 331669 h 811724"/>
              <a:gd name="connsiteX194" fmla="*/ 1490125 w 2141041"/>
              <a:gd name="connsiteY194" fmla="*/ 68837 h 811724"/>
              <a:gd name="connsiteX195" fmla="*/ 1551226 w 2141041"/>
              <a:gd name="connsiteY195" fmla="*/ 6258 h 811724"/>
              <a:gd name="connsiteX196" fmla="*/ 1015030 w 2141041"/>
              <a:gd name="connsiteY196" fmla="*/ 6258 h 811724"/>
              <a:gd name="connsiteX197" fmla="*/ 1077379 w 2141041"/>
              <a:gd name="connsiteY197" fmla="*/ 61327 h 811724"/>
              <a:gd name="connsiteX198" fmla="*/ 1077379 w 2141041"/>
              <a:gd name="connsiteY198" fmla="*/ 324160 h 811724"/>
              <a:gd name="connsiteX199" fmla="*/ 1015030 w 2141041"/>
              <a:gd name="connsiteY199" fmla="*/ 386739 h 811724"/>
              <a:gd name="connsiteX200" fmla="*/ 967646 w 2141041"/>
              <a:gd name="connsiteY200" fmla="*/ 365462 h 811724"/>
              <a:gd name="connsiteX201" fmla="*/ 864148 w 2141041"/>
              <a:gd name="connsiteY201" fmla="*/ 235297 h 811724"/>
              <a:gd name="connsiteX202" fmla="*/ 864148 w 2141041"/>
              <a:gd name="connsiteY202" fmla="*/ 325411 h 811724"/>
              <a:gd name="connsiteX203" fmla="*/ 801799 w 2141041"/>
              <a:gd name="connsiteY203" fmla="*/ 386739 h 811724"/>
              <a:gd name="connsiteX204" fmla="*/ 740698 w 2141041"/>
              <a:gd name="connsiteY204" fmla="*/ 331669 h 811724"/>
              <a:gd name="connsiteX205" fmla="*/ 740698 w 2141041"/>
              <a:gd name="connsiteY205" fmla="*/ 68837 h 811724"/>
              <a:gd name="connsiteX206" fmla="*/ 803046 w 2141041"/>
              <a:gd name="connsiteY206" fmla="*/ 7509 h 811724"/>
              <a:gd name="connsiteX207" fmla="*/ 809281 w 2141041"/>
              <a:gd name="connsiteY207" fmla="*/ 7509 h 811724"/>
              <a:gd name="connsiteX208" fmla="*/ 850431 w 2141041"/>
              <a:gd name="connsiteY208" fmla="*/ 28786 h 811724"/>
              <a:gd name="connsiteX209" fmla="*/ 955176 w 2141041"/>
              <a:gd name="connsiteY209" fmla="*/ 158951 h 811724"/>
              <a:gd name="connsiteX210" fmla="*/ 955176 w 2141041"/>
              <a:gd name="connsiteY210" fmla="*/ 68837 h 811724"/>
              <a:gd name="connsiteX211" fmla="*/ 1015030 w 2141041"/>
              <a:gd name="connsiteY211" fmla="*/ 6258 h 811724"/>
              <a:gd name="connsiteX212" fmla="*/ 77312 w 2141041"/>
              <a:gd name="connsiteY212" fmla="*/ 6258 h 811724"/>
              <a:gd name="connsiteX213" fmla="*/ 170834 w 2141041"/>
              <a:gd name="connsiteY213" fmla="*/ 6258 h 811724"/>
              <a:gd name="connsiteX214" fmla="*/ 309248 w 2141041"/>
              <a:gd name="connsiteY214" fmla="*/ 88862 h 811724"/>
              <a:gd name="connsiteX215" fmla="*/ 340422 w 2141041"/>
              <a:gd name="connsiteY215" fmla="*/ 196498 h 811724"/>
              <a:gd name="connsiteX216" fmla="*/ 309248 w 2141041"/>
              <a:gd name="connsiteY216" fmla="*/ 302883 h 811724"/>
              <a:gd name="connsiteX217" fmla="*/ 170834 w 2141041"/>
              <a:gd name="connsiteY217" fmla="*/ 386739 h 811724"/>
              <a:gd name="connsiteX218" fmla="*/ 77312 w 2141041"/>
              <a:gd name="connsiteY218" fmla="*/ 386739 h 811724"/>
              <a:gd name="connsiteX219" fmla="*/ 0 w 2141041"/>
              <a:gd name="connsiteY219" fmla="*/ 309141 h 811724"/>
              <a:gd name="connsiteX220" fmla="*/ 0 w 2141041"/>
              <a:gd name="connsiteY220" fmla="*/ 83856 h 811724"/>
              <a:gd name="connsiteX221" fmla="*/ 77312 w 2141041"/>
              <a:gd name="connsiteY221" fmla="*/ 6258 h 811724"/>
              <a:gd name="connsiteX222" fmla="*/ 2082434 w 2141041"/>
              <a:gd name="connsiteY222" fmla="*/ 0 h 811724"/>
              <a:gd name="connsiteX223" fmla="*/ 2141041 w 2141041"/>
              <a:gd name="connsiteY223" fmla="*/ 58824 h 811724"/>
              <a:gd name="connsiteX224" fmla="*/ 2141041 w 2141041"/>
              <a:gd name="connsiteY224" fmla="*/ 62579 h 811724"/>
              <a:gd name="connsiteX225" fmla="*/ 2128571 w 2141041"/>
              <a:gd name="connsiteY225" fmla="*/ 125158 h 811724"/>
              <a:gd name="connsiteX226" fmla="*/ 2077446 w 2141041"/>
              <a:gd name="connsiteY226" fmla="*/ 166460 h 811724"/>
              <a:gd name="connsiteX227" fmla="*/ 2026320 w 2141041"/>
              <a:gd name="connsiteY227" fmla="*/ 125158 h 811724"/>
              <a:gd name="connsiteX228" fmla="*/ 2025073 w 2141041"/>
              <a:gd name="connsiteY228" fmla="*/ 58824 h 811724"/>
              <a:gd name="connsiteX229" fmla="*/ 2082434 w 2141041"/>
              <a:gd name="connsiteY229" fmla="*/ 0 h 81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2141041" h="811724">
                <a:moveTo>
                  <a:pt x="2080597" y="753393"/>
                </a:moveTo>
                <a:lnTo>
                  <a:pt x="2080597" y="768605"/>
                </a:lnTo>
                <a:lnTo>
                  <a:pt x="2089471" y="767337"/>
                </a:lnTo>
                <a:cubicBezTo>
                  <a:pt x="2094541" y="767337"/>
                  <a:pt x="2100879" y="767337"/>
                  <a:pt x="2100879" y="760999"/>
                </a:cubicBezTo>
                <a:cubicBezTo>
                  <a:pt x="2100879" y="754661"/>
                  <a:pt x="2094541" y="753393"/>
                  <a:pt x="2090738" y="753393"/>
                </a:cubicBezTo>
                <a:close/>
                <a:moveTo>
                  <a:pt x="2072992" y="748323"/>
                </a:moveTo>
                <a:lnTo>
                  <a:pt x="2090738" y="748323"/>
                </a:lnTo>
                <a:cubicBezTo>
                  <a:pt x="2102147" y="748323"/>
                  <a:pt x="2107217" y="752126"/>
                  <a:pt x="2107217" y="760999"/>
                </a:cubicBezTo>
                <a:cubicBezTo>
                  <a:pt x="2107217" y="769872"/>
                  <a:pt x="2102147" y="773675"/>
                  <a:pt x="2095809" y="774943"/>
                </a:cubicBezTo>
                <a:lnTo>
                  <a:pt x="2108485" y="793957"/>
                </a:lnTo>
                <a:lnTo>
                  <a:pt x="2100879" y="793957"/>
                </a:lnTo>
                <a:lnTo>
                  <a:pt x="2088203" y="774943"/>
                </a:lnTo>
                <a:lnTo>
                  <a:pt x="2080597" y="774943"/>
                </a:lnTo>
                <a:lnTo>
                  <a:pt x="2080597" y="793957"/>
                </a:lnTo>
                <a:lnTo>
                  <a:pt x="2072992" y="793957"/>
                </a:lnTo>
                <a:close/>
                <a:moveTo>
                  <a:pt x="2089471" y="736914"/>
                </a:moveTo>
                <a:cubicBezTo>
                  <a:pt x="2070456" y="736914"/>
                  <a:pt x="2055245" y="750858"/>
                  <a:pt x="2055245" y="771140"/>
                </a:cubicBezTo>
                <a:cubicBezTo>
                  <a:pt x="2055245" y="791422"/>
                  <a:pt x="2070456" y="805366"/>
                  <a:pt x="2089471" y="805366"/>
                </a:cubicBezTo>
                <a:cubicBezTo>
                  <a:pt x="2107217" y="805366"/>
                  <a:pt x="2121161" y="790154"/>
                  <a:pt x="2121161" y="771140"/>
                </a:cubicBezTo>
                <a:cubicBezTo>
                  <a:pt x="2121161" y="750858"/>
                  <a:pt x="2107217" y="736914"/>
                  <a:pt x="2089471" y="736914"/>
                </a:cubicBezTo>
                <a:close/>
                <a:moveTo>
                  <a:pt x="2089471" y="730576"/>
                </a:moveTo>
                <a:cubicBezTo>
                  <a:pt x="2112288" y="730576"/>
                  <a:pt x="2130034" y="748323"/>
                  <a:pt x="2130034" y="771140"/>
                </a:cubicBezTo>
                <a:cubicBezTo>
                  <a:pt x="2130034" y="793957"/>
                  <a:pt x="2111020" y="811704"/>
                  <a:pt x="2089471" y="811704"/>
                </a:cubicBezTo>
                <a:cubicBezTo>
                  <a:pt x="2066654" y="811704"/>
                  <a:pt x="2048907" y="793957"/>
                  <a:pt x="2048907" y="771140"/>
                </a:cubicBezTo>
                <a:cubicBezTo>
                  <a:pt x="2048907" y="748323"/>
                  <a:pt x="2066654" y="730576"/>
                  <a:pt x="2089471" y="730576"/>
                </a:cubicBezTo>
                <a:close/>
                <a:moveTo>
                  <a:pt x="123052" y="546398"/>
                </a:moveTo>
                <a:lnTo>
                  <a:pt x="123052" y="677309"/>
                </a:lnTo>
                <a:lnTo>
                  <a:pt x="162827" y="677309"/>
                </a:lnTo>
                <a:cubicBezTo>
                  <a:pt x="180228" y="674816"/>
                  <a:pt x="195144" y="664842"/>
                  <a:pt x="205087" y="649880"/>
                </a:cubicBezTo>
                <a:cubicBezTo>
                  <a:pt x="212545" y="638659"/>
                  <a:pt x="216274" y="624945"/>
                  <a:pt x="216274" y="612477"/>
                </a:cubicBezTo>
                <a:cubicBezTo>
                  <a:pt x="216274" y="598763"/>
                  <a:pt x="212545" y="586295"/>
                  <a:pt x="205087" y="575074"/>
                </a:cubicBezTo>
                <a:cubicBezTo>
                  <a:pt x="195144" y="560113"/>
                  <a:pt x="178985" y="550139"/>
                  <a:pt x="161584" y="546398"/>
                </a:cubicBezTo>
                <a:close/>
                <a:moveTo>
                  <a:pt x="546558" y="542629"/>
                </a:moveTo>
                <a:cubicBezTo>
                  <a:pt x="506812" y="542629"/>
                  <a:pt x="474518" y="575170"/>
                  <a:pt x="474518" y="613969"/>
                </a:cubicBezTo>
                <a:cubicBezTo>
                  <a:pt x="474518" y="654020"/>
                  <a:pt x="506812" y="686561"/>
                  <a:pt x="546558" y="686561"/>
                </a:cubicBezTo>
                <a:cubicBezTo>
                  <a:pt x="585061" y="686561"/>
                  <a:pt x="618597" y="655271"/>
                  <a:pt x="618597" y="613969"/>
                </a:cubicBezTo>
                <a:cubicBezTo>
                  <a:pt x="618597" y="575170"/>
                  <a:pt x="585061" y="542629"/>
                  <a:pt x="546558" y="542629"/>
                </a:cubicBezTo>
                <a:close/>
                <a:moveTo>
                  <a:pt x="1544019" y="422968"/>
                </a:moveTo>
                <a:lnTo>
                  <a:pt x="1694394" y="422968"/>
                </a:lnTo>
                <a:cubicBezTo>
                  <a:pt x="1727949" y="422968"/>
                  <a:pt x="1756532" y="450397"/>
                  <a:pt x="1756532" y="484060"/>
                </a:cubicBezTo>
                <a:cubicBezTo>
                  <a:pt x="1756532" y="517723"/>
                  <a:pt x="1727949" y="546398"/>
                  <a:pt x="1694394" y="546398"/>
                </a:cubicBezTo>
                <a:lnTo>
                  <a:pt x="1680723" y="546398"/>
                </a:lnTo>
                <a:lnTo>
                  <a:pt x="1680723" y="738402"/>
                </a:lnTo>
                <a:cubicBezTo>
                  <a:pt x="1680723" y="773311"/>
                  <a:pt x="1653382" y="800740"/>
                  <a:pt x="1619828" y="800740"/>
                </a:cubicBezTo>
                <a:cubicBezTo>
                  <a:pt x="1587516" y="800740"/>
                  <a:pt x="1561417" y="777052"/>
                  <a:pt x="1557689" y="745882"/>
                </a:cubicBezTo>
                <a:lnTo>
                  <a:pt x="1557689" y="546398"/>
                </a:lnTo>
                <a:lnTo>
                  <a:pt x="1544019" y="546398"/>
                </a:lnTo>
                <a:cubicBezTo>
                  <a:pt x="1510464" y="546398"/>
                  <a:pt x="1483123" y="517723"/>
                  <a:pt x="1483123" y="484060"/>
                </a:cubicBezTo>
                <a:cubicBezTo>
                  <a:pt x="1483123" y="450397"/>
                  <a:pt x="1510464" y="422968"/>
                  <a:pt x="1544019" y="422968"/>
                </a:cubicBezTo>
                <a:close/>
                <a:moveTo>
                  <a:pt x="1192151" y="422968"/>
                </a:moveTo>
                <a:cubicBezTo>
                  <a:pt x="1224298" y="422968"/>
                  <a:pt x="1250264" y="446535"/>
                  <a:pt x="1253973" y="477544"/>
                </a:cubicBezTo>
                <a:lnTo>
                  <a:pt x="1253973" y="642512"/>
                </a:lnTo>
                <a:cubicBezTo>
                  <a:pt x="1255210" y="664839"/>
                  <a:pt x="1274993" y="683444"/>
                  <a:pt x="1298485" y="683444"/>
                </a:cubicBezTo>
                <a:cubicBezTo>
                  <a:pt x="1321978" y="683444"/>
                  <a:pt x="1341761" y="664839"/>
                  <a:pt x="1341761" y="642512"/>
                </a:cubicBezTo>
                <a:lnTo>
                  <a:pt x="1341761" y="477544"/>
                </a:lnTo>
                <a:cubicBezTo>
                  <a:pt x="1346707" y="446535"/>
                  <a:pt x="1373909" y="422968"/>
                  <a:pt x="1404820" y="422968"/>
                </a:cubicBezTo>
                <a:cubicBezTo>
                  <a:pt x="1435731" y="422968"/>
                  <a:pt x="1462933" y="446535"/>
                  <a:pt x="1465406" y="477544"/>
                </a:cubicBezTo>
                <a:lnTo>
                  <a:pt x="1465406" y="654916"/>
                </a:lnTo>
                <a:cubicBezTo>
                  <a:pt x="1456750" y="741742"/>
                  <a:pt x="1385037" y="806241"/>
                  <a:pt x="1298485" y="806241"/>
                </a:cubicBezTo>
                <a:cubicBezTo>
                  <a:pt x="1211934" y="806241"/>
                  <a:pt x="1141457" y="741742"/>
                  <a:pt x="1131565" y="654916"/>
                </a:cubicBezTo>
                <a:lnTo>
                  <a:pt x="1131565" y="477544"/>
                </a:lnTo>
                <a:cubicBezTo>
                  <a:pt x="1134038" y="446535"/>
                  <a:pt x="1161240" y="422968"/>
                  <a:pt x="1192151" y="422968"/>
                </a:cubicBezTo>
                <a:close/>
                <a:moveTo>
                  <a:pt x="814371" y="422968"/>
                </a:moveTo>
                <a:lnTo>
                  <a:pt x="820553" y="422968"/>
                </a:lnTo>
                <a:cubicBezTo>
                  <a:pt x="836627" y="424210"/>
                  <a:pt x="851464" y="431667"/>
                  <a:pt x="861356" y="444093"/>
                </a:cubicBezTo>
                <a:lnTo>
                  <a:pt x="963980" y="573333"/>
                </a:lnTo>
                <a:lnTo>
                  <a:pt x="963980" y="485102"/>
                </a:lnTo>
                <a:cubicBezTo>
                  <a:pt x="965217" y="451550"/>
                  <a:pt x="991182" y="422968"/>
                  <a:pt x="1024566" y="422968"/>
                </a:cubicBezTo>
                <a:cubicBezTo>
                  <a:pt x="1056713" y="422968"/>
                  <a:pt x="1082678" y="446579"/>
                  <a:pt x="1086388" y="477646"/>
                </a:cubicBezTo>
                <a:lnTo>
                  <a:pt x="1086388" y="737368"/>
                </a:lnTo>
                <a:cubicBezTo>
                  <a:pt x="1086388" y="772163"/>
                  <a:pt x="1057949" y="799502"/>
                  <a:pt x="1024566" y="799502"/>
                </a:cubicBezTo>
                <a:cubicBezTo>
                  <a:pt x="1023329" y="799502"/>
                  <a:pt x="1020856" y="799502"/>
                  <a:pt x="1018383" y="799502"/>
                </a:cubicBezTo>
                <a:cubicBezTo>
                  <a:pt x="1002310" y="798259"/>
                  <a:pt x="987472" y="792046"/>
                  <a:pt x="977581" y="779619"/>
                </a:cubicBezTo>
                <a:lnTo>
                  <a:pt x="874956" y="649136"/>
                </a:lnTo>
                <a:lnTo>
                  <a:pt x="874956" y="737368"/>
                </a:lnTo>
                <a:cubicBezTo>
                  <a:pt x="874956" y="772163"/>
                  <a:pt x="847755" y="799502"/>
                  <a:pt x="813135" y="799502"/>
                </a:cubicBezTo>
                <a:cubicBezTo>
                  <a:pt x="782224" y="800745"/>
                  <a:pt x="755022" y="777134"/>
                  <a:pt x="752549" y="746066"/>
                </a:cubicBezTo>
                <a:lnTo>
                  <a:pt x="752549" y="485102"/>
                </a:lnTo>
                <a:cubicBezTo>
                  <a:pt x="752549" y="450307"/>
                  <a:pt x="779751" y="422968"/>
                  <a:pt x="814371" y="422968"/>
                </a:cubicBezTo>
                <a:close/>
                <a:moveTo>
                  <a:pt x="77063" y="422968"/>
                </a:moveTo>
                <a:lnTo>
                  <a:pt x="170284" y="422968"/>
                </a:lnTo>
                <a:cubicBezTo>
                  <a:pt x="228703" y="429202"/>
                  <a:pt x="274692" y="457877"/>
                  <a:pt x="308252" y="504008"/>
                </a:cubicBezTo>
                <a:cubicBezTo>
                  <a:pt x="329382" y="537671"/>
                  <a:pt x="339326" y="572581"/>
                  <a:pt x="339326" y="611230"/>
                </a:cubicBezTo>
                <a:cubicBezTo>
                  <a:pt x="339326" y="651127"/>
                  <a:pt x="329382" y="684790"/>
                  <a:pt x="308252" y="718453"/>
                </a:cubicBezTo>
                <a:cubicBezTo>
                  <a:pt x="275935" y="767078"/>
                  <a:pt x="228703" y="794507"/>
                  <a:pt x="170284" y="800740"/>
                </a:cubicBezTo>
                <a:lnTo>
                  <a:pt x="77063" y="800740"/>
                </a:lnTo>
                <a:cubicBezTo>
                  <a:pt x="34803" y="800740"/>
                  <a:pt x="0" y="767078"/>
                  <a:pt x="0" y="723440"/>
                </a:cubicBezTo>
                <a:lnTo>
                  <a:pt x="0" y="499021"/>
                </a:lnTo>
                <a:cubicBezTo>
                  <a:pt x="0" y="456631"/>
                  <a:pt x="34803" y="422968"/>
                  <a:pt x="77063" y="422968"/>
                </a:cubicBezTo>
                <a:close/>
                <a:moveTo>
                  <a:pt x="1886182" y="417471"/>
                </a:moveTo>
                <a:cubicBezTo>
                  <a:pt x="1903467" y="417471"/>
                  <a:pt x="1919518" y="419966"/>
                  <a:pt x="1935569" y="424957"/>
                </a:cubicBezTo>
                <a:cubicBezTo>
                  <a:pt x="1954089" y="429947"/>
                  <a:pt x="1970140" y="438681"/>
                  <a:pt x="1986191" y="449909"/>
                </a:cubicBezTo>
                <a:cubicBezTo>
                  <a:pt x="1998538" y="459890"/>
                  <a:pt x="2007181" y="474862"/>
                  <a:pt x="2007181" y="491081"/>
                </a:cubicBezTo>
                <a:cubicBezTo>
                  <a:pt x="2007181" y="494824"/>
                  <a:pt x="2007181" y="498567"/>
                  <a:pt x="2005946" y="502310"/>
                </a:cubicBezTo>
                <a:cubicBezTo>
                  <a:pt x="2001008" y="518529"/>
                  <a:pt x="1989895" y="528510"/>
                  <a:pt x="1976314" y="535996"/>
                </a:cubicBezTo>
                <a:cubicBezTo>
                  <a:pt x="1963967" y="538491"/>
                  <a:pt x="1950385" y="537244"/>
                  <a:pt x="1939273" y="533501"/>
                </a:cubicBezTo>
                <a:cubicBezTo>
                  <a:pt x="1926926" y="528510"/>
                  <a:pt x="1917049" y="524767"/>
                  <a:pt x="1907171" y="517281"/>
                </a:cubicBezTo>
                <a:cubicBezTo>
                  <a:pt x="1899763" y="513539"/>
                  <a:pt x="1894824" y="512291"/>
                  <a:pt x="1886182" y="512291"/>
                </a:cubicBezTo>
                <a:cubicBezTo>
                  <a:pt x="1883712" y="512291"/>
                  <a:pt x="1880008" y="512291"/>
                  <a:pt x="1877539" y="514786"/>
                </a:cubicBezTo>
                <a:cubicBezTo>
                  <a:pt x="1872600" y="517281"/>
                  <a:pt x="1868896" y="522272"/>
                  <a:pt x="1868896" y="528510"/>
                </a:cubicBezTo>
                <a:cubicBezTo>
                  <a:pt x="1870131" y="533501"/>
                  <a:pt x="1872600" y="537244"/>
                  <a:pt x="1876304" y="540987"/>
                </a:cubicBezTo>
                <a:cubicBezTo>
                  <a:pt x="1878773" y="543482"/>
                  <a:pt x="1882477" y="544729"/>
                  <a:pt x="1886182" y="545977"/>
                </a:cubicBezTo>
                <a:cubicBezTo>
                  <a:pt x="1904702" y="550968"/>
                  <a:pt x="1919518" y="554711"/>
                  <a:pt x="1936804" y="562196"/>
                </a:cubicBezTo>
                <a:cubicBezTo>
                  <a:pt x="1946681" y="564692"/>
                  <a:pt x="1955324" y="569682"/>
                  <a:pt x="1965202" y="575920"/>
                </a:cubicBezTo>
                <a:cubicBezTo>
                  <a:pt x="1981253" y="584654"/>
                  <a:pt x="1996069" y="598378"/>
                  <a:pt x="2005946" y="615845"/>
                </a:cubicBezTo>
                <a:cubicBezTo>
                  <a:pt x="2018293" y="637054"/>
                  <a:pt x="2024467" y="658264"/>
                  <a:pt x="2025701" y="683217"/>
                </a:cubicBezTo>
                <a:cubicBezTo>
                  <a:pt x="2025701" y="700684"/>
                  <a:pt x="2021997" y="714408"/>
                  <a:pt x="2015824" y="730627"/>
                </a:cubicBezTo>
                <a:cubicBezTo>
                  <a:pt x="1997303" y="779285"/>
                  <a:pt x="1951620" y="811724"/>
                  <a:pt x="1899763" y="810476"/>
                </a:cubicBezTo>
                <a:lnTo>
                  <a:pt x="1898528" y="810476"/>
                </a:lnTo>
                <a:cubicBezTo>
                  <a:pt x="1896059" y="811724"/>
                  <a:pt x="1894824" y="811724"/>
                  <a:pt x="1892355" y="811724"/>
                </a:cubicBezTo>
                <a:cubicBezTo>
                  <a:pt x="1849141" y="811724"/>
                  <a:pt x="1812100" y="798000"/>
                  <a:pt x="1778764" y="768056"/>
                </a:cubicBezTo>
                <a:cubicBezTo>
                  <a:pt x="1765182" y="755580"/>
                  <a:pt x="1757774" y="739361"/>
                  <a:pt x="1757774" y="720646"/>
                </a:cubicBezTo>
                <a:cubicBezTo>
                  <a:pt x="1757774" y="714408"/>
                  <a:pt x="1759009" y="709417"/>
                  <a:pt x="1760243" y="703179"/>
                </a:cubicBezTo>
                <a:cubicBezTo>
                  <a:pt x="1765182" y="690703"/>
                  <a:pt x="1775060" y="678226"/>
                  <a:pt x="1786172" y="671988"/>
                </a:cubicBezTo>
                <a:cubicBezTo>
                  <a:pt x="1802223" y="663255"/>
                  <a:pt x="1819508" y="664502"/>
                  <a:pt x="1834325" y="673236"/>
                </a:cubicBezTo>
                <a:cubicBezTo>
                  <a:pt x="1839263" y="676979"/>
                  <a:pt x="1844202" y="680722"/>
                  <a:pt x="1850376" y="683217"/>
                </a:cubicBezTo>
                <a:cubicBezTo>
                  <a:pt x="1856549" y="686960"/>
                  <a:pt x="1862722" y="690703"/>
                  <a:pt x="1870131" y="693198"/>
                </a:cubicBezTo>
                <a:cubicBezTo>
                  <a:pt x="1875069" y="695693"/>
                  <a:pt x="1881243" y="696941"/>
                  <a:pt x="1887416" y="699436"/>
                </a:cubicBezTo>
                <a:lnTo>
                  <a:pt x="1889886" y="699436"/>
                </a:lnTo>
                <a:cubicBezTo>
                  <a:pt x="1893590" y="699436"/>
                  <a:pt x="1897294" y="696941"/>
                  <a:pt x="1899763" y="694446"/>
                </a:cubicBezTo>
                <a:cubicBezTo>
                  <a:pt x="1904702" y="690703"/>
                  <a:pt x="1905937" y="686960"/>
                  <a:pt x="1905937" y="681969"/>
                </a:cubicBezTo>
                <a:lnTo>
                  <a:pt x="1905937" y="679474"/>
                </a:lnTo>
                <a:cubicBezTo>
                  <a:pt x="1905937" y="675731"/>
                  <a:pt x="1904702" y="671988"/>
                  <a:pt x="1902232" y="669493"/>
                </a:cubicBezTo>
                <a:cubicBezTo>
                  <a:pt x="1899763" y="666998"/>
                  <a:pt x="1897294" y="664502"/>
                  <a:pt x="1896059" y="663255"/>
                </a:cubicBezTo>
                <a:cubicBezTo>
                  <a:pt x="1889886" y="662007"/>
                  <a:pt x="1886182" y="659512"/>
                  <a:pt x="1881243" y="658264"/>
                </a:cubicBezTo>
                <a:cubicBezTo>
                  <a:pt x="1872600" y="657016"/>
                  <a:pt x="1867661" y="655769"/>
                  <a:pt x="1860253" y="654521"/>
                </a:cubicBezTo>
                <a:cubicBezTo>
                  <a:pt x="1833090" y="647035"/>
                  <a:pt x="1810866" y="634559"/>
                  <a:pt x="1791111" y="613349"/>
                </a:cubicBezTo>
                <a:cubicBezTo>
                  <a:pt x="1771356" y="590892"/>
                  <a:pt x="1760243" y="564692"/>
                  <a:pt x="1760243" y="534748"/>
                </a:cubicBezTo>
                <a:cubicBezTo>
                  <a:pt x="1760243" y="504805"/>
                  <a:pt x="1771356" y="477357"/>
                  <a:pt x="1791111" y="456147"/>
                </a:cubicBezTo>
                <a:cubicBezTo>
                  <a:pt x="1804692" y="439928"/>
                  <a:pt x="1821978" y="428699"/>
                  <a:pt x="1842967" y="423709"/>
                </a:cubicBezTo>
                <a:cubicBezTo>
                  <a:pt x="1856549" y="418718"/>
                  <a:pt x="1872600" y="417471"/>
                  <a:pt x="1886182" y="417471"/>
                </a:cubicBezTo>
                <a:close/>
                <a:moveTo>
                  <a:pt x="546558" y="417471"/>
                </a:moveTo>
                <a:cubicBezTo>
                  <a:pt x="652133" y="417471"/>
                  <a:pt x="740319" y="506333"/>
                  <a:pt x="740319" y="613969"/>
                </a:cubicBezTo>
                <a:cubicBezTo>
                  <a:pt x="740319" y="722857"/>
                  <a:pt x="652133" y="811720"/>
                  <a:pt x="546558" y="811720"/>
                </a:cubicBezTo>
                <a:cubicBezTo>
                  <a:pt x="438498" y="811720"/>
                  <a:pt x="351554" y="722857"/>
                  <a:pt x="351554" y="613969"/>
                </a:cubicBezTo>
                <a:cubicBezTo>
                  <a:pt x="351554" y="506333"/>
                  <a:pt x="438498" y="417471"/>
                  <a:pt x="546558" y="417471"/>
                </a:cubicBezTo>
                <a:close/>
                <a:moveTo>
                  <a:pt x="123450" y="131416"/>
                </a:moveTo>
                <a:lnTo>
                  <a:pt x="123450" y="262832"/>
                </a:lnTo>
                <a:lnTo>
                  <a:pt x="163353" y="262832"/>
                </a:lnTo>
                <a:cubicBezTo>
                  <a:pt x="180810" y="259077"/>
                  <a:pt x="195774" y="249065"/>
                  <a:pt x="205749" y="235297"/>
                </a:cubicBezTo>
                <a:cubicBezTo>
                  <a:pt x="213231" y="224033"/>
                  <a:pt x="216972" y="211517"/>
                  <a:pt x="216972" y="197750"/>
                </a:cubicBezTo>
                <a:cubicBezTo>
                  <a:pt x="216972" y="183982"/>
                  <a:pt x="213231" y="171467"/>
                  <a:pt x="205749" y="160202"/>
                </a:cubicBezTo>
                <a:cubicBezTo>
                  <a:pt x="194527" y="145183"/>
                  <a:pt x="180810" y="135171"/>
                  <a:pt x="162106" y="131416"/>
                </a:cubicBezTo>
                <a:close/>
                <a:moveTo>
                  <a:pt x="1931551" y="7509"/>
                </a:moveTo>
                <a:cubicBezTo>
                  <a:pt x="1962725" y="7509"/>
                  <a:pt x="1988911" y="31289"/>
                  <a:pt x="1992652" y="62579"/>
                </a:cubicBezTo>
                <a:lnTo>
                  <a:pt x="1992652" y="325411"/>
                </a:lnTo>
                <a:cubicBezTo>
                  <a:pt x="1992652" y="359204"/>
                  <a:pt x="1963972" y="386739"/>
                  <a:pt x="1930304" y="386739"/>
                </a:cubicBezTo>
                <a:cubicBezTo>
                  <a:pt x="1911599" y="386739"/>
                  <a:pt x="1895389" y="380481"/>
                  <a:pt x="1881672" y="366713"/>
                </a:cubicBezTo>
                <a:lnTo>
                  <a:pt x="1779421" y="235297"/>
                </a:lnTo>
                <a:lnTo>
                  <a:pt x="1779421" y="325411"/>
                </a:lnTo>
                <a:cubicBezTo>
                  <a:pt x="1779421" y="359204"/>
                  <a:pt x="1750741" y="386739"/>
                  <a:pt x="1715826" y="386739"/>
                </a:cubicBezTo>
                <a:cubicBezTo>
                  <a:pt x="1684651" y="386739"/>
                  <a:pt x="1659712" y="364210"/>
                  <a:pt x="1654724" y="332921"/>
                </a:cubicBezTo>
                <a:lnTo>
                  <a:pt x="1654724" y="70088"/>
                </a:lnTo>
                <a:cubicBezTo>
                  <a:pt x="1654724" y="36296"/>
                  <a:pt x="1682158" y="8761"/>
                  <a:pt x="1717072" y="8761"/>
                </a:cubicBezTo>
                <a:cubicBezTo>
                  <a:pt x="1737024" y="8761"/>
                  <a:pt x="1753234" y="15019"/>
                  <a:pt x="1765704" y="28786"/>
                </a:cubicBezTo>
                <a:lnTo>
                  <a:pt x="1869202" y="160202"/>
                </a:lnTo>
                <a:lnTo>
                  <a:pt x="1869202" y="70088"/>
                </a:lnTo>
                <a:cubicBezTo>
                  <a:pt x="1869202" y="36296"/>
                  <a:pt x="1896636" y="7509"/>
                  <a:pt x="1931551" y="7509"/>
                </a:cubicBezTo>
                <a:close/>
                <a:moveTo>
                  <a:pt x="1187112" y="7509"/>
                </a:moveTo>
                <a:cubicBezTo>
                  <a:pt x="1222027" y="7509"/>
                  <a:pt x="1249460" y="36296"/>
                  <a:pt x="1249460" y="70088"/>
                </a:cubicBezTo>
                <a:lnTo>
                  <a:pt x="1249460" y="160202"/>
                </a:lnTo>
                <a:lnTo>
                  <a:pt x="1352958" y="27535"/>
                </a:lnTo>
                <a:cubicBezTo>
                  <a:pt x="1365428" y="15019"/>
                  <a:pt x="1380392" y="8761"/>
                  <a:pt x="1397849" y="8761"/>
                </a:cubicBezTo>
                <a:cubicBezTo>
                  <a:pt x="1431517" y="8761"/>
                  <a:pt x="1458950" y="36296"/>
                  <a:pt x="1458950" y="70088"/>
                </a:cubicBezTo>
                <a:cubicBezTo>
                  <a:pt x="1458950" y="85107"/>
                  <a:pt x="1455210" y="97623"/>
                  <a:pt x="1447728" y="108888"/>
                </a:cubicBezTo>
                <a:lnTo>
                  <a:pt x="1374157" y="193995"/>
                </a:lnTo>
                <a:lnTo>
                  <a:pt x="1447728" y="287864"/>
                </a:lnTo>
                <a:cubicBezTo>
                  <a:pt x="1456457" y="297876"/>
                  <a:pt x="1458950" y="310392"/>
                  <a:pt x="1458950" y="325411"/>
                </a:cubicBezTo>
                <a:cubicBezTo>
                  <a:pt x="1458950" y="359204"/>
                  <a:pt x="1431517" y="387990"/>
                  <a:pt x="1397849" y="387990"/>
                </a:cubicBezTo>
                <a:cubicBezTo>
                  <a:pt x="1380392" y="387990"/>
                  <a:pt x="1365428" y="381732"/>
                  <a:pt x="1352958" y="369217"/>
                </a:cubicBezTo>
                <a:lnTo>
                  <a:pt x="1249460" y="236549"/>
                </a:lnTo>
                <a:lnTo>
                  <a:pt x="1249460" y="325411"/>
                </a:lnTo>
                <a:cubicBezTo>
                  <a:pt x="1249460" y="359204"/>
                  <a:pt x="1222027" y="386739"/>
                  <a:pt x="1187112" y="386739"/>
                </a:cubicBezTo>
                <a:cubicBezTo>
                  <a:pt x="1155938" y="386739"/>
                  <a:pt x="1128504" y="362959"/>
                  <a:pt x="1124764" y="331669"/>
                </a:cubicBezTo>
                <a:lnTo>
                  <a:pt x="1124764" y="70088"/>
                </a:lnTo>
                <a:cubicBezTo>
                  <a:pt x="1124764" y="36296"/>
                  <a:pt x="1153444" y="7509"/>
                  <a:pt x="1187112" y="7509"/>
                </a:cubicBezTo>
                <a:close/>
                <a:moveTo>
                  <a:pt x="432697" y="7509"/>
                </a:moveTo>
                <a:cubicBezTo>
                  <a:pt x="465118" y="7509"/>
                  <a:pt x="491305" y="31289"/>
                  <a:pt x="495046" y="62579"/>
                </a:cubicBezTo>
                <a:lnTo>
                  <a:pt x="495046" y="227788"/>
                </a:lnTo>
                <a:cubicBezTo>
                  <a:pt x="496293" y="252819"/>
                  <a:pt x="514997" y="270342"/>
                  <a:pt x="539936" y="270342"/>
                </a:cubicBezTo>
                <a:cubicBezTo>
                  <a:pt x="563629" y="270342"/>
                  <a:pt x="582333" y="252819"/>
                  <a:pt x="584827" y="227788"/>
                </a:cubicBezTo>
                <a:lnTo>
                  <a:pt x="584827" y="62579"/>
                </a:lnTo>
                <a:cubicBezTo>
                  <a:pt x="587321" y="31289"/>
                  <a:pt x="614754" y="6258"/>
                  <a:pt x="644682" y="7509"/>
                </a:cubicBezTo>
                <a:cubicBezTo>
                  <a:pt x="677103" y="7509"/>
                  <a:pt x="703289" y="31289"/>
                  <a:pt x="707030" y="62579"/>
                </a:cubicBezTo>
                <a:lnTo>
                  <a:pt x="707030" y="241555"/>
                </a:lnTo>
                <a:cubicBezTo>
                  <a:pt x="698301" y="327914"/>
                  <a:pt x="625977" y="394248"/>
                  <a:pt x="539936" y="392997"/>
                </a:cubicBezTo>
                <a:cubicBezTo>
                  <a:pt x="452649" y="394248"/>
                  <a:pt x="380325" y="327914"/>
                  <a:pt x="370349" y="241555"/>
                </a:cubicBezTo>
                <a:lnTo>
                  <a:pt x="370349" y="62579"/>
                </a:lnTo>
                <a:cubicBezTo>
                  <a:pt x="374090" y="31289"/>
                  <a:pt x="401523" y="6258"/>
                  <a:pt x="432697" y="7509"/>
                </a:cubicBezTo>
                <a:close/>
                <a:moveTo>
                  <a:pt x="1551226" y="6258"/>
                </a:moveTo>
                <a:cubicBezTo>
                  <a:pt x="1586141" y="6258"/>
                  <a:pt x="1613574" y="35044"/>
                  <a:pt x="1613574" y="68837"/>
                </a:cubicBezTo>
                <a:lnTo>
                  <a:pt x="1613574" y="324160"/>
                </a:lnTo>
                <a:cubicBezTo>
                  <a:pt x="1613574" y="357952"/>
                  <a:pt x="1586141" y="386739"/>
                  <a:pt x="1551226" y="386739"/>
                </a:cubicBezTo>
                <a:cubicBezTo>
                  <a:pt x="1520052" y="386739"/>
                  <a:pt x="1493866" y="362959"/>
                  <a:pt x="1490125" y="331669"/>
                </a:cubicBezTo>
                <a:lnTo>
                  <a:pt x="1490125" y="68837"/>
                </a:lnTo>
                <a:cubicBezTo>
                  <a:pt x="1490125" y="35044"/>
                  <a:pt x="1517558" y="6258"/>
                  <a:pt x="1551226" y="6258"/>
                </a:cubicBezTo>
                <a:close/>
                <a:moveTo>
                  <a:pt x="1015030" y="6258"/>
                </a:moveTo>
                <a:cubicBezTo>
                  <a:pt x="1047452" y="6258"/>
                  <a:pt x="1073638" y="30038"/>
                  <a:pt x="1077379" y="61327"/>
                </a:cubicBezTo>
                <a:lnTo>
                  <a:pt x="1077379" y="324160"/>
                </a:lnTo>
                <a:cubicBezTo>
                  <a:pt x="1077379" y="357952"/>
                  <a:pt x="1049946" y="386739"/>
                  <a:pt x="1015030" y="386739"/>
                </a:cubicBezTo>
                <a:cubicBezTo>
                  <a:pt x="996326" y="386739"/>
                  <a:pt x="980115" y="379229"/>
                  <a:pt x="967646" y="365462"/>
                </a:cubicBezTo>
                <a:lnTo>
                  <a:pt x="864148" y="235297"/>
                </a:lnTo>
                <a:lnTo>
                  <a:pt x="864148" y="325411"/>
                </a:lnTo>
                <a:cubicBezTo>
                  <a:pt x="864148" y="359204"/>
                  <a:pt x="836714" y="386739"/>
                  <a:pt x="801799" y="386739"/>
                </a:cubicBezTo>
                <a:cubicBezTo>
                  <a:pt x="770625" y="386739"/>
                  <a:pt x="744439" y="362959"/>
                  <a:pt x="740698" y="331669"/>
                </a:cubicBezTo>
                <a:lnTo>
                  <a:pt x="740698" y="68837"/>
                </a:lnTo>
                <a:cubicBezTo>
                  <a:pt x="740698" y="35044"/>
                  <a:pt x="768131" y="7509"/>
                  <a:pt x="803046" y="7509"/>
                </a:cubicBezTo>
                <a:lnTo>
                  <a:pt x="809281" y="7509"/>
                </a:lnTo>
                <a:cubicBezTo>
                  <a:pt x="825492" y="8761"/>
                  <a:pt x="840455" y="16270"/>
                  <a:pt x="850431" y="28786"/>
                </a:cubicBezTo>
                <a:lnTo>
                  <a:pt x="955176" y="158951"/>
                </a:lnTo>
                <a:lnTo>
                  <a:pt x="955176" y="68837"/>
                </a:lnTo>
                <a:cubicBezTo>
                  <a:pt x="955176" y="35044"/>
                  <a:pt x="982609" y="6258"/>
                  <a:pt x="1015030" y="6258"/>
                </a:cubicBezTo>
                <a:close/>
                <a:moveTo>
                  <a:pt x="77312" y="6258"/>
                </a:moveTo>
                <a:lnTo>
                  <a:pt x="170834" y="6258"/>
                </a:lnTo>
                <a:cubicBezTo>
                  <a:pt x="229442" y="13767"/>
                  <a:pt x="275580" y="42554"/>
                  <a:pt x="309248" y="88862"/>
                </a:cubicBezTo>
                <a:cubicBezTo>
                  <a:pt x="330446" y="122655"/>
                  <a:pt x="340422" y="158951"/>
                  <a:pt x="340422" y="196498"/>
                </a:cubicBezTo>
                <a:cubicBezTo>
                  <a:pt x="340422" y="235297"/>
                  <a:pt x="330446" y="270342"/>
                  <a:pt x="309248" y="302883"/>
                </a:cubicBezTo>
                <a:cubicBezTo>
                  <a:pt x="276826" y="351694"/>
                  <a:pt x="229442" y="379229"/>
                  <a:pt x="170834" y="386739"/>
                </a:cubicBezTo>
                <a:lnTo>
                  <a:pt x="77312" y="386739"/>
                </a:lnTo>
                <a:cubicBezTo>
                  <a:pt x="34915" y="386739"/>
                  <a:pt x="0" y="351694"/>
                  <a:pt x="0" y="309141"/>
                </a:cubicBezTo>
                <a:lnTo>
                  <a:pt x="0" y="83856"/>
                </a:lnTo>
                <a:cubicBezTo>
                  <a:pt x="0" y="41302"/>
                  <a:pt x="34915" y="6258"/>
                  <a:pt x="77312" y="6258"/>
                </a:cubicBezTo>
                <a:close/>
                <a:moveTo>
                  <a:pt x="2082434" y="0"/>
                </a:moveTo>
                <a:cubicBezTo>
                  <a:pt x="2114855" y="0"/>
                  <a:pt x="2141041" y="26283"/>
                  <a:pt x="2141041" y="58824"/>
                </a:cubicBezTo>
                <a:lnTo>
                  <a:pt x="2141041" y="62579"/>
                </a:lnTo>
                <a:lnTo>
                  <a:pt x="2128571" y="125158"/>
                </a:lnTo>
                <a:cubicBezTo>
                  <a:pt x="2123584" y="150190"/>
                  <a:pt x="2102385" y="166460"/>
                  <a:pt x="2077446" y="166460"/>
                </a:cubicBezTo>
                <a:cubicBezTo>
                  <a:pt x="2053753" y="166460"/>
                  <a:pt x="2032555" y="150190"/>
                  <a:pt x="2026320" y="125158"/>
                </a:cubicBezTo>
                <a:lnTo>
                  <a:pt x="2025073" y="58824"/>
                </a:lnTo>
                <a:cubicBezTo>
                  <a:pt x="2025073" y="26283"/>
                  <a:pt x="2052506" y="0"/>
                  <a:pt x="2082434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" name="Freeform 315">
            <a:extLst>
              <a:ext uri="{FF2B5EF4-FFF2-40B4-BE49-F238E27FC236}">
                <a16:creationId xmlns:a16="http://schemas.microsoft.com/office/drawing/2014/main" id="{10A23306-5975-184C-B8D8-EEAFFFE3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688" y="2670664"/>
            <a:ext cx="1178720" cy="354441"/>
          </a:xfrm>
          <a:custGeom>
            <a:avLst/>
            <a:gdLst>
              <a:gd name="T0" fmla="*/ 658 w 1892"/>
              <a:gd name="T1" fmla="*/ 475 h 569"/>
              <a:gd name="T2" fmla="*/ 750 w 1892"/>
              <a:gd name="T3" fmla="*/ 75 h 569"/>
              <a:gd name="T4" fmla="*/ 817 w 1892"/>
              <a:gd name="T5" fmla="*/ 45 h 569"/>
              <a:gd name="T6" fmla="*/ 536 w 1892"/>
              <a:gd name="T7" fmla="*/ 10 h 569"/>
              <a:gd name="T8" fmla="*/ 527 w 1892"/>
              <a:gd name="T9" fmla="*/ 45 h 569"/>
              <a:gd name="T10" fmla="*/ 551 w 1892"/>
              <a:gd name="T11" fmla="*/ 85 h 569"/>
              <a:gd name="T12" fmla="*/ 370 w 1892"/>
              <a:gd name="T13" fmla="*/ 84 h 569"/>
              <a:gd name="T14" fmla="*/ 417 w 1892"/>
              <a:gd name="T15" fmla="*/ 45 h 569"/>
              <a:gd name="T16" fmla="*/ 149 w 1892"/>
              <a:gd name="T17" fmla="*/ 10 h 569"/>
              <a:gd name="T18" fmla="*/ 140 w 1892"/>
              <a:gd name="T19" fmla="*/ 45 h 569"/>
              <a:gd name="T20" fmla="*/ 178 w 1892"/>
              <a:gd name="T21" fmla="*/ 106 h 569"/>
              <a:gd name="T22" fmla="*/ 90 w 1892"/>
              <a:gd name="T23" fmla="*/ 425 h 569"/>
              <a:gd name="T24" fmla="*/ 0 w 1892"/>
              <a:gd name="T25" fmla="*/ 556 h 569"/>
              <a:gd name="T26" fmla="*/ 299 w 1892"/>
              <a:gd name="T27" fmla="*/ 516 h 569"/>
              <a:gd name="T28" fmla="*/ 262 w 1892"/>
              <a:gd name="T29" fmla="*/ 474 h 569"/>
              <a:gd name="T30" fmla="*/ 307 w 1892"/>
              <a:gd name="T31" fmla="*/ 310 h 569"/>
              <a:gd name="T32" fmla="*/ 430 w 1892"/>
              <a:gd name="T33" fmla="*/ 484 h 569"/>
              <a:gd name="T34" fmla="*/ 725 w 1892"/>
              <a:gd name="T35" fmla="*/ 556 h 569"/>
              <a:gd name="T36" fmla="*/ 734 w 1892"/>
              <a:gd name="T37" fmla="*/ 518 h 569"/>
              <a:gd name="T38" fmla="*/ 846 w 1892"/>
              <a:gd name="T39" fmla="*/ 10 h 569"/>
              <a:gd name="T40" fmla="*/ 837 w 1892"/>
              <a:gd name="T41" fmla="*/ 45 h 569"/>
              <a:gd name="T42" fmla="*/ 751 w 1892"/>
              <a:gd name="T43" fmla="*/ 556 h 569"/>
              <a:gd name="T44" fmla="*/ 1009 w 1892"/>
              <a:gd name="T45" fmla="*/ 518 h 569"/>
              <a:gd name="T46" fmla="*/ 975 w 1892"/>
              <a:gd name="T47" fmla="*/ 464 h 569"/>
              <a:gd name="T48" fmla="*/ 1011 w 1892"/>
              <a:gd name="T49" fmla="*/ 331 h 569"/>
              <a:gd name="T50" fmla="*/ 1124 w 1892"/>
              <a:gd name="T51" fmla="*/ 331 h 569"/>
              <a:gd name="T52" fmla="*/ 1233 w 1892"/>
              <a:gd name="T53" fmla="*/ 226 h 569"/>
              <a:gd name="T54" fmla="*/ 1071 w 1892"/>
              <a:gd name="T55" fmla="*/ 121 h 569"/>
              <a:gd name="T56" fmla="*/ 1237 w 1892"/>
              <a:gd name="T57" fmla="*/ 121 h 569"/>
              <a:gd name="T58" fmla="*/ 1308 w 1892"/>
              <a:gd name="T59" fmla="*/ 156 h 569"/>
              <a:gd name="T60" fmla="*/ 846 w 1892"/>
              <a:gd name="T61" fmla="*/ 10 h 569"/>
              <a:gd name="T62" fmla="*/ 1677 w 1892"/>
              <a:gd name="T63" fmla="*/ 460 h 569"/>
              <a:gd name="T64" fmla="*/ 1796 w 1892"/>
              <a:gd name="T65" fmla="*/ 547 h 569"/>
              <a:gd name="T66" fmla="*/ 1604 w 1892"/>
              <a:gd name="T67" fmla="*/ 568 h 569"/>
              <a:gd name="T68" fmla="*/ 1275 w 1892"/>
              <a:gd name="T69" fmla="*/ 328 h 569"/>
              <a:gd name="T70" fmla="*/ 1735 w 1892"/>
              <a:gd name="T71" fmla="*/ 4 h 569"/>
              <a:gd name="T72" fmla="*/ 1891 w 1892"/>
              <a:gd name="T73" fmla="*/ 29 h 569"/>
              <a:gd name="T74" fmla="*/ 1835 w 1892"/>
              <a:gd name="T75" fmla="*/ 163 h 569"/>
              <a:gd name="T76" fmla="*/ 1705 w 1892"/>
              <a:gd name="T77" fmla="*/ 109 h 569"/>
              <a:gd name="T78" fmla="*/ 1473 w 1892"/>
              <a:gd name="T79" fmla="*/ 293 h 569"/>
              <a:gd name="T80" fmla="*/ 1677 w 1892"/>
              <a:gd name="T81" fmla="*/ 46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2" h="569">
                <a:moveTo>
                  <a:pt x="658" y="475"/>
                </a:moveTo>
                <a:lnTo>
                  <a:pt x="658" y="475"/>
                </a:lnTo>
                <a:cubicBezTo>
                  <a:pt x="644" y="459"/>
                  <a:pt x="516" y="261"/>
                  <a:pt x="516" y="261"/>
                </a:cubicBezTo>
                <a:lnTo>
                  <a:pt x="750" y="75"/>
                </a:lnTo>
                <a:lnTo>
                  <a:pt x="750" y="75"/>
                </a:lnTo>
                <a:cubicBezTo>
                  <a:pt x="789" y="42"/>
                  <a:pt x="817" y="45"/>
                  <a:pt x="817" y="45"/>
                </a:cubicBezTo>
                <a:lnTo>
                  <a:pt x="825" y="10"/>
                </a:lnTo>
                <a:lnTo>
                  <a:pt x="536" y="10"/>
                </a:lnTo>
                <a:lnTo>
                  <a:pt x="527" y="45"/>
                </a:lnTo>
                <a:lnTo>
                  <a:pt x="527" y="45"/>
                </a:lnTo>
                <a:cubicBezTo>
                  <a:pt x="547" y="47"/>
                  <a:pt x="574" y="64"/>
                  <a:pt x="551" y="85"/>
                </a:cubicBezTo>
                <a:lnTo>
                  <a:pt x="551" y="85"/>
                </a:lnTo>
                <a:cubicBezTo>
                  <a:pt x="549" y="88"/>
                  <a:pt x="320" y="263"/>
                  <a:pt x="320" y="263"/>
                </a:cubicBezTo>
                <a:lnTo>
                  <a:pt x="370" y="84"/>
                </a:lnTo>
                <a:lnTo>
                  <a:pt x="370" y="84"/>
                </a:lnTo>
                <a:cubicBezTo>
                  <a:pt x="379" y="49"/>
                  <a:pt x="417" y="45"/>
                  <a:pt x="417" y="45"/>
                </a:cubicBezTo>
                <a:lnTo>
                  <a:pt x="426" y="10"/>
                </a:lnTo>
                <a:lnTo>
                  <a:pt x="149" y="10"/>
                </a:lnTo>
                <a:lnTo>
                  <a:pt x="140" y="45"/>
                </a:lnTo>
                <a:lnTo>
                  <a:pt x="140" y="45"/>
                </a:lnTo>
                <a:cubicBezTo>
                  <a:pt x="153" y="49"/>
                  <a:pt x="191" y="56"/>
                  <a:pt x="178" y="106"/>
                </a:cubicBezTo>
                <a:lnTo>
                  <a:pt x="178" y="106"/>
                </a:lnTo>
                <a:cubicBezTo>
                  <a:pt x="85" y="440"/>
                  <a:pt x="96" y="406"/>
                  <a:pt x="90" y="425"/>
                </a:cubicBezTo>
                <a:lnTo>
                  <a:pt x="90" y="425"/>
                </a:lnTo>
                <a:cubicBezTo>
                  <a:pt x="65" y="521"/>
                  <a:pt x="25" y="516"/>
                  <a:pt x="9" y="517"/>
                </a:cubicBezTo>
                <a:lnTo>
                  <a:pt x="0" y="556"/>
                </a:lnTo>
                <a:lnTo>
                  <a:pt x="289" y="556"/>
                </a:lnTo>
                <a:lnTo>
                  <a:pt x="299" y="516"/>
                </a:lnTo>
                <a:lnTo>
                  <a:pt x="299" y="516"/>
                </a:lnTo>
                <a:cubicBezTo>
                  <a:pt x="299" y="516"/>
                  <a:pt x="254" y="508"/>
                  <a:pt x="262" y="474"/>
                </a:cubicBezTo>
                <a:lnTo>
                  <a:pt x="262" y="474"/>
                </a:lnTo>
                <a:cubicBezTo>
                  <a:pt x="271" y="442"/>
                  <a:pt x="307" y="310"/>
                  <a:pt x="307" y="310"/>
                </a:cubicBezTo>
                <a:lnTo>
                  <a:pt x="307" y="310"/>
                </a:lnTo>
                <a:cubicBezTo>
                  <a:pt x="357" y="391"/>
                  <a:pt x="369" y="401"/>
                  <a:pt x="430" y="484"/>
                </a:cubicBezTo>
                <a:lnTo>
                  <a:pt x="430" y="484"/>
                </a:lnTo>
                <a:cubicBezTo>
                  <a:pt x="490" y="567"/>
                  <a:pt x="554" y="556"/>
                  <a:pt x="725" y="556"/>
                </a:cubicBezTo>
                <a:lnTo>
                  <a:pt x="734" y="518"/>
                </a:lnTo>
                <a:lnTo>
                  <a:pt x="734" y="518"/>
                </a:lnTo>
                <a:cubicBezTo>
                  <a:pt x="698" y="517"/>
                  <a:pt x="673" y="491"/>
                  <a:pt x="658" y="475"/>
                </a:cubicBezTo>
                <a:close/>
                <a:moveTo>
                  <a:pt x="846" y="10"/>
                </a:moveTo>
                <a:lnTo>
                  <a:pt x="837" y="45"/>
                </a:lnTo>
                <a:lnTo>
                  <a:pt x="837" y="45"/>
                </a:lnTo>
                <a:cubicBezTo>
                  <a:pt x="837" y="45"/>
                  <a:pt x="892" y="51"/>
                  <a:pt x="875" y="106"/>
                </a:cubicBezTo>
                <a:lnTo>
                  <a:pt x="751" y="556"/>
                </a:lnTo>
                <a:lnTo>
                  <a:pt x="999" y="557"/>
                </a:lnTo>
                <a:lnTo>
                  <a:pt x="1009" y="518"/>
                </a:lnTo>
                <a:lnTo>
                  <a:pt x="1009" y="518"/>
                </a:lnTo>
                <a:cubicBezTo>
                  <a:pt x="1009" y="518"/>
                  <a:pt x="962" y="507"/>
                  <a:pt x="975" y="464"/>
                </a:cubicBezTo>
                <a:lnTo>
                  <a:pt x="975" y="464"/>
                </a:lnTo>
                <a:cubicBezTo>
                  <a:pt x="976" y="460"/>
                  <a:pt x="1011" y="331"/>
                  <a:pt x="1011" y="331"/>
                </a:cubicBezTo>
                <a:lnTo>
                  <a:pt x="1124" y="331"/>
                </a:lnTo>
                <a:lnTo>
                  <a:pt x="1124" y="331"/>
                </a:lnTo>
                <a:cubicBezTo>
                  <a:pt x="1181" y="331"/>
                  <a:pt x="1200" y="360"/>
                  <a:pt x="1200" y="360"/>
                </a:cubicBezTo>
                <a:lnTo>
                  <a:pt x="1233" y="226"/>
                </a:lnTo>
                <a:lnTo>
                  <a:pt x="1042" y="226"/>
                </a:lnTo>
                <a:lnTo>
                  <a:pt x="1071" y="121"/>
                </a:lnTo>
                <a:lnTo>
                  <a:pt x="1237" y="121"/>
                </a:lnTo>
                <a:lnTo>
                  <a:pt x="1237" y="121"/>
                </a:lnTo>
                <a:cubicBezTo>
                  <a:pt x="1267" y="121"/>
                  <a:pt x="1289" y="142"/>
                  <a:pt x="1289" y="156"/>
                </a:cubicBezTo>
                <a:lnTo>
                  <a:pt x="1308" y="156"/>
                </a:lnTo>
                <a:lnTo>
                  <a:pt x="1345" y="10"/>
                </a:lnTo>
                <a:lnTo>
                  <a:pt x="846" y="10"/>
                </a:lnTo>
                <a:close/>
                <a:moveTo>
                  <a:pt x="1677" y="460"/>
                </a:moveTo>
                <a:lnTo>
                  <a:pt x="1677" y="460"/>
                </a:lnTo>
                <a:cubicBezTo>
                  <a:pt x="1722" y="460"/>
                  <a:pt x="1778" y="447"/>
                  <a:pt x="1823" y="433"/>
                </a:cubicBezTo>
                <a:lnTo>
                  <a:pt x="1796" y="547"/>
                </a:lnTo>
                <a:lnTo>
                  <a:pt x="1796" y="547"/>
                </a:lnTo>
                <a:cubicBezTo>
                  <a:pt x="1740" y="558"/>
                  <a:pt x="1677" y="567"/>
                  <a:pt x="1604" y="568"/>
                </a:cubicBezTo>
                <a:lnTo>
                  <a:pt x="1604" y="568"/>
                </a:lnTo>
                <a:cubicBezTo>
                  <a:pt x="1374" y="568"/>
                  <a:pt x="1275" y="451"/>
                  <a:pt x="1275" y="328"/>
                </a:cubicBezTo>
                <a:lnTo>
                  <a:pt x="1275" y="328"/>
                </a:lnTo>
                <a:cubicBezTo>
                  <a:pt x="1274" y="164"/>
                  <a:pt x="1451" y="0"/>
                  <a:pt x="1735" y="4"/>
                </a:cubicBezTo>
                <a:lnTo>
                  <a:pt x="1735" y="4"/>
                </a:lnTo>
                <a:cubicBezTo>
                  <a:pt x="1795" y="5"/>
                  <a:pt x="1853" y="16"/>
                  <a:pt x="1891" y="29"/>
                </a:cubicBezTo>
                <a:lnTo>
                  <a:pt x="1854" y="163"/>
                </a:lnTo>
                <a:lnTo>
                  <a:pt x="1835" y="163"/>
                </a:lnTo>
                <a:lnTo>
                  <a:pt x="1835" y="163"/>
                </a:lnTo>
                <a:cubicBezTo>
                  <a:pt x="1811" y="133"/>
                  <a:pt x="1776" y="109"/>
                  <a:pt x="1705" y="109"/>
                </a:cubicBezTo>
                <a:lnTo>
                  <a:pt x="1705" y="109"/>
                </a:lnTo>
                <a:cubicBezTo>
                  <a:pt x="1561" y="109"/>
                  <a:pt x="1473" y="188"/>
                  <a:pt x="1473" y="293"/>
                </a:cubicBezTo>
                <a:lnTo>
                  <a:pt x="1473" y="293"/>
                </a:lnTo>
                <a:cubicBezTo>
                  <a:pt x="1473" y="388"/>
                  <a:pt x="1554" y="460"/>
                  <a:pt x="1677" y="46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" name="Freeform 316">
            <a:extLst>
              <a:ext uri="{FF2B5EF4-FFF2-40B4-BE49-F238E27FC236}">
                <a16:creationId xmlns:a16="http://schemas.microsoft.com/office/drawing/2014/main" id="{C27DF45A-01D9-D89C-B95B-2090309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630" y="1033720"/>
            <a:ext cx="544024" cy="549519"/>
          </a:xfrm>
          <a:custGeom>
            <a:avLst/>
            <a:gdLst>
              <a:gd name="T0" fmla="*/ 481 w 875"/>
              <a:gd name="T1" fmla="*/ 549 h 881"/>
              <a:gd name="T2" fmla="*/ 370 w 875"/>
              <a:gd name="T3" fmla="*/ 429 h 881"/>
              <a:gd name="T4" fmla="*/ 153 w 875"/>
              <a:gd name="T5" fmla="*/ 549 h 881"/>
              <a:gd name="T6" fmla="*/ 392 w 875"/>
              <a:gd name="T7" fmla="*/ 293 h 881"/>
              <a:gd name="T8" fmla="*/ 506 w 875"/>
              <a:gd name="T9" fmla="*/ 413 h 881"/>
              <a:gd name="T10" fmla="*/ 720 w 875"/>
              <a:gd name="T11" fmla="*/ 293 h 881"/>
              <a:gd name="T12" fmla="*/ 481 w 875"/>
              <a:gd name="T13" fmla="*/ 549 h 881"/>
              <a:gd name="T14" fmla="*/ 438 w 875"/>
              <a:gd name="T15" fmla="*/ 0 h 881"/>
              <a:gd name="T16" fmla="*/ 438 w 875"/>
              <a:gd name="T17" fmla="*/ 0 h 881"/>
              <a:gd name="T18" fmla="*/ 0 w 875"/>
              <a:gd name="T19" fmla="*/ 408 h 881"/>
              <a:gd name="T20" fmla="*/ 0 w 875"/>
              <a:gd name="T21" fmla="*/ 408 h 881"/>
              <a:gd name="T22" fmla="*/ 164 w 875"/>
              <a:gd name="T23" fmla="*/ 725 h 881"/>
              <a:gd name="T24" fmla="*/ 164 w 875"/>
              <a:gd name="T25" fmla="*/ 880 h 881"/>
              <a:gd name="T26" fmla="*/ 313 w 875"/>
              <a:gd name="T27" fmla="*/ 798 h 881"/>
              <a:gd name="T28" fmla="*/ 313 w 875"/>
              <a:gd name="T29" fmla="*/ 798 h 881"/>
              <a:gd name="T30" fmla="*/ 438 w 875"/>
              <a:gd name="T31" fmla="*/ 815 h 881"/>
              <a:gd name="T32" fmla="*/ 438 w 875"/>
              <a:gd name="T33" fmla="*/ 815 h 881"/>
              <a:gd name="T34" fmla="*/ 874 w 875"/>
              <a:gd name="T35" fmla="*/ 407 h 881"/>
              <a:gd name="T36" fmla="*/ 874 w 875"/>
              <a:gd name="T37" fmla="*/ 407 h 881"/>
              <a:gd name="T38" fmla="*/ 438 w 875"/>
              <a:gd name="T39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5" h="881">
                <a:moveTo>
                  <a:pt x="481" y="549"/>
                </a:moveTo>
                <a:lnTo>
                  <a:pt x="370" y="429"/>
                </a:lnTo>
                <a:lnTo>
                  <a:pt x="153" y="549"/>
                </a:lnTo>
                <a:lnTo>
                  <a:pt x="392" y="293"/>
                </a:lnTo>
                <a:lnTo>
                  <a:pt x="506" y="413"/>
                </a:lnTo>
                <a:lnTo>
                  <a:pt x="720" y="293"/>
                </a:lnTo>
                <a:lnTo>
                  <a:pt x="481" y="549"/>
                </a:lnTo>
                <a:close/>
                <a:moveTo>
                  <a:pt x="438" y="0"/>
                </a:moveTo>
                <a:lnTo>
                  <a:pt x="438" y="0"/>
                </a:lnTo>
                <a:cubicBezTo>
                  <a:pt x="196" y="0"/>
                  <a:pt x="0" y="183"/>
                  <a:pt x="0" y="408"/>
                </a:cubicBezTo>
                <a:lnTo>
                  <a:pt x="0" y="408"/>
                </a:lnTo>
                <a:cubicBezTo>
                  <a:pt x="0" y="535"/>
                  <a:pt x="64" y="650"/>
                  <a:pt x="164" y="725"/>
                </a:cubicBezTo>
                <a:lnTo>
                  <a:pt x="164" y="880"/>
                </a:lnTo>
                <a:lnTo>
                  <a:pt x="313" y="798"/>
                </a:lnTo>
                <a:lnTo>
                  <a:pt x="313" y="798"/>
                </a:lnTo>
                <a:cubicBezTo>
                  <a:pt x="352" y="809"/>
                  <a:pt x="394" y="815"/>
                  <a:pt x="438" y="815"/>
                </a:cubicBezTo>
                <a:lnTo>
                  <a:pt x="438" y="815"/>
                </a:lnTo>
                <a:cubicBezTo>
                  <a:pt x="679" y="815"/>
                  <a:pt x="874" y="632"/>
                  <a:pt x="874" y="407"/>
                </a:cubicBezTo>
                <a:lnTo>
                  <a:pt x="874" y="407"/>
                </a:lnTo>
                <a:cubicBezTo>
                  <a:pt x="874" y="182"/>
                  <a:pt x="679" y="0"/>
                  <a:pt x="438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5892054-0E14-8283-0E32-9E2865F3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808" y="989135"/>
            <a:ext cx="505292" cy="586754"/>
          </a:xfrm>
          <a:custGeom>
            <a:avLst/>
            <a:gdLst>
              <a:gd name="connsiteX0" fmla="*/ 299891 w 1010189"/>
              <a:gd name="connsiteY0" fmla="*/ 274652 h 1173049"/>
              <a:gd name="connsiteX1" fmla="*/ 526291 w 1010189"/>
              <a:gd name="connsiteY1" fmla="*/ 324355 h 1173049"/>
              <a:gd name="connsiteX2" fmla="*/ 750203 w 1010189"/>
              <a:gd name="connsiteY2" fmla="*/ 274652 h 1173049"/>
              <a:gd name="connsiteX3" fmla="*/ 976602 w 1010189"/>
              <a:gd name="connsiteY3" fmla="*/ 392696 h 1173049"/>
              <a:gd name="connsiteX4" fmla="*/ 1010189 w 1010189"/>
              <a:gd name="connsiteY4" fmla="*/ 859901 h 1173049"/>
              <a:gd name="connsiteX5" fmla="*/ 934308 w 1010189"/>
              <a:gd name="connsiteY5" fmla="*/ 1002796 h 1173049"/>
              <a:gd name="connsiteX6" fmla="*/ 727811 w 1010189"/>
              <a:gd name="connsiteY6" fmla="*/ 1173027 h 1173049"/>
              <a:gd name="connsiteX7" fmla="*/ 526291 w 1010189"/>
              <a:gd name="connsiteY7" fmla="*/ 1124567 h 1173049"/>
              <a:gd name="connsiteX8" fmla="*/ 323526 w 1010189"/>
              <a:gd name="connsiteY8" fmla="*/ 1173027 h 1173049"/>
              <a:gd name="connsiteX9" fmla="*/ 120761 w 1010189"/>
              <a:gd name="connsiteY9" fmla="*/ 1012736 h 1173049"/>
              <a:gd name="connsiteX10" fmla="*/ 53588 w 1010189"/>
              <a:gd name="connsiteY10" fmla="*/ 422517 h 1173049"/>
              <a:gd name="connsiteX11" fmla="*/ 299891 w 1010189"/>
              <a:gd name="connsiteY11" fmla="*/ 274652 h 1173049"/>
              <a:gd name="connsiteX12" fmla="*/ 729838 w 1010189"/>
              <a:gd name="connsiteY12" fmla="*/ 0 h 1173049"/>
              <a:gd name="connsiteX13" fmla="*/ 672627 w 1010189"/>
              <a:gd name="connsiteY13" fmla="*/ 190842 h 1173049"/>
              <a:gd name="connsiteX14" fmla="*/ 491045 w 1010189"/>
              <a:gd name="connsiteY14" fmla="*/ 281897 h 1173049"/>
              <a:gd name="connsiteX15" fmla="*/ 549500 w 1010189"/>
              <a:gd name="connsiteY15" fmla="*/ 96045 h 1173049"/>
              <a:gd name="connsiteX16" fmla="*/ 729838 w 1010189"/>
              <a:gd name="connsiteY16" fmla="*/ 0 h 117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0189" h="1173049">
                <a:moveTo>
                  <a:pt x="299891" y="274652"/>
                </a:moveTo>
                <a:cubicBezTo>
                  <a:pt x="391944" y="274652"/>
                  <a:pt x="450409" y="324355"/>
                  <a:pt x="526291" y="324355"/>
                </a:cubicBezTo>
                <a:cubicBezTo>
                  <a:pt x="599684" y="324355"/>
                  <a:pt x="644466" y="274652"/>
                  <a:pt x="750203" y="274652"/>
                </a:cubicBezTo>
                <a:cubicBezTo>
                  <a:pt x="829816" y="274652"/>
                  <a:pt x="915649" y="318142"/>
                  <a:pt x="976602" y="392696"/>
                </a:cubicBezTo>
                <a:cubicBezTo>
                  <a:pt x="777569" y="502042"/>
                  <a:pt x="809912" y="785347"/>
                  <a:pt x="1010189" y="859901"/>
                </a:cubicBezTo>
                <a:cubicBezTo>
                  <a:pt x="982822" y="922029"/>
                  <a:pt x="970383" y="949365"/>
                  <a:pt x="934308" y="1002796"/>
                </a:cubicBezTo>
                <a:cubicBezTo>
                  <a:pt x="884550" y="1078592"/>
                  <a:pt x="814888" y="1173027"/>
                  <a:pt x="727811" y="1173027"/>
                </a:cubicBezTo>
                <a:cubicBezTo>
                  <a:pt x="650686" y="1174270"/>
                  <a:pt x="630783" y="1123324"/>
                  <a:pt x="526291" y="1124567"/>
                </a:cubicBezTo>
                <a:cubicBezTo>
                  <a:pt x="423042" y="1124567"/>
                  <a:pt x="400651" y="1174270"/>
                  <a:pt x="323526" y="1173027"/>
                </a:cubicBezTo>
                <a:cubicBezTo>
                  <a:pt x="236449" y="1173027"/>
                  <a:pt x="169276" y="1088533"/>
                  <a:pt x="120761" y="1012736"/>
                </a:cubicBezTo>
                <a:cubicBezTo>
                  <a:pt x="-18561" y="801500"/>
                  <a:pt x="-32245" y="552987"/>
                  <a:pt x="53588" y="422517"/>
                </a:cubicBezTo>
                <a:cubicBezTo>
                  <a:pt x="114542" y="329325"/>
                  <a:pt x="210326" y="274652"/>
                  <a:pt x="299891" y="274652"/>
                </a:cubicBezTo>
                <a:close/>
                <a:moveTo>
                  <a:pt x="729838" y="0"/>
                </a:moveTo>
                <a:cubicBezTo>
                  <a:pt x="741031" y="71098"/>
                  <a:pt x="711182" y="140949"/>
                  <a:pt x="672627" y="190842"/>
                </a:cubicBezTo>
                <a:cubicBezTo>
                  <a:pt x="630341" y="244477"/>
                  <a:pt x="560693" y="284392"/>
                  <a:pt x="491045" y="281897"/>
                </a:cubicBezTo>
                <a:cubicBezTo>
                  <a:pt x="478608" y="214541"/>
                  <a:pt x="510945" y="143443"/>
                  <a:pt x="549500" y="96045"/>
                </a:cubicBezTo>
                <a:cubicBezTo>
                  <a:pt x="593030" y="43657"/>
                  <a:pt x="666409" y="3742"/>
                  <a:pt x="729838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" name="Freeform 319">
            <a:extLst>
              <a:ext uri="{FF2B5EF4-FFF2-40B4-BE49-F238E27FC236}">
                <a16:creationId xmlns:a16="http://schemas.microsoft.com/office/drawing/2014/main" id="{989E6141-7B87-419F-B7D8-8C4FC29F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688" y="3368553"/>
            <a:ext cx="1101787" cy="461596"/>
          </a:xfrm>
          <a:custGeom>
            <a:avLst/>
            <a:gdLst>
              <a:gd name="T0" fmla="*/ 1300 w 1768"/>
              <a:gd name="T1" fmla="*/ 478 h 743"/>
              <a:gd name="T2" fmla="*/ 1267 w 1768"/>
              <a:gd name="T3" fmla="*/ 427 h 743"/>
              <a:gd name="T4" fmla="*/ 1261 w 1768"/>
              <a:gd name="T5" fmla="*/ 421 h 743"/>
              <a:gd name="T6" fmla="*/ 1475 w 1768"/>
              <a:gd name="T7" fmla="*/ 478 h 743"/>
              <a:gd name="T8" fmla="*/ 1301 w 1768"/>
              <a:gd name="T9" fmla="*/ 480 h 743"/>
              <a:gd name="T10" fmla="*/ 942 w 1768"/>
              <a:gd name="T11" fmla="*/ 31 h 743"/>
              <a:gd name="T12" fmla="*/ 1017 w 1768"/>
              <a:gd name="T13" fmla="*/ 31 h 743"/>
              <a:gd name="T14" fmla="*/ 1170 w 1768"/>
              <a:gd name="T15" fmla="*/ 203 h 743"/>
              <a:gd name="T16" fmla="*/ 942 w 1768"/>
              <a:gd name="T17" fmla="*/ 359 h 743"/>
              <a:gd name="T18" fmla="*/ 574 w 1768"/>
              <a:gd name="T19" fmla="*/ 156 h 743"/>
              <a:gd name="T20" fmla="*/ 457 w 1768"/>
              <a:gd name="T21" fmla="*/ 480 h 743"/>
              <a:gd name="T22" fmla="*/ 1414 w 1768"/>
              <a:gd name="T23" fmla="*/ 2 h 743"/>
              <a:gd name="T24" fmla="*/ 1410 w 1768"/>
              <a:gd name="T25" fmla="*/ 1 h 743"/>
              <a:gd name="T26" fmla="*/ 1257 w 1768"/>
              <a:gd name="T27" fmla="*/ 418 h 743"/>
              <a:gd name="T28" fmla="*/ 1115 w 1768"/>
              <a:gd name="T29" fmla="*/ 363 h 743"/>
              <a:gd name="T30" fmla="*/ 1115 w 1768"/>
              <a:gd name="T31" fmla="*/ 358 h 743"/>
              <a:gd name="T32" fmla="*/ 1282 w 1768"/>
              <a:gd name="T33" fmla="*/ 201 h 743"/>
              <a:gd name="T34" fmla="*/ 1044 w 1768"/>
              <a:gd name="T35" fmla="*/ 25 h 743"/>
              <a:gd name="T36" fmla="*/ 752 w 1768"/>
              <a:gd name="T37" fmla="*/ 30 h 743"/>
              <a:gd name="T38" fmla="*/ 836 w 1768"/>
              <a:gd name="T39" fmla="*/ 567 h 743"/>
              <a:gd name="T40" fmla="*/ 630 w 1768"/>
              <a:gd name="T41" fmla="*/ 0 h 743"/>
              <a:gd name="T42" fmla="*/ 572 w 1768"/>
              <a:gd name="T43" fmla="*/ 147 h 743"/>
              <a:gd name="T44" fmla="*/ 362 w 1768"/>
              <a:gd name="T45" fmla="*/ 719 h 743"/>
              <a:gd name="T46" fmla="*/ 352 w 1768"/>
              <a:gd name="T47" fmla="*/ 720 h 743"/>
              <a:gd name="T48" fmla="*/ 336 w 1768"/>
              <a:gd name="T49" fmla="*/ 720 h 743"/>
              <a:gd name="T50" fmla="*/ 525 w 1768"/>
              <a:gd name="T51" fmla="*/ 29 h 743"/>
              <a:gd name="T52" fmla="*/ 40 w 1768"/>
              <a:gd name="T53" fmla="*/ 24 h 743"/>
              <a:gd name="T54" fmla="*/ 45 w 1768"/>
              <a:gd name="T55" fmla="*/ 238 h 743"/>
              <a:gd name="T56" fmla="*/ 240 w 1768"/>
              <a:gd name="T57" fmla="*/ 29 h 743"/>
              <a:gd name="T58" fmla="*/ 0 w 1768"/>
              <a:gd name="T59" fmla="*/ 726 h 743"/>
              <a:gd name="T60" fmla="*/ 542 w 1768"/>
              <a:gd name="T61" fmla="*/ 520 h 743"/>
              <a:gd name="T62" fmla="*/ 537 w 1768"/>
              <a:gd name="T63" fmla="*/ 520 h 743"/>
              <a:gd name="T64" fmla="*/ 370 w 1768"/>
              <a:gd name="T65" fmla="*/ 718 h 743"/>
              <a:gd name="T66" fmla="*/ 693 w 1768"/>
              <a:gd name="T67" fmla="*/ 483 h 743"/>
              <a:gd name="T68" fmla="*/ 694 w 1768"/>
              <a:gd name="T69" fmla="*/ 720 h 743"/>
              <a:gd name="T70" fmla="*/ 1027 w 1768"/>
              <a:gd name="T71" fmla="*/ 726 h 743"/>
              <a:gd name="T72" fmla="*/ 942 w 1768"/>
              <a:gd name="T73" fmla="*/ 720 h 743"/>
              <a:gd name="T74" fmla="*/ 1041 w 1768"/>
              <a:gd name="T75" fmla="*/ 363 h 743"/>
              <a:gd name="T76" fmla="*/ 1198 w 1768"/>
              <a:gd name="T77" fmla="*/ 485 h 743"/>
              <a:gd name="T78" fmla="*/ 1198 w 1768"/>
              <a:gd name="T79" fmla="*/ 548 h 743"/>
              <a:gd name="T80" fmla="*/ 1146 w 1768"/>
              <a:gd name="T81" fmla="*/ 720 h 743"/>
              <a:gd name="T82" fmla="*/ 1077 w 1768"/>
              <a:gd name="T83" fmla="*/ 725 h 743"/>
              <a:gd name="T84" fmla="*/ 1220 w 1768"/>
              <a:gd name="T85" fmla="*/ 720 h 743"/>
              <a:gd name="T86" fmla="*/ 1199 w 1768"/>
              <a:gd name="T87" fmla="*/ 588 h 743"/>
              <a:gd name="T88" fmla="*/ 1201 w 1768"/>
              <a:gd name="T89" fmla="*/ 600 h 743"/>
              <a:gd name="T90" fmla="*/ 1203 w 1768"/>
              <a:gd name="T91" fmla="*/ 609 h 743"/>
              <a:gd name="T92" fmla="*/ 1262 w 1768"/>
              <a:gd name="T93" fmla="*/ 719 h 743"/>
              <a:gd name="T94" fmla="*/ 1343 w 1768"/>
              <a:gd name="T95" fmla="*/ 742 h 743"/>
              <a:gd name="T96" fmla="*/ 1436 w 1768"/>
              <a:gd name="T97" fmla="*/ 706 h 743"/>
              <a:gd name="T98" fmla="*/ 1433 w 1768"/>
              <a:gd name="T99" fmla="*/ 704 h 743"/>
              <a:gd name="T100" fmla="*/ 1371 w 1768"/>
              <a:gd name="T101" fmla="*/ 731 h 743"/>
              <a:gd name="T102" fmla="*/ 1313 w 1768"/>
              <a:gd name="T103" fmla="*/ 553 h 743"/>
              <a:gd name="T104" fmla="*/ 1304 w 1768"/>
              <a:gd name="T105" fmla="*/ 487 h 743"/>
              <a:gd name="T106" fmla="*/ 1477 w 1768"/>
              <a:gd name="T107" fmla="*/ 485 h 743"/>
              <a:gd name="T108" fmla="*/ 1478 w 1768"/>
              <a:gd name="T109" fmla="*/ 722 h 743"/>
              <a:gd name="T110" fmla="*/ 1767 w 1768"/>
              <a:gd name="T111" fmla="*/ 727 h 743"/>
              <a:gd name="T112" fmla="*/ 1677 w 1768"/>
              <a:gd name="T113" fmla="*/ 72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8" h="743">
                <a:moveTo>
                  <a:pt x="1301" y="480"/>
                </a:moveTo>
                <a:lnTo>
                  <a:pt x="1300" y="478"/>
                </a:lnTo>
                <a:lnTo>
                  <a:pt x="1300" y="478"/>
                </a:lnTo>
                <a:cubicBezTo>
                  <a:pt x="1293" y="459"/>
                  <a:pt x="1281" y="442"/>
                  <a:pt x="1267" y="427"/>
                </a:cubicBezTo>
                <a:lnTo>
                  <a:pt x="1262" y="422"/>
                </a:lnTo>
                <a:lnTo>
                  <a:pt x="1261" y="421"/>
                </a:lnTo>
                <a:lnTo>
                  <a:pt x="1358" y="155"/>
                </a:lnTo>
                <a:lnTo>
                  <a:pt x="1475" y="478"/>
                </a:lnTo>
                <a:lnTo>
                  <a:pt x="1301" y="478"/>
                </a:lnTo>
                <a:lnTo>
                  <a:pt x="1301" y="480"/>
                </a:lnTo>
                <a:close/>
                <a:moveTo>
                  <a:pt x="942" y="359"/>
                </a:moveTo>
                <a:lnTo>
                  <a:pt x="942" y="31"/>
                </a:lnTo>
                <a:lnTo>
                  <a:pt x="1017" y="31"/>
                </a:lnTo>
                <a:lnTo>
                  <a:pt x="1017" y="31"/>
                </a:lnTo>
                <a:cubicBezTo>
                  <a:pt x="1117" y="31"/>
                  <a:pt x="1170" y="91"/>
                  <a:pt x="1170" y="203"/>
                </a:cubicBezTo>
                <a:lnTo>
                  <a:pt x="1170" y="203"/>
                </a:lnTo>
                <a:cubicBezTo>
                  <a:pt x="1170" y="323"/>
                  <a:pt x="1140" y="359"/>
                  <a:pt x="1041" y="359"/>
                </a:cubicBezTo>
                <a:lnTo>
                  <a:pt x="942" y="359"/>
                </a:lnTo>
                <a:close/>
                <a:moveTo>
                  <a:pt x="457" y="480"/>
                </a:moveTo>
                <a:lnTo>
                  <a:pt x="574" y="156"/>
                </a:lnTo>
                <a:lnTo>
                  <a:pt x="692" y="479"/>
                </a:lnTo>
                <a:lnTo>
                  <a:pt x="457" y="480"/>
                </a:lnTo>
                <a:close/>
                <a:moveTo>
                  <a:pt x="1677" y="722"/>
                </a:moveTo>
                <a:lnTo>
                  <a:pt x="1414" y="2"/>
                </a:lnTo>
                <a:lnTo>
                  <a:pt x="1414" y="1"/>
                </a:lnTo>
                <a:lnTo>
                  <a:pt x="1410" y="1"/>
                </a:lnTo>
                <a:lnTo>
                  <a:pt x="1356" y="149"/>
                </a:lnTo>
                <a:lnTo>
                  <a:pt x="1257" y="418"/>
                </a:lnTo>
                <a:lnTo>
                  <a:pt x="1257" y="418"/>
                </a:lnTo>
                <a:cubicBezTo>
                  <a:pt x="1223" y="388"/>
                  <a:pt x="1175" y="369"/>
                  <a:pt x="1115" y="363"/>
                </a:cubicBezTo>
                <a:lnTo>
                  <a:pt x="1097" y="361"/>
                </a:lnTo>
                <a:lnTo>
                  <a:pt x="1115" y="358"/>
                </a:lnTo>
                <a:lnTo>
                  <a:pt x="1115" y="358"/>
                </a:lnTo>
                <a:cubicBezTo>
                  <a:pt x="1215" y="340"/>
                  <a:pt x="1282" y="278"/>
                  <a:pt x="1282" y="201"/>
                </a:cubicBezTo>
                <a:lnTo>
                  <a:pt x="1282" y="201"/>
                </a:lnTo>
                <a:cubicBezTo>
                  <a:pt x="1282" y="97"/>
                  <a:pt x="1184" y="25"/>
                  <a:pt x="1044" y="25"/>
                </a:cubicBezTo>
                <a:lnTo>
                  <a:pt x="752" y="25"/>
                </a:lnTo>
                <a:lnTo>
                  <a:pt x="752" y="30"/>
                </a:lnTo>
                <a:lnTo>
                  <a:pt x="836" y="30"/>
                </a:lnTo>
                <a:lnTo>
                  <a:pt x="836" y="567"/>
                </a:lnTo>
                <a:lnTo>
                  <a:pt x="630" y="1"/>
                </a:lnTo>
                <a:lnTo>
                  <a:pt x="630" y="0"/>
                </a:lnTo>
                <a:lnTo>
                  <a:pt x="625" y="0"/>
                </a:lnTo>
                <a:lnTo>
                  <a:pt x="572" y="147"/>
                </a:lnTo>
                <a:lnTo>
                  <a:pt x="364" y="719"/>
                </a:lnTo>
                <a:lnTo>
                  <a:pt x="362" y="719"/>
                </a:lnTo>
                <a:lnTo>
                  <a:pt x="362" y="719"/>
                </a:lnTo>
                <a:cubicBezTo>
                  <a:pt x="359" y="720"/>
                  <a:pt x="355" y="720"/>
                  <a:pt x="352" y="720"/>
                </a:cubicBezTo>
                <a:lnTo>
                  <a:pt x="352" y="720"/>
                </a:lnTo>
                <a:cubicBezTo>
                  <a:pt x="347" y="720"/>
                  <a:pt x="341" y="720"/>
                  <a:pt x="336" y="720"/>
                </a:cubicBezTo>
                <a:lnTo>
                  <a:pt x="126" y="720"/>
                </a:lnTo>
                <a:lnTo>
                  <a:pt x="525" y="29"/>
                </a:lnTo>
                <a:lnTo>
                  <a:pt x="527" y="24"/>
                </a:lnTo>
                <a:lnTo>
                  <a:pt x="40" y="24"/>
                </a:lnTo>
                <a:lnTo>
                  <a:pt x="40" y="238"/>
                </a:lnTo>
                <a:lnTo>
                  <a:pt x="45" y="238"/>
                </a:lnTo>
                <a:lnTo>
                  <a:pt x="45" y="238"/>
                </a:lnTo>
                <a:cubicBezTo>
                  <a:pt x="45" y="133"/>
                  <a:pt x="107" y="29"/>
                  <a:pt x="240" y="29"/>
                </a:cubicBezTo>
                <a:lnTo>
                  <a:pt x="403" y="29"/>
                </a:lnTo>
                <a:lnTo>
                  <a:pt x="0" y="726"/>
                </a:lnTo>
                <a:lnTo>
                  <a:pt x="542" y="726"/>
                </a:lnTo>
                <a:lnTo>
                  <a:pt x="542" y="520"/>
                </a:lnTo>
                <a:lnTo>
                  <a:pt x="537" y="520"/>
                </a:lnTo>
                <a:lnTo>
                  <a:pt x="537" y="520"/>
                </a:lnTo>
                <a:cubicBezTo>
                  <a:pt x="536" y="612"/>
                  <a:pt x="486" y="698"/>
                  <a:pt x="373" y="717"/>
                </a:cubicBezTo>
                <a:lnTo>
                  <a:pt x="370" y="718"/>
                </a:lnTo>
                <a:lnTo>
                  <a:pt x="455" y="483"/>
                </a:lnTo>
                <a:lnTo>
                  <a:pt x="693" y="483"/>
                </a:lnTo>
                <a:lnTo>
                  <a:pt x="779" y="720"/>
                </a:lnTo>
                <a:lnTo>
                  <a:pt x="694" y="720"/>
                </a:lnTo>
                <a:lnTo>
                  <a:pt x="694" y="726"/>
                </a:lnTo>
                <a:lnTo>
                  <a:pt x="1027" y="726"/>
                </a:lnTo>
                <a:lnTo>
                  <a:pt x="1027" y="720"/>
                </a:lnTo>
                <a:lnTo>
                  <a:pt x="942" y="720"/>
                </a:lnTo>
                <a:lnTo>
                  <a:pt x="942" y="363"/>
                </a:lnTo>
                <a:lnTo>
                  <a:pt x="1041" y="363"/>
                </a:lnTo>
                <a:lnTo>
                  <a:pt x="1041" y="363"/>
                </a:lnTo>
                <a:cubicBezTo>
                  <a:pt x="1140" y="363"/>
                  <a:pt x="1198" y="407"/>
                  <a:pt x="1198" y="485"/>
                </a:cubicBezTo>
                <a:lnTo>
                  <a:pt x="1198" y="548"/>
                </a:lnTo>
                <a:lnTo>
                  <a:pt x="1198" y="548"/>
                </a:lnTo>
                <a:cubicBezTo>
                  <a:pt x="1198" y="555"/>
                  <a:pt x="1199" y="566"/>
                  <a:pt x="1199" y="574"/>
                </a:cubicBezTo>
                <a:lnTo>
                  <a:pt x="1146" y="720"/>
                </a:lnTo>
                <a:lnTo>
                  <a:pt x="1077" y="720"/>
                </a:lnTo>
                <a:lnTo>
                  <a:pt x="1077" y="725"/>
                </a:lnTo>
                <a:lnTo>
                  <a:pt x="1220" y="725"/>
                </a:lnTo>
                <a:lnTo>
                  <a:pt x="1220" y="720"/>
                </a:lnTo>
                <a:lnTo>
                  <a:pt x="1151" y="720"/>
                </a:lnTo>
                <a:lnTo>
                  <a:pt x="1199" y="588"/>
                </a:lnTo>
                <a:lnTo>
                  <a:pt x="1199" y="589"/>
                </a:lnTo>
                <a:lnTo>
                  <a:pt x="1201" y="600"/>
                </a:lnTo>
                <a:lnTo>
                  <a:pt x="1203" y="609"/>
                </a:lnTo>
                <a:lnTo>
                  <a:pt x="1203" y="609"/>
                </a:lnTo>
                <a:cubicBezTo>
                  <a:pt x="1211" y="658"/>
                  <a:pt x="1229" y="693"/>
                  <a:pt x="1258" y="715"/>
                </a:cubicBezTo>
                <a:lnTo>
                  <a:pt x="1262" y="719"/>
                </a:lnTo>
                <a:lnTo>
                  <a:pt x="1262" y="719"/>
                </a:lnTo>
                <a:cubicBezTo>
                  <a:pt x="1284" y="734"/>
                  <a:pt x="1311" y="742"/>
                  <a:pt x="1343" y="742"/>
                </a:cubicBezTo>
                <a:lnTo>
                  <a:pt x="1343" y="742"/>
                </a:lnTo>
                <a:cubicBezTo>
                  <a:pt x="1386" y="742"/>
                  <a:pt x="1413" y="731"/>
                  <a:pt x="1436" y="706"/>
                </a:cubicBezTo>
                <a:lnTo>
                  <a:pt x="1433" y="704"/>
                </a:lnTo>
                <a:lnTo>
                  <a:pt x="1433" y="704"/>
                </a:lnTo>
                <a:cubicBezTo>
                  <a:pt x="1412" y="724"/>
                  <a:pt x="1394" y="731"/>
                  <a:pt x="1371" y="731"/>
                </a:cubicBezTo>
                <a:lnTo>
                  <a:pt x="1371" y="731"/>
                </a:lnTo>
                <a:cubicBezTo>
                  <a:pt x="1333" y="731"/>
                  <a:pt x="1313" y="685"/>
                  <a:pt x="1313" y="640"/>
                </a:cubicBezTo>
                <a:lnTo>
                  <a:pt x="1313" y="553"/>
                </a:lnTo>
                <a:lnTo>
                  <a:pt x="1313" y="553"/>
                </a:lnTo>
                <a:cubicBezTo>
                  <a:pt x="1313" y="530"/>
                  <a:pt x="1310" y="509"/>
                  <a:pt x="1304" y="487"/>
                </a:cubicBezTo>
                <a:lnTo>
                  <a:pt x="1302" y="485"/>
                </a:lnTo>
                <a:lnTo>
                  <a:pt x="1477" y="485"/>
                </a:lnTo>
                <a:lnTo>
                  <a:pt x="1563" y="722"/>
                </a:lnTo>
                <a:lnTo>
                  <a:pt x="1478" y="722"/>
                </a:lnTo>
                <a:lnTo>
                  <a:pt x="1478" y="727"/>
                </a:lnTo>
                <a:lnTo>
                  <a:pt x="1767" y="727"/>
                </a:lnTo>
                <a:lnTo>
                  <a:pt x="1767" y="722"/>
                </a:lnTo>
                <a:lnTo>
                  <a:pt x="1677" y="722"/>
                </a:ln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5D476-977F-8255-7A82-D7E3BB8F8E7D}"/>
              </a:ext>
            </a:extLst>
          </p:cNvPr>
          <p:cNvSpPr txBox="1"/>
          <p:nvPr/>
        </p:nvSpPr>
        <p:spPr>
          <a:xfrm>
            <a:off x="5735509" y="501314"/>
            <a:ext cx="190876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F3DE90F-E3A5-1681-1FFB-8522A2CB1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689" y="4685316"/>
            <a:ext cx="589104" cy="589445"/>
          </a:xfrm>
          <a:custGeom>
            <a:avLst/>
            <a:gdLst>
              <a:gd name="connsiteX0" fmla="*/ 543812 w 1177747"/>
              <a:gd name="connsiteY0" fmla="*/ 1020379 h 1178429"/>
              <a:gd name="connsiteX1" fmla="*/ 559115 w 1177747"/>
              <a:gd name="connsiteY1" fmla="*/ 1037857 h 1178429"/>
              <a:gd name="connsiteX2" fmla="*/ 559115 w 1177747"/>
              <a:gd name="connsiteY2" fmla="*/ 1111514 h 1178429"/>
              <a:gd name="connsiteX3" fmla="*/ 543812 w 1177747"/>
              <a:gd name="connsiteY3" fmla="*/ 1128992 h 1178429"/>
              <a:gd name="connsiteX4" fmla="*/ 527333 w 1177747"/>
              <a:gd name="connsiteY4" fmla="*/ 1111514 h 1178429"/>
              <a:gd name="connsiteX5" fmla="*/ 527333 w 1177747"/>
              <a:gd name="connsiteY5" fmla="*/ 1037857 h 1178429"/>
              <a:gd name="connsiteX6" fmla="*/ 543812 w 1177747"/>
              <a:gd name="connsiteY6" fmla="*/ 1020379 h 1178429"/>
              <a:gd name="connsiteX7" fmla="*/ 1014423 w 1177747"/>
              <a:gd name="connsiteY7" fmla="*/ 700790 h 1178429"/>
              <a:gd name="connsiteX8" fmla="*/ 987073 w 1177747"/>
              <a:gd name="connsiteY8" fmla="*/ 718249 h 1178429"/>
              <a:gd name="connsiteX9" fmla="*/ 985830 w 1177747"/>
              <a:gd name="connsiteY9" fmla="*/ 719496 h 1178429"/>
              <a:gd name="connsiteX10" fmla="*/ 984587 w 1177747"/>
              <a:gd name="connsiteY10" fmla="*/ 721991 h 1178429"/>
              <a:gd name="connsiteX11" fmla="*/ 983344 w 1177747"/>
              <a:gd name="connsiteY11" fmla="*/ 728226 h 1178429"/>
              <a:gd name="connsiteX12" fmla="*/ 983344 w 1177747"/>
              <a:gd name="connsiteY12" fmla="*/ 730720 h 1178429"/>
              <a:gd name="connsiteX13" fmla="*/ 984587 w 1177747"/>
              <a:gd name="connsiteY13" fmla="*/ 733214 h 1178429"/>
              <a:gd name="connsiteX14" fmla="*/ 1008207 w 1177747"/>
              <a:gd name="connsiteY14" fmla="*/ 761898 h 1178429"/>
              <a:gd name="connsiteX15" fmla="*/ 1103931 w 1177747"/>
              <a:gd name="connsiteY15" fmla="*/ 780604 h 1178429"/>
              <a:gd name="connsiteX16" fmla="*/ 1096472 w 1177747"/>
              <a:gd name="connsiteY16" fmla="*/ 769380 h 1178429"/>
              <a:gd name="connsiteX17" fmla="*/ 1103931 w 1177747"/>
              <a:gd name="connsiteY17" fmla="*/ 728226 h 1178429"/>
              <a:gd name="connsiteX18" fmla="*/ 1116362 w 1177747"/>
              <a:gd name="connsiteY18" fmla="*/ 719496 h 1178429"/>
              <a:gd name="connsiteX19" fmla="*/ 1020639 w 1177747"/>
              <a:gd name="connsiteY19" fmla="*/ 700790 h 1178429"/>
              <a:gd name="connsiteX20" fmla="*/ 1014423 w 1177747"/>
              <a:gd name="connsiteY20" fmla="*/ 700790 h 1178429"/>
              <a:gd name="connsiteX21" fmla="*/ 661364 w 1177747"/>
              <a:gd name="connsiteY21" fmla="*/ 538667 h 1178429"/>
              <a:gd name="connsiteX22" fmla="*/ 590504 w 1177747"/>
              <a:gd name="connsiteY22" fmla="*/ 610999 h 1178429"/>
              <a:gd name="connsiteX23" fmla="*/ 592990 w 1177747"/>
              <a:gd name="connsiteY23" fmla="*/ 622223 h 1178429"/>
              <a:gd name="connsiteX24" fmla="*/ 692443 w 1177747"/>
              <a:gd name="connsiteY24" fmla="*/ 644670 h 1178429"/>
              <a:gd name="connsiteX25" fmla="*/ 692443 w 1177747"/>
              <a:gd name="connsiteY25" fmla="*/ 629705 h 1178429"/>
              <a:gd name="connsiteX26" fmla="*/ 661364 w 1177747"/>
              <a:gd name="connsiteY26" fmla="*/ 538667 h 1178429"/>
              <a:gd name="connsiteX27" fmla="*/ 546993 w 1177747"/>
              <a:gd name="connsiteY27" fmla="*/ 482548 h 1178429"/>
              <a:gd name="connsiteX28" fmla="*/ 399056 w 1177747"/>
              <a:gd name="connsiteY28" fmla="*/ 629705 h 1178429"/>
              <a:gd name="connsiteX29" fmla="*/ 546993 w 1177747"/>
              <a:gd name="connsiteY29" fmla="*/ 778110 h 1178429"/>
              <a:gd name="connsiteX30" fmla="*/ 684984 w 1177747"/>
              <a:gd name="connsiteY30" fmla="*/ 678342 h 1178429"/>
              <a:gd name="connsiteX31" fmla="*/ 586774 w 1177747"/>
              <a:gd name="connsiteY31" fmla="*/ 657141 h 1178429"/>
              <a:gd name="connsiteX32" fmla="*/ 546993 w 1177747"/>
              <a:gd name="connsiteY32" fmla="*/ 678342 h 1178429"/>
              <a:gd name="connsiteX33" fmla="*/ 498509 w 1177747"/>
              <a:gd name="connsiteY33" fmla="*/ 629705 h 1178429"/>
              <a:gd name="connsiteX34" fmla="*/ 546993 w 1177747"/>
              <a:gd name="connsiteY34" fmla="*/ 582315 h 1178429"/>
              <a:gd name="connsiteX35" fmla="*/ 565640 w 1177747"/>
              <a:gd name="connsiteY35" fmla="*/ 587304 h 1178429"/>
              <a:gd name="connsiteX36" fmla="*/ 637744 w 1177747"/>
              <a:gd name="connsiteY36" fmla="*/ 513725 h 1178429"/>
              <a:gd name="connsiteX37" fmla="*/ 614124 w 1177747"/>
              <a:gd name="connsiteY37" fmla="*/ 498760 h 1178429"/>
              <a:gd name="connsiteX38" fmla="*/ 546993 w 1177747"/>
              <a:gd name="connsiteY38" fmla="*/ 482548 h 1178429"/>
              <a:gd name="connsiteX39" fmla="*/ 790653 w 1177747"/>
              <a:gd name="connsiteY39" fmla="*/ 407722 h 1178429"/>
              <a:gd name="connsiteX40" fmla="*/ 686227 w 1177747"/>
              <a:gd name="connsiteY40" fmla="*/ 513725 h 1178429"/>
              <a:gd name="connsiteX41" fmla="*/ 727252 w 1177747"/>
              <a:gd name="connsiteY41" fmla="*/ 629705 h 1178429"/>
              <a:gd name="connsiteX42" fmla="*/ 726008 w 1177747"/>
              <a:gd name="connsiteY42" fmla="*/ 652153 h 1178429"/>
              <a:gd name="connsiteX43" fmla="*/ 872702 w 1177747"/>
              <a:gd name="connsiteY43" fmla="*/ 683330 h 1178429"/>
              <a:gd name="connsiteX44" fmla="*/ 876432 w 1177747"/>
              <a:gd name="connsiteY44" fmla="*/ 629705 h 1178429"/>
              <a:gd name="connsiteX45" fmla="*/ 790653 w 1177747"/>
              <a:gd name="connsiteY45" fmla="*/ 407722 h 1178429"/>
              <a:gd name="connsiteX46" fmla="*/ 546993 w 1177747"/>
              <a:gd name="connsiteY46" fmla="*/ 297977 h 1178429"/>
              <a:gd name="connsiteX47" fmla="*/ 215068 w 1177747"/>
              <a:gd name="connsiteY47" fmla="*/ 629705 h 1178429"/>
              <a:gd name="connsiteX48" fmla="*/ 546993 w 1177747"/>
              <a:gd name="connsiteY48" fmla="*/ 962681 h 1178429"/>
              <a:gd name="connsiteX49" fmla="*/ 865243 w 1177747"/>
              <a:gd name="connsiteY49" fmla="*/ 717002 h 1178429"/>
              <a:gd name="connsiteX50" fmla="*/ 718550 w 1177747"/>
              <a:gd name="connsiteY50" fmla="*/ 685825 h 1178429"/>
              <a:gd name="connsiteX51" fmla="*/ 546993 w 1177747"/>
              <a:gd name="connsiteY51" fmla="*/ 813029 h 1178429"/>
              <a:gd name="connsiteX52" fmla="*/ 364247 w 1177747"/>
              <a:gd name="connsiteY52" fmla="*/ 629705 h 1178429"/>
              <a:gd name="connsiteX53" fmla="*/ 546993 w 1177747"/>
              <a:gd name="connsiteY53" fmla="*/ 447629 h 1178429"/>
              <a:gd name="connsiteX54" fmla="*/ 630285 w 1177747"/>
              <a:gd name="connsiteY54" fmla="*/ 467582 h 1178429"/>
              <a:gd name="connsiteX55" fmla="*/ 661364 w 1177747"/>
              <a:gd name="connsiteY55" fmla="*/ 490030 h 1178429"/>
              <a:gd name="connsiteX56" fmla="*/ 767033 w 1177747"/>
              <a:gd name="connsiteY56" fmla="*/ 384027 h 1178429"/>
              <a:gd name="connsiteX57" fmla="*/ 546993 w 1177747"/>
              <a:gd name="connsiteY57" fmla="*/ 297977 h 1178429"/>
              <a:gd name="connsiteX58" fmla="*/ 919942 w 1177747"/>
              <a:gd name="connsiteY58" fmla="*/ 280517 h 1178429"/>
              <a:gd name="connsiteX59" fmla="*/ 815516 w 1177747"/>
              <a:gd name="connsiteY59" fmla="*/ 384027 h 1178429"/>
              <a:gd name="connsiteX60" fmla="*/ 911240 w 1177747"/>
              <a:gd name="connsiteY60" fmla="*/ 629705 h 1178429"/>
              <a:gd name="connsiteX61" fmla="*/ 906268 w 1177747"/>
              <a:gd name="connsiteY61" fmla="*/ 690813 h 1178429"/>
              <a:gd name="connsiteX62" fmla="*/ 957237 w 1177747"/>
              <a:gd name="connsiteY62" fmla="*/ 700790 h 1178429"/>
              <a:gd name="connsiteX63" fmla="*/ 1026854 w 1177747"/>
              <a:gd name="connsiteY63" fmla="*/ 667118 h 1178429"/>
              <a:gd name="connsiteX64" fmla="*/ 1055447 w 1177747"/>
              <a:gd name="connsiteY64" fmla="*/ 673354 h 1178429"/>
              <a:gd name="connsiteX65" fmla="*/ 1057934 w 1177747"/>
              <a:gd name="connsiteY65" fmla="*/ 629705 h 1178429"/>
              <a:gd name="connsiteX66" fmla="*/ 919942 w 1177747"/>
              <a:gd name="connsiteY66" fmla="*/ 280517 h 1178429"/>
              <a:gd name="connsiteX67" fmla="*/ 543812 w 1177747"/>
              <a:gd name="connsiteY67" fmla="*/ 135998 h 1178429"/>
              <a:gd name="connsiteX68" fmla="*/ 559115 w 1177747"/>
              <a:gd name="connsiteY68" fmla="*/ 153476 h 1178429"/>
              <a:gd name="connsiteX69" fmla="*/ 559115 w 1177747"/>
              <a:gd name="connsiteY69" fmla="*/ 227133 h 1178429"/>
              <a:gd name="connsiteX70" fmla="*/ 543812 w 1177747"/>
              <a:gd name="connsiteY70" fmla="*/ 244611 h 1178429"/>
              <a:gd name="connsiteX71" fmla="*/ 527333 w 1177747"/>
              <a:gd name="connsiteY71" fmla="*/ 227133 h 1178429"/>
              <a:gd name="connsiteX72" fmla="*/ 527333 w 1177747"/>
              <a:gd name="connsiteY72" fmla="*/ 153476 h 1178429"/>
              <a:gd name="connsiteX73" fmla="*/ 543812 w 1177747"/>
              <a:gd name="connsiteY73" fmla="*/ 135998 h 1178429"/>
              <a:gd name="connsiteX74" fmla="*/ 546993 w 1177747"/>
              <a:gd name="connsiteY74" fmla="*/ 117147 h 1178429"/>
              <a:gd name="connsiteX75" fmla="*/ 34809 w 1177747"/>
              <a:gd name="connsiteY75" fmla="*/ 629705 h 1178429"/>
              <a:gd name="connsiteX76" fmla="*/ 546993 w 1177747"/>
              <a:gd name="connsiteY76" fmla="*/ 1143510 h 1178429"/>
              <a:gd name="connsiteX77" fmla="*/ 1029341 w 1177747"/>
              <a:gd name="connsiteY77" fmla="*/ 800558 h 1178429"/>
              <a:gd name="connsiteX78" fmla="*/ 1001991 w 1177747"/>
              <a:gd name="connsiteY78" fmla="*/ 795569 h 1178429"/>
              <a:gd name="connsiteX79" fmla="*/ 949778 w 1177747"/>
              <a:gd name="connsiteY79" fmla="*/ 735709 h 1178429"/>
              <a:gd name="connsiteX80" fmla="*/ 898808 w 1177747"/>
              <a:gd name="connsiteY80" fmla="*/ 724485 h 1178429"/>
              <a:gd name="connsiteX81" fmla="*/ 546993 w 1177747"/>
              <a:gd name="connsiteY81" fmla="*/ 997600 h 1178429"/>
              <a:gd name="connsiteX82" fmla="*/ 181502 w 1177747"/>
              <a:gd name="connsiteY82" fmla="*/ 629705 h 1178429"/>
              <a:gd name="connsiteX83" fmla="*/ 546993 w 1177747"/>
              <a:gd name="connsiteY83" fmla="*/ 264305 h 1178429"/>
              <a:gd name="connsiteX84" fmla="*/ 790653 w 1177747"/>
              <a:gd name="connsiteY84" fmla="*/ 359085 h 1178429"/>
              <a:gd name="connsiteX85" fmla="*/ 895079 w 1177747"/>
              <a:gd name="connsiteY85" fmla="*/ 255575 h 1178429"/>
              <a:gd name="connsiteX86" fmla="*/ 546993 w 1177747"/>
              <a:gd name="connsiteY86" fmla="*/ 117147 h 1178429"/>
              <a:gd name="connsiteX87" fmla="*/ 1084040 w 1177747"/>
              <a:gd name="connsiteY87" fmla="*/ 49804 h 1178429"/>
              <a:gd name="connsiteX88" fmla="*/ 1015666 w 1177747"/>
              <a:gd name="connsiteY88" fmla="*/ 118395 h 1178429"/>
              <a:gd name="connsiteX89" fmla="*/ 1010693 w 1177747"/>
              <a:gd name="connsiteY89" fmla="*/ 157055 h 1178429"/>
              <a:gd name="connsiteX90" fmla="*/ 1011936 w 1177747"/>
              <a:gd name="connsiteY90" fmla="*/ 158302 h 1178429"/>
              <a:gd name="connsiteX91" fmla="*/ 1011936 w 1177747"/>
              <a:gd name="connsiteY91" fmla="*/ 160796 h 1178429"/>
              <a:gd name="connsiteX92" fmla="*/ 1018152 w 1177747"/>
              <a:gd name="connsiteY92" fmla="*/ 165784 h 1178429"/>
              <a:gd name="connsiteX93" fmla="*/ 1019396 w 1177747"/>
              <a:gd name="connsiteY93" fmla="*/ 167031 h 1178429"/>
              <a:gd name="connsiteX94" fmla="*/ 1021882 w 1177747"/>
              <a:gd name="connsiteY94" fmla="*/ 168278 h 1178429"/>
              <a:gd name="connsiteX95" fmla="*/ 1059177 w 1177747"/>
              <a:gd name="connsiteY95" fmla="*/ 162043 h 1178429"/>
              <a:gd name="connsiteX96" fmla="*/ 1127551 w 1177747"/>
              <a:gd name="connsiteY96" fmla="*/ 94700 h 1178429"/>
              <a:gd name="connsiteX97" fmla="*/ 1113876 w 1177747"/>
              <a:gd name="connsiteY97" fmla="*/ 94700 h 1178429"/>
              <a:gd name="connsiteX98" fmla="*/ 1084040 w 1177747"/>
              <a:gd name="connsiteY98" fmla="*/ 64769 h 1178429"/>
              <a:gd name="connsiteX99" fmla="*/ 1090567 w 1177747"/>
              <a:gd name="connsiteY99" fmla="*/ 544 h 1178429"/>
              <a:gd name="connsiteX100" fmla="*/ 1103931 w 1177747"/>
              <a:gd name="connsiteY100" fmla="*/ 1167 h 1178429"/>
              <a:gd name="connsiteX101" fmla="*/ 1118849 w 1177747"/>
              <a:gd name="connsiteY101" fmla="*/ 23615 h 1178429"/>
              <a:gd name="connsiteX102" fmla="*/ 1118849 w 1177747"/>
              <a:gd name="connsiteY102" fmla="*/ 58534 h 1178429"/>
              <a:gd name="connsiteX103" fmla="*/ 1153657 w 1177747"/>
              <a:gd name="connsiteY103" fmla="*/ 58534 h 1178429"/>
              <a:gd name="connsiteX104" fmla="*/ 1176034 w 1177747"/>
              <a:gd name="connsiteY104" fmla="*/ 74746 h 1178429"/>
              <a:gd name="connsiteX105" fmla="*/ 1169818 w 1177747"/>
              <a:gd name="connsiteY105" fmla="*/ 99688 h 1178429"/>
              <a:gd name="connsiteX106" fmla="*/ 1082797 w 1177747"/>
              <a:gd name="connsiteY106" fmla="*/ 186985 h 1178429"/>
              <a:gd name="connsiteX107" fmla="*/ 1038043 w 1177747"/>
              <a:gd name="connsiteY107" fmla="*/ 205691 h 1178429"/>
              <a:gd name="connsiteX108" fmla="*/ 1005721 w 1177747"/>
              <a:gd name="connsiteY108" fmla="*/ 196962 h 1178429"/>
              <a:gd name="connsiteX109" fmla="*/ 1003234 w 1177747"/>
              <a:gd name="connsiteY109" fmla="*/ 195715 h 1178429"/>
              <a:gd name="connsiteX110" fmla="*/ 943562 w 1177747"/>
              <a:gd name="connsiteY110" fmla="*/ 255575 h 1178429"/>
              <a:gd name="connsiteX111" fmla="*/ 1092742 w 1177747"/>
              <a:gd name="connsiteY111" fmla="*/ 629705 h 1178429"/>
              <a:gd name="connsiteX112" fmla="*/ 1090256 w 1177747"/>
              <a:gd name="connsiteY112" fmla="*/ 679589 h 1178429"/>
              <a:gd name="connsiteX113" fmla="*/ 1148685 w 1177747"/>
              <a:gd name="connsiteY113" fmla="*/ 690813 h 1178429"/>
              <a:gd name="connsiteX114" fmla="*/ 1167332 w 1177747"/>
              <a:gd name="connsiteY114" fmla="*/ 710767 h 1178429"/>
              <a:gd name="connsiteX115" fmla="*/ 1157387 w 1177747"/>
              <a:gd name="connsiteY115" fmla="*/ 733214 h 1178429"/>
              <a:gd name="connsiteX116" fmla="*/ 1127551 w 1177747"/>
              <a:gd name="connsiteY116" fmla="*/ 753168 h 1178429"/>
              <a:gd name="connsiteX117" fmla="*/ 1147442 w 1177747"/>
              <a:gd name="connsiteY117" fmla="*/ 783098 h 1178429"/>
              <a:gd name="connsiteX118" fmla="*/ 1147442 w 1177747"/>
              <a:gd name="connsiteY118" fmla="*/ 809288 h 1178429"/>
              <a:gd name="connsiteX119" fmla="*/ 1127551 w 1177747"/>
              <a:gd name="connsiteY119" fmla="*/ 820511 h 1178429"/>
              <a:gd name="connsiteX120" fmla="*/ 1122578 w 1177747"/>
              <a:gd name="connsiteY120" fmla="*/ 819264 h 1178429"/>
              <a:gd name="connsiteX121" fmla="*/ 1062906 w 1177747"/>
              <a:gd name="connsiteY121" fmla="*/ 808040 h 1178429"/>
              <a:gd name="connsiteX122" fmla="*/ 546993 w 1177747"/>
              <a:gd name="connsiteY122" fmla="*/ 1178429 h 1178429"/>
              <a:gd name="connsiteX123" fmla="*/ 0 w 1177747"/>
              <a:gd name="connsiteY123" fmla="*/ 629705 h 1178429"/>
              <a:gd name="connsiteX124" fmla="*/ 546993 w 1177747"/>
              <a:gd name="connsiteY124" fmla="*/ 82229 h 1178429"/>
              <a:gd name="connsiteX125" fmla="*/ 919942 w 1177747"/>
              <a:gd name="connsiteY125" fmla="*/ 231881 h 1178429"/>
              <a:gd name="connsiteX126" fmla="*/ 979614 w 1177747"/>
              <a:gd name="connsiteY126" fmla="*/ 170773 h 1178429"/>
              <a:gd name="connsiteX127" fmla="*/ 990803 w 1177747"/>
              <a:gd name="connsiteY127" fmla="*/ 94700 h 1178429"/>
              <a:gd name="connsiteX128" fmla="*/ 1079068 w 1177747"/>
              <a:gd name="connsiteY128" fmla="*/ 7403 h 1178429"/>
              <a:gd name="connsiteX129" fmla="*/ 1090567 w 1177747"/>
              <a:gd name="connsiteY129" fmla="*/ 544 h 117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177747" h="1178429">
                <a:moveTo>
                  <a:pt x="543812" y="1020379"/>
                </a:moveTo>
                <a:cubicBezTo>
                  <a:pt x="552052" y="1020379"/>
                  <a:pt x="559115" y="1027870"/>
                  <a:pt x="559115" y="1037857"/>
                </a:cubicBezTo>
                <a:lnTo>
                  <a:pt x="559115" y="1111514"/>
                </a:lnTo>
                <a:cubicBezTo>
                  <a:pt x="559115" y="1121501"/>
                  <a:pt x="552052" y="1128992"/>
                  <a:pt x="543812" y="1128992"/>
                </a:cubicBezTo>
                <a:cubicBezTo>
                  <a:pt x="534396" y="1128992"/>
                  <a:pt x="527333" y="1121501"/>
                  <a:pt x="527333" y="1111514"/>
                </a:cubicBezTo>
                <a:lnTo>
                  <a:pt x="527333" y="1037857"/>
                </a:lnTo>
                <a:cubicBezTo>
                  <a:pt x="527333" y="1027870"/>
                  <a:pt x="534396" y="1020379"/>
                  <a:pt x="543812" y="1020379"/>
                </a:cubicBezTo>
                <a:close/>
                <a:moveTo>
                  <a:pt x="1014423" y="700790"/>
                </a:moveTo>
                <a:cubicBezTo>
                  <a:pt x="1003234" y="700790"/>
                  <a:pt x="992046" y="705778"/>
                  <a:pt x="987073" y="718249"/>
                </a:cubicBezTo>
                <a:lnTo>
                  <a:pt x="985830" y="719496"/>
                </a:lnTo>
                <a:cubicBezTo>
                  <a:pt x="985830" y="719496"/>
                  <a:pt x="984587" y="720744"/>
                  <a:pt x="984587" y="721991"/>
                </a:cubicBezTo>
                <a:lnTo>
                  <a:pt x="983344" y="728226"/>
                </a:lnTo>
                <a:cubicBezTo>
                  <a:pt x="983344" y="729473"/>
                  <a:pt x="983344" y="729473"/>
                  <a:pt x="983344" y="730720"/>
                </a:cubicBezTo>
                <a:lnTo>
                  <a:pt x="984587" y="733214"/>
                </a:lnTo>
                <a:cubicBezTo>
                  <a:pt x="984587" y="746933"/>
                  <a:pt x="994532" y="759404"/>
                  <a:pt x="1008207" y="761898"/>
                </a:cubicBezTo>
                <a:lnTo>
                  <a:pt x="1103931" y="780604"/>
                </a:lnTo>
                <a:lnTo>
                  <a:pt x="1096472" y="769380"/>
                </a:lnTo>
                <a:cubicBezTo>
                  <a:pt x="1087770" y="755662"/>
                  <a:pt x="1090256" y="736956"/>
                  <a:pt x="1103931" y="728226"/>
                </a:cubicBezTo>
                <a:lnTo>
                  <a:pt x="1116362" y="719496"/>
                </a:lnTo>
                <a:lnTo>
                  <a:pt x="1020639" y="700790"/>
                </a:lnTo>
                <a:cubicBezTo>
                  <a:pt x="1018152" y="700790"/>
                  <a:pt x="1016909" y="700790"/>
                  <a:pt x="1014423" y="700790"/>
                </a:cubicBezTo>
                <a:close/>
                <a:moveTo>
                  <a:pt x="661364" y="538667"/>
                </a:moveTo>
                <a:lnTo>
                  <a:pt x="590504" y="610999"/>
                </a:lnTo>
                <a:cubicBezTo>
                  <a:pt x="591747" y="614740"/>
                  <a:pt x="592990" y="618481"/>
                  <a:pt x="592990" y="622223"/>
                </a:cubicBezTo>
                <a:lnTo>
                  <a:pt x="692443" y="644670"/>
                </a:lnTo>
                <a:cubicBezTo>
                  <a:pt x="692443" y="639682"/>
                  <a:pt x="692443" y="635941"/>
                  <a:pt x="692443" y="629705"/>
                </a:cubicBezTo>
                <a:cubicBezTo>
                  <a:pt x="692443" y="596034"/>
                  <a:pt x="681255" y="564856"/>
                  <a:pt x="661364" y="538667"/>
                </a:cubicBezTo>
                <a:close/>
                <a:moveTo>
                  <a:pt x="546993" y="482548"/>
                </a:moveTo>
                <a:cubicBezTo>
                  <a:pt x="464944" y="482548"/>
                  <a:pt x="399056" y="548644"/>
                  <a:pt x="399056" y="629705"/>
                </a:cubicBezTo>
                <a:cubicBezTo>
                  <a:pt x="399056" y="712014"/>
                  <a:pt x="464944" y="778110"/>
                  <a:pt x="546993" y="778110"/>
                </a:cubicBezTo>
                <a:cubicBezTo>
                  <a:pt x="611637" y="778110"/>
                  <a:pt x="666337" y="736956"/>
                  <a:pt x="684984" y="678342"/>
                </a:cubicBezTo>
                <a:lnTo>
                  <a:pt x="586774" y="657141"/>
                </a:lnTo>
                <a:cubicBezTo>
                  <a:pt x="578072" y="669612"/>
                  <a:pt x="563154" y="678342"/>
                  <a:pt x="546993" y="678342"/>
                </a:cubicBezTo>
                <a:cubicBezTo>
                  <a:pt x="519643" y="678342"/>
                  <a:pt x="498509" y="657141"/>
                  <a:pt x="498509" y="629705"/>
                </a:cubicBezTo>
                <a:cubicBezTo>
                  <a:pt x="498509" y="604763"/>
                  <a:pt x="519643" y="582315"/>
                  <a:pt x="546993" y="582315"/>
                </a:cubicBezTo>
                <a:cubicBezTo>
                  <a:pt x="554452" y="582315"/>
                  <a:pt x="559424" y="584810"/>
                  <a:pt x="565640" y="587304"/>
                </a:cubicBezTo>
                <a:lnTo>
                  <a:pt x="637744" y="513725"/>
                </a:lnTo>
                <a:cubicBezTo>
                  <a:pt x="631528" y="508737"/>
                  <a:pt x="622826" y="502501"/>
                  <a:pt x="614124" y="498760"/>
                </a:cubicBezTo>
                <a:cubicBezTo>
                  <a:pt x="592990" y="487536"/>
                  <a:pt x="570613" y="482548"/>
                  <a:pt x="546993" y="482548"/>
                </a:cubicBezTo>
                <a:close/>
                <a:moveTo>
                  <a:pt x="790653" y="407722"/>
                </a:moveTo>
                <a:lnTo>
                  <a:pt x="686227" y="513725"/>
                </a:lnTo>
                <a:cubicBezTo>
                  <a:pt x="712334" y="546150"/>
                  <a:pt x="727252" y="587304"/>
                  <a:pt x="727252" y="629705"/>
                </a:cubicBezTo>
                <a:cubicBezTo>
                  <a:pt x="727252" y="638435"/>
                  <a:pt x="727252" y="644670"/>
                  <a:pt x="726008" y="652153"/>
                </a:cubicBezTo>
                <a:lnTo>
                  <a:pt x="872702" y="683330"/>
                </a:lnTo>
                <a:cubicBezTo>
                  <a:pt x="875188" y="665871"/>
                  <a:pt x="876432" y="648412"/>
                  <a:pt x="876432" y="629705"/>
                </a:cubicBezTo>
                <a:cubicBezTo>
                  <a:pt x="876432" y="544902"/>
                  <a:pt x="844109" y="467582"/>
                  <a:pt x="790653" y="407722"/>
                </a:cubicBezTo>
                <a:close/>
                <a:moveTo>
                  <a:pt x="546993" y="297977"/>
                </a:moveTo>
                <a:cubicBezTo>
                  <a:pt x="364247" y="297977"/>
                  <a:pt x="215068" y="447629"/>
                  <a:pt x="215068" y="629705"/>
                </a:cubicBezTo>
                <a:cubicBezTo>
                  <a:pt x="215068" y="814276"/>
                  <a:pt x="364247" y="962681"/>
                  <a:pt x="546993" y="962681"/>
                </a:cubicBezTo>
                <a:cubicBezTo>
                  <a:pt x="698659" y="962681"/>
                  <a:pt x="826705" y="857924"/>
                  <a:pt x="865243" y="717002"/>
                </a:cubicBezTo>
                <a:lnTo>
                  <a:pt x="718550" y="685825"/>
                </a:lnTo>
                <a:cubicBezTo>
                  <a:pt x="696173" y="759404"/>
                  <a:pt x="627798" y="813029"/>
                  <a:pt x="546993" y="813029"/>
                </a:cubicBezTo>
                <a:cubicBezTo>
                  <a:pt x="446296" y="813029"/>
                  <a:pt x="364247" y="731967"/>
                  <a:pt x="364247" y="629705"/>
                </a:cubicBezTo>
                <a:cubicBezTo>
                  <a:pt x="364247" y="529937"/>
                  <a:pt x="446296" y="447629"/>
                  <a:pt x="546993" y="447629"/>
                </a:cubicBezTo>
                <a:cubicBezTo>
                  <a:pt x="575586" y="447629"/>
                  <a:pt x="604178" y="455111"/>
                  <a:pt x="630285" y="467582"/>
                </a:cubicBezTo>
                <a:cubicBezTo>
                  <a:pt x="640230" y="473818"/>
                  <a:pt x="651419" y="481300"/>
                  <a:pt x="661364" y="490030"/>
                </a:cubicBezTo>
                <a:lnTo>
                  <a:pt x="767033" y="384027"/>
                </a:lnTo>
                <a:cubicBezTo>
                  <a:pt x="708604" y="330401"/>
                  <a:pt x="632771" y="297977"/>
                  <a:pt x="546993" y="297977"/>
                </a:cubicBezTo>
                <a:close/>
                <a:moveTo>
                  <a:pt x="919942" y="280517"/>
                </a:moveTo>
                <a:lnTo>
                  <a:pt x="815516" y="384027"/>
                </a:lnTo>
                <a:cubicBezTo>
                  <a:pt x="875188" y="448876"/>
                  <a:pt x="911240" y="534926"/>
                  <a:pt x="911240" y="629705"/>
                </a:cubicBezTo>
                <a:cubicBezTo>
                  <a:pt x="911240" y="650906"/>
                  <a:pt x="908754" y="670860"/>
                  <a:pt x="906268" y="690813"/>
                </a:cubicBezTo>
                <a:lnTo>
                  <a:pt x="957237" y="700790"/>
                </a:lnTo>
                <a:cubicBezTo>
                  <a:pt x="969669" y="674601"/>
                  <a:pt x="998262" y="660883"/>
                  <a:pt x="1026854" y="667118"/>
                </a:cubicBezTo>
                <a:lnTo>
                  <a:pt x="1055447" y="673354"/>
                </a:lnTo>
                <a:cubicBezTo>
                  <a:pt x="1056690" y="658388"/>
                  <a:pt x="1057934" y="644670"/>
                  <a:pt x="1057934" y="629705"/>
                </a:cubicBezTo>
                <a:cubicBezTo>
                  <a:pt x="1057934" y="495018"/>
                  <a:pt x="1004478" y="371556"/>
                  <a:pt x="919942" y="280517"/>
                </a:cubicBezTo>
                <a:close/>
                <a:moveTo>
                  <a:pt x="543812" y="135998"/>
                </a:moveTo>
                <a:cubicBezTo>
                  <a:pt x="552052" y="135998"/>
                  <a:pt x="559115" y="144737"/>
                  <a:pt x="559115" y="153476"/>
                </a:cubicBezTo>
                <a:lnTo>
                  <a:pt x="559115" y="227133"/>
                </a:lnTo>
                <a:cubicBezTo>
                  <a:pt x="559115" y="237120"/>
                  <a:pt x="552052" y="244611"/>
                  <a:pt x="543812" y="244611"/>
                </a:cubicBezTo>
                <a:cubicBezTo>
                  <a:pt x="534396" y="244611"/>
                  <a:pt x="527333" y="237120"/>
                  <a:pt x="527333" y="227133"/>
                </a:cubicBezTo>
                <a:lnTo>
                  <a:pt x="527333" y="153476"/>
                </a:lnTo>
                <a:cubicBezTo>
                  <a:pt x="527333" y="144737"/>
                  <a:pt x="534396" y="135998"/>
                  <a:pt x="543812" y="135998"/>
                </a:cubicBezTo>
                <a:close/>
                <a:moveTo>
                  <a:pt x="546993" y="117147"/>
                </a:moveTo>
                <a:cubicBezTo>
                  <a:pt x="263551" y="117147"/>
                  <a:pt x="34809" y="346614"/>
                  <a:pt x="34809" y="629705"/>
                </a:cubicBezTo>
                <a:cubicBezTo>
                  <a:pt x="34809" y="914044"/>
                  <a:pt x="263551" y="1143510"/>
                  <a:pt x="546993" y="1143510"/>
                </a:cubicBezTo>
                <a:cubicBezTo>
                  <a:pt x="763304" y="1143510"/>
                  <a:pt x="957237" y="1006329"/>
                  <a:pt x="1029341" y="800558"/>
                </a:cubicBezTo>
                <a:lnTo>
                  <a:pt x="1001991" y="795569"/>
                </a:lnTo>
                <a:cubicBezTo>
                  <a:pt x="973398" y="789334"/>
                  <a:pt x="952265" y="765639"/>
                  <a:pt x="949778" y="735709"/>
                </a:cubicBezTo>
                <a:lnTo>
                  <a:pt x="898808" y="724485"/>
                </a:lnTo>
                <a:cubicBezTo>
                  <a:pt x="857784" y="881619"/>
                  <a:pt x="714820" y="997600"/>
                  <a:pt x="546993" y="997600"/>
                </a:cubicBezTo>
                <a:cubicBezTo>
                  <a:pt x="345600" y="997600"/>
                  <a:pt x="181502" y="832982"/>
                  <a:pt x="181502" y="629705"/>
                </a:cubicBezTo>
                <a:cubicBezTo>
                  <a:pt x="181502" y="427675"/>
                  <a:pt x="345600" y="264305"/>
                  <a:pt x="546993" y="264305"/>
                </a:cubicBezTo>
                <a:cubicBezTo>
                  <a:pt x="640230" y="264305"/>
                  <a:pt x="726008" y="300471"/>
                  <a:pt x="790653" y="359085"/>
                </a:cubicBezTo>
                <a:lnTo>
                  <a:pt x="895079" y="255575"/>
                </a:lnTo>
                <a:cubicBezTo>
                  <a:pt x="803085" y="169526"/>
                  <a:pt x="680011" y="117147"/>
                  <a:pt x="546993" y="117147"/>
                </a:cubicBezTo>
                <a:close/>
                <a:moveTo>
                  <a:pt x="1084040" y="49804"/>
                </a:moveTo>
                <a:lnTo>
                  <a:pt x="1015666" y="118395"/>
                </a:lnTo>
                <a:cubicBezTo>
                  <a:pt x="1005721" y="129618"/>
                  <a:pt x="1003234" y="144584"/>
                  <a:pt x="1010693" y="157055"/>
                </a:cubicBezTo>
                <a:lnTo>
                  <a:pt x="1011936" y="158302"/>
                </a:lnTo>
                <a:cubicBezTo>
                  <a:pt x="1011936" y="159549"/>
                  <a:pt x="1011936" y="159549"/>
                  <a:pt x="1011936" y="160796"/>
                </a:cubicBezTo>
                <a:lnTo>
                  <a:pt x="1018152" y="165784"/>
                </a:lnTo>
                <a:lnTo>
                  <a:pt x="1019396" y="167031"/>
                </a:lnTo>
                <a:lnTo>
                  <a:pt x="1021882" y="168278"/>
                </a:lnTo>
                <a:cubicBezTo>
                  <a:pt x="1033070" y="174514"/>
                  <a:pt x="1049232" y="173267"/>
                  <a:pt x="1059177" y="162043"/>
                </a:cubicBezTo>
                <a:lnTo>
                  <a:pt x="1127551" y="94700"/>
                </a:lnTo>
                <a:lnTo>
                  <a:pt x="1113876" y="94700"/>
                </a:lnTo>
                <a:cubicBezTo>
                  <a:pt x="1097715" y="94700"/>
                  <a:pt x="1084040" y="79734"/>
                  <a:pt x="1084040" y="64769"/>
                </a:cubicBezTo>
                <a:close/>
                <a:moveTo>
                  <a:pt x="1090567" y="544"/>
                </a:moveTo>
                <a:cubicBezTo>
                  <a:pt x="1094918" y="-392"/>
                  <a:pt x="1099580" y="-80"/>
                  <a:pt x="1103931" y="1167"/>
                </a:cubicBezTo>
                <a:cubicBezTo>
                  <a:pt x="1112633" y="4908"/>
                  <a:pt x="1118849" y="14885"/>
                  <a:pt x="1118849" y="23615"/>
                </a:cubicBezTo>
                <a:lnTo>
                  <a:pt x="1118849" y="58534"/>
                </a:lnTo>
                <a:lnTo>
                  <a:pt x="1153657" y="58534"/>
                </a:lnTo>
                <a:cubicBezTo>
                  <a:pt x="1163603" y="58534"/>
                  <a:pt x="1172305" y="64769"/>
                  <a:pt x="1176034" y="74746"/>
                </a:cubicBezTo>
                <a:cubicBezTo>
                  <a:pt x="1179764" y="82229"/>
                  <a:pt x="1177278" y="93453"/>
                  <a:pt x="1169818" y="99688"/>
                </a:cubicBezTo>
                <a:lnTo>
                  <a:pt x="1082797" y="186985"/>
                </a:lnTo>
                <a:cubicBezTo>
                  <a:pt x="1070365" y="199456"/>
                  <a:pt x="1054204" y="205691"/>
                  <a:pt x="1038043" y="205691"/>
                </a:cubicBezTo>
                <a:cubicBezTo>
                  <a:pt x="1026854" y="205691"/>
                  <a:pt x="1015666" y="203197"/>
                  <a:pt x="1005721" y="196962"/>
                </a:cubicBezTo>
                <a:cubicBezTo>
                  <a:pt x="1004478" y="196962"/>
                  <a:pt x="1003234" y="196962"/>
                  <a:pt x="1003234" y="195715"/>
                </a:cubicBezTo>
                <a:lnTo>
                  <a:pt x="943562" y="255575"/>
                </a:lnTo>
                <a:cubicBezTo>
                  <a:pt x="1035557" y="352849"/>
                  <a:pt x="1092742" y="485042"/>
                  <a:pt x="1092742" y="629705"/>
                </a:cubicBezTo>
                <a:cubicBezTo>
                  <a:pt x="1092742" y="647165"/>
                  <a:pt x="1091499" y="663377"/>
                  <a:pt x="1090256" y="679589"/>
                </a:cubicBezTo>
                <a:lnTo>
                  <a:pt x="1148685" y="690813"/>
                </a:lnTo>
                <a:cubicBezTo>
                  <a:pt x="1157387" y="693307"/>
                  <a:pt x="1164846" y="700790"/>
                  <a:pt x="1167332" y="710767"/>
                </a:cubicBezTo>
                <a:cubicBezTo>
                  <a:pt x="1168575" y="719496"/>
                  <a:pt x="1164846" y="728226"/>
                  <a:pt x="1157387" y="733214"/>
                </a:cubicBezTo>
                <a:lnTo>
                  <a:pt x="1127551" y="753168"/>
                </a:lnTo>
                <a:lnTo>
                  <a:pt x="1147442" y="783098"/>
                </a:lnTo>
                <a:cubicBezTo>
                  <a:pt x="1152414" y="790581"/>
                  <a:pt x="1152414" y="801805"/>
                  <a:pt x="1147442" y="809288"/>
                </a:cubicBezTo>
                <a:cubicBezTo>
                  <a:pt x="1142469" y="816770"/>
                  <a:pt x="1135010" y="820511"/>
                  <a:pt x="1127551" y="820511"/>
                </a:cubicBezTo>
                <a:cubicBezTo>
                  <a:pt x="1125065" y="820511"/>
                  <a:pt x="1123821" y="820511"/>
                  <a:pt x="1122578" y="819264"/>
                </a:cubicBezTo>
                <a:lnTo>
                  <a:pt x="1062906" y="808040"/>
                </a:lnTo>
                <a:cubicBezTo>
                  <a:pt x="987073" y="1030024"/>
                  <a:pt x="780708" y="1178429"/>
                  <a:pt x="546993" y="1178429"/>
                </a:cubicBezTo>
                <a:cubicBezTo>
                  <a:pt x="244904" y="1178429"/>
                  <a:pt x="0" y="932750"/>
                  <a:pt x="0" y="629705"/>
                </a:cubicBezTo>
                <a:cubicBezTo>
                  <a:pt x="0" y="327907"/>
                  <a:pt x="244904" y="82229"/>
                  <a:pt x="546993" y="82229"/>
                </a:cubicBezTo>
                <a:cubicBezTo>
                  <a:pt x="689957" y="82229"/>
                  <a:pt x="821732" y="138348"/>
                  <a:pt x="919942" y="231881"/>
                </a:cubicBezTo>
                <a:lnTo>
                  <a:pt x="979614" y="170773"/>
                </a:lnTo>
                <a:cubicBezTo>
                  <a:pt x="967183" y="145831"/>
                  <a:pt x="970912" y="114653"/>
                  <a:pt x="990803" y="94700"/>
                </a:cubicBezTo>
                <a:lnTo>
                  <a:pt x="1079068" y="7403"/>
                </a:lnTo>
                <a:cubicBezTo>
                  <a:pt x="1082175" y="3662"/>
                  <a:pt x="1086216" y="1479"/>
                  <a:pt x="1090567" y="544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2763845-331A-5CFF-C31A-9D0D18CB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299" y="5665544"/>
            <a:ext cx="661547" cy="513179"/>
          </a:xfrm>
          <a:custGeom>
            <a:avLst/>
            <a:gdLst>
              <a:gd name="connsiteX0" fmla="*/ 61138 w 1322578"/>
              <a:gd name="connsiteY0" fmla="*/ 879451 h 1025958"/>
              <a:gd name="connsiteX1" fmla="*/ 34936 w 1322578"/>
              <a:gd name="connsiteY1" fmla="*/ 906766 h 1025958"/>
              <a:gd name="connsiteX2" fmla="*/ 34936 w 1322578"/>
              <a:gd name="connsiteY2" fmla="*/ 921665 h 1025958"/>
              <a:gd name="connsiteX3" fmla="*/ 106056 w 1322578"/>
              <a:gd name="connsiteY3" fmla="*/ 992436 h 1025958"/>
              <a:gd name="connsiteX4" fmla="*/ 1217770 w 1322578"/>
              <a:gd name="connsiteY4" fmla="*/ 992436 h 1025958"/>
              <a:gd name="connsiteX5" fmla="*/ 1288890 w 1322578"/>
              <a:gd name="connsiteY5" fmla="*/ 921665 h 1025958"/>
              <a:gd name="connsiteX6" fmla="*/ 1288890 w 1322578"/>
              <a:gd name="connsiteY6" fmla="*/ 906766 h 1025958"/>
              <a:gd name="connsiteX7" fmla="*/ 1261440 w 1322578"/>
              <a:gd name="connsiteY7" fmla="*/ 879451 h 1025958"/>
              <a:gd name="connsiteX8" fmla="*/ 829731 w 1322578"/>
              <a:gd name="connsiteY8" fmla="*/ 879451 h 1025958"/>
              <a:gd name="connsiteX9" fmla="*/ 788556 w 1322578"/>
              <a:gd name="connsiteY9" fmla="*/ 904283 h 1025958"/>
              <a:gd name="connsiteX10" fmla="*/ 709950 w 1322578"/>
              <a:gd name="connsiteY10" fmla="*/ 952705 h 1025958"/>
              <a:gd name="connsiteX11" fmla="*/ 613876 w 1322578"/>
              <a:gd name="connsiteY11" fmla="*/ 952705 h 1025958"/>
              <a:gd name="connsiteX12" fmla="*/ 535270 w 1322578"/>
              <a:gd name="connsiteY12" fmla="*/ 904283 h 1025958"/>
              <a:gd name="connsiteX13" fmla="*/ 494095 w 1322578"/>
              <a:gd name="connsiteY13" fmla="*/ 879451 h 1025958"/>
              <a:gd name="connsiteX14" fmla="*/ 61138 w 1322578"/>
              <a:gd name="connsiteY14" fmla="*/ 845928 h 1025958"/>
              <a:gd name="connsiteX15" fmla="*/ 494095 w 1322578"/>
              <a:gd name="connsiteY15" fmla="*/ 845928 h 1025958"/>
              <a:gd name="connsiteX16" fmla="*/ 565215 w 1322578"/>
              <a:gd name="connsiteY16" fmla="*/ 889384 h 1025958"/>
              <a:gd name="connsiteX17" fmla="*/ 613876 w 1322578"/>
              <a:gd name="connsiteY17" fmla="*/ 917940 h 1025958"/>
              <a:gd name="connsiteX18" fmla="*/ 709950 w 1322578"/>
              <a:gd name="connsiteY18" fmla="*/ 917940 h 1025958"/>
              <a:gd name="connsiteX19" fmla="*/ 758611 w 1322578"/>
              <a:gd name="connsiteY19" fmla="*/ 889384 h 1025958"/>
              <a:gd name="connsiteX20" fmla="*/ 829731 w 1322578"/>
              <a:gd name="connsiteY20" fmla="*/ 845928 h 1025958"/>
              <a:gd name="connsiteX21" fmla="*/ 1261440 w 1322578"/>
              <a:gd name="connsiteY21" fmla="*/ 845928 h 1025958"/>
              <a:gd name="connsiteX22" fmla="*/ 1322578 w 1322578"/>
              <a:gd name="connsiteY22" fmla="*/ 906766 h 1025958"/>
              <a:gd name="connsiteX23" fmla="*/ 1322578 w 1322578"/>
              <a:gd name="connsiteY23" fmla="*/ 921665 h 1025958"/>
              <a:gd name="connsiteX24" fmla="*/ 1217770 w 1322578"/>
              <a:gd name="connsiteY24" fmla="*/ 1025958 h 1025958"/>
              <a:gd name="connsiteX25" fmla="*/ 106056 w 1322578"/>
              <a:gd name="connsiteY25" fmla="*/ 1025958 h 1025958"/>
              <a:gd name="connsiteX26" fmla="*/ 0 w 1322578"/>
              <a:gd name="connsiteY26" fmla="*/ 921665 h 1025958"/>
              <a:gd name="connsiteX27" fmla="*/ 0 w 1322578"/>
              <a:gd name="connsiteY27" fmla="*/ 906766 h 1025958"/>
              <a:gd name="connsiteX28" fmla="*/ 61138 w 1322578"/>
              <a:gd name="connsiteY28" fmla="*/ 845928 h 1025958"/>
              <a:gd name="connsiteX29" fmla="*/ 743706 w 1322578"/>
              <a:gd name="connsiteY29" fmla="*/ 543814 h 1025958"/>
              <a:gd name="connsiteX30" fmla="*/ 778805 w 1322578"/>
              <a:gd name="connsiteY30" fmla="*/ 580983 h 1025958"/>
              <a:gd name="connsiteX31" fmla="*/ 743706 w 1322578"/>
              <a:gd name="connsiteY31" fmla="*/ 619434 h 1025958"/>
              <a:gd name="connsiteX32" fmla="*/ 708607 w 1322578"/>
              <a:gd name="connsiteY32" fmla="*/ 580983 h 1025958"/>
              <a:gd name="connsiteX33" fmla="*/ 743706 w 1322578"/>
              <a:gd name="connsiteY33" fmla="*/ 543814 h 1025958"/>
              <a:gd name="connsiteX34" fmla="*/ 576772 w 1322578"/>
              <a:gd name="connsiteY34" fmla="*/ 543814 h 1025958"/>
              <a:gd name="connsiteX35" fmla="*/ 613941 w 1322578"/>
              <a:gd name="connsiteY35" fmla="*/ 580983 h 1025958"/>
              <a:gd name="connsiteX36" fmla="*/ 576772 w 1322578"/>
              <a:gd name="connsiteY36" fmla="*/ 619434 h 1025958"/>
              <a:gd name="connsiteX37" fmla="*/ 538321 w 1322578"/>
              <a:gd name="connsiteY37" fmla="*/ 580983 h 1025958"/>
              <a:gd name="connsiteX38" fmla="*/ 576772 w 1322578"/>
              <a:gd name="connsiteY38" fmla="*/ 543814 h 1025958"/>
              <a:gd name="connsiteX39" fmla="*/ 495785 w 1322578"/>
              <a:gd name="connsiteY39" fmla="*/ 263057 h 1025958"/>
              <a:gd name="connsiteX40" fmla="*/ 505746 w 1322578"/>
              <a:gd name="connsiteY40" fmla="*/ 284086 h 1025958"/>
              <a:gd name="connsiteX41" fmla="*/ 513218 w 1322578"/>
              <a:gd name="connsiteY41" fmla="*/ 315010 h 1025958"/>
              <a:gd name="connsiteX42" fmla="*/ 513218 w 1322578"/>
              <a:gd name="connsiteY42" fmla="*/ 459737 h 1025958"/>
              <a:gd name="connsiteX43" fmla="*/ 855661 w 1322578"/>
              <a:gd name="connsiteY43" fmla="*/ 459737 h 1025958"/>
              <a:gd name="connsiteX44" fmla="*/ 860642 w 1322578"/>
              <a:gd name="connsiteY44" fmla="*/ 454789 h 1025958"/>
              <a:gd name="connsiteX45" fmla="*/ 912943 w 1322578"/>
              <a:gd name="connsiteY45" fmla="*/ 291508 h 1025958"/>
              <a:gd name="connsiteX46" fmla="*/ 587933 w 1322578"/>
              <a:gd name="connsiteY46" fmla="*/ 291508 h 1025958"/>
              <a:gd name="connsiteX47" fmla="*/ 544349 w 1322578"/>
              <a:gd name="connsiteY47" fmla="*/ 263057 h 1025958"/>
              <a:gd name="connsiteX48" fmla="*/ 543104 w 1322578"/>
              <a:gd name="connsiteY48" fmla="*/ 263057 h 1025958"/>
              <a:gd name="connsiteX49" fmla="*/ 408617 w 1322578"/>
              <a:gd name="connsiteY49" fmla="*/ 204919 h 1025958"/>
              <a:gd name="connsiteX50" fmla="*/ 397410 w 1322578"/>
              <a:gd name="connsiteY50" fmla="*/ 216052 h 1025958"/>
              <a:gd name="connsiteX51" fmla="*/ 408617 w 1322578"/>
              <a:gd name="connsiteY51" fmla="*/ 228422 h 1025958"/>
              <a:gd name="connsiteX52" fmla="*/ 433522 w 1322578"/>
              <a:gd name="connsiteY52" fmla="*/ 228422 h 1025958"/>
              <a:gd name="connsiteX53" fmla="*/ 442239 w 1322578"/>
              <a:gd name="connsiteY53" fmla="*/ 228422 h 1025958"/>
              <a:gd name="connsiteX54" fmla="*/ 525670 w 1322578"/>
              <a:gd name="connsiteY54" fmla="*/ 228422 h 1025958"/>
              <a:gd name="connsiteX55" fmla="*/ 519444 w 1322578"/>
              <a:gd name="connsiteY55" fmla="*/ 216052 h 1025958"/>
              <a:gd name="connsiteX56" fmla="*/ 499520 w 1322578"/>
              <a:gd name="connsiteY56" fmla="*/ 204919 h 1025958"/>
              <a:gd name="connsiteX57" fmla="*/ 408617 w 1322578"/>
              <a:gd name="connsiteY57" fmla="*/ 170284 h 1025958"/>
              <a:gd name="connsiteX58" fmla="*/ 499520 w 1322578"/>
              <a:gd name="connsiteY58" fmla="*/ 170284 h 1025958"/>
              <a:gd name="connsiteX59" fmla="*/ 550575 w 1322578"/>
              <a:gd name="connsiteY59" fmla="*/ 201208 h 1025958"/>
              <a:gd name="connsiteX60" fmla="*/ 574235 w 1322578"/>
              <a:gd name="connsiteY60" fmla="*/ 248214 h 1025958"/>
              <a:gd name="connsiteX61" fmla="*/ 587933 w 1322578"/>
              <a:gd name="connsiteY61" fmla="*/ 256872 h 1025958"/>
              <a:gd name="connsiteX62" fmla="*/ 915433 w 1322578"/>
              <a:gd name="connsiteY62" fmla="*/ 256872 h 1025958"/>
              <a:gd name="connsiteX63" fmla="*/ 949055 w 1322578"/>
              <a:gd name="connsiteY63" fmla="*/ 289034 h 1025958"/>
              <a:gd name="connsiteX64" fmla="*/ 949055 w 1322578"/>
              <a:gd name="connsiteY64" fmla="*/ 292745 h 1025958"/>
              <a:gd name="connsiteX65" fmla="*/ 891773 w 1322578"/>
              <a:gd name="connsiteY65" fmla="*/ 469632 h 1025958"/>
              <a:gd name="connsiteX66" fmla="*/ 855661 w 1322578"/>
              <a:gd name="connsiteY66" fmla="*/ 493135 h 1025958"/>
              <a:gd name="connsiteX67" fmla="*/ 511973 w 1322578"/>
              <a:gd name="connsiteY67" fmla="*/ 493135 h 1025958"/>
              <a:gd name="connsiteX68" fmla="*/ 479596 w 1322578"/>
              <a:gd name="connsiteY68" fmla="*/ 460974 h 1025958"/>
              <a:gd name="connsiteX69" fmla="*/ 479596 w 1322578"/>
              <a:gd name="connsiteY69" fmla="*/ 315010 h 1025958"/>
              <a:gd name="connsiteX70" fmla="*/ 475861 w 1322578"/>
              <a:gd name="connsiteY70" fmla="*/ 300167 h 1025958"/>
              <a:gd name="connsiteX71" fmla="*/ 462163 w 1322578"/>
              <a:gd name="connsiteY71" fmla="*/ 274190 h 1025958"/>
              <a:gd name="connsiteX72" fmla="*/ 442239 w 1322578"/>
              <a:gd name="connsiteY72" fmla="*/ 263057 h 1025958"/>
              <a:gd name="connsiteX73" fmla="*/ 433522 w 1322578"/>
              <a:gd name="connsiteY73" fmla="*/ 263057 h 1025958"/>
              <a:gd name="connsiteX74" fmla="*/ 408617 w 1322578"/>
              <a:gd name="connsiteY74" fmla="*/ 263057 h 1025958"/>
              <a:gd name="connsiteX75" fmla="*/ 362543 w 1322578"/>
              <a:gd name="connsiteY75" fmla="*/ 216052 h 1025958"/>
              <a:gd name="connsiteX76" fmla="*/ 408617 w 1322578"/>
              <a:gd name="connsiteY76" fmla="*/ 170284 h 1025958"/>
              <a:gd name="connsiteX77" fmla="*/ 168271 w 1322578"/>
              <a:gd name="connsiteY77" fmla="*/ 106234 h 1025958"/>
              <a:gd name="connsiteX78" fmla="*/ 144659 w 1322578"/>
              <a:gd name="connsiteY78" fmla="*/ 129864 h 1025958"/>
              <a:gd name="connsiteX79" fmla="*/ 144659 w 1322578"/>
              <a:gd name="connsiteY79" fmla="*/ 670877 h 1025958"/>
              <a:gd name="connsiteX80" fmla="*/ 168271 w 1322578"/>
              <a:gd name="connsiteY80" fmla="*/ 695751 h 1025958"/>
              <a:gd name="connsiteX81" fmla="*/ 1148816 w 1322578"/>
              <a:gd name="connsiteY81" fmla="*/ 695751 h 1025958"/>
              <a:gd name="connsiteX82" fmla="*/ 1172429 w 1322578"/>
              <a:gd name="connsiteY82" fmla="*/ 670877 h 1025958"/>
              <a:gd name="connsiteX83" fmla="*/ 1172429 w 1322578"/>
              <a:gd name="connsiteY83" fmla="*/ 129864 h 1025958"/>
              <a:gd name="connsiteX84" fmla="*/ 1148816 w 1322578"/>
              <a:gd name="connsiteY84" fmla="*/ 106234 h 1025958"/>
              <a:gd name="connsiteX85" fmla="*/ 168271 w 1322578"/>
              <a:gd name="connsiteY85" fmla="*/ 71410 h 1025958"/>
              <a:gd name="connsiteX86" fmla="*/ 1148816 w 1322578"/>
              <a:gd name="connsiteY86" fmla="*/ 71410 h 1025958"/>
              <a:gd name="connsiteX87" fmla="*/ 1207226 w 1322578"/>
              <a:gd name="connsiteY87" fmla="*/ 129864 h 1025958"/>
              <a:gd name="connsiteX88" fmla="*/ 1207226 w 1322578"/>
              <a:gd name="connsiteY88" fmla="*/ 670877 h 1025958"/>
              <a:gd name="connsiteX89" fmla="*/ 1148816 w 1322578"/>
              <a:gd name="connsiteY89" fmla="*/ 729331 h 1025958"/>
              <a:gd name="connsiteX90" fmla="*/ 168271 w 1322578"/>
              <a:gd name="connsiteY90" fmla="*/ 729331 h 1025958"/>
              <a:gd name="connsiteX91" fmla="*/ 109861 w 1322578"/>
              <a:gd name="connsiteY91" fmla="*/ 670877 h 1025958"/>
              <a:gd name="connsiteX92" fmla="*/ 109861 w 1322578"/>
              <a:gd name="connsiteY92" fmla="*/ 129864 h 1025958"/>
              <a:gd name="connsiteX93" fmla="*/ 168271 w 1322578"/>
              <a:gd name="connsiteY93" fmla="*/ 71410 h 1025958"/>
              <a:gd name="connsiteX94" fmla="*/ 93935 w 1322578"/>
              <a:gd name="connsiteY94" fmla="*/ 33645 h 1025958"/>
              <a:gd name="connsiteX95" fmla="*/ 66558 w 1322578"/>
              <a:gd name="connsiteY95" fmla="*/ 61059 h 1025958"/>
              <a:gd name="connsiteX96" fmla="*/ 66558 w 1322578"/>
              <a:gd name="connsiteY96" fmla="*/ 743927 h 1025958"/>
              <a:gd name="connsiteX97" fmla="*/ 93935 w 1322578"/>
              <a:gd name="connsiteY97" fmla="*/ 771342 h 1025958"/>
              <a:gd name="connsiteX98" fmla="*/ 1216416 w 1322578"/>
              <a:gd name="connsiteY98" fmla="*/ 771342 h 1025958"/>
              <a:gd name="connsiteX99" fmla="*/ 1243793 w 1322578"/>
              <a:gd name="connsiteY99" fmla="*/ 743927 h 1025958"/>
              <a:gd name="connsiteX100" fmla="*/ 1243793 w 1322578"/>
              <a:gd name="connsiteY100" fmla="*/ 61059 h 1025958"/>
              <a:gd name="connsiteX101" fmla="*/ 1216416 w 1322578"/>
              <a:gd name="connsiteY101" fmla="*/ 33645 h 1025958"/>
              <a:gd name="connsiteX102" fmla="*/ 93935 w 1322578"/>
              <a:gd name="connsiteY102" fmla="*/ 0 h 1025958"/>
              <a:gd name="connsiteX103" fmla="*/ 1216416 w 1322578"/>
              <a:gd name="connsiteY103" fmla="*/ 0 h 1025958"/>
              <a:gd name="connsiteX104" fmla="*/ 1278638 w 1322578"/>
              <a:gd name="connsiteY104" fmla="*/ 61059 h 1025958"/>
              <a:gd name="connsiteX105" fmla="*/ 1278638 w 1322578"/>
              <a:gd name="connsiteY105" fmla="*/ 743927 h 1025958"/>
              <a:gd name="connsiteX106" fmla="*/ 1216416 w 1322578"/>
              <a:gd name="connsiteY106" fmla="*/ 806233 h 1025958"/>
              <a:gd name="connsiteX107" fmla="*/ 93935 w 1322578"/>
              <a:gd name="connsiteY107" fmla="*/ 806233 h 1025958"/>
              <a:gd name="connsiteX108" fmla="*/ 32958 w 1322578"/>
              <a:gd name="connsiteY108" fmla="*/ 743927 h 1025958"/>
              <a:gd name="connsiteX109" fmla="*/ 32958 w 1322578"/>
              <a:gd name="connsiteY109" fmla="*/ 61059 h 1025958"/>
              <a:gd name="connsiteX110" fmla="*/ 93935 w 1322578"/>
              <a:gd name="connsiteY110" fmla="*/ 0 h 102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322578" h="1025958">
                <a:moveTo>
                  <a:pt x="61138" y="879451"/>
                </a:moveTo>
                <a:cubicBezTo>
                  <a:pt x="47413" y="879451"/>
                  <a:pt x="34936" y="891867"/>
                  <a:pt x="34936" y="906766"/>
                </a:cubicBezTo>
                <a:lnTo>
                  <a:pt x="34936" y="921665"/>
                </a:lnTo>
                <a:cubicBezTo>
                  <a:pt x="34936" y="960154"/>
                  <a:pt x="67377" y="992436"/>
                  <a:pt x="106056" y="992436"/>
                </a:cubicBezTo>
                <a:lnTo>
                  <a:pt x="1217770" y="992436"/>
                </a:lnTo>
                <a:cubicBezTo>
                  <a:pt x="1256449" y="992436"/>
                  <a:pt x="1288890" y="960154"/>
                  <a:pt x="1288890" y="921665"/>
                </a:cubicBezTo>
                <a:lnTo>
                  <a:pt x="1288890" y="906766"/>
                </a:lnTo>
                <a:cubicBezTo>
                  <a:pt x="1288890" y="891867"/>
                  <a:pt x="1276413" y="879451"/>
                  <a:pt x="1261440" y="879451"/>
                </a:cubicBezTo>
                <a:lnTo>
                  <a:pt x="829731" y="879451"/>
                </a:lnTo>
                <a:cubicBezTo>
                  <a:pt x="812263" y="879451"/>
                  <a:pt x="796042" y="889384"/>
                  <a:pt x="788556" y="904283"/>
                </a:cubicBezTo>
                <a:cubicBezTo>
                  <a:pt x="773584" y="934081"/>
                  <a:pt x="743638" y="952705"/>
                  <a:pt x="709950" y="952705"/>
                </a:cubicBezTo>
                <a:lnTo>
                  <a:pt x="613876" y="952705"/>
                </a:lnTo>
                <a:cubicBezTo>
                  <a:pt x="580188" y="952705"/>
                  <a:pt x="550242" y="934081"/>
                  <a:pt x="535270" y="904283"/>
                </a:cubicBezTo>
                <a:cubicBezTo>
                  <a:pt x="526536" y="889384"/>
                  <a:pt x="511563" y="879451"/>
                  <a:pt x="494095" y="879451"/>
                </a:cubicBezTo>
                <a:close/>
                <a:moveTo>
                  <a:pt x="61138" y="845928"/>
                </a:moveTo>
                <a:lnTo>
                  <a:pt x="494095" y="845928"/>
                </a:lnTo>
                <a:cubicBezTo>
                  <a:pt x="525288" y="845928"/>
                  <a:pt x="552738" y="862069"/>
                  <a:pt x="565215" y="889384"/>
                </a:cubicBezTo>
                <a:cubicBezTo>
                  <a:pt x="573949" y="908007"/>
                  <a:pt x="593912" y="917940"/>
                  <a:pt x="613876" y="917940"/>
                </a:cubicBezTo>
                <a:lnTo>
                  <a:pt x="709950" y="917940"/>
                </a:lnTo>
                <a:cubicBezTo>
                  <a:pt x="729914" y="917940"/>
                  <a:pt x="748629" y="908007"/>
                  <a:pt x="758611" y="889384"/>
                </a:cubicBezTo>
                <a:cubicBezTo>
                  <a:pt x="771088" y="862069"/>
                  <a:pt x="798538" y="845928"/>
                  <a:pt x="829731" y="845928"/>
                </a:cubicBezTo>
                <a:lnTo>
                  <a:pt x="1261440" y="845928"/>
                </a:lnTo>
                <a:cubicBezTo>
                  <a:pt x="1295128" y="845928"/>
                  <a:pt x="1322578" y="873243"/>
                  <a:pt x="1322578" y="906766"/>
                </a:cubicBezTo>
                <a:lnTo>
                  <a:pt x="1322578" y="921665"/>
                </a:lnTo>
                <a:cubicBezTo>
                  <a:pt x="1322578" y="980020"/>
                  <a:pt x="1275165" y="1025958"/>
                  <a:pt x="1217770" y="1025958"/>
                </a:cubicBezTo>
                <a:lnTo>
                  <a:pt x="106056" y="1025958"/>
                </a:lnTo>
                <a:cubicBezTo>
                  <a:pt x="47413" y="1025958"/>
                  <a:pt x="0" y="980020"/>
                  <a:pt x="0" y="921665"/>
                </a:cubicBezTo>
                <a:lnTo>
                  <a:pt x="0" y="906766"/>
                </a:lnTo>
                <a:cubicBezTo>
                  <a:pt x="0" y="873243"/>
                  <a:pt x="27450" y="845928"/>
                  <a:pt x="61138" y="845928"/>
                </a:cubicBezTo>
                <a:close/>
                <a:moveTo>
                  <a:pt x="743706" y="543814"/>
                </a:moveTo>
                <a:cubicBezTo>
                  <a:pt x="763071" y="543814"/>
                  <a:pt x="778805" y="560476"/>
                  <a:pt x="778805" y="580983"/>
                </a:cubicBezTo>
                <a:cubicBezTo>
                  <a:pt x="778805" y="602772"/>
                  <a:pt x="763071" y="619434"/>
                  <a:pt x="743706" y="619434"/>
                </a:cubicBezTo>
                <a:cubicBezTo>
                  <a:pt x="724341" y="619434"/>
                  <a:pt x="708607" y="602772"/>
                  <a:pt x="708607" y="580983"/>
                </a:cubicBezTo>
                <a:cubicBezTo>
                  <a:pt x="708607" y="560476"/>
                  <a:pt x="724341" y="543814"/>
                  <a:pt x="743706" y="543814"/>
                </a:cubicBezTo>
                <a:close/>
                <a:moveTo>
                  <a:pt x="576772" y="543814"/>
                </a:moveTo>
                <a:cubicBezTo>
                  <a:pt x="597279" y="543814"/>
                  <a:pt x="613941" y="560476"/>
                  <a:pt x="613941" y="580983"/>
                </a:cubicBezTo>
                <a:cubicBezTo>
                  <a:pt x="613941" y="602772"/>
                  <a:pt x="597279" y="619434"/>
                  <a:pt x="576772" y="619434"/>
                </a:cubicBezTo>
                <a:cubicBezTo>
                  <a:pt x="556265" y="619434"/>
                  <a:pt x="538321" y="602772"/>
                  <a:pt x="538321" y="580983"/>
                </a:cubicBezTo>
                <a:cubicBezTo>
                  <a:pt x="538321" y="560476"/>
                  <a:pt x="556265" y="543814"/>
                  <a:pt x="576772" y="543814"/>
                </a:cubicBezTo>
                <a:close/>
                <a:moveTo>
                  <a:pt x="495785" y="263057"/>
                </a:moveTo>
                <a:lnTo>
                  <a:pt x="505746" y="284086"/>
                </a:lnTo>
                <a:cubicBezTo>
                  <a:pt x="510728" y="293982"/>
                  <a:pt x="513218" y="303878"/>
                  <a:pt x="513218" y="315010"/>
                </a:cubicBezTo>
                <a:lnTo>
                  <a:pt x="513218" y="459737"/>
                </a:lnTo>
                <a:lnTo>
                  <a:pt x="855661" y="459737"/>
                </a:lnTo>
                <a:cubicBezTo>
                  <a:pt x="855661" y="459737"/>
                  <a:pt x="858152" y="457263"/>
                  <a:pt x="860642" y="454789"/>
                </a:cubicBezTo>
                <a:lnTo>
                  <a:pt x="912943" y="291508"/>
                </a:lnTo>
                <a:lnTo>
                  <a:pt x="587933" y="291508"/>
                </a:lnTo>
                <a:cubicBezTo>
                  <a:pt x="569254" y="291508"/>
                  <a:pt x="551821" y="280375"/>
                  <a:pt x="544349" y="263057"/>
                </a:cubicBezTo>
                <a:lnTo>
                  <a:pt x="543104" y="263057"/>
                </a:lnTo>
                <a:close/>
                <a:moveTo>
                  <a:pt x="408617" y="204919"/>
                </a:moveTo>
                <a:cubicBezTo>
                  <a:pt x="402391" y="204919"/>
                  <a:pt x="397410" y="209867"/>
                  <a:pt x="397410" y="216052"/>
                </a:cubicBezTo>
                <a:cubicBezTo>
                  <a:pt x="397410" y="222237"/>
                  <a:pt x="402391" y="228422"/>
                  <a:pt x="408617" y="228422"/>
                </a:cubicBezTo>
                <a:lnTo>
                  <a:pt x="433522" y="228422"/>
                </a:lnTo>
                <a:lnTo>
                  <a:pt x="442239" y="228422"/>
                </a:lnTo>
                <a:lnTo>
                  <a:pt x="525670" y="228422"/>
                </a:lnTo>
                <a:lnTo>
                  <a:pt x="519444" y="216052"/>
                </a:lnTo>
                <a:cubicBezTo>
                  <a:pt x="515708" y="208630"/>
                  <a:pt x="508237" y="204919"/>
                  <a:pt x="499520" y="204919"/>
                </a:cubicBezTo>
                <a:close/>
                <a:moveTo>
                  <a:pt x="408617" y="170284"/>
                </a:moveTo>
                <a:lnTo>
                  <a:pt x="499520" y="170284"/>
                </a:lnTo>
                <a:cubicBezTo>
                  <a:pt x="520689" y="170284"/>
                  <a:pt x="540613" y="182654"/>
                  <a:pt x="550575" y="201208"/>
                </a:cubicBezTo>
                <a:lnTo>
                  <a:pt x="574235" y="248214"/>
                </a:lnTo>
                <a:cubicBezTo>
                  <a:pt x="576726" y="253161"/>
                  <a:pt x="582952" y="256872"/>
                  <a:pt x="587933" y="256872"/>
                </a:cubicBezTo>
                <a:lnTo>
                  <a:pt x="915433" y="256872"/>
                </a:lnTo>
                <a:cubicBezTo>
                  <a:pt x="934112" y="256872"/>
                  <a:pt x="949055" y="271716"/>
                  <a:pt x="949055" y="289034"/>
                </a:cubicBezTo>
                <a:lnTo>
                  <a:pt x="949055" y="292745"/>
                </a:lnTo>
                <a:lnTo>
                  <a:pt x="891773" y="469632"/>
                </a:lnTo>
                <a:cubicBezTo>
                  <a:pt x="883057" y="484476"/>
                  <a:pt x="870604" y="493135"/>
                  <a:pt x="855661" y="493135"/>
                </a:cubicBezTo>
                <a:lnTo>
                  <a:pt x="511973" y="493135"/>
                </a:lnTo>
                <a:cubicBezTo>
                  <a:pt x="493294" y="493135"/>
                  <a:pt x="479596" y="478291"/>
                  <a:pt x="479596" y="460974"/>
                </a:cubicBezTo>
                <a:lnTo>
                  <a:pt x="479596" y="315010"/>
                </a:lnTo>
                <a:cubicBezTo>
                  <a:pt x="479596" y="308825"/>
                  <a:pt x="478351" y="303878"/>
                  <a:pt x="475861" y="300167"/>
                </a:cubicBezTo>
                <a:lnTo>
                  <a:pt x="462163" y="274190"/>
                </a:lnTo>
                <a:cubicBezTo>
                  <a:pt x="458427" y="266768"/>
                  <a:pt x="450956" y="263057"/>
                  <a:pt x="442239" y="263057"/>
                </a:cubicBezTo>
                <a:lnTo>
                  <a:pt x="433522" y="263057"/>
                </a:lnTo>
                <a:lnTo>
                  <a:pt x="408617" y="263057"/>
                </a:lnTo>
                <a:cubicBezTo>
                  <a:pt x="383712" y="263057"/>
                  <a:pt x="362543" y="242029"/>
                  <a:pt x="362543" y="216052"/>
                </a:cubicBezTo>
                <a:cubicBezTo>
                  <a:pt x="362543" y="191313"/>
                  <a:pt x="383712" y="170284"/>
                  <a:pt x="408617" y="170284"/>
                </a:cubicBezTo>
                <a:close/>
                <a:moveTo>
                  <a:pt x="168271" y="106234"/>
                </a:moveTo>
                <a:cubicBezTo>
                  <a:pt x="154601" y="106234"/>
                  <a:pt x="144659" y="116183"/>
                  <a:pt x="144659" y="129864"/>
                </a:cubicBezTo>
                <a:lnTo>
                  <a:pt x="144659" y="670877"/>
                </a:lnTo>
                <a:cubicBezTo>
                  <a:pt x="144659" y="684558"/>
                  <a:pt x="154601" y="695751"/>
                  <a:pt x="168271" y="695751"/>
                </a:cubicBezTo>
                <a:lnTo>
                  <a:pt x="1148816" y="695751"/>
                </a:lnTo>
                <a:cubicBezTo>
                  <a:pt x="1161244" y="695751"/>
                  <a:pt x="1172429" y="684558"/>
                  <a:pt x="1172429" y="670877"/>
                </a:cubicBezTo>
                <a:lnTo>
                  <a:pt x="1172429" y="129864"/>
                </a:lnTo>
                <a:cubicBezTo>
                  <a:pt x="1172429" y="116183"/>
                  <a:pt x="1161244" y="106234"/>
                  <a:pt x="1148816" y="106234"/>
                </a:cubicBezTo>
                <a:close/>
                <a:moveTo>
                  <a:pt x="168271" y="71410"/>
                </a:moveTo>
                <a:lnTo>
                  <a:pt x="1148816" y="71410"/>
                </a:lnTo>
                <a:cubicBezTo>
                  <a:pt x="1181128" y="71410"/>
                  <a:pt x="1207226" y="98772"/>
                  <a:pt x="1207226" y="129864"/>
                </a:cubicBezTo>
                <a:lnTo>
                  <a:pt x="1207226" y="670877"/>
                </a:lnTo>
                <a:cubicBezTo>
                  <a:pt x="1207226" y="703213"/>
                  <a:pt x="1181128" y="729331"/>
                  <a:pt x="1148816" y="729331"/>
                </a:cubicBezTo>
                <a:lnTo>
                  <a:pt x="168271" y="729331"/>
                </a:lnTo>
                <a:cubicBezTo>
                  <a:pt x="135959" y="729331"/>
                  <a:pt x="109861" y="703213"/>
                  <a:pt x="109861" y="670877"/>
                </a:cubicBezTo>
                <a:lnTo>
                  <a:pt x="109861" y="129864"/>
                </a:lnTo>
                <a:cubicBezTo>
                  <a:pt x="109861" y="98772"/>
                  <a:pt x="135959" y="71410"/>
                  <a:pt x="168271" y="71410"/>
                </a:cubicBezTo>
                <a:close/>
                <a:moveTo>
                  <a:pt x="93935" y="33645"/>
                </a:moveTo>
                <a:cubicBezTo>
                  <a:pt x="79002" y="33645"/>
                  <a:pt x="66558" y="46106"/>
                  <a:pt x="66558" y="61059"/>
                </a:cubicBezTo>
                <a:lnTo>
                  <a:pt x="66558" y="743927"/>
                </a:lnTo>
                <a:cubicBezTo>
                  <a:pt x="66558" y="758881"/>
                  <a:pt x="79002" y="771342"/>
                  <a:pt x="93935" y="771342"/>
                </a:cubicBezTo>
                <a:lnTo>
                  <a:pt x="1216416" y="771342"/>
                </a:lnTo>
                <a:cubicBezTo>
                  <a:pt x="1232594" y="771342"/>
                  <a:pt x="1243793" y="758881"/>
                  <a:pt x="1243793" y="743927"/>
                </a:cubicBezTo>
                <a:lnTo>
                  <a:pt x="1243793" y="61059"/>
                </a:lnTo>
                <a:cubicBezTo>
                  <a:pt x="1243793" y="46106"/>
                  <a:pt x="1232594" y="33645"/>
                  <a:pt x="1216416" y="33645"/>
                </a:cubicBezTo>
                <a:close/>
                <a:moveTo>
                  <a:pt x="93935" y="0"/>
                </a:moveTo>
                <a:lnTo>
                  <a:pt x="1216416" y="0"/>
                </a:lnTo>
                <a:cubicBezTo>
                  <a:pt x="1251260" y="0"/>
                  <a:pt x="1278638" y="27414"/>
                  <a:pt x="1278638" y="61059"/>
                </a:cubicBezTo>
                <a:lnTo>
                  <a:pt x="1278638" y="743927"/>
                </a:lnTo>
                <a:cubicBezTo>
                  <a:pt x="1278638" y="777572"/>
                  <a:pt x="1251260" y="806233"/>
                  <a:pt x="1216416" y="806233"/>
                </a:cubicBezTo>
                <a:lnTo>
                  <a:pt x="93935" y="806233"/>
                </a:lnTo>
                <a:cubicBezTo>
                  <a:pt x="60336" y="806233"/>
                  <a:pt x="32958" y="777572"/>
                  <a:pt x="32958" y="743927"/>
                </a:cubicBezTo>
                <a:lnTo>
                  <a:pt x="32958" y="61059"/>
                </a:lnTo>
                <a:cubicBezTo>
                  <a:pt x="32958" y="27414"/>
                  <a:pt x="60336" y="0"/>
                  <a:pt x="93935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6569A-E12B-6E8C-916F-4C115191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688" y="5555641"/>
            <a:ext cx="448987" cy="623083"/>
          </a:xfrm>
          <a:custGeom>
            <a:avLst/>
            <a:gdLst>
              <a:gd name="connsiteX0" fmla="*/ 280923 w 897624"/>
              <a:gd name="connsiteY0" fmla="*/ 1131567 h 1245680"/>
              <a:gd name="connsiteX1" fmla="*/ 436207 w 897624"/>
              <a:gd name="connsiteY1" fmla="*/ 1131567 h 1245680"/>
              <a:gd name="connsiteX2" fmla="*/ 454694 w 897624"/>
              <a:gd name="connsiteY2" fmla="*/ 1150131 h 1245680"/>
              <a:gd name="connsiteX3" fmla="*/ 436207 w 897624"/>
              <a:gd name="connsiteY3" fmla="*/ 1168694 h 1245680"/>
              <a:gd name="connsiteX4" fmla="*/ 280923 w 897624"/>
              <a:gd name="connsiteY4" fmla="*/ 1168694 h 1245680"/>
              <a:gd name="connsiteX5" fmla="*/ 263669 w 897624"/>
              <a:gd name="connsiteY5" fmla="*/ 1150131 h 1245680"/>
              <a:gd name="connsiteX6" fmla="*/ 280923 w 897624"/>
              <a:gd name="connsiteY6" fmla="*/ 1131567 h 1245680"/>
              <a:gd name="connsiteX7" fmla="*/ 34840 w 897624"/>
              <a:gd name="connsiteY7" fmla="*/ 1087636 h 1245680"/>
              <a:gd name="connsiteX8" fmla="*/ 34840 w 897624"/>
              <a:gd name="connsiteY8" fmla="*/ 1149858 h 1245680"/>
              <a:gd name="connsiteX9" fmla="*/ 97054 w 897624"/>
              <a:gd name="connsiteY9" fmla="*/ 1212080 h 1245680"/>
              <a:gd name="connsiteX10" fmla="*/ 622141 w 897624"/>
              <a:gd name="connsiteY10" fmla="*/ 1212080 h 1245680"/>
              <a:gd name="connsiteX11" fmla="*/ 683111 w 897624"/>
              <a:gd name="connsiteY11" fmla="*/ 1149858 h 1245680"/>
              <a:gd name="connsiteX12" fmla="*/ 683111 w 897624"/>
              <a:gd name="connsiteY12" fmla="*/ 1087636 h 1245680"/>
              <a:gd name="connsiteX13" fmla="*/ 853577 w 897624"/>
              <a:gd name="connsiteY13" fmla="*/ 908438 h 1245680"/>
              <a:gd name="connsiteX14" fmla="*/ 653248 w 897624"/>
              <a:gd name="connsiteY14" fmla="*/ 981859 h 1245680"/>
              <a:gd name="connsiteX15" fmla="*/ 660714 w 897624"/>
              <a:gd name="connsiteY15" fmla="*/ 1006748 h 1245680"/>
              <a:gd name="connsiteX16" fmla="*/ 664446 w 897624"/>
              <a:gd name="connsiteY16" fmla="*/ 1010481 h 1245680"/>
              <a:gd name="connsiteX17" fmla="*/ 669424 w 897624"/>
              <a:gd name="connsiteY17" fmla="*/ 1015459 h 1245680"/>
              <a:gd name="connsiteX18" fmla="*/ 670668 w 897624"/>
              <a:gd name="connsiteY18" fmla="*/ 1015459 h 1245680"/>
              <a:gd name="connsiteX19" fmla="*/ 671912 w 897624"/>
              <a:gd name="connsiteY19" fmla="*/ 1015459 h 1245680"/>
              <a:gd name="connsiteX20" fmla="*/ 673156 w 897624"/>
              <a:gd name="connsiteY20" fmla="*/ 1015459 h 1245680"/>
              <a:gd name="connsiteX21" fmla="*/ 675645 w 897624"/>
              <a:gd name="connsiteY21" fmla="*/ 1016703 h 1245680"/>
              <a:gd name="connsiteX22" fmla="*/ 676889 w 897624"/>
              <a:gd name="connsiteY22" fmla="*/ 1016703 h 1245680"/>
              <a:gd name="connsiteX23" fmla="*/ 679378 w 897624"/>
              <a:gd name="connsiteY23" fmla="*/ 1015459 h 1245680"/>
              <a:gd name="connsiteX24" fmla="*/ 680622 w 897624"/>
              <a:gd name="connsiteY24" fmla="*/ 1015459 h 1245680"/>
              <a:gd name="connsiteX25" fmla="*/ 684355 w 897624"/>
              <a:gd name="connsiteY25" fmla="*/ 1015459 h 1245680"/>
              <a:gd name="connsiteX26" fmla="*/ 701775 w 897624"/>
              <a:gd name="connsiteY26" fmla="*/ 1009237 h 1245680"/>
              <a:gd name="connsiteX27" fmla="*/ 849844 w 897624"/>
              <a:gd name="connsiteY27" fmla="*/ 954482 h 1245680"/>
              <a:gd name="connsiteX28" fmla="*/ 861043 w 897624"/>
              <a:gd name="connsiteY28" fmla="*/ 944526 h 1245680"/>
              <a:gd name="connsiteX29" fmla="*/ 862287 w 897624"/>
              <a:gd name="connsiteY29" fmla="*/ 933326 h 1245680"/>
              <a:gd name="connsiteX30" fmla="*/ 419323 w 897624"/>
              <a:gd name="connsiteY30" fmla="*/ 390753 h 1245680"/>
              <a:gd name="connsiteX31" fmla="*/ 405636 w 897624"/>
              <a:gd name="connsiteY31" fmla="*/ 403197 h 1245680"/>
              <a:gd name="connsiteX32" fmla="*/ 404392 w 897624"/>
              <a:gd name="connsiteY32" fmla="*/ 419375 h 1245680"/>
              <a:gd name="connsiteX33" fmla="*/ 528820 w 897624"/>
              <a:gd name="connsiteY33" fmla="*/ 757861 h 1245680"/>
              <a:gd name="connsiteX34" fmla="*/ 498957 w 897624"/>
              <a:gd name="connsiteY34" fmla="*/ 754128 h 1245680"/>
              <a:gd name="connsiteX35" fmla="*/ 396926 w 897624"/>
              <a:gd name="connsiteY35" fmla="*/ 752883 h 1245680"/>
              <a:gd name="connsiteX36" fmla="*/ 354620 w 897624"/>
              <a:gd name="connsiteY36" fmla="*/ 802661 h 1245680"/>
              <a:gd name="connsiteX37" fmla="*/ 373285 w 897624"/>
              <a:gd name="connsiteY37" fmla="*/ 832527 h 1245680"/>
              <a:gd name="connsiteX38" fmla="*/ 404392 w 897624"/>
              <a:gd name="connsiteY38" fmla="*/ 838749 h 1245680"/>
              <a:gd name="connsiteX39" fmla="*/ 532553 w 897624"/>
              <a:gd name="connsiteY39" fmla="*/ 853683 h 1245680"/>
              <a:gd name="connsiteX40" fmla="*/ 568637 w 897624"/>
              <a:gd name="connsiteY40" fmla="*/ 881060 h 1245680"/>
              <a:gd name="connsiteX41" fmla="*/ 578591 w 897624"/>
              <a:gd name="connsiteY41" fmla="*/ 899727 h 1245680"/>
              <a:gd name="connsiteX42" fmla="*/ 610942 w 897624"/>
              <a:gd name="connsiteY42" fmla="*/ 918393 h 1245680"/>
              <a:gd name="connsiteX43" fmla="*/ 614675 w 897624"/>
              <a:gd name="connsiteY43" fmla="*/ 918393 h 1245680"/>
              <a:gd name="connsiteX44" fmla="*/ 628362 w 897624"/>
              <a:gd name="connsiteY44" fmla="*/ 914660 h 1245680"/>
              <a:gd name="connsiteX45" fmla="*/ 640805 w 897624"/>
              <a:gd name="connsiteY45" fmla="*/ 949504 h 1245680"/>
              <a:gd name="connsiteX46" fmla="*/ 841134 w 897624"/>
              <a:gd name="connsiteY46" fmla="*/ 876082 h 1245680"/>
              <a:gd name="connsiteX47" fmla="*/ 833669 w 897624"/>
              <a:gd name="connsiteY47" fmla="*/ 856171 h 1245680"/>
              <a:gd name="connsiteX48" fmla="*/ 842379 w 897624"/>
              <a:gd name="connsiteY48" fmla="*/ 835016 h 1245680"/>
              <a:gd name="connsiteX49" fmla="*/ 858554 w 897624"/>
              <a:gd name="connsiteY49" fmla="*/ 801416 h 1245680"/>
              <a:gd name="connsiteX50" fmla="*/ 760256 w 897624"/>
              <a:gd name="connsiteY50" fmla="*/ 535107 h 1245680"/>
              <a:gd name="connsiteX51" fmla="*/ 724172 w 897624"/>
              <a:gd name="connsiteY51" fmla="*/ 520174 h 1245680"/>
              <a:gd name="connsiteX52" fmla="*/ 717951 w 897624"/>
              <a:gd name="connsiteY52" fmla="*/ 533863 h 1245680"/>
              <a:gd name="connsiteX53" fmla="*/ 716706 w 897624"/>
              <a:gd name="connsiteY53" fmla="*/ 535107 h 1245680"/>
              <a:gd name="connsiteX54" fmla="*/ 715462 w 897624"/>
              <a:gd name="connsiteY54" fmla="*/ 536352 h 1245680"/>
              <a:gd name="connsiteX55" fmla="*/ 712973 w 897624"/>
              <a:gd name="connsiteY55" fmla="*/ 541329 h 1245680"/>
              <a:gd name="connsiteX56" fmla="*/ 712973 w 897624"/>
              <a:gd name="connsiteY56" fmla="*/ 542574 h 1245680"/>
              <a:gd name="connsiteX57" fmla="*/ 709241 w 897624"/>
              <a:gd name="connsiteY57" fmla="*/ 546307 h 1245680"/>
              <a:gd name="connsiteX58" fmla="*/ 707996 w 897624"/>
              <a:gd name="connsiteY58" fmla="*/ 547551 h 1245680"/>
              <a:gd name="connsiteX59" fmla="*/ 704264 w 897624"/>
              <a:gd name="connsiteY59" fmla="*/ 550040 h 1245680"/>
              <a:gd name="connsiteX60" fmla="*/ 701775 w 897624"/>
              <a:gd name="connsiteY60" fmla="*/ 551285 h 1245680"/>
              <a:gd name="connsiteX61" fmla="*/ 698042 w 897624"/>
              <a:gd name="connsiteY61" fmla="*/ 553774 h 1245680"/>
              <a:gd name="connsiteX62" fmla="*/ 696798 w 897624"/>
              <a:gd name="connsiteY62" fmla="*/ 553774 h 1245680"/>
              <a:gd name="connsiteX63" fmla="*/ 693065 w 897624"/>
              <a:gd name="connsiteY63" fmla="*/ 555018 h 1245680"/>
              <a:gd name="connsiteX64" fmla="*/ 690576 w 897624"/>
              <a:gd name="connsiteY64" fmla="*/ 555018 h 1245680"/>
              <a:gd name="connsiteX65" fmla="*/ 685599 w 897624"/>
              <a:gd name="connsiteY65" fmla="*/ 555018 h 1245680"/>
              <a:gd name="connsiteX66" fmla="*/ 681866 w 897624"/>
              <a:gd name="connsiteY66" fmla="*/ 555018 h 1245680"/>
              <a:gd name="connsiteX67" fmla="*/ 679378 w 897624"/>
              <a:gd name="connsiteY67" fmla="*/ 553774 h 1245680"/>
              <a:gd name="connsiteX68" fmla="*/ 675645 w 897624"/>
              <a:gd name="connsiteY68" fmla="*/ 552529 h 1245680"/>
              <a:gd name="connsiteX69" fmla="*/ 669424 w 897624"/>
              <a:gd name="connsiteY69" fmla="*/ 548796 h 1245680"/>
              <a:gd name="connsiteX70" fmla="*/ 659469 w 897624"/>
              <a:gd name="connsiteY70" fmla="*/ 543818 h 1245680"/>
              <a:gd name="connsiteX71" fmla="*/ 645782 w 897624"/>
              <a:gd name="connsiteY71" fmla="*/ 548796 h 1245680"/>
              <a:gd name="connsiteX72" fmla="*/ 639561 w 897624"/>
              <a:gd name="connsiteY72" fmla="*/ 561240 h 1245680"/>
              <a:gd name="connsiteX73" fmla="*/ 620897 w 897624"/>
              <a:gd name="connsiteY73" fmla="*/ 582396 h 1245680"/>
              <a:gd name="connsiteX74" fmla="*/ 593522 w 897624"/>
              <a:gd name="connsiteY74" fmla="*/ 577418 h 1245680"/>
              <a:gd name="connsiteX75" fmla="*/ 583568 w 897624"/>
              <a:gd name="connsiteY75" fmla="*/ 572440 h 1245680"/>
              <a:gd name="connsiteX76" fmla="*/ 576102 w 897624"/>
              <a:gd name="connsiteY76" fmla="*/ 574929 h 1245680"/>
              <a:gd name="connsiteX77" fmla="*/ 569881 w 897624"/>
              <a:gd name="connsiteY77" fmla="*/ 577418 h 1245680"/>
              <a:gd name="connsiteX78" fmla="*/ 562415 w 897624"/>
              <a:gd name="connsiteY78" fmla="*/ 598573 h 1245680"/>
              <a:gd name="connsiteX79" fmla="*/ 561171 w 897624"/>
              <a:gd name="connsiteY79" fmla="*/ 603551 h 1245680"/>
              <a:gd name="connsiteX80" fmla="*/ 543751 w 897624"/>
              <a:gd name="connsiteY80" fmla="*/ 619729 h 1245680"/>
              <a:gd name="connsiteX81" fmla="*/ 525087 w 897624"/>
              <a:gd name="connsiteY81" fmla="*/ 607284 h 1245680"/>
              <a:gd name="connsiteX82" fmla="*/ 450430 w 897624"/>
              <a:gd name="connsiteY82" fmla="*/ 401953 h 1245680"/>
              <a:gd name="connsiteX83" fmla="*/ 437987 w 897624"/>
              <a:gd name="connsiteY83" fmla="*/ 390753 h 1245680"/>
              <a:gd name="connsiteX84" fmla="*/ 419323 w 897624"/>
              <a:gd name="connsiteY84" fmla="*/ 390753 h 1245680"/>
              <a:gd name="connsiteX85" fmla="*/ 34840 w 897624"/>
              <a:gd name="connsiteY85" fmla="*/ 192887 h 1245680"/>
              <a:gd name="connsiteX86" fmla="*/ 34840 w 897624"/>
              <a:gd name="connsiteY86" fmla="*/ 1054037 h 1245680"/>
              <a:gd name="connsiteX87" fmla="*/ 683111 w 897624"/>
              <a:gd name="connsiteY87" fmla="*/ 1054037 h 1245680"/>
              <a:gd name="connsiteX88" fmla="*/ 683111 w 897624"/>
              <a:gd name="connsiteY88" fmla="*/ 1050303 h 1245680"/>
              <a:gd name="connsiteX89" fmla="*/ 678134 w 897624"/>
              <a:gd name="connsiteY89" fmla="*/ 1050303 h 1245680"/>
              <a:gd name="connsiteX90" fmla="*/ 676889 w 897624"/>
              <a:gd name="connsiteY90" fmla="*/ 1050303 h 1245680"/>
              <a:gd name="connsiteX91" fmla="*/ 661958 w 897624"/>
              <a:gd name="connsiteY91" fmla="*/ 1049059 h 1245680"/>
              <a:gd name="connsiteX92" fmla="*/ 660714 w 897624"/>
              <a:gd name="connsiteY92" fmla="*/ 1049059 h 1245680"/>
              <a:gd name="connsiteX93" fmla="*/ 655736 w 897624"/>
              <a:gd name="connsiteY93" fmla="*/ 1046570 h 1245680"/>
              <a:gd name="connsiteX94" fmla="*/ 648271 w 897624"/>
              <a:gd name="connsiteY94" fmla="*/ 1041592 h 1245680"/>
              <a:gd name="connsiteX95" fmla="*/ 645782 w 897624"/>
              <a:gd name="connsiteY95" fmla="*/ 1040348 h 1245680"/>
              <a:gd name="connsiteX96" fmla="*/ 640805 w 897624"/>
              <a:gd name="connsiteY96" fmla="*/ 1036614 h 1245680"/>
              <a:gd name="connsiteX97" fmla="*/ 639561 w 897624"/>
              <a:gd name="connsiteY97" fmla="*/ 1032881 h 1245680"/>
              <a:gd name="connsiteX98" fmla="*/ 635828 w 897624"/>
              <a:gd name="connsiteY98" fmla="*/ 1029148 h 1245680"/>
              <a:gd name="connsiteX99" fmla="*/ 634584 w 897624"/>
              <a:gd name="connsiteY99" fmla="*/ 1026659 h 1245680"/>
              <a:gd name="connsiteX100" fmla="*/ 629607 w 897624"/>
              <a:gd name="connsiteY100" fmla="*/ 1017948 h 1245680"/>
              <a:gd name="connsiteX101" fmla="*/ 607210 w 897624"/>
              <a:gd name="connsiteY101" fmla="*/ 953237 h 1245680"/>
              <a:gd name="connsiteX102" fmla="*/ 562415 w 897624"/>
              <a:gd name="connsiteY102" fmla="*/ 933326 h 1245680"/>
              <a:gd name="connsiteX103" fmla="*/ 561171 w 897624"/>
              <a:gd name="connsiteY103" fmla="*/ 932082 h 1245680"/>
              <a:gd name="connsiteX104" fmla="*/ 549973 w 897624"/>
              <a:gd name="connsiteY104" fmla="*/ 918393 h 1245680"/>
              <a:gd name="connsiteX105" fmla="*/ 542507 w 897624"/>
              <a:gd name="connsiteY105" fmla="*/ 904704 h 1245680"/>
              <a:gd name="connsiteX106" fmla="*/ 538774 w 897624"/>
              <a:gd name="connsiteY106" fmla="*/ 898482 h 1245680"/>
              <a:gd name="connsiteX107" fmla="*/ 530064 w 897624"/>
              <a:gd name="connsiteY107" fmla="*/ 889771 h 1245680"/>
              <a:gd name="connsiteX108" fmla="*/ 521354 w 897624"/>
              <a:gd name="connsiteY108" fmla="*/ 886038 h 1245680"/>
              <a:gd name="connsiteX109" fmla="*/ 520110 w 897624"/>
              <a:gd name="connsiteY109" fmla="*/ 886038 h 1245680"/>
              <a:gd name="connsiteX110" fmla="*/ 408124 w 897624"/>
              <a:gd name="connsiteY110" fmla="*/ 872349 h 1245680"/>
              <a:gd name="connsiteX111" fmla="*/ 357109 w 897624"/>
              <a:gd name="connsiteY111" fmla="*/ 862394 h 1245680"/>
              <a:gd name="connsiteX112" fmla="*/ 319780 w 897624"/>
              <a:gd name="connsiteY112" fmla="*/ 808883 h 1245680"/>
              <a:gd name="connsiteX113" fmla="*/ 319780 w 897624"/>
              <a:gd name="connsiteY113" fmla="*/ 805149 h 1245680"/>
              <a:gd name="connsiteX114" fmla="*/ 319780 w 897624"/>
              <a:gd name="connsiteY114" fmla="*/ 797683 h 1245680"/>
              <a:gd name="connsiteX115" fmla="*/ 362086 w 897624"/>
              <a:gd name="connsiteY115" fmla="*/ 729239 h 1245680"/>
              <a:gd name="connsiteX116" fmla="*/ 391949 w 897624"/>
              <a:gd name="connsiteY116" fmla="*/ 719283 h 1245680"/>
              <a:gd name="connsiteX117" fmla="*/ 476560 w 897624"/>
              <a:gd name="connsiteY117" fmla="*/ 716795 h 1245680"/>
              <a:gd name="connsiteX118" fmla="*/ 456651 w 897624"/>
              <a:gd name="connsiteY118" fmla="*/ 663284 h 1245680"/>
              <a:gd name="connsiteX119" fmla="*/ 372040 w 897624"/>
              <a:gd name="connsiteY119" fmla="*/ 430575 h 1245680"/>
              <a:gd name="connsiteX120" fmla="*/ 374529 w 897624"/>
              <a:gd name="connsiteY120" fmla="*/ 387019 h 1245680"/>
              <a:gd name="connsiteX121" fmla="*/ 408124 w 897624"/>
              <a:gd name="connsiteY121" fmla="*/ 358397 h 1245680"/>
              <a:gd name="connsiteX122" fmla="*/ 451674 w 897624"/>
              <a:gd name="connsiteY122" fmla="*/ 358397 h 1245680"/>
              <a:gd name="connsiteX123" fmla="*/ 481537 w 897624"/>
              <a:gd name="connsiteY123" fmla="*/ 390753 h 1245680"/>
              <a:gd name="connsiteX124" fmla="*/ 542507 w 897624"/>
              <a:gd name="connsiteY124" fmla="*/ 556263 h 1245680"/>
              <a:gd name="connsiteX125" fmla="*/ 557438 w 897624"/>
              <a:gd name="connsiteY125" fmla="*/ 543818 h 1245680"/>
              <a:gd name="connsiteX126" fmla="*/ 571125 w 897624"/>
              <a:gd name="connsiteY126" fmla="*/ 538840 h 1245680"/>
              <a:gd name="connsiteX127" fmla="*/ 609698 w 897624"/>
              <a:gd name="connsiteY127" fmla="*/ 546307 h 1245680"/>
              <a:gd name="connsiteX128" fmla="*/ 635828 w 897624"/>
              <a:gd name="connsiteY128" fmla="*/ 516441 h 1245680"/>
              <a:gd name="connsiteX129" fmla="*/ 648271 w 897624"/>
              <a:gd name="connsiteY129" fmla="*/ 511463 h 1245680"/>
              <a:gd name="connsiteX130" fmla="*/ 650759 w 897624"/>
              <a:gd name="connsiteY130" fmla="*/ 510218 h 1245680"/>
              <a:gd name="connsiteX131" fmla="*/ 653248 w 897624"/>
              <a:gd name="connsiteY131" fmla="*/ 510218 h 1245680"/>
              <a:gd name="connsiteX132" fmla="*/ 654492 w 897624"/>
              <a:gd name="connsiteY132" fmla="*/ 508974 h 1245680"/>
              <a:gd name="connsiteX133" fmla="*/ 655736 w 897624"/>
              <a:gd name="connsiteY133" fmla="*/ 508974 h 1245680"/>
              <a:gd name="connsiteX134" fmla="*/ 659469 w 897624"/>
              <a:gd name="connsiteY134" fmla="*/ 508974 h 1245680"/>
              <a:gd name="connsiteX135" fmla="*/ 660714 w 897624"/>
              <a:gd name="connsiteY135" fmla="*/ 508974 h 1245680"/>
              <a:gd name="connsiteX136" fmla="*/ 663202 w 897624"/>
              <a:gd name="connsiteY136" fmla="*/ 508974 h 1245680"/>
              <a:gd name="connsiteX137" fmla="*/ 665691 w 897624"/>
              <a:gd name="connsiteY137" fmla="*/ 508974 h 1245680"/>
              <a:gd name="connsiteX138" fmla="*/ 668179 w 897624"/>
              <a:gd name="connsiteY138" fmla="*/ 510218 h 1245680"/>
              <a:gd name="connsiteX139" fmla="*/ 670668 w 897624"/>
              <a:gd name="connsiteY139" fmla="*/ 511463 h 1245680"/>
              <a:gd name="connsiteX140" fmla="*/ 673156 w 897624"/>
              <a:gd name="connsiteY140" fmla="*/ 511463 h 1245680"/>
              <a:gd name="connsiteX141" fmla="*/ 675645 w 897624"/>
              <a:gd name="connsiteY141" fmla="*/ 513952 h 1245680"/>
              <a:gd name="connsiteX142" fmla="*/ 679378 w 897624"/>
              <a:gd name="connsiteY142" fmla="*/ 513952 h 1245680"/>
              <a:gd name="connsiteX143" fmla="*/ 681866 w 897624"/>
              <a:gd name="connsiteY143" fmla="*/ 515196 h 1245680"/>
              <a:gd name="connsiteX144" fmla="*/ 683111 w 897624"/>
              <a:gd name="connsiteY144" fmla="*/ 517685 h 1245680"/>
              <a:gd name="connsiteX145" fmla="*/ 683111 w 897624"/>
              <a:gd name="connsiteY145" fmla="*/ 192887 h 1245680"/>
              <a:gd name="connsiteX146" fmla="*/ 411322 w 897624"/>
              <a:gd name="connsiteY146" fmla="*/ 76902 h 1245680"/>
              <a:gd name="connsiteX147" fmla="*/ 427143 w 897624"/>
              <a:gd name="connsiteY147" fmla="*/ 92722 h 1245680"/>
              <a:gd name="connsiteX148" fmla="*/ 411322 w 897624"/>
              <a:gd name="connsiteY148" fmla="*/ 108543 h 1245680"/>
              <a:gd name="connsiteX149" fmla="*/ 395502 w 897624"/>
              <a:gd name="connsiteY149" fmla="*/ 92722 h 1245680"/>
              <a:gd name="connsiteX150" fmla="*/ 411322 w 897624"/>
              <a:gd name="connsiteY150" fmla="*/ 76902 h 1245680"/>
              <a:gd name="connsiteX151" fmla="*/ 306983 w 897624"/>
              <a:gd name="connsiteY151" fmla="*/ 71410 h 1245680"/>
              <a:gd name="connsiteX152" fmla="*/ 328327 w 897624"/>
              <a:gd name="connsiteY152" fmla="*/ 92754 h 1245680"/>
              <a:gd name="connsiteX153" fmla="*/ 306983 w 897624"/>
              <a:gd name="connsiteY153" fmla="*/ 114098 h 1245680"/>
              <a:gd name="connsiteX154" fmla="*/ 285639 w 897624"/>
              <a:gd name="connsiteY154" fmla="*/ 92754 h 1245680"/>
              <a:gd name="connsiteX155" fmla="*/ 306983 w 897624"/>
              <a:gd name="connsiteY155" fmla="*/ 71410 h 1245680"/>
              <a:gd name="connsiteX156" fmla="*/ 97054 w 897624"/>
              <a:gd name="connsiteY156" fmla="*/ 34844 h 1245680"/>
              <a:gd name="connsiteX157" fmla="*/ 34840 w 897624"/>
              <a:gd name="connsiteY157" fmla="*/ 97066 h 1245680"/>
              <a:gd name="connsiteX158" fmla="*/ 34840 w 897624"/>
              <a:gd name="connsiteY158" fmla="*/ 158043 h 1245680"/>
              <a:gd name="connsiteX159" fmla="*/ 683111 w 897624"/>
              <a:gd name="connsiteY159" fmla="*/ 158043 h 1245680"/>
              <a:gd name="connsiteX160" fmla="*/ 683111 w 897624"/>
              <a:gd name="connsiteY160" fmla="*/ 97066 h 1245680"/>
              <a:gd name="connsiteX161" fmla="*/ 622141 w 897624"/>
              <a:gd name="connsiteY161" fmla="*/ 34844 h 1245680"/>
              <a:gd name="connsiteX162" fmla="*/ 97054 w 897624"/>
              <a:gd name="connsiteY162" fmla="*/ 0 h 1245680"/>
              <a:gd name="connsiteX163" fmla="*/ 622141 w 897624"/>
              <a:gd name="connsiteY163" fmla="*/ 0 h 1245680"/>
              <a:gd name="connsiteX164" fmla="*/ 717951 w 897624"/>
              <a:gd name="connsiteY164" fmla="*/ 97066 h 1245680"/>
              <a:gd name="connsiteX165" fmla="*/ 717951 w 897624"/>
              <a:gd name="connsiteY165" fmla="*/ 485330 h 1245680"/>
              <a:gd name="connsiteX166" fmla="*/ 793852 w 897624"/>
              <a:gd name="connsiteY166" fmla="*/ 522663 h 1245680"/>
              <a:gd name="connsiteX167" fmla="*/ 813760 w 897624"/>
              <a:gd name="connsiteY167" fmla="*/ 579907 h 1245680"/>
              <a:gd name="connsiteX168" fmla="*/ 890906 w 897624"/>
              <a:gd name="connsiteY168" fmla="*/ 790216 h 1245680"/>
              <a:gd name="connsiteX169" fmla="*/ 870997 w 897624"/>
              <a:gd name="connsiteY169" fmla="*/ 856171 h 1245680"/>
              <a:gd name="connsiteX170" fmla="*/ 894639 w 897624"/>
              <a:gd name="connsiteY170" fmla="*/ 920882 h 1245680"/>
              <a:gd name="connsiteX171" fmla="*/ 890906 w 897624"/>
              <a:gd name="connsiteY171" fmla="*/ 960704 h 1245680"/>
              <a:gd name="connsiteX172" fmla="*/ 862287 w 897624"/>
              <a:gd name="connsiteY172" fmla="*/ 986837 h 1245680"/>
              <a:gd name="connsiteX173" fmla="*/ 717951 w 897624"/>
              <a:gd name="connsiteY173" fmla="*/ 1039103 h 1245680"/>
              <a:gd name="connsiteX174" fmla="*/ 717951 w 897624"/>
              <a:gd name="connsiteY174" fmla="*/ 1149858 h 1245680"/>
              <a:gd name="connsiteX175" fmla="*/ 622141 w 897624"/>
              <a:gd name="connsiteY175" fmla="*/ 1245680 h 1245680"/>
              <a:gd name="connsiteX176" fmla="*/ 97054 w 897624"/>
              <a:gd name="connsiteY176" fmla="*/ 1245680 h 1245680"/>
              <a:gd name="connsiteX177" fmla="*/ 0 w 897624"/>
              <a:gd name="connsiteY177" fmla="*/ 1149858 h 1245680"/>
              <a:gd name="connsiteX178" fmla="*/ 0 w 897624"/>
              <a:gd name="connsiteY178" fmla="*/ 1071459 h 1245680"/>
              <a:gd name="connsiteX179" fmla="*/ 0 w 897624"/>
              <a:gd name="connsiteY179" fmla="*/ 175465 h 1245680"/>
              <a:gd name="connsiteX180" fmla="*/ 0 w 897624"/>
              <a:gd name="connsiteY180" fmla="*/ 97066 h 1245680"/>
              <a:gd name="connsiteX181" fmla="*/ 97054 w 897624"/>
              <a:gd name="connsiteY181" fmla="*/ 0 h 124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897624" h="1245680">
                <a:moveTo>
                  <a:pt x="280923" y="1131567"/>
                </a:moveTo>
                <a:lnTo>
                  <a:pt x="436207" y="1131567"/>
                </a:lnTo>
                <a:cubicBezTo>
                  <a:pt x="446067" y="1131567"/>
                  <a:pt x="454694" y="1140849"/>
                  <a:pt x="454694" y="1150131"/>
                </a:cubicBezTo>
                <a:cubicBezTo>
                  <a:pt x="454694" y="1160738"/>
                  <a:pt x="446067" y="1168694"/>
                  <a:pt x="436207" y="1168694"/>
                </a:cubicBezTo>
                <a:lnTo>
                  <a:pt x="280923" y="1168694"/>
                </a:lnTo>
                <a:cubicBezTo>
                  <a:pt x="271064" y="1168694"/>
                  <a:pt x="263669" y="1160738"/>
                  <a:pt x="263669" y="1150131"/>
                </a:cubicBezTo>
                <a:cubicBezTo>
                  <a:pt x="263669" y="1140849"/>
                  <a:pt x="271064" y="1131567"/>
                  <a:pt x="280923" y="1131567"/>
                </a:cubicBezTo>
                <a:close/>
                <a:moveTo>
                  <a:pt x="34840" y="1087636"/>
                </a:moveTo>
                <a:lnTo>
                  <a:pt x="34840" y="1149858"/>
                </a:lnTo>
                <a:cubicBezTo>
                  <a:pt x="34840" y="1183458"/>
                  <a:pt x="62214" y="1212080"/>
                  <a:pt x="97054" y="1212080"/>
                </a:cubicBezTo>
                <a:lnTo>
                  <a:pt x="622141" y="1212080"/>
                </a:lnTo>
                <a:cubicBezTo>
                  <a:pt x="655736" y="1212080"/>
                  <a:pt x="683111" y="1183458"/>
                  <a:pt x="683111" y="1149858"/>
                </a:cubicBezTo>
                <a:lnTo>
                  <a:pt x="683111" y="1087636"/>
                </a:lnTo>
                <a:close/>
                <a:moveTo>
                  <a:pt x="853577" y="908438"/>
                </a:moveTo>
                <a:lnTo>
                  <a:pt x="653248" y="981859"/>
                </a:lnTo>
                <a:lnTo>
                  <a:pt x="660714" y="1006748"/>
                </a:lnTo>
                <a:cubicBezTo>
                  <a:pt x="661958" y="1007992"/>
                  <a:pt x="663202" y="1009237"/>
                  <a:pt x="664446" y="1010481"/>
                </a:cubicBezTo>
                <a:cubicBezTo>
                  <a:pt x="665691" y="1012970"/>
                  <a:pt x="668179" y="1014215"/>
                  <a:pt x="669424" y="1015459"/>
                </a:cubicBezTo>
                <a:lnTo>
                  <a:pt x="670668" y="1015459"/>
                </a:lnTo>
                <a:lnTo>
                  <a:pt x="671912" y="1015459"/>
                </a:lnTo>
                <a:lnTo>
                  <a:pt x="673156" y="1015459"/>
                </a:lnTo>
                <a:cubicBezTo>
                  <a:pt x="674401" y="1015459"/>
                  <a:pt x="674401" y="1016703"/>
                  <a:pt x="675645" y="1016703"/>
                </a:cubicBezTo>
                <a:cubicBezTo>
                  <a:pt x="675645" y="1016703"/>
                  <a:pt x="675645" y="1016703"/>
                  <a:pt x="676889" y="1016703"/>
                </a:cubicBezTo>
                <a:cubicBezTo>
                  <a:pt x="678134" y="1016703"/>
                  <a:pt x="678134" y="1016703"/>
                  <a:pt x="679378" y="1015459"/>
                </a:cubicBezTo>
                <a:cubicBezTo>
                  <a:pt x="680622" y="1015459"/>
                  <a:pt x="680622" y="1015459"/>
                  <a:pt x="680622" y="1015459"/>
                </a:cubicBezTo>
                <a:cubicBezTo>
                  <a:pt x="681866" y="1015459"/>
                  <a:pt x="683111" y="1015459"/>
                  <a:pt x="684355" y="1015459"/>
                </a:cubicBezTo>
                <a:lnTo>
                  <a:pt x="701775" y="1009237"/>
                </a:lnTo>
                <a:lnTo>
                  <a:pt x="849844" y="954482"/>
                </a:lnTo>
                <a:cubicBezTo>
                  <a:pt x="854822" y="951993"/>
                  <a:pt x="858554" y="949504"/>
                  <a:pt x="861043" y="944526"/>
                </a:cubicBezTo>
                <a:cubicBezTo>
                  <a:pt x="863532" y="940793"/>
                  <a:pt x="863532" y="937060"/>
                  <a:pt x="862287" y="933326"/>
                </a:cubicBezTo>
                <a:close/>
                <a:moveTo>
                  <a:pt x="419323" y="390753"/>
                </a:moveTo>
                <a:cubicBezTo>
                  <a:pt x="413102" y="393241"/>
                  <a:pt x="408124" y="396975"/>
                  <a:pt x="405636" y="403197"/>
                </a:cubicBezTo>
                <a:cubicBezTo>
                  <a:pt x="403147" y="406930"/>
                  <a:pt x="401903" y="413152"/>
                  <a:pt x="404392" y="419375"/>
                </a:cubicBezTo>
                <a:lnTo>
                  <a:pt x="528820" y="757861"/>
                </a:lnTo>
                <a:lnTo>
                  <a:pt x="498957" y="754128"/>
                </a:lnTo>
                <a:cubicBezTo>
                  <a:pt x="465361" y="749150"/>
                  <a:pt x="430522" y="749150"/>
                  <a:pt x="396926" y="752883"/>
                </a:cubicBezTo>
                <a:cubicBezTo>
                  <a:pt x="370796" y="756617"/>
                  <a:pt x="352132" y="777772"/>
                  <a:pt x="354620" y="802661"/>
                </a:cubicBezTo>
                <a:cubicBezTo>
                  <a:pt x="354620" y="815105"/>
                  <a:pt x="362086" y="826305"/>
                  <a:pt x="373285" y="832527"/>
                </a:cubicBezTo>
                <a:cubicBezTo>
                  <a:pt x="383239" y="837505"/>
                  <a:pt x="393193" y="839994"/>
                  <a:pt x="404392" y="838749"/>
                </a:cubicBezTo>
                <a:cubicBezTo>
                  <a:pt x="471583" y="830038"/>
                  <a:pt x="525087" y="849949"/>
                  <a:pt x="532553" y="853683"/>
                </a:cubicBezTo>
                <a:cubicBezTo>
                  <a:pt x="549973" y="859905"/>
                  <a:pt x="559927" y="867371"/>
                  <a:pt x="568637" y="881060"/>
                </a:cubicBezTo>
                <a:lnTo>
                  <a:pt x="578591" y="899727"/>
                </a:lnTo>
                <a:cubicBezTo>
                  <a:pt x="583568" y="905949"/>
                  <a:pt x="594767" y="920882"/>
                  <a:pt x="610942" y="918393"/>
                </a:cubicBezTo>
                <a:cubicBezTo>
                  <a:pt x="612187" y="918393"/>
                  <a:pt x="613431" y="918393"/>
                  <a:pt x="614675" y="918393"/>
                </a:cubicBezTo>
                <a:lnTo>
                  <a:pt x="628362" y="914660"/>
                </a:lnTo>
                <a:lnTo>
                  <a:pt x="640805" y="949504"/>
                </a:lnTo>
                <a:lnTo>
                  <a:pt x="841134" y="876082"/>
                </a:lnTo>
                <a:lnTo>
                  <a:pt x="833669" y="856171"/>
                </a:lnTo>
                <a:cubicBezTo>
                  <a:pt x="831180" y="847460"/>
                  <a:pt x="834913" y="838749"/>
                  <a:pt x="842379" y="835016"/>
                </a:cubicBezTo>
                <a:cubicBezTo>
                  <a:pt x="856066" y="827549"/>
                  <a:pt x="862287" y="813861"/>
                  <a:pt x="858554" y="801416"/>
                </a:cubicBezTo>
                <a:lnTo>
                  <a:pt x="760256" y="535107"/>
                </a:lnTo>
                <a:cubicBezTo>
                  <a:pt x="756523" y="521418"/>
                  <a:pt x="739103" y="515196"/>
                  <a:pt x="724172" y="520174"/>
                </a:cubicBezTo>
                <a:cubicBezTo>
                  <a:pt x="722928" y="521418"/>
                  <a:pt x="719195" y="525152"/>
                  <a:pt x="717951" y="533863"/>
                </a:cubicBezTo>
                <a:lnTo>
                  <a:pt x="716706" y="535107"/>
                </a:lnTo>
                <a:cubicBezTo>
                  <a:pt x="716706" y="535107"/>
                  <a:pt x="716706" y="535107"/>
                  <a:pt x="715462" y="536352"/>
                </a:cubicBezTo>
                <a:cubicBezTo>
                  <a:pt x="715462" y="537596"/>
                  <a:pt x="715462" y="538840"/>
                  <a:pt x="712973" y="541329"/>
                </a:cubicBezTo>
                <a:cubicBezTo>
                  <a:pt x="712973" y="541329"/>
                  <a:pt x="712973" y="541329"/>
                  <a:pt x="712973" y="542574"/>
                </a:cubicBezTo>
                <a:cubicBezTo>
                  <a:pt x="711729" y="543818"/>
                  <a:pt x="710485" y="545063"/>
                  <a:pt x="709241" y="546307"/>
                </a:cubicBezTo>
                <a:cubicBezTo>
                  <a:pt x="709241" y="546307"/>
                  <a:pt x="707996" y="546307"/>
                  <a:pt x="707996" y="547551"/>
                </a:cubicBezTo>
                <a:cubicBezTo>
                  <a:pt x="706752" y="548796"/>
                  <a:pt x="705508" y="550040"/>
                  <a:pt x="704264" y="550040"/>
                </a:cubicBezTo>
                <a:cubicBezTo>
                  <a:pt x="703019" y="551285"/>
                  <a:pt x="701775" y="551285"/>
                  <a:pt x="701775" y="551285"/>
                </a:cubicBezTo>
                <a:cubicBezTo>
                  <a:pt x="699286" y="552529"/>
                  <a:pt x="699286" y="552529"/>
                  <a:pt x="698042" y="553774"/>
                </a:cubicBezTo>
                <a:lnTo>
                  <a:pt x="696798" y="553774"/>
                </a:lnTo>
                <a:cubicBezTo>
                  <a:pt x="695554" y="553774"/>
                  <a:pt x="694309" y="553774"/>
                  <a:pt x="693065" y="555018"/>
                </a:cubicBezTo>
                <a:cubicBezTo>
                  <a:pt x="691821" y="555018"/>
                  <a:pt x="690576" y="555018"/>
                  <a:pt x="690576" y="555018"/>
                </a:cubicBezTo>
                <a:cubicBezTo>
                  <a:pt x="688088" y="555018"/>
                  <a:pt x="688088" y="555018"/>
                  <a:pt x="685599" y="555018"/>
                </a:cubicBezTo>
                <a:cubicBezTo>
                  <a:pt x="685599" y="555018"/>
                  <a:pt x="684355" y="555018"/>
                  <a:pt x="681866" y="555018"/>
                </a:cubicBezTo>
                <a:cubicBezTo>
                  <a:pt x="681866" y="555018"/>
                  <a:pt x="680622" y="553774"/>
                  <a:pt x="679378" y="553774"/>
                </a:cubicBezTo>
                <a:cubicBezTo>
                  <a:pt x="678134" y="552529"/>
                  <a:pt x="676889" y="552529"/>
                  <a:pt x="675645" y="552529"/>
                </a:cubicBezTo>
                <a:cubicBezTo>
                  <a:pt x="673156" y="551285"/>
                  <a:pt x="670668" y="550040"/>
                  <a:pt x="669424" y="548796"/>
                </a:cubicBezTo>
                <a:cubicBezTo>
                  <a:pt x="661958" y="543818"/>
                  <a:pt x="659469" y="543818"/>
                  <a:pt x="659469" y="543818"/>
                </a:cubicBezTo>
                <a:lnTo>
                  <a:pt x="645782" y="548796"/>
                </a:lnTo>
                <a:cubicBezTo>
                  <a:pt x="644538" y="548796"/>
                  <a:pt x="642049" y="552529"/>
                  <a:pt x="639561" y="561240"/>
                </a:cubicBezTo>
                <a:cubicBezTo>
                  <a:pt x="638317" y="571196"/>
                  <a:pt x="630851" y="578662"/>
                  <a:pt x="620897" y="582396"/>
                </a:cubicBezTo>
                <a:cubicBezTo>
                  <a:pt x="610942" y="584885"/>
                  <a:pt x="600988" y="583640"/>
                  <a:pt x="593522" y="577418"/>
                </a:cubicBezTo>
                <a:cubicBezTo>
                  <a:pt x="586057" y="572440"/>
                  <a:pt x="583568" y="572440"/>
                  <a:pt x="583568" y="572440"/>
                </a:cubicBezTo>
                <a:lnTo>
                  <a:pt x="576102" y="574929"/>
                </a:lnTo>
                <a:lnTo>
                  <a:pt x="569881" y="577418"/>
                </a:lnTo>
                <a:cubicBezTo>
                  <a:pt x="568637" y="578662"/>
                  <a:pt x="563660" y="586129"/>
                  <a:pt x="562415" y="598573"/>
                </a:cubicBezTo>
                <a:cubicBezTo>
                  <a:pt x="562415" y="599818"/>
                  <a:pt x="561171" y="601062"/>
                  <a:pt x="561171" y="603551"/>
                </a:cubicBezTo>
                <a:cubicBezTo>
                  <a:pt x="559927" y="611018"/>
                  <a:pt x="552461" y="618484"/>
                  <a:pt x="543751" y="619729"/>
                </a:cubicBezTo>
                <a:cubicBezTo>
                  <a:pt x="535041" y="620973"/>
                  <a:pt x="526331" y="614751"/>
                  <a:pt x="525087" y="607284"/>
                </a:cubicBezTo>
                <a:lnTo>
                  <a:pt x="450430" y="401953"/>
                </a:lnTo>
                <a:cubicBezTo>
                  <a:pt x="447941" y="396975"/>
                  <a:pt x="444209" y="393241"/>
                  <a:pt x="437987" y="390753"/>
                </a:cubicBezTo>
                <a:cubicBezTo>
                  <a:pt x="433010" y="388264"/>
                  <a:pt x="425544" y="388264"/>
                  <a:pt x="419323" y="390753"/>
                </a:cubicBezTo>
                <a:close/>
                <a:moveTo>
                  <a:pt x="34840" y="192887"/>
                </a:moveTo>
                <a:lnTo>
                  <a:pt x="34840" y="1054037"/>
                </a:lnTo>
                <a:lnTo>
                  <a:pt x="683111" y="1054037"/>
                </a:lnTo>
                <a:lnTo>
                  <a:pt x="683111" y="1050303"/>
                </a:lnTo>
                <a:cubicBezTo>
                  <a:pt x="681866" y="1050303"/>
                  <a:pt x="679378" y="1050303"/>
                  <a:pt x="678134" y="1050303"/>
                </a:cubicBezTo>
                <a:cubicBezTo>
                  <a:pt x="676889" y="1050303"/>
                  <a:pt x="676889" y="1050303"/>
                  <a:pt x="676889" y="1050303"/>
                </a:cubicBezTo>
                <a:cubicBezTo>
                  <a:pt x="671912" y="1050303"/>
                  <a:pt x="666935" y="1050303"/>
                  <a:pt x="661958" y="1049059"/>
                </a:cubicBezTo>
                <a:lnTo>
                  <a:pt x="660714" y="1049059"/>
                </a:lnTo>
                <a:cubicBezTo>
                  <a:pt x="659469" y="1047814"/>
                  <a:pt x="658225" y="1046570"/>
                  <a:pt x="655736" y="1046570"/>
                </a:cubicBezTo>
                <a:cubicBezTo>
                  <a:pt x="653248" y="1044081"/>
                  <a:pt x="650759" y="1042837"/>
                  <a:pt x="648271" y="1041592"/>
                </a:cubicBezTo>
                <a:cubicBezTo>
                  <a:pt x="647026" y="1041592"/>
                  <a:pt x="647026" y="1040348"/>
                  <a:pt x="645782" y="1040348"/>
                </a:cubicBezTo>
                <a:cubicBezTo>
                  <a:pt x="643294" y="1037859"/>
                  <a:pt x="642049" y="1037859"/>
                  <a:pt x="640805" y="1036614"/>
                </a:cubicBezTo>
                <a:cubicBezTo>
                  <a:pt x="639561" y="1035370"/>
                  <a:pt x="639561" y="1035370"/>
                  <a:pt x="639561" y="1032881"/>
                </a:cubicBezTo>
                <a:cubicBezTo>
                  <a:pt x="638317" y="1031637"/>
                  <a:pt x="637072" y="1030392"/>
                  <a:pt x="635828" y="1029148"/>
                </a:cubicBezTo>
                <a:cubicBezTo>
                  <a:pt x="635828" y="1027903"/>
                  <a:pt x="634584" y="1026659"/>
                  <a:pt x="634584" y="1026659"/>
                </a:cubicBezTo>
                <a:cubicBezTo>
                  <a:pt x="633339" y="1022926"/>
                  <a:pt x="630851" y="1020437"/>
                  <a:pt x="629607" y="1017948"/>
                </a:cubicBezTo>
                <a:lnTo>
                  <a:pt x="607210" y="953237"/>
                </a:lnTo>
                <a:cubicBezTo>
                  <a:pt x="591034" y="953237"/>
                  <a:pt x="576102" y="945771"/>
                  <a:pt x="562415" y="933326"/>
                </a:cubicBezTo>
                <a:lnTo>
                  <a:pt x="561171" y="932082"/>
                </a:lnTo>
                <a:cubicBezTo>
                  <a:pt x="557438" y="927104"/>
                  <a:pt x="553705" y="922126"/>
                  <a:pt x="549973" y="918393"/>
                </a:cubicBezTo>
                <a:lnTo>
                  <a:pt x="542507" y="904704"/>
                </a:lnTo>
                <a:lnTo>
                  <a:pt x="538774" y="898482"/>
                </a:lnTo>
                <a:cubicBezTo>
                  <a:pt x="536285" y="894749"/>
                  <a:pt x="535041" y="892260"/>
                  <a:pt x="530064" y="889771"/>
                </a:cubicBezTo>
                <a:cubicBezTo>
                  <a:pt x="528820" y="888527"/>
                  <a:pt x="525087" y="887282"/>
                  <a:pt x="521354" y="886038"/>
                </a:cubicBezTo>
                <a:cubicBezTo>
                  <a:pt x="520110" y="886038"/>
                  <a:pt x="520110" y="886038"/>
                  <a:pt x="520110" y="886038"/>
                </a:cubicBezTo>
                <a:cubicBezTo>
                  <a:pt x="518866" y="886038"/>
                  <a:pt x="469094" y="864882"/>
                  <a:pt x="408124" y="872349"/>
                </a:cubicBezTo>
                <a:cubicBezTo>
                  <a:pt x="389460" y="874838"/>
                  <a:pt x="372040" y="872349"/>
                  <a:pt x="357109" y="862394"/>
                </a:cubicBezTo>
                <a:cubicBezTo>
                  <a:pt x="335956" y="851194"/>
                  <a:pt x="323513" y="831283"/>
                  <a:pt x="319780" y="808883"/>
                </a:cubicBezTo>
                <a:cubicBezTo>
                  <a:pt x="319780" y="807638"/>
                  <a:pt x="319780" y="807638"/>
                  <a:pt x="319780" y="805149"/>
                </a:cubicBezTo>
                <a:cubicBezTo>
                  <a:pt x="319780" y="802661"/>
                  <a:pt x="319780" y="800172"/>
                  <a:pt x="319780" y="797683"/>
                </a:cubicBezTo>
                <a:cubicBezTo>
                  <a:pt x="319780" y="769061"/>
                  <a:pt x="335956" y="742928"/>
                  <a:pt x="362086" y="729239"/>
                </a:cubicBezTo>
                <a:cubicBezTo>
                  <a:pt x="370796" y="723017"/>
                  <a:pt x="381994" y="720528"/>
                  <a:pt x="391949" y="719283"/>
                </a:cubicBezTo>
                <a:cubicBezTo>
                  <a:pt x="420567" y="715550"/>
                  <a:pt x="447941" y="714306"/>
                  <a:pt x="476560" y="716795"/>
                </a:cubicBezTo>
                <a:lnTo>
                  <a:pt x="456651" y="663284"/>
                </a:lnTo>
                <a:lnTo>
                  <a:pt x="372040" y="430575"/>
                </a:lnTo>
                <a:cubicBezTo>
                  <a:pt x="367063" y="415641"/>
                  <a:pt x="368307" y="400708"/>
                  <a:pt x="374529" y="387019"/>
                </a:cubicBezTo>
                <a:cubicBezTo>
                  <a:pt x="381994" y="373331"/>
                  <a:pt x="393193" y="363375"/>
                  <a:pt x="408124" y="358397"/>
                </a:cubicBezTo>
                <a:cubicBezTo>
                  <a:pt x="421812" y="352175"/>
                  <a:pt x="437987" y="353420"/>
                  <a:pt x="451674" y="358397"/>
                </a:cubicBezTo>
                <a:cubicBezTo>
                  <a:pt x="465361" y="364619"/>
                  <a:pt x="476560" y="377064"/>
                  <a:pt x="481537" y="390753"/>
                </a:cubicBezTo>
                <a:lnTo>
                  <a:pt x="542507" y="556263"/>
                </a:lnTo>
                <a:cubicBezTo>
                  <a:pt x="546240" y="551285"/>
                  <a:pt x="551217" y="546307"/>
                  <a:pt x="557438" y="543818"/>
                </a:cubicBezTo>
                <a:lnTo>
                  <a:pt x="571125" y="538840"/>
                </a:lnTo>
                <a:cubicBezTo>
                  <a:pt x="579835" y="536352"/>
                  <a:pt x="593522" y="535107"/>
                  <a:pt x="609698" y="546307"/>
                </a:cubicBezTo>
                <a:cubicBezTo>
                  <a:pt x="614675" y="530129"/>
                  <a:pt x="624629" y="520174"/>
                  <a:pt x="635828" y="516441"/>
                </a:cubicBezTo>
                <a:lnTo>
                  <a:pt x="648271" y="511463"/>
                </a:lnTo>
                <a:cubicBezTo>
                  <a:pt x="649515" y="511463"/>
                  <a:pt x="650759" y="510218"/>
                  <a:pt x="650759" y="510218"/>
                </a:cubicBezTo>
                <a:cubicBezTo>
                  <a:pt x="652004" y="510218"/>
                  <a:pt x="652004" y="510218"/>
                  <a:pt x="653248" y="510218"/>
                </a:cubicBezTo>
                <a:cubicBezTo>
                  <a:pt x="653248" y="508974"/>
                  <a:pt x="654492" y="508974"/>
                  <a:pt x="654492" y="508974"/>
                </a:cubicBezTo>
                <a:cubicBezTo>
                  <a:pt x="655736" y="508974"/>
                  <a:pt x="655736" y="508974"/>
                  <a:pt x="655736" y="508974"/>
                </a:cubicBezTo>
                <a:cubicBezTo>
                  <a:pt x="656981" y="508974"/>
                  <a:pt x="658225" y="508974"/>
                  <a:pt x="659469" y="508974"/>
                </a:cubicBezTo>
                <a:lnTo>
                  <a:pt x="660714" y="508974"/>
                </a:lnTo>
                <a:cubicBezTo>
                  <a:pt x="661958" y="508974"/>
                  <a:pt x="661958" y="508974"/>
                  <a:pt x="663202" y="508974"/>
                </a:cubicBezTo>
                <a:cubicBezTo>
                  <a:pt x="664446" y="508974"/>
                  <a:pt x="664446" y="508974"/>
                  <a:pt x="665691" y="508974"/>
                </a:cubicBezTo>
                <a:cubicBezTo>
                  <a:pt x="666935" y="510218"/>
                  <a:pt x="666935" y="510218"/>
                  <a:pt x="668179" y="510218"/>
                </a:cubicBezTo>
                <a:cubicBezTo>
                  <a:pt x="669424" y="510218"/>
                  <a:pt x="670668" y="511463"/>
                  <a:pt x="670668" y="511463"/>
                </a:cubicBezTo>
                <a:cubicBezTo>
                  <a:pt x="671912" y="511463"/>
                  <a:pt x="671912" y="511463"/>
                  <a:pt x="673156" y="511463"/>
                </a:cubicBezTo>
                <a:cubicBezTo>
                  <a:pt x="674401" y="512707"/>
                  <a:pt x="674401" y="512707"/>
                  <a:pt x="675645" y="513952"/>
                </a:cubicBezTo>
                <a:cubicBezTo>
                  <a:pt x="676889" y="513952"/>
                  <a:pt x="678134" y="513952"/>
                  <a:pt x="679378" y="513952"/>
                </a:cubicBezTo>
                <a:cubicBezTo>
                  <a:pt x="680622" y="515196"/>
                  <a:pt x="680622" y="515196"/>
                  <a:pt x="681866" y="515196"/>
                </a:cubicBezTo>
                <a:cubicBezTo>
                  <a:pt x="681866" y="516441"/>
                  <a:pt x="683111" y="516441"/>
                  <a:pt x="683111" y="517685"/>
                </a:cubicBezTo>
                <a:lnTo>
                  <a:pt x="683111" y="192887"/>
                </a:lnTo>
                <a:close/>
                <a:moveTo>
                  <a:pt x="411322" y="76902"/>
                </a:moveTo>
                <a:cubicBezTo>
                  <a:pt x="419232" y="76902"/>
                  <a:pt x="427143" y="83494"/>
                  <a:pt x="427143" y="92722"/>
                </a:cubicBezTo>
                <a:cubicBezTo>
                  <a:pt x="427143" y="100632"/>
                  <a:pt x="419232" y="108543"/>
                  <a:pt x="411322" y="108543"/>
                </a:cubicBezTo>
                <a:cubicBezTo>
                  <a:pt x="402094" y="108543"/>
                  <a:pt x="395502" y="100632"/>
                  <a:pt x="395502" y="92722"/>
                </a:cubicBezTo>
                <a:cubicBezTo>
                  <a:pt x="395502" y="83494"/>
                  <a:pt x="402094" y="76902"/>
                  <a:pt x="411322" y="76902"/>
                </a:cubicBezTo>
                <a:close/>
                <a:moveTo>
                  <a:pt x="306983" y="71410"/>
                </a:moveTo>
                <a:cubicBezTo>
                  <a:pt x="319539" y="71410"/>
                  <a:pt x="328327" y="80199"/>
                  <a:pt x="328327" y="92754"/>
                </a:cubicBezTo>
                <a:cubicBezTo>
                  <a:pt x="328327" y="104054"/>
                  <a:pt x="319539" y="114098"/>
                  <a:pt x="306983" y="114098"/>
                </a:cubicBezTo>
                <a:cubicBezTo>
                  <a:pt x="294428" y="114098"/>
                  <a:pt x="285639" y="104054"/>
                  <a:pt x="285639" y="92754"/>
                </a:cubicBezTo>
                <a:cubicBezTo>
                  <a:pt x="285639" y="80199"/>
                  <a:pt x="294428" y="71410"/>
                  <a:pt x="306983" y="71410"/>
                </a:cubicBezTo>
                <a:close/>
                <a:moveTo>
                  <a:pt x="97054" y="34844"/>
                </a:moveTo>
                <a:cubicBezTo>
                  <a:pt x="62214" y="34844"/>
                  <a:pt x="34840" y="63466"/>
                  <a:pt x="34840" y="97066"/>
                </a:cubicBezTo>
                <a:lnTo>
                  <a:pt x="34840" y="158043"/>
                </a:lnTo>
                <a:lnTo>
                  <a:pt x="683111" y="158043"/>
                </a:lnTo>
                <a:lnTo>
                  <a:pt x="683111" y="97066"/>
                </a:lnTo>
                <a:cubicBezTo>
                  <a:pt x="683111" y="63466"/>
                  <a:pt x="655736" y="34844"/>
                  <a:pt x="622141" y="34844"/>
                </a:cubicBezTo>
                <a:close/>
                <a:moveTo>
                  <a:pt x="97054" y="0"/>
                </a:moveTo>
                <a:lnTo>
                  <a:pt x="622141" y="0"/>
                </a:lnTo>
                <a:cubicBezTo>
                  <a:pt x="674401" y="0"/>
                  <a:pt x="717951" y="43555"/>
                  <a:pt x="717951" y="97066"/>
                </a:cubicBezTo>
                <a:lnTo>
                  <a:pt x="717951" y="485330"/>
                </a:lnTo>
                <a:cubicBezTo>
                  <a:pt x="749058" y="477863"/>
                  <a:pt x="782653" y="494041"/>
                  <a:pt x="793852" y="522663"/>
                </a:cubicBezTo>
                <a:lnTo>
                  <a:pt x="813760" y="579907"/>
                </a:lnTo>
                <a:lnTo>
                  <a:pt x="890906" y="790216"/>
                </a:lnTo>
                <a:cubicBezTo>
                  <a:pt x="899616" y="813861"/>
                  <a:pt x="890906" y="841238"/>
                  <a:pt x="870997" y="856171"/>
                </a:cubicBezTo>
                <a:lnTo>
                  <a:pt x="894639" y="920882"/>
                </a:lnTo>
                <a:cubicBezTo>
                  <a:pt x="899616" y="934571"/>
                  <a:pt x="898371" y="948260"/>
                  <a:pt x="890906" y="960704"/>
                </a:cubicBezTo>
                <a:cubicBezTo>
                  <a:pt x="885929" y="973148"/>
                  <a:pt x="874730" y="981859"/>
                  <a:pt x="862287" y="986837"/>
                </a:cubicBezTo>
                <a:lnTo>
                  <a:pt x="717951" y="1039103"/>
                </a:lnTo>
                <a:lnTo>
                  <a:pt x="717951" y="1149858"/>
                </a:lnTo>
                <a:cubicBezTo>
                  <a:pt x="717951" y="1202124"/>
                  <a:pt x="674401" y="1245680"/>
                  <a:pt x="622141" y="1245680"/>
                </a:cubicBezTo>
                <a:lnTo>
                  <a:pt x="97054" y="1245680"/>
                </a:lnTo>
                <a:cubicBezTo>
                  <a:pt x="43550" y="1245680"/>
                  <a:pt x="0" y="1202124"/>
                  <a:pt x="0" y="1149858"/>
                </a:cubicBezTo>
                <a:lnTo>
                  <a:pt x="0" y="1071459"/>
                </a:lnTo>
                <a:lnTo>
                  <a:pt x="0" y="175465"/>
                </a:lnTo>
                <a:lnTo>
                  <a:pt x="0" y="97066"/>
                </a:lnTo>
                <a:cubicBezTo>
                  <a:pt x="0" y="43555"/>
                  <a:pt x="43550" y="0"/>
                  <a:pt x="97054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75283FA-43A2-B460-6985-1C49BE54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18" y="4687399"/>
            <a:ext cx="623081" cy="625829"/>
          </a:xfrm>
          <a:custGeom>
            <a:avLst/>
            <a:gdLst>
              <a:gd name="connsiteX0" fmla="*/ 930442 w 1245676"/>
              <a:gd name="connsiteY0" fmla="*/ 554802 h 1251169"/>
              <a:gd name="connsiteX1" fmla="*/ 948080 w 1245676"/>
              <a:gd name="connsiteY1" fmla="*/ 571031 h 1251169"/>
              <a:gd name="connsiteX2" fmla="*/ 948080 w 1245676"/>
              <a:gd name="connsiteY2" fmla="*/ 604738 h 1251169"/>
              <a:gd name="connsiteX3" fmla="*/ 980837 w 1245676"/>
              <a:gd name="connsiteY3" fmla="*/ 604738 h 1251169"/>
              <a:gd name="connsiteX4" fmla="*/ 998475 w 1245676"/>
              <a:gd name="connsiteY4" fmla="*/ 622216 h 1251169"/>
              <a:gd name="connsiteX5" fmla="*/ 980837 w 1245676"/>
              <a:gd name="connsiteY5" fmla="*/ 639694 h 1251169"/>
              <a:gd name="connsiteX6" fmla="*/ 948080 w 1245676"/>
              <a:gd name="connsiteY6" fmla="*/ 639694 h 1251169"/>
              <a:gd name="connsiteX7" fmla="*/ 948080 w 1245676"/>
              <a:gd name="connsiteY7" fmla="*/ 673401 h 1251169"/>
              <a:gd name="connsiteX8" fmla="*/ 930442 w 1245676"/>
              <a:gd name="connsiteY8" fmla="*/ 690879 h 1251169"/>
              <a:gd name="connsiteX9" fmla="*/ 912803 w 1245676"/>
              <a:gd name="connsiteY9" fmla="*/ 673401 h 1251169"/>
              <a:gd name="connsiteX10" fmla="*/ 912803 w 1245676"/>
              <a:gd name="connsiteY10" fmla="*/ 639694 h 1251169"/>
              <a:gd name="connsiteX11" fmla="*/ 878786 w 1245676"/>
              <a:gd name="connsiteY11" fmla="*/ 639694 h 1251169"/>
              <a:gd name="connsiteX12" fmla="*/ 862408 w 1245676"/>
              <a:gd name="connsiteY12" fmla="*/ 622216 h 1251169"/>
              <a:gd name="connsiteX13" fmla="*/ 878786 w 1245676"/>
              <a:gd name="connsiteY13" fmla="*/ 604738 h 1251169"/>
              <a:gd name="connsiteX14" fmla="*/ 912803 w 1245676"/>
              <a:gd name="connsiteY14" fmla="*/ 604738 h 1251169"/>
              <a:gd name="connsiteX15" fmla="*/ 912803 w 1245676"/>
              <a:gd name="connsiteY15" fmla="*/ 571031 h 1251169"/>
              <a:gd name="connsiteX16" fmla="*/ 930442 w 1245676"/>
              <a:gd name="connsiteY16" fmla="*/ 554802 h 1251169"/>
              <a:gd name="connsiteX17" fmla="*/ 398247 w 1245676"/>
              <a:gd name="connsiteY17" fmla="*/ 324093 h 1251169"/>
              <a:gd name="connsiteX18" fmla="*/ 415427 w 1245676"/>
              <a:gd name="connsiteY18" fmla="*/ 340217 h 1251169"/>
              <a:gd name="connsiteX19" fmla="*/ 415427 w 1245676"/>
              <a:gd name="connsiteY19" fmla="*/ 363784 h 1251169"/>
              <a:gd name="connsiteX20" fmla="*/ 437516 w 1245676"/>
              <a:gd name="connsiteY20" fmla="*/ 363784 h 1251169"/>
              <a:gd name="connsiteX21" fmla="*/ 454696 w 1245676"/>
              <a:gd name="connsiteY21" fmla="*/ 381148 h 1251169"/>
              <a:gd name="connsiteX22" fmla="*/ 437516 w 1245676"/>
              <a:gd name="connsiteY22" fmla="*/ 398513 h 1251169"/>
              <a:gd name="connsiteX23" fmla="*/ 415427 w 1245676"/>
              <a:gd name="connsiteY23" fmla="*/ 398513 h 1251169"/>
              <a:gd name="connsiteX24" fmla="*/ 415427 w 1245676"/>
              <a:gd name="connsiteY24" fmla="*/ 422079 h 1251169"/>
              <a:gd name="connsiteX25" fmla="*/ 398247 w 1245676"/>
              <a:gd name="connsiteY25" fmla="*/ 438204 h 1251169"/>
              <a:gd name="connsiteX26" fmla="*/ 381068 w 1245676"/>
              <a:gd name="connsiteY26" fmla="*/ 422079 h 1251169"/>
              <a:gd name="connsiteX27" fmla="*/ 381068 w 1245676"/>
              <a:gd name="connsiteY27" fmla="*/ 398513 h 1251169"/>
              <a:gd name="connsiteX28" fmla="*/ 357752 w 1245676"/>
              <a:gd name="connsiteY28" fmla="*/ 398513 h 1251169"/>
              <a:gd name="connsiteX29" fmla="*/ 340572 w 1245676"/>
              <a:gd name="connsiteY29" fmla="*/ 381148 h 1251169"/>
              <a:gd name="connsiteX30" fmla="*/ 357752 w 1245676"/>
              <a:gd name="connsiteY30" fmla="*/ 363784 h 1251169"/>
              <a:gd name="connsiteX31" fmla="*/ 381068 w 1245676"/>
              <a:gd name="connsiteY31" fmla="*/ 363784 h 1251169"/>
              <a:gd name="connsiteX32" fmla="*/ 381068 w 1245676"/>
              <a:gd name="connsiteY32" fmla="*/ 340217 h 1251169"/>
              <a:gd name="connsiteX33" fmla="*/ 398247 w 1245676"/>
              <a:gd name="connsiteY33" fmla="*/ 324093 h 1251169"/>
              <a:gd name="connsiteX34" fmla="*/ 237194 w 1245676"/>
              <a:gd name="connsiteY34" fmla="*/ 324091 h 1251169"/>
              <a:gd name="connsiteX35" fmla="*/ 254667 w 1245676"/>
              <a:gd name="connsiteY35" fmla="*/ 340371 h 1251169"/>
              <a:gd name="connsiteX36" fmla="*/ 254667 w 1245676"/>
              <a:gd name="connsiteY36" fmla="*/ 771163 h 1251169"/>
              <a:gd name="connsiteX37" fmla="*/ 1008479 w 1245676"/>
              <a:gd name="connsiteY37" fmla="*/ 771163 h 1251169"/>
              <a:gd name="connsiteX38" fmla="*/ 1025951 w 1245676"/>
              <a:gd name="connsiteY38" fmla="*/ 789948 h 1251169"/>
              <a:gd name="connsiteX39" fmla="*/ 1008479 w 1245676"/>
              <a:gd name="connsiteY39" fmla="*/ 806228 h 1251169"/>
              <a:gd name="connsiteX40" fmla="*/ 237194 w 1245676"/>
              <a:gd name="connsiteY40" fmla="*/ 806228 h 1251169"/>
              <a:gd name="connsiteX41" fmla="*/ 219722 w 1245676"/>
              <a:gd name="connsiteY41" fmla="*/ 789948 h 1251169"/>
              <a:gd name="connsiteX42" fmla="*/ 219722 w 1245676"/>
              <a:gd name="connsiteY42" fmla="*/ 340371 h 1251169"/>
              <a:gd name="connsiteX43" fmla="*/ 237194 w 1245676"/>
              <a:gd name="connsiteY43" fmla="*/ 324091 h 1251169"/>
              <a:gd name="connsiteX44" fmla="*/ 806191 w 1245676"/>
              <a:gd name="connsiteY44" fmla="*/ 320156 h 1251169"/>
              <a:gd name="connsiteX45" fmla="*/ 818034 w 1245676"/>
              <a:gd name="connsiteY45" fmla="*/ 324828 h 1251169"/>
              <a:gd name="connsiteX46" fmla="*/ 859173 w 1245676"/>
              <a:gd name="connsiteY46" fmla="*/ 365941 h 1251169"/>
              <a:gd name="connsiteX47" fmla="*/ 859173 w 1245676"/>
              <a:gd name="connsiteY47" fmla="*/ 390858 h 1251169"/>
              <a:gd name="connsiteX48" fmla="*/ 846707 w 1245676"/>
              <a:gd name="connsiteY48" fmla="*/ 395841 h 1251169"/>
              <a:gd name="connsiteX49" fmla="*/ 835487 w 1245676"/>
              <a:gd name="connsiteY49" fmla="*/ 390858 h 1251169"/>
              <a:gd name="connsiteX50" fmla="*/ 821774 w 1245676"/>
              <a:gd name="connsiteY50" fmla="*/ 377154 h 1251169"/>
              <a:gd name="connsiteX51" fmla="*/ 821774 w 1245676"/>
              <a:gd name="connsiteY51" fmla="*/ 378400 h 1251169"/>
              <a:gd name="connsiteX52" fmla="*/ 536292 w 1245676"/>
              <a:gd name="connsiteY52" fmla="*/ 679894 h 1251169"/>
              <a:gd name="connsiteX53" fmla="*/ 358021 w 1245676"/>
              <a:gd name="connsiteY53" fmla="*/ 679894 h 1251169"/>
              <a:gd name="connsiteX54" fmla="*/ 340568 w 1245676"/>
              <a:gd name="connsiteY54" fmla="*/ 662452 h 1251169"/>
              <a:gd name="connsiteX55" fmla="*/ 358021 w 1245676"/>
              <a:gd name="connsiteY55" fmla="*/ 645010 h 1251169"/>
              <a:gd name="connsiteX56" fmla="*/ 536292 w 1245676"/>
              <a:gd name="connsiteY56" fmla="*/ 645010 h 1251169"/>
              <a:gd name="connsiteX57" fmla="*/ 788115 w 1245676"/>
              <a:gd name="connsiteY57" fmla="*/ 379645 h 1251169"/>
              <a:gd name="connsiteX58" fmla="*/ 776895 w 1245676"/>
              <a:gd name="connsiteY58" fmla="*/ 390858 h 1251169"/>
              <a:gd name="connsiteX59" fmla="*/ 753208 w 1245676"/>
              <a:gd name="connsiteY59" fmla="*/ 390858 h 1251169"/>
              <a:gd name="connsiteX60" fmla="*/ 753208 w 1245676"/>
              <a:gd name="connsiteY60" fmla="*/ 365941 h 1251169"/>
              <a:gd name="connsiteX61" fmla="*/ 794348 w 1245676"/>
              <a:gd name="connsiteY61" fmla="*/ 324828 h 1251169"/>
              <a:gd name="connsiteX62" fmla="*/ 806191 w 1245676"/>
              <a:gd name="connsiteY62" fmla="*/ 320156 h 1251169"/>
              <a:gd name="connsiteX63" fmla="*/ 134399 w 1245676"/>
              <a:gd name="connsiteY63" fmla="*/ 236775 h 1251169"/>
              <a:gd name="connsiteX64" fmla="*/ 134399 w 1245676"/>
              <a:gd name="connsiteY64" fmla="*/ 892268 h 1251169"/>
              <a:gd name="connsiteX65" fmla="*/ 1112521 w 1245676"/>
              <a:gd name="connsiteY65" fmla="*/ 892268 h 1251169"/>
              <a:gd name="connsiteX66" fmla="*/ 1112521 w 1245676"/>
              <a:gd name="connsiteY66" fmla="*/ 236775 h 1251169"/>
              <a:gd name="connsiteX67" fmla="*/ 97066 w 1245676"/>
              <a:gd name="connsiteY67" fmla="*/ 115895 h 1251169"/>
              <a:gd name="connsiteX68" fmla="*/ 53511 w 1245676"/>
              <a:gd name="connsiteY68" fmla="*/ 159512 h 1251169"/>
              <a:gd name="connsiteX69" fmla="*/ 97066 w 1245676"/>
              <a:gd name="connsiteY69" fmla="*/ 203128 h 1251169"/>
              <a:gd name="connsiteX70" fmla="*/ 99554 w 1245676"/>
              <a:gd name="connsiteY70" fmla="*/ 203128 h 1251169"/>
              <a:gd name="connsiteX71" fmla="*/ 1147365 w 1245676"/>
              <a:gd name="connsiteY71" fmla="*/ 203128 h 1251169"/>
              <a:gd name="connsiteX72" fmla="*/ 1149854 w 1245676"/>
              <a:gd name="connsiteY72" fmla="*/ 203128 h 1251169"/>
              <a:gd name="connsiteX73" fmla="*/ 1193409 w 1245676"/>
              <a:gd name="connsiteY73" fmla="*/ 159512 h 1251169"/>
              <a:gd name="connsiteX74" fmla="*/ 1149854 w 1245676"/>
              <a:gd name="connsiteY74" fmla="*/ 115895 h 1251169"/>
              <a:gd name="connsiteX75" fmla="*/ 623460 w 1245676"/>
              <a:gd name="connsiteY75" fmla="*/ 34893 h 1251169"/>
              <a:gd name="connsiteX76" fmla="*/ 579905 w 1245676"/>
              <a:gd name="connsiteY76" fmla="*/ 78510 h 1251169"/>
              <a:gd name="connsiteX77" fmla="*/ 579905 w 1245676"/>
              <a:gd name="connsiteY77" fmla="*/ 81002 h 1251169"/>
              <a:gd name="connsiteX78" fmla="*/ 667015 w 1245676"/>
              <a:gd name="connsiteY78" fmla="*/ 81002 h 1251169"/>
              <a:gd name="connsiteX79" fmla="*/ 667015 w 1245676"/>
              <a:gd name="connsiteY79" fmla="*/ 78510 h 1251169"/>
              <a:gd name="connsiteX80" fmla="*/ 623460 w 1245676"/>
              <a:gd name="connsiteY80" fmla="*/ 34893 h 1251169"/>
              <a:gd name="connsiteX81" fmla="*/ 623460 w 1245676"/>
              <a:gd name="connsiteY81" fmla="*/ 0 h 1251169"/>
              <a:gd name="connsiteX82" fmla="*/ 700615 w 1245676"/>
              <a:gd name="connsiteY82" fmla="*/ 78510 h 1251169"/>
              <a:gd name="connsiteX83" fmla="*/ 700615 w 1245676"/>
              <a:gd name="connsiteY83" fmla="*/ 81002 h 1251169"/>
              <a:gd name="connsiteX84" fmla="*/ 1149854 w 1245676"/>
              <a:gd name="connsiteY84" fmla="*/ 81002 h 1251169"/>
              <a:gd name="connsiteX85" fmla="*/ 1228253 w 1245676"/>
              <a:gd name="connsiteY85" fmla="*/ 159512 h 1251169"/>
              <a:gd name="connsiteX86" fmla="*/ 1149854 w 1245676"/>
              <a:gd name="connsiteY86" fmla="*/ 236775 h 1251169"/>
              <a:gd name="connsiteX87" fmla="*/ 1147365 w 1245676"/>
              <a:gd name="connsiteY87" fmla="*/ 236775 h 1251169"/>
              <a:gd name="connsiteX88" fmla="*/ 1147365 w 1245676"/>
              <a:gd name="connsiteY88" fmla="*/ 892268 h 1251169"/>
              <a:gd name="connsiteX89" fmla="*/ 1229498 w 1245676"/>
              <a:gd name="connsiteY89" fmla="*/ 892268 h 1251169"/>
              <a:gd name="connsiteX90" fmla="*/ 1245676 w 1245676"/>
              <a:gd name="connsiteY90" fmla="*/ 909714 h 1251169"/>
              <a:gd name="connsiteX91" fmla="*/ 1229498 w 1245676"/>
              <a:gd name="connsiteY91" fmla="*/ 927161 h 1251169"/>
              <a:gd name="connsiteX92" fmla="*/ 1147365 w 1245676"/>
              <a:gd name="connsiteY92" fmla="*/ 927161 h 1251169"/>
              <a:gd name="connsiteX93" fmla="*/ 817591 w 1245676"/>
              <a:gd name="connsiteY93" fmla="*/ 927161 h 1251169"/>
              <a:gd name="connsiteX94" fmla="*/ 893502 w 1245676"/>
              <a:gd name="connsiteY94" fmla="*/ 1229984 h 1251169"/>
              <a:gd name="connsiteX95" fmla="*/ 881057 w 1245676"/>
              <a:gd name="connsiteY95" fmla="*/ 1251169 h 1251169"/>
              <a:gd name="connsiteX96" fmla="*/ 876079 w 1245676"/>
              <a:gd name="connsiteY96" fmla="*/ 1251169 h 1251169"/>
              <a:gd name="connsiteX97" fmla="*/ 859902 w 1245676"/>
              <a:gd name="connsiteY97" fmla="*/ 1238707 h 1251169"/>
              <a:gd name="connsiteX98" fmla="*/ 781503 w 1245676"/>
              <a:gd name="connsiteY98" fmla="*/ 927161 h 1251169"/>
              <a:gd name="connsiteX99" fmla="*/ 454217 w 1245676"/>
              <a:gd name="connsiteY99" fmla="*/ 927161 h 1251169"/>
              <a:gd name="connsiteX100" fmla="*/ 377063 w 1245676"/>
              <a:gd name="connsiteY100" fmla="*/ 1238707 h 1251169"/>
              <a:gd name="connsiteX101" fmla="*/ 359641 w 1245676"/>
              <a:gd name="connsiteY101" fmla="*/ 1251169 h 1251169"/>
              <a:gd name="connsiteX102" fmla="*/ 355907 w 1245676"/>
              <a:gd name="connsiteY102" fmla="*/ 1251169 h 1251169"/>
              <a:gd name="connsiteX103" fmla="*/ 343463 w 1245676"/>
              <a:gd name="connsiteY103" fmla="*/ 1229984 h 1251169"/>
              <a:gd name="connsiteX104" fmla="*/ 418129 w 1245676"/>
              <a:gd name="connsiteY104" fmla="*/ 927161 h 1251169"/>
              <a:gd name="connsiteX105" fmla="*/ 99554 w 1245676"/>
              <a:gd name="connsiteY105" fmla="*/ 927161 h 1251169"/>
              <a:gd name="connsiteX106" fmla="*/ 17422 w 1245676"/>
              <a:gd name="connsiteY106" fmla="*/ 927161 h 1251169"/>
              <a:gd name="connsiteX107" fmla="*/ 0 w 1245676"/>
              <a:gd name="connsiteY107" fmla="*/ 909714 h 1251169"/>
              <a:gd name="connsiteX108" fmla="*/ 17422 w 1245676"/>
              <a:gd name="connsiteY108" fmla="*/ 892268 h 1251169"/>
              <a:gd name="connsiteX109" fmla="*/ 99554 w 1245676"/>
              <a:gd name="connsiteY109" fmla="*/ 892268 h 1251169"/>
              <a:gd name="connsiteX110" fmla="*/ 99554 w 1245676"/>
              <a:gd name="connsiteY110" fmla="*/ 236775 h 1251169"/>
              <a:gd name="connsiteX111" fmla="*/ 97066 w 1245676"/>
              <a:gd name="connsiteY111" fmla="*/ 236775 h 1251169"/>
              <a:gd name="connsiteX112" fmla="*/ 18666 w 1245676"/>
              <a:gd name="connsiteY112" fmla="*/ 159512 h 1251169"/>
              <a:gd name="connsiteX113" fmla="*/ 97066 w 1245676"/>
              <a:gd name="connsiteY113" fmla="*/ 81002 h 1251169"/>
              <a:gd name="connsiteX114" fmla="*/ 546305 w 1245676"/>
              <a:gd name="connsiteY114" fmla="*/ 81002 h 1251169"/>
              <a:gd name="connsiteX115" fmla="*/ 545061 w 1245676"/>
              <a:gd name="connsiteY115" fmla="*/ 78510 h 1251169"/>
              <a:gd name="connsiteX116" fmla="*/ 623460 w 1245676"/>
              <a:gd name="connsiteY116" fmla="*/ 0 h 12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245676" h="1251169">
                <a:moveTo>
                  <a:pt x="930442" y="554802"/>
                </a:moveTo>
                <a:cubicBezTo>
                  <a:pt x="940521" y="554802"/>
                  <a:pt x="948080" y="562292"/>
                  <a:pt x="948080" y="571031"/>
                </a:cubicBezTo>
                <a:lnTo>
                  <a:pt x="948080" y="604738"/>
                </a:lnTo>
                <a:lnTo>
                  <a:pt x="980837" y="604738"/>
                </a:lnTo>
                <a:cubicBezTo>
                  <a:pt x="990916" y="604738"/>
                  <a:pt x="998475" y="612229"/>
                  <a:pt x="998475" y="622216"/>
                </a:cubicBezTo>
                <a:cubicBezTo>
                  <a:pt x="998475" y="632203"/>
                  <a:pt x="990916" y="639694"/>
                  <a:pt x="980837" y="639694"/>
                </a:cubicBezTo>
                <a:lnTo>
                  <a:pt x="948080" y="639694"/>
                </a:lnTo>
                <a:lnTo>
                  <a:pt x="948080" y="673401"/>
                </a:lnTo>
                <a:cubicBezTo>
                  <a:pt x="948080" y="683388"/>
                  <a:pt x="940521" y="690879"/>
                  <a:pt x="930442" y="690879"/>
                </a:cubicBezTo>
                <a:cubicBezTo>
                  <a:pt x="920363" y="690879"/>
                  <a:pt x="912803" y="683388"/>
                  <a:pt x="912803" y="673401"/>
                </a:cubicBezTo>
                <a:lnTo>
                  <a:pt x="912803" y="639694"/>
                </a:lnTo>
                <a:lnTo>
                  <a:pt x="878786" y="639694"/>
                </a:lnTo>
                <a:cubicBezTo>
                  <a:pt x="869967" y="639694"/>
                  <a:pt x="862408" y="632203"/>
                  <a:pt x="862408" y="622216"/>
                </a:cubicBezTo>
                <a:cubicBezTo>
                  <a:pt x="862408" y="612229"/>
                  <a:pt x="869967" y="604738"/>
                  <a:pt x="878786" y="604738"/>
                </a:cubicBezTo>
                <a:lnTo>
                  <a:pt x="912803" y="604738"/>
                </a:lnTo>
                <a:lnTo>
                  <a:pt x="912803" y="571031"/>
                </a:lnTo>
                <a:cubicBezTo>
                  <a:pt x="912803" y="562292"/>
                  <a:pt x="920363" y="554802"/>
                  <a:pt x="930442" y="554802"/>
                </a:cubicBezTo>
                <a:close/>
                <a:moveTo>
                  <a:pt x="398247" y="324093"/>
                </a:moveTo>
                <a:cubicBezTo>
                  <a:pt x="408065" y="324093"/>
                  <a:pt x="415427" y="331535"/>
                  <a:pt x="415427" y="340217"/>
                </a:cubicBezTo>
                <a:lnTo>
                  <a:pt x="415427" y="363784"/>
                </a:lnTo>
                <a:lnTo>
                  <a:pt x="437516" y="363784"/>
                </a:lnTo>
                <a:cubicBezTo>
                  <a:pt x="447333" y="363784"/>
                  <a:pt x="454696" y="371226"/>
                  <a:pt x="454696" y="381148"/>
                </a:cubicBezTo>
                <a:cubicBezTo>
                  <a:pt x="454696" y="389831"/>
                  <a:pt x="447333" y="398513"/>
                  <a:pt x="437516" y="398513"/>
                </a:cubicBezTo>
                <a:lnTo>
                  <a:pt x="415427" y="398513"/>
                </a:lnTo>
                <a:lnTo>
                  <a:pt x="415427" y="422079"/>
                </a:lnTo>
                <a:cubicBezTo>
                  <a:pt x="415427" y="430762"/>
                  <a:pt x="408065" y="438204"/>
                  <a:pt x="398247" y="438204"/>
                </a:cubicBezTo>
                <a:cubicBezTo>
                  <a:pt x="388430" y="438204"/>
                  <a:pt x="381068" y="430762"/>
                  <a:pt x="381068" y="422079"/>
                </a:cubicBezTo>
                <a:lnTo>
                  <a:pt x="381068" y="398513"/>
                </a:lnTo>
                <a:lnTo>
                  <a:pt x="357752" y="398513"/>
                </a:lnTo>
                <a:cubicBezTo>
                  <a:pt x="349162" y="398513"/>
                  <a:pt x="340572" y="389831"/>
                  <a:pt x="340572" y="381148"/>
                </a:cubicBezTo>
                <a:cubicBezTo>
                  <a:pt x="340572" y="371226"/>
                  <a:pt x="349162" y="363784"/>
                  <a:pt x="357752" y="363784"/>
                </a:cubicBezTo>
                <a:lnTo>
                  <a:pt x="381068" y="363784"/>
                </a:lnTo>
                <a:lnTo>
                  <a:pt x="381068" y="340217"/>
                </a:lnTo>
                <a:cubicBezTo>
                  <a:pt x="381068" y="331535"/>
                  <a:pt x="388430" y="324093"/>
                  <a:pt x="398247" y="324093"/>
                </a:cubicBezTo>
                <a:close/>
                <a:moveTo>
                  <a:pt x="237194" y="324091"/>
                </a:moveTo>
                <a:cubicBezTo>
                  <a:pt x="247179" y="324091"/>
                  <a:pt x="254667" y="331605"/>
                  <a:pt x="254667" y="340371"/>
                </a:cubicBezTo>
                <a:lnTo>
                  <a:pt x="254667" y="771163"/>
                </a:lnTo>
                <a:lnTo>
                  <a:pt x="1008479" y="771163"/>
                </a:lnTo>
                <a:cubicBezTo>
                  <a:pt x="1018463" y="771163"/>
                  <a:pt x="1025951" y="778677"/>
                  <a:pt x="1025951" y="789948"/>
                </a:cubicBezTo>
                <a:cubicBezTo>
                  <a:pt x="1025951" y="798714"/>
                  <a:pt x="1018463" y="806228"/>
                  <a:pt x="1008479" y="806228"/>
                </a:cubicBezTo>
                <a:lnTo>
                  <a:pt x="237194" y="806228"/>
                </a:lnTo>
                <a:cubicBezTo>
                  <a:pt x="227210" y="806228"/>
                  <a:pt x="219722" y="798714"/>
                  <a:pt x="219722" y="789948"/>
                </a:cubicBezTo>
                <a:lnTo>
                  <a:pt x="219722" y="340371"/>
                </a:lnTo>
                <a:cubicBezTo>
                  <a:pt x="219722" y="331605"/>
                  <a:pt x="227210" y="324091"/>
                  <a:pt x="237194" y="324091"/>
                </a:cubicBezTo>
                <a:close/>
                <a:moveTo>
                  <a:pt x="806191" y="320156"/>
                </a:moveTo>
                <a:cubicBezTo>
                  <a:pt x="810554" y="320156"/>
                  <a:pt x="814917" y="321714"/>
                  <a:pt x="818034" y="324828"/>
                </a:cubicBezTo>
                <a:lnTo>
                  <a:pt x="859173" y="365941"/>
                </a:lnTo>
                <a:cubicBezTo>
                  <a:pt x="866653" y="373416"/>
                  <a:pt x="866653" y="384629"/>
                  <a:pt x="859173" y="390858"/>
                </a:cubicBezTo>
                <a:cubicBezTo>
                  <a:pt x="856680" y="393350"/>
                  <a:pt x="851694" y="395841"/>
                  <a:pt x="846707" y="395841"/>
                </a:cubicBezTo>
                <a:cubicBezTo>
                  <a:pt x="842967" y="395841"/>
                  <a:pt x="839227" y="393350"/>
                  <a:pt x="835487" y="390858"/>
                </a:cubicBezTo>
                <a:lnTo>
                  <a:pt x="821774" y="377154"/>
                </a:lnTo>
                <a:cubicBezTo>
                  <a:pt x="821774" y="378400"/>
                  <a:pt x="821774" y="378400"/>
                  <a:pt x="821774" y="378400"/>
                </a:cubicBezTo>
                <a:cubicBezTo>
                  <a:pt x="821774" y="550326"/>
                  <a:pt x="699603" y="679894"/>
                  <a:pt x="536292" y="679894"/>
                </a:cubicBezTo>
                <a:lnTo>
                  <a:pt x="358021" y="679894"/>
                </a:lnTo>
                <a:cubicBezTo>
                  <a:pt x="349295" y="679894"/>
                  <a:pt x="340568" y="672419"/>
                  <a:pt x="340568" y="662452"/>
                </a:cubicBezTo>
                <a:cubicBezTo>
                  <a:pt x="340568" y="652486"/>
                  <a:pt x="349295" y="645010"/>
                  <a:pt x="358021" y="645010"/>
                </a:cubicBezTo>
                <a:lnTo>
                  <a:pt x="536292" y="645010"/>
                </a:lnTo>
                <a:cubicBezTo>
                  <a:pt x="678410" y="645010"/>
                  <a:pt x="786868" y="531639"/>
                  <a:pt x="788115" y="379645"/>
                </a:cubicBezTo>
                <a:lnTo>
                  <a:pt x="776895" y="390858"/>
                </a:lnTo>
                <a:cubicBezTo>
                  <a:pt x="770661" y="398333"/>
                  <a:pt x="759442" y="398333"/>
                  <a:pt x="753208" y="390858"/>
                </a:cubicBezTo>
                <a:cubicBezTo>
                  <a:pt x="745729" y="384629"/>
                  <a:pt x="745729" y="373416"/>
                  <a:pt x="753208" y="365941"/>
                </a:cubicBezTo>
                <a:lnTo>
                  <a:pt x="794348" y="324828"/>
                </a:lnTo>
                <a:cubicBezTo>
                  <a:pt x="797464" y="321714"/>
                  <a:pt x="801828" y="320156"/>
                  <a:pt x="806191" y="320156"/>
                </a:cubicBezTo>
                <a:close/>
                <a:moveTo>
                  <a:pt x="134399" y="236775"/>
                </a:moveTo>
                <a:lnTo>
                  <a:pt x="134399" y="892268"/>
                </a:lnTo>
                <a:lnTo>
                  <a:pt x="1112521" y="892268"/>
                </a:lnTo>
                <a:lnTo>
                  <a:pt x="1112521" y="236775"/>
                </a:lnTo>
                <a:close/>
                <a:moveTo>
                  <a:pt x="97066" y="115895"/>
                </a:moveTo>
                <a:cubicBezTo>
                  <a:pt x="72177" y="115895"/>
                  <a:pt x="53511" y="134588"/>
                  <a:pt x="53511" y="159512"/>
                </a:cubicBezTo>
                <a:cubicBezTo>
                  <a:pt x="53511" y="183189"/>
                  <a:pt x="72177" y="203128"/>
                  <a:pt x="97066" y="203128"/>
                </a:cubicBezTo>
                <a:lnTo>
                  <a:pt x="99554" y="203128"/>
                </a:lnTo>
                <a:lnTo>
                  <a:pt x="1147365" y="203128"/>
                </a:lnTo>
                <a:lnTo>
                  <a:pt x="1149854" y="203128"/>
                </a:lnTo>
                <a:cubicBezTo>
                  <a:pt x="1173499" y="203128"/>
                  <a:pt x="1193409" y="183189"/>
                  <a:pt x="1193409" y="159512"/>
                </a:cubicBezTo>
                <a:cubicBezTo>
                  <a:pt x="1193409" y="134588"/>
                  <a:pt x="1173499" y="115895"/>
                  <a:pt x="1149854" y="115895"/>
                </a:cubicBezTo>
                <a:close/>
                <a:moveTo>
                  <a:pt x="623460" y="34893"/>
                </a:moveTo>
                <a:cubicBezTo>
                  <a:pt x="599816" y="34893"/>
                  <a:pt x="579905" y="53586"/>
                  <a:pt x="579905" y="78510"/>
                </a:cubicBezTo>
                <a:cubicBezTo>
                  <a:pt x="579905" y="79756"/>
                  <a:pt x="579905" y="79756"/>
                  <a:pt x="579905" y="81002"/>
                </a:cubicBezTo>
                <a:lnTo>
                  <a:pt x="667015" y="81002"/>
                </a:lnTo>
                <a:cubicBezTo>
                  <a:pt x="667015" y="79756"/>
                  <a:pt x="667015" y="79756"/>
                  <a:pt x="667015" y="78510"/>
                </a:cubicBezTo>
                <a:cubicBezTo>
                  <a:pt x="667015" y="53586"/>
                  <a:pt x="647104" y="34893"/>
                  <a:pt x="623460" y="34893"/>
                </a:cubicBezTo>
                <a:close/>
                <a:moveTo>
                  <a:pt x="623460" y="0"/>
                </a:moveTo>
                <a:cubicBezTo>
                  <a:pt x="665771" y="0"/>
                  <a:pt x="700615" y="34893"/>
                  <a:pt x="700615" y="78510"/>
                </a:cubicBezTo>
                <a:cubicBezTo>
                  <a:pt x="700615" y="79756"/>
                  <a:pt x="700615" y="79756"/>
                  <a:pt x="700615" y="81002"/>
                </a:cubicBezTo>
                <a:lnTo>
                  <a:pt x="1149854" y="81002"/>
                </a:lnTo>
                <a:cubicBezTo>
                  <a:pt x="1193409" y="81002"/>
                  <a:pt x="1228253" y="115895"/>
                  <a:pt x="1228253" y="159512"/>
                </a:cubicBezTo>
                <a:cubicBezTo>
                  <a:pt x="1228253" y="201882"/>
                  <a:pt x="1193409" y="236775"/>
                  <a:pt x="1149854" y="236775"/>
                </a:cubicBezTo>
                <a:lnTo>
                  <a:pt x="1147365" y="236775"/>
                </a:lnTo>
                <a:lnTo>
                  <a:pt x="1147365" y="892268"/>
                </a:lnTo>
                <a:lnTo>
                  <a:pt x="1229498" y="892268"/>
                </a:lnTo>
                <a:cubicBezTo>
                  <a:pt x="1238209" y="892268"/>
                  <a:pt x="1245676" y="899745"/>
                  <a:pt x="1245676" y="909714"/>
                </a:cubicBezTo>
                <a:cubicBezTo>
                  <a:pt x="1245676" y="919684"/>
                  <a:pt x="1238209" y="927161"/>
                  <a:pt x="1229498" y="927161"/>
                </a:cubicBezTo>
                <a:lnTo>
                  <a:pt x="1147365" y="927161"/>
                </a:lnTo>
                <a:lnTo>
                  <a:pt x="817591" y="927161"/>
                </a:lnTo>
                <a:lnTo>
                  <a:pt x="893502" y="1229984"/>
                </a:lnTo>
                <a:cubicBezTo>
                  <a:pt x="894746" y="1239953"/>
                  <a:pt x="889768" y="1248676"/>
                  <a:pt x="881057" y="1251169"/>
                </a:cubicBezTo>
                <a:cubicBezTo>
                  <a:pt x="879813" y="1251169"/>
                  <a:pt x="877324" y="1251169"/>
                  <a:pt x="876079" y="1251169"/>
                </a:cubicBezTo>
                <a:cubicBezTo>
                  <a:pt x="868613" y="1251169"/>
                  <a:pt x="861146" y="1246184"/>
                  <a:pt x="859902" y="1238707"/>
                </a:cubicBezTo>
                <a:lnTo>
                  <a:pt x="781503" y="927161"/>
                </a:lnTo>
                <a:lnTo>
                  <a:pt x="454217" y="927161"/>
                </a:lnTo>
                <a:lnTo>
                  <a:pt x="377063" y="1238707"/>
                </a:lnTo>
                <a:cubicBezTo>
                  <a:pt x="374574" y="1246184"/>
                  <a:pt x="367107" y="1251169"/>
                  <a:pt x="359641" y="1251169"/>
                </a:cubicBezTo>
                <a:cubicBezTo>
                  <a:pt x="358396" y="1251169"/>
                  <a:pt x="357152" y="1251169"/>
                  <a:pt x="355907" y="1251169"/>
                </a:cubicBezTo>
                <a:cubicBezTo>
                  <a:pt x="345952" y="1248676"/>
                  <a:pt x="340974" y="1239953"/>
                  <a:pt x="343463" y="1229984"/>
                </a:cubicBezTo>
                <a:lnTo>
                  <a:pt x="418129" y="927161"/>
                </a:lnTo>
                <a:lnTo>
                  <a:pt x="99554" y="927161"/>
                </a:lnTo>
                <a:lnTo>
                  <a:pt x="17422" y="927161"/>
                </a:lnTo>
                <a:cubicBezTo>
                  <a:pt x="8711" y="927161"/>
                  <a:pt x="0" y="919684"/>
                  <a:pt x="0" y="909714"/>
                </a:cubicBezTo>
                <a:cubicBezTo>
                  <a:pt x="0" y="899745"/>
                  <a:pt x="8711" y="892268"/>
                  <a:pt x="17422" y="892268"/>
                </a:cubicBezTo>
                <a:lnTo>
                  <a:pt x="99554" y="892268"/>
                </a:lnTo>
                <a:lnTo>
                  <a:pt x="99554" y="236775"/>
                </a:lnTo>
                <a:lnTo>
                  <a:pt x="97066" y="236775"/>
                </a:lnTo>
                <a:cubicBezTo>
                  <a:pt x="53511" y="236775"/>
                  <a:pt x="18666" y="201882"/>
                  <a:pt x="18666" y="159512"/>
                </a:cubicBezTo>
                <a:cubicBezTo>
                  <a:pt x="18666" y="115895"/>
                  <a:pt x="53511" y="81002"/>
                  <a:pt x="97066" y="81002"/>
                </a:cubicBezTo>
                <a:lnTo>
                  <a:pt x="546305" y="81002"/>
                </a:lnTo>
                <a:cubicBezTo>
                  <a:pt x="546305" y="79756"/>
                  <a:pt x="545061" y="79756"/>
                  <a:pt x="545061" y="78510"/>
                </a:cubicBezTo>
                <a:cubicBezTo>
                  <a:pt x="545061" y="34893"/>
                  <a:pt x="579905" y="0"/>
                  <a:pt x="623460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1898C-8C00-E45E-A49E-1D933D4A4859}"/>
              </a:ext>
            </a:extLst>
          </p:cNvPr>
          <p:cNvSpPr txBox="1"/>
          <p:nvPr/>
        </p:nvSpPr>
        <p:spPr>
          <a:xfrm>
            <a:off x="5735509" y="4194224"/>
            <a:ext cx="190876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21" name="Freeform 351">
            <a:extLst>
              <a:ext uri="{FF2B5EF4-FFF2-40B4-BE49-F238E27FC236}">
                <a16:creationId xmlns:a16="http://schemas.microsoft.com/office/drawing/2014/main" id="{5CD411F0-5074-3B70-9C75-11BE3475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746" y="2066193"/>
            <a:ext cx="68690" cy="68690"/>
          </a:xfrm>
          <a:custGeom>
            <a:avLst/>
            <a:gdLst>
              <a:gd name="T0" fmla="*/ 111 w 112"/>
              <a:gd name="T1" fmla="*/ 54 h 111"/>
              <a:gd name="T2" fmla="*/ 111 w 112"/>
              <a:gd name="T3" fmla="*/ 54 h 111"/>
              <a:gd name="T4" fmla="*/ 55 w 112"/>
              <a:gd name="T5" fmla="*/ 110 h 111"/>
              <a:gd name="T6" fmla="*/ 55 w 112"/>
              <a:gd name="T7" fmla="*/ 110 h 111"/>
              <a:gd name="T8" fmla="*/ 0 w 112"/>
              <a:gd name="T9" fmla="*/ 54 h 111"/>
              <a:gd name="T10" fmla="*/ 0 w 112"/>
              <a:gd name="T11" fmla="*/ 54 h 111"/>
              <a:gd name="T12" fmla="*/ 55 w 112"/>
              <a:gd name="T13" fmla="*/ 0 h 111"/>
              <a:gd name="T14" fmla="*/ 55 w 112"/>
              <a:gd name="T15" fmla="*/ 0 h 111"/>
              <a:gd name="T16" fmla="*/ 111 w 112"/>
              <a:gd name="T17" fmla="*/ 5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1">
                <a:moveTo>
                  <a:pt x="111" y="54"/>
                </a:moveTo>
                <a:lnTo>
                  <a:pt x="111" y="54"/>
                </a:lnTo>
                <a:cubicBezTo>
                  <a:pt x="111" y="85"/>
                  <a:pt x="86" y="110"/>
                  <a:pt x="55" y="110"/>
                </a:cubicBezTo>
                <a:lnTo>
                  <a:pt x="55" y="110"/>
                </a:lnTo>
                <a:cubicBezTo>
                  <a:pt x="25" y="110"/>
                  <a:pt x="0" y="85"/>
                  <a:pt x="0" y="54"/>
                </a:cubicBez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1" y="24"/>
                  <a:pt x="111" y="54"/>
                </a:cubicBez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363">
            <a:extLst>
              <a:ext uri="{FF2B5EF4-FFF2-40B4-BE49-F238E27FC236}">
                <a16:creationId xmlns:a16="http://schemas.microsoft.com/office/drawing/2014/main" id="{1A047689-8596-03AA-22FC-3C529F6F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746" y="2373924"/>
            <a:ext cx="68690" cy="68690"/>
          </a:xfrm>
          <a:custGeom>
            <a:avLst/>
            <a:gdLst>
              <a:gd name="T0" fmla="*/ 111 w 112"/>
              <a:gd name="T1" fmla="*/ 55 h 111"/>
              <a:gd name="T2" fmla="*/ 111 w 112"/>
              <a:gd name="T3" fmla="*/ 55 h 111"/>
              <a:gd name="T4" fmla="*/ 55 w 112"/>
              <a:gd name="T5" fmla="*/ 110 h 111"/>
              <a:gd name="T6" fmla="*/ 55 w 112"/>
              <a:gd name="T7" fmla="*/ 110 h 111"/>
              <a:gd name="T8" fmla="*/ 0 w 112"/>
              <a:gd name="T9" fmla="*/ 55 h 111"/>
              <a:gd name="T10" fmla="*/ 0 w 112"/>
              <a:gd name="T11" fmla="*/ 55 h 111"/>
              <a:gd name="T12" fmla="*/ 55 w 112"/>
              <a:gd name="T13" fmla="*/ 0 h 111"/>
              <a:gd name="T14" fmla="*/ 55 w 112"/>
              <a:gd name="T15" fmla="*/ 0 h 111"/>
              <a:gd name="T16" fmla="*/ 111 w 112"/>
              <a:gd name="T17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1">
                <a:moveTo>
                  <a:pt x="111" y="55"/>
                </a:moveTo>
                <a:lnTo>
                  <a:pt x="111" y="55"/>
                </a:lnTo>
                <a:cubicBezTo>
                  <a:pt x="111" y="86"/>
                  <a:pt x="86" y="110"/>
                  <a:pt x="55" y="110"/>
                </a:cubicBezTo>
                <a:lnTo>
                  <a:pt x="55" y="110"/>
                </a:lnTo>
                <a:cubicBezTo>
                  <a:pt x="25" y="110"/>
                  <a:pt x="0" y="86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1" y="25"/>
                  <a:pt x="111" y="55"/>
                </a:cubicBez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376">
            <a:extLst>
              <a:ext uri="{FF2B5EF4-FFF2-40B4-BE49-F238E27FC236}">
                <a16:creationId xmlns:a16="http://schemas.microsoft.com/office/drawing/2014/main" id="{784F719A-283B-D58B-C7D5-4A90148E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746" y="2681654"/>
            <a:ext cx="68690" cy="68690"/>
          </a:xfrm>
          <a:custGeom>
            <a:avLst/>
            <a:gdLst>
              <a:gd name="T0" fmla="*/ 111 w 112"/>
              <a:gd name="T1" fmla="*/ 56 h 112"/>
              <a:gd name="T2" fmla="*/ 111 w 112"/>
              <a:gd name="T3" fmla="*/ 56 h 112"/>
              <a:gd name="T4" fmla="*/ 55 w 112"/>
              <a:gd name="T5" fmla="*/ 111 h 112"/>
              <a:gd name="T6" fmla="*/ 55 w 112"/>
              <a:gd name="T7" fmla="*/ 111 h 112"/>
              <a:gd name="T8" fmla="*/ 0 w 112"/>
              <a:gd name="T9" fmla="*/ 56 h 112"/>
              <a:gd name="T10" fmla="*/ 0 w 112"/>
              <a:gd name="T11" fmla="*/ 56 h 112"/>
              <a:gd name="T12" fmla="*/ 55 w 112"/>
              <a:gd name="T13" fmla="*/ 0 h 112"/>
              <a:gd name="T14" fmla="*/ 55 w 112"/>
              <a:gd name="T15" fmla="*/ 0 h 112"/>
              <a:gd name="T16" fmla="*/ 111 w 112"/>
              <a:gd name="T17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111" y="56"/>
                </a:moveTo>
                <a:lnTo>
                  <a:pt x="111" y="56"/>
                </a:lnTo>
                <a:cubicBezTo>
                  <a:pt x="111" y="86"/>
                  <a:pt x="86" y="111"/>
                  <a:pt x="55" y="111"/>
                </a:cubicBezTo>
                <a:lnTo>
                  <a:pt x="55" y="111"/>
                </a:lnTo>
                <a:cubicBezTo>
                  <a:pt x="25" y="111"/>
                  <a:pt x="0" y="86"/>
                  <a:pt x="0" y="56"/>
                </a:cubicBez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1" y="25"/>
                  <a:pt x="111" y="56"/>
                </a:cubicBez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0A0A9-A3F6-8613-CB67-8159020EF25F}"/>
              </a:ext>
            </a:extLst>
          </p:cNvPr>
          <p:cNvSpPr txBox="1"/>
          <p:nvPr/>
        </p:nvSpPr>
        <p:spPr>
          <a:xfrm>
            <a:off x="7959213" y="863436"/>
            <a:ext cx="34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1D212-6549-5E94-417A-49183D18A1C6}"/>
              </a:ext>
            </a:extLst>
          </p:cNvPr>
          <p:cNvSpPr txBox="1"/>
          <p:nvPr/>
        </p:nvSpPr>
        <p:spPr>
          <a:xfrm>
            <a:off x="7959214" y="501314"/>
            <a:ext cx="345755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03F6A-62A2-7ECA-DC4F-016EAFF50E80}"/>
              </a:ext>
            </a:extLst>
          </p:cNvPr>
          <p:cNvSpPr txBox="1"/>
          <p:nvPr/>
        </p:nvSpPr>
        <p:spPr>
          <a:xfrm>
            <a:off x="7959214" y="1550361"/>
            <a:ext cx="345755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3135-5345-2DEB-8523-79964163B45F}"/>
              </a:ext>
            </a:extLst>
          </p:cNvPr>
          <p:cNvSpPr txBox="1"/>
          <p:nvPr/>
        </p:nvSpPr>
        <p:spPr>
          <a:xfrm>
            <a:off x="8191030" y="1956177"/>
            <a:ext cx="322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Losing the team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0C449B-6A1E-542F-A49D-927B04AD8BE9}"/>
              </a:ext>
            </a:extLst>
          </p:cNvPr>
          <p:cNvSpPr txBox="1"/>
          <p:nvPr/>
        </p:nvSpPr>
        <p:spPr>
          <a:xfrm>
            <a:off x="8191030" y="2264886"/>
            <a:ext cx="322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Wasting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3C13D6-AA47-1A05-BFFA-761480537900}"/>
              </a:ext>
            </a:extLst>
          </p:cNvPr>
          <p:cNvSpPr txBox="1"/>
          <p:nvPr/>
        </p:nvSpPr>
        <p:spPr>
          <a:xfrm>
            <a:off x="8191030" y="2573594"/>
            <a:ext cx="322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Not advancing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2943F-D291-E83C-F31F-BAD2D665CDF0}"/>
              </a:ext>
            </a:extLst>
          </p:cNvPr>
          <p:cNvSpPr txBox="1"/>
          <p:nvPr/>
        </p:nvSpPr>
        <p:spPr>
          <a:xfrm>
            <a:off x="7959213" y="3391573"/>
            <a:ext cx="34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D597ED-67A3-E202-CDD6-4B3E25CE75B5}"/>
              </a:ext>
            </a:extLst>
          </p:cNvPr>
          <p:cNvSpPr txBox="1"/>
          <p:nvPr/>
        </p:nvSpPr>
        <p:spPr>
          <a:xfrm>
            <a:off x="7959214" y="3029451"/>
            <a:ext cx="345755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32" name="Freeform 296">
            <a:extLst>
              <a:ext uri="{FF2B5EF4-FFF2-40B4-BE49-F238E27FC236}">
                <a16:creationId xmlns:a16="http://schemas.microsoft.com/office/drawing/2014/main" id="{ECE3CCF4-1F77-D312-EBCA-73BB35C0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4783566"/>
            <a:ext cx="2162360" cy="153866"/>
          </a:xfrm>
          <a:prstGeom prst="roundRect">
            <a:avLst>
              <a:gd name="adj" fmla="val 50000"/>
            </a:avLst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3" name="Freeform 297">
            <a:extLst>
              <a:ext uri="{FF2B5EF4-FFF2-40B4-BE49-F238E27FC236}">
                <a16:creationId xmlns:a16="http://schemas.microsoft.com/office/drawing/2014/main" id="{D301C7A1-2647-6A29-4B3D-DAAA78F1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4783566"/>
            <a:ext cx="598976" cy="153866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4" name="Freeform 298">
            <a:extLst>
              <a:ext uri="{FF2B5EF4-FFF2-40B4-BE49-F238E27FC236}">
                <a16:creationId xmlns:a16="http://schemas.microsoft.com/office/drawing/2014/main" id="{6DDAD039-8F21-56FB-75C9-2ADE50721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5096793"/>
            <a:ext cx="2162360" cy="156612"/>
          </a:xfrm>
          <a:prstGeom prst="roundRect">
            <a:avLst>
              <a:gd name="adj" fmla="val 50000"/>
            </a:avLst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5" name="Freeform 299">
            <a:extLst>
              <a:ext uri="{FF2B5EF4-FFF2-40B4-BE49-F238E27FC236}">
                <a16:creationId xmlns:a16="http://schemas.microsoft.com/office/drawing/2014/main" id="{584E59C3-4266-4FC3-97C2-A94E08D0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8" y="5096793"/>
            <a:ext cx="1099039" cy="156612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6" name="Freeform 300">
            <a:extLst>
              <a:ext uri="{FF2B5EF4-FFF2-40B4-BE49-F238E27FC236}">
                <a16:creationId xmlns:a16="http://schemas.microsoft.com/office/drawing/2014/main" id="{AC9EFD86-C425-165C-5BF4-6C8927142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5412765"/>
            <a:ext cx="2162360" cy="1566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7" name="Freeform 301">
            <a:extLst>
              <a:ext uri="{FF2B5EF4-FFF2-40B4-BE49-F238E27FC236}">
                <a16:creationId xmlns:a16="http://schemas.microsoft.com/office/drawing/2014/main" id="{EDD37456-FB32-08FC-F71F-CEFE48F6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8" y="5412765"/>
            <a:ext cx="1989260" cy="156614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8" name="Freeform 302">
            <a:extLst>
              <a:ext uri="{FF2B5EF4-FFF2-40B4-BE49-F238E27FC236}">
                <a16:creationId xmlns:a16="http://schemas.microsoft.com/office/drawing/2014/main" id="{1EC0AB77-92B5-7966-D372-C2ED1CBE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5725991"/>
            <a:ext cx="2162360" cy="156614"/>
          </a:xfrm>
          <a:prstGeom prst="roundRect">
            <a:avLst>
              <a:gd name="adj" fmla="val 50000"/>
            </a:avLst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9" name="Freeform 303">
            <a:extLst>
              <a:ext uri="{FF2B5EF4-FFF2-40B4-BE49-F238E27FC236}">
                <a16:creationId xmlns:a16="http://schemas.microsoft.com/office/drawing/2014/main" id="{29B3F47D-4261-3CED-76DB-643AD827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5725991"/>
            <a:ext cx="598976" cy="156614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0" name="Freeform 304">
            <a:extLst>
              <a:ext uri="{FF2B5EF4-FFF2-40B4-BE49-F238E27FC236}">
                <a16:creationId xmlns:a16="http://schemas.microsoft.com/office/drawing/2014/main" id="{D57358FB-22D2-50E5-D5C2-E5EAA755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9" y="6041966"/>
            <a:ext cx="2162360" cy="156612"/>
          </a:xfrm>
          <a:prstGeom prst="roundRect">
            <a:avLst>
              <a:gd name="adj" fmla="val 50000"/>
            </a:avLst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1" name="Freeform 305">
            <a:extLst>
              <a:ext uri="{FF2B5EF4-FFF2-40B4-BE49-F238E27FC236}">
                <a16:creationId xmlns:a16="http://schemas.microsoft.com/office/drawing/2014/main" id="{7A5432DB-5911-352D-7D79-F820071E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88" y="6041966"/>
            <a:ext cx="1285876" cy="156612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AF395E-5466-5230-DD65-47C9EA9073FD}"/>
              </a:ext>
            </a:extLst>
          </p:cNvPr>
          <p:cNvSpPr txBox="1"/>
          <p:nvPr/>
        </p:nvSpPr>
        <p:spPr>
          <a:xfrm>
            <a:off x="7959214" y="4194224"/>
            <a:ext cx="3457554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Event Influencers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7DD067-64B2-E029-C9C7-85C99014BFB2}"/>
              </a:ext>
            </a:extLst>
          </p:cNvPr>
          <p:cNvSpPr txBox="1"/>
          <p:nvPr/>
        </p:nvSpPr>
        <p:spPr>
          <a:xfrm>
            <a:off x="7959214" y="4735003"/>
            <a:ext cx="12186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Traveling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C3270-C9AF-8D05-7B58-0D901970EF7B}"/>
              </a:ext>
            </a:extLst>
          </p:cNvPr>
          <p:cNvSpPr txBox="1"/>
          <p:nvPr/>
        </p:nvSpPr>
        <p:spPr>
          <a:xfrm>
            <a:off x="7959214" y="5049893"/>
            <a:ext cx="12186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Cultural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9412F0-E161-E002-2F53-0E5EBE91112E}"/>
              </a:ext>
            </a:extLst>
          </p:cNvPr>
          <p:cNvSpPr txBox="1"/>
          <p:nvPr/>
        </p:nvSpPr>
        <p:spPr>
          <a:xfrm>
            <a:off x="7959214" y="5364783"/>
            <a:ext cx="12186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Adventure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38789-72D6-27BE-B82A-F5F5FCDCAF07}"/>
              </a:ext>
            </a:extLst>
          </p:cNvPr>
          <p:cNvSpPr txBox="1"/>
          <p:nvPr/>
        </p:nvSpPr>
        <p:spPr>
          <a:xfrm>
            <a:off x="7959214" y="5679673"/>
            <a:ext cx="12186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Hype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87E4D-F2C1-B71E-456D-ACB0DC3A2093}"/>
              </a:ext>
            </a:extLst>
          </p:cNvPr>
          <p:cNvSpPr txBox="1"/>
          <p:nvPr/>
        </p:nvSpPr>
        <p:spPr>
          <a:xfrm>
            <a:off x="7959214" y="5994563"/>
            <a:ext cx="121868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46806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D8D9D16-BA6D-A698-B4D4-B556E2CAB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53" y="540686"/>
            <a:ext cx="4349493" cy="63173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D5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9" name="Freeform 3">
            <a:extLst>
              <a:ext uri="{FF2B5EF4-FFF2-40B4-BE49-F238E27FC236}">
                <a16:creationId xmlns:a16="http://schemas.microsoft.com/office/drawing/2014/main" id="{5EB4DF56-D429-AF3E-85E6-7EBE3E8A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90" y="1202807"/>
            <a:ext cx="3650614" cy="3650614"/>
          </a:xfrm>
          <a:custGeom>
            <a:avLst/>
            <a:gdLst>
              <a:gd name="T0" fmla="*/ 0 w 5874"/>
              <a:gd name="T1" fmla="*/ 2937 h 5874"/>
              <a:gd name="T2" fmla="*/ 0 w 5874"/>
              <a:gd name="T3" fmla="*/ 2937 h 5874"/>
              <a:gd name="T4" fmla="*/ 2936 w 5874"/>
              <a:gd name="T5" fmla="*/ 0 h 5874"/>
              <a:gd name="T6" fmla="*/ 2936 w 5874"/>
              <a:gd name="T7" fmla="*/ 0 h 5874"/>
              <a:gd name="T8" fmla="*/ 5873 w 5874"/>
              <a:gd name="T9" fmla="*/ 2937 h 5874"/>
              <a:gd name="T10" fmla="*/ 5873 w 5874"/>
              <a:gd name="T11" fmla="*/ 2937 h 5874"/>
              <a:gd name="T12" fmla="*/ 2936 w 5874"/>
              <a:gd name="T13" fmla="*/ 5873 h 5874"/>
              <a:gd name="T14" fmla="*/ 2936 w 5874"/>
              <a:gd name="T15" fmla="*/ 5873 h 5874"/>
              <a:gd name="T16" fmla="*/ 0 w 5874"/>
              <a:gd name="T17" fmla="*/ 2937 h 5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74" h="5874">
                <a:moveTo>
                  <a:pt x="0" y="2937"/>
                </a:moveTo>
                <a:lnTo>
                  <a:pt x="0" y="2937"/>
                </a:lnTo>
                <a:cubicBezTo>
                  <a:pt x="0" y="1315"/>
                  <a:pt x="1315" y="0"/>
                  <a:pt x="2936" y="0"/>
                </a:cubicBezTo>
                <a:lnTo>
                  <a:pt x="2936" y="0"/>
                </a:lnTo>
                <a:cubicBezTo>
                  <a:pt x="4558" y="0"/>
                  <a:pt x="5873" y="1315"/>
                  <a:pt x="5873" y="2937"/>
                </a:cubicBezTo>
                <a:lnTo>
                  <a:pt x="5873" y="2937"/>
                </a:lnTo>
                <a:cubicBezTo>
                  <a:pt x="5873" y="4558"/>
                  <a:pt x="4558" y="5873"/>
                  <a:pt x="2936" y="5873"/>
                </a:cubicBezTo>
                <a:lnTo>
                  <a:pt x="2936" y="5873"/>
                </a:lnTo>
                <a:cubicBezTo>
                  <a:pt x="1315" y="5873"/>
                  <a:pt x="0" y="4558"/>
                  <a:pt x="0" y="2937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BF40"/>
                </a:solidFill>
              </a:rPr>
              <a:t>YOUR IMAGE HERE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1BDAB1-96CD-BB44-4716-76F229C439FE}"/>
              </a:ext>
            </a:extLst>
          </p:cNvPr>
          <p:cNvSpPr/>
          <p:nvPr/>
        </p:nvSpPr>
        <p:spPr>
          <a:xfrm>
            <a:off x="1063421" y="5484869"/>
            <a:ext cx="3650613" cy="1096972"/>
          </a:xfrm>
          <a:prstGeom prst="roundRect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2C5954B-7CD5-E794-1C83-C624726A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22" y="995641"/>
            <a:ext cx="3650614" cy="3650614"/>
          </a:xfrm>
          <a:custGeom>
            <a:avLst/>
            <a:gdLst>
              <a:gd name="T0" fmla="*/ 0 w 5874"/>
              <a:gd name="T1" fmla="*/ 2937 h 5874"/>
              <a:gd name="T2" fmla="*/ 0 w 5874"/>
              <a:gd name="T3" fmla="*/ 2937 h 5874"/>
              <a:gd name="T4" fmla="*/ 2936 w 5874"/>
              <a:gd name="T5" fmla="*/ 0 h 5874"/>
              <a:gd name="T6" fmla="*/ 2936 w 5874"/>
              <a:gd name="T7" fmla="*/ 0 h 5874"/>
              <a:gd name="T8" fmla="*/ 5873 w 5874"/>
              <a:gd name="T9" fmla="*/ 2937 h 5874"/>
              <a:gd name="T10" fmla="*/ 5873 w 5874"/>
              <a:gd name="T11" fmla="*/ 2937 h 5874"/>
              <a:gd name="T12" fmla="*/ 2936 w 5874"/>
              <a:gd name="T13" fmla="*/ 5873 h 5874"/>
              <a:gd name="T14" fmla="*/ 2936 w 5874"/>
              <a:gd name="T15" fmla="*/ 5873 h 5874"/>
              <a:gd name="T16" fmla="*/ 0 w 5874"/>
              <a:gd name="T17" fmla="*/ 2937 h 5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74" h="5874">
                <a:moveTo>
                  <a:pt x="0" y="2937"/>
                </a:moveTo>
                <a:lnTo>
                  <a:pt x="0" y="2937"/>
                </a:lnTo>
                <a:cubicBezTo>
                  <a:pt x="0" y="1315"/>
                  <a:pt x="1315" y="0"/>
                  <a:pt x="2936" y="0"/>
                </a:cubicBezTo>
                <a:lnTo>
                  <a:pt x="2936" y="0"/>
                </a:lnTo>
                <a:cubicBezTo>
                  <a:pt x="4558" y="0"/>
                  <a:pt x="5873" y="1315"/>
                  <a:pt x="5873" y="2937"/>
                </a:cubicBezTo>
                <a:lnTo>
                  <a:pt x="5873" y="2937"/>
                </a:lnTo>
                <a:cubicBezTo>
                  <a:pt x="5873" y="4558"/>
                  <a:pt x="4558" y="5873"/>
                  <a:pt x="2936" y="5873"/>
                </a:cubicBezTo>
                <a:lnTo>
                  <a:pt x="2936" y="5873"/>
                </a:lnTo>
                <a:cubicBezTo>
                  <a:pt x="1315" y="5873"/>
                  <a:pt x="0" y="4558"/>
                  <a:pt x="0" y="29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BF40"/>
                </a:solidFill>
              </a:rPr>
              <a:t>YOUR IMAGE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540C2-279F-1518-28F4-AE84FBF2B779}"/>
              </a:ext>
            </a:extLst>
          </p:cNvPr>
          <p:cNvSpPr txBox="1"/>
          <p:nvPr/>
        </p:nvSpPr>
        <p:spPr>
          <a:xfrm>
            <a:off x="1153619" y="4825443"/>
            <a:ext cx="362538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George McLeod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4B2E0-84DA-4EC3-EBDC-EAF29029FF15}"/>
              </a:ext>
            </a:extLst>
          </p:cNvPr>
          <p:cNvSpPr txBox="1"/>
          <p:nvPr/>
        </p:nvSpPr>
        <p:spPr>
          <a:xfrm>
            <a:off x="1171866" y="5617384"/>
            <a:ext cx="3625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49, BROOKLYN, 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9230-6198-42BB-74C8-A8D078C032D2}"/>
              </a:ext>
            </a:extLst>
          </p:cNvPr>
          <p:cNvSpPr txBox="1"/>
          <p:nvPr/>
        </p:nvSpPr>
        <p:spPr>
          <a:xfrm>
            <a:off x="1171866" y="5954872"/>
            <a:ext cx="3625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BUSINESS MANAGER</a:t>
            </a:r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2B5BFE24-31B1-75A3-5B6E-3D26F36E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443" y="532463"/>
            <a:ext cx="167183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A1911EFE-0B8C-267E-04AA-9F0DD3C1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67" y="532463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A681FED9-0406-6F66-B505-2C4E4C2A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548" y="532463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C5093330-0074-B4D0-457E-C28160EB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730" y="532463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3FA8680E-D828-38DF-EFB0-727B71A3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12" y="532463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05DF175B-74D8-F702-B4B7-DAF79904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443" y="861347"/>
            <a:ext cx="167183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3BA370A4-E61B-240E-E06D-7592C034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67" y="861347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D2E9D475-03D0-1B18-20BF-86F6397CC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548" y="861347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A326BC20-1D6B-45BD-F0E2-6B4A1055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730" y="861347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EE0FB4E4-C5C9-E9C8-0B97-8E0F6096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12" y="861347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3BE5631B-2872-68D3-DC74-B1414F14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443" y="1192973"/>
            <a:ext cx="167183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E5503E5E-DD9C-9828-9EA2-2C461B89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67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1" name="Freeform 34">
            <a:extLst>
              <a:ext uri="{FF2B5EF4-FFF2-40B4-BE49-F238E27FC236}">
                <a16:creationId xmlns:a16="http://schemas.microsoft.com/office/drawing/2014/main" id="{9E4355AE-017C-0543-C70A-7466D77B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548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2" name="Freeform 35">
            <a:extLst>
              <a:ext uri="{FF2B5EF4-FFF2-40B4-BE49-F238E27FC236}">
                <a16:creationId xmlns:a16="http://schemas.microsoft.com/office/drawing/2014/main" id="{7AB0F1B4-C47D-50E3-D0D4-0AED42F1C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730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10C220A8-E16A-00BC-1FD7-C355D744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12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7" name="Freeform 69">
            <a:extLst>
              <a:ext uri="{FF2B5EF4-FFF2-40B4-BE49-F238E27FC236}">
                <a16:creationId xmlns:a16="http://schemas.microsoft.com/office/drawing/2014/main" id="{01545703-9A96-16C8-0EC1-35F5918F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584" y="532463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8" name="Freeform 70">
            <a:extLst>
              <a:ext uri="{FF2B5EF4-FFF2-40B4-BE49-F238E27FC236}">
                <a16:creationId xmlns:a16="http://schemas.microsoft.com/office/drawing/2014/main" id="{7BCFADD8-E15B-7993-9595-E37FFA955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766" y="532463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9" name="Freeform 71">
            <a:extLst>
              <a:ext uri="{FF2B5EF4-FFF2-40B4-BE49-F238E27FC236}">
                <a16:creationId xmlns:a16="http://schemas.microsoft.com/office/drawing/2014/main" id="{68A75A12-0558-841B-945E-30415A3F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947" y="532463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0" name="Freeform 72">
            <a:extLst>
              <a:ext uri="{FF2B5EF4-FFF2-40B4-BE49-F238E27FC236}">
                <a16:creationId xmlns:a16="http://schemas.microsoft.com/office/drawing/2014/main" id="{9D78E1BB-62F4-6C6A-129B-3F58C1C4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129" y="532463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1" name="Freeform 73">
            <a:extLst>
              <a:ext uri="{FF2B5EF4-FFF2-40B4-BE49-F238E27FC236}">
                <a16:creationId xmlns:a16="http://schemas.microsoft.com/office/drawing/2014/main" id="{156BA743-80E6-9A02-2C9D-E35F3423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4310" y="532463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2" name="Freeform 74">
            <a:extLst>
              <a:ext uri="{FF2B5EF4-FFF2-40B4-BE49-F238E27FC236}">
                <a16:creationId xmlns:a16="http://schemas.microsoft.com/office/drawing/2014/main" id="{1315036F-1A8B-03FA-A395-7EEB5E42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584" y="861347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3" name="Freeform 75">
            <a:extLst>
              <a:ext uri="{FF2B5EF4-FFF2-40B4-BE49-F238E27FC236}">
                <a16:creationId xmlns:a16="http://schemas.microsoft.com/office/drawing/2014/main" id="{F10B4091-0B60-F37B-4C65-B41A7F7F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766" y="861347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4" name="Freeform 76">
            <a:extLst>
              <a:ext uri="{FF2B5EF4-FFF2-40B4-BE49-F238E27FC236}">
                <a16:creationId xmlns:a16="http://schemas.microsoft.com/office/drawing/2014/main" id="{CF4B0C1C-1BF2-2B8D-A938-D9C00CB3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947" y="861347"/>
            <a:ext cx="167182" cy="167183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5" name="Freeform 77">
            <a:extLst>
              <a:ext uri="{FF2B5EF4-FFF2-40B4-BE49-F238E27FC236}">
                <a16:creationId xmlns:a16="http://schemas.microsoft.com/office/drawing/2014/main" id="{1C5F1028-063A-208E-4E5F-CFE84BAE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129" y="861347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6" name="Freeform 78">
            <a:extLst>
              <a:ext uri="{FF2B5EF4-FFF2-40B4-BE49-F238E27FC236}">
                <a16:creationId xmlns:a16="http://schemas.microsoft.com/office/drawing/2014/main" id="{57965E8F-6D52-C147-2806-2D2A4673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4310" y="861347"/>
            <a:ext cx="167182" cy="167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7" name="Freeform 79">
            <a:extLst>
              <a:ext uri="{FF2B5EF4-FFF2-40B4-BE49-F238E27FC236}">
                <a16:creationId xmlns:a16="http://schemas.microsoft.com/office/drawing/2014/main" id="{D79E4725-678E-B7CB-7121-AADBB852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584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8" name="Freeform 80">
            <a:extLst>
              <a:ext uri="{FF2B5EF4-FFF2-40B4-BE49-F238E27FC236}">
                <a16:creationId xmlns:a16="http://schemas.microsoft.com/office/drawing/2014/main" id="{1C90544D-23AA-9E3A-6E84-A2C77634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0766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95F69CCE-49D6-81EA-A78D-B8A9A958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947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0" name="Freeform 82">
            <a:extLst>
              <a:ext uri="{FF2B5EF4-FFF2-40B4-BE49-F238E27FC236}">
                <a16:creationId xmlns:a16="http://schemas.microsoft.com/office/drawing/2014/main" id="{E825095A-26D6-A173-C161-1EEB9B27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129" y="1192973"/>
            <a:ext cx="167182" cy="167182"/>
          </a:xfrm>
          <a:prstGeom prst="roundRect">
            <a:avLst/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1" name="Freeform 83">
            <a:extLst>
              <a:ext uri="{FF2B5EF4-FFF2-40B4-BE49-F238E27FC236}">
                <a16:creationId xmlns:a16="http://schemas.microsoft.com/office/drawing/2014/main" id="{53CF2DA3-2CAC-2F42-00F5-CB9D7CDE6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4310" y="1192973"/>
            <a:ext cx="167182" cy="167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C6AB3D-F8DC-6AFC-B3EF-D1ED2464E905}"/>
              </a:ext>
            </a:extLst>
          </p:cNvPr>
          <p:cNvSpPr txBox="1"/>
          <p:nvPr/>
        </p:nvSpPr>
        <p:spPr>
          <a:xfrm>
            <a:off x="5764326" y="479090"/>
            <a:ext cx="13723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C1F3E7-1063-B913-2324-116617CA6520}"/>
              </a:ext>
            </a:extLst>
          </p:cNvPr>
          <p:cNvSpPr txBox="1"/>
          <p:nvPr/>
        </p:nvSpPr>
        <p:spPr>
          <a:xfrm>
            <a:off x="5764326" y="808491"/>
            <a:ext cx="13723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F39C7A-4534-52E0-0CF4-31799A6BAF66}"/>
              </a:ext>
            </a:extLst>
          </p:cNvPr>
          <p:cNvSpPr txBox="1"/>
          <p:nvPr/>
        </p:nvSpPr>
        <p:spPr>
          <a:xfrm>
            <a:off x="5764326" y="1137892"/>
            <a:ext cx="13723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Networking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DC5F1-AF50-882B-9060-315852B9337D}"/>
              </a:ext>
            </a:extLst>
          </p:cNvPr>
          <p:cNvSpPr txBox="1"/>
          <p:nvPr/>
        </p:nvSpPr>
        <p:spPr>
          <a:xfrm>
            <a:off x="8889963" y="479090"/>
            <a:ext cx="13723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Apps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CF3019-06B8-16BA-1489-E03487E5E3F1}"/>
              </a:ext>
            </a:extLst>
          </p:cNvPr>
          <p:cNvSpPr txBox="1"/>
          <p:nvPr/>
        </p:nvSpPr>
        <p:spPr>
          <a:xfrm>
            <a:off x="8889963" y="808491"/>
            <a:ext cx="13723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Blogs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597532-C89E-FE3B-3BF8-8B2CB1961CF9}"/>
              </a:ext>
            </a:extLst>
          </p:cNvPr>
          <p:cNvSpPr txBox="1"/>
          <p:nvPr/>
        </p:nvSpPr>
        <p:spPr>
          <a:xfrm>
            <a:off x="8889963" y="1137893"/>
            <a:ext cx="13723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Tablet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0A5686-0F15-9519-CECE-3321B506AA52}"/>
              </a:ext>
            </a:extLst>
          </p:cNvPr>
          <p:cNvSpPr txBox="1"/>
          <p:nvPr/>
        </p:nvSpPr>
        <p:spPr>
          <a:xfrm>
            <a:off x="5530501" y="1974824"/>
            <a:ext cx="2807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A44B70-C9E3-029A-14C4-989013594F0A}"/>
              </a:ext>
            </a:extLst>
          </p:cNvPr>
          <p:cNvSpPr txBox="1"/>
          <p:nvPr/>
        </p:nvSpPr>
        <p:spPr>
          <a:xfrm>
            <a:off x="5530501" y="1643539"/>
            <a:ext cx="280727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2D9C2-CC1B-9E8F-EEE3-F154AA5D935F}"/>
              </a:ext>
            </a:extLst>
          </p:cNvPr>
          <p:cNvSpPr txBox="1"/>
          <p:nvPr/>
        </p:nvSpPr>
        <p:spPr>
          <a:xfrm>
            <a:off x="5530501" y="3231811"/>
            <a:ext cx="2807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C84227-BFFA-2094-B7E8-FC649E41F4C7}"/>
              </a:ext>
            </a:extLst>
          </p:cNvPr>
          <p:cNvSpPr txBox="1"/>
          <p:nvPr/>
        </p:nvSpPr>
        <p:spPr>
          <a:xfrm>
            <a:off x="5530501" y="2900526"/>
            <a:ext cx="280727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E13995-AD23-6F82-664C-65F12BAEB9A7}"/>
              </a:ext>
            </a:extLst>
          </p:cNvPr>
          <p:cNvSpPr txBox="1"/>
          <p:nvPr/>
        </p:nvSpPr>
        <p:spPr>
          <a:xfrm>
            <a:off x="8669369" y="1974824"/>
            <a:ext cx="2807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5C3501-A76E-A11A-FDEC-6028C3DBD55B}"/>
              </a:ext>
            </a:extLst>
          </p:cNvPr>
          <p:cNvSpPr txBox="1"/>
          <p:nvPr/>
        </p:nvSpPr>
        <p:spPr>
          <a:xfrm>
            <a:off x="8669370" y="1643539"/>
            <a:ext cx="280727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459F2-0265-0A61-DD2F-8EC0AF35C49D}"/>
              </a:ext>
            </a:extLst>
          </p:cNvPr>
          <p:cNvSpPr txBox="1"/>
          <p:nvPr/>
        </p:nvSpPr>
        <p:spPr>
          <a:xfrm>
            <a:off x="8669369" y="3231811"/>
            <a:ext cx="2807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B73BD2-789C-3C6C-EEEC-CAF737D920FA}"/>
              </a:ext>
            </a:extLst>
          </p:cNvPr>
          <p:cNvSpPr txBox="1"/>
          <p:nvPr/>
        </p:nvSpPr>
        <p:spPr>
          <a:xfrm>
            <a:off x="8669370" y="2900526"/>
            <a:ext cx="280727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58682-240A-00AF-CFFF-3FFB64F9BCA9}"/>
              </a:ext>
            </a:extLst>
          </p:cNvPr>
          <p:cNvSpPr txBox="1"/>
          <p:nvPr/>
        </p:nvSpPr>
        <p:spPr>
          <a:xfrm>
            <a:off x="5530501" y="4200031"/>
            <a:ext cx="59461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Wants and Needs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6D02ED-4AE2-1381-56D4-2F855DE35917}"/>
              </a:ext>
            </a:extLst>
          </p:cNvPr>
          <p:cNvSpPr txBox="1"/>
          <p:nvPr/>
        </p:nvSpPr>
        <p:spPr>
          <a:xfrm>
            <a:off x="5764326" y="4539825"/>
            <a:ext cx="25734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8E1981-A4BB-5D6A-BD2F-00E1028E536C}"/>
              </a:ext>
            </a:extLst>
          </p:cNvPr>
          <p:cNvSpPr txBox="1"/>
          <p:nvPr/>
        </p:nvSpPr>
        <p:spPr>
          <a:xfrm>
            <a:off x="5764326" y="4784063"/>
            <a:ext cx="25734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Internet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4C736D-7396-6B71-9606-06C3363026B6}"/>
              </a:ext>
            </a:extLst>
          </p:cNvPr>
          <p:cNvSpPr txBox="1"/>
          <p:nvPr/>
        </p:nvSpPr>
        <p:spPr>
          <a:xfrm>
            <a:off x="8888318" y="4539825"/>
            <a:ext cx="25883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Networking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E681A1-E016-1C4F-61FA-0BE57B552014}"/>
              </a:ext>
            </a:extLst>
          </p:cNvPr>
          <p:cNvSpPr txBox="1"/>
          <p:nvPr/>
        </p:nvSpPr>
        <p:spPr>
          <a:xfrm>
            <a:off x="8888318" y="4784063"/>
            <a:ext cx="25883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68" name="Freeform 496">
            <a:extLst>
              <a:ext uri="{FF2B5EF4-FFF2-40B4-BE49-F238E27FC236}">
                <a16:creationId xmlns:a16="http://schemas.microsoft.com/office/drawing/2014/main" id="{B5F194CE-9CA2-CD79-DCFD-A451F9E5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96" y="5342393"/>
            <a:ext cx="6013097" cy="1164797"/>
          </a:xfrm>
          <a:prstGeom prst="roundRect">
            <a:avLst>
              <a:gd name="adj" fmla="val 6444"/>
            </a:avLst>
          </a:prstGeom>
          <a:solidFill>
            <a:srgbClr val="76D5D6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17B72010-D8F9-9C47-C095-A6572ACD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875" y="5778164"/>
            <a:ext cx="533816" cy="555741"/>
          </a:xfrm>
          <a:custGeom>
            <a:avLst/>
            <a:gdLst>
              <a:gd name="connsiteX0" fmla="*/ 862436 w 1069899"/>
              <a:gd name="connsiteY0" fmla="*/ 727032 h 1113842"/>
              <a:gd name="connsiteX1" fmla="*/ 846260 w 1069899"/>
              <a:gd name="connsiteY1" fmla="*/ 740726 h 1113842"/>
              <a:gd name="connsiteX2" fmla="*/ 708145 w 1069899"/>
              <a:gd name="connsiteY2" fmla="*/ 898823 h 1113842"/>
              <a:gd name="connsiteX3" fmla="*/ 873635 w 1069899"/>
              <a:gd name="connsiteY3" fmla="*/ 748195 h 1113842"/>
              <a:gd name="connsiteX4" fmla="*/ 862436 w 1069899"/>
              <a:gd name="connsiteY4" fmla="*/ 727032 h 1113842"/>
              <a:gd name="connsiteX5" fmla="*/ 915940 w 1069899"/>
              <a:gd name="connsiteY5" fmla="*/ 682218 h 1113842"/>
              <a:gd name="connsiteX6" fmla="*/ 924650 w 1069899"/>
              <a:gd name="connsiteY6" fmla="*/ 684707 h 1113842"/>
              <a:gd name="connsiteX7" fmla="*/ 925894 w 1069899"/>
              <a:gd name="connsiteY7" fmla="*/ 702135 h 1113842"/>
              <a:gd name="connsiteX8" fmla="*/ 650908 w 1069899"/>
              <a:gd name="connsiteY8" fmla="*/ 934924 h 1113842"/>
              <a:gd name="connsiteX9" fmla="*/ 341082 w 1069899"/>
              <a:gd name="connsiteY9" fmla="*/ 885130 h 1113842"/>
              <a:gd name="connsiteX10" fmla="*/ 337349 w 1069899"/>
              <a:gd name="connsiteY10" fmla="*/ 870191 h 1113842"/>
              <a:gd name="connsiteX11" fmla="*/ 348548 w 1069899"/>
              <a:gd name="connsiteY11" fmla="*/ 861477 h 1113842"/>
              <a:gd name="connsiteX12" fmla="*/ 909719 w 1069899"/>
              <a:gd name="connsiteY12" fmla="*/ 683462 h 1113842"/>
              <a:gd name="connsiteX13" fmla="*/ 915940 w 1069899"/>
              <a:gd name="connsiteY13" fmla="*/ 682218 h 1113842"/>
              <a:gd name="connsiteX14" fmla="*/ 337971 w 1069899"/>
              <a:gd name="connsiteY14" fmla="*/ 547306 h 1113842"/>
              <a:gd name="connsiteX15" fmla="*/ 369700 w 1069899"/>
              <a:gd name="connsiteY15" fmla="*/ 547773 h 1113842"/>
              <a:gd name="connsiteX16" fmla="*/ 383387 w 1069899"/>
              <a:gd name="connsiteY16" fmla="*/ 598812 h 1113842"/>
              <a:gd name="connsiteX17" fmla="*/ 323662 w 1069899"/>
              <a:gd name="connsiteY17" fmla="*/ 695911 h 1113842"/>
              <a:gd name="connsiteX18" fmla="*/ 382143 w 1069899"/>
              <a:gd name="connsiteY18" fmla="*/ 755664 h 1113842"/>
              <a:gd name="connsiteX19" fmla="*/ 377166 w 1069899"/>
              <a:gd name="connsiteY19" fmla="*/ 815418 h 1113842"/>
              <a:gd name="connsiteX20" fmla="*/ 312463 w 1069899"/>
              <a:gd name="connsiteY20" fmla="*/ 811683 h 1113842"/>
              <a:gd name="connsiteX21" fmla="*/ 246516 w 1069899"/>
              <a:gd name="connsiteY21" fmla="*/ 741971 h 1113842"/>
              <a:gd name="connsiteX22" fmla="*/ 246516 w 1069899"/>
              <a:gd name="connsiteY22" fmla="*/ 827866 h 1113842"/>
              <a:gd name="connsiteX23" fmla="*/ 240295 w 1069899"/>
              <a:gd name="connsiteY23" fmla="*/ 855253 h 1113842"/>
              <a:gd name="connsiteX24" fmla="*/ 222875 w 1069899"/>
              <a:gd name="connsiteY24" fmla="*/ 870191 h 1113842"/>
              <a:gd name="connsiteX25" fmla="*/ 164394 w 1069899"/>
              <a:gd name="connsiteY25" fmla="*/ 893844 h 1113842"/>
              <a:gd name="connsiteX26" fmla="*/ 164394 w 1069899"/>
              <a:gd name="connsiteY26" fmla="*/ 619974 h 1113842"/>
              <a:gd name="connsiteX27" fmla="*/ 247761 w 1069899"/>
              <a:gd name="connsiteY27" fmla="*/ 585118 h 1113842"/>
              <a:gd name="connsiteX28" fmla="*/ 247761 w 1069899"/>
              <a:gd name="connsiteY28" fmla="*/ 683462 h 1113842"/>
              <a:gd name="connsiteX29" fmla="*/ 317441 w 1069899"/>
              <a:gd name="connsiteY29" fmla="*/ 562711 h 1113842"/>
              <a:gd name="connsiteX30" fmla="*/ 337971 w 1069899"/>
              <a:gd name="connsiteY30" fmla="*/ 547306 h 1113842"/>
              <a:gd name="connsiteX31" fmla="*/ 196123 w 1069899"/>
              <a:gd name="connsiteY31" fmla="*/ 495644 h 1113842"/>
              <a:gd name="connsiteX32" fmla="*/ 173104 w 1069899"/>
              <a:gd name="connsiteY32" fmla="*/ 499223 h 1113842"/>
              <a:gd name="connsiteX33" fmla="*/ 173104 w 1069899"/>
              <a:gd name="connsiteY33" fmla="*/ 547773 h 1113842"/>
              <a:gd name="connsiteX34" fmla="*/ 183058 w 1069899"/>
              <a:gd name="connsiteY34" fmla="*/ 542793 h 1113842"/>
              <a:gd name="connsiteX35" fmla="*/ 204211 w 1069899"/>
              <a:gd name="connsiteY35" fmla="*/ 511672 h 1113842"/>
              <a:gd name="connsiteX36" fmla="*/ 196123 w 1069899"/>
              <a:gd name="connsiteY36" fmla="*/ 495644 h 1113842"/>
              <a:gd name="connsiteX37" fmla="*/ 494129 w 1069899"/>
              <a:gd name="connsiteY37" fmla="*/ 494244 h 1113842"/>
              <a:gd name="connsiteX38" fmla="*/ 494129 w 1069899"/>
              <a:gd name="connsiteY38" fmla="*/ 727032 h 1113842"/>
              <a:gd name="connsiteX39" fmla="*/ 451823 w 1069899"/>
              <a:gd name="connsiteY39" fmla="*/ 786786 h 1113842"/>
              <a:gd name="connsiteX40" fmla="*/ 407029 w 1069899"/>
              <a:gd name="connsiteY40" fmla="*/ 802969 h 1113842"/>
              <a:gd name="connsiteX41" fmla="*/ 407029 w 1069899"/>
              <a:gd name="connsiteY41" fmla="*/ 573915 h 1113842"/>
              <a:gd name="connsiteX42" fmla="*/ 448090 w 1069899"/>
              <a:gd name="connsiteY42" fmla="*/ 509182 h 1113842"/>
              <a:gd name="connsiteX43" fmla="*/ 494129 w 1069899"/>
              <a:gd name="connsiteY43" fmla="*/ 494244 h 1113842"/>
              <a:gd name="connsiteX44" fmla="*/ 754183 w 1069899"/>
              <a:gd name="connsiteY44" fmla="*/ 427021 h 1113842"/>
              <a:gd name="connsiteX45" fmla="*/ 754183 w 1069899"/>
              <a:gd name="connsiteY45" fmla="*/ 663545 h 1113842"/>
              <a:gd name="connsiteX46" fmla="*/ 724321 w 1069899"/>
              <a:gd name="connsiteY46" fmla="*/ 704625 h 1113842"/>
              <a:gd name="connsiteX47" fmla="*/ 679527 w 1069899"/>
              <a:gd name="connsiteY47" fmla="*/ 693421 h 1113842"/>
              <a:gd name="connsiteX48" fmla="*/ 596160 w 1069899"/>
              <a:gd name="connsiteY48" fmla="*/ 597567 h 1113842"/>
              <a:gd name="connsiteX49" fmla="*/ 596160 w 1069899"/>
              <a:gd name="connsiteY49" fmla="*/ 693421 h 1113842"/>
              <a:gd name="connsiteX50" fmla="*/ 557587 w 1069899"/>
              <a:gd name="connsiteY50" fmla="*/ 749440 h 1113842"/>
              <a:gd name="connsiteX51" fmla="*/ 519014 w 1069899"/>
              <a:gd name="connsiteY51" fmla="*/ 763133 h 1113842"/>
              <a:gd name="connsiteX52" fmla="*/ 517770 w 1069899"/>
              <a:gd name="connsiteY52" fmla="*/ 488019 h 1113842"/>
              <a:gd name="connsiteX53" fmla="*/ 558831 w 1069899"/>
              <a:gd name="connsiteY53" fmla="*/ 475571 h 1113842"/>
              <a:gd name="connsiteX54" fmla="*/ 602381 w 1069899"/>
              <a:gd name="connsiteY54" fmla="*/ 481795 h 1113842"/>
              <a:gd name="connsiteX55" fmla="*/ 678282 w 1069899"/>
              <a:gd name="connsiteY55" fmla="*/ 571425 h 1113842"/>
              <a:gd name="connsiteX56" fmla="*/ 678282 w 1069899"/>
              <a:gd name="connsiteY56" fmla="*/ 489264 h 1113842"/>
              <a:gd name="connsiteX57" fmla="*/ 715611 w 1069899"/>
              <a:gd name="connsiteY57" fmla="*/ 436980 h 1113842"/>
              <a:gd name="connsiteX58" fmla="*/ 754183 w 1069899"/>
              <a:gd name="connsiteY58" fmla="*/ 427021 h 1113842"/>
              <a:gd name="connsiteX59" fmla="*/ 191613 w 1069899"/>
              <a:gd name="connsiteY59" fmla="*/ 421730 h 1113842"/>
              <a:gd name="connsiteX60" fmla="*/ 171860 w 1069899"/>
              <a:gd name="connsiteY60" fmla="*/ 424531 h 1113842"/>
              <a:gd name="connsiteX61" fmla="*/ 171860 w 1069899"/>
              <a:gd name="connsiteY61" fmla="*/ 468101 h 1113842"/>
              <a:gd name="connsiteX62" fmla="*/ 180570 w 1069899"/>
              <a:gd name="connsiteY62" fmla="*/ 463122 h 1113842"/>
              <a:gd name="connsiteX63" fmla="*/ 199234 w 1069899"/>
              <a:gd name="connsiteY63" fmla="*/ 435735 h 1113842"/>
              <a:gd name="connsiteX64" fmla="*/ 191613 w 1069899"/>
              <a:gd name="connsiteY64" fmla="*/ 421730 h 1113842"/>
              <a:gd name="connsiteX65" fmla="*/ 941914 w 1069899"/>
              <a:gd name="connsiteY65" fmla="*/ 383140 h 1113842"/>
              <a:gd name="connsiteX66" fmla="*/ 985620 w 1069899"/>
              <a:gd name="connsiteY66" fmla="*/ 392165 h 1113842"/>
              <a:gd name="connsiteX67" fmla="*/ 971933 w 1069899"/>
              <a:gd name="connsiteY67" fmla="*/ 458143 h 1113842"/>
              <a:gd name="connsiteX68" fmla="*/ 905986 w 1069899"/>
              <a:gd name="connsiteY68" fmla="*/ 455653 h 1113842"/>
              <a:gd name="connsiteX69" fmla="*/ 848749 w 1069899"/>
              <a:gd name="connsiteY69" fmla="*/ 534079 h 1113842"/>
              <a:gd name="connsiteX70" fmla="*/ 904741 w 1069899"/>
              <a:gd name="connsiteY70" fmla="*/ 593832 h 1113842"/>
              <a:gd name="connsiteX71" fmla="*/ 933360 w 1069899"/>
              <a:gd name="connsiteY71" fmla="*/ 576404 h 1113842"/>
              <a:gd name="connsiteX72" fmla="*/ 933360 w 1069899"/>
              <a:gd name="connsiteY72" fmla="*/ 552752 h 1113842"/>
              <a:gd name="connsiteX73" fmla="*/ 918429 w 1069899"/>
              <a:gd name="connsiteY73" fmla="*/ 556487 h 1113842"/>
              <a:gd name="connsiteX74" fmla="*/ 889810 w 1069899"/>
              <a:gd name="connsiteY74" fmla="*/ 532834 h 1113842"/>
              <a:gd name="connsiteX75" fmla="*/ 889810 w 1069899"/>
              <a:gd name="connsiteY75" fmla="*/ 505447 h 1113842"/>
              <a:gd name="connsiteX76" fmla="*/ 1006773 w 1069899"/>
              <a:gd name="connsiteY76" fmla="*/ 480550 h 1113842"/>
              <a:gd name="connsiteX77" fmla="*/ 1006773 w 1069899"/>
              <a:gd name="connsiteY77" fmla="*/ 573915 h 1113842"/>
              <a:gd name="connsiteX78" fmla="*/ 988108 w 1069899"/>
              <a:gd name="connsiteY78" fmla="*/ 624954 h 1113842"/>
              <a:gd name="connsiteX79" fmla="*/ 897276 w 1069899"/>
              <a:gd name="connsiteY79" fmla="*/ 663545 h 1113842"/>
              <a:gd name="connsiteX80" fmla="*/ 766626 w 1069899"/>
              <a:gd name="connsiteY80" fmla="*/ 547773 h 1113842"/>
              <a:gd name="connsiteX81" fmla="*/ 893543 w 1069899"/>
              <a:gd name="connsiteY81" fmla="*/ 387186 h 1113842"/>
              <a:gd name="connsiteX82" fmla="*/ 941914 w 1069899"/>
              <a:gd name="connsiteY82" fmla="*/ 383140 h 1113842"/>
              <a:gd name="connsiteX83" fmla="*/ 211074 w 1069899"/>
              <a:gd name="connsiteY83" fmla="*/ 379950 h 1113842"/>
              <a:gd name="connsiteX84" fmla="*/ 251494 w 1069899"/>
              <a:gd name="connsiteY84" fmla="*/ 417062 h 1113842"/>
              <a:gd name="connsiteX85" fmla="*/ 225364 w 1069899"/>
              <a:gd name="connsiteY85" fmla="*/ 466857 h 1113842"/>
              <a:gd name="connsiteX86" fmla="*/ 257715 w 1069899"/>
              <a:gd name="connsiteY86" fmla="*/ 504202 h 1113842"/>
              <a:gd name="connsiteX87" fmla="*/ 194257 w 1069899"/>
              <a:gd name="connsiteY87" fmla="*/ 577649 h 1113842"/>
              <a:gd name="connsiteX88" fmla="*/ 120844 w 1069899"/>
              <a:gd name="connsiteY88" fmla="*/ 610016 h 1113842"/>
              <a:gd name="connsiteX89" fmla="*/ 120844 w 1069899"/>
              <a:gd name="connsiteY89" fmla="*/ 409593 h 1113842"/>
              <a:gd name="connsiteX90" fmla="*/ 181814 w 1069899"/>
              <a:gd name="connsiteY90" fmla="*/ 385941 h 1113842"/>
              <a:gd name="connsiteX91" fmla="*/ 211074 w 1069899"/>
              <a:gd name="connsiteY91" fmla="*/ 379950 h 1113842"/>
              <a:gd name="connsiteX92" fmla="*/ 478730 w 1069899"/>
              <a:gd name="connsiteY92" fmla="*/ 326032 h 1113842"/>
              <a:gd name="connsiteX93" fmla="*/ 460533 w 1069899"/>
              <a:gd name="connsiteY93" fmla="*/ 328677 h 1113842"/>
              <a:gd name="connsiteX94" fmla="*/ 460533 w 1069899"/>
              <a:gd name="connsiteY94" fmla="*/ 379716 h 1113842"/>
              <a:gd name="connsiteX95" fmla="*/ 490396 w 1069899"/>
              <a:gd name="connsiteY95" fmla="*/ 341126 h 1113842"/>
              <a:gd name="connsiteX96" fmla="*/ 478730 w 1069899"/>
              <a:gd name="connsiteY96" fmla="*/ 326032 h 1113842"/>
              <a:gd name="connsiteX97" fmla="*/ 372189 w 1069899"/>
              <a:gd name="connsiteY97" fmla="*/ 318718 h 1113842"/>
              <a:gd name="connsiteX98" fmla="*/ 397075 w 1069899"/>
              <a:gd name="connsiteY98" fmla="*/ 337391 h 1113842"/>
              <a:gd name="connsiteX99" fmla="*/ 397075 w 1069899"/>
              <a:gd name="connsiteY99" fmla="*/ 440715 h 1113842"/>
              <a:gd name="connsiteX100" fmla="*/ 333616 w 1069899"/>
              <a:gd name="connsiteY100" fmla="*/ 527855 h 1113842"/>
              <a:gd name="connsiteX101" fmla="*/ 261448 w 1069899"/>
              <a:gd name="connsiteY101" fmla="*/ 479305 h 1113842"/>
              <a:gd name="connsiteX102" fmla="*/ 261448 w 1069899"/>
              <a:gd name="connsiteY102" fmla="*/ 356064 h 1113842"/>
              <a:gd name="connsiteX103" fmla="*/ 287578 w 1069899"/>
              <a:gd name="connsiteY103" fmla="*/ 347350 h 1113842"/>
              <a:gd name="connsiteX104" fmla="*/ 312463 w 1069899"/>
              <a:gd name="connsiteY104" fmla="*/ 363533 h 1113842"/>
              <a:gd name="connsiteX105" fmla="*/ 312463 w 1069899"/>
              <a:gd name="connsiteY105" fmla="*/ 466857 h 1113842"/>
              <a:gd name="connsiteX106" fmla="*/ 329883 w 1069899"/>
              <a:gd name="connsiteY106" fmla="*/ 483040 h 1113842"/>
              <a:gd name="connsiteX107" fmla="*/ 347303 w 1069899"/>
              <a:gd name="connsiteY107" fmla="*/ 451918 h 1113842"/>
              <a:gd name="connsiteX108" fmla="*/ 347303 w 1069899"/>
              <a:gd name="connsiteY108" fmla="*/ 327432 h 1113842"/>
              <a:gd name="connsiteX109" fmla="*/ 372189 w 1069899"/>
              <a:gd name="connsiteY109" fmla="*/ 318718 h 1113842"/>
              <a:gd name="connsiteX110" fmla="*/ 503811 w 1069899"/>
              <a:gd name="connsiteY110" fmla="*/ 285749 h 1113842"/>
              <a:gd name="connsiteX111" fmla="*/ 542656 w 1069899"/>
              <a:gd name="connsiteY111" fmla="*/ 326187 h 1113842"/>
              <a:gd name="connsiteX112" fmla="*/ 511548 w 1069899"/>
              <a:gd name="connsiteY112" fmla="*/ 385941 h 1113842"/>
              <a:gd name="connsiteX113" fmla="*/ 542656 w 1069899"/>
              <a:gd name="connsiteY113" fmla="*/ 417062 h 1113842"/>
              <a:gd name="connsiteX114" fmla="*/ 542656 w 1069899"/>
              <a:gd name="connsiteY114" fmla="*/ 454408 h 1113842"/>
              <a:gd name="connsiteX115" fmla="*/ 505327 w 1069899"/>
              <a:gd name="connsiteY115" fmla="*/ 454408 h 1113842"/>
              <a:gd name="connsiteX116" fmla="*/ 461777 w 1069899"/>
              <a:gd name="connsiteY116" fmla="*/ 408348 h 1113842"/>
              <a:gd name="connsiteX117" fmla="*/ 461777 w 1069899"/>
              <a:gd name="connsiteY117" fmla="*/ 458143 h 1113842"/>
              <a:gd name="connsiteX118" fmla="*/ 440624 w 1069899"/>
              <a:gd name="connsiteY118" fmla="*/ 484285 h 1113842"/>
              <a:gd name="connsiteX119" fmla="*/ 410762 w 1069899"/>
              <a:gd name="connsiteY119" fmla="*/ 494244 h 1113842"/>
              <a:gd name="connsiteX120" fmla="*/ 410762 w 1069899"/>
              <a:gd name="connsiteY120" fmla="*/ 307514 h 1113842"/>
              <a:gd name="connsiteX121" fmla="*/ 477953 w 1069899"/>
              <a:gd name="connsiteY121" fmla="*/ 287597 h 1113842"/>
              <a:gd name="connsiteX122" fmla="*/ 503811 w 1069899"/>
              <a:gd name="connsiteY122" fmla="*/ 285749 h 1113842"/>
              <a:gd name="connsiteX123" fmla="*/ 655120 w 1069899"/>
              <a:gd name="connsiteY123" fmla="*/ 236203 h 1113842"/>
              <a:gd name="connsiteX124" fmla="*/ 700646 w 1069899"/>
              <a:gd name="connsiteY124" fmla="*/ 263634 h 1113842"/>
              <a:gd name="connsiteX125" fmla="*/ 669885 w 1069899"/>
              <a:gd name="connsiteY125" fmla="*/ 284831 h 1113842"/>
              <a:gd name="connsiteX126" fmla="*/ 641585 w 1069899"/>
              <a:gd name="connsiteY126" fmla="*/ 284831 h 1113842"/>
              <a:gd name="connsiteX127" fmla="*/ 603442 w 1069899"/>
              <a:gd name="connsiteY127" fmla="*/ 345928 h 1113842"/>
              <a:gd name="connsiteX128" fmla="*/ 631742 w 1069899"/>
              <a:gd name="connsiteY128" fmla="*/ 387074 h 1113842"/>
              <a:gd name="connsiteX129" fmla="*/ 655120 w 1069899"/>
              <a:gd name="connsiteY129" fmla="*/ 373359 h 1113842"/>
              <a:gd name="connsiteX130" fmla="*/ 655120 w 1069899"/>
              <a:gd name="connsiteY130" fmla="*/ 353409 h 1113842"/>
              <a:gd name="connsiteX131" fmla="*/ 645277 w 1069899"/>
              <a:gd name="connsiteY131" fmla="*/ 355903 h 1113842"/>
              <a:gd name="connsiteX132" fmla="*/ 629281 w 1069899"/>
              <a:gd name="connsiteY132" fmla="*/ 342187 h 1113842"/>
              <a:gd name="connsiteX133" fmla="*/ 629281 w 1069899"/>
              <a:gd name="connsiteY133" fmla="*/ 320990 h 1113842"/>
              <a:gd name="connsiteX134" fmla="*/ 701877 w 1069899"/>
              <a:gd name="connsiteY134" fmla="*/ 304781 h 1113842"/>
              <a:gd name="connsiteX135" fmla="*/ 701877 w 1069899"/>
              <a:gd name="connsiteY135" fmla="*/ 374606 h 1113842"/>
              <a:gd name="connsiteX136" fmla="*/ 688342 w 1069899"/>
              <a:gd name="connsiteY136" fmla="*/ 407024 h 1113842"/>
              <a:gd name="connsiteX137" fmla="*/ 637894 w 1069899"/>
              <a:gd name="connsiteY137" fmla="*/ 429468 h 1113842"/>
              <a:gd name="connsiteX138" fmla="*/ 549303 w 1069899"/>
              <a:gd name="connsiteY138" fmla="*/ 349668 h 1113842"/>
              <a:gd name="connsiteX139" fmla="*/ 655120 w 1069899"/>
              <a:gd name="connsiteY139" fmla="*/ 236203 h 1113842"/>
              <a:gd name="connsiteX140" fmla="*/ 901631 w 1069899"/>
              <a:gd name="connsiteY140" fmla="*/ 230022 h 1113842"/>
              <a:gd name="connsiteX141" fmla="*/ 883589 w 1069899"/>
              <a:gd name="connsiteY141" fmla="*/ 231578 h 1113842"/>
              <a:gd name="connsiteX142" fmla="*/ 883589 w 1069899"/>
              <a:gd name="connsiteY142" fmla="*/ 280128 h 1113842"/>
              <a:gd name="connsiteX143" fmla="*/ 912207 w 1069899"/>
              <a:gd name="connsiteY143" fmla="*/ 245271 h 1113842"/>
              <a:gd name="connsiteX144" fmla="*/ 901631 w 1069899"/>
              <a:gd name="connsiteY144" fmla="*/ 230022 h 1113842"/>
              <a:gd name="connsiteX145" fmla="*/ 822619 w 1069899"/>
              <a:gd name="connsiteY145" fmla="*/ 205436 h 1113842"/>
              <a:gd name="connsiteX146" fmla="*/ 822619 w 1069899"/>
              <a:gd name="connsiteY146" fmla="*/ 226599 h 1113842"/>
              <a:gd name="connsiteX147" fmla="*/ 806443 w 1069899"/>
              <a:gd name="connsiteY147" fmla="*/ 247761 h 1113842"/>
              <a:gd name="connsiteX148" fmla="*/ 764138 w 1069899"/>
              <a:gd name="connsiteY148" fmla="*/ 256475 h 1113842"/>
              <a:gd name="connsiteX149" fmla="*/ 764138 w 1069899"/>
              <a:gd name="connsiteY149" fmla="*/ 283862 h 1113842"/>
              <a:gd name="connsiteX150" fmla="*/ 817642 w 1069899"/>
              <a:gd name="connsiteY150" fmla="*/ 272658 h 1113842"/>
              <a:gd name="connsiteX151" fmla="*/ 817642 w 1069899"/>
              <a:gd name="connsiteY151" fmla="*/ 293821 h 1113842"/>
              <a:gd name="connsiteX152" fmla="*/ 801466 w 1069899"/>
              <a:gd name="connsiteY152" fmla="*/ 312494 h 1113842"/>
              <a:gd name="connsiteX153" fmla="*/ 764138 w 1069899"/>
              <a:gd name="connsiteY153" fmla="*/ 321208 h 1113842"/>
              <a:gd name="connsiteX154" fmla="*/ 764138 w 1069899"/>
              <a:gd name="connsiteY154" fmla="*/ 356064 h 1113842"/>
              <a:gd name="connsiteX155" fmla="*/ 823863 w 1069899"/>
              <a:gd name="connsiteY155" fmla="*/ 342371 h 1113842"/>
              <a:gd name="connsiteX156" fmla="*/ 823863 w 1069899"/>
              <a:gd name="connsiteY156" fmla="*/ 363533 h 1113842"/>
              <a:gd name="connsiteX157" fmla="*/ 806443 w 1069899"/>
              <a:gd name="connsiteY157" fmla="*/ 388430 h 1113842"/>
              <a:gd name="connsiteX158" fmla="*/ 714366 w 1069899"/>
              <a:gd name="connsiteY158" fmla="*/ 409593 h 1113842"/>
              <a:gd name="connsiteX159" fmla="*/ 715611 w 1069899"/>
              <a:gd name="connsiteY159" fmla="*/ 226599 h 1113842"/>
              <a:gd name="connsiteX160" fmla="*/ 822619 w 1069899"/>
              <a:gd name="connsiteY160" fmla="*/ 205436 h 1113842"/>
              <a:gd name="connsiteX161" fmla="*/ 901009 w 1069899"/>
              <a:gd name="connsiteY161" fmla="*/ 191742 h 1113842"/>
              <a:gd name="connsiteX162" fmla="*/ 963223 w 1069899"/>
              <a:gd name="connsiteY162" fmla="*/ 237802 h 1113842"/>
              <a:gd name="connsiteX163" fmla="*/ 932116 w 1069899"/>
              <a:gd name="connsiteY163" fmla="*/ 288842 h 1113842"/>
              <a:gd name="connsiteX164" fmla="*/ 964467 w 1069899"/>
              <a:gd name="connsiteY164" fmla="*/ 324943 h 1113842"/>
              <a:gd name="connsiteX165" fmla="*/ 959490 w 1069899"/>
              <a:gd name="connsiteY165" fmla="*/ 362288 h 1113842"/>
              <a:gd name="connsiteX166" fmla="*/ 925894 w 1069899"/>
              <a:gd name="connsiteY166" fmla="*/ 357309 h 1113842"/>
              <a:gd name="connsiteX167" fmla="*/ 883589 w 1069899"/>
              <a:gd name="connsiteY167" fmla="*/ 307514 h 1113842"/>
              <a:gd name="connsiteX168" fmla="*/ 883589 w 1069899"/>
              <a:gd name="connsiteY168" fmla="*/ 351085 h 1113842"/>
              <a:gd name="connsiteX169" fmla="*/ 861192 w 1069899"/>
              <a:gd name="connsiteY169" fmla="*/ 375982 h 1113842"/>
              <a:gd name="connsiteX170" fmla="*/ 835062 w 1069899"/>
              <a:gd name="connsiteY170" fmla="*/ 382206 h 1113842"/>
              <a:gd name="connsiteX171" fmla="*/ 835062 w 1069899"/>
              <a:gd name="connsiteY171" fmla="*/ 202946 h 1113842"/>
              <a:gd name="connsiteX172" fmla="*/ 901009 w 1069899"/>
              <a:gd name="connsiteY172" fmla="*/ 191742 h 1113842"/>
              <a:gd name="connsiteX173" fmla="*/ 412728 w 1069899"/>
              <a:gd name="connsiteY173" fmla="*/ 103664 h 1113842"/>
              <a:gd name="connsiteX174" fmla="*/ 272404 w 1069899"/>
              <a:gd name="connsiteY174" fmla="*/ 262364 h 1113842"/>
              <a:gd name="connsiteX175" fmla="*/ 292273 w 1069899"/>
              <a:gd name="connsiteY175" fmla="*/ 264863 h 1113842"/>
              <a:gd name="connsiteX176" fmla="*/ 412728 w 1069899"/>
              <a:gd name="connsiteY176" fmla="*/ 103664 h 1113842"/>
              <a:gd name="connsiteX177" fmla="*/ 592790 w 1069899"/>
              <a:gd name="connsiteY177" fmla="*/ 67425 h 1113842"/>
              <a:gd name="connsiteX178" fmla="*/ 572921 w 1069899"/>
              <a:gd name="connsiteY178" fmla="*/ 68675 h 1113842"/>
              <a:gd name="connsiteX179" fmla="*/ 713245 w 1069899"/>
              <a:gd name="connsiteY179" fmla="*/ 132405 h 1113842"/>
              <a:gd name="connsiteX180" fmla="*/ 684683 w 1069899"/>
              <a:gd name="connsiteY180" fmla="*/ 166144 h 1113842"/>
              <a:gd name="connsiteX181" fmla="*/ 752983 w 1069899"/>
              <a:gd name="connsiteY181" fmla="*/ 133654 h 1113842"/>
              <a:gd name="connsiteX182" fmla="*/ 592790 w 1069899"/>
              <a:gd name="connsiteY182" fmla="*/ 67425 h 1113842"/>
              <a:gd name="connsiteX183" fmla="*/ 595273 w 1069899"/>
              <a:gd name="connsiteY183" fmla="*/ 54929 h 1113842"/>
              <a:gd name="connsiteX184" fmla="*/ 641220 w 1069899"/>
              <a:gd name="connsiteY184" fmla="*/ 56179 h 1113842"/>
              <a:gd name="connsiteX185" fmla="*/ 828733 w 1069899"/>
              <a:gd name="connsiteY185" fmla="*/ 143651 h 1113842"/>
              <a:gd name="connsiteX186" fmla="*/ 831217 w 1069899"/>
              <a:gd name="connsiteY186" fmla="*/ 156147 h 1113842"/>
              <a:gd name="connsiteX187" fmla="*/ 820040 w 1069899"/>
              <a:gd name="connsiteY187" fmla="*/ 162395 h 1113842"/>
              <a:gd name="connsiteX188" fmla="*/ 520765 w 1069899"/>
              <a:gd name="connsiteY188" fmla="*/ 228624 h 1113842"/>
              <a:gd name="connsiteX189" fmla="*/ 241358 w 1069899"/>
              <a:gd name="connsiteY189" fmla="*/ 316097 h 1113842"/>
              <a:gd name="connsiteX190" fmla="*/ 228940 w 1069899"/>
              <a:gd name="connsiteY190" fmla="*/ 313598 h 1113842"/>
              <a:gd name="connsiteX191" fmla="*/ 227699 w 1069899"/>
              <a:gd name="connsiteY191" fmla="*/ 298602 h 1113842"/>
              <a:gd name="connsiteX192" fmla="*/ 382924 w 1069899"/>
              <a:gd name="connsiteY192" fmla="*/ 104913 h 1113842"/>
              <a:gd name="connsiteX193" fmla="*/ 595273 w 1069899"/>
              <a:gd name="connsiteY193" fmla="*/ 54929 h 1113842"/>
              <a:gd name="connsiteX194" fmla="*/ 561136 w 1069899"/>
              <a:gd name="connsiteY194" fmla="*/ 0 h 1113842"/>
              <a:gd name="connsiteX195" fmla="*/ 726983 w 1069899"/>
              <a:gd name="connsiteY195" fmla="*/ 26193 h 1113842"/>
              <a:gd name="connsiteX196" fmla="*/ 594804 w 1069899"/>
              <a:gd name="connsiteY196" fmla="*/ 9978 h 1113842"/>
              <a:gd name="connsiteX197" fmla="*/ 58608 w 1069899"/>
              <a:gd name="connsiteY197" fmla="*/ 532598 h 1113842"/>
              <a:gd name="connsiteX198" fmla="*/ 152130 w 1069899"/>
              <a:gd name="connsiteY198" fmla="*/ 826962 h 1113842"/>
              <a:gd name="connsiteX199" fmla="*/ 152130 w 1069899"/>
              <a:gd name="connsiteY199" fmla="*/ 910531 h 1113842"/>
              <a:gd name="connsiteX200" fmla="*/ 205750 w 1069899"/>
              <a:gd name="connsiteY200" fmla="*/ 888080 h 1113842"/>
              <a:gd name="connsiteX201" fmla="*/ 559889 w 1069899"/>
              <a:gd name="connsiteY201" fmla="*/ 1017799 h 1113842"/>
              <a:gd name="connsiteX202" fmla="*/ 976376 w 1069899"/>
              <a:gd name="connsiteY202" fmla="*/ 723436 h 1113842"/>
              <a:gd name="connsiteX203" fmla="*/ 1069899 w 1069899"/>
              <a:gd name="connsiteY203" fmla="*/ 774575 h 1113842"/>
              <a:gd name="connsiteX204" fmla="*/ 554901 w 1069899"/>
              <a:gd name="connsiteY204" fmla="*/ 1113842 h 1113842"/>
              <a:gd name="connsiteX205" fmla="*/ 0 w 1069899"/>
              <a:gd name="connsiteY205" fmla="*/ 551308 h 1113842"/>
              <a:gd name="connsiteX206" fmla="*/ 561136 w 1069899"/>
              <a:gd name="connsiteY206" fmla="*/ 0 h 111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069899" h="1113842">
                <a:moveTo>
                  <a:pt x="862436" y="727032"/>
                </a:moveTo>
                <a:cubicBezTo>
                  <a:pt x="856215" y="727032"/>
                  <a:pt x="849993" y="730767"/>
                  <a:pt x="846260" y="740726"/>
                </a:cubicBezTo>
                <a:cubicBezTo>
                  <a:pt x="825107" y="794255"/>
                  <a:pt x="782802" y="856498"/>
                  <a:pt x="708145" y="898823"/>
                </a:cubicBezTo>
                <a:cubicBezTo>
                  <a:pt x="774092" y="872681"/>
                  <a:pt x="838795" y="822887"/>
                  <a:pt x="873635" y="748195"/>
                </a:cubicBezTo>
                <a:cubicBezTo>
                  <a:pt x="879856" y="735746"/>
                  <a:pt x="871146" y="727032"/>
                  <a:pt x="862436" y="727032"/>
                </a:cubicBezTo>
                <a:close/>
                <a:moveTo>
                  <a:pt x="915940" y="682218"/>
                </a:moveTo>
                <a:cubicBezTo>
                  <a:pt x="918429" y="682218"/>
                  <a:pt x="922161" y="683462"/>
                  <a:pt x="924650" y="684707"/>
                </a:cubicBezTo>
                <a:cubicBezTo>
                  <a:pt x="928383" y="689687"/>
                  <a:pt x="927139" y="697156"/>
                  <a:pt x="925894" y="702135"/>
                </a:cubicBezTo>
                <a:cubicBezTo>
                  <a:pt x="920917" y="723298"/>
                  <a:pt x="873635" y="881395"/>
                  <a:pt x="650908" y="934924"/>
                </a:cubicBezTo>
                <a:cubicBezTo>
                  <a:pt x="505327" y="971025"/>
                  <a:pt x="369700" y="922476"/>
                  <a:pt x="341082" y="885130"/>
                </a:cubicBezTo>
                <a:cubicBezTo>
                  <a:pt x="341082" y="885130"/>
                  <a:pt x="333616" y="877661"/>
                  <a:pt x="337349" y="870191"/>
                </a:cubicBezTo>
                <a:cubicBezTo>
                  <a:pt x="338593" y="866457"/>
                  <a:pt x="341082" y="865212"/>
                  <a:pt x="348548" y="861477"/>
                </a:cubicBezTo>
                <a:cubicBezTo>
                  <a:pt x="496617" y="797990"/>
                  <a:pt x="754183" y="719563"/>
                  <a:pt x="909719" y="683462"/>
                </a:cubicBezTo>
                <a:cubicBezTo>
                  <a:pt x="910963" y="683462"/>
                  <a:pt x="913451" y="682218"/>
                  <a:pt x="915940" y="682218"/>
                </a:cubicBezTo>
                <a:close/>
                <a:moveTo>
                  <a:pt x="337971" y="547306"/>
                </a:moveTo>
                <a:cubicBezTo>
                  <a:pt x="346992" y="544038"/>
                  <a:pt x="357880" y="543416"/>
                  <a:pt x="369700" y="547773"/>
                </a:cubicBezTo>
                <a:cubicBezTo>
                  <a:pt x="389609" y="558976"/>
                  <a:pt x="395830" y="581384"/>
                  <a:pt x="383387" y="598812"/>
                </a:cubicBezTo>
                <a:cubicBezTo>
                  <a:pt x="375922" y="612505"/>
                  <a:pt x="323662" y="695911"/>
                  <a:pt x="323662" y="695911"/>
                </a:cubicBezTo>
                <a:lnTo>
                  <a:pt x="382143" y="755664"/>
                </a:lnTo>
                <a:cubicBezTo>
                  <a:pt x="394586" y="769358"/>
                  <a:pt x="397075" y="797990"/>
                  <a:pt x="377166" y="815418"/>
                </a:cubicBezTo>
                <a:cubicBezTo>
                  <a:pt x="353525" y="834090"/>
                  <a:pt x="326150" y="826621"/>
                  <a:pt x="312463" y="811683"/>
                </a:cubicBezTo>
                <a:lnTo>
                  <a:pt x="246516" y="741971"/>
                </a:lnTo>
                <a:lnTo>
                  <a:pt x="246516" y="827866"/>
                </a:lnTo>
                <a:cubicBezTo>
                  <a:pt x="246516" y="827866"/>
                  <a:pt x="246516" y="845294"/>
                  <a:pt x="240295" y="855253"/>
                </a:cubicBezTo>
                <a:cubicBezTo>
                  <a:pt x="234074" y="866457"/>
                  <a:pt x="222875" y="870191"/>
                  <a:pt x="222875" y="870191"/>
                </a:cubicBezTo>
                <a:lnTo>
                  <a:pt x="164394" y="893844"/>
                </a:lnTo>
                <a:lnTo>
                  <a:pt x="164394" y="619974"/>
                </a:lnTo>
                <a:lnTo>
                  <a:pt x="247761" y="585118"/>
                </a:lnTo>
                <a:lnTo>
                  <a:pt x="247761" y="683462"/>
                </a:lnTo>
                <a:lnTo>
                  <a:pt x="317441" y="562711"/>
                </a:lnTo>
                <a:cubicBezTo>
                  <a:pt x="321796" y="556487"/>
                  <a:pt x="328950" y="550574"/>
                  <a:pt x="337971" y="547306"/>
                </a:cubicBezTo>
                <a:close/>
                <a:moveTo>
                  <a:pt x="196123" y="495644"/>
                </a:moveTo>
                <a:cubicBezTo>
                  <a:pt x="190835" y="492999"/>
                  <a:pt x="183058" y="493621"/>
                  <a:pt x="173104" y="499223"/>
                </a:cubicBezTo>
                <a:lnTo>
                  <a:pt x="173104" y="547773"/>
                </a:lnTo>
                <a:cubicBezTo>
                  <a:pt x="173104" y="547773"/>
                  <a:pt x="178081" y="545283"/>
                  <a:pt x="183058" y="542793"/>
                </a:cubicBezTo>
                <a:cubicBezTo>
                  <a:pt x="195501" y="536569"/>
                  <a:pt x="204211" y="526610"/>
                  <a:pt x="204211" y="511672"/>
                </a:cubicBezTo>
                <a:cubicBezTo>
                  <a:pt x="204211" y="504203"/>
                  <a:pt x="201411" y="498289"/>
                  <a:pt x="196123" y="495644"/>
                </a:cubicBezTo>
                <a:close/>
                <a:moveTo>
                  <a:pt x="494129" y="494244"/>
                </a:moveTo>
                <a:cubicBezTo>
                  <a:pt x="494129" y="494244"/>
                  <a:pt x="494129" y="698401"/>
                  <a:pt x="494129" y="727032"/>
                </a:cubicBezTo>
                <a:cubicBezTo>
                  <a:pt x="494129" y="759399"/>
                  <a:pt x="481686" y="774337"/>
                  <a:pt x="451823" y="786786"/>
                </a:cubicBezTo>
                <a:cubicBezTo>
                  <a:pt x="429426" y="794255"/>
                  <a:pt x="407029" y="802969"/>
                  <a:pt x="407029" y="802969"/>
                </a:cubicBezTo>
                <a:lnTo>
                  <a:pt x="407029" y="573915"/>
                </a:lnTo>
                <a:cubicBezTo>
                  <a:pt x="407029" y="534079"/>
                  <a:pt x="420716" y="519141"/>
                  <a:pt x="448090" y="509182"/>
                </a:cubicBezTo>
                <a:cubicBezTo>
                  <a:pt x="467999" y="501713"/>
                  <a:pt x="494129" y="494244"/>
                  <a:pt x="494129" y="494244"/>
                </a:cubicBezTo>
                <a:close/>
                <a:moveTo>
                  <a:pt x="754183" y="427021"/>
                </a:moveTo>
                <a:lnTo>
                  <a:pt x="754183" y="663545"/>
                </a:lnTo>
                <a:cubicBezTo>
                  <a:pt x="754183" y="684707"/>
                  <a:pt x="740496" y="699646"/>
                  <a:pt x="724321" y="704625"/>
                </a:cubicBezTo>
                <a:cubicBezTo>
                  <a:pt x="709389" y="709604"/>
                  <a:pt x="691969" y="707115"/>
                  <a:pt x="679527" y="693421"/>
                </a:cubicBezTo>
                <a:lnTo>
                  <a:pt x="596160" y="597567"/>
                </a:lnTo>
                <a:cubicBezTo>
                  <a:pt x="596160" y="597567"/>
                  <a:pt x="596160" y="659810"/>
                  <a:pt x="596160" y="693421"/>
                </a:cubicBezTo>
                <a:cubicBezTo>
                  <a:pt x="596160" y="723298"/>
                  <a:pt x="586205" y="739481"/>
                  <a:pt x="557587" y="749440"/>
                </a:cubicBezTo>
                <a:cubicBezTo>
                  <a:pt x="553854" y="750685"/>
                  <a:pt x="519014" y="763133"/>
                  <a:pt x="519014" y="763133"/>
                </a:cubicBezTo>
                <a:lnTo>
                  <a:pt x="517770" y="488019"/>
                </a:lnTo>
                <a:lnTo>
                  <a:pt x="558831" y="475571"/>
                </a:lnTo>
                <a:cubicBezTo>
                  <a:pt x="558831" y="475571"/>
                  <a:pt x="584961" y="466857"/>
                  <a:pt x="602381" y="481795"/>
                </a:cubicBezTo>
                <a:cubicBezTo>
                  <a:pt x="632244" y="512916"/>
                  <a:pt x="678282" y="571425"/>
                  <a:pt x="678282" y="571425"/>
                </a:cubicBezTo>
                <a:lnTo>
                  <a:pt x="678282" y="489264"/>
                </a:lnTo>
                <a:cubicBezTo>
                  <a:pt x="678282" y="454408"/>
                  <a:pt x="694458" y="441959"/>
                  <a:pt x="715611" y="436980"/>
                </a:cubicBezTo>
                <a:cubicBezTo>
                  <a:pt x="733031" y="430756"/>
                  <a:pt x="754183" y="427021"/>
                  <a:pt x="754183" y="427021"/>
                </a:cubicBezTo>
                <a:close/>
                <a:moveTo>
                  <a:pt x="191613" y="421730"/>
                </a:moveTo>
                <a:cubicBezTo>
                  <a:pt x="186791" y="419863"/>
                  <a:pt x="179948" y="420797"/>
                  <a:pt x="171860" y="424531"/>
                </a:cubicBezTo>
                <a:lnTo>
                  <a:pt x="171860" y="468101"/>
                </a:lnTo>
                <a:cubicBezTo>
                  <a:pt x="175592" y="466857"/>
                  <a:pt x="178081" y="465612"/>
                  <a:pt x="180570" y="463122"/>
                </a:cubicBezTo>
                <a:cubicBezTo>
                  <a:pt x="191768" y="458143"/>
                  <a:pt x="199234" y="448184"/>
                  <a:pt x="199234" y="435735"/>
                </a:cubicBezTo>
                <a:cubicBezTo>
                  <a:pt x="199234" y="428266"/>
                  <a:pt x="196434" y="423598"/>
                  <a:pt x="191613" y="421730"/>
                </a:cubicBezTo>
                <a:close/>
                <a:moveTo>
                  <a:pt x="941914" y="383140"/>
                </a:moveTo>
                <a:cubicBezTo>
                  <a:pt x="957623" y="384073"/>
                  <a:pt x="972555" y="387186"/>
                  <a:pt x="985620" y="392165"/>
                </a:cubicBezTo>
                <a:cubicBezTo>
                  <a:pt x="1020460" y="407103"/>
                  <a:pt x="1009261" y="464367"/>
                  <a:pt x="971933" y="458143"/>
                </a:cubicBezTo>
                <a:cubicBezTo>
                  <a:pt x="959490" y="456898"/>
                  <a:pt x="939581" y="448184"/>
                  <a:pt x="905986" y="455653"/>
                </a:cubicBezTo>
                <a:cubicBezTo>
                  <a:pt x="874879" y="463122"/>
                  <a:pt x="849993" y="489264"/>
                  <a:pt x="848749" y="534079"/>
                </a:cubicBezTo>
                <a:cubicBezTo>
                  <a:pt x="849993" y="576404"/>
                  <a:pt x="867413" y="598812"/>
                  <a:pt x="904741" y="593832"/>
                </a:cubicBezTo>
                <a:cubicBezTo>
                  <a:pt x="934604" y="587608"/>
                  <a:pt x="933360" y="573915"/>
                  <a:pt x="933360" y="576404"/>
                </a:cubicBezTo>
                <a:lnTo>
                  <a:pt x="933360" y="552752"/>
                </a:lnTo>
                <a:cubicBezTo>
                  <a:pt x="933360" y="552752"/>
                  <a:pt x="924650" y="556487"/>
                  <a:pt x="918429" y="556487"/>
                </a:cubicBezTo>
                <a:cubicBezTo>
                  <a:pt x="898520" y="560221"/>
                  <a:pt x="891054" y="550262"/>
                  <a:pt x="889810" y="532834"/>
                </a:cubicBezTo>
                <a:lnTo>
                  <a:pt x="889810" y="505447"/>
                </a:lnTo>
                <a:lnTo>
                  <a:pt x="1006773" y="480550"/>
                </a:lnTo>
                <a:cubicBezTo>
                  <a:pt x="1006773" y="480550"/>
                  <a:pt x="1006773" y="551507"/>
                  <a:pt x="1006773" y="573915"/>
                </a:cubicBezTo>
                <a:cubicBezTo>
                  <a:pt x="1006773" y="588853"/>
                  <a:pt x="1003040" y="610016"/>
                  <a:pt x="988108" y="624954"/>
                </a:cubicBezTo>
                <a:cubicBezTo>
                  <a:pt x="971933" y="641137"/>
                  <a:pt x="940826" y="658565"/>
                  <a:pt x="897276" y="663545"/>
                </a:cubicBezTo>
                <a:cubicBezTo>
                  <a:pt x="836306" y="671014"/>
                  <a:pt x="767871" y="639892"/>
                  <a:pt x="766626" y="547773"/>
                </a:cubicBezTo>
                <a:cubicBezTo>
                  <a:pt x="766626" y="430756"/>
                  <a:pt x="851237" y="395900"/>
                  <a:pt x="893543" y="387186"/>
                </a:cubicBezTo>
                <a:cubicBezTo>
                  <a:pt x="909718" y="383451"/>
                  <a:pt x="926205" y="382206"/>
                  <a:pt x="941914" y="383140"/>
                </a:cubicBezTo>
                <a:close/>
                <a:moveTo>
                  <a:pt x="211074" y="379950"/>
                </a:moveTo>
                <a:cubicBezTo>
                  <a:pt x="236796" y="379717"/>
                  <a:pt x="251494" y="395588"/>
                  <a:pt x="251494" y="417062"/>
                </a:cubicBezTo>
                <a:cubicBezTo>
                  <a:pt x="251494" y="436980"/>
                  <a:pt x="242784" y="453163"/>
                  <a:pt x="225364" y="466857"/>
                </a:cubicBezTo>
                <a:cubicBezTo>
                  <a:pt x="242784" y="470591"/>
                  <a:pt x="257715" y="485530"/>
                  <a:pt x="257715" y="504202"/>
                </a:cubicBezTo>
                <a:cubicBezTo>
                  <a:pt x="258959" y="542793"/>
                  <a:pt x="230341" y="563956"/>
                  <a:pt x="194257" y="577649"/>
                </a:cubicBezTo>
                <a:lnTo>
                  <a:pt x="120844" y="610016"/>
                </a:lnTo>
                <a:lnTo>
                  <a:pt x="120844" y="409593"/>
                </a:lnTo>
                <a:cubicBezTo>
                  <a:pt x="120844" y="409593"/>
                  <a:pt x="166882" y="390920"/>
                  <a:pt x="181814" y="385941"/>
                </a:cubicBezTo>
                <a:cubicBezTo>
                  <a:pt x="192702" y="381895"/>
                  <a:pt x="202500" y="380028"/>
                  <a:pt x="211074" y="379950"/>
                </a:cubicBezTo>
                <a:close/>
                <a:moveTo>
                  <a:pt x="478730" y="326032"/>
                </a:moveTo>
                <a:cubicBezTo>
                  <a:pt x="472665" y="324943"/>
                  <a:pt x="465510" y="326810"/>
                  <a:pt x="460533" y="328677"/>
                </a:cubicBezTo>
                <a:lnTo>
                  <a:pt x="460533" y="379716"/>
                </a:lnTo>
                <a:cubicBezTo>
                  <a:pt x="460533" y="379716"/>
                  <a:pt x="490396" y="366023"/>
                  <a:pt x="490396" y="341126"/>
                </a:cubicBezTo>
                <a:cubicBezTo>
                  <a:pt x="489774" y="331167"/>
                  <a:pt x="484796" y="327121"/>
                  <a:pt x="478730" y="326032"/>
                </a:cubicBezTo>
                <a:close/>
                <a:moveTo>
                  <a:pt x="372189" y="318718"/>
                </a:moveTo>
                <a:cubicBezTo>
                  <a:pt x="385876" y="314984"/>
                  <a:pt x="397075" y="319963"/>
                  <a:pt x="397075" y="337391"/>
                </a:cubicBezTo>
                <a:lnTo>
                  <a:pt x="397075" y="440715"/>
                </a:lnTo>
                <a:cubicBezTo>
                  <a:pt x="397075" y="495488"/>
                  <a:pt x="372189" y="516651"/>
                  <a:pt x="333616" y="527855"/>
                </a:cubicBezTo>
                <a:cubicBezTo>
                  <a:pt x="290066" y="540303"/>
                  <a:pt x="261448" y="520386"/>
                  <a:pt x="261448" y="479305"/>
                </a:cubicBezTo>
                <a:lnTo>
                  <a:pt x="261448" y="356064"/>
                </a:lnTo>
                <a:cubicBezTo>
                  <a:pt x="261448" y="356064"/>
                  <a:pt x="272646" y="352329"/>
                  <a:pt x="287578" y="347350"/>
                </a:cubicBezTo>
                <a:cubicBezTo>
                  <a:pt x="301265" y="342371"/>
                  <a:pt x="312463" y="347350"/>
                  <a:pt x="312463" y="363533"/>
                </a:cubicBezTo>
                <a:lnTo>
                  <a:pt x="312463" y="466857"/>
                </a:lnTo>
                <a:cubicBezTo>
                  <a:pt x="312463" y="478060"/>
                  <a:pt x="318685" y="485530"/>
                  <a:pt x="329883" y="483040"/>
                </a:cubicBezTo>
                <a:cubicBezTo>
                  <a:pt x="344815" y="479305"/>
                  <a:pt x="347303" y="464367"/>
                  <a:pt x="347303" y="451918"/>
                </a:cubicBezTo>
                <a:lnTo>
                  <a:pt x="347303" y="327432"/>
                </a:lnTo>
                <a:cubicBezTo>
                  <a:pt x="347303" y="327432"/>
                  <a:pt x="360990" y="322453"/>
                  <a:pt x="372189" y="318718"/>
                </a:cubicBezTo>
                <a:close/>
                <a:moveTo>
                  <a:pt x="503811" y="285749"/>
                </a:moveTo>
                <a:cubicBezTo>
                  <a:pt x="527258" y="288375"/>
                  <a:pt x="542656" y="303780"/>
                  <a:pt x="542656" y="326187"/>
                </a:cubicBezTo>
                <a:cubicBezTo>
                  <a:pt x="542656" y="356064"/>
                  <a:pt x="525236" y="374737"/>
                  <a:pt x="511548" y="385941"/>
                </a:cubicBezTo>
                <a:lnTo>
                  <a:pt x="542656" y="417062"/>
                </a:lnTo>
                <a:cubicBezTo>
                  <a:pt x="552610" y="427021"/>
                  <a:pt x="553854" y="444449"/>
                  <a:pt x="542656" y="454408"/>
                </a:cubicBezTo>
                <a:cubicBezTo>
                  <a:pt x="536434" y="461877"/>
                  <a:pt x="519014" y="468101"/>
                  <a:pt x="505327" y="454408"/>
                </a:cubicBezTo>
                <a:lnTo>
                  <a:pt x="461777" y="408348"/>
                </a:lnTo>
                <a:lnTo>
                  <a:pt x="461777" y="458143"/>
                </a:lnTo>
                <a:cubicBezTo>
                  <a:pt x="461777" y="470591"/>
                  <a:pt x="453067" y="480550"/>
                  <a:pt x="440624" y="484285"/>
                </a:cubicBezTo>
                <a:cubicBezTo>
                  <a:pt x="430670" y="488019"/>
                  <a:pt x="410762" y="494244"/>
                  <a:pt x="410762" y="494244"/>
                </a:cubicBezTo>
                <a:lnTo>
                  <a:pt x="410762" y="307514"/>
                </a:lnTo>
                <a:cubicBezTo>
                  <a:pt x="410762" y="307514"/>
                  <a:pt x="453067" y="292576"/>
                  <a:pt x="477953" y="287597"/>
                </a:cubicBezTo>
                <a:cubicBezTo>
                  <a:pt x="487285" y="285419"/>
                  <a:pt x="495995" y="284874"/>
                  <a:pt x="503811" y="285749"/>
                </a:cubicBezTo>
                <a:close/>
                <a:moveTo>
                  <a:pt x="655120" y="236203"/>
                </a:moveTo>
                <a:cubicBezTo>
                  <a:pt x="685881" y="236203"/>
                  <a:pt x="701877" y="246178"/>
                  <a:pt x="700646" y="263634"/>
                </a:cubicBezTo>
                <a:cubicBezTo>
                  <a:pt x="700646" y="278597"/>
                  <a:pt x="689572" y="287325"/>
                  <a:pt x="669885" y="284831"/>
                </a:cubicBezTo>
                <a:cubicBezTo>
                  <a:pt x="662503" y="284831"/>
                  <a:pt x="652659" y="282337"/>
                  <a:pt x="641585" y="284831"/>
                </a:cubicBezTo>
                <a:cubicBezTo>
                  <a:pt x="619438" y="291065"/>
                  <a:pt x="603442" y="311015"/>
                  <a:pt x="603442" y="345928"/>
                </a:cubicBezTo>
                <a:cubicBezTo>
                  <a:pt x="603442" y="373359"/>
                  <a:pt x="613285" y="387074"/>
                  <a:pt x="631742" y="387074"/>
                </a:cubicBezTo>
                <a:cubicBezTo>
                  <a:pt x="642816" y="387074"/>
                  <a:pt x="655120" y="380840"/>
                  <a:pt x="655120" y="373359"/>
                </a:cubicBezTo>
                <a:lnTo>
                  <a:pt x="655120" y="353409"/>
                </a:lnTo>
                <a:cubicBezTo>
                  <a:pt x="655120" y="353409"/>
                  <a:pt x="651429" y="354656"/>
                  <a:pt x="645277" y="355903"/>
                </a:cubicBezTo>
                <a:cubicBezTo>
                  <a:pt x="635433" y="358396"/>
                  <a:pt x="629281" y="352162"/>
                  <a:pt x="629281" y="342187"/>
                </a:cubicBezTo>
                <a:lnTo>
                  <a:pt x="629281" y="320990"/>
                </a:lnTo>
                <a:lnTo>
                  <a:pt x="701877" y="304781"/>
                </a:lnTo>
                <a:lnTo>
                  <a:pt x="701877" y="374606"/>
                </a:lnTo>
                <a:cubicBezTo>
                  <a:pt x="701877" y="385828"/>
                  <a:pt x="698185" y="398296"/>
                  <a:pt x="688342" y="407024"/>
                </a:cubicBezTo>
                <a:cubicBezTo>
                  <a:pt x="679729" y="414506"/>
                  <a:pt x="666194" y="424481"/>
                  <a:pt x="637894" y="429468"/>
                </a:cubicBezTo>
                <a:cubicBezTo>
                  <a:pt x="589907" y="438196"/>
                  <a:pt x="549303" y="410765"/>
                  <a:pt x="549303" y="349668"/>
                </a:cubicBezTo>
                <a:cubicBezTo>
                  <a:pt x="549303" y="289818"/>
                  <a:pt x="584986" y="239944"/>
                  <a:pt x="655120" y="236203"/>
                </a:cubicBezTo>
                <a:close/>
                <a:moveTo>
                  <a:pt x="901631" y="230022"/>
                </a:moveTo>
                <a:cubicBezTo>
                  <a:pt x="895721" y="228777"/>
                  <a:pt x="888566" y="230333"/>
                  <a:pt x="883589" y="231578"/>
                </a:cubicBezTo>
                <a:lnTo>
                  <a:pt x="883589" y="280128"/>
                </a:lnTo>
                <a:cubicBezTo>
                  <a:pt x="883589" y="280128"/>
                  <a:pt x="912207" y="268924"/>
                  <a:pt x="912207" y="245271"/>
                </a:cubicBezTo>
                <a:cubicBezTo>
                  <a:pt x="912207" y="235313"/>
                  <a:pt x="907541" y="231267"/>
                  <a:pt x="901631" y="230022"/>
                </a:cubicBezTo>
                <a:close/>
                <a:moveTo>
                  <a:pt x="822619" y="205436"/>
                </a:moveTo>
                <a:lnTo>
                  <a:pt x="822619" y="226599"/>
                </a:lnTo>
                <a:cubicBezTo>
                  <a:pt x="822619" y="237802"/>
                  <a:pt x="818886" y="245271"/>
                  <a:pt x="806443" y="247761"/>
                </a:cubicBezTo>
                <a:cubicBezTo>
                  <a:pt x="792756" y="250251"/>
                  <a:pt x="764138" y="256475"/>
                  <a:pt x="764138" y="256475"/>
                </a:cubicBezTo>
                <a:lnTo>
                  <a:pt x="764138" y="283862"/>
                </a:lnTo>
                <a:lnTo>
                  <a:pt x="817642" y="272658"/>
                </a:lnTo>
                <a:lnTo>
                  <a:pt x="817642" y="293821"/>
                </a:lnTo>
                <a:cubicBezTo>
                  <a:pt x="817642" y="305025"/>
                  <a:pt x="811420" y="310004"/>
                  <a:pt x="801466" y="312494"/>
                </a:cubicBezTo>
                <a:cubicBezTo>
                  <a:pt x="794000" y="313739"/>
                  <a:pt x="764138" y="321208"/>
                  <a:pt x="764138" y="321208"/>
                </a:cubicBezTo>
                <a:lnTo>
                  <a:pt x="764138" y="356064"/>
                </a:lnTo>
                <a:lnTo>
                  <a:pt x="823863" y="342371"/>
                </a:lnTo>
                <a:lnTo>
                  <a:pt x="823863" y="363533"/>
                </a:lnTo>
                <a:cubicBezTo>
                  <a:pt x="823863" y="377227"/>
                  <a:pt x="817642" y="384696"/>
                  <a:pt x="806443" y="388430"/>
                </a:cubicBezTo>
                <a:cubicBezTo>
                  <a:pt x="774092" y="394655"/>
                  <a:pt x="713122" y="409593"/>
                  <a:pt x="714366" y="409593"/>
                </a:cubicBezTo>
                <a:lnTo>
                  <a:pt x="715611" y="226599"/>
                </a:lnTo>
                <a:cubicBezTo>
                  <a:pt x="745473" y="220374"/>
                  <a:pt x="795245" y="210415"/>
                  <a:pt x="822619" y="205436"/>
                </a:cubicBezTo>
                <a:close/>
                <a:moveTo>
                  <a:pt x="901009" y="191742"/>
                </a:moveTo>
                <a:cubicBezTo>
                  <a:pt x="938337" y="186763"/>
                  <a:pt x="963223" y="207926"/>
                  <a:pt x="963223" y="237802"/>
                </a:cubicBezTo>
                <a:cubicBezTo>
                  <a:pt x="963223" y="263944"/>
                  <a:pt x="945803" y="280128"/>
                  <a:pt x="932116" y="288842"/>
                </a:cubicBezTo>
                <a:cubicBezTo>
                  <a:pt x="932116" y="288842"/>
                  <a:pt x="958246" y="317473"/>
                  <a:pt x="964467" y="324943"/>
                </a:cubicBezTo>
                <a:cubicBezTo>
                  <a:pt x="974421" y="334901"/>
                  <a:pt x="974421" y="352329"/>
                  <a:pt x="959490" y="362288"/>
                </a:cubicBezTo>
                <a:cubicBezTo>
                  <a:pt x="945803" y="369758"/>
                  <a:pt x="933360" y="366023"/>
                  <a:pt x="925894" y="357309"/>
                </a:cubicBezTo>
                <a:lnTo>
                  <a:pt x="883589" y="307514"/>
                </a:lnTo>
                <a:lnTo>
                  <a:pt x="883589" y="351085"/>
                </a:lnTo>
                <a:cubicBezTo>
                  <a:pt x="883589" y="363533"/>
                  <a:pt x="874879" y="374737"/>
                  <a:pt x="861192" y="375982"/>
                </a:cubicBezTo>
                <a:lnTo>
                  <a:pt x="835062" y="382206"/>
                </a:lnTo>
                <a:lnTo>
                  <a:pt x="835062" y="202946"/>
                </a:lnTo>
                <a:cubicBezTo>
                  <a:pt x="835062" y="202946"/>
                  <a:pt x="887322" y="194232"/>
                  <a:pt x="901009" y="191742"/>
                </a:cubicBezTo>
                <a:close/>
                <a:moveTo>
                  <a:pt x="412728" y="103664"/>
                </a:moveTo>
                <a:cubicBezTo>
                  <a:pt x="330769" y="139902"/>
                  <a:pt x="276129" y="226125"/>
                  <a:pt x="272404" y="262364"/>
                </a:cubicBezTo>
                <a:cubicBezTo>
                  <a:pt x="271162" y="278609"/>
                  <a:pt x="291031" y="279858"/>
                  <a:pt x="292273" y="264863"/>
                </a:cubicBezTo>
                <a:cubicBezTo>
                  <a:pt x="309658" y="197384"/>
                  <a:pt x="361814" y="134904"/>
                  <a:pt x="412728" y="103664"/>
                </a:cubicBezTo>
                <a:close/>
                <a:moveTo>
                  <a:pt x="592790" y="67425"/>
                </a:moveTo>
                <a:cubicBezTo>
                  <a:pt x="586581" y="67425"/>
                  <a:pt x="579130" y="67425"/>
                  <a:pt x="572921" y="68675"/>
                </a:cubicBezTo>
                <a:cubicBezTo>
                  <a:pt x="661089" y="74923"/>
                  <a:pt x="713245" y="108662"/>
                  <a:pt x="713245" y="132405"/>
                </a:cubicBezTo>
                <a:cubicBezTo>
                  <a:pt x="713245" y="147400"/>
                  <a:pt x="700827" y="159896"/>
                  <a:pt x="684683" y="166144"/>
                </a:cubicBezTo>
                <a:cubicBezTo>
                  <a:pt x="726905" y="154898"/>
                  <a:pt x="751741" y="153648"/>
                  <a:pt x="752983" y="133654"/>
                </a:cubicBezTo>
                <a:cubicBezTo>
                  <a:pt x="752983" y="102414"/>
                  <a:pt x="672265" y="67425"/>
                  <a:pt x="592790" y="67425"/>
                </a:cubicBezTo>
                <a:close/>
                <a:moveTo>
                  <a:pt x="595273" y="54929"/>
                </a:moveTo>
                <a:cubicBezTo>
                  <a:pt x="611417" y="54929"/>
                  <a:pt x="627560" y="56179"/>
                  <a:pt x="641220" y="56179"/>
                </a:cubicBezTo>
                <a:cubicBezTo>
                  <a:pt x="786512" y="72423"/>
                  <a:pt x="828733" y="143651"/>
                  <a:pt x="828733" y="143651"/>
                </a:cubicBezTo>
                <a:cubicBezTo>
                  <a:pt x="828733" y="143651"/>
                  <a:pt x="833700" y="149899"/>
                  <a:pt x="831217" y="156147"/>
                </a:cubicBezTo>
                <a:cubicBezTo>
                  <a:pt x="828733" y="159896"/>
                  <a:pt x="825008" y="162395"/>
                  <a:pt x="820040" y="162395"/>
                </a:cubicBezTo>
                <a:cubicBezTo>
                  <a:pt x="752983" y="173642"/>
                  <a:pt x="647429" y="194885"/>
                  <a:pt x="520765" y="228624"/>
                </a:cubicBezTo>
                <a:cubicBezTo>
                  <a:pt x="430113" y="252367"/>
                  <a:pt x="288547" y="301102"/>
                  <a:pt x="241358" y="316097"/>
                </a:cubicBezTo>
                <a:cubicBezTo>
                  <a:pt x="235149" y="317346"/>
                  <a:pt x="230182" y="317346"/>
                  <a:pt x="228940" y="313598"/>
                </a:cubicBezTo>
                <a:cubicBezTo>
                  <a:pt x="225215" y="309849"/>
                  <a:pt x="226457" y="301102"/>
                  <a:pt x="227699" y="298602"/>
                </a:cubicBezTo>
                <a:cubicBezTo>
                  <a:pt x="227699" y="298602"/>
                  <a:pt x="247568" y="178640"/>
                  <a:pt x="382924" y="104913"/>
                </a:cubicBezTo>
                <a:cubicBezTo>
                  <a:pt x="443773" y="72423"/>
                  <a:pt x="524490" y="54929"/>
                  <a:pt x="595273" y="54929"/>
                </a:cubicBezTo>
                <a:close/>
                <a:moveTo>
                  <a:pt x="561136" y="0"/>
                </a:moveTo>
                <a:cubicBezTo>
                  <a:pt x="620990" y="0"/>
                  <a:pt x="673363" y="8731"/>
                  <a:pt x="726983" y="26193"/>
                </a:cubicBezTo>
                <a:cubicBezTo>
                  <a:pt x="692068" y="17462"/>
                  <a:pt x="645930" y="9978"/>
                  <a:pt x="594804" y="9978"/>
                </a:cubicBezTo>
                <a:cubicBezTo>
                  <a:pt x="283062" y="9978"/>
                  <a:pt x="58608" y="240730"/>
                  <a:pt x="58608" y="532598"/>
                </a:cubicBezTo>
                <a:cubicBezTo>
                  <a:pt x="58608" y="647350"/>
                  <a:pt x="93523" y="747135"/>
                  <a:pt x="152130" y="826962"/>
                </a:cubicBezTo>
                <a:lnTo>
                  <a:pt x="152130" y="910531"/>
                </a:lnTo>
                <a:lnTo>
                  <a:pt x="205750" y="888080"/>
                </a:lnTo>
                <a:cubicBezTo>
                  <a:pt x="296779" y="970402"/>
                  <a:pt x="420228" y="1020294"/>
                  <a:pt x="559889" y="1017799"/>
                </a:cubicBezTo>
                <a:cubicBezTo>
                  <a:pt x="753169" y="1015305"/>
                  <a:pt x="900311" y="895564"/>
                  <a:pt x="976376" y="723436"/>
                </a:cubicBezTo>
                <a:lnTo>
                  <a:pt x="1069899" y="774575"/>
                </a:lnTo>
                <a:cubicBezTo>
                  <a:pt x="1017526" y="901800"/>
                  <a:pt x="855420" y="1113842"/>
                  <a:pt x="554901" y="1113842"/>
                </a:cubicBezTo>
                <a:cubicBezTo>
                  <a:pt x="239418" y="1113842"/>
                  <a:pt x="0" y="856897"/>
                  <a:pt x="0" y="551308"/>
                </a:cubicBezTo>
                <a:cubicBezTo>
                  <a:pt x="0" y="270665"/>
                  <a:pt x="225701" y="0"/>
                  <a:pt x="56113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0" name="Freeform 514">
            <a:extLst>
              <a:ext uri="{FF2B5EF4-FFF2-40B4-BE49-F238E27FC236}">
                <a16:creationId xmlns:a16="http://schemas.microsoft.com/office/drawing/2014/main" id="{404FB49E-FD2B-D66F-6247-742D3860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678" y="5791868"/>
            <a:ext cx="572805" cy="501547"/>
          </a:xfrm>
          <a:custGeom>
            <a:avLst/>
            <a:gdLst>
              <a:gd name="T0" fmla="*/ 508 w 923"/>
              <a:gd name="T1" fmla="*/ 753 h 805"/>
              <a:gd name="T2" fmla="*/ 508 w 923"/>
              <a:gd name="T3" fmla="*/ 753 h 805"/>
              <a:gd name="T4" fmla="*/ 583 w 923"/>
              <a:gd name="T5" fmla="*/ 170 h 805"/>
              <a:gd name="T6" fmla="*/ 583 w 923"/>
              <a:gd name="T7" fmla="*/ 170 h 805"/>
              <a:gd name="T8" fmla="*/ 725 w 923"/>
              <a:gd name="T9" fmla="*/ 174 h 805"/>
              <a:gd name="T10" fmla="*/ 725 w 923"/>
              <a:gd name="T11" fmla="*/ 174 h 805"/>
              <a:gd name="T12" fmla="*/ 825 w 923"/>
              <a:gd name="T13" fmla="*/ 804 h 805"/>
              <a:gd name="T14" fmla="*/ 922 w 923"/>
              <a:gd name="T15" fmla="*/ 804 h 805"/>
              <a:gd name="T16" fmla="*/ 922 w 923"/>
              <a:gd name="T17" fmla="*/ 804 h 805"/>
              <a:gd name="T18" fmla="*/ 800 w 923"/>
              <a:gd name="T19" fmla="*/ 200 h 805"/>
              <a:gd name="T20" fmla="*/ 800 w 923"/>
              <a:gd name="T21" fmla="*/ 200 h 805"/>
              <a:gd name="T22" fmla="*/ 647 w 923"/>
              <a:gd name="T23" fmla="*/ 46 h 805"/>
              <a:gd name="T24" fmla="*/ 647 w 923"/>
              <a:gd name="T25" fmla="*/ 46 h 805"/>
              <a:gd name="T26" fmla="*/ 461 w 923"/>
              <a:gd name="T27" fmla="*/ 384 h 805"/>
              <a:gd name="T28" fmla="*/ 461 w 923"/>
              <a:gd name="T29" fmla="*/ 384 h 805"/>
              <a:gd name="T30" fmla="*/ 275 w 923"/>
              <a:gd name="T31" fmla="*/ 46 h 805"/>
              <a:gd name="T32" fmla="*/ 275 w 923"/>
              <a:gd name="T33" fmla="*/ 46 h 805"/>
              <a:gd name="T34" fmla="*/ 122 w 923"/>
              <a:gd name="T35" fmla="*/ 200 h 805"/>
              <a:gd name="T36" fmla="*/ 122 w 923"/>
              <a:gd name="T37" fmla="*/ 200 h 805"/>
              <a:gd name="T38" fmla="*/ 0 w 923"/>
              <a:gd name="T39" fmla="*/ 804 h 805"/>
              <a:gd name="T40" fmla="*/ 96 w 923"/>
              <a:gd name="T41" fmla="*/ 804 h 805"/>
              <a:gd name="T42" fmla="*/ 96 w 923"/>
              <a:gd name="T43" fmla="*/ 804 h 805"/>
              <a:gd name="T44" fmla="*/ 197 w 923"/>
              <a:gd name="T45" fmla="*/ 174 h 805"/>
              <a:gd name="T46" fmla="*/ 197 w 923"/>
              <a:gd name="T47" fmla="*/ 174 h 805"/>
              <a:gd name="T48" fmla="*/ 339 w 923"/>
              <a:gd name="T49" fmla="*/ 170 h 805"/>
              <a:gd name="T50" fmla="*/ 339 w 923"/>
              <a:gd name="T51" fmla="*/ 170 h 805"/>
              <a:gd name="T52" fmla="*/ 414 w 923"/>
              <a:gd name="T53" fmla="*/ 753 h 805"/>
              <a:gd name="T54" fmla="*/ 508 w 923"/>
              <a:gd name="T55" fmla="*/ 753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23" h="805">
                <a:moveTo>
                  <a:pt x="508" y="753"/>
                </a:moveTo>
                <a:lnTo>
                  <a:pt x="508" y="753"/>
                </a:lnTo>
                <a:cubicBezTo>
                  <a:pt x="517" y="389"/>
                  <a:pt x="583" y="170"/>
                  <a:pt x="583" y="170"/>
                </a:cubicBezTo>
                <a:lnTo>
                  <a:pt x="583" y="170"/>
                </a:lnTo>
                <a:cubicBezTo>
                  <a:pt x="637" y="0"/>
                  <a:pt x="725" y="174"/>
                  <a:pt x="725" y="174"/>
                </a:cubicBezTo>
                <a:lnTo>
                  <a:pt x="725" y="174"/>
                </a:lnTo>
                <a:cubicBezTo>
                  <a:pt x="828" y="356"/>
                  <a:pt x="825" y="804"/>
                  <a:pt x="825" y="804"/>
                </a:cubicBezTo>
                <a:lnTo>
                  <a:pt x="922" y="804"/>
                </a:lnTo>
                <a:lnTo>
                  <a:pt x="922" y="804"/>
                </a:lnTo>
                <a:cubicBezTo>
                  <a:pt x="922" y="804"/>
                  <a:pt x="901" y="425"/>
                  <a:pt x="800" y="200"/>
                </a:cubicBezTo>
                <a:lnTo>
                  <a:pt x="800" y="200"/>
                </a:lnTo>
                <a:cubicBezTo>
                  <a:pt x="800" y="200"/>
                  <a:pt x="725" y="40"/>
                  <a:pt x="647" y="46"/>
                </a:cubicBezTo>
                <a:lnTo>
                  <a:pt x="647" y="46"/>
                </a:lnTo>
                <a:cubicBezTo>
                  <a:pt x="647" y="46"/>
                  <a:pt x="525" y="33"/>
                  <a:pt x="461" y="384"/>
                </a:cubicBezTo>
                <a:lnTo>
                  <a:pt x="461" y="384"/>
                </a:lnTo>
                <a:cubicBezTo>
                  <a:pt x="397" y="33"/>
                  <a:pt x="275" y="46"/>
                  <a:pt x="275" y="46"/>
                </a:cubicBezTo>
                <a:lnTo>
                  <a:pt x="275" y="46"/>
                </a:lnTo>
                <a:cubicBezTo>
                  <a:pt x="197" y="40"/>
                  <a:pt x="122" y="200"/>
                  <a:pt x="122" y="200"/>
                </a:cubicBezTo>
                <a:lnTo>
                  <a:pt x="122" y="200"/>
                </a:lnTo>
                <a:cubicBezTo>
                  <a:pt x="20" y="425"/>
                  <a:pt x="0" y="804"/>
                  <a:pt x="0" y="804"/>
                </a:cubicBezTo>
                <a:lnTo>
                  <a:pt x="96" y="804"/>
                </a:lnTo>
                <a:lnTo>
                  <a:pt x="96" y="804"/>
                </a:lnTo>
                <a:cubicBezTo>
                  <a:pt x="96" y="804"/>
                  <a:pt x="93" y="356"/>
                  <a:pt x="197" y="174"/>
                </a:cubicBezTo>
                <a:lnTo>
                  <a:pt x="197" y="174"/>
                </a:lnTo>
                <a:cubicBezTo>
                  <a:pt x="197" y="174"/>
                  <a:pt x="285" y="0"/>
                  <a:pt x="339" y="170"/>
                </a:cubicBezTo>
                <a:lnTo>
                  <a:pt x="339" y="170"/>
                </a:lnTo>
                <a:cubicBezTo>
                  <a:pt x="339" y="170"/>
                  <a:pt x="404" y="389"/>
                  <a:pt x="414" y="753"/>
                </a:cubicBezTo>
                <a:lnTo>
                  <a:pt x="508" y="753"/>
                </a:lnTo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9EDBD22-4A5E-1113-B1C8-6103DDFA0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992" y="5805570"/>
            <a:ext cx="429527" cy="500929"/>
          </a:xfrm>
          <a:custGeom>
            <a:avLst/>
            <a:gdLst>
              <a:gd name="connsiteX0" fmla="*/ 255616 w 860879"/>
              <a:gd name="connsiteY0" fmla="*/ 236203 h 1003987"/>
              <a:gd name="connsiteX1" fmla="*/ 448256 w 860879"/>
              <a:gd name="connsiteY1" fmla="*/ 278444 h 1003987"/>
              <a:gd name="connsiteX2" fmla="*/ 639654 w 860879"/>
              <a:gd name="connsiteY2" fmla="*/ 236203 h 1003987"/>
              <a:gd name="connsiteX3" fmla="*/ 832294 w 860879"/>
              <a:gd name="connsiteY3" fmla="*/ 336835 h 1003987"/>
              <a:gd name="connsiteX4" fmla="*/ 860879 w 860879"/>
              <a:gd name="connsiteY4" fmla="*/ 735635 h 1003987"/>
              <a:gd name="connsiteX5" fmla="*/ 796252 w 860879"/>
              <a:gd name="connsiteY5" fmla="*/ 857387 h 1003987"/>
              <a:gd name="connsiteX6" fmla="*/ 619768 w 860879"/>
              <a:gd name="connsiteY6" fmla="*/ 1003987 h 1003987"/>
              <a:gd name="connsiteX7" fmla="*/ 448256 w 860879"/>
              <a:gd name="connsiteY7" fmla="*/ 960504 h 1003987"/>
              <a:gd name="connsiteX8" fmla="*/ 275502 w 860879"/>
              <a:gd name="connsiteY8" fmla="*/ 1003987 h 1003987"/>
              <a:gd name="connsiteX9" fmla="*/ 102747 w 860879"/>
              <a:gd name="connsiteY9" fmla="*/ 866084 h 1003987"/>
              <a:gd name="connsiteX10" fmla="*/ 45577 w 860879"/>
              <a:gd name="connsiteY10" fmla="*/ 362925 h 1003987"/>
              <a:gd name="connsiteX11" fmla="*/ 255616 w 860879"/>
              <a:gd name="connsiteY11" fmla="*/ 236203 h 1003987"/>
              <a:gd name="connsiteX12" fmla="*/ 620213 w 860879"/>
              <a:gd name="connsiteY12" fmla="*/ 0 h 1003987"/>
              <a:gd name="connsiteX13" fmla="*/ 571686 w 860879"/>
              <a:gd name="connsiteY13" fmla="*/ 161540 h 1003987"/>
              <a:gd name="connsiteX14" fmla="*/ 417395 w 860879"/>
              <a:gd name="connsiteY14" fmla="*/ 239227 h 1003987"/>
              <a:gd name="connsiteX15" fmla="*/ 467166 w 860879"/>
              <a:gd name="connsiteY15" fmla="*/ 81386 h 1003987"/>
              <a:gd name="connsiteX16" fmla="*/ 620213 w 860879"/>
              <a:gd name="connsiteY16" fmla="*/ 0 h 100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0879" h="1003987">
                <a:moveTo>
                  <a:pt x="255616" y="236203"/>
                </a:moveTo>
                <a:cubicBezTo>
                  <a:pt x="333915" y="236203"/>
                  <a:pt x="383629" y="278444"/>
                  <a:pt x="448256" y="278444"/>
                </a:cubicBezTo>
                <a:cubicBezTo>
                  <a:pt x="511641" y="278444"/>
                  <a:pt x="548926" y="236203"/>
                  <a:pt x="639654" y="236203"/>
                </a:cubicBezTo>
                <a:cubicBezTo>
                  <a:pt x="708010" y="236203"/>
                  <a:pt x="780095" y="273474"/>
                  <a:pt x="832294" y="336835"/>
                </a:cubicBezTo>
                <a:cubicBezTo>
                  <a:pt x="663268" y="430012"/>
                  <a:pt x="690610" y="671032"/>
                  <a:pt x="860879" y="735635"/>
                </a:cubicBezTo>
                <a:cubicBezTo>
                  <a:pt x="837265" y="787815"/>
                  <a:pt x="827322" y="811420"/>
                  <a:pt x="796252" y="857387"/>
                </a:cubicBezTo>
                <a:cubicBezTo>
                  <a:pt x="753995" y="921990"/>
                  <a:pt x="693096" y="1002744"/>
                  <a:pt x="619768" y="1003987"/>
                </a:cubicBezTo>
                <a:cubicBezTo>
                  <a:pt x="555141" y="1003987"/>
                  <a:pt x="537741" y="960504"/>
                  <a:pt x="448256" y="960504"/>
                </a:cubicBezTo>
                <a:cubicBezTo>
                  <a:pt x="360015" y="961746"/>
                  <a:pt x="341372" y="1003987"/>
                  <a:pt x="275502" y="1003987"/>
                </a:cubicBezTo>
                <a:cubicBezTo>
                  <a:pt x="200931" y="1002744"/>
                  <a:pt x="145004" y="930687"/>
                  <a:pt x="102747" y="866084"/>
                </a:cubicBezTo>
                <a:cubicBezTo>
                  <a:pt x="-15323" y="685940"/>
                  <a:pt x="-27751" y="474738"/>
                  <a:pt x="45577" y="362925"/>
                </a:cubicBezTo>
                <a:cubicBezTo>
                  <a:pt x="97776" y="283413"/>
                  <a:pt x="178560" y="236203"/>
                  <a:pt x="255616" y="236203"/>
                </a:cubicBezTo>
                <a:close/>
                <a:moveTo>
                  <a:pt x="620213" y="0"/>
                </a:moveTo>
                <a:cubicBezTo>
                  <a:pt x="630168" y="60423"/>
                  <a:pt x="605282" y="119613"/>
                  <a:pt x="571686" y="161540"/>
                </a:cubicBezTo>
                <a:cubicBezTo>
                  <a:pt x="535602" y="205932"/>
                  <a:pt x="475876" y="240460"/>
                  <a:pt x="417395" y="239227"/>
                </a:cubicBezTo>
                <a:cubicBezTo>
                  <a:pt x="406196" y="181270"/>
                  <a:pt x="433570" y="122080"/>
                  <a:pt x="467166" y="81386"/>
                </a:cubicBezTo>
                <a:cubicBezTo>
                  <a:pt x="504495" y="38227"/>
                  <a:pt x="566709" y="3699"/>
                  <a:pt x="620213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28DA88F6-B6DB-C852-AA2D-CF4AD734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504" y="5849421"/>
            <a:ext cx="1092918" cy="413228"/>
          </a:xfrm>
          <a:custGeom>
            <a:avLst/>
            <a:gdLst>
              <a:gd name="connsiteX0" fmla="*/ 2135812 w 2190480"/>
              <a:gd name="connsiteY0" fmla="*/ 770776 h 828211"/>
              <a:gd name="connsiteX1" fmla="*/ 2135812 w 2190480"/>
              <a:gd name="connsiteY1" fmla="*/ 785758 h 828211"/>
              <a:gd name="connsiteX2" fmla="*/ 2144420 w 2190480"/>
              <a:gd name="connsiteY2" fmla="*/ 784509 h 828211"/>
              <a:gd name="connsiteX3" fmla="*/ 2155488 w 2190480"/>
              <a:gd name="connsiteY3" fmla="*/ 777019 h 828211"/>
              <a:gd name="connsiteX4" fmla="*/ 2145650 w 2190480"/>
              <a:gd name="connsiteY4" fmla="*/ 770776 h 828211"/>
              <a:gd name="connsiteX5" fmla="*/ 2128434 w 2190480"/>
              <a:gd name="connsiteY5" fmla="*/ 765783 h 828211"/>
              <a:gd name="connsiteX6" fmla="*/ 2145650 w 2190480"/>
              <a:gd name="connsiteY6" fmla="*/ 765783 h 828211"/>
              <a:gd name="connsiteX7" fmla="*/ 2162868 w 2190480"/>
              <a:gd name="connsiteY7" fmla="*/ 778267 h 828211"/>
              <a:gd name="connsiteX8" fmla="*/ 2150570 w 2190480"/>
              <a:gd name="connsiteY8" fmla="*/ 792000 h 828211"/>
              <a:gd name="connsiteX9" fmla="*/ 2164098 w 2190480"/>
              <a:gd name="connsiteY9" fmla="*/ 811975 h 828211"/>
              <a:gd name="connsiteX10" fmla="*/ 2156718 w 2190480"/>
              <a:gd name="connsiteY10" fmla="*/ 811975 h 828211"/>
              <a:gd name="connsiteX11" fmla="*/ 2143190 w 2190480"/>
              <a:gd name="connsiteY11" fmla="*/ 792000 h 828211"/>
              <a:gd name="connsiteX12" fmla="*/ 2135812 w 2190480"/>
              <a:gd name="connsiteY12" fmla="*/ 792000 h 828211"/>
              <a:gd name="connsiteX13" fmla="*/ 2135812 w 2190480"/>
              <a:gd name="connsiteY13" fmla="*/ 811975 h 828211"/>
              <a:gd name="connsiteX14" fmla="*/ 2128434 w 2190480"/>
              <a:gd name="connsiteY14" fmla="*/ 811975 h 828211"/>
              <a:gd name="connsiteX15" fmla="*/ 2144420 w 2190480"/>
              <a:gd name="connsiteY15" fmla="*/ 754547 h 828211"/>
              <a:gd name="connsiteX16" fmla="*/ 2111216 w 2190480"/>
              <a:gd name="connsiteY16" fmla="*/ 788254 h 828211"/>
              <a:gd name="connsiteX17" fmla="*/ 2144420 w 2190480"/>
              <a:gd name="connsiteY17" fmla="*/ 823211 h 828211"/>
              <a:gd name="connsiteX18" fmla="*/ 2176396 w 2190480"/>
              <a:gd name="connsiteY18" fmla="*/ 788254 h 828211"/>
              <a:gd name="connsiteX19" fmla="*/ 2144420 w 2190480"/>
              <a:gd name="connsiteY19" fmla="*/ 754547 h 828211"/>
              <a:gd name="connsiteX20" fmla="*/ 2144420 w 2190480"/>
              <a:gd name="connsiteY20" fmla="*/ 747056 h 828211"/>
              <a:gd name="connsiteX21" fmla="*/ 2145650 w 2190480"/>
              <a:gd name="connsiteY21" fmla="*/ 747056 h 828211"/>
              <a:gd name="connsiteX22" fmla="*/ 2185004 w 2190480"/>
              <a:gd name="connsiteY22" fmla="*/ 788254 h 828211"/>
              <a:gd name="connsiteX23" fmla="*/ 2144420 w 2190480"/>
              <a:gd name="connsiteY23" fmla="*/ 828205 h 828211"/>
              <a:gd name="connsiteX24" fmla="*/ 2103836 w 2190480"/>
              <a:gd name="connsiteY24" fmla="*/ 788254 h 828211"/>
              <a:gd name="connsiteX25" fmla="*/ 2144420 w 2190480"/>
              <a:gd name="connsiteY25" fmla="*/ 747056 h 828211"/>
              <a:gd name="connsiteX26" fmla="*/ 124829 w 2190480"/>
              <a:gd name="connsiteY26" fmla="*/ 560205 h 828211"/>
              <a:gd name="connsiteX27" fmla="*/ 124829 w 2190480"/>
              <a:gd name="connsiteY27" fmla="*/ 696456 h 828211"/>
              <a:gd name="connsiteX28" fmla="*/ 164378 w 2190480"/>
              <a:gd name="connsiteY28" fmla="*/ 696456 h 828211"/>
              <a:gd name="connsiteX29" fmla="*/ 208872 w 2190480"/>
              <a:gd name="connsiteY29" fmla="*/ 667706 h 828211"/>
              <a:gd name="connsiteX30" fmla="*/ 219995 w 2190480"/>
              <a:gd name="connsiteY30" fmla="*/ 628956 h 828211"/>
              <a:gd name="connsiteX31" fmla="*/ 208872 w 2190480"/>
              <a:gd name="connsiteY31" fmla="*/ 590205 h 828211"/>
              <a:gd name="connsiteX32" fmla="*/ 164378 w 2190480"/>
              <a:gd name="connsiteY32" fmla="*/ 560205 h 828211"/>
              <a:gd name="connsiteX33" fmla="*/ 562417 w 2190480"/>
              <a:gd name="connsiteY33" fmla="*/ 555088 h 828211"/>
              <a:gd name="connsiteX34" fmla="*/ 489171 w 2190480"/>
              <a:gd name="connsiteY34" fmla="*/ 629576 h 828211"/>
              <a:gd name="connsiteX35" fmla="*/ 562417 w 2190480"/>
              <a:gd name="connsiteY35" fmla="*/ 702822 h 828211"/>
              <a:gd name="connsiteX36" fmla="*/ 636905 w 2190480"/>
              <a:gd name="connsiteY36" fmla="*/ 629576 h 828211"/>
              <a:gd name="connsiteX37" fmla="*/ 562417 w 2190480"/>
              <a:gd name="connsiteY37" fmla="*/ 555088 h 828211"/>
              <a:gd name="connsiteX38" fmla="*/ 1584514 w 2190480"/>
              <a:gd name="connsiteY38" fmla="*/ 433953 h 828211"/>
              <a:gd name="connsiteX39" fmla="*/ 1736312 w 2190480"/>
              <a:gd name="connsiteY39" fmla="*/ 433953 h 828211"/>
              <a:gd name="connsiteX40" fmla="*/ 1800486 w 2190480"/>
              <a:gd name="connsiteY40" fmla="*/ 497704 h 828211"/>
              <a:gd name="connsiteX41" fmla="*/ 1736312 w 2190480"/>
              <a:gd name="connsiteY41" fmla="*/ 560205 h 828211"/>
              <a:gd name="connsiteX42" fmla="*/ 1723970 w 2190480"/>
              <a:gd name="connsiteY42" fmla="*/ 560205 h 828211"/>
              <a:gd name="connsiteX43" fmla="*/ 1723970 w 2190480"/>
              <a:gd name="connsiteY43" fmla="*/ 758957 h 828211"/>
              <a:gd name="connsiteX44" fmla="*/ 1661030 w 2190480"/>
              <a:gd name="connsiteY44" fmla="*/ 822708 h 828211"/>
              <a:gd name="connsiteX45" fmla="*/ 1598090 w 2190480"/>
              <a:gd name="connsiteY45" fmla="*/ 765207 h 828211"/>
              <a:gd name="connsiteX46" fmla="*/ 1598090 w 2190480"/>
              <a:gd name="connsiteY46" fmla="*/ 560205 h 828211"/>
              <a:gd name="connsiteX47" fmla="*/ 1584514 w 2190480"/>
              <a:gd name="connsiteY47" fmla="*/ 560205 h 828211"/>
              <a:gd name="connsiteX48" fmla="*/ 1521574 w 2190480"/>
              <a:gd name="connsiteY48" fmla="*/ 497704 h 828211"/>
              <a:gd name="connsiteX49" fmla="*/ 1584514 w 2190480"/>
              <a:gd name="connsiteY49" fmla="*/ 433953 h 828211"/>
              <a:gd name="connsiteX50" fmla="*/ 1222520 w 2190480"/>
              <a:gd name="connsiteY50" fmla="*/ 433953 h 828211"/>
              <a:gd name="connsiteX51" fmla="*/ 1286006 w 2190480"/>
              <a:gd name="connsiteY51" fmla="*/ 490097 h 828211"/>
              <a:gd name="connsiteX52" fmla="*/ 1286006 w 2190480"/>
              <a:gd name="connsiteY52" fmla="*/ 659775 h 828211"/>
              <a:gd name="connsiteX53" fmla="*/ 1332064 w 2190480"/>
              <a:gd name="connsiteY53" fmla="*/ 702194 h 828211"/>
              <a:gd name="connsiteX54" fmla="*/ 1376880 w 2190480"/>
              <a:gd name="connsiteY54" fmla="*/ 659775 h 828211"/>
              <a:gd name="connsiteX55" fmla="*/ 1376880 w 2190480"/>
              <a:gd name="connsiteY55" fmla="*/ 490097 h 828211"/>
              <a:gd name="connsiteX56" fmla="*/ 1440366 w 2190480"/>
              <a:gd name="connsiteY56" fmla="*/ 433953 h 828211"/>
              <a:gd name="connsiteX57" fmla="*/ 1503852 w 2190480"/>
              <a:gd name="connsiteY57" fmla="*/ 490097 h 828211"/>
              <a:gd name="connsiteX58" fmla="*/ 1503852 w 2190480"/>
              <a:gd name="connsiteY58" fmla="*/ 673499 h 828211"/>
              <a:gd name="connsiteX59" fmla="*/ 1332064 w 2190480"/>
              <a:gd name="connsiteY59" fmla="*/ 828205 h 828211"/>
              <a:gd name="connsiteX60" fmla="*/ 1159032 w 2190480"/>
              <a:gd name="connsiteY60" fmla="*/ 673499 h 828211"/>
              <a:gd name="connsiteX61" fmla="*/ 1159032 w 2190480"/>
              <a:gd name="connsiteY61" fmla="*/ 490097 h 828211"/>
              <a:gd name="connsiteX62" fmla="*/ 1222520 w 2190480"/>
              <a:gd name="connsiteY62" fmla="*/ 433953 h 828211"/>
              <a:gd name="connsiteX63" fmla="*/ 837780 w 2190480"/>
              <a:gd name="connsiteY63" fmla="*/ 433953 h 828211"/>
              <a:gd name="connsiteX64" fmla="*/ 845222 w 2190480"/>
              <a:gd name="connsiteY64" fmla="*/ 433953 h 828211"/>
              <a:gd name="connsiteX65" fmla="*/ 887394 w 2190480"/>
              <a:gd name="connsiteY65" fmla="*/ 455272 h 828211"/>
              <a:gd name="connsiteX66" fmla="*/ 992826 w 2190480"/>
              <a:gd name="connsiteY66" fmla="*/ 589453 h 828211"/>
              <a:gd name="connsiteX67" fmla="*/ 992826 w 2190480"/>
              <a:gd name="connsiteY67" fmla="*/ 496655 h 828211"/>
              <a:gd name="connsiteX68" fmla="*/ 1056084 w 2190480"/>
              <a:gd name="connsiteY68" fmla="*/ 433953 h 828211"/>
              <a:gd name="connsiteX69" fmla="*/ 1119344 w 2190480"/>
              <a:gd name="connsiteY69" fmla="*/ 489131 h 828211"/>
              <a:gd name="connsiteX70" fmla="*/ 1119344 w 2190480"/>
              <a:gd name="connsiteY70" fmla="*/ 758748 h 828211"/>
              <a:gd name="connsiteX71" fmla="*/ 1054844 w 2190480"/>
              <a:gd name="connsiteY71" fmla="*/ 822704 h 828211"/>
              <a:gd name="connsiteX72" fmla="*/ 1048642 w 2190480"/>
              <a:gd name="connsiteY72" fmla="*/ 822704 h 828211"/>
              <a:gd name="connsiteX73" fmla="*/ 1006470 w 2190480"/>
              <a:gd name="connsiteY73" fmla="*/ 801385 h 828211"/>
              <a:gd name="connsiteX74" fmla="*/ 901038 w 2190480"/>
              <a:gd name="connsiteY74" fmla="*/ 667204 h 828211"/>
              <a:gd name="connsiteX75" fmla="*/ 901038 w 2190480"/>
              <a:gd name="connsiteY75" fmla="*/ 760002 h 828211"/>
              <a:gd name="connsiteX76" fmla="*/ 837780 w 2190480"/>
              <a:gd name="connsiteY76" fmla="*/ 822704 h 828211"/>
              <a:gd name="connsiteX77" fmla="*/ 774520 w 2190480"/>
              <a:gd name="connsiteY77" fmla="*/ 766272 h 828211"/>
              <a:gd name="connsiteX78" fmla="*/ 774520 w 2190480"/>
              <a:gd name="connsiteY78" fmla="*/ 496655 h 828211"/>
              <a:gd name="connsiteX79" fmla="*/ 837780 w 2190480"/>
              <a:gd name="connsiteY79" fmla="*/ 433953 h 828211"/>
              <a:gd name="connsiteX80" fmla="*/ 77864 w 2190480"/>
              <a:gd name="connsiteY80" fmla="*/ 433953 h 828211"/>
              <a:gd name="connsiteX81" fmla="*/ 174266 w 2190480"/>
              <a:gd name="connsiteY81" fmla="*/ 433953 h 828211"/>
              <a:gd name="connsiteX82" fmla="*/ 313926 w 2190480"/>
              <a:gd name="connsiteY82" fmla="*/ 517704 h 828211"/>
              <a:gd name="connsiteX83" fmla="*/ 344824 w 2190480"/>
              <a:gd name="connsiteY83" fmla="*/ 627705 h 828211"/>
              <a:gd name="connsiteX84" fmla="*/ 313926 w 2190480"/>
              <a:gd name="connsiteY84" fmla="*/ 737707 h 828211"/>
              <a:gd name="connsiteX85" fmla="*/ 174266 w 2190480"/>
              <a:gd name="connsiteY85" fmla="*/ 822708 h 828211"/>
              <a:gd name="connsiteX86" fmla="*/ 77864 w 2190480"/>
              <a:gd name="connsiteY86" fmla="*/ 822708 h 828211"/>
              <a:gd name="connsiteX87" fmla="*/ 0 w 2190480"/>
              <a:gd name="connsiteY87" fmla="*/ 742707 h 828211"/>
              <a:gd name="connsiteX88" fmla="*/ 0 w 2190480"/>
              <a:gd name="connsiteY88" fmla="*/ 512704 h 828211"/>
              <a:gd name="connsiteX89" fmla="*/ 77864 w 2190480"/>
              <a:gd name="connsiteY89" fmla="*/ 433953 h 828211"/>
              <a:gd name="connsiteX90" fmla="*/ 562417 w 2190480"/>
              <a:gd name="connsiteY90" fmla="*/ 428458 h 828211"/>
              <a:gd name="connsiteX91" fmla="*/ 762292 w 2190480"/>
              <a:gd name="connsiteY91" fmla="*/ 629576 h 828211"/>
              <a:gd name="connsiteX92" fmla="*/ 562417 w 2190480"/>
              <a:gd name="connsiteY92" fmla="*/ 828211 h 828211"/>
              <a:gd name="connsiteX93" fmla="*/ 362543 w 2190480"/>
              <a:gd name="connsiteY93" fmla="*/ 629576 h 828211"/>
              <a:gd name="connsiteX94" fmla="*/ 562417 w 2190480"/>
              <a:gd name="connsiteY94" fmla="*/ 428458 h 828211"/>
              <a:gd name="connsiteX95" fmla="*/ 1932860 w 2190480"/>
              <a:gd name="connsiteY95" fmla="*/ 422968 h 828211"/>
              <a:gd name="connsiteX96" fmla="*/ 1983584 w 2190480"/>
              <a:gd name="connsiteY96" fmla="*/ 430394 h 828211"/>
              <a:gd name="connsiteX97" fmla="*/ 2035546 w 2190480"/>
              <a:gd name="connsiteY97" fmla="*/ 456384 h 828211"/>
              <a:gd name="connsiteX98" fmla="*/ 2056578 w 2190480"/>
              <a:gd name="connsiteY98" fmla="*/ 498463 h 828211"/>
              <a:gd name="connsiteX99" fmla="*/ 2055340 w 2190480"/>
              <a:gd name="connsiteY99" fmla="*/ 509602 h 828211"/>
              <a:gd name="connsiteX100" fmla="*/ 2024410 w 2190480"/>
              <a:gd name="connsiteY100" fmla="*/ 543017 h 828211"/>
              <a:gd name="connsiteX101" fmla="*/ 1987296 w 2190480"/>
              <a:gd name="connsiteY101" fmla="*/ 541780 h 828211"/>
              <a:gd name="connsiteX102" fmla="*/ 1953892 w 2190480"/>
              <a:gd name="connsiteY102" fmla="*/ 524453 h 828211"/>
              <a:gd name="connsiteX103" fmla="*/ 1932860 w 2190480"/>
              <a:gd name="connsiteY103" fmla="*/ 519503 h 828211"/>
              <a:gd name="connsiteX104" fmla="*/ 1924200 w 2190480"/>
              <a:gd name="connsiteY104" fmla="*/ 521978 h 828211"/>
              <a:gd name="connsiteX105" fmla="*/ 1915540 w 2190480"/>
              <a:gd name="connsiteY105" fmla="*/ 535592 h 828211"/>
              <a:gd name="connsiteX106" fmla="*/ 1921726 w 2190480"/>
              <a:gd name="connsiteY106" fmla="*/ 547968 h 828211"/>
              <a:gd name="connsiteX107" fmla="*/ 1932860 w 2190480"/>
              <a:gd name="connsiteY107" fmla="*/ 552918 h 828211"/>
              <a:gd name="connsiteX108" fmla="*/ 1984822 w 2190480"/>
              <a:gd name="connsiteY108" fmla="*/ 570245 h 828211"/>
              <a:gd name="connsiteX109" fmla="*/ 2013276 w 2190480"/>
              <a:gd name="connsiteY109" fmla="*/ 583859 h 828211"/>
              <a:gd name="connsiteX110" fmla="*/ 2055340 w 2190480"/>
              <a:gd name="connsiteY110" fmla="*/ 624701 h 828211"/>
              <a:gd name="connsiteX111" fmla="*/ 2075134 w 2190480"/>
              <a:gd name="connsiteY111" fmla="*/ 692770 h 828211"/>
              <a:gd name="connsiteX112" fmla="*/ 2065238 w 2190480"/>
              <a:gd name="connsiteY112" fmla="*/ 742275 h 828211"/>
              <a:gd name="connsiteX113" fmla="*/ 1946470 w 2190480"/>
              <a:gd name="connsiteY113" fmla="*/ 822720 h 828211"/>
              <a:gd name="connsiteX114" fmla="*/ 1945232 w 2190480"/>
              <a:gd name="connsiteY114" fmla="*/ 822720 h 828211"/>
              <a:gd name="connsiteX115" fmla="*/ 1939046 w 2190480"/>
              <a:gd name="connsiteY115" fmla="*/ 822720 h 828211"/>
              <a:gd name="connsiteX116" fmla="*/ 1821514 w 2190480"/>
              <a:gd name="connsiteY116" fmla="*/ 778166 h 828211"/>
              <a:gd name="connsiteX117" fmla="*/ 1801720 w 2190480"/>
              <a:gd name="connsiteY117" fmla="*/ 732374 h 828211"/>
              <a:gd name="connsiteX118" fmla="*/ 1804194 w 2190480"/>
              <a:gd name="connsiteY118" fmla="*/ 713810 h 828211"/>
              <a:gd name="connsiteX119" fmla="*/ 1831412 w 2190480"/>
              <a:gd name="connsiteY119" fmla="*/ 681631 h 828211"/>
              <a:gd name="connsiteX120" fmla="*/ 1878424 w 2190480"/>
              <a:gd name="connsiteY120" fmla="*/ 684107 h 828211"/>
              <a:gd name="connsiteX121" fmla="*/ 1895746 w 2190480"/>
              <a:gd name="connsiteY121" fmla="*/ 692770 h 828211"/>
              <a:gd name="connsiteX122" fmla="*/ 1915540 w 2190480"/>
              <a:gd name="connsiteY122" fmla="*/ 702671 h 828211"/>
              <a:gd name="connsiteX123" fmla="*/ 1934098 w 2190480"/>
              <a:gd name="connsiteY123" fmla="*/ 708859 h 828211"/>
              <a:gd name="connsiteX124" fmla="*/ 1937808 w 2190480"/>
              <a:gd name="connsiteY124" fmla="*/ 710097 h 828211"/>
              <a:gd name="connsiteX125" fmla="*/ 1947706 w 2190480"/>
              <a:gd name="connsiteY125" fmla="*/ 705146 h 828211"/>
              <a:gd name="connsiteX126" fmla="*/ 1953892 w 2190480"/>
              <a:gd name="connsiteY126" fmla="*/ 691532 h 828211"/>
              <a:gd name="connsiteX127" fmla="*/ 1953892 w 2190480"/>
              <a:gd name="connsiteY127" fmla="*/ 689057 h 828211"/>
              <a:gd name="connsiteX128" fmla="*/ 1950180 w 2190480"/>
              <a:gd name="connsiteY128" fmla="*/ 679156 h 828211"/>
              <a:gd name="connsiteX129" fmla="*/ 1942758 w 2190480"/>
              <a:gd name="connsiteY129" fmla="*/ 672968 h 828211"/>
              <a:gd name="connsiteX130" fmla="*/ 1926674 w 2190480"/>
              <a:gd name="connsiteY130" fmla="*/ 668017 h 828211"/>
              <a:gd name="connsiteX131" fmla="*/ 1905642 w 2190480"/>
              <a:gd name="connsiteY131" fmla="*/ 664305 h 828211"/>
              <a:gd name="connsiteX132" fmla="*/ 1835124 w 2190480"/>
              <a:gd name="connsiteY132" fmla="*/ 622225 h 828211"/>
              <a:gd name="connsiteX133" fmla="*/ 1804194 w 2190480"/>
              <a:gd name="connsiteY133" fmla="*/ 541780 h 828211"/>
              <a:gd name="connsiteX134" fmla="*/ 1835124 w 2190480"/>
              <a:gd name="connsiteY134" fmla="*/ 462572 h 828211"/>
              <a:gd name="connsiteX135" fmla="*/ 1888322 w 2190480"/>
              <a:gd name="connsiteY135" fmla="*/ 429156 h 828211"/>
              <a:gd name="connsiteX136" fmla="*/ 1932860 w 2190480"/>
              <a:gd name="connsiteY136" fmla="*/ 422968 h 828211"/>
              <a:gd name="connsiteX137" fmla="*/ 125704 w 2190480"/>
              <a:gd name="connsiteY137" fmla="*/ 132427 h 828211"/>
              <a:gd name="connsiteX138" fmla="*/ 125704 w 2190480"/>
              <a:gd name="connsiteY138" fmla="*/ 266092 h 828211"/>
              <a:gd name="connsiteX139" fmla="*/ 165531 w 2190480"/>
              <a:gd name="connsiteY139" fmla="*/ 266092 h 828211"/>
              <a:gd name="connsiteX140" fmla="*/ 210336 w 2190480"/>
              <a:gd name="connsiteY140" fmla="*/ 237626 h 828211"/>
              <a:gd name="connsiteX141" fmla="*/ 221537 w 2190480"/>
              <a:gd name="connsiteY141" fmla="*/ 200497 h 828211"/>
              <a:gd name="connsiteX142" fmla="*/ 210336 w 2190480"/>
              <a:gd name="connsiteY142" fmla="*/ 160893 h 828211"/>
              <a:gd name="connsiteX143" fmla="*/ 165531 w 2190480"/>
              <a:gd name="connsiteY143" fmla="*/ 132427 h 828211"/>
              <a:gd name="connsiteX144" fmla="*/ 1757362 w 2190480"/>
              <a:gd name="connsiteY144" fmla="*/ 7426 h 828211"/>
              <a:gd name="connsiteX145" fmla="*/ 1807146 w 2190480"/>
              <a:gd name="connsiteY145" fmla="*/ 28466 h 828211"/>
              <a:gd name="connsiteX146" fmla="*/ 1911692 w 2190480"/>
              <a:gd name="connsiteY146" fmla="*/ 160893 h 828211"/>
              <a:gd name="connsiteX147" fmla="*/ 1911692 w 2190480"/>
              <a:gd name="connsiteY147" fmla="*/ 70545 h 828211"/>
              <a:gd name="connsiteX148" fmla="*/ 1976410 w 2190480"/>
              <a:gd name="connsiteY148" fmla="*/ 7426 h 828211"/>
              <a:gd name="connsiteX149" fmla="*/ 2038640 w 2190480"/>
              <a:gd name="connsiteY149" fmla="*/ 63119 h 828211"/>
              <a:gd name="connsiteX150" fmla="*/ 2038640 w 2190480"/>
              <a:gd name="connsiteY150" fmla="*/ 329211 h 828211"/>
              <a:gd name="connsiteX151" fmla="*/ 1975166 w 2190480"/>
              <a:gd name="connsiteY151" fmla="*/ 392331 h 828211"/>
              <a:gd name="connsiteX152" fmla="*/ 1925382 w 2190480"/>
              <a:gd name="connsiteY152" fmla="*/ 371291 h 828211"/>
              <a:gd name="connsiteX153" fmla="*/ 1819592 w 2190480"/>
              <a:gd name="connsiteY153" fmla="*/ 237626 h 828211"/>
              <a:gd name="connsiteX154" fmla="*/ 1819592 w 2190480"/>
              <a:gd name="connsiteY154" fmla="*/ 329211 h 828211"/>
              <a:gd name="connsiteX155" fmla="*/ 1756118 w 2190480"/>
              <a:gd name="connsiteY155" fmla="*/ 392331 h 828211"/>
              <a:gd name="connsiteX156" fmla="*/ 1693888 w 2190480"/>
              <a:gd name="connsiteY156" fmla="*/ 336637 h 828211"/>
              <a:gd name="connsiteX157" fmla="*/ 1693888 w 2190480"/>
              <a:gd name="connsiteY157" fmla="*/ 70545 h 828211"/>
              <a:gd name="connsiteX158" fmla="*/ 1757362 w 2190480"/>
              <a:gd name="connsiteY158" fmla="*/ 7426 h 828211"/>
              <a:gd name="connsiteX159" fmla="*/ 1215964 w 2190480"/>
              <a:gd name="connsiteY159" fmla="*/ 7426 h 828211"/>
              <a:gd name="connsiteX160" fmla="*/ 1278194 w 2190480"/>
              <a:gd name="connsiteY160" fmla="*/ 70545 h 828211"/>
              <a:gd name="connsiteX161" fmla="*/ 1278194 w 2190480"/>
              <a:gd name="connsiteY161" fmla="*/ 160893 h 828211"/>
              <a:gd name="connsiteX162" fmla="*/ 1383984 w 2190480"/>
              <a:gd name="connsiteY162" fmla="*/ 27228 h 828211"/>
              <a:gd name="connsiteX163" fmla="*/ 1430034 w 2190480"/>
              <a:gd name="connsiteY163" fmla="*/ 7426 h 828211"/>
              <a:gd name="connsiteX164" fmla="*/ 1493508 w 2190480"/>
              <a:gd name="connsiteY164" fmla="*/ 71783 h 828211"/>
              <a:gd name="connsiteX165" fmla="*/ 1481062 w 2190480"/>
              <a:gd name="connsiteY165" fmla="*/ 110150 h 828211"/>
              <a:gd name="connsiteX166" fmla="*/ 1405142 w 2190480"/>
              <a:gd name="connsiteY166" fmla="*/ 196784 h 828211"/>
              <a:gd name="connsiteX167" fmla="*/ 1481062 w 2190480"/>
              <a:gd name="connsiteY167" fmla="*/ 290844 h 828211"/>
              <a:gd name="connsiteX168" fmla="*/ 1493508 w 2190480"/>
              <a:gd name="connsiteY168" fmla="*/ 329211 h 828211"/>
              <a:gd name="connsiteX169" fmla="*/ 1430034 w 2190480"/>
              <a:gd name="connsiteY169" fmla="*/ 393568 h 828211"/>
              <a:gd name="connsiteX170" fmla="*/ 1383984 w 2190480"/>
              <a:gd name="connsiteY170" fmla="*/ 373766 h 828211"/>
              <a:gd name="connsiteX171" fmla="*/ 1278194 w 2190480"/>
              <a:gd name="connsiteY171" fmla="*/ 238864 h 828211"/>
              <a:gd name="connsiteX172" fmla="*/ 1278194 w 2190480"/>
              <a:gd name="connsiteY172" fmla="*/ 329211 h 828211"/>
              <a:gd name="connsiteX173" fmla="*/ 1214720 w 2190480"/>
              <a:gd name="connsiteY173" fmla="*/ 391093 h 828211"/>
              <a:gd name="connsiteX174" fmla="*/ 1151246 w 2190480"/>
              <a:gd name="connsiteY174" fmla="*/ 336637 h 828211"/>
              <a:gd name="connsiteX175" fmla="*/ 1151246 w 2190480"/>
              <a:gd name="connsiteY175" fmla="*/ 70545 h 828211"/>
              <a:gd name="connsiteX176" fmla="*/ 1215964 w 2190480"/>
              <a:gd name="connsiteY176" fmla="*/ 7426 h 828211"/>
              <a:gd name="connsiteX177" fmla="*/ 441830 w 2190480"/>
              <a:gd name="connsiteY177" fmla="*/ 7426 h 828211"/>
              <a:gd name="connsiteX178" fmla="*/ 505304 w 2190480"/>
              <a:gd name="connsiteY178" fmla="*/ 63119 h 828211"/>
              <a:gd name="connsiteX179" fmla="*/ 505304 w 2190480"/>
              <a:gd name="connsiteY179" fmla="*/ 231438 h 828211"/>
              <a:gd name="connsiteX180" fmla="*/ 551354 w 2190480"/>
              <a:gd name="connsiteY180" fmla="*/ 274755 h 828211"/>
              <a:gd name="connsiteX181" fmla="*/ 596159 w 2190480"/>
              <a:gd name="connsiteY181" fmla="*/ 231438 h 828211"/>
              <a:gd name="connsiteX182" fmla="*/ 596159 w 2190480"/>
              <a:gd name="connsiteY182" fmla="*/ 63119 h 828211"/>
              <a:gd name="connsiteX183" fmla="*/ 660878 w 2190480"/>
              <a:gd name="connsiteY183" fmla="*/ 7426 h 828211"/>
              <a:gd name="connsiteX184" fmla="*/ 724352 w 2190480"/>
              <a:gd name="connsiteY184" fmla="*/ 63119 h 828211"/>
              <a:gd name="connsiteX185" fmla="*/ 724352 w 2190480"/>
              <a:gd name="connsiteY185" fmla="*/ 245052 h 828211"/>
              <a:gd name="connsiteX186" fmla="*/ 551354 w 2190480"/>
              <a:gd name="connsiteY186" fmla="*/ 398519 h 828211"/>
              <a:gd name="connsiteX187" fmla="*/ 379600 w 2190480"/>
              <a:gd name="connsiteY187" fmla="*/ 245052 h 828211"/>
              <a:gd name="connsiteX188" fmla="*/ 379600 w 2190480"/>
              <a:gd name="connsiteY188" fmla="*/ 63119 h 828211"/>
              <a:gd name="connsiteX189" fmla="*/ 441830 w 2190480"/>
              <a:gd name="connsiteY189" fmla="*/ 7426 h 828211"/>
              <a:gd name="connsiteX190" fmla="*/ 1588098 w 2190480"/>
              <a:gd name="connsiteY190" fmla="*/ 6188 h 828211"/>
              <a:gd name="connsiteX191" fmla="*/ 1651572 w 2190480"/>
              <a:gd name="connsiteY191" fmla="*/ 69308 h 828211"/>
              <a:gd name="connsiteX192" fmla="*/ 1651572 w 2190480"/>
              <a:gd name="connsiteY192" fmla="*/ 327974 h 828211"/>
              <a:gd name="connsiteX193" fmla="*/ 1588098 w 2190480"/>
              <a:gd name="connsiteY193" fmla="*/ 391093 h 828211"/>
              <a:gd name="connsiteX194" fmla="*/ 1524624 w 2190480"/>
              <a:gd name="connsiteY194" fmla="*/ 335399 h 828211"/>
              <a:gd name="connsiteX195" fmla="*/ 1524624 w 2190480"/>
              <a:gd name="connsiteY195" fmla="*/ 69308 h 828211"/>
              <a:gd name="connsiteX196" fmla="*/ 1588098 w 2190480"/>
              <a:gd name="connsiteY196" fmla="*/ 6188 h 828211"/>
              <a:gd name="connsiteX197" fmla="*/ 1039234 w 2190480"/>
              <a:gd name="connsiteY197" fmla="*/ 6188 h 828211"/>
              <a:gd name="connsiteX198" fmla="*/ 1102708 w 2190480"/>
              <a:gd name="connsiteY198" fmla="*/ 63119 h 828211"/>
              <a:gd name="connsiteX199" fmla="*/ 1102708 w 2190480"/>
              <a:gd name="connsiteY199" fmla="*/ 327974 h 828211"/>
              <a:gd name="connsiteX200" fmla="*/ 1039234 w 2190480"/>
              <a:gd name="connsiteY200" fmla="*/ 391093 h 828211"/>
              <a:gd name="connsiteX201" fmla="*/ 990694 w 2190480"/>
              <a:gd name="connsiteY201" fmla="*/ 370053 h 828211"/>
              <a:gd name="connsiteX202" fmla="*/ 884904 w 2190480"/>
              <a:gd name="connsiteY202" fmla="*/ 237626 h 828211"/>
              <a:gd name="connsiteX203" fmla="*/ 884904 w 2190480"/>
              <a:gd name="connsiteY203" fmla="*/ 329211 h 828211"/>
              <a:gd name="connsiteX204" fmla="*/ 821430 w 2190480"/>
              <a:gd name="connsiteY204" fmla="*/ 391093 h 828211"/>
              <a:gd name="connsiteX205" fmla="*/ 757956 w 2190480"/>
              <a:gd name="connsiteY205" fmla="*/ 336637 h 828211"/>
              <a:gd name="connsiteX206" fmla="*/ 757956 w 2190480"/>
              <a:gd name="connsiteY206" fmla="*/ 69308 h 828211"/>
              <a:gd name="connsiteX207" fmla="*/ 822674 w 2190480"/>
              <a:gd name="connsiteY207" fmla="*/ 7426 h 828211"/>
              <a:gd name="connsiteX208" fmla="*/ 827652 w 2190480"/>
              <a:gd name="connsiteY208" fmla="*/ 7426 h 828211"/>
              <a:gd name="connsiteX209" fmla="*/ 871214 w 2190480"/>
              <a:gd name="connsiteY209" fmla="*/ 28466 h 828211"/>
              <a:gd name="connsiteX210" fmla="*/ 975760 w 2190480"/>
              <a:gd name="connsiteY210" fmla="*/ 160893 h 828211"/>
              <a:gd name="connsiteX211" fmla="*/ 975760 w 2190480"/>
              <a:gd name="connsiteY211" fmla="*/ 69308 h 828211"/>
              <a:gd name="connsiteX212" fmla="*/ 1039234 w 2190480"/>
              <a:gd name="connsiteY212" fmla="*/ 6188 h 828211"/>
              <a:gd name="connsiteX213" fmla="*/ 78409 w 2190480"/>
              <a:gd name="connsiteY213" fmla="*/ 6188 h 828211"/>
              <a:gd name="connsiteX214" fmla="*/ 175487 w 2190480"/>
              <a:gd name="connsiteY214" fmla="*/ 6188 h 828211"/>
              <a:gd name="connsiteX215" fmla="*/ 316126 w 2190480"/>
              <a:gd name="connsiteY215" fmla="*/ 90347 h 828211"/>
              <a:gd name="connsiteX216" fmla="*/ 347241 w 2190480"/>
              <a:gd name="connsiteY216" fmla="*/ 198022 h 828211"/>
              <a:gd name="connsiteX217" fmla="*/ 316126 w 2190480"/>
              <a:gd name="connsiteY217" fmla="*/ 306934 h 828211"/>
              <a:gd name="connsiteX218" fmla="*/ 175487 w 2190480"/>
              <a:gd name="connsiteY218" fmla="*/ 391093 h 828211"/>
              <a:gd name="connsiteX219" fmla="*/ 78409 w 2190480"/>
              <a:gd name="connsiteY219" fmla="*/ 391093 h 828211"/>
              <a:gd name="connsiteX220" fmla="*/ 0 w 2190480"/>
              <a:gd name="connsiteY220" fmla="*/ 313122 h 828211"/>
              <a:gd name="connsiteX221" fmla="*/ 0 w 2190480"/>
              <a:gd name="connsiteY221" fmla="*/ 85397 h 828211"/>
              <a:gd name="connsiteX222" fmla="*/ 78409 w 2190480"/>
              <a:gd name="connsiteY222" fmla="*/ 6188 h 828211"/>
              <a:gd name="connsiteX223" fmla="*/ 2130740 w 2190480"/>
              <a:gd name="connsiteY223" fmla="*/ 0 h 828211"/>
              <a:gd name="connsiteX224" fmla="*/ 2190480 w 2190480"/>
              <a:gd name="connsiteY224" fmla="*/ 58169 h 828211"/>
              <a:gd name="connsiteX225" fmla="*/ 2190480 w 2190480"/>
              <a:gd name="connsiteY225" fmla="*/ 63119 h 828211"/>
              <a:gd name="connsiteX226" fmla="*/ 2178034 w 2190480"/>
              <a:gd name="connsiteY226" fmla="*/ 126239 h 828211"/>
              <a:gd name="connsiteX227" fmla="*/ 2125760 w 2190480"/>
              <a:gd name="connsiteY227" fmla="*/ 168318 h 828211"/>
              <a:gd name="connsiteX228" fmla="*/ 2074732 w 2190480"/>
              <a:gd name="connsiteY228" fmla="*/ 126239 h 828211"/>
              <a:gd name="connsiteX229" fmla="*/ 2072244 w 2190480"/>
              <a:gd name="connsiteY229" fmla="*/ 58169 h 828211"/>
              <a:gd name="connsiteX230" fmla="*/ 2130740 w 2190480"/>
              <a:gd name="connsiteY230" fmla="*/ 0 h 8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2190480" h="828211">
                <a:moveTo>
                  <a:pt x="2135812" y="770776"/>
                </a:moveTo>
                <a:lnTo>
                  <a:pt x="2135812" y="785758"/>
                </a:lnTo>
                <a:lnTo>
                  <a:pt x="2144420" y="784509"/>
                </a:lnTo>
                <a:cubicBezTo>
                  <a:pt x="2150570" y="784509"/>
                  <a:pt x="2155488" y="784509"/>
                  <a:pt x="2155488" y="777019"/>
                </a:cubicBezTo>
                <a:cubicBezTo>
                  <a:pt x="2155488" y="772025"/>
                  <a:pt x="2150570" y="770776"/>
                  <a:pt x="2145650" y="770776"/>
                </a:cubicBezTo>
                <a:close/>
                <a:moveTo>
                  <a:pt x="2128434" y="765783"/>
                </a:moveTo>
                <a:lnTo>
                  <a:pt x="2145650" y="765783"/>
                </a:lnTo>
                <a:cubicBezTo>
                  <a:pt x="2156718" y="765783"/>
                  <a:pt x="2162868" y="769528"/>
                  <a:pt x="2162868" y="778267"/>
                </a:cubicBezTo>
                <a:cubicBezTo>
                  <a:pt x="2162868" y="787006"/>
                  <a:pt x="2156718" y="790751"/>
                  <a:pt x="2150570" y="792000"/>
                </a:cubicBezTo>
                <a:lnTo>
                  <a:pt x="2164098" y="811975"/>
                </a:lnTo>
                <a:lnTo>
                  <a:pt x="2156718" y="811975"/>
                </a:lnTo>
                <a:lnTo>
                  <a:pt x="2143190" y="792000"/>
                </a:lnTo>
                <a:lnTo>
                  <a:pt x="2135812" y="792000"/>
                </a:lnTo>
                <a:lnTo>
                  <a:pt x="2135812" y="811975"/>
                </a:lnTo>
                <a:lnTo>
                  <a:pt x="2128434" y="811975"/>
                </a:lnTo>
                <a:close/>
                <a:moveTo>
                  <a:pt x="2144420" y="754547"/>
                </a:moveTo>
                <a:cubicBezTo>
                  <a:pt x="2125974" y="754547"/>
                  <a:pt x="2111216" y="768279"/>
                  <a:pt x="2111216" y="788254"/>
                </a:cubicBezTo>
                <a:cubicBezTo>
                  <a:pt x="2111216" y="808230"/>
                  <a:pt x="2125974" y="823211"/>
                  <a:pt x="2144420" y="823211"/>
                </a:cubicBezTo>
                <a:cubicBezTo>
                  <a:pt x="2161638" y="823211"/>
                  <a:pt x="2176396" y="806981"/>
                  <a:pt x="2176396" y="788254"/>
                </a:cubicBezTo>
                <a:cubicBezTo>
                  <a:pt x="2176396" y="768279"/>
                  <a:pt x="2162868" y="754547"/>
                  <a:pt x="2144420" y="754547"/>
                </a:cubicBezTo>
                <a:close/>
                <a:moveTo>
                  <a:pt x="2144420" y="747056"/>
                </a:moveTo>
                <a:lnTo>
                  <a:pt x="2145650" y="747056"/>
                </a:lnTo>
                <a:cubicBezTo>
                  <a:pt x="2167786" y="747056"/>
                  <a:pt x="2185004" y="765783"/>
                  <a:pt x="2185004" y="788254"/>
                </a:cubicBezTo>
                <a:cubicBezTo>
                  <a:pt x="2185004" y="811975"/>
                  <a:pt x="2166558" y="828205"/>
                  <a:pt x="2144420" y="828205"/>
                </a:cubicBezTo>
                <a:cubicBezTo>
                  <a:pt x="2121054" y="828205"/>
                  <a:pt x="2103836" y="811975"/>
                  <a:pt x="2103836" y="788254"/>
                </a:cubicBezTo>
                <a:cubicBezTo>
                  <a:pt x="2103836" y="765783"/>
                  <a:pt x="2121054" y="747056"/>
                  <a:pt x="2144420" y="747056"/>
                </a:cubicBezTo>
                <a:close/>
                <a:moveTo>
                  <a:pt x="124829" y="560205"/>
                </a:moveTo>
                <a:lnTo>
                  <a:pt x="124829" y="696456"/>
                </a:lnTo>
                <a:lnTo>
                  <a:pt x="164378" y="696456"/>
                </a:lnTo>
                <a:cubicBezTo>
                  <a:pt x="182917" y="692706"/>
                  <a:pt x="197749" y="682706"/>
                  <a:pt x="208872" y="667706"/>
                </a:cubicBezTo>
                <a:cubicBezTo>
                  <a:pt x="216288" y="656456"/>
                  <a:pt x="219995" y="641456"/>
                  <a:pt x="219995" y="628956"/>
                </a:cubicBezTo>
                <a:cubicBezTo>
                  <a:pt x="219995" y="615205"/>
                  <a:pt x="216288" y="602705"/>
                  <a:pt x="208872" y="590205"/>
                </a:cubicBezTo>
                <a:cubicBezTo>
                  <a:pt x="197749" y="575205"/>
                  <a:pt x="181682" y="565205"/>
                  <a:pt x="164378" y="560205"/>
                </a:cubicBezTo>
                <a:close/>
                <a:moveTo>
                  <a:pt x="562417" y="555088"/>
                </a:moveTo>
                <a:cubicBezTo>
                  <a:pt x="522691" y="555088"/>
                  <a:pt x="489171" y="588607"/>
                  <a:pt x="489171" y="629576"/>
                </a:cubicBezTo>
                <a:cubicBezTo>
                  <a:pt x="489171" y="669303"/>
                  <a:pt x="522691" y="702822"/>
                  <a:pt x="562417" y="702822"/>
                </a:cubicBezTo>
                <a:cubicBezTo>
                  <a:pt x="603385" y="702822"/>
                  <a:pt x="636905" y="669303"/>
                  <a:pt x="636905" y="629576"/>
                </a:cubicBezTo>
                <a:cubicBezTo>
                  <a:pt x="636905" y="588607"/>
                  <a:pt x="603385" y="555088"/>
                  <a:pt x="562417" y="555088"/>
                </a:cubicBezTo>
                <a:close/>
                <a:moveTo>
                  <a:pt x="1584514" y="433953"/>
                </a:moveTo>
                <a:lnTo>
                  <a:pt x="1736312" y="433953"/>
                </a:lnTo>
                <a:cubicBezTo>
                  <a:pt x="1770866" y="433953"/>
                  <a:pt x="1800486" y="462703"/>
                  <a:pt x="1800486" y="497704"/>
                </a:cubicBezTo>
                <a:cubicBezTo>
                  <a:pt x="1800486" y="531454"/>
                  <a:pt x="1770866" y="560205"/>
                  <a:pt x="1736312" y="560205"/>
                </a:cubicBezTo>
                <a:lnTo>
                  <a:pt x="1723970" y="560205"/>
                </a:lnTo>
                <a:lnTo>
                  <a:pt x="1723970" y="758957"/>
                </a:lnTo>
                <a:cubicBezTo>
                  <a:pt x="1722736" y="793958"/>
                  <a:pt x="1695586" y="822708"/>
                  <a:pt x="1661030" y="822708"/>
                </a:cubicBezTo>
                <a:cubicBezTo>
                  <a:pt x="1628942" y="822708"/>
                  <a:pt x="1600558" y="798958"/>
                  <a:pt x="1598090" y="765207"/>
                </a:cubicBezTo>
                <a:lnTo>
                  <a:pt x="1598090" y="560205"/>
                </a:lnTo>
                <a:lnTo>
                  <a:pt x="1584514" y="560205"/>
                </a:lnTo>
                <a:cubicBezTo>
                  <a:pt x="1549958" y="560205"/>
                  <a:pt x="1521574" y="531454"/>
                  <a:pt x="1521574" y="497704"/>
                </a:cubicBezTo>
                <a:cubicBezTo>
                  <a:pt x="1521574" y="462703"/>
                  <a:pt x="1549958" y="433953"/>
                  <a:pt x="1584514" y="433953"/>
                </a:cubicBezTo>
                <a:close/>
                <a:moveTo>
                  <a:pt x="1222520" y="433953"/>
                </a:moveTo>
                <a:cubicBezTo>
                  <a:pt x="1254886" y="433953"/>
                  <a:pt x="1282272" y="458906"/>
                  <a:pt x="1286006" y="490097"/>
                </a:cubicBezTo>
                <a:lnTo>
                  <a:pt x="1286006" y="659775"/>
                </a:lnTo>
                <a:cubicBezTo>
                  <a:pt x="1287250" y="683480"/>
                  <a:pt x="1307168" y="702194"/>
                  <a:pt x="1332064" y="702194"/>
                </a:cubicBezTo>
                <a:cubicBezTo>
                  <a:pt x="1354472" y="702194"/>
                  <a:pt x="1375634" y="683480"/>
                  <a:pt x="1376880" y="659775"/>
                </a:cubicBezTo>
                <a:lnTo>
                  <a:pt x="1376880" y="490097"/>
                </a:lnTo>
                <a:cubicBezTo>
                  <a:pt x="1380614" y="458906"/>
                  <a:pt x="1408000" y="433953"/>
                  <a:pt x="1440366" y="433953"/>
                </a:cubicBezTo>
                <a:cubicBezTo>
                  <a:pt x="1473976" y="433953"/>
                  <a:pt x="1500118" y="458906"/>
                  <a:pt x="1503852" y="490097"/>
                </a:cubicBezTo>
                <a:lnTo>
                  <a:pt x="1503852" y="673499"/>
                </a:lnTo>
                <a:cubicBezTo>
                  <a:pt x="1495138" y="762081"/>
                  <a:pt x="1420448" y="828205"/>
                  <a:pt x="1332064" y="828205"/>
                </a:cubicBezTo>
                <a:cubicBezTo>
                  <a:pt x="1241192" y="828205"/>
                  <a:pt x="1168992" y="762081"/>
                  <a:pt x="1159032" y="673499"/>
                </a:cubicBezTo>
                <a:lnTo>
                  <a:pt x="1159032" y="490097"/>
                </a:lnTo>
                <a:cubicBezTo>
                  <a:pt x="1162768" y="458906"/>
                  <a:pt x="1190154" y="433953"/>
                  <a:pt x="1222520" y="433953"/>
                </a:cubicBezTo>
                <a:close/>
                <a:moveTo>
                  <a:pt x="837780" y="433953"/>
                </a:moveTo>
                <a:lnTo>
                  <a:pt x="845222" y="433953"/>
                </a:lnTo>
                <a:cubicBezTo>
                  <a:pt x="861346" y="433953"/>
                  <a:pt x="876230" y="441477"/>
                  <a:pt x="887394" y="455272"/>
                </a:cubicBezTo>
                <a:lnTo>
                  <a:pt x="992826" y="589453"/>
                </a:lnTo>
                <a:lnTo>
                  <a:pt x="992826" y="496655"/>
                </a:lnTo>
                <a:cubicBezTo>
                  <a:pt x="992826" y="462796"/>
                  <a:pt x="1021354" y="433953"/>
                  <a:pt x="1056084" y="433953"/>
                </a:cubicBezTo>
                <a:cubicBezTo>
                  <a:pt x="1088334" y="433953"/>
                  <a:pt x="1114382" y="457780"/>
                  <a:pt x="1119344" y="489131"/>
                </a:cubicBezTo>
                <a:lnTo>
                  <a:pt x="1119344" y="758748"/>
                </a:lnTo>
                <a:cubicBezTo>
                  <a:pt x="1119344" y="793861"/>
                  <a:pt x="1090816" y="822704"/>
                  <a:pt x="1054844" y="822704"/>
                </a:cubicBezTo>
                <a:cubicBezTo>
                  <a:pt x="1053604" y="822704"/>
                  <a:pt x="1051124" y="822704"/>
                  <a:pt x="1048642" y="822704"/>
                </a:cubicBezTo>
                <a:cubicBezTo>
                  <a:pt x="1032518" y="820196"/>
                  <a:pt x="1017634" y="813926"/>
                  <a:pt x="1006470" y="801385"/>
                </a:cubicBezTo>
                <a:lnTo>
                  <a:pt x="901038" y="667204"/>
                </a:lnTo>
                <a:lnTo>
                  <a:pt x="901038" y="760002"/>
                </a:lnTo>
                <a:cubicBezTo>
                  <a:pt x="899798" y="793861"/>
                  <a:pt x="872510" y="822704"/>
                  <a:pt x="837780" y="822704"/>
                </a:cubicBezTo>
                <a:cubicBezTo>
                  <a:pt x="805530" y="822704"/>
                  <a:pt x="778241" y="798877"/>
                  <a:pt x="774520" y="766272"/>
                </a:cubicBezTo>
                <a:lnTo>
                  <a:pt x="774520" y="496655"/>
                </a:lnTo>
                <a:cubicBezTo>
                  <a:pt x="774520" y="461542"/>
                  <a:pt x="803048" y="433953"/>
                  <a:pt x="837780" y="433953"/>
                </a:cubicBezTo>
                <a:close/>
                <a:moveTo>
                  <a:pt x="77864" y="433953"/>
                </a:moveTo>
                <a:lnTo>
                  <a:pt x="174266" y="433953"/>
                </a:lnTo>
                <a:cubicBezTo>
                  <a:pt x="232355" y="440203"/>
                  <a:pt x="279320" y="470203"/>
                  <a:pt x="313926" y="517704"/>
                </a:cubicBezTo>
                <a:cubicBezTo>
                  <a:pt x="334937" y="552705"/>
                  <a:pt x="344824" y="587705"/>
                  <a:pt x="344824" y="627705"/>
                </a:cubicBezTo>
                <a:cubicBezTo>
                  <a:pt x="344824" y="668956"/>
                  <a:pt x="334937" y="702706"/>
                  <a:pt x="313926" y="737707"/>
                </a:cubicBezTo>
                <a:cubicBezTo>
                  <a:pt x="280556" y="787708"/>
                  <a:pt x="232355" y="815208"/>
                  <a:pt x="174266" y="822708"/>
                </a:cubicBezTo>
                <a:lnTo>
                  <a:pt x="77864" y="822708"/>
                </a:lnTo>
                <a:cubicBezTo>
                  <a:pt x="34606" y="822708"/>
                  <a:pt x="0" y="787708"/>
                  <a:pt x="0" y="742707"/>
                </a:cubicBezTo>
                <a:lnTo>
                  <a:pt x="0" y="512704"/>
                </a:lnTo>
                <a:cubicBezTo>
                  <a:pt x="0" y="470203"/>
                  <a:pt x="34606" y="433953"/>
                  <a:pt x="77864" y="433953"/>
                </a:cubicBezTo>
                <a:close/>
                <a:moveTo>
                  <a:pt x="562417" y="428458"/>
                </a:moveTo>
                <a:cubicBezTo>
                  <a:pt x="672907" y="428458"/>
                  <a:pt x="762292" y="519085"/>
                  <a:pt x="762292" y="629576"/>
                </a:cubicBezTo>
                <a:cubicBezTo>
                  <a:pt x="762292" y="740066"/>
                  <a:pt x="672907" y="828211"/>
                  <a:pt x="562417" y="828211"/>
                </a:cubicBezTo>
                <a:cubicBezTo>
                  <a:pt x="453169" y="828211"/>
                  <a:pt x="362543" y="740066"/>
                  <a:pt x="362543" y="629576"/>
                </a:cubicBezTo>
                <a:cubicBezTo>
                  <a:pt x="362543" y="519085"/>
                  <a:pt x="451928" y="428458"/>
                  <a:pt x="562417" y="428458"/>
                </a:cubicBezTo>
                <a:close/>
                <a:moveTo>
                  <a:pt x="1932860" y="422968"/>
                </a:moveTo>
                <a:cubicBezTo>
                  <a:pt x="1950180" y="422968"/>
                  <a:pt x="1967500" y="425443"/>
                  <a:pt x="1983584" y="430394"/>
                </a:cubicBezTo>
                <a:cubicBezTo>
                  <a:pt x="2002142" y="435344"/>
                  <a:pt x="2019462" y="445245"/>
                  <a:pt x="2035546" y="456384"/>
                </a:cubicBezTo>
                <a:cubicBezTo>
                  <a:pt x="2049154" y="466285"/>
                  <a:pt x="2056578" y="479899"/>
                  <a:pt x="2056578" y="498463"/>
                </a:cubicBezTo>
                <a:cubicBezTo>
                  <a:pt x="2056578" y="502176"/>
                  <a:pt x="2056578" y="505889"/>
                  <a:pt x="2055340" y="509602"/>
                </a:cubicBezTo>
                <a:cubicBezTo>
                  <a:pt x="2051628" y="525691"/>
                  <a:pt x="2039256" y="535592"/>
                  <a:pt x="2024410" y="543017"/>
                </a:cubicBezTo>
                <a:cubicBezTo>
                  <a:pt x="2012040" y="546730"/>
                  <a:pt x="1999668" y="545493"/>
                  <a:pt x="1987296" y="541780"/>
                </a:cubicBezTo>
                <a:cubicBezTo>
                  <a:pt x="1974924" y="535592"/>
                  <a:pt x="1965026" y="530641"/>
                  <a:pt x="1953892" y="524453"/>
                </a:cubicBezTo>
                <a:cubicBezTo>
                  <a:pt x="1947706" y="520740"/>
                  <a:pt x="1941520" y="519503"/>
                  <a:pt x="1932860" y="519503"/>
                </a:cubicBezTo>
                <a:cubicBezTo>
                  <a:pt x="1930386" y="519503"/>
                  <a:pt x="1926674" y="519503"/>
                  <a:pt x="1924200" y="521978"/>
                </a:cubicBezTo>
                <a:cubicBezTo>
                  <a:pt x="1919252" y="524453"/>
                  <a:pt x="1915540" y="529404"/>
                  <a:pt x="1915540" y="535592"/>
                </a:cubicBezTo>
                <a:cubicBezTo>
                  <a:pt x="1915540" y="541780"/>
                  <a:pt x="1918014" y="545493"/>
                  <a:pt x="1921726" y="547968"/>
                </a:cubicBezTo>
                <a:cubicBezTo>
                  <a:pt x="1925438" y="550443"/>
                  <a:pt x="1929148" y="551681"/>
                  <a:pt x="1932860" y="552918"/>
                </a:cubicBezTo>
                <a:cubicBezTo>
                  <a:pt x="1951418" y="557869"/>
                  <a:pt x="1967500" y="562819"/>
                  <a:pt x="1984822" y="570245"/>
                </a:cubicBezTo>
                <a:cubicBezTo>
                  <a:pt x="1995956" y="573958"/>
                  <a:pt x="2004616" y="577671"/>
                  <a:pt x="2013276" y="583859"/>
                </a:cubicBezTo>
                <a:cubicBezTo>
                  <a:pt x="2030596" y="593760"/>
                  <a:pt x="2045442" y="607374"/>
                  <a:pt x="2055340" y="624701"/>
                </a:cubicBezTo>
                <a:cubicBezTo>
                  <a:pt x="2067712" y="645740"/>
                  <a:pt x="2073898" y="668017"/>
                  <a:pt x="2075134" y="692770"/>
                </a:cubicBezTo>
                <a:cubicBezTo>
                  <a:pt x="2075134" y="710097"/>
                  <a:pt x="2072660" y="726186"/>
                  <a:pt x="2065238" y="742275"/>
                </a:cubicBezTo>
                <a:cubicBezTo>
                  <a:pt x="2047918" y="790542"/>
                  <a:pt x="1999668" y="822720"/>
                  <a:pt x="1946470" y="822720"/>
                </a:cubicBezTo>
                <a:lnTo>
                  <a:pt x="1945232" y="822720"/>
                </a:lnTo>
                <a:cubicBezTo>
                  <a:pt x="1943994" y="822720"/>
                  <a:pt x="1941520" y="822720"/>
                  <a:pt x="1939046" y="822720"/>
                </a:cubicBezTo>
                <a:cubicBezTo>
                  <a:pt x="1894508" y="822720"/>
                  <a:pt x="1856156" y="809107"/>
                  <a:pt x="1821514" y="778166"/>
                </a:cubicBezTo>
                <a:cubicBezTo>
                  <a:pt x="1809144" y="767027"/>
                  <a:pt x="1801720" y="749701"/>
                  <a:pt x="1801720" y="732374"/>
                </a:cubicBezTo>
                <a:cubicBezTo>
                  <a:pt x="1801720" y="726186"/>
                  <a:pt x="1802958" y="719998"/>
                  <a:pt x="1804194" y="713810"/>
                </a:cubicBezTo>
                <a:cubicBezTo>
                  <a:pt x="1809144" y="700196"/>
                  <a:pt x="1817804" y="687819"/>
                  <a:pt x="1831412" y="681631"/>
                </a:cubicBezTo>
                <a:cubicBezTo>
                  <a:pt x="1846258" y="672968"/>
                  <a:pt x="1864816" y="674206"/>
                  <a:pt x="1878424" y="684107"/>
                </a:cubicBezTo>
                <a:cubicBezTo>
                  <a:pt x="1883374" y="687819"/>
                  <a:pt x="1889560" y="691532"/>
                  <a:pt x="1895746" y="692770"/>
                </a:cubicBezTo>
                <a:cubicBezTo>
                  <a:pt x="1903168" y="697720"/>
                  <a:pt x="1909354" y="700196"/>
                  <a:pt x="1915540" y="702671"/>
                </a:cubicBezTo>
                <a:cubicBezTo>
                  <a:pt x="1921726" y="706384"/>
                  <a:pt x="1927912" y="707621"/>
                  <a:pt x="1934098" y="708859"/>
                </a:cubicBezTo>
                <a:cubicBezTo>
                  <a:pt x="1934098" y="708859"/>
                  <a:pt x="1936572" y="710097"/>
                  <a:pt x="1937808" y="710097"/>
                </a:cubicBezTo>
                <a:cubicBezTo>
                  <a:pt x="1940284" y="710097"/>
                  <a:pt x="1945232" y="707621"/>
                  <a:pt x="1947706" y="705146"/>
                </a:cubicBezTo>
                <a:cubicBezTo>
                  <a:pt x="1951418" y="700196"/>
                  <a:pt x="1953892" y="696483"/>
                  <a:pt x="1953892" y="691532"/>
                </a:cubicBezTo>
                <a:lnTo>
                  <a:pt x="1953892" y="689057"/>
                </a:lnTo>
                <a:cubicBezTo>
                  <a:pt x="1953892" y="685344"/>
                  <a:pt x="1952654" y="681631"/>
                  <a:pt x="1950180" y="679156"/>
                </a:cubicBezTo>
                <a:cubicBezTo>
                  <a:pt x="1947706" y="676681"/>
                  <a:pt x="1945232" y="675443"/>
                  <a:pt x="1942758" y="672968"/>
                </a:cubicBezTo>
                <a:cubicBezTo>
                  <a:pt x="1937808" y="671730"/>
                  <a:pt x="1932860" y="670493"/>
                  <a:pt x="1926674" y="668017"/>
                </a:cubicBezTo>
                <a:cubicBezTo>
                  <a:pt x="1919252" y="666780"/>
                  <a:pt x="1914302" y="665542"/>
                  <a:pt x="1905642" y="664305"/>
                </a:cubicBezTo>
                <a:cubicBezTo>
                  <a:pt x="1878424" y="655641"/>
                  <a:pt x="1854918" y="643265"/>
                  <a:pt x="1835124" y="622225"/>
                </a:cubicBezTo>
                <a:cubicBezTo>
                  <a:pt x="1814092" y="599948"/>
                  <a:pt x="1804194" y="572720"/>
                  <a:pt x="1804194" y="541780"/>
                </a:cubicBezTo>
                <a:cubicBezTo>
                  <a:pt x="1802958" y="512077"/>
                  <a:pt x="1814092" y="483612"/>
                  <a:pt x="1835124" y="462572"/>
                </a:cubicBezTo>
                <a:cubicBezTo>
                  <a:pt x="1848732" y="445245"/>
                  <a:pt x="1867290" y="434107"/>
                  <a:pt x="1888322" y="429156"/>
                </a:cubicBezTo>
                <a:cubicBezTo>
                  <a:pt x="1903168" y="424206"/>
                  <a:pt x="1918014" y="422968"/>
                  <a:pt x="1932860" y="422968"/>
                </a:cubicBezTo>
                <a:close/>
                <a:moveTo>
                  <a:pt x="125704" y="132427"/>
                </a:moveTo>
                <a:lnTo>
                  <a:pt x="125704" y="266092"/>
                </a:lnTo>
                <a:lnTo>
                  <a:pt x="165531" y="266092"/>
                </a:lnTo>
                <a:cubicBezTo>
                  <a:pt x="184199" y="262379"/>
                  <a:pt x="200379" y="252478"/>
                  <a:pt x="210336" y="237626"/>
                </a:cubicBezTo>
                <a:cubicBezTo>
                  <a:pt x="217803" y="225250"/>
                  <a:pt x="222782" y="214111"/>
                  <a:pt x="221537" y="200497"/>
                </a:cubicBezTo>
                <a:cubicBezTo>
                  <a:pt x="221537" y="186883"/>
                  <a:pt x="217803" y="173269"/>
                  <a:pt x="210336" y="160893"/>
                </a:cubicBezTo>
                <a:cubicBezTo>
                  <a:pt x="199134" y="146041"/>
                  <a:pt x="184199" y="136140"/>
                  <a:pt x="165531" y="132427"/>
                </a:cubicBezTo>
                <a:close/>
                <a:moveTo>
                  <a:pt x="1757362" y="7426"/>
                </a:moveTo>
                <a:cubicBezTo>
                  <a:pt x="1777276" y="7426"/>
                  <a:pt x="1793456" y="14852"/>
                  <a:pt x="1807146" y="28466"/>
                </a:cubicBezTo>
                <a:lnTo>
                  <a:pt x="1911692" y="160893"/>
                </a:lnTo>
                <a:lnTo>
                  <a:pt x="1911692" y="70545"/>
                </a:lnTo>
                <a:cubicBezTo>
                  <a:pt x="1911692" y="35891"/>
                  <a:pt x="1940316" y="7426"/>
                  <a:pt x="1976410" y="7426"/>
                </a:cubicBezTo>
                <a:cubicBezTo>
                  <a:pt x="2007524" y="7426"/>
                  <a:pt x="2034906" y="30941"/>
                  <a:pt x="2038640" y="63119"/>
                </a:cubicBezTo>
                <a:lnTo>
                  <a:pt x="2038640" y="329211"/>
                </a:lnTo>
                <a:cubicBezTo>
                  <a:pt x="2038640" y="363865"/>
                  <a:pt x="2010014" y="392331"/>
                  <a:pt x="1975166" y="392331"/>
                </a:cubicBezTo>
                <a:cubicBezTo>
                  <a:pt x="1955252" y="392331"/>
                  <a:pt x="1939072" y="384905"/>
                  <a:pt x="1925382" y="371291"/>
                </a:cubicBezTo>
                <a:lnTo>
                  <a:pt x="1819592" y="237626"/>
                </a:lnTo>
                <a:lnTo>
                  <a:pt x="1819592" y="329211"/>
                </a:lnTo>
                <a:cubicBezTo>
                  <a:pt x="1819592" y="363865"/>
                  <a:pt x="1790966" y="392331"/>
                  <a:pt x="1756118" y="392331"/>
                </a:cubicBezTo>
                <a:cubicBezTo>
                  <a:pt x="1723758" y="392331"/>
                  <a:pt x="1697622" y="368815"/>
                  <a:pt x="1693888" y="336637"/>
                </a:cubicBezTo>
                <a:lnTo>
                  <a:pt x="1693888" y="70545"/>
                </a:lnTo>
                <a:cubicBezTo>
                  <a:pt x="1693888" y="35891"/>
                  <a:pt x="1722514" y="7426"/>
                  <a:pt x="1757362" y="7426"/>
                </a:cubicBezTo>
                <a:close/>
                <a:moveTo>
                  <a:pt x="1215964" y="7426"/>
                </a:moveTo>
                <a:cubicBezTo>
                  <a:pt x="1249568" y="7426"/>
                  <a:pt x="1278194" y="35891"/>
                  <a:pt x="1278194" y="70545"/>
                </a:cubicBezTo>
                <a:lnTo>
                  <a:pt x="1278194" y="160893"/>
                </a:lnTo>
                <a:lnTo>
                  <a:pt x="1383984" y="27228"/>
                </a:lnTo>
                <a:cubicBezTo>
                  <a:pt x="1396430" y="14852"/>
                  <a:pt x="1411366" y="7426"/>
                  <a:pt x="1430034" y="7426"/>
                </a:cubicBezTo>
                <a:cubicBezTo>
                  <a:pt x="1464884" y="7426"/>
                  <a:pt x="1493508" y="37129"/>
                  <a:pt x="1493508" y="71783"/>
                </a:cubicBezTo>
                <a:cubicBezTo>
                  <a:pt x="1493508" y="85397"/>
                  <a:pt x="1489774" y="99011"/>
                  <a:pt x="1481062" y="110150"/>
                </a:cubicBezTo>
                <a:lnTo>
                  <a:pt x="1405142" y="196784"/>
                </a:lnTo>
                <a:lnTo>
                  <a:pt x="1481062" y="290844"/>
                </a:lnTo>
                <a:cubicBezTo>
                  <a:pt x="1489774" y="301983"/>
                  <a:pt x="1493508" y="315597"/>
                  <a:pt x="1493508" y="329211"/>
                </a:cubicBezTo>
                <a:cubicBezTo>
                  <a:pt x="1493508" y="363865"/>
                  <a:pt x="1464884" y="393568"/>
                  <a:pt x="1430034" y="393568"/>
                </a:cubicBezTo>
                <a:cubicBezTo>
                  <a:pt x="1411366" y="393568"/>
                  <a:pt x="1397676" y="386142"/>
                  <a:pt x="1383984" y="373766"/>
                </a:cubicBezTo>
                <a:lnTo>
                  <a:pt x="1278194" y="238864"/>
                </a:lnTo>
                <a:lnTo>
                  <a:pt x="1278194" y="329211"/>
                </a:lnTo>
                <a:cubicBezTo>
                  <a:pt x="1278194" y="363865"/>
                  <a:pt x="1249568" y="391093"/>
                  <a:pt x="1214720" y="391093"/>
                </a:cubicBezTo>
                <a:cubicBezTo>
                  <a:pt x="1182360" y="391093"/>
                  <a:pt x="1156224" y="367578"/>
                  <a:pt x="1151246" y="336637"/>
                </a:cubicBezTo>
                <a:lnTo>
                  <a:pt x="1151246" y="70545"/>
                </a:lnTo>
                <a:cubicBezTo>
                  <a:pt x="1151246" y="35891"/>
                  <a:pt x="1181116" y="7426"/>
                  <a:pt x="1215964" y="7426"/>
                </a:cubicBezTo>
                <a:close/>
                <a:moveTo>
                  <a:pt x="441830" y="7426"/>
                </a:moveTo>
                <a:cubicBezTo>
                  <a:pt x="475434" y="7426"/>
                  <a:pt x="501570" y="30941"/>
                  <a:pt x="505304" y="63119"/>
                </a:cubicBezTo>
                <a:lnTo>
                  <a:pt x="505304" y="231438"/>
                </a:lnTo>
                <a:cubicBezTo>
                  <a:pt x="506548" y="254953"/>
                  <a:pt x="526462" y="274755"/>
                  <a:pt x="551354" y="274755"/>
                </a:cubicBezTo>
                <a:cubicBezTo>
                  <a:pt x="576245" y="274755"/>
                  <a:pt x="596159" y="254953"/>
                  <a:pt x="596159" y="231438"/>
                </a:cubicBezTo>
                <a:lnTo>
                  <a:pt x="596159" y="63119"/>
                </a:lnTo>
                <a:cubicBezTo>
                  <a:pt x="601137" y="30941"/>
                  <a:pt x="627274" y="6188"/>
                  <a:pt x="660878" y="7426"/>
                </a:cubicBezTo>
                <a:cubicBezTo>
                  <a:pt x="693237" y="7426"/>
                  <a:pt x="720618" y="30941"/>
                  <a:pt x="724352" y="63119"/>
                </a:cubicBezTo>
                <a:lnTo>
                  <a:pt x="724352" y="245052"/>
                </a:lnTo>
                <a:cubicBezTo>
                  <a:pt x="714395" y="332924"/>
                  <a:pt x="639720" y="399756"/>
                  <a:pt x="551354" y="398519"/>
                </a:cubicBezTo>
                <a:cubicBezTo>
                  <a:pt x="462988" y="399756"/>
                  <a:pt x="388312" y="332924"/>
                  <a:pt x="379600" y="245052"/>
                </a:cubicBezTo>
                <a:lnTo>
                  <a:pt x="379600" y="63119"/>
                </a:lnTo>
                <a:cubicBezTo>
                  <a:pt x="382089" y="30941"/>
                  <a:pt x="409470" y="6188"/>
                  <a:pt x="441830" y="7426"/>
                </a:cubicBezTo>
                <a:close/>
                <a:moveTo>
                  <a:pt x="1588098" y="6188"/>
                </a:moveTo>
                <a:cubicBezTo>
                  <a:pt x="1622946" y="6188"/>
                  <a:pt x="1651572" y="34654"/>
                  <a:pt x="1651572" y="69308"/>
                </a:cubicBezTo>
                <a:lnTo>
                  <a:pt x="1651572" y="327974"/>
                </a:lnTo>
                <a:cubicBezTo>
                  <a:pt x="1651572" y="362627"/>
                  <a:pt x="1622946" y="391093"/>
                  <a:pt x="1588098" y="391093"/>
                </a:cubicBezTo>
                <a:cubicBezTo>
                  <a:pt x="1555738" y="391093"/>
                  <a:pt x="1528358" y="367578"/>
                  <a:pt x="1524624" y="335399"/>
                </a:cubicBezTo>
                <a:lnTo>
                  <a:pt x="1524624" y="69308"/>
                </a:lnTo>
                <a:cubicBezTo>
                  <a:pt x="1524624" y="34654"/>
                  <a:pt x="1553248" y="6188"/>
                  <a:pt x="1588098" y="6188"/>
                </a:cubicBezTo>
                <a:close/>
                <a:moveTo>
                  <a:pt x="1039234" y="6188"/>
                </a:moveTo>
                <a:cubicBezTo>
                  <a:pt x="1071592" y="6188"/>
                  <a:pt x="1100218" y="30941"/>
                  <a:pt x="1102708" y="63119"/>
                </a:cubicBezTo>
                <a:lnTo>
                  <a:pt x="1102708" y="327974"/>
                </a:lnTo>
                <a:cubicBezTo>
                  <a:pt x="1102708" y="362627"/>
                  <a:pt x="1074082" y="391093"/>
                  <a:pt x="1039234" y="391093"/>
                </a:cubicBezTo>
                <a:cubicBezTo>
                  <a:pt x="1020564" y="391093"/>
                  <a:pt x="1004384" y="383667"/>
                  <a:pt x="990694" y="370053"/>
                </a:cubicBezTo>
                <a:lnTo>
                  <a:pt x="884904" y="237626"/>
                </a:lnTo>
                <a:lnTo>
                  <a:pt x="884904" y="329211"/>
                </a:lnTo>
                <a:cubicBezTo>
                  <a:pt x="884904" y="363865"/>
                  <a:pt x="856278" y="391093"/>
                  <a:pt x="821430" y="391093"/>
                </a:cubicBezTo>
                <a:cubicBezTo>
                  <a:pt x="789070" y="391093"/>
                  <a:pt x="761689" y="367578"/>
                  <a:pt x="757956" y="336637"/>
                </a:cubicBezTo>
                <a:lnTo>
                  <a:pt x="757956" y="69308"/>
                </a:lnTo>
                <a:cubicBezTo>
                  <a:pt x="757956" y="34654"/>
                  <a:pt x="786582" y="7426"/>
                  <a:pt x="822674" y="7426"/>
                </a:cubicBezTo>
                <a:lnTo>
                  <a:pt x="827652" y="7426"/>
                </a:lnTo>
                <a:cubicBezTo>
                  <a:pt x="845076" y="7426"/>
                  <a:pt x="860012" y="16089"/>
                  <a:pt x="871214" y="28466"/>
                </a:cubicBezTo>
                <a:lnTo>
                  <a:pt x="975760" y="160893"/>
                </a:lnTo>
                <a:lnTo>
                  <a:pt x="975760" y="69308"/>
                </a:lnTo>
                <a:cubicBezTo>
                  <a:pt x="975760" y="34654"/>
                  <a:pt x="1005630" y="6188"/>
                  <a:pt x="1039234" y="6188"/>
                </a:cubicBezTo>
                <a:close/>
                <a:moveTo>
                  <a:pt x="78409" y="6188"/>
                </a:moveTo>
                <a:lnTo>
                  <a:pt x="175487" y="6188"/>
                </a:lnTo>
                <a:cubicBezTo>
                  <a:pt x="233983" y="13614"/>
                  <a:pt x="281277" y="42080"/>
                  <a:pt x="316126" y="90347"/>
                </a:cubicBezTo>
                <a:cubicBezTo>
                  <a:pt x="337284" y="123764"/>
                  <a:pt x="347241" y="160893"/>
                  <a:pt x="347241" y="198022"/>
                </a:cubicBezTo>
                <a:cubicBezTo>
                  <a:pt x="347241" y="238864"/>
                  <a:pt x="337284" y="273518"/>
                  <a:pt x="316126" y="306934"/>
                </a:cubicBezTo>
                <a:cubicBezTo>
                  <a:pt x="282522" y="356439"/>
                  <a:pt x="233983" y="383667"/>
                  <a:pt x="175487" y="391093"/>
                </a:cubicBezTo>
                <a:lnTo>
                  <a:pt x="78409" y="391093"/>
                </a:lnTo>
                <a:cubicBezTo>
                  <a:pt x="34849" y="391093"/>
                  <a:pt x="0" y="356439"/>
                  <a:pt x="0" y="313122"/>
                </a:cubicBezTo>
                <a:lnTo>
                  <a:pt x="0" y="85397"/>
                </a:lnTo>
                <a:cubicBezTo>
                  <a:pt x="0" y="40842"/>
                  <a:pt x="34849" y="6188"/>
                  <a:pt x="78409" y="6188"/>
                </a:cubicBezTo>
                <a:close/>
                <a:moveTo>
                  <a:pt x="2130740" y="0"/>
                </a:moveTo>
                <a:cubicBezTo>
                  <a:pt x="2164344" y="0"/>
                  <a:pt x="2190480" y="25990"/>
                  <a:pt x="2190480" y="58169"/>
                </a:cubicBezTo>
                <a:lnTo>
                  <a:pt x="2190480" y="63119"/>
                </a:lnTo>
                <a:lnTo>
                  <a:pt x="2178034" y="126239"/>
                </a:lnTo>
                <a:cubicBezTo>
                  <a:pt x="2173056" y="152229"/>
                  <a:pt x="2151896" y="168318"/>
                  <a:pt x="2125760" y="168318"/>
                </a:cubicBezTo>
                <a:cubicBezTo>
                  <a:pt x="2100868" y="168318"/>
                  <a:pt x="2079710" y="152229"/>
                  <a:pt x="2074732" y="126239"/>
                </a:cubicBezTo>
                <a:lnTo>
                  <a:pt x="2072244" y="58169"/>
                </a:lnTo>
                <a:cubicBezTo>
                  <a:pt x="2072244" y="25990"/>
                  <a:pt x="2099624" y="0"/>
                  <a:pt x="2130740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9A2C72-F206-EEA6-9083-A92ED3BC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409" y="5789721"/>
            <a:ext cx="270720" cy="533198"/>
          </a:xfrm>
          <a:custGeom>
            <a:avLst/>
            <a:gdLst>
              <a:gd name="connsiteX0" fmla="*/ 330340 w 542590"/>
              <a:gd name="connsiteY0" fmla="*/ 1033000 h 1068661"/>
              <a:gd name="connsiteX1" fmla="*/ 325036 w 542590"/>
              <a:gd name="connsiteY1" fmla="*/ 1046981 h 1068661"/>
              <a:gd name="connsiteX2" fmla="*/ 335644 w 542590"/>
              <a:gd name="connsiteY2" fmla="*/ 1046981 h 1068661"/>
              <a:gd name="connsiteX3" fmla="*/ 94140 w 542590"/>
              <a:gd name="connsiteY3" fmla="*/ 1033000 h 1068661"/>
              <a:gd name="connsiteX4" fmla="*/ 87510 w 542590"/>
              <a:gd name="connsiteY4" fmla="*/ 1046981 h 1068661"/>
              <a:gd name="connsiteX5" fmla="*/ 99444 w 542590"/>
              <a:gd name="connsiteY5" fmla="*/ 1046981 h 1068661"/>
              <a:gd name="connsiteX6" fmla="*/ 455464 w 542590"/>
              <a:gd name="connsiteY6" fmla="*/ 1027301 h 1068661"/>
              <a:gd name="connsiteX7" fmla="*/ 464620 w 542590"/>
              <a:gd name="connsiteY7" fmla="*/ 1027301 h 1068661"/>
              <a:gd name="connsiteX8" fmla="*/ 464620 w 542590"/>
              <a:gd name="connsiteY8" fmla="*/ 1040226 h 1068661"/>
              <a:gd name="connsiteX9" fmla="*/ 462332 w 542590"/>
              <a:gd name="connsiteY9" fmla="*/ 1040226 h 1068661"/>
              <a:gd name="connsiteX10" fmla="*/ 462332 w 542590"/>
              <a:gd name="connsiteY10" fmla="*/ 1036349 h 1068661"/>
              <a:gd name="connsiteX11" fmla="*/ 461186 w 542590"/>
              <a:gd name="connsiteY11" fmla="*/ 1032471 h 1068661"/>
              <a:gd name="connsiteX12" fmla="*/ 458898 w 542590"/>
              <a:gd name="connsiteY12" fmla="*/ 1029886 h 1068661"/>
              <a:gd name="connsiteX13" fmla="*/ 455464 w 542590"/>
              <a:gd name="connsiteY13" fmla="*/ 1027301 h 1068661"/>
              <a:gd name="connsiteX14" fmla="*/ 439444 w 542590"/>
              <a:gd name="connsiteY14" fmla="*/ 1027301 h 1068661"/>
              <a:gd name="connsiteX15" fmla="*/ 447454 w 542590"/>
              <a:gd name="connsiteY15" fmla="*/ 1027301 h 1068661"/>
              <a:gd name="connsiteX16" fmla="*/ 447454 w 542590"/>
              <a:gd name="connsiteY16" fmla="*/ 1045396 h 1068661"/>
              <a:gd name="connsiteX17" fmla="*/ 449742 w 542590"/>
              <a:gd name="connsiteY17" fmla="*/ 1045396 h 1068661"/>
              <a:gd name="connsiteX18" fmla="*/ 453176 w 542590"/>
              <a:gd name="connsiteY18" fmla="*/ 1044104 h 1068661"/>
              <a:gd name="connsiteX19" fmla="*/ 454320 w 542590"/>
              <a:gd name="connsiteY19" fmla="*/ 1042811 h 1068661"/>
              <a:gd name="connsiteX20" fmla="*/ 455464 w 542590"/>
              <a:gd name="connsiteY20" fmla="*/ 1040226 h 1068661"/>
              <a:gd name="connsiteX21" fmla="*/ 455464 w 542590"/>
              <a:gd name="connsiteY21" fmla="*/ 1038934 h 1068661"/>
              <a:gd name="connsiteX22" fmla="*/ 456610 w 542590"/>
              <a:gd name="connsiteY22" fmla="*/ 1038934 h 1068661"/>
              <a:gd name="connsiteX23" fmla="*/ 456610 w 542590"/>
              <a:gd name="connsiteY23" fmla="*/ 1055736 h 1068661"/>
              <a:gd name="connsiteX24" fmla="*/ 455464 w 542590"/>
              <a:gd name="connsiteY24" fmla="*/ 1055736 h 1068661"/>
              <a:gd name="connsiteX25" fmla="*/ 455464 w 542590"/>
              <a:gd name="connsiteY25" fmla="*/ 1053151 h 1068661"/>
              <a:gd name="connsiteX26" fmla="*/ 454320 w 542590"/>
              <a:gd name="connsiteY26" fmla="*/ 1050566 h 1068661"/>
              <a:gd name="connsiteX27" fmla="*/ 453176 w 542590"/>
              <a:gd name="connsiteY27" fmla="*/ 1049273 h 1068661"/>
              <a:gd name="connsiteX28" fmla="*/ 449742 w 542590"/>
              <a:gd name="connsiteY28" fmla="*/ 1047981 h 1068661"/>
              <a:gd name="connsiteX29" fmla="*/ 447454 w 542590"/>
              <a:gd name="connsiteY29" fmla="*/ 1047981 h 1068661"/>
              <a:gd name="connsiteX30" fmla="*/ 447454 w 542590"/>
              <a:gd name="connsiteY30" fmla="*/ 1067368 h 1068661"/>
              <a:gd name="connsiteX31" fmla="*/ 455464 w 542590"/>
              <a:gd name="connsiteY31" fmla="*/ 1067368 h 1068661"/>
              <a:gd name="connsiteX32" fmla="*/ 458898 w 542590"/>
              <a:gd name="connsiteY32" fmla="*/ 1064783 h 1068661"/>
              <a:gd name="connsiteX33" fmla="*/ 462332 w 542590"/>
              <a:gd name="connsiteY33" fmla="*/ 1062198 h 1068661"/>
              <a:gd name="connsiteX34" fmla="*/ 462332 w 542590"/>
              <a:gd name="connsiteY34" fmla="*/ 1057028 h 1068661"/>
              <a:gd name="connsiteX35" fmla="*/ 463476 w 542590"/>
              <a:gd name="connsiteY35" fmla="*/ 1053151 h 1068661"/>
              <a:gd name="connsiteX36" fmla="*/ 465764 w 542590"/>
              <a:gd name="connsiteY36" fmla="*/ 1053151 h 1068661"/>
              <a:gd name="connsiteX37" fmla="*/ 465764 w 542590"/>
              <a:gd name="connsiteY37" fmla="*/ 1068661 h 1068661"/>
              <a:gd name="connsiteX38" fmla="*/ 439444 w 542590"/>
              <a:gd name="connsiteY38" fmla="*/ 1068661 h 1068661"/>
              <a:gd name="connsiteX39" fmla="*/ 439444 w 542590"/>
              <a:gd name="connsiteY39" fmla="*/ 1067368 h 1068661"/>
              <a:gd name="connsiteX40" fmla="*/ 441732 w 542590"/>
              <a:gd name="connsiteY40" fmla="*/ 1067368 h 1068661"/>
              <a:gd name="connsiteX41" fmla="*/ 442876 w 542590"/>
              <a:gd name="connsiteY41" fmla="*/ 1067368 h 1068661"/>
              <a:gd name="connsiteX42" fmla="*/ 442876 w 542590"/>
              <a:gd name="connsiteY42" fmla="*/ 1029886 h 1068661"/>
              <a:gd name="connsiteX43" fmla="*/ 439444 w 542590"/>
              <a:gd name="connsiteY43" fmla="*/ 1029886 h 1068661"/>
              <a:gd name="connsiteX44" fmla="*/ 405264 w 542590"/>
              <a:gd name="connsiteY44" fmla="*/ 1027174 h 1068661"/>
              <a:gd name="connsiteX45" fmla="*/ 405264 w 542590"/>
              <a:gd name="connsiteY45" fmla="*/ 1043486 h 1068661"/>
              <a:gd name="connsiteX46" fmla="*/ 408926 w 542590"/>
              <a:gd name="connsiteY46" fmla="*/ 1043486 h 1068661"/>
              <a:gd name="connsiteX47" fmla="*/ 411368 w 542590"/>
              <a:gd name="connsiteY47" fmla="*/ 1042321 h 1068661"/>
              <a:gd name="connsiteX48" fmla="*/ 413810 w 542590"/>
              <a:gd name="connsiteY48" fmla="*/ 1042321 h 1068661"/>
              <a:gd name="connsiteX49" fmla="*/ 415030 w 542590"/>
              <a:gd name="connsiteY49" fmla="*/ 1039990 h 1068661"/>
              <a:gd name="connsiteX50" fmla="*/ 417472 w 542590"/>
              <a:gd name="connsiteY50" fmla="*/ 1035330 h 1068661"/>
              <a:gd name="connsiteX51" fmla="*/ 415030 w 542590"/>
              <a:gd name="connsiteY51" fmla="*/ 1029504 h 1068661"/>
              <a:gd name="connsiteX52" fmla="*/ 413810 w 542590"/>
              <a:gd name="connsiteY52" fmla="*/ 1028339 h 1068661"/>
              <a:gd name="connsiteX53" fmla="*/ 411368 w 542590"/>
              <a:gd name="connsiteY53" fmla="*/ 1027174 h 1068661"/>
              <a:gd name="connsiteX54" fmla="*/ 408926 w 542590"/>
              <a:gd name="connsiteY54" fmla="*/ 1027174 h 1068661"/>
              <a:gd name="connsiteX55" fmla="*/ 173946 w 542590"/>
              <a:gd name="connsiteY55" fmla="*/ 1027174 h 1068661"/>
              <a:gd name="connsiteX56" fmla="*/ 173946 w 542590"/>
              <a:gd name="connsiteY56" fmla="*/ 1043486 h 1068661"/>
              <a:gd name="connsiteX57" fmla="*/ 177380 w 542590"/>
              <a:gd name="connsiteY57" fmla="*/ 1043486 h 1068661"/>
              <a:gd name="connsiteX58" fmla="*/ 179668 w 542590"/>
              <a:gd name="connsiteY58" fmla="*/ 1042321 h 1068661"/>
              <a:gd name="connsiteX59" fmla="*/ 181958 w 542590"/>
              <a:gd name="connsiteY59" fmla="*/ 1042321 h 1068661"/>
              <a:gd name="connsiteX60" fmla="*/ 184246 w 542590"/>
              <a:gd name="connsiteY60" fmla="*/ 1039990 h 1068661"/>
              <a:gd name="connsiteX61" fmla="*/ 184246 w 542590"/>
              <a:gd name="connsiteY61" fmla="*/ 1035330 h 1068661"/>
              <a:gd name="connsiteX62" fmla="*/ 184246 w 542590"/>
              <a:gd name="connsiteY62" fmla="*/ 1029504 h 1068661"/>
              <a:gd name="connsiteX63" fmla="*/ 181958 w 542590"/>
              <a:gd name="connsiteY63" fmla="*/ 1028339 h 1068661"/>
              <a:gd name="connsiteX64" fmla="*/ 179668 w 542590"/>
              <a:gd name="connsiteY64" fmla="*/ 1027174 h 1068661"/>
              <a:gd name="connsiteX65" fmla="*/ 177380 w 542590"/>
              <a:gd name="connsiteY65" fmla="*/ 1027174 h 1068661"/>
              <a:gd name="connsiteX66" fmla="*/ 42724 w 542590"/>
              <a:gd name="connsiteY66" fmla="*/ 1027174 h 1068661"/>
              <a:gd name="connsiteX67" fmla="*/ 42724 w 542590"/>
              <a:gd name="connsiteY67" fmla="*/ 1043486 h 1068661"/>
              <a:gd name="connsiteX68" fmla="*/ 45166 w 542590"/>
              <a:gd name="connsiteY68" fmla="*/ 1043486 h 1068661"/>
              <a:gd name="connsiteX69" fmla="*/ 48828 w 542590"/>
              <a:gd name="connsiteY69" fmla="*/ 1042321 h 1068661"/>
              <a:gd name="connsiteX70" fmla="*/ 51268 w 542590"/>
              <a:gd name="connsiteY70" fmla="*/ 1042321 h 1068661"/>
              <a:gd name="connsiteX71" fmla="*/ 53710 w 542590"/>
              <a:gd name="connsiteY71" fmla="*/ 1039990 h 1068661"/>
              <a:gd name="connsiteX72" fmla="*/ 53710 w 542590"/>
              <a:gd name="connsiteY72" fmla="*/ 1035330 h 1068661"/>
              <a:gd name="connsiteX73" fmla="*/ 53710 w 542590"/>
              <a:gd name="connsiteY73" fmla="*/ 1029504 h 1068661"/>
              <a:gd name="connsiteX74" fmla="*/ 51268 w 542590"/>
              <a:gd name="connsiteY74" fmla="*/ 1028339 h 1068661"/>
              <a:gd name="connsiteX75" fmla="*/ 48828 w 542590"/>
              <a:gd name="connsiteY75" fmla="*/ 1027174 h 1068661"/>
              <a:gd name="connsiteX76" fmla="*/ 45166 w 542590"/>
              <a:gd name="connsiteY76" fmla="*/ 1027174 h 1068661"/>
              <a:gd name="connsiteX77" fmla="*/ 477898 w 542590"/>
              <a:gd name="connsiteY77" fmla="*/ 1026009 h 1068661"/>
              <a:gd name="connsiteX78" fmla="*/ 488884 w 542590"/>
              <a:gd name="connsiteY78" fmla="*/ 1026009 h 1068661"/>
              <a:gd name="connsiteX79" fmla="*/ 503532 w 542590"/>
              <a:gd name="connsiteY79" fmla="*/ 1051642 h 1068661"/>
              <a:gd name="connsiteX80" fmla="*/ 503532 w 542590"/>
              <a:gd name="connsiteY80" fmla="*/ 1027174 h 1068661"/>
              <a:gd name="connsiteX81" fmla="*/ 501092 w 542590"/>
              <a:gd name="connsiteY81" fmla="*/ 1027174 h 1068661"/>
              <a:gd name="connsiteX82" fmla="*/ 501092 w 542590"/>
              <a:gd name="connsiteY82" fmla="*/ 1026009 h 1068661"/>
              <a:gd name="connsiteX83" fmla="*/ 509636 w 542590"/>
              <a:gd name="connsiteY83" fmla="*/ 1026009 h 1068661"/>
              <a:gd name="connsiteX84" fmla="*/ 509636 w 542590"/>
              <a:gd name="connsiteY84" fmla="*/ 1027174 h 1068661"/>
              <a:gd name="connsiteX85" fmla="*/ 505974 w 542590"/>
              <a:gd name="connsiteY85" fmla="*/ 1027174 h 1068661"/>
              <a:gd name="connsiteX86" fmla="*/ 505974 w 542590"/>
              <a:gd name="connsiteY86" fmla="*/ 1063293 h 1068661"/>
              <a:gd name="connsiteX87" fmla="*/ 503532 w 542590"/>
              <a:gd name="connsiteY87" fmla="*/ 1063293 h 1068661"/>
              <a:gd name="connsiteX88" fmla="*/ 482780 w 542590"/>
              <a:gd name="connsiteY88" fmla="*/ 1029504 h 1068661"/>
              <a:gd name="connsiteX89" fmla="*/ 482780 w 542590"/>
              <a:gd name="connsiteY89" fmla="*/ 1060963 h 1068661"/>
              <a:gd name="connsiteX90" fmla="*/ 486442 w 542590"/>
              <a:gd name="connsiteY90" fmla="*/ 1060963 h 1068661"/>
              <a:gd name="connsiteX91" fmla="*/ 486442 w 542590"/>
              <a:gd name="connsiteY91" fmla="*/ 1063293 h 1068661"/>
              <a:gd name="connsiteX92" fmla="*/ 477898 w 542590"/>
              <a:gd name="connsiteY92" fmla="*/ 1063293 h 1068661"/>
              <a:gd name="connsiteX93" fmla="*/ 477898 w 542590"/>
              <a:gd name="connsiteY93" fmla="*/ 1060963 h 1068661"/>
              <a:gd name="connsiteX94" fmla="*/ 480340 w 542590"/>
              <a:gd name="connsiteY94" fmla="*/ 1060963 h 1068661"/>
              <a:gd name="connsiteX95" fmla="*/ 480340 w 542590"/>
              <a:gd name="connsiteY95" fmla="*/ 1027174 h 1068661"/>
              <a:gd name="connsiteX96" fmla="*/ 477898 w 542590"/>
              <a:gd name="connsiteY96" fmla="*/ 1027174 h 1068661"/>
              <a:gd name="connsiteX97" fmla="*/ 395500 w 542590"/>
              <a:gd name="connsiteY97" fmla="*/ 1026009 h 1068661"/>
              <a:gd name="connsiteX98" fmla="*/ 412588 w 542590"/>
              <a:gd name="connsiteY98" fmla="*/ 1026009 h 1068661"/>
              <a:gd name="connsiteX99" fmla="*/ 415030 w 542590"/>
              <a:gd name="connsiteY99" fmla="*/ 1027174 h 1068661"/>
              <a:gd name="connsiteX100" fmla="*/ 418692 w 542590"/>
              <a:gd name="connsiteY100" fmla="*/ 1028339 h 1068661"/>
              <a:gd name="connsiteX101" fmla="*/ 422354 w 542590"/>
              <a:gd name="connsiteY101" fmla="*/ 1031835 h 1068661"/>
              <a:gd name="connsiteX102" fmla="*/ 423576 w 542590"/>
              <a:gd name="connsiteY102" fmla="*/ 1035330 h 1068661"/>
              <a:gd name="connsiteX103" fmla="*/ 422354 w 542590"/>
              <a:gd name="connsiteY103" fmla="*/ 1039990 h 1068661"/>
              <a:gd name="connsiteX104" fmla="*/ 418692 w 542590"/>
              <a:gd name="connsiteY104" fmla="*/ 1042321 h 1068661"/>
              <a:gd name="connsiteX105" fmla="*/ 415030 w 542590"/>
              <a:gd name="connsiteY105" fmla="*/ 1044651 h 1068661"/>
              <a:gd name="connsiteX106" fmla="*/ 412588 w 542590"/>
              <a:gd name="connsiteY106" fmla="*/ 1045816 h 1068661"/>
              <a:gd name="connsiteX107" fmla="*/ 424796 w 542590"/>
              <a:gd name="connsiteY107" fmla="*/ 1060963 h 1068661"/>
              <a:gd name="connsiteX108" fmla="*/ 427238 w 542590"/>
              <a:gd name="connsiteY108" fmla="*/ 1060963 h 1068661"/>
              <a:gd name="connsiteX109" fmla="*/ 427238 w 542590"/>
              <a:gd name="connsiteY109" fmla="*/ 1063293 h 1068661"/>
              <a:gd name="connsiteX110" fmla="*/ 417472 w 542590"/>
              <a:gd name="connsiteY110" fmla="*/ 1063293 h 1068661"/>
              <a:gd name="connsiteX111" fmla="*/ 405264 w 542590"/>
              <a:gd name="connsiteY111" fmla="*/ 1045816 h 1068661"/>
              <a:gd name="connsiteX112" fmla="*/ 405264 w 542590"/>
              <a:gd name="connsiteY112" fmla="*/ 1060963 h 1068661"/>
              <a:gd name="connsiteX113" fmla="*/ 407706 w 542590"/>
              <a:gd name="connsiteY113" fmla="*/ 1060963 h 1068661"/>
              <a:gd name="connsiteX114" fmla="*/ 407706 w 542590"/>
              <a:gd name="connsiteY114" fmla="*/ 1063293 h 1068661"/>
              <a:gd name="connsiteX115" fmla="*/ 395500 w 542590"/>
              <a:gd name="connsiteY115" fmla="*/ 1063293 h 1068661"/>
              <a:gd name="connsiteX116" fmla="*/ 395500 w 542590"/>
              <a:gd name="connsiteY116" fmla="*/ 1060963 h 1068661"/>
              <a:gd name="connsiteX117" fmla="*/ 399162 w 542590"/>
              <a:gd name="connsiteY117" fmla="*/ 1060963 h 1068661"/>
              <a:gd name="connsiteX118" fmla="*/ 399162 w 542590"/>
              <a:gd name="connsiteY118" fmla="*/ 1027174 h 1068661"/>
              <a:gd name="connsiteX119" fmla="*/ 395500 w 542590"/>
              <a:gd name="connsiteY119" fmla="*/ 1027174 h 1068661"/>
              <a:gd name="connsiteX120" fmla="*/ 376604 w 542590"/>
              <a:gd name="connsiteY120" fmla="*/ 1026009 h 1068661"/>
              <a:gd name="connsiteX121" fmla="*/ 383196 w 542590"/>
              <a:gd name="connsiteY121" fmla="*/ 1026009 h 1068661"/>
              <a:gd name="connsiteX122" fmla="*/ 383196 w 542590"/>
              <a:gd name="connsiteY122" fmla="*/ 1027301 h 1068661"/>
              <a:gd name="connsiteX123" fmla="*/ 380560 w 542590"/>
              <a:gd name="connsiteY123" fmla="*/ 1027301 h 1068661"/>
              <a:gd name="connsiteX124" fmla="*/ 380560 w 542590"/>
              <a:gd name="connsiteY124" fmla="*/ 1055736 h 1068661"/>
              <a:gd name="connsiteX125" fmla="*/ 380560 w 542590"/>
              <a:gd name="connsiteY125" fmla="*/ 1062198 h 1068661"/>
              <a:gd name="connsiteX126" fmla="*/ 377924 w 542590"/>
              <a:gd name="connsiteY126" fmla="*/ 1064783 h 1068661"/>
              <a:gd name="connsiteX127" fmla="*/ 373968 w 542590"/>
              <a:gd name="connsiteY127" fmla="*/ 1067368 h 1068661"/>
              <a:gd name="connsiteX128" fmla="*/ 368694 w 542590"/>
              <a:gd name="connsiteY128" fmla="*/ 1068661 h 1068661"/>
              <a:gd name="connsiteX129" fmla="*/ 362102 w 542590"/>
              <a:gd name="connsiteY129" fmla="*/ 1067368 h 1068661"/>
              <a:gd name="connsiteX130" fmla="*/ 358148 w 542590"/>
              <a:gd name="connsiteY130" fmla="*/ 1064783 h 1068661"/>
              <a:gd name="connsiteX131" fmla="*/ 356830 w 542590"/>
              <a:gd name="connsiteY131" fmla="*/ 1062198 h 1068661"/>
              <a:gd name="connsiteX132" fmla="*/ 355512 w 542590"/>
              <a:gd name="connsiteY132" fmla="*/ 1057028 h 1068661"/>
              <a:gd name="connsiteX133" fmla="*/ 355512 w 542590"/>
              <a:gd name="connsiteY133" fmla="*/ 1028594 h 1068661"/>
              <a:gd name="connsiteX134" fmla="*/ 351556 w 542590"/>
              <a:gd name="connsiteY134" fmla="*/ 1028594 h 1068661"/>
              <a:gd name="connsiteX135" fmla="*/ 351556 w 542590"/>
              <a:gd name="connsiteY135" fmla="*/ 1027301 h 1068661"/>
              <a:gd name="connsiteX136" fmla="*/ 366058 w 542590"/>
              <a:gd name="connsiteY136" fmla="*/ 1027301 h 1068661"/>
              <a:gd name="connsiteX137" fmla="*/ 366058 w 542590"/>
              <a:gd name="connsiteY137" fmla="*/ 1028594 h 1068661"/>
              <a:gd name="connsiteX138" fmla="*/ 362102 w 542590"/>
              <a:gd name="connsiteY138" fmla="*/ 1028594 h 1068661"/>
              <a:gd name="connsiteX139" fmla="*/ 362102 w 542590"/>
              <a:gd name="connsiteY139" fmla="*/ 1058321 h 1068661"/>
              <a:gd name="connsiteX140" fmla="*/ 364740 w 542590"/>
              <a:gd name="connsiteY140" fmla="*/ 1064783 h 1068661"/>
              <a:gd name="connsiteX141" fmla="*/ 371332 w 542590"/>
              <a:gd name="connsiteY141" fmla="*/ 1064783 h 1068661"/>
              <a:gd name="connsiteX142" fmla="*/ 376604 w 542590"/>
              <a:gd name="connsiteY142" fmla="*/ 1062198 h 1068661"/>
              <a:gd name="connsiteX143" fmla="*/ 379242 w 542590"/>
              <a:gd name="connsiteY143" fmla="*/ 1055736 h 1068661"/>
              <a:gd name="connsiteX144" fmla="*/ 379242 w 542590"/>
              <a:gd name="connsiteY144" fmla="*/ 1027301 h 1068661"/>
              <a:gd name="connsiteX145" fmla="*/ 376604 w 542590"/>
              <a:gd name="connsiteY145" fmla="*/ 1027301 h 1068661"/>
              <a:gd name="connsiteX146" fmla="*/ 330340 w 542590"/>
              <a:gd name="connsiteY146" fmla="*/ 1026009 h 1068661"/>
              <a:gd name="connsiteX147" fmla="*/ 332992 w 542590"/>
              <a:gd name="connsiteY147" fmla="*/ 1026009 h 1068661"/>
              <a:gd name="connsiteX148" fmla="*/ 347576 w 542590"/>
              <a:gd name="connsiteY148" fmla="*/ 1060963 h 1068661"/>
              <a:gd name="connsiteX149" fmla="*/ 350228 w 542590"/>
              <a:gd name="connsiteY149" fmla="*/ 1060963 h 1068661"/>
              <a:gd name="connsiteX150" fmla="*/ 350228 w 542590"/>
              <a:gd name="connsiteY150" fmla="*/ 1063293 h 1068661"/>
              <a:gd name="connsiteX151" fmla="*/ 336968 w 542590"/>
              <a:gd name="connsiteY151" fmla="*/ 1063293 h 1068661"/>
              <a:gd name="connsiteX152" fmla="*/ 336968 w 542590"/>
              <a:gd name="connsiteY152" fmla="*/ 1060963 h 1068661"/>
              <a:gd name="connsiteX153" fmla="*/ 339620 w 542590"/>
              <a:gd name="connsiteY153" fmla="*/ 1060963 h 1068661"/>
              <a:gd name="connsiteX154" fmla="*/ 335644 w 542590"/>
              <a:gd name="connsiteY154" fmla="*/ 1048146 h 1068661"/>
              <a:gd name="connsiteX155" fmla="*/ 323710 w 542590"/>
              <a:gd name="connsiteY155" fmla="*/ 1048146 h 1068661"/>
              <a:gd name="connsiteX156" fmla="*/ 319734 w 542590"/>
              <a:gd name="connsiteY156" fmla="*/ 1060963 h 1068661"/>
              <a:gd name="connsiteX157" fmla="*/ 322384 w 542590"/>
              <a:gd name="connsiteY157" fmla="*/ 1060963 h 1068661"/>
              <a:gd name="connsiteX158" fmla="*/ 322384 w 542590"/>
              <a:gd name="connsiteY158" fmla="*/ 1063293 h 1068661"/>
              <a:gd name="connsiteX159" fmla="*/ 313104 w 542590"/>
              <a:gd name="connsiteY159" fmla="*/ 1063293 h 1068661"/>
              <a:gd name="connsiteX160" fmla="*/ 313104 w 542590"/>
              <a:gd name="connsiteY160" fmla="*/ 1060963 h 1068661"/>
              <a:gd name="connsiteX161" fmla="*/ 317082 w 542590"/>
              <a:gd name="connsiteY161" fmla="*/ 1060963 h 1068661"/>
              <a:gd name="connsiteX162" fmla="*/ 280148 w 542590"/>
              <a:gd name="connsiteY162" fmla="*/ 1026009 h 1068661"/>
              <a:gd name="connsiteX163" fmla="*/ 292632 w 542590"/>
              <a:gd name="connsiteY163" fmla="*/ 1026009 h 1068661"/>
              <a:gd name="connsiteX164" fmla="*/ 292632 w 542590"/>
              <a:gd name="connsiteY164" fmla="*/ 1027174 h 1068661"/>
              <a:gd name="connsiteX165" fmla="*/ 290134 w 542590"/>
              <a:gd name="connsiteY165" fmla="*/ 1027174 h 1068661"/>
              <a:gd name="connsiteX166" fmla="*/ 290134 w 542590"/>
              <a:gd name="connsiteY166" fmla="*/ 1060963 h 1068661"/>
              <a:gd name="connsiteX167" fmla="*/ 296376 w 542590"/>
              <a:gd name="connsiteY167" fmla="*/ 1060963 h 1068661"/>
              <a:gd name="connsiteX168" fmla="*/ 300122 w 542590"/>
              <a:gd name="connsiteY168" fmla="*/ 1059798 h 1068661"/>
              <a:gd name="connsiteX169" fmla="*/ 302618 w 542590"/>
              <a:gd name="connsiteY169" fmla="*/ 1055137 h 1068661"/>
              <a:gd name="connsiteX170" fmla="*/ 303866 w 542590"/>
              <a:gd name="connsiteY170" fmla="*/ 1051642 h 1068661"/>
              <a:gd name="connsiteX171" fmla="*/ 303866 w 542590"/>
              <a:gd name="connsiteY171" fmla="*/ 1048146 h 1068661"/>
              <a:gd name="connsiteX172" fmla="*/ 306364 w 542590"/>
              <a:gd name="connsiteY172" fmla="*/ 1048146 h 1068661"/>
              <a:gd name="connsiteX173" fmla="*/ 306364 w 542590"/>
              <a:gd name="connsiteY173" fmla="*/ 1060963 h 1068661"/>
              <a:gd name="connsiteX174" fmla="*/ 306364 w 542590"/>
              <a:gd name="connsiteY174" fmla="*/ 1063293 h 1068661"/>
              <a:gd name="connsiteX175" fmla="*/ 303866 w 542590"/>
              <a:gd name="connsiteY175" fmla="*/ 1063293 h 1068661"/>
              <a:gd name="connsiteX176" fmla="*/ 280148 w 542590"/>
              <a:gd name="connsiteY176" fmla="*/ 1063293 h 1068661"/>
              <a:gd name="connsiteX177" fmla="*/ 280148 w 542590"/>
              <a:gd name="connsiteY177" fmla="*/ 1060963 h 1068661"/>
              <a:gd name="connsiteX178" fmla="*/ 282644 w 542590"/>
              <a:gd name="connsiteY178" fmla="*/ 1060963 h 1068661"/>
              <a:gd name="connsiteX179" fmla="*/ 282644 w 542590"/>
              <a:gd name="connsiteY179" fmla="*/ 1027174 h 1068661"/>
              <a:gd name="connsiteX180" fmla="*/ 280148 w 542590"/>
              <a:gd name="connsiteY180" fmla="*/ 1027174 h 1068661"/>
              <a:gd name="connsiteX181" fmla="*/ 197748 w 542590"/>
              <a:gd name="connsiteY181" fmla="*/ 1026009 h 1068661"/>
              <a:gd name="connsiteX182" fmla="*/ 208736 w 542590"/>
              <a:gd name="connsiteY182" fmla="*/ 1026009 h 1068661"/>
              <a:gd name="connsiteX183" fmla="*/ 208736 w 542590"/>
              <a:gd name="connsiteY183" fmla="*/ 1027174 h 1068661"/>
              <a:gd name="connsiteX184" fmla="*/ 207514 w 542590"/>
              <a:gd name="connsiteY184" fmla="*/ 1027174 h 1068661"/>
              <a:gd name="connsiteX185" fmla="*/ 207514 w 542590"/>
              <a:gd name="connsiteY185" fmla="*/ 1042321 h 1068661"/>
              <a:gd name="connsiteX186" fmla="*/ 220942 w 542590"/>
              <a:gd name="connsiteY186" fmla="*/ 1042321 h 1068661"/>
              <a:gd name="connsiteX187" fmla="*/ 220942 w 542590"/>
              <a:gd name="connsiteY187" fmla="*/ 1027174 h 1068661"/>
              <a:gd name="connsiteX188" fmla="*/ 218500 w 542590"/>
              <a:gd name="connsiteY188" fmla="*/ 1027174 h 1068661"/>
              <a:gd name="connsiteX189" fmla="*/ 218500 w 542590"/>
              <a:gd name="connsiteY189" fmla="*/ 1026009 h 1068661"/>
              <a:gd name="connsiteX190" fmla="*/ 229488 w 542590"/>
              <a:gd name="connsiteY190" fmla="*/ 1026009 h 1068661"/>
              <a:gd name="connsiteX191" fmla="*/ 229488 w 542590"/>
              <a:gd name="connsiteY191" fmla="*/ 1027174 h 1068661"/>
              <a:gd name="connsiteX192" fmla="*/ 228266 w 542590"/>
              <a:gd name="connsiteY192" fmla="*/ 1027174 h 1068661"/>
              <a:gd name="connsiteX193" fmla="*/ 228266 w 542590"/>
              <a:gd name="connsiteY193" fmla="*/ 1060963 h 1068661"/>
              <a:gd name="connsiteX194" fmla="*/ 229488 w 542590"/>
              <a:gd name="connsiteY194" fmla="*/ 1060963 h 1068661"/>
              <a:gd name="connsiteX195" fmla="*/ 229488 w 542590"/>
              <a:gd name="connsiteY195" fmla="*/ 1063293 h 1068661"/>
              <a:gd name="connsiteX196" fmla="*/ 218500 w 542590"/>
              <a:gd name="connsiteY196" fmla="*/ 1063293 h 1068661"/>
              <a:gd name="connsiteX197" fmla="*/ 218500 w 542590"/>
              <a:gd name="connsiteY197" fmla="*/ 1060963 h 1068661"/>
              <a:gd name="connsiteX198" fmla="*/ 220942 w 542590"/>
              <a:gd name="connsiteY198" fmla="*/ 1060963 h 1068661"/>
              <a:gd name="connsiteX199" fmla="*/ 220942 w 542590"/>
              <a:gd name="connsiteY199" fmla="*/ 1044651 h 1068661"/>
              <a:gd name="connsiteX200" fmla="*/ 207514 w 542590"/>
              <a:gd name="connsiteY200" fmla="*/ 1044651 h 1068661"/>
              <a:gd name="connsiteX201" fmla="*/ 207514 w 542590"/>
              <a:gd name="connsiteY201" fmla="*/ 1060963 h 1068661"/>
              <a:gd name="connsiteX202" fmla="*/ 208736 w 542590"/>
              <a:gd name="connsiteY202" fmla="*/ 1060963 h 1068661"/>
              <a:gd name="connsiteX203" fmla="*/ 208736 w 542590"/>
              <a:gd name="connsiteY203" fmla="*/ 1063293 h 1068661"/>
              <a:gd name="connsiteX204" fmla="*/ 197748 w 542590"/>
              <a:gd name="connsiteY204" fmla="*/ 1063293 h 1068661"/>
              <a:gd name="connsiteX205" fmla="*/ 197748 w 542590"/>
              <a:gd name="connsiteY205" fmla="*/ 1060963 h 1068661"/>
              <a:gd name="connsiteX206" fmla="*/ 201412 w 542590"/>
              <a:gd name="connsiteY206" fmla="*/ 1060963 h 1068661"/>
              <a:gd name="connsiteX207" fmla="*/ 201412 w 542590"/>
              <a:gd name="connsiteY207" fmla="*/ 1027174 h 1068661"/>
              <a:gd name="connsiteX208" fmla="*/ 197748 w 542590"/>
              <a:gd name="connsiteY208" fmla="*/ 1027174 h 1068661"/>
              <a:gd name="connsiteX209" fmla="*/ 164792 w 542590"/>
              <a:gd name="connsiteY209" fmla="*/ 1026009 h 1068661"/>
              <a:gd name="connsiteX210" fmla="*/ 180812 w 542590"/>
              <a:gd name="connsiteY210" fmla="*/ 1026009 h 1068661"/>
              <a:gd name="connsiteX211" fmla="*/ 184246 w 542590"/>
              <a:gd name="connsiteY211" fmla="*/ 1027174 h 1068661"/>
              <a:gd name="connsiteX212" fmla="*/ 186534 w 542590"/>
              <a:gd name="connsiteY212" fmla="*/ 1028339 h 1068661"/>
              <a:gd name="connsiteX213" fmla="*/ 189968 w 542590"/>
              <a:gd name="connsiteY213" fmla="*/ 1031835 h 1068661"/>
              <a:gd name="connsiteX214" fmla="*/ 191112 w 542590"/>
              <a:gd name="connsiteY214" fmla="*/ 1035330 h 1068661"/>
              <a:gd name="connsiteX215" fmla="*/ 189968 w 542590"/>
              <a:gd name="connsiteY215" fmla="*/ 1039990 h 1068661"/>
              <a:gd name="connsiteX216" fmla="*/ 186534 w 542590"/>
              <a:gd name="connsiteY216" fmla="*/ 1042321 h 1068661"/>
              <a:gd name="connsiteX217" fmla="*/ 184246 w 542590"/>
              <a:gd name="connsiteY217" fmla="*/ 1044651 h 1068661"/>
              <a:gd name="connsiteX218" fmla="*/ 180812 w 542590"/>
              <a:gd name="connsiteY218" fmla="*/ 1045816 h 1068661"/>
              <a:gd name="connsiteX219" fmla="*/ 173946 w 542590"/>
              <a:gd name="connsiteY219" fmla="*/ 1045816 h 1068661"/>
              <a:gd name="connsiteX220" fmla="*/ 173946 w 542590"/>
              <a:gd name="connsiteY220" fmla="*/ 1060963 h 1068661"/>
              <a:gd name="connsiteX221" fmla="*/ 176236 w 542590"/>
              <a:gd name="connsiteY221" fmla="*/ 1060963 h 1068661"/>
              <a:gd name="connsiteX222" fmla="*/ 176236 w 542590"/>
              <a:gd name="connsiteY222" fmla="*/ 1063293 h 1068661"/>
              <a:gd name="connsiteX223" fmla="*/ 164792 w 542590"/>
              <a:gd name="connsiteY223" fmla="*/ 1063293 h 1068661"/>
              <a:gd name="connsiteX224" fmla="*/ 164792 w 542590"/>
              <a:gd name="connsiteY224" fmla="*/ 1060963 h 1068661"/>
              <a:gd name="connsiteX225" fmla="*/ 168224 w 542590"/>
              <a:gd name="connsiteY225" fmla="*/ 1060963 h 1068661"/>
              <a:gd name="connsiteX226" fmla="*/ 168224 w 542590"/>
              <a:gd name="connsiteY226" fmla="*/ 1027174 h 1068661"/>
              <a:gd name="connsiteX227" fmla="*/ 164792 w 542590"/>
              <a:gd name="connsiteY227" fmla="*/ 1027174 h 1068661"/>
              <a:gd name="connsiteX228" fmla="*/ 126340 w 542590"/>
              <a:gd name="connsiteY228" fmla="*/ 1026009 h 1068661"/>
              <a:gd name="connsiteX229" fmla="*/ 138824 w 542590"/>
              <a:gd name="connsiteY229" fmla="*/ 1026009 h 1068661"/>
              <a:gd name="connsiteX230" fmla="*/ 138824 w 542590"/>
              <a:gd name="connsiteY230" fmla="*/ 1027174 h 1068661"/>
              <a:gd name="connsiteX231" fmla="*/ 135080 w 542590"/>
              <a:gd name="connsiteY231" fmla="*/ 1027174 h 1068661"/>
              <a:gd name="connsiteX232" fmla="*/ 135080 w 542590"/>
              <a:gd name="connsiteY232" fmla="*/ 1060963 h 1068661"/>
              <a:gd name="connsiteX233" fmla="*/ 141322 w 542590"/>
              <a:gd name="connsiteY233" fmla="*/ 1060963 h 1068661"/>
              <a:gd name="connsiteX234" fmla="*/ 146314 w 542590"/>
              <a:gd name="connsiteY234" fmla="*/ 1059798 h 1068661"/>
              <a:gd name="connsiteX235" fmla="*/ 148812 w 542590"/>
              <a:gd name="connsiteY235" fmla="*/ 1055137 h 1068661"/>
              <a:gd name="connsiteX236" fmla="*/ 150060 w 542590"/>
              <a:gd name="connsiteY236" fmla="*/ 1051642 h 1068661"/>
              <a:gd name="connsiteX237" fmla="*/ 150060 w 542590"/>
              <a:gd name="connsiteY237" fmla="*/ 1048146 h 1068661"/>
              <a:gd name="connsiteX238" fmla="*/ 152556 w 542590"/>
              <a:gd name="connsiteY238" fmla="*/ 1048146 h 1068661"/>
              <a:gd name="connsiteX239" fmla="*/ 152556 w 542590"/>
              <a:gd name="connsiteY239" fmla="*/ 1060963 h 1068661"/>
              <a:gd name="connsiteX240" fmla="*/ 152556 w 542590"/>
              <a:gd name="connsiteY240" fmla="*/ 1063293 h 1068661"/>
              <a:gd name="connsiteX241" fmla="*/ 150060 w 542590"/>
              <a:gd name="connsiteY241" fmla="*/ 1063293 h 1068661"/>
              <a:gd name="connsiteX242" fmla="*/ 126340 w 542590"/>
              <a:gd name="connsiteY242" fmla="*/ 1063293 h 1068661"/>
              <a:gd name="connsiteX243" fmla="*/ 126340 w 542590"/>
              <a:gd name="connsiteY243" fmla="*/ 1060963 h 1068661"/>
              <a:gd name="connsiteX244" fmla="*/ 128838 w 542590"/>
              <a:gd name="connsiteY244" fmla="*/ 1060963 h 1068661"/>
              <a:gd name="connsiteX245" fmla="*/ 128838 w 542590"/>
              <a:gd name="connsiteY245" fmla="*/ 1027174 h 1068661"/>
              <a:gd name="connsiteX246" fmla="*/ 126340 w 542590"/>
              <a:gd name="connsiteY246" fmla="*/ 1027174 h 1068661"/>
              <a:gd name="connsiteX247" fmla="*/ 94140 w 542590"/>
              <a:gd name="connsiteY247" fmla="*/ 1026009 h 1068661"/>
              <a:gd name="connsiteX248" fmla="*/ 96792 w 542590"/>
              <a:gd name="connsiteY248" fmla="*/ 1026009 h 1068661"/>
              <a:gd name="connsiteX249" fmla="*/ 111378 w 542590"/>
              <a:gd name="connsiteY249" fmla="*/ 1060963 h 1068661"/>
              <a:gd name="connsiteX250" fmla="*/ 114030 w 542590"/>
              <a:gd name="connsiteY250" fmla="*/ 1060963 h 1068661"/>
              <a:gd name="connsiteX251" fmla="*/ 114030 w 542590"/>
              <a:gd name="connsiteY251" fmla="*/ 1063293 h 1068661"/>
              <a:gd name="connsiteX252" fmla="*/ 100770 w 542590"/>
              <a:gd name="connsiteY252" fmla="*/ 1063293 h 1068661"/>
              <a:gd name="connsiteX253" fmla="*/ 100770 w 542590"/>
              <a:gd name="connsiteY253" fmla="*/ 1060963 h 1068661"/>
              <a:gd name="connsiteX254" fmla="*/ 103422 w 542590"/>
              <a:gd name="connsiteY254" fmla="*/ 1060963 h 1068661"/>
              <a:gd name="connsiteX255" fmla="*/ 99444 w 542590"/>
              <a:gd name="connsiteY255" fmla="*/ 1048146 h 1068661"/>
              <a:gd name="connsiteX256" fmla="*/ 87510 w 542590"/>
              <a:gd name="connsiteY256" fmla="*/ 1048146 h 1068661"/>
              <a:gd name="connsiteX257" fmla="*/ 82206 w 542590"/>
              <a:gd name="connsiteY257" fmla="*/ 1060963 h 1068661"/>
              <a:gd name="connsiteX258" fmla="*/ 86184 w 542590"/>
              <a:gd name="connsiteY258" fmla="*/ 1060963 h 1068661"/>
              <a:gd name="connsiteX259" fmla="*/ 86184 w 542590"/>
              <a:gd name="connsiteY259" fmla="*/ 1063293 h 1068661"/>
              <a:gd name="connsiteX260" fmla="*/ 76904 w 542590"/>
              <a:gd name="connsiteY260" fmla="*/ 1063293 h 1068661"/>
              <a:gd name="connsiteX261" fmla="*/ 76904 w 542590"/>
              <a:gd name="connsiteY261" fmla="*/ 1060963 h 1068661"/>
              <a:gd name="connsiteX262" fmla="*/ 79554 w 542590"/>
              <a:gd name="connsiteY262" fmla="*/ 1060963 h 1068661"/>
              <a:gd name="connsiteX263" fmla="*/ 32958 w 542590"/>
              <a:gd name="connsiteY263" fmla="*/ 1026009 h 1068661"/>
              <a:gd name="connsiteX264" fmla="*/ 50048 w 542590"/>
              <a:gd name="connsiteY264" fmla="*/ 1026009 h 1068661"/>
              <a:gd name="connsiteX265" fmla="*/ 53710 w 542590"/>
              <a:gd name="connsiteY265" fmla="*/ 1027174 h 1068661"/>
              <a:gd name="connsiteX266" fmla="*/ 56152 w 542590"/>
              <a:gd name="connsiteY266" fmla="*/ 1028339 h 1068661"/>
              <a:gd name="connsiteX267" fmla="*/ 58592 w 542590"/>
              <a:gd name="connsiteY267" fmla="*/ 1031835 h 1068661"/>
              <a:gd name="connsiteX268" fmla="*/ 61034 w 542590"/>
              <a:gd name="connsiteY268" fmla="*/ 1035330 h 1068661"/>
              <a:gd name="connsiteX269" fmla="*/ 58592 w 542590"/>
              <a:gd name="connsiteY269" fmla="*/ 1039990 h 1068661"/>
              <a:gd name="connsiteX270" fmla="*/ 56152 w 542590"/>
              <a:gd name="connsiteY270" fmla="*/ 1042321 h 1068661"/>
              <a:gd name="connsiteX271" fmla="*/ 53710 w 542590"/>
              <a:gd name="connsiteY271" fmla="*/ 1044651 h 1068661"/>
              <a:gd name="connsiteX272" fmla="*/ 50048 w 542590"/>
              <a:gd name="connsiteY272" fmla="*/ 1045816 h 1068661"/>
              <a:gd name="connsiteX273" fmla="*/ 62254 w 542590"/>
              <a:gd name="connsiteY273" fmla="*/ 1060963 h 1068661"/>
              <a:gd name="connsiteX274" fmla="*/ 64696 w 542590"/>
              <a:gd name="connsiteY274" fmla="*/ 1060963 h 1068661"/>
              <a:gd name="connsiteX275" fmla="*/ 64696 w 542590"/>
              <a:gd name="connsiteY275" fmla="*/ 1063293 h 1068661"/>
              <a:gd name="connsiteX276" fmla="*/ 56152 w 542590"/>
              <a:gd name="connsiteY276" fmla="*/ 1063293 h 1068661"/>
              <a:gd name="connsiteX277" fmla="*/ 42724 w 542590"/>
              <a:gd name="connsiteY277" fmla="*/ 1045816 h 1068661"/>
              <a:gd name="connsiteX278" fmla="*/ 42724 w 542590"/>
              <a:gd name="connsiteY278" fmla="*/ 1060963 h 1068661"/>
              <a:gd name="connsiteX279" fmla="*/ 45166 w 542590"/>
              <a:gd name="connsiteY279" fmla="*/ 1060963 h 1068661"/>
              <a:gd name="connsiteX280" fmla="*/ 45166 w 542590"/>
              <a:gd name="connsiteY280" fmla="*/ 1063293 h 1068661"/>
              <a:gd name="connsiteX281" fmla="*/ 32958 w 542590"/>
              <a:gd name="connsiteY281" fmla="*/ 1063293 h 1068661"/>
              <a:gd name="connsiteX282" fmla="*/ 32958 w 542590"/>
              <a:gd name="connsiteY282" fmla="*/ 1060963 h 1068661"/>
              <a:gd name="connsiteX283" fmla="*/ 36620 w 542590"/>
              <a:gd name="connsiteY283" fmla="*/ 1060963 h 1068661"/>
              <a:gd name="connsiteX284" fmla="*/ 36620 w 542590"/>
              <a:gd name="connsiteY284" fmla="*/ 1027174 h 1068661"/>
              <a:gd name="connsiteX285" fmla="*/ 32958 w 542590"/>
              <a:gd name="connsiteY285" fmla="*/ 1027174 h 1068661"/>
              <a:gd name="connsiteX286" fmla="*/ 50036 w 542590"/>
              <a:gd name="connsiteY286" fmla="*/ 820518 h 1068661"/>
              <a:gd name="connsiteX287" fmla="*/ 50036 w 542590"/>
              <a:gd name="connsiteY287" fmla="*/ 889181 h 1068661"/>
              <a:gd name="connsiteX288" fmla="*/ 62544 w 542590"/>
              <a:gd name="connsiteY288" fmla="*/ 889181 h 1068661"/>
              <a:gd name="connsiteX289" fmla="*/ 73802 w 542590"/>
              <a:gd name="connsiteY289" fmla="*/ 886684 h 1068661"/>
              <a:gd name="connsiteX290" fmla="*/ 82560 w 542590"/>
              <a:gd name="connsiteY290" fmla="*/ 879194 h 1068661"/>
              <a:gd name="connsiteX291" fmla="*/ 86312 w 542590"/>
              <a:gd name="connsiteY291" fmla="*/ 867958 h 1068661"/>
              <a:gd name="connsiteX292" fmla="*/ 87562 w 542590"/>
              <a:gd name="connsiteY292" fmla="*/ 855474 h 1068661"/>
              <a:gd name="connsiteX293" fmla="*/ 86312 w 542590"/>
              <a:gd name="connsiteY293" fmla="*/ 844238 h 1068661"/>
              <a:gd name="connsiteX294" fmla="*/ 82560 w 542590"/>
              <a:gd name="connsiteY294" fmla="*/ 831754 h 1068661"/>
              <a:gd name="connsiteX295" fmla="*/ 73802 w 542590"/>
              <a:gd name="connsiteY295" fmla="*/ 824263 h 1068661"/>
              <a:gd name="connsiteX296" fmla="*/ 62544 w 542590"/>
              <a:gd name="connsiteY296" fmla="*/ 820518 h 1068661"/>
              <a:gd name="connsiteX297" fmla="*/ 476674 w 542590"/>
              <a:gd name="connsiteY297" fmla="*/ 813855 h 1068661"/>
              <a:gd name="connsiteX298" fmla="*/ 460806 w 542590"/>
              <a:gd name="connsiteY298" fmla="*/ 820162 h 1068661"/>
              <a:gd name="connsiteX299" fmla="*/ 454702 w 542590"/>
              <a:gd name="connsiteY299" fmla="*/ 836559 h 1068661"/>
              <a:gd name="connsiteX300" fmla="*/ 454702 w 542590"/>
              <a:gd name="connsiteY300" fmla="*/ 943774 h 1068661"/>
              <a:gd name="connsiteX301" fmla="*/ 460806 w 542590"/>
              <a:gd name="connsiteY301" fmla="*/ 960171 h 1068661"/>
              <a:gd name="connsiteX302" fmla="*/ 476674 w 542590"/>
              <a:gd name="connsiteY302" fmla="*/ 967740 h 1068661"/>
              <a:gd name="connsiteX303" fmla="*/ 492542 w 542590"/>
              <a:gd name="connsiteY303" fmla="*/ 960171 h 1068661"/>
              <a:gd name="connsiteX304" fmla="*/ 498646 w 542590"/>
              <a:gd name="connsiteY304" fmla="*/ 943774 h 1068661"/>
              <a:gd name="connsiteX305" fmla="*/ 498646 w 542590"/>
              <a:gd name="connsiteY305" fmla="*/ 836559 h 1068661"/>
              <a:gd name="connsiteX306" fmla="*/ 492542 w 542590"/>
              <a:gd name="connsiteY306" fmla="*/ 820162 h 1068661"/>
              <a:gd name="connsiteX307" fmla="*/ 476674 w 542590"/>
              <a:gd name="connsiteY307" fmla="*/ 813855 h 1068661"/>
              <a:gd name="connsiteX308" fmla="*/ 202626 w 542590"/>
              <a:gd name="connsiteY308" fmla="*/ 813855 h 1068661"/>
              <a:gd name="connsiteX309" fmla="*/ 186610 w 542590"/>
              <a:gd name="connsiteY309" fmla="*/ 820162 h 1068661"/>
              <a:gd name="connsiteX310" fmla="*/ 180448 w 542590"/>
              <a:gd name="connsiteY310" fmla="*/ 836559 h 1068661"/>
              <a:gd name="connsiteX311" fmla="*/ 180448 w 542590"/>
              <a:gd name="connsiteY311" fmla="*/ 943774 h 1068661"/>
              <a:gd name="connsiteX312" fmla="*/ 186610 w 542590"/>
              <a:gd name="connsiteY312" fmla="*/ 960171 h 1068661"/>
              <a:gd name="connsiteX313" fmla="*/ 202626 w 542590"/>
              <a:gd name="connsiteY313" fmla="*/ 967740 h 1068661"/>
              <a:gd name="connsiteX314" fmla="*/ 218644 w 542590"/>
              <a:gd name="connsiteY314" fmla="*/ 960171 h 1068661"/>
              <a:gd name="connsiteX315" fmla="*/ 224804 w 542590"/>
              <a:gd name="connsiteY315" fmla="*/ 943774 h 1068661"/>
              <a:gd name="connsiteX316" fmla="*/ 224804 w 542590"/>
              <a:gd name="connsiteY316" fmla="*/ 836559 h 1068661"/>
              <a:gd name="connsiteX317" fmla="*/ 218644 w 542590"/>
              <a:gd name="connsiteY317" fmla="*/ 820162 h 1068661"/>
              <a:gd name="connsiteX318" fmla="*/ 202626 w 542590"/>
              <a:gd name="connsiteY318" fmla="*/ 813855 h 1068661"/>
              <a:gd name="connsiteX319" fmla="*/ 280148 w 542590"/>
              <a:gd name="connsiteY319" fmla="*/ 811779 h 1068661"/>
              <a:gd name="connsiteX320" fmla="*/ 345186 w 542590"/>
              <a:gd name="connsiteY320" fmla="*/ 811779 h 1068661"/>
              <a:gd name="connsiteX321" fmla="*/ 345186 w 542590"/>
              <a:gd name="connsiteY321" fmla="*/ 820452 h 1068661"/>
              <a:gd name="connsiteX322" fmla="*/ 328006 w 542590"/>
              <a:gd name="connsiteY322" fmla="*/ 820452 h 1068661"/>
              <a:gd name="connsiteX323" fmla="*/ 328006 w 542590"/>
              <a:gd name="connsiteY323" fmla="*/ 966658 h 1068661"/>
              <a:gd name="connsiteX324" fmla="*/ 358684 w 542590"/>
              <a:gd name="connsiteY324" fmla="*/ 966658 h 1068661"/>
              <a:gd name="connsiteX325" fmla="*/ 380774 w 542590"/>
              <a:gd name="connsiteY325" fmla="*/ 945594 h 1068661"/>
              <a:gd name="connsiteX326" fmla="*/ 386910 w 542590"/>
              <a:gd name="connsiteY326" fmla="*/ 912140 h 1068661"/>
              <a:gd name="connsiteX327" fmla="*/ 394272 w 542590"/>
              <a:gd name="connsiteY327" fmla="*/ 912140 h 1068661"/>
              <a:gd name="connsiteX328" fmla="*/ 394272 w 542590"/>
              <a:gd name="connsiteY328" fmla="*/ 975331 h 1068661"/>
              <a:gd name="connsiteX329" fmla="*/ 280148 w 542590"/>
              <a:gd name="connsiteY329" fmla="*/ 975331 h 1068661"/>
              <a:gd name="connsiteX330" fmla="*/ 280148 w 542590"/>
              <a:gd name="connsiteY330" fmla="*/ 966658 h 1068661"/>
              <a:gd name="connsiteX331" fmla="*/ 296100 w 542590"/>
              <a:gd name="connsiteY331" fmla="*/ 966658 h 1068661"/>
              <a:gd name="connsiteX332" fmla="*/ 296100 w 542590"/>
              <a:gd name="connsiteY332" fmla="*/ 820452 h 1068661"/>
              <a:gd name="connsiteX333" fmla="*/ 280148 w 542590"/>
              <a:gd name="connsiteY333" fmla="*/ 820452 h 1068661"/>
              <a:gd name="connsiteX334" fmla="*/ 0 w 542590"/>
              <a:gd name="connsiteY334" fmla="*/ 811779 h 1068661"/>
              <a:gd name="connsiteX335" fmla="*/ 77556 w 542590"/>
              <a:gd name="connsiteY335" fmla="*/ 811779 h 1068661"/>
              <a:gd name="connsiteX336" fmla="*/ 96320 w 542590"/>
              <a:gd name="connsiteY336" fmla="*/ 815524 h 1068661"/>
              <a:gd name="connsiteX337" fmla="*/ 110080 w 542590"/>
              <a:gd name="connsiteY337" fmla="*/ 824263 h 1068661"/>
              <a:gd name="connsiteX338" fmla="*/ 116334 w 542590"/>
              <a:gd name="connsiteY338" fmla="*/ 831754 h 1068661"/>
              <a:gd name="connsiteX339" fmla="*/ 120086 w 542590"/>
              <a:gd name="connsiteY339" fmla="*/ 837996 h 1068661"/>
              <a:gd name="connsiteX340" fmla="*/ 120086 w 542590"/>
              <a:gd name="connsiteY340" fmla="*/ 870455 h 1068661"/>
              <a:gd name="connsiteX341" fmla="*/ 110080 w 542590"/>
              <a:gd name="connsiteY341" fmla="*/ 884187 h 1068661"/>
              <a:gd name="connsiteX342" fmla="*/ 96320 w 542590"/>
              <a:gd name="connsiteY342" fmla="*/ 895423 h 1068661"/>
              <a:gd name="connsiteX343" fmla="*/ 77556 w 542590"/>
              <a:gd name="connsiteY343" fmla="*/ 897920 h 1068661"/>
              <a:gd name="connsiteX344" fmla="*/ 50036 w 542590"/>
              <a:gd name="connsiteY344" fmla="*/ 897920 h 1068661"/>
              <a:gd name="connsiteX345" fmla="*/ 50036 w 542590"/>
              <a:gd name="connsiteY345" fmla="*/ 967831 h 1068661"/>
              <a:gd name="connsiteX346" fmla="*/ 66298 w 542590"/>
              <a:gd name="connsiteY346" fmla="*/ 967831 h 1068661"/>
              <a:gd name="connsiteX347" fmla="*/ 66298 w 542590"/>
              <a:gd name="connsiteY347" fmla="*/ 975322 h 1068661"/>
              <a:gd name="connsiteX348" fmla="*/ 0 w 542590"/>
              <a:gd name="connsiteY348" fmla="*/ 975322 h 1068661"/>
              <a:gd name="connsiteX349" fmla="*/ 0 w 542590"/>
              <a:gd name="connsiteY349" fmla="*/ 967831 h 1068661"/>
              <a:gd name="connsiteX350" fmla="*/ 16260 w 542590"/>
              <a:gd name="connsiteY350" fmla="*/ 967831 h 1068661"/>
              <a:gd name="connsiteX351" fmla="*/ 16260 w 542590"/>
              <a:gd name="connsiteY351" fmla="*/ 820518 h 1068661"/>
              <a:gd name="connsiteX352" fmla="*/ 0 w 542590"/>
              <a:gd name="connsiteY352" fmla="*/ 820518 h 1068661"/>
              <a:gd name="connsiteX353" fmla="*/ 476674 w 542590"/>
              <a:gd name="connsiteY353" fmla="*/ 806287 h 1068661"/>
              <a:gd name="connsiteX354" fmla="*/ 502308 w 542590"/>
              <a:gd name="connsiteY354" fmla="*/ 812594 h 1068661"/>
              <a:gd name="connsiteX355" fmla="*/ 523060 w 542590"/>
              <a:gd name="connsiteY355" fmla="*/ 830253 h 1068661"/>
              <a:gd name="connsiteX356" fmla="*/ 536486 w 542590"/>
              <a:gd name="connsiteY356" fmla="*/ 858002 h 1068661"/>
              <a:gd name="connsiteX357" fmla="*/ 542590 w 542590"/>
              <a:gd name="connsiteY357" fmla="*/ 890797 h 1068661"/>
              <a:gd name="connsiteX358" fmla="*/ 536486 w 542590"/>
              <a:gd name="connsiteY358" fmla="*/ 923592 h 1068661"/>
              <a:gd name="connsiteX359" fmla="*/ 523060 w 542590"/>
              <a:gd name="connsiteY359" fmla="*/ 951342 h 1068661"/>
              <a:gd name="connsiteX360" fmla="*/ 502308 w 542590"/>
              <a:gd name="connsiteY360" fmla="*/ 969001 h 1068661"/>
              <a:gd name="connsiteX361" fmla="*/ 476674 w 542590"/>
              <a:gd name="connsiteY361" fmla="*/ 975308 h 1068661"/>
              <a:gd name="connsiteX362" fmla="*/ 452260 w 542590"/>
              <a:gd name="connsiteY362" fmla="*/ 969001 h 1068661"/>
              <a:gd name="connsiteX363" fmla="*/ 431508 w 542590"/>
              <a:gd name="connsiteY363" fmla="*/ 951342 h 1068661"/>
              <a:gd name="connsiteX364" fmla="*/ 418082 w 542590"/>
              <a:gd name="connsiteY364" fmla="*/ 923592 h 1068661"/>
              <a:gd name="connsiteX365" fmla="*/ 411978 w 542590"/>
              <a:gd name="connsiteY365" fmla="*/ 890797 h 1068661"/>
              <a:gd name="connsiteX366" fmla="*/ 418082 w 542590"/>
              <a:gd name="connsiteY366" fmla="*/ 858002 h 1068661"/>
              <a:gd name="connsiteX367" fmla="*/ 431508 w 542590"/>
              <a:gd name="connsiteY367" fmla="*/ 830253 h 1068661"/>
              <a:gd name="connsiteX368" fmla="*/ 452260 w 542590"/>
              <a:gd name="connsiteY368" fmla="*/ 812594 h 1068661"/>
              <a:gd name="connsiteX369" fmla="*/ 476674 w 542590"/>
              <a:gd name="connsiteY369" fmla="*/ 806287 h 1068661"/>
              <a:gd name="connsiteX370" fmla="*/ 202626 w 542590"/>
              <a:gd name="connsiteY370" fmla="*/ 806287 h 1068661"/>
              <a:gd name="connsiteX371" fmla="*/ 228500 w 542590"/>
              <a:gd name="connsiteY371" fmla="*/ 812594 h 1068661"/>
              <a:gd name="connsiteX372" fmla="*/ 248214 w 542590"/>
              <a:gd name="connsiteY372" fmla="*/ 830253 h 1068661"/>
              <a:gd name="connsiteX373" fmla="*/ 262998 w 542590"/>
              <a:gd name="connsiteY373" fmla="*/ 858002 h 1068661"/>
              <a:gd name="connsiteX374" fmla="*/ 267926 w 542590"/>
              <a:gd name="connsiteY374" fmla="*/ 890797 h 1068661"/>
              <a:gd name="connsiteX375" fmla="*/ 262998 w 542590"/>
              <a:gd name="connsiteY375" fmla="*/ 923592 h 1068661"/>
              <a:gd name="connsiteX376" fmla="*/ 248214 w 542590"/>
              <a:gd name="connsiteY376" fmla="*/ 951342 h 1068661"/>
              <a:gd name="connsiteX377" fmla="*/ 228500 w 542590"/>
              <a:gd name="connsiteY377" fmla="*/ 969001 h 1068661"/>
              <a:gd name="connsiteX378" fmla="*/ 202626 w 542590"/>
              <a:gd name="connsiteY378" fmla="*/ 975308 h 1068661"/>
              <a:gd name="connsiteX379" fmla="*/ 176752 w 542590"/>
              <a:gd name="connsiteY379" fmla="*/ 969001 h 1068661"/>
              <a:gd name="connsiteX380" fmla="*/ 155808 w 542590"/>
              <a:gd name="connsiteY380" fmla="*/ 951342 h 1068661"/>
              <a:gd name="connsiteX381" fmla="*/ 142254 w 542590"/>
              <a:gd name="connsiteY381" fmla="*/ 923592 h 1068661"/>
              <a:gd name="connsiteX382" fmla="*/ 137326 w 542590"/>
              <a:gd name="connsiteY382" fmla="*/ 890797 h 1068661"/>
              <a:gd name="connsiteX383" fmla="*/ 142254 w 542590"/>
              <a:gd name="connsiteY383" fmla="*/ 858002 h 1068661"/>
              <a:gd name="connsiteX384" fmla="*/ 155808 w 542590"/>
              <a:gd name="connsiteY384" fmla="*/ 830253 h 1068661"/>
              <a:gd name="connsiteX385" fmla="*/ 176752 w 542590"/>
              <a:gd name="connsiteY385" fmla="*/ 812594 h 1068661"/>
              <a:gd name="connsiteX386" fmla="*/ 202626 w 542590"/>
              <a:gd name="connsiteY386" fmla="*/ 806287 h 1068661"/>
              <a:gd name="connsiteX387" fmla="*/ 343744 w 542590"/>
              <a:gd name="connsiteY387" fmla="*/ 705408 h 1068661"/>
              <a:gd name="connsiteX388" fmla="*/ 348740 w 542590"/>
              <a:gd name="connsiteY388" fmla="*/ 707892 h 1068661"/>
              <a:gd name="connsiteX389" fmla="*/ 354988 w 542590"/>
              <a:gd name="connsiteY389" fmla="*/ 710376 h 1068661"/>
              <a:gd name="connsiteX390" fmla="*/ 352488 w 542590"/>
              <a:gd name="connsiteY390" fmla="*/ 716585 h 1068661"/>
              <a:gd name="connsiteX391" fmla="*/ 344992 w 542590"/>
              <a:gd name="connsiteY391" fmla="*/ 719068 h 1068661"/>
              <a:gd name="connsiteX392" fmla="*/ 342494 w 542590"/>
              <a:gd name="connsiteY392" fmla="*/ 719068 h 1068661"/>
              <a:gd name="connsiteX393" fmla="*/ 338746 w 542590"/>
              <a:gd name="connsiteY393" fmla="*/ 719068 h 1068661"/>
              <a:gd name="connsiteX394" fmla="*/ 336248 w 542590"/>
              <a:gd name="connsiteY394" fmla="*/ 717827 h 1068661"/>
              <a:gd name="connsiteX395" fmla="*/ 336248 w 542590"/>
              <a:gd name="connsiteY395" fmla="*/ 716585 h 1068661"/>
              <a:gd name="connsiteX396" fmla="*/ 338746 w 542590"/>
              <a:gd name="connsiteY396" fmla="*/ 711618 h 1068661"/>
              <a:gd name="connsiteX397" fmla="*/ 338746 w 542590"/>
              <a:gd name="connsiteY397" fmla="*/ 706650 h 1068661"/>
              <a:gd name="connsiteX398" fmla="*/ 343744 w 542590"/>
              <a:gd name="connsiteY398" fmla="*/ 705408 h 1068661"/>
              <a:gd name="connsiteX399" fmla="*/ 267534 w 542590"/>
              <a:gd name="connsiteY399" fmla="*/ 700441 h 1068661"/>
              <a:gd name="connsiteX400" fmla="*/ 263786 w 542590"/>
              <a:gd name="connsiteY400" fmla="*/ 701683 h 1068661"/>
              <a:gd name="connsiteX401" fmla="*/ 262538 w 542590"/>
              <a:gd name="connsiteY401" fmla="*/ 704166 h 1068661"/>
              <a:gd name="connsiteX402" fmla="*/ 263786 w 542590"/>
              <a:gd name="connsiteY402" fmla="*/ 705408 h 1068661"/>
              <a:gd name="connsiteX403" fmla="*/ 268784 w 542590"/>
              <a:gd name="connsiteY403" fmla="*/ 705408 h 1068661"/>
              <a:gd name="connsiteX404" fmla="*/ 270032 w 542590"/>
              <a:gd name="connsiteY404" fmla="*/ 702925 h 1068661"/>
              <a:gd name="connsiteX405" fmla="*/ 267534 w 542590"/>
              <a:gd name="connsiteY405" fmla="*/ 700441 h 1068661"/>
              <a:gd name="connsiteX406" fmla="*/ 191326 w 542590"/>
              <a:gd name="connsiteY406" fmla="*/ 696716 h 1068661"/>
              <a:gd name="connsiteX407" fmla="*/ 197572 w 542590"/>
              <a:gd name="connsiteY407" fmla="*/ 697957 h 1068661"/>
              <a:gd name="connsiteX408" fmla="*/ 201320 w 542590"/>
              <a:gd name="connsiteY408" fmla="*/ 702925 h 1068661"/>
              <a:gd name="connsiteX409" fmla="*/ 201320 w 542590"/>
              <a:gd name="connsiteY409" fmla="*/ 707892 h 1068661"/>
              <a:gd name="connsiteX410" fmla="*/ 200070 w 542590"/>
              <a:gd name="connsiteY410" fmla="*/ 711618 h 1068661"/>
              <a:gd name="connsiteX411" fmla="*/ 198822 w 542590"/>
              <a:gd name="connsiteY411" fmla="*/ 716585 h 1068661"/>
              <a:gd name="connsiteX412" fmla="*/ 191326 w 542590"/>
              <a:gd name="connsiteY412" fmla="*/ 716585 h 1068661"/>
              <a:gd name="connsiteX413" fmla="*/ 182580 w 542590"/>
              <a:gd name="connsiteY413" fmla="*/ 712859 h 1068661"/>
              <a:gd name="connsiteX414" fmla="*/ 183830 w 542590"/>
              <a:gd name="connsiteY414" fmla="*/ 705408 h 1068661"/>
              <a:gd name="connsiteX415" fmla="*/ 187578 w 542590"/>
              <a:gd name="connsiteY415" fmla="*/ 701683 h 1068661"/>
              <a:gd name="connsiteX416" fmla="*/ 191326 w 542590"/>
              <a:gd name="connsiteY416" fmla="*/ 696716 h 1068661"/>
              <a:gd name="connsiteX417" fmla="*/ 270032 w 542590"/>
              <a:gd name="connsiteY417" fmla="*/ 676846 h 1068661"/>
              <a:gd name="connsiteX418" fmla="*/ 275030 w 542590"/>
              <a:gd name="connsiteY418" fmla="*/ 676846 h 1068661"/>
              <a:gd name="connsiteX419" fmla="*/ 278778 w 542590"/>
              <a:gd name="connsiteY419" fmla="*/ 680572 h 1068661"/>
              <a:gd name="connsiteX420" fmla="*/ 281276 w 542590"/>
              <a:gd name="connsiteY420" fmla="*/ 685539 h 1068661"/>
              <a:gd name="connsiteX421" fmla="*/ 281276 w 542590"/>
              <a:gd name="connsiteY421" fmla="*/ 686781 h 1068661"/>
              <a:gd name="connsiteX422" fmla="*/ 281276 w 542590"/>
              <a:gd name="connsiteY422" fmla="*/ 689265 h 1068661"/>
              <a:gd name="connsiteX423" fmla="*/ 276280 w 542590"/>
              <a:gd name="connsiteY423" fmla="*/ 699199 h 1068661"/>
              <a:gd name="connsiteX424" fmla="*/ 275030 w 542590"/>
              <a:gd name="connsiteY424" fmla="*/ 704166 h 1068661"/>
              <a:gd name="connsiteX425" fmla="*/ 275030 w 542590"/>
              <a:gd name="connsiteY425" fmla="*/ 711618 h 1068661"/>
              <a:gd name="connsiteX426" fmla="*/ 272532 w 542590"/>
              <a:gd name="connsiteY426" fmla="*/ 716585 h 1068661"/>
              <a:gd name="connsiteX427" fmla="*/ 266286 w 542590"/>
              <a:gd name="connsiteY427" fmla="*/ 721552 h 1068661"/>
              <a:gd name="connsiteX428" fmla="*/ 265036 w 542590"/>
              <a:gd name="connsiteY428" fmla="*/ 725278 h 1068661"/>
              <a:gd name="connsiteX429" fmla="*/ 267534 w 542590"/>
              <a:gd name="connsiteY429" fmla="*/ 737696 h 1068661"/>
              <a:gd name="connsiteX430" fmla="*/ 261288 w 542590"/>
              <a:gd name="connsiteY430" fmla="*/ 741421 h 1068661"/>
              <a:gd name="connsiteX431" fmla="*/ 256290 w 542590"/>
              <a:gd name="connsiteY431" fmla="*/ 743905 h 1068661"/>
              <a:gd name="connsiteX432" fmla="*/ 250044 w 542590"/>
              <a:gd name="connsiteY432" fmla="*/ 748872 h 1068661"/>
              <a:gd name="connsiteX433" fmla="*/ 242548 w 542590"/>
              <a:gd name="connsiteY433" fmla="*/ 747630 h 1068661"/>
              <a:gd name="connsiteX434" fmla="*/ 243798 w 542590"/>
              <a:gd name="connsiteY434" fmla="*/ 735212 h 1068661"/>
              <a:gd name="connsiteX435" fmla="*/ 246296 w 542590"/>
              <a:gd name="connsiteY435" fmla="*/ 732729 h 1068661"/>
              <a:gd name="connsiteX436" fmla="*/ 250044 w 542590"/>
              <a:gd name="connsiteY436" fmla="*/ 732729 h 1068661"/>
              <a:gd name="connsiteX437" fmla="*/ 256290 w 542590"/>
              <a:gd name="connsiteY437" fmla="*/ 735212 h 1068661"/>
              <a:gd name="connsiteX438" fmla="*/ 258790 w 542590"/>
              <a:gd name="connsiteY438" fmla="*/ 732729 h 1068661"/>
              <a:gd name="connsiteX439" fmla="*/ 252542 w 542590"/>
              <a:gd name="connsiteY439" fmla="*/ 731487 h 1068661"/>
              <a:gd name="connsiteX440" fmla="*/ 248794 w 542590"/>
              <a:gd name="connsiteY440" fmla="*/ 726519 h 1068661"/>
              <a:gd name="connsiteX441" fmla="*/ 255042 w 542590"/>
              <a:gd name="connsiteY441" fmla="*/ 721552 h 1068661"/>
              <a:gd name="connsiteX442" fmla="*/ 256290 w 542590"/>
              <a:gd name="connsiteY442" fmla="*/ 714101 h 1068661"/>
              <a:gd name="connsiteX443" fmla="*/ 256290 w 542590"/>
              <a:gd name="connsiteY443" fmla="*/ 705408 h 1068661"/>
              <a:gd name="connsiteX444" fmla="*/ 256290 w 542590"/>
              <a:gd name="connsiteY444" fmla="*/ 702925 h 1068661"/>
              <a:gd name="connsiteX445" fmla="*/ 258790 w 542590"/>
              <a:gd name="connsiteY445" fmla="*/ 696716 h 1068661"/>
              <a:gd name="connsiteX446" fmla="*/ 263786 w 542590"/>
              <a:gd name="connsiteY446" fmla="*/ 689265 h 1068661"/>
              <a:gd name="connsiteX447" fmla="*/ 267534 w 542590"/>
              <a:gd name="connsiteY447" fmla="*/ 681814 h 1068661"/>
              <a:gd name="connsiteX448" fmla="*/ 270032 w 542590"/>
              <a:gd name="connsiteY448" fmla="*/ 676846 h 1068661"/>
              <a:gd name="connsiteX449" fmla="*/ 290022 w 542590"/>
              <a:gd name="connsiteY449" fmla="*/ 660702 h 1068661"/>
              <a:gd name="connsiteX450" fmla="*/ 295020 w 542590"/>
              <a:gd name="connsiteY450" fmla="*/ 660702 h 1068661"/>
              <a:gd name="connsiteX451" fmla="*/ 295020 w 542590"/>
              <a:gd name="connsiteY451" fmla="*/ 661944 h 1068661"/>
              <a:gd name="connsiteX452" fmla="*/ 297518 w 542590"/>
              <a:gd name="connsiteY452" fmla="*/ 669395 h 1068661"/>
              <a:gd name="connsiteX453" fmla="*/ 300016 w 542590"/>
              <a:gd name="connsiteY453" fmla="*/ 670637 h 1068661"/>
              <a:gd name="connsiteX454" fmla="*/ 298768 w 542590"/>
              <a:gd name="connsiteY454" fmla="*/ 674363 h 1068661"/>
              <a:gd name="connsiteX455" fmla="*/ 292520 w 542590"/>
              <a:gd name="connsiteY455" fmla="*/ 680572 h 1068661"/>
              <a:gd name="connsiteX456" fmla="*/ 290022 w 542590"/>
              <a:gd name="connsiteY456" fmla="*/ 683055 h 1068661"/>
              <a:gd name="connsiteX457" fmla="*/ 286274 w 542590"/>
              <a:gd name="connsiteY457" fmla="*/ 683055 h 1068661"/>
              <a:gd name="connsiteX458" fmla="*/ 283776 w 542590"/>
              <a:gd name="connsiteY458" fmla="*/ 679330 h 1068661"/>
              <a:gd name="connsiteX459" fmla="*/ 287524 w 542590"/>
              <a:gd name="connsiteY459" fmla="*/ 674363 h 1068661"/>
              <a:gd name="connsiteX460" fmla="*/ 290022 w 542590"/>
              <a:gd name="connsiteY460" fmla="*/ 666912 h 1068661"/>
              <a:gd name="connsiteX461" fmla="*/ 290022 w 542590"/>
              <a:gd name="connsiteY461" fmla="*/ 663186 h 1068661"/>
              <a:gd name="connsiteX462" fmla="*/ 290022 w 542590"/>
              <a:gd name="connsiteY462" fmla="*/ 660702 h 1068661"/>
              <a:gd name="connsiteX463" fmla="*/ 298768 w 542590"/>
              <a:gd name="connsiteY463" fmla="*/ 649526 h 1068661"/>
              <a:gd name="connsiteX464" fmla="*/ 300016 w 542590"/>
              <a:gd name="connsiteY464" fmla="*/ 649526 h 1068661"/>
              <a:gd name="connsiteX465" fmla="*/ 305014 w 542590"/>
              <a:gd name="connsiteY465" fmla="*/ 653252 h 1068661"/>
              <a:gd name="connsiteX466" fmla="*/ 306264 w 542590"/>
              <a:gd name="connsiteY466" fmla="*/ 655735 h 1068661"/>
              <a:gd name="connsiteX467" fmla="*/ 307512 w 542590"/>
              <a:gd name="connsiteY467" fmla="*/ 661944 h 1068661"/>
              <a:gd name="connsiteX468" fmla="*/ 306264 w 542590"/>
              <a:gd name="connsiteY468" fmla="*/ 664428 h 1068661"/>
              <a:gd name="connsiteX469" fmla="*/ 303764 w 542590"/>
              <a:gd name="connsiteY469" fmla="*/ 668154 h 1068661"/>
              <a:gd name="connsiteX470" fmla="*/ 301266 w 542590"/>
              <a:gd name="connsiteY470" fmla="*/ 668154 h 1068661"/>
              <a:gd name="connsiteX471" fmla="*/ 297518 w 542590"/>
              <a:gd name="connsiteY471" fmla="*/ 661944 h 1068661"/>
              <a:gd name="connsiteX472" fmla="*/ 295020 w 542590"/>
              <a:gd name="connsiteY472" fmla="*/ 658219 h 1068661"/>
              <a:gd name="connsiteX473" fmla="*/ 298768 w 542590"/>
              <a:gd name="connsiteY473" fmla="*/ 649526 h 1068661"/>
              <a:gd name="connsiteX474" fmla="*/ 142602 w 542590"/>
              <a:gd name="connsiteY474" fmla="*/ 630899 h 1068661"/>
              <a:gd name="connsiteX475" fmla="*/ 143850 w 542590"/>
              <a:gd name="connsiteY475" fmla="*/ 630899 h 1068661"/>
              <a:gd name="connsiteX476" fmla="*/ 147598 w 542590"/>
              <a:gd name="connsiteY476" fmla="*/ 630899 h 1068661"/>
              <a:gd name="connsiteX477" fmla="*/ 153846 w 542590"/>
              <a:gd name="connsiteY477" fmla="*/ 633382 h 1068661"/>
              <a:gd name="connsiteX478" fmla="*/ 157594 w 542590"/>
              <a:gd name="connsiteY478" fmla="*/ 637108 h 1068661"/>
              <a:gd name="connsiteX479" fmla="*/ 158842 w 542590"/>
              <a:gd name="connsiteY479" fmla="*/ 654493 h 1068661"/>
              <a:gd name="connsiteX480" fmla="*/ 158842 w 542590"/>
              <a:gd name="connsiteY480" fmla="*/ 660702 h 1068661"/>
              <a:gd name="connsiteX481" fmla="*/ 161342 w 542590"/>
              <a:gd name="connsiteY481" fmla="*/ 665670 h 1068661"/>
              <a:gd name="connsiteX482" fmla="*/ 167588 w 542590"/>
              <a:gd name="connsiteY482" fmla="*/ 673121 h 1068661"/>
              <a:gd name="connsiteX483" fmla="*/ 167588 w 542590"/>
              <a:gd name="connsiteY483" fmla="*/ 679330 h 1068661"/>
              <a:gd name="connsiteX484" fmla="*/ 168838 w 542590"/>
              <a:gd name="connsiteY484" fmla="*/ 680572 h 1068661"/>
              <a:gd name="connsiteX485" fmla="*/ 171336 w 542590"/>
              <a:gd name="connsiteY485" fmla="*/ 683055 h 1068661"/>
              <a:gd name="connsiteX486" fmla="*/ 172586 w 542590"/>
              <a:gd name="connsiteY486" fmla="*/ 685539 h 1068661"/>
              <a:gd name="connsiteX487" fmla="*/ 175084 w 542590"/>
              <a:gd name="connsiteY487" fmla="*/ 688023 h 1068661"/>
              <a:gd name="connsiteX488" fmla="*/ 177582 w 542590"/>
              <a:gd name="connsiteY488" fmla="*/ 689265 h 1068661"/>
              <a:gd name="connsiteX489" fmla="*/ 183830 w 542590"/>
              <a:gd name="connsiteY489" fmla="*/ 685539 h 1068661"/>
              <a:gd name="connsiteX490" fmla="*/ 187578 w 542590"/>
              <a:gd name="connsiteY490" fmla="*/ 685539 h 1068661"/>
              <a:gd name="connsiteX491" fmla="*/ 191326 w 542590"/>
              <a:gd name="connsiteY491" fmla="*/ 688023 h 1068661"/>
              <a:gd name="connsiteX492" fmla="*/ 191326 w 542590"/>
              <a:gd name="connsiteY492" fmla="*/ 690506 h 1068661"/>
              <a:gd name="connsiteX493" fmla="*/ 185078 w 542590"/>
              <a:gd name="connsiteY493" fmla="*/ 699199 h 1068661"/>
              <a:gd name="connsiteX494" fmla="*/ 182580 w 542590"/>
              <a:gd name="connsiteY494" fmla="*/ 702925 h 1068661"/>
              <a:gd name="connsiteX495" fmla="*/ 173834 w 542590"/>
              <a:gd name="connsiteY495" fmla="*/ 706650 h 1068661"/>
              <a:gd name="connsiteX496" fmla="*/ 162590 w 542590"/>
              <a:gd name="connsiteY496" fmla="*/ 699199 h 1068661"/>
              <a:gd name="connsiteX497" fmla="*/ 162590 w 542590"/>
              <a:gd name="connsiteY497" fmla="*/ 695474 h 1068661"/>
              <a:gd name="connsiteX498" fmla="*/ 162590 w 542590"/>
              <a:gd name="connsiteY498" fmla="*/ 692990 h 1068661"/>
              <a:gd name="connsiteX499" fmla="*/ 160092 w 542590"/>
              <a:gd name="connsiteY499" fmla="*/ 689265 h 1068661"/>
              <a:gd name="connsiteX500" fmla="*/ 158842 w 542590"/>
              <a:gd name="connsiteY500" fmla="*/ 689265 h 1068661"/>
              <a:gd name="connsiteX501" fmla="*/ 153846 w 542590"/>
              <a:gd name="connsiteY501" fmla="*/ 689265 h 1068661"/>
              <a:gd name="connsiteX502" fmla="*/ 148848 w 542590"/>
              <a:gd name="connsiteY502" fmla="*/ 688023 h 1068661"/>
              <a:gd name="connsiteX503" fmla="*/ 148848 w 542590"/>
              <a:gd name="connsiteY503" fmla="*/ 685539 h 1068661"/>
              <a:gd name="connsiteX504" fmla="*/ 148848 w 542590"/>
              <a:gd name="connsiteY504" fmla="*/ 683055 h 1068661"/>
              <a:gd name="connsiteX505" fmla="*/ 146350 w 542590"/>
              <a:gd name="connsiteY505" fmla="*/ 658219 h 1068661"/>
              <a:gd name="connsiteX506" fmla="*/ 145100 w 542590"/>
              <a:gd name="connsiteY506" fmla="*/ 648284 h 1068661"/>
              <a:gd name="connsiteX507" fmla="*/ 142602 w 542590"/>
              <a:gd name="connsiteY507" fmla="*/ 635866 h 1068661"/>
              <a:gd name="connsiteX508" fmla="*/ 142602 w 542590"/>
              <a:gd name="connsiteY508" fmla="*/ 630899 h 1068661"/>
              <a:gd name="connsiteX509" fmla="*/ 155094 w 542590"/>
              <a:gd name="connsiteY509" fmla="*/ 606062 h 1068661"/>
              <a:gd name="connsiteX510" fmla="*/ 155094 w 542590"/>
              <a:gd name="connsiteY510" fmla="*/ 611029 h 1068661"/>
              <a:gd name="connsiteX511" fmla="*/ 153846 w 542590"/>
              <a:gd name="connsiteY511" fmla="*/ 614755 h 1068661"/>
              <a:gd name="connsiteX512" fmla="*/ 152596 w 542590"/>
              <a:gd name="connsiteY512" fmla="*/ 618480 h 1068661"/>
              <a:gd name="connsiteX513" fmla="*/ 148848 w 542590"/>
              <a:gd name="connsiteY513" fmla="*/ 620964 h 1068661"/>
              <a:gd name="connsiteX514" fmla="*/ 150098 w 542590"/>
              <a:gd name="connsiteY514" fmla="*/ 622206 h 1068661"/>
              <a:gd name="connsiteX515" fmla="*/ 151346 w 542590"/>
              <a:gd name="connsiteY515" fmla="*/ 623448 h 1068661"/>
              <a:gd name="connsiteX516" fmla="*/ 156344 w 542590"/>
              <a:gd name="connsiteY516" fmla="*/ 617239 h 1068661"/>
              <a:gd name="connsiteX517" fmla="*/ 157594 w 542590"/>
              <a:gd name="connsiteY517" fmla="*/ 607304 h 1068661"/>
              <a:gd name="connsiteX518" fmla="*/ 155094 w 542590"/>
              <a:gd name="connsiteY518" fmla="*/ 606062 h 1068661"/>
              <a:gd name="connsiteX519" fmla="*/ 266286 w 542590"/>
              <a:gd name="connsiteY519" fmla="*/ 601095 h 1068661"/>
              <a:gd name="connsiteX520" fmla="*/ 263786 w 542590"/>
              <a:gd name="connsiteY520" fmla="*/ 603578 h 1068661"/>
              <a:gd name="connsiteX521" fmla="*/ 260038 w 542590"/>
              <a:gd name="connsiteY521" fmla="*/ 611029 h 1068661"/>
              <a:gd name="connsiteX522" fmla="*/ 255042 w 542590"/>
              <a:gd name="connsiteY522" fmla="*/ 614755 h 1068661"/>
              <a:gd name="connsiteX523" fmla="*/ 261288 w 542590"/>
              <a:gd name="connsiteY523" fmla="*/ 614755 h 1068661"/>
              <a:gd name="connsiteX524" fmla="*/ 263786 w 542590"/>
              <a:gd name="connsiteY524" fmla="*/ 611029 h 1068661"/>
              <a:gd name="connsiteX525" fmla="*/ 265036 w 542590"/>
              <a:gd name="connsiteY525" fmla="*/ 607304 h 1068661"/>
              <a:gd name="connsiteX526" fmla="*/ 266286 w 542590"/>
              <a:gd name="connsiteY526" fmla="*/ 601095 h 1068661"/>
              <a:gd name="connsiteX527" fmla="*/ 152596 w 542590"/>
              <a:gd name="connsiteY527" fmla="*/ 583709 h 1068661"/>
              <a:gd name="connsiteX528" fmla="*/ 151346 w 542590"/>
              <a:gd name="connsiteY528" fmla="*/ 586193 h 1068661"/>
              <a:gd name="connsiteX529" fmla="*/ 152596 w 542590"/>
              <a:gd name="connsiteY529" fmla="*/ 587435 h 1068661"/>
              <a:gd name="connsiteX530" fmla="*/ 156344 w 542590"/>
              <a:gd name="connsiteY530" fmla="*/ 589918 h 1068661"/>
              <a:gd name="connsiteX531" fmla="*/ 160092 w 542590"/>
              <a:gd name="connsiteY531" fmla="*/ 587435 h 1068661"/>
              <a:gd name="connsiteX532" fmla="*/ 157594 w 542590"/>
              <a:gd name="connsiteY532" fmla="*/ 584951 h 1068661"/>
              <a:gd name="connsiteX533" fmla="*/ 156344 w 542590"/>
              <a:gd name="connsiteY533" fmla="*/ 583709 h 1068661"/>
              <a:gd name="connsiteX534" fmla="*/ 152596 w 542590"/>
              <a:gd name="connsiteY534" fmla="*/ 583709 h 1068661"/>
              <a:gd name="connsiteX535" fmla="*/ 293770 w 542590"/>
              <a:gd name="connsiteY535" fmla="*/ 562598 h 1068661"/>
              <a:gd name="connsiteX536" fmla="*/ 297518 w 542590"/>
              <a:gd name="connsiteY536" fmla="*/ 562598 h 1068661"/>
              <a:gd name="connsiteX537" fmla="*/ 297518 w 542590"/>
              <a:gd name="connsiteY537" fmla="*/ 579984 h 1068661"/>
              <a:gd name="connsiteX538" fmla="*/ 300016 w 542590"/>
              <a:gd name="connsiteY538" fmla="*/ 587435 h 1068661"/>
              <a:gd name="connsiteX539" fmla="*/ 300016 w 542590"/>
              <a:gd name="connsiteY539" fmla="*/ 591160 h 1068661"/>
              <a:gd name="connsiteX540" fmla="*/ 303764 w 542590"/>
              <a:gd name="connsiteY540" fmla="*/ 608546 h 1068661"/>
              <a:gd name="connsiteX541" fmla="*/ 305014 w 542590"/>
              <a:gd name="connsiteY541" fmla="*/ 612271 h 1068661"/>
              <a:gd name="connsiteX542" fmla="*/ 306264 w 542590"/>
              <a:gd name="connsiteY542" fmla="*/ 624690 h 1068661"/>
              <a:gd name="connsiteX543" fmla="*/ 301266 w 542590"/>
              <a:gd name="connsiteY543" fmla="*/ 630899 h 1068661"/>
              <a:gd name="connsiteX544" fmla="*/ 301266 w 542590"/>
              <a:gd name="connsiteY544" fmla="*/ 635866 h 1068661"/>
              <a:gd name="connsiteX545" fmla="*/ 300016 w 542590"/>
              <a:gd name="connsiteY545" fmla="*/ 640833 h 1068661"/>
              <a:gd name="connsiteX546" fmla="*/ 297518 w 542590"/>
              <a:gd name="connsiteY546" fmla="*/ 644559 h 1068661"/>
              <a:gd name="connsiteX547" fmla="*/ 288772 w 542590"/>
              <a:gd name="connsiteY547" fmla="*/ 653252 h 1068661"/>
              <a:gd name="connsiteX548" fmla="*/ 286274 w 542590"/>
              <a:gd name="connsiteY548" fmla="*/ 655735 h 1068661"/>
              <a:gd name="connsiteX549" fmla="*/ 281276 w 542590"/>
              <a:gd name="connsiteY549" fmla="*/ 652010 h 1068661"/>
              <a:gd name="connsiteX550" fmla="*/ 281276 w 542590"/>
              <a:gd name="connsiteY550" fmla="*/ 637108 h 1068661"/>
              <a:gd name="connsiteX551" fmla="*/ 281276 w 542590"/>
              <a:gd name="connsiteY551" fmla="*/ 634624 h 1068661"/>
              <a:gd name="connsiteX552" fmla="*/ 282526 w 542590"/>
              <a:gd name="connsiteY552" fmla="*/ 628415 h 1068661"/>
              <a:gd name="connsiteX553" fmla="*/ 280028 w 542590"/>
              <a:gd name="connsiteY553" fmla="*/ 614755 h 1068661"/>
              <a:gd name="connsiteX554" fmla="*/ 278778 w 542590"/>
              <a:gd name="connsiteY554" fmla="*/ 609788 h 1068661"/>
              <a:gd name="connsiteX555" fmla="*/ 275030 w 542590"/>
              <a:gd name="connsiteY555" fmla="*/ 603578 h 1068661"/>
              <a:gd name="connsiteX556" fmla="*/ 275030 w 542590"/>
              <a:gd name="connsiteY556" fmla="*/ 596127 h 1068661"/>
              <a:gd name="connsiteX557" fmla="*/ 281276 w 542590"/>
              <a:gd name="connsiteY557" fmla="*/ 587435 h 1068661"/>
              <a:gd name="connsiteX558" fmla="*/ 286274 w 542590"/>
              <a:gd name="connsiteY558" fmla="*/ 588676 h 1068661"/>
              <a:gd name="connsiteX559" fmla="*/ 286274 w 542590"/>
              <a:gd name="connsiteY559" fmla="*/ 597369 h 1068661"/>
              <a:gd name="connsiteX560" fmla="*/ 290022 w 542590"/>
              <a:gd name="connsiteY560" fmla="*/ 603578 h 1068661"/>
              <a:gd name="connsiteX561" fmla="*/ 290022 w 542590"/>
              <a:gd name="connsiteY561" fmla="*/ 607304 h 1068661"/>
              <a:gd name="connsiteX562" fmla="*/ 288772 w 542590"/>
              <a:gd name="connsiteY562" fmla="*/ 612271 h 1068661"/>
              <a:gd name="connsiteX563" fmla="*/ 293770 w 542590"/>
              <a:gd name="connsiteY563" fmla="*/ 617239 h 1068661"/>
              <a:gd name="connsiteX564" fmla="*/ 295020 w 542590"/>
              <a:gd name="connsiteY564" fmla="*/ 624690 h 1068661"/>
              <a:gd name="connsiteX565" fmla="*/ 293770 w 542590"/>
              <a:gd name="connsiteY565" fmla="*/ 629657 h 1068661"/>
              <a:gd name="connsiteX566" fmla="*/ 292520 w 542590"/>
              <a:gd name="connsiteY566" fmla="*/ 633382 h 1068661"/>
              <a:gd name="connsiteX567" fmla="*/ 293770 w 542590"/>
              <a:gd name="connsiteY567" fmla="*/ 635866 h 1068661"/>
              <a:gd name="connsiteX568" fmla="*/ 295020 w 542590"/>
              <a:gd name="connsiteY568" fmla="*/ 632140 h 1068661"/>
              <a:gd name="connsiteX569" fmla="*/ 297518 w 542590"/>
              <a:gd name="connsiteY569" fmla="*/ 627173 h 1068661"/>
              <a:gd name="connsiteX570" fmla="*/ 300016 w 542590"/>
              <a:gd name="connsiteY570" fmla="*/ 622206 h 1068661"/>
              <a:gd name="connsiteX571" fmla="*/ 298768 w 542590"/>
              <a:gd name="connsiteY571" fmla="*/ 619722 h 1068661"/>
              <a:gd name="connsiteX572" fmla="*/ 295020 w 542590"/>
              <a:gd name="connsiteY572" fmla="*/ 614755 h 1068661"/>
              <a:gd name="connsiteX573" fmla="*/ 293770 w 542590"/>
              <a:gd name="connsiteY573" fmla="*/ 611029 h 1068661"/>
              <a:gd name="connsiteX574" fmla="*/ 293770 w 542590"/>
              <a:gd name="connsiteY574" fmla="*/ 609788 h 1068661"/>
              <a:gd name="connsiteX575" fmla="*/ 295020 w 542590"/>
              <a:gd name="connsiteY575" fmla="*/ 606062 h 1068661"/>
              <a:gd name="connsiteX576" fmla="*/ 295020 w 542590"/>
              <a:gd name="connsiteY576" fmla="*/ 603578 h 1068661"/>
              <a:gd name="connsiteX577" fmla="*/ 293770 w 542590"/>
              <a:gd name="connsiteY577" fmla="*/ 591160 h 1068661"/>
              <a:gd name="connsiteX578" fmla="*/ 291272 w 542590"/>
              <a:gd name="connsiteY578" fmla="*/ 584951 h 1068661"/>
              <a:gd name="connsiteX579" fmla="*/ 291272 w 542590"/>
              <a:gd name="connsiteY579" fmla="*/ 582467 h 1068661"/>
              <a:gd name="connsiteX580" fmla="*/ 286274 w 542590"/>
              <a:gd name="connsiteY580" fmla="*/ 583709 h 1068661"/>
              <a:gd name="connsiteX581" fmla="*/ 283776 w 542590"/>
              <a:gd name="connsiteY581" fmla="*/ 582467 h 1068661"/>
              <a:gd name="connsiteX582" fmla="*/ 283776 w 542590"/>
              <a:gd name="connsiteY582" fmla="*/ 579984 h 1068661"/>
              <a:gd name="connsiteX583" fmla="*/ 287524 w 542590"/>
              <a:gd name="connsiteY583" fmla="*/ 573775 h 1068661"/>
              <a:gd name="connsiteX584" fmla="*/ 292520 w 542590"/>
              <a:gd name="connsiteY584" fmla="*/ 568807 h 1068661"/>
              <a:gd name="connsiteX585" fmla="*/ 293770 w 542590"/>
              <a:gd name="connsiteY585" fmla="*/ 562598 h 1068661"/>
              <a:gd name="connsiteX586" fmla="*/ 331250 w 542590"/>
              <a:gd name="connsiteY586" fmla="*/ 552663 h 1068661"/>
              <a:gd name="connsiteX587" fmla="*/ 332500 w 542590"/>
              <a:gd name="connsiteY587" fmla="*/ 555147 h 1068661"/>
              <a:gd name="connsiteX588" fmla="*/ 334998 w 542590"/>
              <a:gd name="connsiteY588" fmla="*/ 553905 h 1068661"/>
              <a:gd name="connsiteX589" fmla="*/ 334998 w 542590"/>
              <a:gd name="connsiteY589" fmla="*/ 552663 h 1068661"/>
              <a:gd name="connsiteX590" fmla="*/ 331250 w 542590"/>
              <a:gd name="connsiteY590" fmla="*/ 552663 h 1068661"/>
              <a:gd name="connsiteX591" fmla="*/ 193824 w 542590"/>
              <a:gd name="connsiteY591" fmla="*/ 540245 h 1068661"/>
              <a:gd name="connsiteX592" fmla="*/ 190076 w 542590"/>
              <a:gd name="connsiteY592" fmla="*/ 542729 h 1068661"/>
              <a:gd name="connsiteX593" fmla="*/ 191326 w 542590"/>
              <a:gd name="connsiteY593" fmla="*/ 546454 h 1068661"/>
              <a:gd name="connsiteX594" fmla="*/ 190076 w 542590"/>
              <a:gd name="connsiteY594" fmla="*/ 547696 h 1068661"/>
              <a:gd name="connsiteX595" fmla="*/ 187578 w 542590"/>
              <a:gd name="connsiteY595" fmla="*/ 555147 h 1068661"/>
              <a:gd name="connsiteX596" fmla="*/ 188826 w 542590"/>
              <a:gd name="connsiteY596" fmla="*/ 556389 h 1068661"/>
              <a:gd name="connsiteX597" fmla="*/ 196322 w 542590"/>
              <a:gd name="connsiteY597" fmla="*/ 543971 h 1068661"/>
              <a:gd name="connsiteX598" fmla="*/ 193824 w 542590"/>
              <a:gd name="connsiteY598" fmla="*/ 540245 h 1068661"/>
              <a:gd name="connsiteX599" fmla="*/ 375446 w 542590"/>
              <a:gd name="connsiteY599" fmla="*/ 537140 h 1068661"/>
              <a:gd name="connsiteX600" fmla="*/ 372478 w 542590"/>
              <a:gd name="connsiteY600" fmla="*/ 539003 h 1068661"/>
              <a:gd name="connsiteX601" fmla="*/ 371228 w 542590"/>
              <a:gd name="connsiteY601" fmla="*/ 539003 h 1068661"/>
              <a:gd name="connsiteX602" fmla="*/ 366232 w 542590"/>
              <a:gd name="connsiteY602" fmla="*/ 539003 h 1068661"/>
              <a:gd name="connsiteX603" fmla="*/ 364982 w 542590"/>
              <a:gd name="connsiteY603" fmla="*/ 541487 h 1068661"/>
              <a:gd name="connsiteX604" fmla="*/ 366232 w 542590"/>
              <a:gd name="connsiteY604" fmla="*/ 542729 h 1068661"/>
              <a:gd name="connsiteX605" fmla="*/ 368730 w 542590"/>
              <a:gd name="connsiteY605" fmla="*/ 542729 h 1068661"/>
              <a:gd name="connsiteX606" fmla="*/ 372478 w 542590"/>
              <a:gd name="connsiteY606" fmla="*/ 542729 h 1068661"/>
              <a:gd name="connsiteX607" fmla="*/ 374976 w 542590"/>
              <a:gd name="connsiteY607" fmla="*/ 542729 h 1068661"/>
              <a:gd name="connsiteX608" fmla="*/ 376226 w 542590"/>
              <a:gd name="connsiteY608" fmla="*/ 540245 h 1068661"/>
              <a:gd name="connsiteX609" fmla="*/ 377476 w 542590"/>
              <a:gd name="connsiteY609" fmla="*/ 539003 h 1068661"/>
              <a:gd name="connsiteX610" fmla="*/ 375446 w 542590"/>
              <a:gd name="connsiteY610" fmla="*/ 537140 h 1068661"/>
              <a:gd name="connsiteX611" fmla="*/ 331250 w 542590"/>
              <a:gd name="connsiteY611" fmla="*/ 532794 h 1068661"/>
              <a:gd name="connsiteX612" fmla="*/ 328752 w 542590"/>
              <a:gd name="connsiteY612" fmla="*/ 541487 h 1068661"/>
              <a:gd name="connsiteX613" fmla="*/ 331250 w 542590"/>
              <a:gd name="connsiteY613" fmla="*/ 545212 h 1068661"/>
              <a:gd name="connsiteX614" fmla="*/ 334998 w 542590"/>
              <a:gd name="connsiteY614" fmla="*/ 546454 h 1068661"/>
              <a:gd name="connsiteX615" fmla="*/ 336248 w 542590"/>
              <a:gd name="connsiteY615" fmla="*/ 546454 h 1068661"/>
              <a:gd name="connsiteX616" fmla="*/ 338746 w 542590"/>
              <a:gd name="connsiteY616" fmla="*/ 542729 h 1068661"/>
              <a:gd name="connsiteX617" fmla="*/ 334998 w 542590"/>
              <a:gd name="connsiteY617" fmla="*/ 535278 h 1068661"/>
              <a:gd name="connsiteX618" fmla="*/ 331250 w 542590"/>
              <a:gd name="connsiteY618" fmla="*/ 532794 h 1068661"/>
              <a:gd name="connsiteX619" fmla="*/ 311260 w 542590"/>
              <a:gd name="connsiteY619" fmla="*/ 520376 h 1068661"/>
              <a:gd name="connsiteX620" fmla="*/ 313760 w 542590"/>
              <a:gd name="connsiteY620" fmla="*/ 525343 h 1068661"/>
              <a:gd name="connsiteX621" fmla="*/ 306264 w 542590"/>
              <a:gd name="connsiteY621" fmla="*/ 529069 h 1068661"/>
              <a:gd name="connsiteX622" fmla="*/ 302516 w 542590"/>
              <a:gd name="connsiteY622" fmla="*/ 526585 h 1068661"/>
              <a:gd name="connsiteX623" fmla="*/ 302516 w 542590"/>
              <a:gd name="connsiteY623" fmla="*/ 524101 h 1068661"/>
              <a:gd name="connsiteX624" fmla="*/ 303764 w 542590"/>
              <a:gd name="connsiteY624" fmla="*/ 521618 h 1068661"/>
              <a:gd name="connsiteX625" fmla="*/ 311260 w 542590"/>
              <a:gd name="connsiteY625" fmla="*/ 520376 h 1068661"/>
              <a:gd name="connsiteX626" fmla="*/ 343744 w 542590"/>
              <a:gd name="connsiteY626" fmla="*/ 519134 h 1068661"/>
              <a:gd name="connsiteX627" fmla="*/ 344992 w 542590"/>
              <a:gd name="connsiteY627" fmla="*/ 519134 h 1068661"/>
              <a:gd name="connsiteX628" fmla="*/ 346242 w 542590"/>
              <a:gd name="connsiteY628" fmla="*/ 520376 h 1068661"/>
              <a:gd name="connsiteX629" fmla="*/ 346242 w 542590"/>
              <a:gd name="connsiteY629" fmla="*/ 526585 h 1068661"/>
              <a:gd name="connsiteX630" fmla="*/ 348740 w 542590"/>
              <a:gd name="connsiteY630" fmla="*/ 534036 h 1068661"/>
              <a:gd name="connsiteX631" fmla="*/ 349990 w 542590"/>
              <a:gd name="connsiteY631" fmla="*/ 536520 h 1068661"/>
              <a:gd name="connsiteX632" fmla="*/ 349990 w 542590"/>
              <a:gd name="connsiteY632" fmla="*/ 540245 h 1068661"/>
              <a:gd name="connsiteX633" fmla="*/ 351240 w 542590"/>
              <a:gd name="connsiteY633" fmla="*/ 546454 h 1068661"/>
              <a:gd name="connsiteX634" fmla="*/ 348740 w 542590"/>
              <a:gd name="connsiteY634" fmla="*/ 551422 h 1068661"/>
              <a:gd name="connsiteX635" fmla="*/ 337496 w 542590"/>
              <a:gd name="connsiteY635" fmla="*/ 571291 h 1068661"/>
              <a:gd name="connsiteX636" fmla="*/ 330000 w 542590"/>
              <a:gd name="connsiteY636" fmla="*/ 573775 h 1068661"/>
              <a:gd name="connsiteX637" fmla="*/ 325004 w 542590"/>
              <a:gd name="connsiteY637" fmla="*/ 572533 h 1068661"/>
              <a:gd name="connsiteX638" fmla="*/ 325004 w 542590"/>
              <a:gd name="connsiteY638" fmla="*/ 570049 h 1068661"/>
              <a:gd name="connsiteX639" fmla="*/ 322504 w 542590"/>
              <a:gd name="connsiteY639" fmla="*/ 560114 h 1068661"/>
              <a:gd name="connsiteX640" fmla="*/ 322504 w 542590"/>
              <a:gd name="connsiteY640" fmla="*/ 553905 h 1068661"/>
              <a:gd name="connsiteX641" fmla="*/ 322504 w 542590"/>
              <a:gd name="connsiteY641" fmla="*/ 552663 h 1068661"/>
              <a:gd name="connsiteX642" fmla="*/ 321256 w 542590"/>
              <a:gd name="connsiteY642" fmla="*/ 540245 h 1068661"/>
              <a:gd name="connsiteX643" fmla="*/ 320006 w 542590"/>
              <a:gd name="connsiteY643" fmla="*/ 532794 h 1068661"/>
              <a:gd name="connsiteX644" fmla="*/ 325004 w 542590"/>
              <a:gd name="connsiteY644" fmla="*/ 527827 h 1068661"/>
              <a:gd name="connsiteX645" fmla="*/ 327502 w 542590"/>
              <a:gd name="connsiteY645" fmla="*/ 526585 h 1068661"/>
              <a:gd name="connsiteX646" fmla="*/ 332500 w 542590"/>
              <a:gd name="connsiteY646" fmla="*/ 526585 h 1068661"/>
              <a:gd name="connsiteX647" fmla="*/ 338746 w 542590"/>
              <a:gd name="connsiteY647" fmla="*/ 534036 h 1068661"/>
              <a:gd name="connsiteX648" fmla="*/ 341244 w 542590"/>
              <a:gd name="connsiteY648" fmla="*/ 534036 h 1068661"/>
              <a:gd name="connsiteX649" fmla="*/ 339996 w 542590"/>
              <a:gd name="connsiteY649" fmla="*/ 530311 h 1068661"/>
              <a:gd name="connsiteX650" fmla="*/ 337496 w 542590"/>
              <a:gd name="connsiteY650" fmla="*/ 524101 h 1068661"/>
              <a:gd name="connsiteX651" fmla="*/ 338746 w 542590"/>
              <a:gd name="connsiteY651" fmla="*/ 522860 h 1068661"/>
              <a:gd name="connsiteX652" fmla="*/ 341244 w 542590"/>
              <a:gd name="connsiteY652" fmla="*/ 520376 h 1068661"/>
              <a:gd name="connsiteX653" fmla="*/ 343744 w 542590"/>
              <a:gd name="connsiteY653" fmla="*/ 519134 h 1068661"/>
              <a:gd name="connsiteX654" fmla="*/ 310012 w 542590"/>
              <a:gd name="connsiteY654" fmla="*/ 509199 h 1068661"/>
              <a:gd name="connsiteX655" fmla="*/ 313760 w 542590"/>
              <a:gd name="connsiteY655" fmla="*/ 509199 h 1068661"/>
              <a:gd name="connsiteX656" fmla="*/ 317508 w 542590"/>
              <a:gd name="connsiteY656" fmla="*/ 517892 h 1068661"/>
              <a:gd name="connsiteX657" fmla="*/ 315008 w 542590"/>
              <a:gd name="connsiteY657" fmla="*/ 517892 h 1068661"/>
              <a:gd name="connsiteX658" fmla="*/ 313760 w 542590"/>
              <a:gd name="connsiteY658" fmla="*/ 519134 h 1068661"/>
              <a:gd name="connsiteX659" fmla="*/ 307512 w 542590"/>
              <a:gd name="connsiteY659" fmla="*/ 520376 h 1068661"/>
              <a:gd name="connsiteX660" fmla="*/ 306264 w 542590"/>
              <a:gd name="connsiteY660" fmla="*/ 517892 h 1068661"/>
              <a:gd name="connsiteX661" fmla="*/ 307512 w 542590"/>
              <a:gd name="connsiteY661" fmla="*/ 514167 h 1068661"/>
              <a:gd name="connsiteX662" fmla="*/ 310012 w 542590"/>
              <a:gd name="connsiteY662" fmla="*/ 509199 h 1068661"/>
              <a:gd name="connsiteX663" fmla="*/ 280028 w 542590"/>
              <a:gd name="connsiteY663" fmla="*/ 500507 h 1068661"/>
              <a:gd name="connsiteX664" fmla="*/ 275030 w 542590"/>
              <a:gd name="connsiteY664" fmla="*/ 501748 h 1068661"/>
              <a:gd name="connsiteX665" fmla="*/ 273780 w 542590"/>
              <a:gd name="connsiteY665" fmla="*/ 506716 h 1068661"/>
              <a:gd name="connsiteX666" fmla="*/ 272532 w 542590"/>
              <a:gd name="connsiteY666" fmla="*/ 509199 h 1068661"/>
              <a:gd name="connsiteX667" fmla="*/ 267534 w 542590"/>
              <a:gd name="connsiteY667" fmla="*/ 517892 h 1068661"/>
              <a:gd name="connsiteX668" fmla="*/ 267534 w 542590"/>
              <a:gd name="connsiteY668" fmla="*/ 519134 h 1068661"/>
              <a:gd name="connsiteX669" fmla="*/ 270032 w 542590"/>
              <a:gd name="connsiteY669" fmla="*/ 521618 h 1068661"/>
              <a:gd name="connsiteX670" fmla="*/ 272532 w 542590"/>
              <a:gd name="connsiteY670" fmla="*/ 516650 h 1068661"/>
              <a:gd name="connsiteX671" fmla="*/ 276280 w 542590"/>
              <a:gd name="connsiteY671" fmla="*/ 512925 h 1068661"/>
              <a:gd name="connsiteX672" fmla="*/ 278778 w 542590"/>
              <a:gd name="connsiteY672" fmla="*/ 509199 h 1068661"/>
              <a:gd name="connsiteX673" fmla="*/ 280028 w 542590"/>
              <a:gd name="connsiteY673" fmla="*/ 504232 h 1068661"/>
              <a:gd name="connsiteX674" fmla="*/ 280028 w 542590"/>
              <a:gd name="connsiteY674" fmla="*/ 500507 h 1068661"/>
              <a:gd name="connsiteX675" fmla="*/ 301266 w 542590"/>
              <a:gd name="connsiteY675" fmla="*/ 499265 h 1068661"/>
              <a:gd name="connsiteX676" fmla="*/ 297518 w 542590"/>
              <a:gd name="connsiteY676" fmla="*/ 504232 h 1068661"/>
              <a:gd name="connsiteX677" fmla="*/ 295020 w 542590"/>
              <a:gd name="connsiteY677" fmla="*/ 506716 h 1068661"/>
              <a:gd name="connsiteX678" fmla="*/ 287524 w 542590"/>
              <a:gd name="connsiteY678" fmla="*/ 514167 h 1068661"/>
              <a:gd name="connsiteX679" fmla="*/ 283776 w 542590"/>
              <a:gd name="connsiteY679" fmla="*/ 516650 h 1068661"/>
              <a:gd name="connsiteX680" fmla="*/ 283776 w 542590"/>
              <a:gd name="connsiteY680" fmla="*/ 520376 h 1068661"/>
              <a:gd name="connsiteX681" fmla="*/ 286274 w 542590"/>
              <a:gd name="connsiteY681" fmla="*/ 526585 h 1068661"/>
              <a:gd name="connsiteX682" fmla="*/ 286274 w 542590"/>
              <a:gd name="connsiteY682" fmla="*/ 531552 h 1068661"/>
              <a:gd name="connsiteX683" fmla="*/ 286274 w 542590"/>
              <a:gd name="connsiteY683" fmla="*/ 534036 h 1068661"/>
              <a:gd name="connsiteX684" fmla="*/ 286274 w 542590"/>
              <a:gd name="connsiteY684" fmla="*/ 539003 h 1068661"/>
              <a:gd name="connsiteX685" fmla="*/ 286274 w 542590"/>
              <a:gd name="connsiteY685" fmla="*/ 542729 h 1068661"/>
              <a:gd name="connsiteX686" fmla="*/ 286274 w 542590"/>
              <a:gd name="connsiteY686" fmla="*/ 543971 h 1068661"/>
              <a:gd name="connsiteX687" fmla="*/ 285024 w 542590"/>
              <a:gd name="connsiteY687" fmla="*/ 548938 h 1068661"/>
              <a:gd name="connsiteX688" fmla="*/ 283776 w 542590"/>
              <a:gd name="connsiteY688" fmla="*/ 552663 h 1068661"/>
              <a:gd name="connsiteX689" fmla="*/ 281276 w 542590"/>
              <a:gd name="connsiteY689" fmla="*/ 560114 h 1068661"/>
              <a:gd name="connsiteX690" fmla="*/ 281276 w 542590"/>
              <a:gd name="connsiteY690" fmla="*/ 563840 h 1068661"/>
              <a:gd name="connsiteX691" fmla="*/ 280028 w 542590"/>
              <a:gd name="connsiteY691" fmla="*/ 567565 h 1068661"/>
              <a:gd name="connsiteX692" fmla="*/ 278778 w 542590"/>
              <a:gd name="connsiteY692" fmla="*/ 571291 h 1068661"/>
              <a:gd name="connsiteX693" fmla="*/ 278778 w 542590"/>
              <a:gd name="connsiteY693" fmla="*/ 572533 h 1068661"/>
              <a:gd name="connsiteX694" fmla="*/ 281276 w 542590"/>
              <a:gd name="connsiteY694" fmla="*/ 568807 h 1068661"/>
              <a:gd name="connsiteX695" fmla="*/ 283776 w 542590"/>
              <a:gd name="connsiteY695" fmla="*/ 563840 h 1068661"/>
              <a:gd name="connsiteX696" fmla="*/ 283776 w 542590"/>
              <a:gd name="connsiteY696" fmla="*/ 562598 h 1068661"/>
              <a:gd name="connsiteX697" fmla="*/ 288772 w 542590"/>
              <a:gd name="connsiteY697" fmla="*/ 556389 h 1068661"/>
              <a:gd name="connsiteX698" fmla="*/ 291272 w 542590"/>
              <a:gd name="connsiteY698" fmla="*/ 551422 h 1068661"/>
              <a:gd name="connsiteX699" fmla="*/ 292520 w 542590"/>
              <a:gd name="connsiteY699" fmla="*/ 546454 h 1068661"/>
              <a:gd name="connsiteX700" fmla="*/ 292520 w 542590"/>
              <a:gd name="connsiteY700" fmla="*/ 543971 h 1068661"/>
              <a:gd name="connsiteX701" fmla="*/ 293770 w 542590"/>
              <a:gd name="connsiteY701" fmla="*/ 536520 h 1068661"/>
              <a:gd name="connsiteX702" fmla="*/ 293770 w 542590"/>
              <a:gd name="connsiteY702" fmla="*/ 531552 h 1068661"/>
              <a:gd name="connsiteX703" fmla="*/ 292520 w 542590"/>
              <a:gd name="connsiteY703" fmla="*/ 529069 h 1068661"/>
              <a:gd name="connsiteX704" fmla="*/ 290022 w 542590"/>
              <a:gd name="connsiteY704" fmla="*/ 522860 h 1068661"/>
              <a:gd name="connsiteX705" fmla="*/ 288772 w 542590"/>
              <a:gd name="connsiteY705" fmla="*/ 520376 h 1068661"/>
              <a:gd name="connsiteX706" fmla="*/ 292520 w 542590"/>
              <a:gd name="connsiteY706" fmla="*/ 515409 h 1068661"/>
              <a:gd name="connsiteX707" fmla="*/ 295020 w 542590"/>
              <a:gd name="connsiteY707" fmla="*/ 512925 h 1068661"/>
              <a:gd name="connsiteX708" fmla="*/ 296268 w 542590"/>
              <a:gd name="connsiteY708" fmla="*/ 507958 h 1068661"/>
              <a:gd name="connsiteX709" fmla="*/ 300016 w 542590"/>
              <a:gd name="connsiteY709" fmla="*/ 505474 h 1068661"/>
              <a:gd name="connsiteX710" fmla="*/ 301266 w 542590"/>
              <a:gd name="connsiteY710" fmla="*/ 504232 h 1068661"/>
              <a:gd name="connsiteX711" fmla="*/ 301266 w 542590"/>
              <a:gd name="connsiteY711" fmla="*/ 499265 h 1068661"/>
              <a:gd name="connsiteX712" fmla="*/ 186328 w 542590"/>
              <a:gd name="connsiteY712" fmla="*/ 496781 h 1068661"/>
              <a:gd name="connsiteX713" fmla="*/ 183830 w 542590"/>
              <a:gd name="connsiteY713" fmla="*/ 499265 h 1068661"/>
              <a:gd name="connsiteX714" fmla="*/ 183830 w 542590"/>
              <a:gd name="connsiteY714" fmla="*/ 501748 h 1068661"/>
              <a:gd name="connsiteX715" fmla="*/ 187578 w 542590"/>
              <a:gd name="connsiteY715" fmla="*/ 501748 h 1068661"/>
              <a:gd name="connsiteX716" fmla="*/ 186328 w 542590"/>
              <a:gd name="connsiteY716" fmla="*/ 496781 h 1068661"/>
              <a:gd name="connsiteX717" fmla="*/ 270032 w 542590"/>
              <a:gd name="connsiteY717" fmla="*/ 481879 h 1068661"/>
              <a:gd name="connsiteX718" fmla="*/ 265036 w 542590"/>
              <a:gd name="connsiteY718" fmla="*/ 488088 h 1068661"/>
              <a:gd name="connsiteX719" fmla="*/ 263786 w 542590"/>
              <a:gd name="connsiteY719" fmla="*/ 490572 h 1068661"/>
              <a:gd name="connsiteX720" fmla="*/ 263786 w 542590"/>
              <a:gd name="connsiteY720" fmla="*/ 501748 h 1068661"/>
              <a:gd name="connsiteX721" fmla="*/ 260038 w 542590"/>
              <a:gd name="connsiteY721" fmla="*/ 505474 h 1068661"/>
              <a:gd name="connsiteX722" fmla="*/ 258790 w 542590"/>
              <a:gd name="connsiteY722" fmla="*/ 510441 h 1068661"/>
              <a:gd name="connsiteX723" fmla="*/ 257540 w 542590"/>
              <a:gd name="connsiteY723" fmla="*/ 512925 h 1068661"/>
              <a:gd name="connsiteX724" fmla="*/ 248794 w 542590"/>
              <a:gd name="connsiteY724" fmla="*/ 519134 h 1068661"/>
              <a:gd name="connsiteX725" fmla="*/ 247546 w 542590"/>
              <a:gd name="connsiteY725" fmla="*/ 520376 h 1068661"/>
              <a:gd name="connsiteX726" fmla="*/ 243798 w 542590"/>
              <a:gd name="connsiteY726" fmla="*/ 520376 h 1068661"/>
              <a:gd name="connsiteX727" fmla="*/ 240050 w 542590"/>
              <a:gd name="connsiteY727" fmla="*/ 524101 h 1068661"/>
              <a:gd name="connsiteX728" fmla="*/ 238800 w 542590"/>
              <a:gd name="connsiteY728" fmla="*/ 526585 h 1068661"/>
              <a:gd name="connsiteX729" fmla="*/ 240050 w 542590"/>
              <a:gd name="connsiteY729" fmla="*/ 531552 h 1068661"/>
              <a:gd name="connsiteX730" fmla="*/ 236302 w 542590"/>
              <a:gd name="connsiteY730" fmla="*/ 534036 h 1068661"/>
              <a:gd name="connsiteX731" fmla="*/ 232554 w 542590"/>
              <a:gd name="connsiteY731" fmla="*/ 529069 h 1068661"/>
              <a:gd name="connsiteX732" fmla="*/ 226306 w 542590"/>
              <a:gd name="connsiteY732" fmla="*/ 520376 h 1068661"/>
              <a:gd name="connsiteX733" fmla="*/ 225058 w 542590"/>
              <a:gd name="connsiteY733" fmla="*/ 515409 h 1068661"/>
              <a:gd name="connsiteX734" fmla="*/ 222558 w 542590"/>
              <a:gd name="connsiteY734" fmla="*/ 511683 h 1068661"/>
              <a:gd name="connsiteX735" fmla="*/ 221310 w 542590"/>
              <a:gd name="connsiteY735" fmla="*/ 505474 h 1068661"/>
              <a:gd name="connsiteX736" fmla="*/ 221310 w 542590"/>
              <a:gd name="connsiteY736" fmla="*/ 501748 h 1068661"/>
              <a:gd name="connsiteX737" fmla="*/ 216312 w 542590"/>
              <a:gd name="connsiteY737" fmla="*/ 496781 h 1068661"/>
              <a:gd name="connsiteX738" fmla="*/ 216312 w 542590"/>
              <a:gd name="connsiteY738" fmla="*/ 501748 h 1068661"/>
              <a:gd name="connsiteX739" fmla="*/ 218810 w 542590"/>
              <a:gd name="connsiteY739" fmla="*/ 506716 h 1068661"/>
              <a:gd name="connsiteX740" fmla="*/ 220060 w 542590"/>
              <a:gd name="connsiteY740" fmla="*/ 517892 h 1068661"/>
              <a:gd name="connsiteX741" fmla="*/ 222558 w 542590"/>
              <a:gd name="connsiteY741" fmla="*/ 521618 h 1068661"/>
              <a:gd name="connsiteX742" fmla="*/ 223808 w 542590"/>
              <a:gd name="connsiteY742" fmla="*/ 525343 h 1068661"/>
              <a:gd name="connsiteX743" fmla="*/ 227556 w 542590"/>
              <a:gd name="connsiteY743" fmla="*/ 529069 h 1068661"/>
              <a:gd name="connsiteX744" fmla="*/ 236302 w 542590"/>
              <a:gd name="connsiteY744" fmla="*/ 539003 h 1068661"/>
              <a:gd name="connsiteX745" fmla="*/ 236302 w 542590"/>
              <a:gd name="connsiteY745" fmla="*/ 540245 h 1068661"/>
              <a:gd name="connsiteX746" fmla="*/ 238800 w 542590"/>
              <a:gd name="connsiteY746" fmla="*/ 542729 h 1068661"/>
              <a:gd name="connsiteX747" fmla="*/ 243798 w 542590"/>
              <a:gd name="connsiteY747" fmla="*/ 540245 h 1068661"/>
              <a:gd name="connsiteX748" fmla="*/ 242548 w 542590"/>
              <a:gd name="connsiteY748" fmla="*/ 527827 h 1068661"/>
              <a:gd name="connsiteX749" fmla="*/ 245046 w 542590"/>
              <a:gd name="connsiteY749" fmla="*/ 525343 h 1068661"/>
              <a:gd name="connsiteX750" fmla="*/ 247546 w 542590"/>
              <a:gd name="connsiteY750" fmla="*/ 522860 h 1068661"/>
              <a:gd name="connsiteX751" fmla="*/ 250044 w 542590"/>
              <a:gd name="connsiteY751" fmla="*/ 522860 h 1068661"/>
              <a:gd name="connsiteX752" fmla="*/ 252542 w 542590"/>
              <a:gd name="connsiteY752" fmla="*/ 520376 h 1068661"/>
              <a:gd name="connsiteX753" fmla="*/ 256290 w 542590"/>
              <a:gd name="connsiteY753" fmla="*/ 516650 h 1068661"/>
              <a:gd name="connsiteX754" fmla="*/ 260038 w 542590"/>
              <a:gd name="connsiteY754" fmla="*/ 515409 h 1068661"/>
              <a:gd name="connsiteX755" fmla="*/ 263786 w 542590"/>
              <a:gd name="connsiteY755" fmla="*/ 506716 h 1068661"/>
              <a:gd name="connsiteX756" fmla="*/ 265036 w 542590"/>
              <a:gd name="connsiteY756" fmla="*/ 501748 h 1068661"/>
              <a:gd name="connsiteX757" fmla="*/ 266286 w 542590"/>
              <a:gd name="connsiteY757" fmla="*/ 499265 h 1068661"/>
              <a:gd name="connsiteX758" fmla="*/ 270032 w 542590"/>
              <a:gd name="connsiteY758" fmla="*/ 489330 h 1068661"/>
              <a:gd name="connsiteX759" fmla="*/ 271282 w 542590"/>
              <a:gd name="connsiteY759" fmla="*/ 485605 h 1068661"/>
              <a:gd name="connsiteX760" fmla="*/ 270032 w 542590"/>
              <a:gd name="connsiteY760" fmla="*/ 481879 h 1068661"/>
              <a:gd name="connsiteX761" fmla="*/ 228806 w 542590"/>
              <a:gd name="connsiteY761" fmla="*/ 481879 h 1068661"/>
              <a:gd name="connsiteX762" fmla="*/ 226306 w 542590"/>
              <a:gd name="connsiteY762" fmla="*/ 488088 h 1068661"/>
              <a:gd name="connsiteX763" fmla="*/ 225058 w 542590"/>
              <a:gd name="connsiteY763" fmla="*/ 491814 h 1068661"/>
              <a:gd name="connsiteX764" fmla="*/ 227556 w 542590"/>
              <a:gd name="connsiteY764" fmla="*/ 498023 h 1068661"/>
              <a:gd name="connsiteX765" fmla="*/ 228806 w 542590"/>
              <a:gd name="connsiteY765" fmla="*/ 495539 h 1068661"/>
              <a:gd name="connsiteX766" fmla="*/ 230054 w 542590"/>
              <a:gd name="connsiteY766" fmla="*/ 490572 h 1068661"/>
              <a:gd name="connsiteX767" fmla="*/ 233802 w 542590"/>
              <a:gd name="connsiteY767" fmla="*/ 481879 h 1068661"/>
              <a:gd name="connsiteX768" fmla="*/ 228806 w 542590"/>
              <a:gd name="connsiteY768" fmla="*/ 481879 h 1068661"/>
              <a:gd name="connsiteX769" fmla="*/ 196322 w 542590"/>
              <a:gd name="connsiteY769" fmla="*/ 479396 h 1068661"/>
              <a:gd name="connsiteX770" fmla="*/ 193824 w 542590"/>
              <a:gd name="connsiteY770" fmla="*/ 481879 h 1068661"/>
              <a:gd name="connsiteX771" fmla="*/ 195074 w 542590"/>
              <a:gd name="connsiteY771" fmla="*/ 484363 h 1068661"/>
              <a:gd name="connsiteX772" fmla="*/ 197572 w 542590"/>
              <a:gd name="connsiteY772" fmla="*/ 486847 h 1068661"/>
              <a:gd name="connsiteX773" fmla="*/ 197572 w 542590"/>
              <a:gd name="connsiteY773" fmla="*/ 485605 h 1068661"/>
              <a:gd name="connsiteX774" fmla="*/ 198822 w 542590"/>
              <a:gd name="connsiteY774" fmla="*/ 481879 h 1068661"/>
              <a:gd name="connsiteX775" fmla="*/ 196322 w 542590"/>
              <a:gd name="connsiteY775" fmla="*/ 479396 h 1068661"/>
              <a:gd name="connsiteX776" fmla="*/ 235052 w 542590"/>
              <a:gd name="connsiteY776" fmla="*/ 473186 h 1068661"/>
              <a:gd name="connsiteX777" fmla="*/ 235052 w 542590"/>
              <a:gd name="connsiteY777" fmla="*/ 474428 h 1068661"/>
              <a:gd name="connsiteX778" fmla="*/ 236302 w 542590"/>
              <a:gd name="connsiteY778" fmla="*/ 475670 h 1068661"/>
              <a:gd name="connsiteX779" fmla="*/ 237550 w 542590"/>
              <a:gd name="connsiteY779" fmla="*/ 474428 h 1068661"/>
              <a:gd name="connsiteX780" fmla="*/ 236302 w 542590"/>
              <a:gd name="connsiteY780" fmla="*/ 473186 h 1068661"/>
              <a:gd name="connsiteX781" fmla="*/ 235052 w 542590"/>
              <a:gd name="connsiteY781" fmla="*/ 473186 h 1068661"/>
              <a:gd name="connsiteX782" fmla="*/ 195074 w 542590"/>
              <a:gd name="connsiteY782" fmla="*/ 466977 h 1068661"/>
              <a:gd name="connsiteX783" fmla="*/ 192574 w 542590"/>
              <a:gd name="connsiteY783" fmla="*/ 469461 h 1068661"/>
              <a:gd name="connsiteX784" fmla="*/ 195074 w 542590"/>
              <a:gd name="connsiteY784" fmla="*/ 474428 h 1068661"/>
              <a:gd name="connsiteX785" fmla="*/ 195074 w 542590"/>
              <a:gd name="connsiteY785" fmla="*/ 471945 h 1068661"/>
              <a:gd name="connsiteX786" fmla="*/ 197572 w 542590"/>
              <a:gd name="connsiteY786" fmla="*/ 468219 h 1068661"/>
              <a:gd name="connsiteX787" fmla="*/ 195074 w 542590"/>
              <a:gd name="connsiteY787" fmla="*/ 466977 h 1068661"/>
              <a:gd name="connsiteX788" fmla="*/ 359984 w 542590"/>
              <a:gd name="connsiteY788" fmla="*/ 462010 h 1068661"/>
              <a:gd name="connsiteX789" fmla="*/ 359984 w 542590"/>
              <a:gd name="connsiteY789" fmla="*/ 468219 h 1068661"/>
              <a:gd name="connsiteX790" fmla="*/ 362484 w 542590"/>
              <a:gd name="connsiteY790" fmla="*/ 471945 h 1068661"/>
              <a:gd name="connsiteX791" fmla="*/ 362484 w 542590"/>
              <a:gd name="connsiteY791" fmla="*/ 484363 h 1068661"/>
              <a:gd name="connsiteX792" fmla="*/ 359984 w 542590"/>
              <a:gd name="connsiteY792" fmla="*/ 490572 h 1068661"/>
              <a:gd name="connsiteX793" fmla="*/ 358736 w 542590"/>
              <a:gd name="connsiteY793" fmla="*/ 496781 h 1068661"/>
              <a:gd name="connsiteX794" fmla="*/ 354988 w 542590"/>
              <a:gd name="connsiteY794" fmla="*/ 506716 h 1068661"/>
              <a:gd name="connsiteX795" fmla="*/ 346242 w 542590"/>
              <a:gd name="connsiteY795" fmla="*/ 514167 h 1068661"/>
              <a:gd name="connsiteX796" fmla="*/ 344992 w 542590"/>
              <a:gd name="connsiteY796" fmla="*/ 509199 h 1068661"/>
              <a:gd name="connsiteX797" fmla="*/ 346242 w 542590"/>
              <a:gd name="connsiteY797" fmla="*/ 506716 h 1068661"/>
              <a:gd name="connsiteX798" fmla="*/ 348740 w 542590"/>
              <a:gd name="connsiteY798" fmla="*/ 505474 h 1068661"/>
              <a:gd name="connsiteX799" fmla="*/ 356236 w 542590"/>
              <a:gd name="connsiteY799" fmla="*/ 489330 h 1068661"/>
              <a:gd name="connsiteX800" fmla="*/ 357486 w 542590"/>
              <a:gd name="connsiteY800" fmla="*/ 486847 h 1068661"/>
              <a:gd name="connsiteX801" fmla="*/ 357486 w 542590"/>
              <a:gd name="connsiteY801" fmla="*/ 483121 h 1068661"/>
              <a:gd name="connsiteX802" fmla="*/ 354988 w 542590"/>
              <a:gd name="connsiteY802" fmla="*/ 471945 h 1068661"/>
              <a:gd name="connsiteX803" fmla="*/ 354988 w 542590"/>
              <a:gd name="connsiteY803" fmla="*/ 465735 h 1068661"/>
              <a:gd name="connsiteX804" fmla="*/ 359984 w 542590"/>
              <a:gd name="connsiteY804" fmla="*/ 462010 h 1068661"/>
              <a:gd name="connsiteX805" fmla="*/ 320006 w 542590"/>
              <a:gd name="connsiteY805" fmla="*/ 462010 h 1068661"/>
              <a:gd name="connsiteX806" fmla="*/ 323754 w 542590"/>
              <a:gd name="connsiteY806" fmla="*/ 463252 h 1068661"/>
              <a:gd name="connsiteX807" fmla="*/ 323754 w 542590"/>
              <a:gd name="connsiteY807" fmla="*/ 465735 h 1068661"/>
              <a:gd name="connsiteX808" fmla="*/ 325004 w 542590"/>
              <a:gd name="connsiteY808" fmla="*/ 468219 h 1068661"/>
              <a:gd name="connsiteX809" fmla="*/ 325004 w 542590"/>
              <a:gd name="connsiteY809" fmla="*/ 470703 h 1068661"/>
              <a:gd name="connsiteX810" fmla="*/ 327502 w 542590"/>
              <a:gd name="connsiteY810" fmla="*/ 475670 h 1068661"/>
              <a:gd name="connsiteX811" fmla="*/ 331250 w 542590"/>
              <a:gd name="connsiteY811" fmla="*/ 484363 h 1068661"/>
              <a:gd name="connsiteX812" fmla="*/ 333748 w 542590"/>
              <a:gd name="connsiteY812" fmla="*/ 494298 h 1068661"/>
              <a:gd name="connsiteX813" fmla="*/ 334998 w 542590"/>
              <a:gd name="connsiteY813" fmla="*/ 496781 h 1068661"/>
              <a:gd name="connsiteX814" fmla="*/ 337496 w 542590"/>
              <a:gd name="connsiteY814" fmla="*/ 502990 h 1068661"/>
              <a:gd name="connsiteX815" fmla="*/ 338746 w 542590"/>
              <a:gd name="connsiteY815" fmla="*/ 506716 h 1068661"/>
              <a:gd name="connsiteX816" fmla="*/ 337496 w 542590"/>
              <a:gd name="connsiteY816" fmla="*/ 519134 h 1068661"/>
              <a:gd name="connsiteX817" fmla="*/ 333748 w 542590"/>
              <a:gd name="connsiteY817" fmla="*/ 520376 h 1068661"/>
              <a:gd name="connsiteX818" fmla="*/ 332500 w 542590"/>
              <a:gd name="connsiteY818" fmla="*/ 520376 h 1068661"/>
              <a:gd name="connsiteX819" fmla="*/ 323754 w 542590"/>
              <a:gd name="connsiteY819" fmla="*/ 520376 h 1068661"/>
              <a:gd name="connsiteX820" fmla="*/ 320006 w 542590"/>
              <a:gd name="connsiteY820" fmla="*/ 515409 h 1068661"/>
              <a:gd name="connsiteX821" fmla="*/ 320006 w 542590"/>
              <a:gd name="connsiteY821" fmla="*/ 511683 h 1068661"/>
              <a:gd name="connsiteX822" fmla="*/ 316258 w 542590"/>
              <a:gd name="connsiteY822" fmla="*/ 500507 h 1068661"/>
              <a:gd name="connsiteX823" fmla="*/ 313760 w 542590"/>
              <a:gd name="connsiteY823" fmla="*/ 493056 h 1068661"/>
              <a:gd name="connsiteX824" fmla="*/ 310012 w 542590"/>
              <a:gd name="connsiteY824" fmla="*/ 488088 h 1068661"/>
              <a:gd name="connsiteX825" fmla="*/ 301266 w 542590"/>
              <a:gd name="connsiteY825" fmla="*/ 474428 h 1068661"/>
              <a:gd name="connsiteX826" fmla="*/ 301266 w 542590"/>
              <a:gd name="connsiteY826" fmla="*/ 471945 h 1068661"/>
              <a:gd name="connsiteX827" fmla="*/ 306264 w 542590"/>
              <a:gd name="connsiteY827" fmla="*/ 470703 h 1068661"/>
              <a:gd name="connsiteX828" fmla="*/ 313760 w 542590"/>
              <a:gd name="connsiteY828" fmla="*/ 474428 h 1068661"/>
              <a:gd name="connsiteX829" fmla="*/ 316258 w 542590"/>
              <a:gd name="connsiteY829" fmla="*/ 483121 h 1068661"/>
              <a:gd name="connsiteX830" fmla="*/ 317508 w 542590"/>
              <a:gd name="connsiteY830" fmla="*/ 491814 h 1068661"/>
              <a:gd name="connsiteX831" fmla="*/ 321256 w 542590"/>
              <a:gd name="connsiteY831" fmla="*/ 496781 h 1068661"/>
              <a:gd name="connsiteX832" fmla="*/ 322504 w 542590"/>
              <a:gd name="connsiteY832" fmla="*/ 496781 h 1068661"/>
              <a:gd name="connsiteX833" fmla="*/ 322504 w 542590"/>
              <a:gd name="connsiteY833" fmla="*/ 488088 h 1068661"/>
              <a:gd name="connsiteX834" fmla="*/ 320006 w 542590"/>
              <a:gd name="connsiteY834" fmla="*/ 481879 h 1068661"/>
              <a:gd name="connsiteX835" fmla="*/ 317508 w 542590"/>
              <a:gd name="connsiteY835" fmla="*/ 476912 h 1068661"/>
              <a:gd name="connsiteX836" fmla="*/ 316258 w 542590"/>
              <a:gd name="connsiteY836" fmla="*/ 475670 h 1068661"/>
              <a:gd name="connsiteX837" fmla="*/ 315008 w 542590"/>
              <a:gd name="connsiteY837" fmla="*/ 466977 h 1068661"/>
              <a:gd name="connsiteX838" fmla="*/ 316258 w 542590"/>
              <a:gd name="connsiteY838" fmla="*/ 464494 h 1068661"/>
              <a:gd name="connsiteX839" fmla="*/ 320006 w 542590"/>
              <a:gd name="connsiteY839" fmla="*/ 462010 h 1068661"/>
              <a:gd name="connsiteX840" fmla="*/ 195074 w 542590"/>
              <a:gd name="connsiteY840" fmla="*/ 458284 h 1068661"/>
              <a:gd name="connsiteX841" fmla="*/ 195074 w 542590"/>
              <a:gd name="connsiteY841" fmla="*/ 462010 h 1068661"/>
              <a:gd name="connsiteX842" fmla="*/ 196322 w 542590"/>
              <a:gd name="connsiteY842" fmla="*/ 463252 h 1068661"/>
              <a:gd name="connsiteX843" fmla="*/ 197572 w 542590"/>
              <a:gd name="connsiteY843" fmla="*/ 462010 h 1068661"/>
              <a:gd name="connsiteX844" fmla="*/ 198822 w 542590"/>
              <a:gd name="connsiteY844" fmla="*/ 458284 h 1068661"/>
              <a:gd name="connsiteX845" fmla="*/ 195074 w 542590"/>
              <a:gd name="connsiteY845" fmla="*/ 458284 h 1068661"/>
              <a:gd name="connsiteX846" fmla="*/ 327502 w 542590"/>
              <a:gd name="connsiteY846" fmla="*/ 448350 h 1068661"/>
              <a:gd name="connsiteX847" fmla="*/ 331250 w 542590"/>
              <a:gd name="connsiteY847" fmla="*/ 452075 h 1068661"/>
              <a:gd name="connsiteX848" fmla="*/ 331250 w 542590"/>
              <a:gd name="connsiteY848" fmla="*/ 455801 h 1068661"/>
              <a:gd name="connsiteX849" fmla="*/ 327502 w 542590"/>
              <a:gd name="connsiteY849" fmla="*/ 458284 h 1068661"/>
              <a:gd name="connsiteX850" fmla="*/ 325004 w 542590"/>
              <a:gd name="connsiteY850" fmla="*/ 450834 h 1068661"/>
              <a:gd name="connsiteX851" fmla="*/ 327502 w 542590"/>
              <a:gd name="connsiteY851" fmla="*/ 448350 h 1068661"/>
              <a:gd name="connsiteX852" fmla="*/ 325004 w 542590"/>
              <a:gd name="connsiteY852" fmla="*/ 437173 h 1068661"/>
              <a:gd name="connsiteX853" fmla="*/ 328752 w 542590"/>
              <a:gd name="connsiteY853" fmla="*/ 437173 h 1068661"/>
              <a:gd name="connsiteX854" fmla="*/ 330000 w 542590"/>
              <a:gd name="connsiteY854" fmla="*/ 443383 h 1068661"/>
              <a:gd name="connsiteX855" fmla="*/ 328752 w 542590"/>
              <a:gd name="connsiteY855" fmla="*/ 445866 h 1068661"/>
              <a:gd name="connsiteX856" fmla="*/ 327502 w 542590"/>
              <a:gd name="connsiteY856" fmla="*/ 447108 h 1068661"/>
              <a:gd name="connsiteX857" fmla="*/ 325004 w 542590"/>
              <a:gd name="connsiteY857" fmla="*/ 444624 h 1068661"/>
              <a:gd name="connsiteX858" fmla="*/ 325004 w 542590"/>
              <a:gd name="connsiteY858" fmla="*/ 438415 h 1068661"/>
              <a:gd name="connsiteX859" fmla="*/ 325004 w 542590"/>
              <a:gd name="connsiteY859" fmla="*/ 437173 h 1068661"/>
              <a:gd name="connsiteX860" fmla="*/ 257540 w 542590"/>
              <a:gd name="connsiteY860" fmla="*/ 435932 h 1068661"/>
              <a:gd name="connsiteX861" fmla="*/ 256290 w 542590"/>
              <a:gd name="connsiteY861" fmla="*/ 438415 h 1068661"/>
              <a:gd name="connsiteX862" fmla="*/ 253792 w 542590"/>
              <a:gd name="connsiteY862" fmla="*/ 447108 h 1068661"/>
              <a:gd name="connsiteX863" fmla="*/ 252542 w 542590"/>
              <a:gd name="connsiteY863" fmla="*/ 454559 h 1068661"/>
              <a:gd name="connsiteX864" fmla="*/ 252542 w 542590"/>
              <a:gd name="connsiteY864" fmla="*/ 455801 h 1068661"/>
              <a:gd name="connsiteX865" fmla="*/ 247546 w 542590"/>
              <a:gd name="connsiteY865" fmla="*/ 462010 h 1068661"/>
              <a:gd name="connsiteX866" fmla="*/ 242548 w 542590"/>
              <a:gd name="connsiteY866" fmla="*/ 468219 h 1068661"/>
              <a:gd name="connsiteX867" fmla="*/ 241298 w 542590"/>
              <a:gd name="connsiteY867" fmla="*/ 468219 h 1068661"/>
              <a:gd name="connsiteX868" fmla="*/ 242548 w 542590"/>
              <a:gd name="connsiteY868" fmla="*/ 471945 h 1068661"/>
              <a:gd name="connsiteX869" fmla="*/ 248794 w 542590"/>
              <a:gd name="connsiteY869" fmla="*/ 465735 h 1068661"/>
              <a:gd name="connsiteX870" fmla="*/ 255042 w 542590"/>
              <a:gd name="connsiteY870" fmla="*/ 458284 h 1068661"/>
              <a:gd name="connsiteX871" fmla="*/ 255042 w 542590"/>
              <a:gd name="connsiteY871" fmla="*/ 457043 h 1068661"/>
              <a:gd name="connsiteX872" fmla="*/ 257540 w 542590"/>
              <a:gd name="connsiteY872" fmla="*/ 452075 h 1068661"/>
              <a:gd name="connsiteX873" fmla="*/ 258790 w 542590"/>
              <a:gd name="connsiteY873" fmla="*/ 447108 h 1068661"/>
              <a:gd name="connsiteX874" fmla="*/ 258790 w 542590"/>
              <a:gd name="connsiteY874" fmla="*/ 440899 h 1068661"/>
              <a:gd name="connsiteX875" fmla="*/ 258790 w 542590"/>
              <a:gd name="connsiteY875" fmla="*/ 438415 h 1068661"/>
              <a:gd name="connsiteX876" fmla="*/ 257540 w 542590"/>
              <a:gd name="connsiteY876" fmla="*/ 435932 h 1068661"/>
              <a:gd name="connsiteX877" fmla="*/ 272532 w 542590"/>
              <a:gd name="connsiteY877" fmla="*/ 433448 h 1068661"/>
              <a:gd name="connsiteX878" fmla="*/ 277528 w 542590"/>
              <a:gd name="connsiteY878" fmla="*/ 433448 h 1068661"/>
              <a:gd name="connsiteX879" fmla="*/ 278778 w 542590"/>
              <a:gd name="connsiteY879" fmla="*/ 434690 h 1068661"/>
              <a:gd name="connsiteX880" fmla="*/ 280028 w 542590"/>
              <a:gd name="connsiteY880" fmla="*/ 438415 h 1068661"/>
              <a:gd name="connsiteX881" fmla="*/ 280028 w 542590"/>
              <a:gd name="connsiteY881" fmla="*/ 439657 h 1068661"/>
              <a:gd name="connsiteX882" fmla="*/ 281276 w 542590"/>
              <a:gd name="connsiteY882" fmla="*/ 447108 h 1068661"/>
              <a:gd name="connsiteX883" fmla="*/ 283776 w 542590"/>
              <a:gd name="connsiteY883" fmla="*/ 454559 h 1068661"/>
              <a:gd name="connsiteX884" fmla="*/ 286274 w 542590"/>
              <a:gd name="connsiteY884" fmla="*/ 455801 h 1068661"/>
              <a:gd name="connsiteX885" fmla="*/ 293770 w 542590"/>
              <a:gd name="connsiteY885" fmla="*/ 463252 h 1068661"/>
              <a:gd name="connsiteX886" fmla="*/ 292520 w 542590"/>
              <a:gd name="connsiteY886" fmla="*/ 468219 h 1068661"/>
              <a:gd name="connsiteX887" fmla="*/ 291272 w 542590"/>
              <a:gd name="connsiteY887" fmla="*/ 468219 h 1068661"/>
              <a:gd name="connsiteX888" fmla="*/ 288772 w 542590"/>
              <a:gd name="connsiteY888" fmla="*/ 468219 h 1068661"/>
              <a:gd name="connsiteX889" fmla="*/ 280028 w 542590"/>
              <a:gd name="connsiteY889" fmla="*/ 458284 h 1068661"/>
              <a:gd name="connsiteX890" fmla="*/ 276280 w 542590"/>
              <a:gd name="connsiteY890" fmla="*/ 452075 h 1068661"/>
              <a:gd name="connsiteX891" fmla="*/ 275030 w 542590"/>
              <a:gd name="connsiteY891" fmla="*/ 448350 h 1068661"/>
              <a:gd name="connsiteX892" fmla="*/ 272532 w 542590"/>
              <a:gd name="connsiteY892" fmla="*/ 444624 h 1068661"/>
              <a:gd name="connsiteX893" fmla="*/ 272532 w 542590"/>
              <a:gd name="connsiteY893" fmla="*/ 442141 h 1068661"/>
              <a:gd name="connsiteX894" fmla="*/ 273780 w 542590"/>
              <a:gd name="connsiteY894" fmla="*/ 440899 h 1068661"/>
              <a:gd name="connsiteX895" fmla="*/ 272532 w 542590"/>
              <a:gd name="connsiteY895" fmla="*/ 435932 h 1068661"/>
              <a:gd name="connsiteX896" fmla="*/ 272532 w 542590"/>
              <a:gd name="connsiteY896" fmla="*/ 433448 h 1068661"/>
              <a:gd name="connsiteX897" fmla="*/ 170086 w 542590"/>
              <a:gd name="connsiteY897" fmla="*/ 425997 h 1068661"/>
              <a:gd name="connsiteX898" fmla="*/ 171336 w 542590"/>
              <a:gd name="connsiteY898" fmla="*/ 430964 h 1068661"/>
              <a:gd name="connsiteX899" fmla="*/ 181330 w 542590"/>
              <a:gd name="connsiteY899" fmla="*/ 455801 h 1068661"/>
              <a:gd name="connsiteX900" fmla="*/ 181330 w 542590"/>
              <a:gd name="connsiteY900" fmla="*/ 465735 h 1068661"/>
              <a:gd name="connsiteX901" fmla="*/ 183830 w 542590"/>
              <a:gd name="connsiteY901" fmla="*/ 476912 h 1068661"/>
              <a:gd name="connsiteX902" fmla="*/ 182580 w 542590"/>
              <a:gd name="connsiteY902" fmla="*/ 481879 h 1068661"/>
              <a:gd name="connsiteX903" fmla="*/ 181330 w 542590"/>
              <a:gd name="connsiteY903" fmla="*/ 481879 h 1068661"/>
              <a:gd name="connsiteX904" fmla="*/ 176334 w 542590"/>
              <a:gd name="connsiteY904" fmla="*/ 474428 h 1068661"/>
              <a:gd name="connsiteX905" fmla="*/ 173834 w 542590"/>
              <a:gd name="connsiteY905" fmla="*/ 471945 h 1068661"/>
              <a:gd name="connsiteX906" fmla="*/ 173834 w 542590"/>
              <a:gd name="connsiteY906" fmla="*/ 468219 h 1068661"/>
              <a:gd name="connsiteX907" fmla="*/ 173834 w 542590"/>
              <a:gd name="connsiteY907" fmla="*/ 462010 h 1068661"/>
              <a:gd name="connsiteX908" fmla="*/ 170086 w 542590"/>
              <a:gd name="connsiteY908" fmla="*/ 460768 h 1068661"/>
              <a:gd name="connsiteX909" fmla="*/ 171336 w 542590"/>
              <a:gd name="connsiteY909" fmla="*/ 468219 h 1068661"/>
              <a:gd name="connsiteX910" fmla="*/ 167588 w 542590"/>
              <a:gd name="connsiteY910" fmla="*/ 468219 h 1068661"/>
              <a:gd name="connsiteX911" fmla="*/ 165090 w 542590"/>
              <a:gd name="connsiteY911" fmla="*/ 466977 h 1068661"/>
              <a:gd name="connsiteX912" fmla="*/ 165090 w 542590"/>
              <a:gd name="connsiteY912" fmla="*/ 468219 h 1068661"/>
              <a:gd name="connsiteX913" fmla="*/ 165090 w 542590"/>
              <a:gd name="connsiteY913" fmla="*/ 471945 h 1068661"/>
              <a:gd name="connsiteX914" fmla="*/ 172586 w 542590"/>
              <a:gd name="connsiteY914" fmla="*/ 480637 h 1068661"/>
              <a:gd name="connsiteX915" fmla="*/ 176334 w 542590"/>
              <a:gd name="connsiteY915" fmla="*/ 485605 h 1068661"/>
              <a:gd name="connsiteX916" fmla="*/ 176334 w 542590"/>
              <a:gd name="connsiteY916" fmla="*/ 488088 h 1068661"/>
              <a:gd name="connsiteX917" fmla="*/ 180082 w 542590"/>
              <a:gd name="connsiteY917" fmla="*/ 491814 h 1068661"/>
              <a:gd name="connsiteX918" fmla="*/ 181330 w 542590"/>
              <a:gd name="connsiteY918" fmla="*/ 490572 h 1068661"/>
              <a:gd name="connsiteX919" fmla="*/ 187578 w 542590"/>
              <a:gd name="connsiteY919" fmla="*/ 491814 h 1068661"/>
              <a:gd name="connsiteX920" fmla="*/ 188826 w 542590"/>
              <a:gd name="connsiteY920" fmla="*/ 495539 h 1068661"/>
              <a:gd name="connsiteX921" fmla="*/ 192574 w 542590"/>
              <a:gd name="connsiteY921" fmla="*/ 505474 h 1068661"/>
              <a:gd name="connsiteX922" fmla="*/ 193824 w 542590"/>
              <a:gd name="connsiteY922" fmla="*/ 509199 h 1068661"/>
              <a:gd name="connsiteX923" fmla="*/ 195074 w 542590"/>
              <a:gd name="connsiteY923" fmla="*/ 512925 h 1068661"/>
              <a:gd name="connsiteX924" fmla="*/ 197572 w 542590"/>
              <a:gd name="connsiteY924" fmla="*/ 517892 h 1068661"/>
              <a:gd name="connsiteX925" fmla="*/ 201320 w 542590"/>
              <a:gd name="connsiteY925" fmla="*/ 521618 h 1068661"/>
              <a:gd name="connsiteX926" fmla="*/ 208816 w 542590"/>
              <a:gd name="connsiteY926" fmla="*/ 534036 h 1068661"/>
              <a:gd name="connsiteX927" fmla="*/ 210066 w 542590"/>
              <a:gd name="connsiteY927" fmla="*/ 536520 h 1068661"/>
              <a:gd name="connsiteX928" fmla="*/ 210066 w 542590"/>
              <a:gd name="connsiteY928" fmla="*/ 537762 h 1068661"/>
              <a:gd name="connsiteX929" fmla="*/ 207566 w 542590"/>
              <a:gd name="connsiteY929" fmla="*/ 537762 h 1068661"/>
              <a:gd name="connsiteX930" fmla="*/ 197572 w 542590"/>
              <a:gd name="connsiteY930" fmla="*/ 532794 h 1068661"/>
              <a:gd name="connsiteX931" fmla="*/ 195074 w 542590"/>
              <a:gd name="connsiteY931" fmla="*/ 526585 h 1068661"/>
              <a:gd name="connsiteX932" fmla="*/ 191326 w 542590"/>
              <a:gd name="connsiteY932" fmla="*/ 526585 h 1068661"/>
              <a:gd name="connsiteX933" fmla="*/ 191326 w 542590"/>
              <a:gd name="connsiteY933" fmla="*/ 530311 h 1068661"/>
              <a:gd name="connsiteX934" fmla="*/ 198822 w 542590"/>
              <a:gd name="connsiteY934" fmla="*/ 536520 h 1068661"/>
              <a:gd name="connsiteX935" fmla="*/ 208816 w 542590"/>
              <a:gd name="connsiteY935" fmla="*/ 541487 h 1068661"/>
              <a:gd name="connsiteX936" fmla="*/ 208816 w 542590"/>
              <a:gd name="connsiteY936" fmla="*/ 543971 h 1068661"/>
              <a:gd name="connsiteX937" fmla="*/ 205068 w 542590"/>
              <a:gd name="connsiteY937" fmla="*/ 543971 h 1068661"/>
              <a:gd name="connsiteX938" fmla="*/ 203818 w 542590"/>
              <a:gd name="connsiteY938" fmla="*/ 546454 h 1068661"/>
              <a:gd name="connsiteX939" fmla="*/ 206318 w 542590"/>
              <a:gd name="connsiteY939" fmla="*/ 547696 h 1068661"/>
              <a:gd name="connsiteX940" fmla="*/ 213814 w 542590"/>
              <a:gd name="connsiteY940" fmla="*/ 543971 h 1068661"/>
              <a:gd name="connsiteX941" fmla="*/ 215062 w 542590"/>
              <a:gd name="connsiteY941" fmla="*/ 545212 h 1068661"/>
              <a:gd name="connsiteX942" fmla="*/ 212564 w 542590"/>
              <a:gd name="connsiteY942" fmla="*/ 550180 h 1068661"/>
              <a:gd name="connsiteX943" fmla="*/ 181330 w 542590"/>
              <a:gd name="connsiteY943" fmla="*/ 577500 h 1068661"/>
              <a:gd name="connsiteX944" fmla="*/ 165090 w 542590"/>
              <a:gd name="connsiteY944" fmla="*/ 598611 h 1068661"/>
              <a:gd name="connsiteX945" fmla="*/ 163840 w 542590"/>
              <a:gd name="connsiteY945" fmla="*/ 617239 h 1068661"/>
              <a:gd name="connsiteX946" fmla="*/ 162590 w 542590"/>
              <a:gd name="connsiteY946" fmla="*/ 624690 h 1068661"/>
              <a:gd name="connsiteX947" fmla="*/ 160092 w 542590"/>
              <a:gd name="connsiteY947" fmla="*/ 627173 h 1068661"/>
              <a:gd name="connsiteX948" fmla="*/ 158842 w 542590"/>
              <a:gd name="connsiteY948" fmla="*/ 630899 h 1068661"/>
              <a:gd name="connsiteX949" fmla="*/ 152596 w 542590"/>
              <a:gd name="connsiteY949" fmla="*/ 630899 h 1068661"/>
              <a:gd name="connsiteX950" fmla="*/ 151346 w 542590"/>
              <a:gd name="connsiteY950" fmla="*/ 630899 h 1068661"/>
              <a:gd name="connsiteX951" fmla="*/ 143850 w 542590"/>
              <a:gd name="connsiteY951" fmla="*/ 628415 h 1068661"/>
              <a:gd name="connsiteX952" fmla="*/ 142602 w 542590"/>
              <a:gd name="connsiteY952" fmla="*/ 627173 h 1068661"/>
              <a:gd name="connsiteX953" fmla="*/ 142602 w 542590"/>
              <a:gd name="connsiteY953" fmla="*/ 622206 h 1068661"/>
              <a:gd name="connsiteX954" fmla="*/ 142602 w 542590"/>
              <a:gd name="connsiteY954" fmla="*/ 611029 h 1068661"/>
              <a:gd name="connsiteX955" fmla="*/ 142602 w 542590"/>
              <a:gd name="connsiteY955" fmla="*/ 607304 h 1068661"/>
              <a:gd name="connsiteX956" fmla="*/ 142602 w 542590"/>
              <a:gd name="connsiteY956" fmla="*/ 599853 h 1068661"/>
              <a:gd name="connsiteX957" fmla="*/ 143850 w 542590"/>
              <a:gd name="connsiteY957" fmla="*/ 591160 h 1068661"/>
              <a:gd name="connsiteX958" fmla="*/ 150098 w 542590"/>
              <a:gd name="connsiteY958" fmla="*/ 576258 h 1068661"/>
              <a:gd name="connsiteX959" fmla="*/ 153846 w 542590"/>
              <a:gd name="connsiteY959" fmla="*/ 567565 h 1068661"/>
              <a:gd name="connsiteX960" fmla="*/ 156344 w 542590"/>
              <a:gd name="connsiteY960" fmla="*/ 557631 h 1068661"/>
              <a:gd name="connsiteX961" fmla="*/ 157594 w 542590"/>
              <a:gd name="connsiteY961" fmla="*/ 553905 h 1068661"/>
              <a:gd name="connsiteX962" fmla="*/ 162590 w 542590"/>
              <a:gd name="connsiteY962" fmla="*/ 535278 h 1068661"/>
              <a:gd name="connsiteX963" fmla="*/ 167588 w 542590"/>
              <a:gd name="connsiteY963" fmla="*/ 525343 h 1068661"/>
              <a:gd name="connsiteX964" fmla="*/ 167588 w 542590"/>
              <a:gd name="connsiteY964" fmla="*/ 516650 h 1068661"/>
              <a:gd name="connsiteX965" fmla="*/ 167588 w 542590"/>
              <a:gd name="connsiteY965" fmla="*/ 515409 h 1068661"/>
              <a:gd name="connsiteX966" fmla="*/ 170086 w 542590"/>
              <a:gd name="connsiteY966" fmla="*/ 514167 h 1068661"/>
              <a:gd name="connsiteX967" fmla="*/ 172586 w 542590"/>
              <a:gd name="connsiteY967" fmla="*/ 516650 h 1068661"/>
              <a:gd name="connsiteX968" fmla="*/ 176334 w 542590"/>
              <a:gd name="connsiteY968" fmla="*/ 520376 h 1068661"/>
              <a:gd name="connsiteX969" fmla="*/ 178832 w 542590"/>
              <a:gd name="connsiteY969" fmla="*/ 519134 h 1068661"/>
              <a:gd name="connsiteX970" fmla="*/ 176334 w 542590"/>
              <a:gd name="connsiteY970" fmla="*/ 512925 h 1068661"/>
              <a:gd name="connsiteX971" fmla="*/ 170086 w 542590"/>
              <a:gd name="connsiteY971" fmla="*/ 501748 h 1068661"/>
              <a:gd name="connsiteX972" fmla="*/ 168838 w 542590"/>
              <a:gd name="connsiteY972" fmla="*/ 499265 h 1068661"/>
              <a:gd name="connsiteX973" fmla="*/ 158842 w 542590"/>
              <a:gd name="connsiteY973" fmla="*/ 460768 h 1068661"/>
              <a:gd name="connsiteX974" fmla="*/ 163840 w 542590"/>
              <a:gd name="connsiteY974" fmla="*/ 453317 h 1068661"/>
              <a:gd name="connsiteX975" fmla="*/ 165090 w 542590"/>
              <a:gd name="connsiteY975" fmla="*/ 449592 h 1068661"/>
              <a:gd name="connsiteX976" fmla="*/ 165090 w 542590"/>
              <a:gd name="connsiteY976" fmla="*/ 447108 h 1068661"/>
              <a:gd name="connsiteX977" fmla="*/ 165090 w 542590"/>
              <a:gd name="connsiteY977" fmla="*/ 442141 h 1068661"/>
              <a:gd name="connsiteX978" fmla="*/ 163840 w 542590"/>
              <a:gd name="connsiteY978" fmla="*/ 433448 h 1068661"/>
              <a:gd name="connsiteX979" fmla="*/ 167588 w 542590"/>
              <a:gd name="connsiteY979" fmla="*/ 427239 h 1068661"/>
              <a:gd name="connsiteX980" fmla="*/ 170086 w 542590"/>
              <a:gd name="connsiteY980" fmla="*/ 425997 h 1068661"/>
              <a:gd name="connsiteX981" fmla="*/ 310012 w 542590"/>
              <a:gd name="connsiteY981" fmla="*/ 419788 h 1068661"/>
              <a:gd name="connsiteX982" fmla="*/ 312510 w 542590"/>
              <a:gd name="connsiteY982" fmla="*/ 419788 h 1068661"/>
              <a:gd name="connsiteX983" fmla="*/ 313760 w 542590"/>
              <a:gd name="connsiteY983" fmla="*/ 421030 h 1068661"/>
              <a:gd name="connsiteX984" fmla="*/ 315008 w 542590"/>
              <a:gd name="connsiteY984" fmla="*/ 421030 h 1068661"/>
              <a:gd name="connsiteX985" fmla="*/ 317508 w 542590"/>
              <a:gd name="connsiteY985" fmla="*/ 429722 h 1068661"/>
              <a:gd name="connsiteX986" fmla="*/ 320006 w 542590"/>
              <a:gd name="connsiteY986" fmla="*/ 430964 h 1068661"/>
              <a:gd name="connsiteX987" fmla="*/ 322504 w 542590"/>
              <a:gd name="connsiteY987" fmla="*/ 439657 h 1068661"/>
              <a:gd name="connsiteX988" fmla="*/ 323754 w 542590"/>
              <a:gd name="connsiteY988" fmla="*/ 444624 h 1068661"/>
              <a:gd name="connsiteX989" fmla="*/ 325004 w 542590"/>
              <a:gd name="connsiteY989" fmla="*/ 452075 h 1068661"/>
              <a:gd name="connsiteX990" fmla="*/ 322504 w 542590"/>
              <a:gd name="connsiteY990" fmla="*/ 458284 h 1068661"/>
              <a:gd name="connsiteX991" fmla="*/ 320006 w 542590"/>
              <a:gd name="connsiteY991" fmla="*/ 458284 h 1068661"/>
              <a:gd name="connsiteX992" fmla="*/ 317508 w 542590"/>
              <a:gd name="connsiteY992" fmla="*/ 447108 h 1068661"/>
              <a:gd name="connsiteX993" fmla="*/ 315008 w 542590"/>
              <a:gd name="connsiteY993" fmla="*/ 440899 h 1068661"/>
              <a:gd name="connsiteX994" fmla="*/ 311260 w 542590"/>
              <a:gd name="connsiteY994" fmla="*/ 434690 h 1068661"/>
              <a:gd name="connsiteX995" fmla="*/ 307512 w 542590"/>
              <a:gd name="connsiteY995" fmla="*/ 428481 h 1068661"/>
              <a:gd name="connsiteX996" fmla="*/ 307512 w 542590"/>
              <a:gd name="connsiteY996" fmla="*/ 424755 h 1068661"/>
              <a:gd name="connsiteX997" fmla="*/ 310012 w 542590"/>
              <a:gd name="connsiteY997" fmla="*/ 419788 h 1068661"/>
              <a:gd name="connsiteX998" fmla="*/ 180082 w 542590"/>
              <a:gd name="connsiteY998" fmla="*/ 406128 h 1068661"/>
              <a:gd name="connsiteX999" fmla="*/ 180082 w 542590"/>
              <a:gd name="connsiteY999" fmla="*/ 409853 h 1068661"/>
              <a:gd name="connsiteX1000" fmla="*/ 183830 w 542590"/>
              <a:gd name="connsiteY1000" fmla="*/ 417304 h 1068661"/>
              <a:gd name="connsiteX1001" fmla="*/ 185078 w 542590"/>
              <a:gd name="connsiteY1001" fmla="*/ 419788 h 1068661"/>
              <a:gd name="connsiteX1002" fmla="*/ 185078 w 542590"/>
              <a:gd name="connsiteY1002" fmla="*/ 422271 h 1068661"/>
              <a:gd name="connsiteX1003" fmla="*/ 187578 w 542590"/>
              <a:gd name="connsiteY1003" fmla="*/ 423513 h 1068661"/>
              <a:gd name="connsiteX1004" fmla="*/ 188826 w 542590"/>
              <a:gd name="connsiteY1004" fmla="*/ 421030 h 1068661"/>
              <a:gd name="connsiteX1005" fmla="*/ 188826 w 542590"/>
              <a:gd name="connsiteY1005" fmla="*/ 416062 h 1068661"/>
              <a:gd name="connsiteX1006" fmla="*/ 187578 w 542590"/>
              <a:gd name="connsiteY1006" fmla="*/ 412337 h 1068661"/>
              <a:gd name="connsiteX1007" fmla="*/ 185078 w 542590"/>
              <a:gd name="connsiteY1007" fmla="*/ 409853 h 1068661"/>
              <a:gd name="connsiteX1008" fmla="*/ 180082 w 542590"/>
              <a:gd name="connsiteY1008" fmla="*/ 406128 h 1068661"/>
              <a:gd name="connsiteX1009" fmla="*/ 388720 w 542590"/>
              <a:gd name="connsiteY1009" fmla="*/ 401160 h 1068661"/>
              <a:gd name="connsiteX1010" fmla="*/ 396216 w 542590"/>
              <a:gd name="connsiteY1010" fmla="*/ 407370 h 1068661"/>
              <a:gd name="connsiteX1011" fmla="*/ 393716 w 542590"/>
              <a:gd name="connsiteY1011" fmla="*/ 412337 h 1068661"/>
              <a:gd name="connsiteX1012" fmla="*/ 391218 w 542590"/>
              <a:gd name="connsiteY1012" fmla="*/ 412337 h 1068661"/>
              <a:gd name="connsiteX1013" fmla="*/ 388720 w 542590"/>
              <a:gd name="connsiteY1013" fmla="*/ 411095 h 1068661"/>
              <a:gd name="connsiteX1014" fmla="*/ 386220 w 542590"/>
              <a:gd name="connsiteY1014" fmla="*/ 409439 h 1068661"/>
              <a:gd name="connsiteX1015" fmla="*/ 384972 w 542590"/>
              <a:gd name="connsiteY1015" fmla="*/ 407370 h 1068661"/>
              <a:gd name="connsiteX1016" fmla="*/ 384556 w 542590"/>
              <a:gd name="connsiteY1016" fmla="*/ 406956 h 1068661"/>
              <a:gd name="connsiteX1017" fmla="*/ 383722 w 542590"/>
              <a:gd name="connsiteY1017" fmla="*/ 403644 h 1068661"/>
              <a:gd name="connsiteX1018" fmla="*/ 388720 w 542590"/>
              <a:gd name="connsiteY1018" fmla="*/ 401160 h 1068661"/>
              <a:gd name="connsiteX1019" fmla="*/ 413706 w 542590"/>
              <a:gd name="connsiteY1019" fmla="*/ 399919 h 1068661"/>
              <a:gd name="connsiteX1020" fmla="*/ 413706 w 542590"/>
              <a:gd name="connsiteY1020" fmla="*/ 401160 h 1068661"/>
              <a:gd name="connsiteX1021" fmla="*/ 412456 w 542590"/>
              <a:gd name="connsiteY1021" fmla="*/ 402402 h 1068661"/>
              <a:gd name="connsiteX1022" fmla="*/ 416204 w 542590"/>
              <a:gd name="connsiteY1022" fmla="*/ 406128 h 1068661"/>
              <a:gd name="connsiteX1023" fmla="*/ 419952 w 542590"/>
              <a:gd name="connsiteY1023" fmla="*/ 407370 h 1068661"/>
              <a:gd name="connsiteX1024" fmla="*/ 424950 w 542590"/>
              <a:gd name="connsiteY1024" fmla="*/ 413579 h 1068661"/>
              <a:gd name="connsiteX1025" fmla="*/ 429948 w 542590"/>
              <a:gd name="connsiteY1025" fmla="*/ 414820 h 1068661"/>
              <a:gd name="connsiteX1026" fmla="*/ 431196 w 542590"/>
              <a:gd name="connsiteY1026" fmla="*/ 416062 h 1068661"/>
              <a:gd name="connsiteX1027" fmla="*/ 433696 w 542590"/>
              <a:gd name="connsiteY1027" fmla="*/ 413579 h 1068661"/>
              <a:gd name="connsiteX1028" fmla="*/ 427448 w 542590"/>
              <a:gd name="connsiteY1028" fmla="*/ 409853 h 1068661"/>
              <a:gd name="connsiteX1029" fmla="*/ 426200 w 542590"/>
              <a:gd name="connsiteY1029" fmla="*/ 408611 h 1068661"/>
              <a:gd name="connsiteX1030" fmla="*/ 424950 w 542590"/>
              <a:gd name="connsiteY1030" fmla="*/ 406128 h 1068661"/>
              <a:gd name="connsiteX1031" fmla="*/ 421202 w 542590"/>
              <a:gd name="connsiteY1031" fmla="*/ 403644 h 1068661"/>
              <a:gd name="connsiteX1032" fmla="*/ 419952 w 542590"/>
              <a:gd name="connsiteY1032" fmla="*/ 401160 h 1068661"/>
              <a:gd name="connsiteX1033" fmla="*/ 416204 w 542590"/>
              <a:gd name="connsiteY1033" fmla="*/ 399919 h 1068661"/>
              <a:gd name="connsiteX1034" fmla="*/ 413706 w 542590"/>
              <a:gd name="connsiteY1034" fmla="*/ 399919 h 1068661"/>
              <a:gd name="connsiteX1035" fmla="*/ 393716 w 542590"/>
              <a:gd name="connsiteY1035" fmla="*/ 399919 h 1068661"/>
              <a:gd name="connsiteX1036" fmla="*/ 399964 w 542590"/>
              <a:gd name="connsiteY1036" fmla="*/ 399919 h 1068661"/>
              <a:gd name="connsiteX1037" fmla="*/ 402462 w 542590"/>
              <a:gd name="connsiteY1037" fmla="*/ 404886 h 1068661"/>
              <a:gd name="connsiteX1038" fmla="*/ 403712 w 542590"/>
              <a:gd name="connsiteY1038" fmla="*/ 407370 h 1068661"/>
              <a:gd name="connsiteX1039" fmla="*/ 401212 w 542590"/>
              <a:gd name="connsiteY1039" fmla="*/ 411095 h 1068661"/>
              <a:gd name="connsiteX1040" fmla="*/ 397464 w 542590"/>
              <a:gd name="connsiteY1040" fmla="*/ 407370 h 1068661"/>
              <a:gd name="connsiteX1041" fmla="*/ 393716 w 542590"/>
              <a:gd name="connsiteY1041" fmla="*/ 402402 h 1068661"/>
              <a:gd name="connsiteX1042" fmla="*/ 393716 w 542590"/>
              <a:gd name="connsiteY1042" fmla="*/ 399919 h 1068661"/>
              <a:gd name="connsiteX1043" fmla="*/ 263786 w 542590"/>
              <a:gd name="connsiteY1043" fmla="*/ 398677 h 1068661"/>
              <a:gd name="connsiteX1044" fmla="*/ 266286 w 542590"/>
              <a:gd name="connsiteY1044" fmla="*/ 399919 h 1068661"/>
              <a:gd name="connsiteX1045" fmla="*/ 271282 w 542590"/>
              <a:gd name="connsiteY1045" fmla="*/ 406128 h 1068661"/>
              <a:gd name="connsiteX1046" fmla="*/ 271282 w 542590"/>
              <a:gd name="connsiteY1046" fmla="*/ 412337 h 1068661"/>
              <a:gd name="connsiteX1047" fmla="*/ 270032 w 542590"/>
              <a:gd name="connsiteY1047" fmla="*/ 413579 h 1068661"/>
              <a:gd name="connsiteX1048" fmla="*/ 263786 w 542590"/>
              <a:gd name="connsiteY1048" fmla="*/ 407370 h 1068661"/>
              <a:gd name="connsiteX1049" fmla="*/ 263786 w 542590"/>
              <a:gd name="connsiteY1049" fmla="*/ 404886 h 1068661"/>
              <a:gd name="connsiteX1050" fmla="*/ 263786 w 542590"/>
              <a:gd name="connsiteY1050" fmla="*/ 399919 h 1068661"/>
              <a:gd name="connsiteX1051" fmla="*/ 263786 w 542590"/>
              <a:gd name="connsiteY1051" fmla="*/ 398677 h 1068661"/>
              <a:gd name="connsiteX1052" fmla="*/ 406210 w 542590"/>
              <a:gd name="connsiteY1052" fmla="*/ 393709 h 1068661"/>
              <a:gd name="connsiteX1053" fmla="*/ 413706 w 542590"/>
              <a:gd name="connsiteY1053" fmla="*/ 393709 h 1068661"/>
              <a:gd name="connsiteX1054" fmla="*/ 424950 w 542590"/>
              <a:gd name="connsiteY1054" fmla="*/ 394951 h 1068661"/>
              <a:gd name="connsiteX1055" fmla="*/ 429948 w 542590"/>
              <a:gd name="connsiteY1055" fmla="*/ 398677 h 1068661"/>
              <a:gd name="connsiteX1056" fmla="*/ 434944 w 542590"/>
              <a:gd name="connsiteY1056" fmla="*/ 404886 h 1068661"/>
              <a:gd name="connsiteX1057" fmla="*/ 441192 w 542590"/>
              <a:gd name="connsiteY1057" fmla="*/ 407370 h 1068661"/>
              <a:gd name="connsiteX1058" fmla="*/ 443690 w 542590"/>
              <a:gd name="connsiteY1058" fmla="*/ 414820 h 1068661"/>
              <a:gd name="connsiteX1059" fmla="*/ 443690 w 542590"/>
              <a:gd name="connsiteY1059" fmla="*/ 419788 h 1068661"/>
              <a:gd name="connsiteX1060" fmla="*/ 441192 w 542590"/>
              <a:gd name="connsiteY1060" fmla="*/ 421030 h 1068661"/>
              <a:gd name="connsiteX1061" fmla="*/ 438692 w 542590"/>
              <a:gd name="connsiteY1061" fmla="*/ 423513 h 1068661"/>
              <a:gd name="connsiteX1062" fmla="*/ 432446 w 542590"/>
              <a:gd name="connsiteY1062" fmla="*/ 423513 h 1068661"/>
              <a:gd name="connsiteX1063" fmla="*/ 421202 w 542590"/>
              <a:gd name="connsiteY1063" fmla="*/ 414820 h 1068661"/>
              <a:gd name="connsiteX1064" fmla="*/ 407460 w 542590"/>
              <a:gd name="connsiteY1064" fmla="*/ 407370 h 1068661"/>
              <a:gd name="connsiteX1065" fmla="*/ 406210 w 542590"/>
              <a:gd name="connsiteY1065" fmla="*/ 406128 h 1068661"/>
              <a:gd name="connsiteX1066" fmla="*/ 403712 w 542590"/>
              <a:gd name="connsiteY1066" fmla="*/ 402402 h 1068661"/>
              <a:gd name="connsiteX1067" fmla="*/ 403712 w 542590"/>
              <a:gd name="connsiteY1067" fmla="*/ 399919 h 1068661"/>
              <a:gd name="connsiteX1068" fmla="*/ 403712 w 542590"/>
              <a:gd name="connsiteY1068" fmla="*/ 396193 h 1068661"/>
              <a:gd name="connsiteX1069" fmla="*/ 406210 w 542590"/>
              <a:gd name="connsiteY1069" fmla="*/ 393709 h 1068661"/>
              <a:gd name="connsiteX1070" fmla="*/ 255042 w 542590"/>
              <a:gd name="connsiteY1070" fmla="*/ 392468 h 1068661"/>
              <a:gd name="connsiteX1071" fmla="*/ 253792 w 542590"/>
              <a:gd name="connsiteY1071" fmla="*/ 393709 h 1068661"/>
              <a:gd name="connsiteX1072" fmla="*/ 252542 w 542590"/>
              <a:gd name="connsiteY1072" fmla="*/ 397435 h 1068661"/>
              <a:gd name="connsiteX1073" fmla="*/ 250044 w 542590"/>
              <a:gd name="connsiteY1073" fmla="*/ 402402 h 1068661"/>
              <a:gd name="connsiteX1074" fmla="*/ 248794 w 542590"/>
              <a:gd name="connsiteY1074" fmla="*/ 403644 h 1068661"/>
              <a:gd name="connsiteX1075" fmla="*/ 245046 w 542590"/>
              <a:gd name="connsiteY1075" fmla="*/ 407370 h 1068661"/>
              <a:gd name="connsiteX1076" fmla="*/ 242548 w 542590"/>
              <a:gd name="connsiteY1076" fmla="*/ 412337 h 1068661"/>
              <a:gd name="connsiteX1077" fmla="*/ 241298 w 542590"/>
              <a:gd name="connsiteY1077" fmla="*/ 413579 h 1068661"/>
              <a:gd name="connsiteX1078" fmla="*/ 238800 w 542590"/>
              <a:gd name="connsiteY1078" fmla="*/ 414820 h 1068661"/>
              <a:gd name="connsiteX1079" fmla="*/ 233802 w 542590"/>
              <a:gd name="connsiteY1079" fmla="*/ 418546 h 1068661"/>
              <a:gd name="connsiteX1080" fmla="*/ 225058 w 542590"/>
              <a:gd name="connsiteY1080" fmla="*/ 424755 h 1068661"/>
              <a:gd name="connsiteX1081" fmla="*/ 222558 w 542590"/>
              <a:gd name="connsiteY1081" fmla="*/ 427239 h 1068661"/>
              <a:gd name="connsiteX1082" fmla="*/ 215062 w 542590"/>
              <a:gd name="connsiteY1082" fmla="*/ 433448 h 1068661"/>
              <a:gd name="connsiteX1083" fmla="*/ 211314 w 542590"/>
              <a:gd name="connsiteY1083" fmla="*/ 439657 h 1068661"/>
              <a:gd name="connsiteX1084" fmla="*/ 208816 w 542590"/>
              <a:gd name="connsiteY1084" fmla="*/ 440899 h 1068661"/>
              <a:gd name="connsiteX1085" fmla="*/ 206318 w 542590"/>
              <a:gd name="connsiteY1085" fmla="*/ 444624 h 1068661"/>
              <a:gd name="connsiteX1086" fmla="*/ 202570 w 542590"/>
              <a:gd name="connsiteY1086" fmla="*/ 447108 h 1068661"/>
              <a:gd name="connsiteX1087" fmla="*/ 201320 w 542590"/>
              <a:gd name="connsiteY1087" fmla="*/ 449592 h 1068661"/>
              <a:gd name="connsiteX1088" fmla="*/ 202570 w 542590"/>
              <a:gd name="connsiteY1088" fmla="*/ 453317 h 1068661"/>
              <a:gd name="connsiteX1089" fmla="*/ 207566 w 542590"/>
              <a:gd name="connsiteY1089" fmla="*/ 447108 h 1068661"/>
              <a:gd name="connsiteX1090" fmla="*/ 211314 w 542590"/>
              <a:gd name="connsiteY1090" fmla="*/ 439657 h 1068661"/>
              <a:gd name="connsiteX1091" fmla="*/ 220060 w 542590"/>
              <a:gd name="connsiteY1091" fmla="*/ 433448 h 1068661"/>
              <a:gd name="connsiteX1092" fmla="*/ 236302 w 542590"/>
              <a:gd name="connsiteY1092" fmla="*/ 421030 h 1068661"/>
              <a:gd name="connsiteX1093" fmla="*/ 242548 w 542590"/>
              <a:gd name="connsiteY1093" fmla="*/ 414820 h 1068661"/>
              <a:gd name="connsiteX1094" fmla="*/ 248794 w 542590"/>
              <a:gd name="connsiteY1094" fmla="*/ 407370 h 1068661"/>
              <a:gd name="connsiteX1095" fmla="*/ 252542 w 542590"/>
              <a:gd name="connsiteY1095" fmla="*/ 403644 h 1068661"/>
              <a:gd name="connsiteX1096" fmla="*/ 255042 w 542590"/>
              <a:gd name="connsiteY1096" fmla="*/ 398677 h 1068661"/>
              <a:gd name="connsiteX1097" fmla="*/ 255042 w 542590"/>
              <a:gd name="connsiteY1097" fmla="*/ 396193 h 1068661"/>
              <a:gd name="connsiteX1098" fmla="*/ 256290 w 542590"/>
              <a:gd name="connsiteY1098" fmla="*/ 393709 h 1068661"/>
              <a:gd name="connsiteX1099" fmla="*/ 255042 w 542590"/>
              <a:gd name="connsiteY1099" fmla="*/ 392468 h 1068661"/>
              <a:gd name="connsiteX1100" fmla="*/ 337496 w 542590"/>
              <a:gd name="connsiteY1100" fmla="*/ 382533 h 1068661"/>
              <a:gd name="connsiteX1101" fmla="*/ 338746 w 542590"/>
              <a:gd name="connsiteY1101" fmla="*/ 382533 h 1068661"/>
              <a:gd name="connsiteX1102" fmla="*/ 342494 w 542590"/>
              <a:gd name="connsiteY1102" fmla="*/ 383775 h 1068661"/>
              <a:gd name="connsiteX1103" fmla="*/ 344992 w 542590"/>
              <a:gd name="connsiteY1103" fmla="*/ 385017 h 1068661"/>
              <a:gd name="connsiteX1104" fmla="*/ 352488 w 542590"/>
              <a:gd name="connsiteY1104" fmla="*/ 386258 h 1068661"/>
              <a:gd name="connsiteX1105" fmla="*/ 354988 w 542590"/>
              <a:gd name="connsiteY1105" fmla="*/ 386258 h 1068661"/>
              <a:gd name="connsiteX1106" fmla="*/ 358736 w 542590"/>
              <a:gd name="connsiteY1106" fmla="*/ 388742 h 1068661"/>
              <a:gd name="connsiteX1107" fmla="*/ 378724 w 542590"/>
              <a:gd name="connsiteY1107" fmla="*/ 401160 h 1068661"/>
              <a:gd name="connsiteX1108" fmla="*/ 384556 w 542590"/>
              <a:gd name="connsiteY1108" fmla="*/ 406956 h 1068661"/>
              <a:gd name="connsiteX1109" fmla="*/ 384972 w 542590"/>
              <a:gd name="connsiteY1109" fmla="*/ 408611 h 1068661"/>
              <a:gd name="connsiteX1110" fmla="*/ 386220 w 542590"/>
              <a:gd name="connsiteY1110" fmla="*/ 409439 h 1068661"/>
              <a:gd name="connsiteX1111" fmla="*/ 388720 w 542590"/>
              <a:gd name="connsiteY1111" fmla="*/ 413579 h 1068661"/>
              <a:gd name="connsiteX1112" fmla="*/ 407460 w 542590"/>
              <a:gd name="connsiteY1112" fmla="*/ 439657 h 1068661"/>
              <a:gd name="connsiteX1113" fmla="*/ 414956 w 542590"/>
              <a:gd name="connsiteY1113" fmla="*/ 468219 h 1068661"/>
              <a:gd name="connsiteX1114" fmla="*/ 401212 w 542590"/>
              <a:gd name="connsiteY1114" fmla="*/ 516650 h 1068661"/>
              <a:gd name="connsiteX1115" fmla="*/ 392468 w 542590"/>
              <a:gd name="connsiteY1115" fmla="*/ 539003 h 1068661"/>
              <a:gd name="connsiteX1116" fmla="*/ 391218 w 542590"/>
              <a:gd name="connsiteY1116" fmla="*/ 543971 h 1068661"/>
              <a:gd name="connsiteX1117" fmla="*/ 386220 w 542590"/>
              <a:gd name="connsiteY1117" fmla="*/ 562598 h 1068661"/>
              <a:gd name="connsiteX1118" fmla="*/ 386220 w 542590"/>
              <a:gd name="connsiteY1118" fmla="*/ 566324 h 1068661"/>
              <a:gd name="connsiteX1119" fmla="*/ 382472 w 542590"/>
              <a:gd name="connsiteY1119" fmla="*/ 576258 h 1068661"/>
              <a:gd name="connsiteX1120" fmla="*/ 382472 w 542590"/>
              <a:gd name="connsiteY1120" fmla="*/ 577500 h 1068661"/>
              <a:gd name="connsiteX1121" fmla="*/ 381224 w 542590"/>
              <a:gd name="connsiteY1121" fmla="*/ 579984 h 1068661"/>
              <a:gd name="connsiteX1122" fmla="*/ 379974 w 542590"/>
              <a:gd name="connsiteY1122" fmla="*/ 589918 h 1068661"/>
              <a:gd name="connsiteX1123" fmla="*/ 377476 w 542590"/>
              <a:gd name="connsiteY1123" fmla="*/ 592402 h 1068661"/>
              <a:gd name="connsiteX1124" fmla="*/ 373728 w 542590"/>
              <a:gd name="connsiteY1124" fmla="*/ 591160 h 1068661"/>
              <a:gd name="connsiteX1125" fmla="*/ 373728 w 542590"/>
              <a:gd name="connsiteY1125" fmla="*/ 584951 h 1068661"/>
              <a:gd name="connsiteX1126" fmla="*/ 372478 w 542590"/>
              <a:gd name="connsiteY1126" fmla="*/ 583709 h 1068661"/>
              <a:gd name="connsiteX1127" fmla="*/ 373728 w 542590"/>
              <a:gd name="connsiteY1127" fmla="*/ 578742 h 1068661"/>
              <a:gd name="connsiteX1128" fmla="*/ 372478 w 542590"/>
              <a:gd name="connsiteY1128" fmla="*/ 572533 h 1068661"/>
              <a:gd name="connsiteX1129" fmla="*/ 372478 w 542590"/>
              <a:gd name="connsiteY1129" fmla="*/ 570049 h 1068661"/>
              <a:gd name="connsiteX1130" fmla="*/ 371228 w 542590"/>
              <a:gd name="connsiteY1130" fmla="*/ 570049 h 1068661"/>
              <a:gd name="connsiteX1131" fmla="*/ 371228 w 542590"/>
              <a:gd name="connsiteY1131" fmla="*/ 572533 h 1068661"/>
              <a:gd name="connsiteX1132" fmla="*/ 369980 w 542590"/>
              <a:gd name="connsiteY1132" fmla="*/ 576258 h 1068661"/>
              <a:gd name="connsiteX1133" fmla="*/ 368730 w 542590"/>
              <a:gd name="connsiteY1133" fmla="*/ 588676 h 1068661"/>
              <a:gd name="connsiteX1134" fmla="*/ 371228 w 542590"/>
              <a:gd name="connsiteY1134" fmla="*/ 593644 h 1068661"/>
              <a:gd name="connsiteX1135" fmla="*/ 372478 w 542590"/>
              <a:gd name="connsiteY1135" fmla="*/ 596127 h 1068661"/>
              <a:gd name="connsiteX1136" fmla="*/ 372478 w 542590"/>
              <a:gd name="connsiteY1136" fmla="*/ 598611 h 1068661"/>
              <a:gd name="connsiteX1137" fmla="*/ 377476 w 542590"/>
              <a:gd name="connsiteY1137" fmla="*/ 599853 h 1068661"/>
              <a:gd name="connsiteX1138" fmla="*/ 379974 w 542590"/>
              <a:gd name="connsiteY1138" fmla="*/ 601095 h 1068661"/>
              <a:gd name="connsiteX1139" fmla="*/ 379974 w 542590"/>
              <a:gd name="connsiteY1139" fmla="*/ 604820 h 1068661"/>
              <a:gd name="connsiteX1140" fmla="*/ 379974 w 542590"/>
              <a:gd name="connsiteY1140" fmla="*/ 608546 h 1068661"/>
              <a:gd name="connsiteX1141" fmla="*/ 373728 w 542590"/>
              <a:gd name="connsiteY1141" fmla="*/ 617239 h 1068661"/>
              <a:gd name="connsiteX1142" fmla="*/ 373728 w 542590"/>
              <a:gd name="connsiteY1142" fmla="*/ 619722 h 1068661"/>
              <a:gd name="connsiteX1143" fmla="*/ 372478 w 542590"/>
              <a:gd name="connsiteY1143" fmla="*/ 627173 h 1068661"/>
              <a:gd name="connsiteX1144" fmla="*/ 371228 w 542590"/>
              <a:gd name="connsiteY1144" fmla="*/ 628415 h 1068661"/>
              <a:gd name="connsiteX1145" fmla="*/ 368730 w 542590"/>
              <a:gd name="connsiteY1145" fmla="*/ 635866 h 1068661"/>
              <a:gd name="connsiteX1146" fmla="*/ 363732 w 542590"/>
              <a:gd name="connsiteY1146" fmla="*/ 658219 h 1068661"/>
              <a:gd name="connsiteX1147" fmla="*/ 359984 w 542590"/>
              <a:gd name="connsiteY1147" fmla="*/ 671879 h 1068661"/>
              <a:gd name="connsiteX1148" fmla="*/ 358736 w 542590"/>
              <a:gd name="connsiteY1148" fmla="*/ 675604 h 1068661"/>
              <a:gd name="connsiteX1149" fmla="*/ 356236 w 542590"/>
              <a:gd name="connsiteY1149" fmla="*/ 683055 h 1068661"/>
              <a:gd name="connsiteX1150" fmla="*/ 354988 w 542590"/>
              <a:gd name="connsiteY1150" fmla="*/ 692990 h 1068661"/>
              <a:gd name="connsiteX1151" fmla="*/ 359984 w 542590"/>
              <a:gd name="connsiteY1151" fmla="*/ 699199 h 1068661"/>
              <a:gd name="connsiteX1152" fmla="*/ 357486 w 542590"/>
              <a:gd name="connsiteY1152" fmla="*/ 702925 h 1068661"/>
              <a:gd name="connsiteX1153" fmla="*/ 351240 w 542590"/>
              <a:gd name="connsiteY1153" fmla="*/ 705408 h 1068661"/>
              <a:gd name="connsiteX1154" fmla="*/ 348740 w 542590"/>
              <a:gd name="connsiteY1154" fmla="*/ 705408 h 1068661"/>
              <a:gd name="connsiteX1155" fmla="*/ 341244 w 542590"/>
              <a:gd name="connsiteY1155" fmla="*/ 697957 h 1068661"/>
              <a:gd name="connsiteX1156" fmla="*/ 342494 w 542590"/>
              <a:gd name="connsiteY1156" fmla="*/ 691748 h 1068661"/>
              <a:gd name="connsiteX1157" fmla="*/ 343744 w 542590"/>
              <a:gd name="connsiteY1157" fmla="*/ 690506 h 1068661"/>
              <a:gd name="connsiteX1158" fmla="*/ 343744 w 542590"/>
              <a:gd name="connsiteY1158" fmla="*/ 689265 h 1068661"/>
              <a:gd name="connsiteX1159" fmla="*/ 342494 w 542590"/>
              <a:gd name="connsiteY1159" fmla="*/ 681814 h 1068661"/>
              <a:gd name="connsiteX1160" fmla="*/ 342494 w 542590"/>
              <a:gd name="connsiteY1160" fmla="*/ 676846 h 1068661"/>
              <a:gd name="connsiteX1161" fmla="*/ 342494 w 542590"/>
              <a:gd name="connsiteY1161" fmla="*/ 670637 h 1068661"/>
              <a:gd name="connsiteX1162" fmla="*/ 348740 w 542590"/>
              <a:gd name="connsiteY1162" fmla="*/ 660702 h 1068661"/>
              <a:gd name="connsiteX1163" fmla="*/ 351240 w 542590"/>
              <a:gd name="connsiteY1163" fmla="*/ 654493 h 1068661"/>
              <a:gd name="connsiteX1164" fmla="*/ 351240 w 542590"/>
              <a:gd name="connsiteY1164" fmla="*/ 652010 h 1068661"/>
              <a:gd name="connsiteX1165" fmla="*/ 352488 w 542590"/>
              <a:gd name="connsiteY1165" fmla="*/ 642075 h 1068661"/>
              <a:gd name="connsiteX1166" fmla="*/ 352488 w 542590"/>
              <a:gd name="connsiteY1166" fmla="*/ 634624 h 1068661"/>
              <a:gd name="connsiteX1167" fmla="*/ 354988 w 542590"/>
              <a:gd name="connsiteY1167" fmla="*/ 630899 h 1068661"/>
              <a:gd name="connsiteX1168" fmla="*/ 354988 w 542590"/>
              <a:gd name="connsiteY1168" fmla="*/ 629657 h 1068661"/>
              <a:gd name="connsiteX1169" fmla="*/ 362484 w 542590"/>
              <a:gd name="connsiteY1169" fmla="*/ 628415 h 1068661"/>
              <a:gd name="connsiteX1170" fmla="*/ 364982 w 542590"/>
              <a:gd name="connsiteY1170" fmla="*/ 624690 h 1068661"/>
              <a:gd name="connsiteX1171" fmla="*/ 362484 w 542590"/>
              <a:gd name="connsiteY1171" fmla="*/ 620964 h 1068661"/>
              <a:gd name="connsiteX1172" fmla="*/ 357486 w 542590"/>
              <a:gd name="connsiteY1172" fmla="*/ 620964 h 1068661"/>
              <a:gd name="connsiteX1173" fmla="*/ 356236 w 542590"/>
              <a:gd name="connsiteY1173" fmla="*/ 614755 h 1068661"/>
              <a:gd name="connsiteX1174" fmla="*/ 357486 w 542590"/>
              <a:gd name="connsiteY1174" fmla="*/ 611029 h 1068661"/>
              <a:gd name="connsiteX1175" fmla="*/ 356236 w 542590"/>
              <a:gd name="connsiteY1175" fmla="*/ 604820 h 1068661"/>
              <a:gd name="connsiteX1176" fmla="*/ 358736 w 542590"/>
              <a:gd name="connsiteY1176" fmla="*/ 589918 h 1068661"/>
              <a:gd name="connsiteX1177" fmla="*/ 359984 w 542590"/>
              <a:gd name="connsiteY1177" fmla="*/ 582467 h 1068661"/>
              <a:gd name="connsiteX1178" fmla="*/ 359984 w 542590"/>
              <a:gd name="connsiteY1178" fmla="*/ 573775 h 1068661"/>
              <a:gd name="connsiteX1179" fmla="*/ 362484 w 542590"/>
              <a:gd name="connsiteY1179" fmla="*/ 573775 h 1068661"/>
              <a:gd name="connsiteX1180" fmla="*/ 364982 w 542590"/>
              <a:gd name="connsiteY1180" fmla="*/ 570049 h 1068661"/>
              <a:gd name="connsiteX1181" fmla="*/ 366232 w 542590"/>
              <a:gd name="connsiteY1181" fmla="*/ 565082 h 1068661"/>
              <a:gd name="connsiteX1182" fmla="*/ 366232 w 542590"/>
              <a:gd name="connsiteY1182" fmla="*/ 560114 h 1068661"/>
              <a:gd name="connsiteX1183" fmla="*/ 364982 w 542590"/>
              <a:gd name="connsiteY1183" fmla="*/ 556389 h 1068661"/>
              <a:gd name="connsiteX1184" fmla="*/ 363732 w 542590"/>
              <a:gd name="connsiteY1184" fmla="*/ 552663 h 1068661"/>
              <a:gd name="connsiteX1185" fmla="*/ 359984 w 542590"/>
              <a:gd name="connsiteY1185" fmla="*/ 545212 h 1068661"/>
              <a:gd name="connsiteX1186" fmla="*/ 359984 w 542590"/>
              <a:gd name="connsiteY1186" fmla="*/ 543971 h 1068661"/>
              <a:gd name="connsiteX1187" fmla="*/ 359984 w 542590"/>
              <a:gd name="connsiteY1187" fmla="*/ 542729 h 1068661"/>
              <a:gd name="connsiteX1188" fmla="*/ 354988 w 542590"/>
              <a:gd name="connsiteY1188" fmla="*/ 534036 h 1068661"/>
              <a:gd name="connsiteX1189" fmla="*/ 352488 w 542590"/>
              <a:gd name="connsiteY1189" fmla="*/ 531552 h 1068661"/>
              <a:gd name="connsiteX1190" fmla="*/ 351240 w 542590"/>
              <a:gd name="connsiteY1190" fmla="*/ 520376 h 1068661"/>
              <a:gd name="connsiteX1191" fmla="*/ 352488 w 542590"/>
              <a:gd name="connsiteY1191" fmla="*/ 517892 h 1068661"/>
              <a:gd name="connsiteX1192" fmla="*/ 354988 w 542590"/>
              <a:gd name="connsiteY1192" fmla="*/ 511683 h 1068661"/>
              <a:gd name="connsiteX1193" fmla="*/ 356236 w 542590"/>
              <a:gd name="connsiteY1193" fmla="*/ 510441 h 1068661"/>
              <a:gd name="connsiteX1194" fmla="*/ 359984 w 542590"/>
              <a:gd name="connsiteY1194" fmla="*/ 505474 h 1068661"/>
              <a:gd name="connsiteX1195" fmla="*/ 359984 w 542590"/>
              <a:gd name="connsiteY1195" fmla="*/ 502990 h 1068661"/>
              <a:gd name="connsiteX1196" fmla="*/ 361234 w 542590"/>
              <a:gd name="connsiteY1196" fmla="*/ 498023 h 1068661"/>
              <a:gd name="connsiteX1197" fmla="*/ 364982 w 542590"/>
              <a:gd name="connsiteY1197" fmla="*/ 493056 h 1068661"/>
              <a:gd name="connsiteX1198" fmla="*/ 366232 w 542590"/>
              <a:gd name="connsiteY1198" fmla="*/ 490572 h 1068661"/>
              <a:gd name="connsiteX1199" fmla="*/ 366232 w 542590"/>
              <a:gd name="connsiteY1199" fmla="*/ 489330 h 1068661"/>
              <a:gd name="connsiteX1200" fmla="*/ 367480 w 542590"/>
              <a:gd name="connsiteY1200" fmla="*/ 485605 h 1068661"/>
              <a:gd name="connsiteX1201" fmla="*/ 367480 w 542590"/>
              <a:gd name="connsiteY1201" fmla="*/ 471945 h 1068661"/>
              <a:gd name="connsiteX1202" fmla="*/ 363732 w 542590"/>
              <a:gd name="connsiteY1202" fmla="*/ 463252 h 1068661"/>
              <a:gd name="connsiteX1203" fmla="*/ 361234 w 542590"/>
              <a:gd name="connsiteY1203" fmla="*/ 460768 h 1068661"/>
              <a:gd name="connsiteX1204" fmla="*/ 359984 w 542590"/>
              <a:gd name="connsiteY1204" fmla="*/ 455801 h 1068661"/>
              <a:gd name="connsiteX1205" fmla="*/ 359984 w 542590"/>
              <a:gd name="connsiteY1205" fmla="*/ 448350 h 1068661"/>
              <a:gd name="connsiteX1206" fmla="*/ 356236 w 542590"/>
              <a:gd name="connsiteY1206" fmla="*/ 447108 h 1068661"/>
              <a:gd name="connsiteX1207" fmla="*/ 354988 w 542590"/>
              <a:gd name="connsiteY1207" fmla="*/ 448350 h 1068661"/>
              <a:gd name="connsiteX1208" fmla="*/ 354988 w 542590"/>
              <a:gd name="connsiteY1208" fmla="*/ 455801 h 1068661"/>
              <a:gd name="connsiteX1209" fmla="*/ 354988 w 542590"/>
              <a:gd name="connsiteY1209" fmla="*/ 460768 h 1068661"/>
              <a:gd name="connsiteX1210" fmla="*/ 352488 w 542590"/>
              <a:gd name="connsiteY1210" fmla="*/ 466977 h 1068661"/>
              <a:gd name="connsiteX1211" fmla="*/ 353738 w 542590"/>
              <a:gd name="connsiteY1211" fmla="*/ 470703 h 1068661"/>
              <a:gd name="connsiteX1212" fmla="*/ 356236 w 542590"/>
              <a:gd name="connsiteY1212" fmla="*/ 479396 h 1068661"/>
              <a:gd name="connsiteX1213" fmla="*/ 354988 w 542590"/>
              <a:gd name="connsiteY1213" fmla="*/ 485605 h 1068661"/>
              <a:gd name="connsiteX1214" fmla="*/ 354988 w 542590"/>
              <a:gd name="connsiteY1214" fmla="*/ 488088 h 1068661"/>
              <a:gd name="connsiteX1215" fmla="*/ 352488 w 542590"/>
              <a:gd name="connsiteY1215" fmla="*/ 494298 h 1068661"/>
              <a:gd name="connsiteX1216" fmla="*/ 351240 w 542590"/>
              <a:gd name="connsiteY1216" fmla="*/ 498023 h 1068661"/>
              <a:gd name="connsiteX1217" fmla="*/ 344992 w 542590"/>
              <a:gd name="connsiteY1217" fmla="*/ 504232 h 1068661"/>
              <a:gd name="connsiteX1218" fmla="*/ 342494 w 542590"/>
              <a:gd name="connsiteY1218" fmla="*/ 501748 h 1068661"/>
              <a:gd name="connsiteX1219" fmla="*/ 341244 w 542590"/>
              <a:gd name="connsiteY1219" fmla="*/ 493056 h 1068661"/>
              <a:gd name="connsiteX1220" fmla="*/ 338746 w 542590"/>
              <a:gd name="connsiteY1220" fmla="*/ 488088 h 1068661"/>
              <a:gd name="connsiteX1221" fmla="*/ 338746 w 542590"/>
              <a:gd name="connsiteY1221" fmla="*/ 486847 h 1068661"/>
              <a:gd name="connsiteX1222" fmla="*/ 334998 w 542590"/>
              <a:gd name="connsiteY1222" fmla="*/ 480637 h 1068661"/>
              <a:gd name="connsiteX1223" fmla="*/ 331250 w 542590"/>
              <a:gd name="connsiteY1223" fmla="*/ 473186 h 1068661"/>
              <a:gd name="connsiteX1224" fmla="*/ 330000 w 542590"/>
              <a:gd name="connsiteY1224" fmla="*/ 470703 h 1068661"/>
              <a:gd name="connsiteX1225" fmla="*/ 328752 w 542590"/>
              <a:gd name="connsiteY1225" fmla="*/ 466977 h 1068661"/>
              <a:gd name="connsiteX1226" fmla="*/ 330000 w 542590"/>
              <a:gd name="connsiteY1226" fmla="*/ 464494 h 1068661"/>
              <a:gd name="connsiteX1227" fmla="*/ 332500 w 542590"/>
              <a:gd name="connsiteY1227" fmla="*/ 462010 h 1068661"/>
              <a:gd name="connsiteX1228" fmla="*/ 336248 w 542590"/>
              <a:gd name="connsiteY1228" fmla="*/ 458284 h 1068661"/>
              <a:gd name="connsiteX1229" fmla="*/ 336248 w 542590"/>
              <a:gd name="connsiteY1229" fmla="*/ 454559 h 1068661"/>
              <a:gd name="connsiteX1230" fmla="*/ 334998 w 542590"/>
              <a:gd name="connsiteY1230" fmla="*/ 442141 h 1068661"/>
              <a:gd name="connsiteX1231" fmla="*/ 332500 w 542590"/>
              <a:gd name="connsiteY1231" fmla="*/ 439657 h 1068661"/>
              <a:gd name="connsiteX1232" fmla="*/ 332500 w 542590"/>
              <a:gd name="connsiteY1232" fmla="*/ 437173 h 1068661"/>
              <a:gd name="connsiteX1233" fmla="*/ 334998 w 542590"/>
              <a:gd name="connsiteY1233" fmla="*/ 433448 h 1068661"/>
              <a:gd name="connsiteX1234" fmla="*/ 338746 w 542590"/>
              <a:gd name="connsiteY1234" fmla="*/ 430964 h 1068661"/>
              <a:gd name="connsiteX1235" fmla="*/ 339996 w 542590"/>
              <a:gd name="connsiteY1235" fmla="*/ 427239 h 1068661"/>
              <a:gd name="connsiteX1236" fmla="*/ 341244 w 542590"/>
              <a:gd name="connsiteY1236" fmla="*/ 427239 h 1068661"/>
              <a:gd name="connsiteX1237" fmla="*/ 342494 w 542590"/>
              <a:gd name="connsiteY1237" fmla="*/ 424755 h 1068661"/>
              <a:gd name="connsiteX1238" fmla="*/ 344992 w 542590"/>
              <a:gd name="connsiteY1238" fmla="*/ 417304 h 1068661"/>
              <a:gd name="connsiteX1239" fmla="*/ 346242 w 542590"/>
              <a:gd name="connsiteY1239" fmla="*/ 412337 h 1068661"/>
              <a:gd name="connsiteX1240" fmla="*/ 344992 w 542590"/>
              <a:gd name="connsiteY1240" fmla="*/ 407370 h 1068661"/>
              <a:gd name="connsiteX1241" fmla="*/ 344992 w 542590"/>
              <a:gd name="connsiteY1241" fmla="*/ 397435 h 1068661"/>
              <a:gd name="connsiteX1242" fmla="*/ 341244 w 542590"/>
              <a:gd name="connsiteY1242" fmla="*/ 392468 h 1068661"/>
              <a:gd name="connsiteX1243" fmla="*/ 339996 w 542590"/>
              <a:gd name="connsiteY1243" fmla="*/ 389984 h 1068661"/>
              <a:gd name="connsiteX1244" fmla="*/ 338746 w 542590"/>
              <a:gd name="connsiteY1244" fmla="*/ 387500 h 1068661"/>
              <a:gd name="connsiteX1245" fmla="*/ 337496 w 542590"/>
              <a:gd name="connsiteY1245" fmla="*/ 385017 h 1068661"/>
              <a:gd name="connsiteX1246" fmla="*/ 337496 w 542590"/>
              <a:gd name="connsiteY1246" fmla="*/ 382533 h 1068661"/>
              <a:gd name="connsiteX1247" fmla="*/ 327502 w 542590"/>
              <a:gd name="connsiteY1247" fmla="*/ 382533 h 1068661"/>
              <a:gd name="connsiteX1248" fmla="*/ 330000 w 542590"/>
              <a:gd name="connsiteY1248" fmla="*/ 383775 h 1068661"/>
              <a:gd name="connsiteX1249" fmla="*/ 334998 w 542590"/>
              <a:gd name="connsiteY1249" fmla="*/ 389984 h 1068661"/>
              <a:gd name="connsiteX1250" fmla="*/ 336248 w 542590"/>
              <a:gd name="connsiteY1250" fmla="*/ 396193 h 1068661"/>
              <a:gd name="connsiteX1251" fmla="*/ 338746 w 542590"/>
              <a:gd name="connsiteY1251" fmla="*/ 403644 h 1068661"/>
              <a:gd name="connsiteX1252" fmla="*/ 338746 w 542590"/>
              <a:gd name="connsiteY1252" fmla="*/ 406128 h 1068661"/>
              <a:gd name="connsiteX1253" fmla="*/ 339996 w 542590"/>
              <a:gd name="connsiteY1253" fmla="*/ 419788 h 1068661"/>
              <a:gd name="connsiteX1254" fmla="*/ 338746 w 542590"/>
              <a:gd name="connsiteY1254" fmla="*/ 422271 h 1068661"/>
              <a:gd name="connsiteX1255" fmla="*/ 332500 w 542590"/>
              <a:gd name="connsiteY1255" fmla="*/ 427239 h 1068661"/>
              <a:gd name="connsiteX1256" fmla="*/ 331250 w 542590"/>
              <a:gd name="connsiteY1256" fmla="*/ 428481 h 1068661"/>
              <a:gd name="connsiteX1257" fmla="*/ 330000 w 542590"/>
              <a:gd name="connsiteY1257" fmla="*/ 428481 h 1068661"/>
              <a:gd name="connsiteX1258" fmla="*/ 328752 w 542590"/>
              <a:gd name="connsiteY1258" fmla="*/ 423513 h 1068661"/>
              <a:gd name="connsiteX1259" fmla="*/ 331250 w 542590"/>
              <a:gd name="connsiteY1259" fmla="*/ 419788 h 1068661"/>
              <a:gd name="connsiteX1260" fmla="*/ 331250 w 542590"/>
              <a:gd name="connsiteY1260" fmla="*/ 416062 h 1068661"/>
              <a:gd name="connsiteX1261" fmla="*/ 331250 w 542590"/>
              <a:gd name="connsiteY1261" fmla="*/ 413579 h 1068661"/>
              <a:gd name="connsiteX1262" fmla="*/ 331250 w 542590"/>
              <a:gd name="connsiteY1262" fmla="*/ 411095 h 1068661"/>
              <a:gd name="connsiteX1263" fmla="*/ 331250 w 542590"/>
              <a:gd name="connsiteY1263" fmla="*/ 407370 h 1068661"/>
              <a:gd name="connsiteX1264" fmla="*/ 331250 w 542590"/>
              <a:gd name="connsiteY1264" fmla="*/ 393709 h 1068661"/>
              <a:gd name="connsiteX1265" fmla="*/ 328752 w 542590"/>
              <a:gd name="connsiteY1265" fmla="*/ 388742 h 1068661"/>
              <a:gd name="connsiteX1266" fmla="*/ 328752 w 542590"/>
              <a:gd name="connsiteY1266" fmla="*/ 386258 h 1068661"/>
              <a:gd name="connsiteX1267" fmla="*/ 327502 w 542590"/>
              <a:gd name="connsiteY1267" fmla="*/ 385017 h 1068661"/>
              <a:gd name="connsiteX1268" fmla="*/ 327502 w 542590"/>
              <a:gd name="connsiteY1268" fmla="*/ 382533 h 1068661"/>
              <a:gd name="connsiteX1269" fmla="*/ 317508 w 542590"/>
              <a:gd name="connsiteY1269" fmla="*/ 380049 h 1068661"/>
              <a:gd name="connsiteX1270" fmla="*/ 320006 w 542590"/>
              <a:gd name="connsiteY1270" fmla="*/ 380049 h 1068661"/>
              <a:gd name="connsiteX1271" fmla="*/ 322504 w 542590"/>
              <a:gd name="connsiteY1271" fmla="*/ 385017 h 1068661"/>
              <a:gd name="connsiteX1272" fmla="*/ 325004 w 542590"/>
              <a:gd name="connsiteY1272" fmla="*/ 388742 h 1068661"/>
              <a:gd name="connsiteX1273" fmla="*/ 325004 w 542590"/>
              <a:gd name="connsiteY1273" fmla="*/ 393709 h 1068661"/>
              <a:gd name="connsiteX1274" fmla="*/ 327502 w 542590"/>
              <a:gd name="connsiteY1274" fmla="*/ 397435 h 1068661"/>
              <a:gd name="connsiteX1275" fmla="*/ 327502 w 542590"/>
              <a:gd name="connsiteY1275" fmla="*/ 399919 h 1068661"/>
              <a:gd name="connsiteX1276" fmla="*/ 328752 w 542590"/>
              <a:gd name="connsiteY1276" fmla="*/ 411095 h 1068661"/>
              <a:gd name="connsiteX1277" fmla="*/ 328752 w 542590"/>
              <a:gd name="connsiteY1277" fmla="*/ 414820 h 1068661"/>
              <a:gd name="connsiteX1278" fmla="*/ 322504 w 542590"/>
              <a:gd name="connsiteY1278" fmla="*/ 422271 h 1068661"/>
              <a:gd name="connsiteX1279" fmla="*/ 320006 w 542590"/>
              <a:gd name="connsiteY1279" fmla="*/ 422271 h 1068661"/>
              <a:gd name="connsiteX1280" fmla="*/ 317508 w 542590"/>
              <a:gd name="connsiteY1280" fmla="*/ 419788 h 1068661"/>
              <a:gd name="connsiteX1281" fmla="*/ 317508 w 542590"/>
              <a:gd name="connsiteY1281" fmla="*/ 418546 h 1068661"/>
              <a:gd name="connsiteX1282" fmla="*/ 313760 w 542590"/>
              <a:gd name="connsiteY1282" fmla="*/ 411095 h 1068661"/>
              <a:gd name="connsiteX1283" fmla="*/ 315008 w 542590"/>
              <a:gd name="connsiteY1283" fmla="*/ 406128 h 1068661"/>
              <a:gd name="connsiteX1284" fmla="*/ 315008 w 542590"/>
              <a:gd name="connsiteY1284" fmla="*/ 401160 h 1068661"/>
              <a:gd name="connsiteX1285" fmla="*/ 317508 w 542590"/>
              <a:gd name="connsiteY1285" fmla="*/ 394951 h 1068661"/>
              <a:gd name="connsiteX1286" fmla="*/ 320006 w 542590"/>
              <a:gd name="connsiteY1286" fmla="*/ 389984 h 1068661"/>
              <a:gd name="connsiteX1287" fmla="*/ 318756 w 542590"/>
              <a:gd name="connsiteY1287" fmla="*/ 386258 h 1068661"/>
              <a:gd name="connsiteX1288" fmla="*/ 317508 w 542590"/>
              <a:gd name="connsiteY1288" fmla="*/ 382533 h 1068661"/>
              <a:gd name="connsiteX1289" fmla="*/ 317508 w 542590"/>
              <a:gd name="connsiteY1289" fmla="*/ 380049 h 1068661"/>
              <a:gd name="connsiteX1290" fmla="*/ 306264 w 542590"/>
              <a:gd name="connsiteY1290" fmla="*/ 373840 h 1068661"/>
              <a:gd name="connsiteX1291" fmla="*/ 302516 w 542590"/>
              <a:gd name="connsiteY1291" fmla="*/ 377566 h 1068661"/>
              <a:gd name="connsiteX1292" fmla="*/ 300016 w 542590"/>
              <a:gd name="connsiteY1292" fmla="*/ 380049 h 1068661"/>
              <a:gd name="connsiteX1293" fmla="*/ 300016 w 542590"/>
              <a:gd name="connsiteY1293" fmla="*/ 383775 h 1068661"/>
              <a:gd name="connsiteX1294" fmla="*/ 301266 w 542590"/>
              <a:gd name="connsiteY1294" fmla="*/ 383775 h 1068661"/>
              <a:gd name="connsiteX1295" fmla="*/ 302516 w 542590"/>
              <a:gd name="connsiteY1295" fmla="*/ 382533 h 1068661"/>
              <a:gd name="connsiteX1296" fmla="*/ 306264 w 542590"/>
              <a:gd name="connsiteY1296" fmla="*/ 380049 h 1068661"/>
              <a:gd name="connsiteX1297" fmla="*/ 307512 w 542590"/>
              <a:gd name="connsiteY1297" fmla="*/ 375082 h 1068661"/>
              <a:gd name="connsiteX1298" fmla="*/ 306264 w 542590"/>
              <a:gd name="connsiteY1298" fmla="*/ 373840 h 1068661"/>
              <a:gd name="connsiteX1299" fmla="*/ 232554 w 542590"/>
              <a:gd name="connsiteY1299" fmla="*/ 372598 h 1068661"/>
              <a:gd name="connsiteX1300" fmla="*/ 230054 w 542590"/>
              <a:gd name="connsiteY1300" fmla="*/ 373840 h 1068661"/>
              <a:gd name="connsiteX1301" fmla="*/ 231304 w 542590"/>
              <a:gd name="connsiteY1301" fmla="*/ 376324 h 1068661"/>
              <a:gd name="connsiteX1302" fmla="*/ 233802 w 542590"/>
              <a:gd name="connsiteY1302" fmla="*/ 378808 h 1068661"/>
              <a:gd name="connsiteX1303" fmla="*/ 235052 w 542590"/>
              <a:gd name="connsiteY1303" fmla="*/ 382533 h 1068661"/>
              <a:gd name="connsiteX1304" fmla="*/ 235052 w 542590"/>
              <a:gd name="connsiteY1304" fmla="*/ 385017 h 1068661"/>
              <a:gd name="connsiteX1305" fmla="*/ 236302 w 542590"/>
              <a:gd name="connsiteY1305" fmla="*/ 392468 h 1068661"/>
              <a:gd name="connsiteX1306" fmla="*/ 235052 w 542590"/>
              <a:gd name="connsiteY1306" fmla="*/ 396193 h 1068661"/>
              <a:gd name="connsiteX1307" fmla="*/ 233802 w 542590"/>
              <a:gd name="connsiteY1307" fmla="*/ 403644 h 1068661"/>
              <a:gd name="connsiteX1308" fmla="*/ 235052 w 542590"/>
              <a:gd name="connsiteY1308" fmla="*/ 406128 h 1068661"/>
              <a:gd name="connsiteX1309" fmla="*/ 238800 w 542590"/>
              <a:gd name="connsiteY1309" fmla="*/ 398677 h 1068661"/>
              <a:gd name="connsiteX1310" fmla="*/ 238800 w 542590"/>
              <a:gd name="connsiteY1310" fmla="*/ 394951 h 1068661"/>
              <a:gd name="connsiteX1311" fmla="*/ 238800 w 542590"/>
              <a:gd name="connsiteY1311" fmla="*/ 392468 h 1068661"/>
              <a:gd name="connsiteX1312" fmla="*/ 240050 w 542590"/>
              <a:gd name="connsiteY1312" fmla="*/ 388742 h 1068661"/>
              <a:gd name="connsiteX1313" fmla="*/ 240050 w 542590"/>
              <a:gd name="connsiteY1313" fmla="*/ 386258 h 1068661"/>
              <a:gd name="connsiteX1314" fmla="*/ 238800 w 542590"/>
              <a:gd name="connsiteY1314" fmla="*/ 380049 h 1068661"/>
              <a:gd name="connsiteX1315" fmla="*/ 233802 w 542590"/>
              <a:gd name="connsiteY1315" fmla="*/ 375082 h 1068661"/>
              <a:gd name="connsiteX1316" fmla="*/ 232554 w 542590"/>
              <a:gd name="connsiteY1316" fmla="*/ 372598 h 1068661"/>
              <a:gd name="connsiteX1317" fmla="*/ 220060 w 542590"/>
              <a:gd name="connsiteY1317" fmla="*/ 345278 h 1068661"/>
              <a:gd name="connsiteX1318" fmla="*/ 218810 w 542590"/>
              <a:gd name="connsiteY1318" fmla="*/ 347762 h 1068661"/>
              <a:gd name="connsiteX1319" fmla="*/ 221310 w 542590"/>
              <a:gd name="connsiteY1319" fmla="*/ 352729 h 1068661"/>
              <a:gd name="connsiteX1320" fmla="*/ 222558 w 542590"/>
              <a:gd name="connsiteY1320" fmla="*/ 356455 h 1068661"/>
              <a:gd name="connsiteX1321" fmla="*/ 226306 w 542590"/>
              <a:gd name="connsiteY1321" fmla="*/ 366389 h 1068661"/>
              <a:gd name="connsiteX1322" fmla="*/ 227556 w 542590"/>
              <a:gd name="connsiteY1322" fmla="*/ 368873 h 1068661"/>
              <a:gd name="connsiteX1323" fmla="*/ 228806 w 542590"/>
              <a:gd name="connsiteY1323" fmla="*/ 366389 h 1068661"/>
              <a:gd name="connsiteX1324" fmla="*/ 225058 w 542590"/>
              <a:gd name="connsiteY1324" fmla="*/ 358938 h 1068661"/>
              <a:gd name="connsiteX1325" fmla="*/ 225058 w 542590"/>
              <a:gd name="connsiteY1325" fmla="*/ 356455 h 1068661"/>
              <a:gd name="connsiteX1326" fmla="*/ 223808 w 542590"/>
              <a:gd name="connsiteY1326" fmla="*/ 352729 h 1068661"/>
              <a:gd name="connsiteX1327" fmla="*/ 222558 w 542590"/>
              <a:gd name="connsiteY1327" fmla="*/ 350245 h 1068661"/>
              <a:gd name="connsiteX1328" fmla="*/ 222558 w 542590"/>
              <a:gd name="connsiteY1328" fmla="*/ 347762 h 1068661"/>
              <a:gd name="connsiteX1329" fmla="*/ 220060 w 542590"/>
              <a:gd name="connsiteY1329" fmla="*/ 345278 h 1068661"/>
              <a:gd name="connsiteX1330" fmla="*/ 210066 w 542590"/>
              <a:gd name="connsiteY1330" fmla="*/ 309265 h 1068661"/>
              <a:gd name="connsiteX1331" fmla="*/ 210066 w 542590"/>
              <a:gd name="connsiteY1331" fmla="*/ 310507 h 1068661"/>
              <a:gd name="connsiteX1332" fmla="*/ 211314 w 542590"/>
              <a:gd name="connsiteY1332" fmla="*/ 317958 h 1068661"/>
              <a:gd name="connsiteX1333" fmla="*/ 213814 w 542590"/>
              <a:gd name="connsiteY1333" fmla="*/ 315474 h 1068661"/>
              <a:gd name="connsiteX1334" fmla="*/ 213814 w 542590"/>
              <a:gd name="connsiteY1334" fmla="*/ 310507 h 1068661"/>
              <a:gd name="connsiteX1335" fmla="*/ 211314 w 542590"/>
              <a:gd name="connsiteY1335" fmla="*/ 309265 h 1068661"/>
              <a:gd name="connsiteX1336" fmla="*/ 210066 w 542590"/>
              <a:gd name="connsiteY1336" fmla="*/ 309265 h 1068661"/>
              <a:gd name="connsiteX1337" fmla="*/ 173834 w 542590"/>
              <a:gd name="connsiteY1337" fmla="*/ 309265 h 1068661"/>
              <a:gd name="connsiteX1338" fmla="*/ 171336 w 542590"/>
              <a:gd name="connsiteY1338" fmla="*/ 311749 h 1068661"/>
              <a:gd name="connsiteX1339" fmla="*/ 170086 w 542590"/>
              <a:gd name="connsiteY1339" fmla="*/ 315474 h 1068661"/>
              <a:gd name="connsiteX1340" fmla="*/ 176334 w 542590"/>
              <a:gd name="connsiteY1340" fmla="*/ 314232 h 1068661"/>
              <a:gd name="connsiteX1341" fmla="*/ 177582 w 542590"/>
              <a:gd name="connsiteY1341" fmla="*/ 311749 h 1068661"/>
              <a:gd name="connsiteX1342" fmla="*/ 173834 w 542590"/>
              <a:gd name="connsiteY1342" fmla="*/ 309265 h 1068661"/>
              <a:gd name="connsiteX1343" fmla="*/ 170086 w 542590"/>
              <a:gd name="connsiteY1343" fmla="*/ 296847 h 1068661"/>
              <a:gd name="connsiteX1344" fmla="*/ 163840 w 542590"/>
              <a:gd name="connsiteY1344" fmla="*/ 304298 h 1068661"/>
              <a:gd name="connsiteX1345" fmla="*/ 162590 w 542590"/>
              <a:gd name="connsiteY1345" fmla="*/ 306781 h 1068661"/>
              <a:gd name="connsiteX1346" fmla="*/ 163840 w 542590"/>
              <a:gd name="connsiteY1346" fmla="*/ 306781 h 1068661"/>
              <a:gd name="connsiteX1347" fmla="*/ 165090 w 542590"/>
              <a:gd name="connsiteY1347" fmla="*/ 306781 h 1068661"/>
              <a:gd name="connsiteX1348" fmla="*/ 171336 w 542590"/>
              <a:gd name="connsiteY1348" fmla="*/ 299330 h 1068661"/>
              <a:gd name="connsiteX1349" fmla="*/ 170086 w 542590"/>
              <a:gd name="connsiteY1349" fmla="*/ 296847 h 1068661"/>
              <a:gd name="connsiteX1350" fmla="*/ 174460 w 542590"/>
              <a:gd name="connsiteY1350" fmla="*/ 285670 h 1068661"/>
              <a:gd name="connsiteX1351" fmla="*/ 171336 w 542590"/>
              <a:gd name="connsiteY1351" fmla="*/ 286912 h 1068661"/>
              <a:gd name="connsiteX1352" fmla="*/ 162590 w 542590"/>
              <a:gd name="connsiteY1352" fmla="*/ 295605 h 1068661"/>
              <a:gd name="connsiteX1353" fmla="*/ 165090 w 542590"/>
              <a:gd name="connsiteY1353" fmla="*/ 298089 h 1068661"/>
              <a:gd name="connsiteX1354" fmla="*/ 167588 w 542590"/>
              <a:gd name="connsiteY1354" fmla="*/ 295605 h 1068661"/>
              <a:gd name="connsiteX1355" fmla="*/ 173834 w 542590"/>
              <a:gd name="connsiteY1355" fmla="*/ 288154 h 1068661"/>
              <a:gd name="connsiteX1356" fmla="*/ 174460 w 542590"/>
              <a:gd name="connsiteY1356" fmla="*/ 285670 h 1068661"/>
              <a:gd name="connsiteX1357" fmla="*/ 200070 w 542590"/>
              <a:gd name="connsiteY1357" fmla="*/ 276978 h 1068661"/>
              <a:gd name="connsiteX1358" fmla="*/ 197572 w 542590"/>
              <a:gd name="connsiteY1358" fmla="*/ 284429 h 1068661"/>
              <a:gd name="connsiteX1359" fmla="*/ 193824 w 542590"/>
              <a:gd name="connsiteY1359" fmla="*/ 290638 h 1068661"/>
              <a:gd name="connsiteX1360" fmla="*/ 183830 w 542590"/>
              <a:gd name="connsiteY1360" fmla="*/ 304298 h 1068661"/>
              <a:gd name="connsiteX1361" fmla="*/ 183830 w 542590"/>
              <a:gd name="connsiteY1361" fmla="*/ 308023 h 1068661"/>
              <a:gd name="connsiteX1362" fmla="*/ 185078 w 542590"/>
              <a:gd name="connsiteY1362" fmla="*/ 308023 h 1068661"/>
              <a:gd name="connsiteX1363" fmla="*/ 188826 w 542590"/>
              <a:gd name="connsiteY1363" fmla="*/ 304298 h 1068661"/>
              <a:gd name="connsiteX1364" fmla="*/ 195074 w 542590"/>
              <a:gd name="connsiteY1364" fmla="*/ 295605 h 1068661"/>
              <a:gd name="connsiteX1365" fmla="*/ 200070 w 542590"/>
              <a:gd name="connsiteY1365" fmla="*/ 284429 h 1068661"/>
              <a:gd name="connsiteX1366" fmla="*/ 201320 w 542590"/>
              <a:gd name="connsiteY1366" fmla="*/ 280703 h 1068661"/>
              <a:gd name="connsiteX1367" fmla="*/ 201320 w 542590"/>
              <a:gd name="connsiteY1367" fmla="*/ 276978 h 1068661"/>
              <a:gd name="connsiteX1368" fmla="*/ 200070 w 542590"/>
              <a:gd name="connsiteY1368" fmla="*/ 276978 h 1068661"/>
              <a:gd name="connsiteX1369" fmla="*/ 162590 w 542590"/>
              <a:gd name="connsiteY1369" fmla="*/ 276978 h 1068661"/>
              <a:gd name="connsiteX1370" fmla="*/ 158842 w 542590"/>
              <a:gd name="connsiteY1370" fmla="*/ 278219 h 1068661"/>
              <a:gd name="connsiteX1371" fmla="*/ 156344 w 542590"/>
              <a:gd name="connsiteY1371" fmla="*/ 283187 h 1068661"/>
              <a:gd name="connsiteX1372" fmla="*/ 156344 w 542590"/>
              <a:gd name="connsiteY1372" fmla="*/ 284429 h 1068661"/>
              <a:gd name="connsiteX1373" fmla="*/ 162590 w 542590"/>
              <a:gd name="connsiteY1373" fmla="*/ 280703 h 1068661"/>
              <a:gd name="connsiteX1374" fmla="*/ 165090 w 542590"/>
              <a:gd name="connsiteY1374" fmla="*/ 278219 h 1068661"/>
              <a:gd name="connsiteX1375" fmla="*/ 162590 w 542590"/>
              <a:gd name="connsiteY1375" fmla="*/ 276978 h 1068661"/>
              <a:gd name="connsiteX1376" fmla="*/ 183830 w 542590"/>
              <a:gd name="connsiteY1376" fmla="*/ 275736 h 1068661"/>
              <a:gd name="connsiteX1377" fmla="*/ 178832 w 542590"/>
              <a:gd name="connsiteY1377" fmla="*/ 276978 h 1068661"/>
              <a:gd name="connsiteX1378" fmla="*/ 178832 w 542590"/>
              <a:gd name="connsiteY1378" fmla="*/ 280703 h 1068661"/>
              <a:gd name="connsiteX1379" fmla="*/ 183830 w 542590"/>
              <a:gd name="connsiteY1379" fmla="*/ 275736 h 1068661"/>
              <a:gd name="connsiteX1380" fmla="*/ 188826 w 542590"/>
              <a:gd name="connsiteY1380" fmla="*/ 273252 h 1068661"/>
              <a:gd name="connsiteX1381" fmla="*/ 187578 w 542590"/>
              <a:gd name="connsiteY1381" fmla="*/ 276978 h 1068661"/>
              <a:gd name="connsiteX1382" fmla="*/ 181330 w 542590"/>
              <a:gd name="connsiteY1382" fmla="*/ 286912 h 1068661"/>
              <a:gd name="connsiteX1383" fmla="*/ 178832 w 542590"/>
              <a:gd name="connsiteY1383" fmla="*/ 290638 h 1068661"/>
              <a:gd name="connsiteX1384" fmla="*/ 177582 w 542590"/>
              <a:gd name="connsiteY1384" fmla="*/ 291880 h 1068661"/>
              <a:gd name="connsiteX1385" fmla="*/ 178832 w 542590"/>
              <a:gd name="connsiteY1385" fmla="*/ 293121 h 1068661"/>
              <a:gd name="connsiteX1386" fmla="*/ 183830 w 542590"/>
              <a:gd name="connsiteY1386" fmla="*/ 286912 h 1068661"/>
              <a:gd name="connsiteX1387" fmla="*/ 191326 w 542590"/>
              <a:gd name="connsiteY1387" fmla="*/ 276978 h 1068661"/>
              <a:gd name="connsiteX1388" fmla="*/ 192574 w 542590"/>
              <a:gd name="connsiteY1388" fmla="*/ 274494 h 1068661"/>
              <a:gd name="connsiteX1389" fmla="*/ 188826 w 542590"/>
              <a:gd name="connsiteY1389" fmla="*/ 273252 h 1068661"/>
              <a:gd name="connsiteX1390" fmla="*/ 126360 w 542590"/>
              <a:gd name="connsiteY1390" fmla="*/ 273252 h 1068661"/>
              <a:gd name="connsiteX1391" fmla="*/ 128858 w 542590"/>
              <a:gd name="connsiteY1391" fmla="*/ 273252 h 1068661"/>
              <a:gd name="connsiteX1392" fmla="*/ 130108 w 542590"/>
              <a:gd name="connsiteY1392" fmla="*/ 275736 h 1068661"/>
              <a:gd name="connsiteX1393" fmla="*/ 137604 w 542590"/>
              <a:gd name="connsiteY1393" fmla="*/ 288154 h 1068661"/>
              <a:gd name="connsiteX1394" fmla="*/ 140102 w 542590"/>
              <a:gd name="connsiteY1394" fmla="*/ 293121 h 1068661"/>
              <a:gd name="connsiteX1395" fmla="*/ 140102 w 542590"/>
              <a:gd name="connsiteY1395" fmla="*/ 300572 h 1068661"/>
              <a:gd name="connsiteX1396" fmla="*/ 140102 w 542590"/>
              <a:gd name="connsiteY1396" fmla="*/ 306781 h 1068661"/>
              <a:gd name="connsiteX1397" fmla="*/ 130108 w 542590"/>
              <a:gd name="connsiteY1397" fmla="*/ 319200 h 1068661"/>
              <a:gd name="connsiteX1398" fmla="*/ 126360 w 542590"/>
              <a:gd name="connsiteY1398" fmla="*/ 322925 h 1068661"/>
              <a:gd name="connsiteX1399" fmla="*/ 123862 w 542590"/>
              <a:gd name="connsiteY1399" fmla="*/ 325409 h 1068661"/>
              <a:gd name="connsiteX1400" fmla="*/ 120114 w 542590"/>
              <a:gd name="connsiteY1400" fmla="*/ 324167 h 1068661"/>
              <a:gd name="connsiteX1401" fmla="*/ 121362 w 542590"/>
              <a:gd name="connsiteY1401" fmla="*/ 322925 h 1068661"/>
              <a:gd name="connsiteX1402" fmla="*/ 126360 w 542590"/>
              <a:gd name="connsiteY1402" fmla="*/ 312991 h 1068661"/>
              <a:gd name="connsiteX1403" fmla="*/ 127610 w 542590"/>
              <a:gd name="connsiteY1403" fmla="*/ 310507 h 1068661"/>
              <a:gd name="connsiteX1404" fmla="*/ 126360 w 542590"/>
              <a:gd name="connsiteY1404" fmla="*/ 309265 h 1068661"/>
              <a:gd name="connsiteX1405" fmla="*/ 123862 w 542590"/>
              <a:gd name="connsiteY1405" fmla="*/ 310507 h 1068661"/>
              <a:gd name="connsiteX1406" fmla="*/ 118864 w 542590"/>
              <a:gd name="connsiteY1406" fmla="*/ 319200 h 1068661"/>
              <a:gd name="connsiteX1407" fmla="*/ 116366 w 542590"/>
              <a:gd name="connsiteY1407" fmla="*/ 320442 h 1068661"/>
              <a:gd name="connsiteX1408" fmla="*/ 112618 w 542590"/>
              <a:gd name="connsiteY1408" fmla="*/ 320442 h 1068661"/>
              <a:gd name="connsiteX1409" fmla="*/ 106370 w 542590"/>
              <a:gd name="connsiteY1409" fmla="*/ 311749 h 1068661"/>
              <a:gd name="connsiteX1410" fmla="*/ 112618 w 542590"/>
              <a:gd name="connsiteY1410" fmla="*/ 312991 h 1068661"/>
              <a:gd name="connsiteX1411" fmla="*/ 117614 w 542590"/>
              <a:gd name="connsiteY1411" fmla="*/ 310507 h 1068661"/>
              <a:gd name="connsiteX1412" fmla="*/ 118864 w 542590"/>
              <a:gd name="connsiteY1412" fmla="*/ 305540 h 1068661"/>
              <a:gd name="connsiteX1413" fmla="*/ 118864 w 542590"/>
              <a:gd name="connsiteY1413" fmla="*/ 303056 h 1068661"/>
              <a:gd name="connsiteX1414" fmla="*/ 115116 w 542590"/>
              <a:gd name="connsiteY1414" fmla="*/ 305540 h 1068661"/>
              <a:gd name="connsiteX1415" fmla="*/ 108870 w 542590"/>
              <a:gd name="connsiteY1415" fmla="*/ 305540 h 1068661"/>
              <a:gd name="connsiteX1416" fmla="*/ 105122 w 542590"/>
              <a:gd name="connsiteY1416" fmla="*/ 310507 h 1068661"/>
              <a:gd name="connsiteX1417" fmla="*/ 101374 w 542590"/>
              <a:gd name="connsiteY1417" fmla="*/ 311749 h 1068661"/>
              <a:gd name="connsiteX1418" fmla="*/ 100124 w 542590"/>
              <a:gd name="connsiteY1418" fmla="*/ 310507 h 1068661"/>
              <a:gd name="connsiteX1419" fmla="*/ 102622 w 542590"/>
              <a:gd name="connsiteY1419" fmla="*/ 301814 h 1068661"/>
              <a:gd name="connsiteX1420" fmla="*/ 103872 w 542590"/>
              <a:gd name="connsiteY1420" fmla="*/ 299330 h 1068661"/>
              <a:gd name="connsiteX1421" fmla="*/ 105122 w 542590"/>
              <a:gd name="connsiteY1421" fmla="*/ 293121 h 1068661"/>
              <a:gd name="connsiteX1422" fmla="*/ 111368 w 542590"/>
              <a:gd name="connsiteY1422" fmla="*/ 288154 h 1068661"/>
              <a:gd name="connsiteX1423" fmla="*/ 116366 w 542590"/>
              <a:gd name="connsiteY1423" fmla="*/ 283187 h 1068661"/>
              <a:gd name="connsiteX1424" fmla="*/ 122612 w 542590"/>
              <a:gd name="connsiteY1424" fmla="*/ 276978 h 1068661"/>
              <a:gd name="connsiteX1425" fmla="*/ 126360 w 542590"/>
              <a:gd name="connsiteY1425" fmla="*/ 273252 h 1068661"/>
              <a:gd name="connsiteX1426" fmla="*/ 281902 w 542590"/>
              <a:gd name="connsiteY1426" fmla="*/ 271389 h 1068661"/>
              <a:gd name="connsiteX1427" fmla="*/ 276280 w 542590"/>
              <a:gd name="connsiteY1427" fmla="*/ 273252 h 1068661"/>
              <a:gd name="connsiteX1428" fmla="*/ 275030 w 542590"/>
              <a:gd name="connsiteY1428" fmla="*/ 273252 h 1068661"/>
              <a:gd name="connsiteX1429" fmla="*/ 265036 w 542590"/>
              <a:gd name="connsiteY1429" fmla="*/ 274494 h 1068661"/>
              <a:gd name="connsiteX1430" fmla="*/ 261288 w 542590"/>
              <a:gd name="connsiteY1430" fmla="*/ 273252 h 1068661"/>
              <a:gd name="connsiteX1431" fmla="*/ 256290 w 542590"/>
              <a:gd name="connsiteY1431" fmla="*/ 276978 h 1068661"/>
              <a:gd name="connsiteX1432" fmla="*/ 253792 w 542590"/>
              <a:gd name="connsiteY1432" fmla="*/ 278219 h 1068661"/>
              <a:gd name="connsiteX1433" fmla="*/ 251294 w 542590"/>
              <a:gd name="connsiteY1433" fmla="*/ 279461 h 1068661"/>
              <a:gd name="connsiteX1434" fmla="*/ 246296 w 542590"/>
              <a:gd name="connsiteY1434" fmla="*/ 283187 h 1068661"/>
              <a:gd name="connsiteX1435" fmla="*/ 247546 w 542590"/>
              <a:gd name="connsiteY1435" fmla="*/ 284429 h 1068661"/>
              <a:gd name="connsiteX1436" fmla="*/ 255042 w 542590"/>
              <a:gd name="connsiteY1436" fmla="*/ 280703 h 1068661"/>
              <a:gd name="connsiteX1437" fmla="*/ 268784 w 542590"/>
              <a:gd name="connsiteY1437" fmla="*/ 279461 h 1068661"/>
              <a:gd name="connsiteX1438" fmla="*/ 275030 w 542590"/>
              <a:gd name="connsiteY1438" fmla="*/ 283187 h 1068661"/>
              <a:gd name="connsiteX1439" fmla="*/ 278778 w 542590"/>
              <a:gd name="connsiteY1439" fmla="*/ 280703 h 1068661"/>
              <a:gd name="connsiteX1440" fmla="*/ 283776 w 542590"/>
              <a:gd name="connsiteY1440" fmla="*/ 273252 h 1068661"/>
              <a:gd name="connsiteX1441" fmla="*/ 281902 w 542590"/>
              <a:gd name="connsiteY1441" fmla="*/ 271389 h 1068661"/>
              <a:gd name="connsiteX1442" fmla="*/ 195074 w 542590"/>
              <a:gd name="connsiteY1442" fmla="*/ 264559 h 1068661"/>
              <a:gd name="connsiteX1443" fmla="*/ 192574 w 542590"/>
              <a:gd name="connsiteY1443" fmla="*/ 270768 h 1068661"/>
              <a:gd name="connsiteX1444" fmla="*/ 195074 w 542590"/>
              <a:gd name="connsiteY1444" fmla="*/ 272010 h 1068661"/>
              <a:gd name="connsiteX1445" fmla="*/ 197572 w 542590"/>
              <a:gd name="connsiteY1445" fmla="*/ 267043 h 1068661"/>
              <a:gd name="connsiteX1446" fmla="*/ 195074 w 542590"/>
              <a:gd name="connsiteY1446" fmla="*/ 264559 h 1068661"/>
              <a:gd name="connsiteX1447" fmla="*/ 188826 w 542590"/>
              <a:gd name="connsiteY1447" fmla="*/ 260834 h 1068661"/>
              <a:gd name="connsiteX1448" fmla="*/ 186328 w 542590"/>
              <a:gd name="connsiteY1448" fmla="*/ 264559 h 1068661"/>
              <a:gd name="connsiteX1449" fmla="*/ 188826 w 542590"/>
              <a:gd name="connsiteY1449" fmla="*/ 264559 h 1068661"/>
              <a:gd name="connsiteX1450" fmla="*/ 191326 w 542590"/>
              <a:gd name="connsiteY1450" fmla="*/ 263317 h 1068661"/>
              <a:gd name="connsiteX1451" fmla="*/ 188826 w 542590"/>
              <a:gd name="connsiteY1451" fmla="*/ 260834 h 1068661"/>
              <a:gd name="connsiteX1452" fmla="*/ 170086 w 542590"/>
              <a:gd name="connsiteY1452" fmla="*/ 258350 h 1068661"/>
              <a:gd name="connsiteX1453" fmla="*/ 165090 w 542590"/>
              <a:gd name="connsiteY1453" fmla="*/ 262076 h 1068661"/>
              <a:gd name="connsiteX1454" fmla="*/ 165090 w 542590"/>
              <a:gd name="connsiteY1454" fmla="*/ 264559 h 1068661"/>
              <a:gd name="connsiteX1455" fmla="*/ 167588 w 542590"/>
              <a:gd name="connsiteY1455" fmla="*/ 269527 h 1068661"/>
              <a:gd name="connsiteX1456" fmla="*/ 171336 w 542590"/>
              <a:gd name="connsiteY1456" fmla="*/ 270768 h 1068661"/>
              <a:gd name="connsiteX1457" fmla="*/ 176334 w 542590"/>
              <a:gd name="connsiteY1457" fmla="*/ 268285 h 1068661"/>
              <a:gd name="connsiteX1458" fmla="*/ 177582 w 542590"/>
              <a:gd name="connsiteY1458" fmla="*/ 265801 h 1068661"/>
              <a:gd name="connsiteX1459" fmla="*/ 177582 w 542590"/>
              <a:gd name="connsiteY1459" fmla="*/ 260834 h 1068661"/>
              <a:gd name="connsiteX1460" fmla="*/ 175084 w 542590"/>
              <a:gd name="connsiteY1460" fmla="*/ 259592 h 1068661"/>
              <a:gd name="connsiteX1461" fmla="*/ 171336 w 542590"/>
              <a:gd name="connsiteY1461" fmla="*/ 258350 h 1068661"/>
              <a:gd name="connsiteX1462" fmla="*/ 195074 w 542590"/>
              <a:gd name="connsiteY1462" fmla="*/ 252141 h 1068661"/>
              <a:gd name="connsiteX1463" fmla="*/ 192574 w 542590"/>
              <a:gd name="connsiteY1463" fmla="*/ 254625 h 1068661"/>
              <a:gd name="connsiteX1464" fmla="*/ 195074 w 542590"/>
              <a:gd name="connsiteY1464" fmla="*/ 257108 h 1068661"/>
              <a:gd name="connsiteX1465" fmla="*/ 197572 w 542590"/>
              <a:gd name="connsiteY1465" fmla="*/ 255866 h 1068661"/>
              <a:gd name="connsiteX1466" fmla="*/ 195074 w 542590"/>
              <a:gd name="connsiteY1466" fmla="*/ 252141 h 1068661"/>
              <a:gd name="connsiteX1467" fmla="*/ 216312 w 542590"/>
              <a:gd name="connsiteY1467" fmla="*/ 245932 h 1068661"/>
              <a:gd name="connsiteX1468" fmla="*/ 215062 w 542590"/>
              <a:gd name="connsiteY1468" fmla="*/ 247174 h 1068661"/>
              <a:gd name="connsiteX1469" fmla="*/ 213814 w 542590"/>
              <a:gd name="connsiteY1469" fmla="*/ 250899 h 1068661"/>
              <a:gd name="connsiteX1470" fmla="*/ 216312 w 542590"/>
              <a:gd name="connsiteY1470" fmla="*/ 253383 h 1068661"/>
              <a:gd name="connsiteX1471" fmla="*/ 216312 w 542590"/>
              <a:gd name="connsiteY1471" fmla="*/ 252141 h 1068661"/>
              <a:gd name="connsiteX1472" fmla="*/ 218810 w 542590"/>
              <a:gd name="connsiteY1472" fmla="*/ 248416 h 1068661"/>
              <a:gd name="connsiteX1473" fmla="*/ 216312 w 542590"/>
              <a:gd name="connsiteY1473" fmla="*/ 245932 h 1068661"/>
              <a:gd name="connsiteX1474" fmla="*/ 192574 w 542590"/>
              <a:gd name="connsiteY1474" fmla="*/ 243448 h 1068661"/>
              <a:gd name="connsiteX1475" fmla="*/ 192574 w 542590"/>
              <a:gd name="connsiteY1475" fmla="*/ 245932 h 1068661"/>
              <a:gd name="connsiteX1476" fmla="*/ 195074 w 542590"/>
              <a:gd name="connsiteY1476" fmla="*/ 245932 h 1068661"/>
              <a:gd name="connsiteX1477" fmla="*/ 192574 w 542590"/>
              <a:gd name="connsiteY1477" fmla="*/ 243448 h 1068661"/>
              <a:gd name="connsiteX1478" fmla="*/ 164778 w 542590"/>
              <a:gd name="connsiteY1478" fmla="*/ 233979 h 1068661"/>
              <a:gd name="connsiteX1479" fmla="*/ 162590 w 542590"/>
              <a:gd name="connsiteY1479" fmla="*/ 234755 h 1068661"/>
              <a:gd name="connsiteX1480" fmla="*/ 162590 w 542590"/>
              <a:gd name="connsiteY1480" fmla="*/ 237239 h 1068661"/>
              <a:gd name="connsiteX1481" fmla="*/ 172586 w 542590"/>
              <a:gd name="connsiteY1481" fmla="*/ 240965 h 1068661"/>
              <a:gd name="connsiteX1482" fmla="*/ 175084 w 542590"/>
              <a:gd name="connsiteY1482" fmla="*/ 240965 h 1068661"/>
              <a:gd name="connsiteX1483" fmla="*/ 183830 w 542590"/>
              <a:gd name="connsiteY1483" fmla="*/ 245932 h 1068661"/>
              <a:gd name="connsiteX1484" fmla="*/ 185078 w 542590"/>
              <a:gd name="connsiteY1484" fmla="*/ 247174 h 1068661"/>
              <a:gd name="connsiteX1485" fmla="*/ 186328 w 542590"/>
              <a:gd name="connsiteY1485" fmla="*/ 245932 h 1068661"/>
              <a:gd name="connsiteX1486" fmla="*/ 185078 w 542590"/>
              <a:gd name="connsiteY1486" fmla="*/ 244690 h 1068661"/>
              <a:gd name="connsiteX1487" fmla="*/ 178832 w 542590"/>
              <a:gd name="connsiteY1487" fmla="*/ 240965 h 1068661"/>
              <a:gd name="connsiteX1488" fmla="*/ 168838 w 542590"/>
              <a:gd name="connsiteY1488" fmla="*/ 235997 h 1068661"/>
              <a:gd name="connsiteX1489" fmla="*/ 164778 w 542590"/>
              <a:gd name="connsiteY1489" fmla="*/ 233979 h 1068661"/>
              <a:gd name="connsiteX1490" fmla="*/ 182580 w 542590"/>
              <a:gd name="connsiteY1490" fmla="*/ 216128 h 1068661"/>
              <a:gd name="connsiteX1491" fmla="*/ 187578 w 542590"/>
              <a:gd name="connsiteY1491" fmla="*/ 216128 h 1068661"/>
              <a:gd name="connsiteX1492" fmla="*/ 187578 w 542590"/>
              <a:gd name="connsiteY1492" fmla="*/ 217370 h 1068661"/>
              <a:gd name="connsiteX1493" fmla="*/ 183830 w 542590"/>
              <a:gd name="connsiteY1493" fmla="*/ 227304 h 1068661"/>
              <a:gd name="connsiteX1494" fmla="*/ 181330 w 542590"/>
              <a:gd name="connsiteY1494" fmla="*/ 229788 h 1068661"/>
              <a:gd name="connsiteX1495" fmla="*/ 177582 w 542590"/>
              <a:gd name="connsiteY1495" fmla="*/ 229788 h 1068661"/>
              <a:gd name="connsiteX1496" fmla="*/ 175084 w 542590"/>
              <a:gd name="connsiteY1496" fmla="*/ 228546 h 1068661"/>
              <a:gd name="connsiteX1497" fmla="*/ 175084 w 542590"/>
              <a:gd name="connsiteY1497" fmla="*/ 223579 h 1068661"/>
              <a:gd name="connsiteX1498" fmla="*/ 178832 w 542590"/>
              <a:gd name="connsiteY1498" fmla="*/ 218612 h 1068661"/>
              <a:gd name="connsiteX1499" fmla="*/ 182580 w 542590"/>
              <a:gd name="connsiteY1499" fmla="*/ 216128 h 1068661"/>
              <a:gd name="connsiteX1500" fmla="*/ 300016 w 542590"/>
              <a:gd name="connsiteY1500" fmla="*/ 212402 h 1068661"/>
              <a:gd name="connsiteX1501" fmla="*/ 301266 w 542590"/>
              <a:gd name="connsiteY1501" fmla="*/ 213644 h 1068661"/>
              <a:gd name="connsiteX1502" fmla="*/ 302516 w 542590"/>
              <a:gd name="connsiteY1502" fmla="*/ 214886 h 1068661"/>
              <a:gd name="connsiteX1503" fmla="*/ 306264 w 542590"/>
              <a:gd name="connsiteY1503" fmla="*/ 234755 h 1068661"/>
              <a:gd name="connsiteX1504" fmla="*/ 303764 w 542590"/>
              <a:gd name="connsiteY1504" fmla="*/ 237239 h 1068661"/>
              <a:gd name="connsiteX1505" fmla="*/ 295020 w 542590"/>
              <a:gd name="connsiteY1505" fmla="*/ 240965 h 1068661"/>
              <a:gd name="connsiteX1506" fmla="*/ 290022 w 542590"/>
              <a:gd name="connsiteY1506" fmla="*/ 243448 h 1068661"/>
              <a:gd name="connsiteX1507" fmla="*/ 286274 w 542590"/>
              <a:gd name="connsiteY1507" fmla="*/ 245932 h 1068661"/>
              <a:gd name="connsiteX1508" fmla="*/ 283776 w 542590"/>
              <a:gd name="connsiteY1508" fmla="*/ 247174 h 1068661"/>
              <a:gd name="connsiteX1509" fmla="*/ 276280 w 542590"/>
              <a:gd name="connsiteY1509" fmla="*/ 250899 h 1068661"/>
              <a:gd name="connsiteX1510" fmla="*/ 266286 w 542590"/>
              <a:gd name="connsiteY1510" fmla="*/ 254625 h 1068661"/>
              <a:gd name="connsiteX1511" fmla="*/ 260038 w 542590"/>
              <a:gd name="connsiteY1511" fmla="*/ 255866 h 1068661"/>
              <a:gd name="connsiteX1512" fmla="*/ 256290 w 542590"/>
              <a:gd name="connsiteY1512" fmla="*/ 257108 h 1068661"/>
              <a:gd name="connsiteX1513" fmla="*/ 252542 w 542590"/>
              <a:gd name="connsiteY1513" fmla="*/ 257108 h 1068661"/>
              <a:gd name="connsiteX1514" fmla="*/ 245046 w 542590"/>
              <a:gd name="connsiteY1514" fmla="*/ 245932 h 1068661"/>
              <a:gd name="connsiteX1515" fmla="*/ 245046 w 542590"/>
              <a:gd name="connsiteY1515" fmla="*/ 244690 h 1068661"/>
              <a:gd name="connsiteX1516" fmla="*/ 248794 w 542590"/>
              <a:gd name="connsiteY1516" fmla="*/ 240965 h 1068661"/>
              <a:gd name="connsiteX1517" fmla="*/ 262538 w 542590"/>
              <a:gd name="connsiteY1517" fmla="*/ 233514 h 1068661"/>
              <a:gd name="connsiteX1518" fmla="*/ 263786 w 542590"/>
              <a:gd name="connsiteY1518" fmla="*/ 232272 h 1068661"/>
              <a:gd name="connsiteX1519" fmla="*/ 272532 w 542590"/>
              <a:gd name="connsiteY1519" fmla="*/ 228546 h 1068661"/>
              <a:gd name="connsiteX1520" fmla="*/ 280028 w 542590"/>
              <a:gd name="connsiteY1520" fmla="*/ 224821 h 1068661"/>
              <a:gd name="connsiteX1521" fmla="*/ 278778 w 542590"/>
              <a:gd name="connsiteY1521" fmla="*/ 219853 h 1068661"/>
              <a:gd name="connsiteX1522" fmla="*/ 280028 w 542590"/>
              <a:gd name="connsiteY1522" fmla="*/ 218612 h 1068661"/>
              <a:gd name="connsiteX1523" fmla="*/ 282526 w 542590"/>
              <a:gd name="connsiteY1523" fmla="*/ 216128 h 1068661"/>
              <a:gd name="connsiteX1524" fmla="*/ 293770 w 542590"/>
              <a:gd name="connsiteY1524" fmla="*/ 213644 h 1068661"/>
              <a:gd name="connsiteX1525" fmla="*/ 300016 w 542590"/>
              <a:gd name="connsiteY1525" fmla="*/ 212402 h 1068661"/>
              <a:gd name="connsiteX1526" fmla="*/ 206318 w 542590"/>
              <a:gd name="connsiteY1526" fmla="*/ 207435 h 1068661"/>
              <a:gd name="connsiteX1527" fmla="*/ 208816 w 542590"/>
              <a:gd name="connsiteY1527" fmla="*/ 207435 h 1068661"/>
              <a:gd name="connsiteX1528" fmla="*/ 208816 w 542590"/>
              <a:gd name="connsiteY1528" fmla="*/ 208677 h 1068661"/>
              <a:gd name="connsiteX1529" fmla="*/ 215062 w 542590"/>
              <a:gd name="connsiteY1529" fmla="*/ 216128 h 1068661"/>
              <a:gd name="connsiteX1530" fmla="*/ 215062 w 542590"/>
              <a:gd name="connsiteY1530" fmla="*/ 218612 h 1068661"/>
              <a:gd name="connsiteX1531" fmla="*/ 213814 w 542590"/>
              <a:gd name="connsiteY1531" fmla="*/ 218612 h 1068661"/>
              <a:gd name="connsiteX1532" fmla="*/ 208816 w 542590"/>
              <a:gd name="connsiteY1532" fmla="*/ 219853 h 1068661"/>
              <a:gd name="connsiteX1533" fmla="*/ 206318 w 542590"/>
              <a:gd name="connsiteY1533" fmla="*/ 218612 h 1068661"/>
              <a:gd name="connsiteX1534" fmla="*/ 206318 w 542590"/>
              <a:gd name="connsiteY1534" fmla="*/ 211161 h 1068661"/>
              <a:gd name="connsiteX1535" fmla="*/ 206318 w 542590"/>
              <a:gd name="connsiteY1535" fmla="*/ 207435 h 1068661"/>
              <a:gd name="connsiteX1536" fmla="*/ 142602 w 542590"/>
              <a:gd name="connsiteY1536" fmla="*/ 202468 h 1068661"/>
              <a:gd name="connsiteX1537" fmla="*/ 143850 w 542590"/>
              <a:gd name="connsiteY1537" fmla="*/ 204952 h 1068661"/>
              <a:gd name="connsiteX1538" fmla="*/ 140102 w 542590"/>
              <a:gd name="connsiteY1538" fmla="*/ 207435 h 1068661"/>
              <a:gd name="connsiteX1539" fmla="*/ 136354 w 542590"/>
              <a:gd name="connsiteY1539" fmla="*/ 203710 h 1068661"/>
              <a:gd name="connsiteX1540" fmla="*/ 142602 w 542590"/>
              <a:gd name="connsiteY1540" fmla="*/ 202468 h 1068661"/>
              <a:gd name="connsiteX1541" fmla="*/ 142602 w 542590"/>
              <a:gd name="connsiteY1541" fmla="*/ 193775 h 1068661"/>
              <a:gd name="connsiteX1542" fmla="*/ 145100 w 542590"/>
              <a:gd name="connsiteY1542" fmla="*/ 197501 h 1068661"/>
              <a:gd name="connsiteX1543" fmla="*/ 142602 w 542590"/>
              <a:gd name="connsiteY1543" fmla="*/ 199984 h 1068661"/>
              <a:gd name="connsiteX1544" fmla="*/ 138854 w 542590"/>
              <a:gd name="connsiteY1544" fmla="*/ 197501 h 1068661"/>
              <a:gd name="connsiteX1545" fmla="*/ 142602 w 542590"/>
              <a:gd name="connsiteY1545" fmla="*/ 193775 h 1068661"/>
              <a:gd name="connsiteX1546" fmla="*/ 230054 w 542590"/>
              <a:gd name="connsiteY1546" fmla="*/ 192533 h 1068661"/>
              <a:gd name="connsiteX1547" fmla="*/ 228806 w 542590"/>
              <a:gd name="connsiteY1547" fmla="*/ 193775 h 1068661"/>
              <a:gd name="connsiteX1548" fmla="*/ 228806 w 542590"/>
              <a:gd name="connsiteY1548" fmla="*/ 197501 h 1068661"/>
              <a:gd name="connsiteX1549" fmla="*/ 230054 w 542590"/>
              <a:gd name="connsiteY1549" fmla="*/ 197501 h 1068661"/>
              <a:gd name="connsiteX1550" fmla="*/ 232554 w 542590"/>
              <a:gd name="connsiteY1550" fmla="*/ 193775 h 1068661"/>
              <a:gd name="connsiteX1551" fmla="*/ 230054 w 542590"/>
              <a:gd name="connsiteY1551" fmla="*/ 192533 h 1068661"/>
              <a:gd name="connsiteX1552" fmla="*/ 231304 w 542590"/>
              <a:gd name="connsiteY1552" fmla="*/ 182599 h 1068661"/>
              <a:gd name="connsiteX1553" fmla="*/ 230054 w 542590"/>
              <a:gd name="connsiteY1553" fmla="*/ 185082 h 1068661"/>
              <a:gd name="connsiteX1554" fmla="*/ 232554 w 542590"/>
              <a:gd name="connsiteY1554" fmla="*/ 186324 h 1068661"/>
              <a:gd name="connsiteX1555" fmla="*/ 233802 w 542590"/>
              <a:gd name="connsiteY1555" fmla="*/ 185082 h 1068661"/>
              <a:gd name="connsiteX1556" fmla="*/ 231304 w 542590"/>
              <a:gd name="connsiteY1556" fmla="*/ 182599 h 1068661"/>
              <a:gd name="connsiteX1557" fmla="*/ 167588 w 542590"/>
              <a:gd name="connsiteY1557" fmla="*/ 182599 h 1068661"/>
              <a:gd name="connsiteX1558" fmla="*/ 158842 w 542590"/>
              <a:gd name="connsiteY1558" fmla="*/ 188808 h 1068661"/>
              <a:gd name="connsiteX1559" fmla="*/ 155094 w 542590"/>
              <a:gd name="connsiteY1559" fmla="*/ 199984 h 1068661"/>
              <a:gd name="connsiteX1560" fmla="*/ 155094 w 542590"/>
              <a:gd name="connsiteY1560" fmla="*/ 204952 h 1068661"/>
              <a:gd name="connsiteX1561" fmla="*/ 157594 w 542590"/>
              <a:gd name="connsiteY1561" fmla="*/ 211161 h 1068661"/>
              <a:gd name="connsiteX1562" fmla="*/ 158842 w 542590"/>
              <a:gd name="connsiteY1562" fmla="*/ 212402 h 1068661"/>
              <a:gd name="connsiteX1563" fmla="*/ 167588 w 542590"/>
              <a:gd name="connsiteY1563" fmla="*/ 221095 h 1068661"/>
              <a:gd name="connsiteX1564" fmla="*/ 167588 w 542590"/>
              <a:gd name="connsiteY1564" fmla="*/ 222337 h 1068661"/>
              <a:gd name="connsiteX1565" fmla="*/ 170086 w 542590"/>
              <a:gd name="connsiteY1565" fmla="*/ 226063 h 1068661"/>
              <a:gd name="connsiteX1566" fmla="*/ 175084 w 542590"/>
              <a:gd name="connsiteY1566" fmla="*/ 229788 h 1068661"/>
              <a:gd name="connsiteX1567" fmla="*/ 185078 w 542590"/>
              <a:gd name="connsiteY1567" fmla="*/ 237239 h 1068661"/>
              <a:gd name="connsiteX1568" fmla="*/ 187578 w 542590"/>
              <a:gd name="connsiteY1568" fmla="*/ 238481 h 1068661"/>
              <a:gd name="connsiteX1569" fmla="*/ 190076 w 542590"/>
              <a:gd name="connsiteY1569" fmla="*/ 239723 h 1068661"/>
              <a:gd name="connsiteX1570" fmla="*/ 195074 w 542590"/>
              <a:gd name="connsiteY1570" fmla="*/ 234755 h 1068661"/>
              <a:gd name="connsiteX1571" fmla="*/ 201320 w 542590"/>
              <a:gd name="connsiteY1571" fmla="*/ 232272 h 1068661"/>
              <a:gd name="connsiteX1572" fmla="*/ 202570 w 542590"/>
              <a:gd name="connsiteY1572" fmla="*/ 232272 h 1068661"/>
              <a:gd name="connsiteX1573" fmla="*/ 205068 w 542590"/>
              <a:gd name="connsiteY1573" fmla="*/ 234755 h 1068661"/>
              <a:gd name="connsiteX1574" fmla="*/ 205068 w 542590"/>
              <a:gd name="connsiteY1574" fmla="*/ 237239 h 1068661"/>
              <a:gd name="connsiteX1575" fmla="*/ 206318 w 542590"/>
              <a:gd name="connsiteY1575" fmla="*/ 237239 h 1068661"/>
              <a:gd name="connsiteX1576" fmla="*/ 206318 w 542590"/>
              <a:gd name="connsiteY1576" fmla="*/ 234755 h 1068661"/>
              <a:gd name="connsiteX1577" fmla="*/ 207566 w 542590"/>
              <a:gd name="connsiteY1577" fmla="*/ 232272 h 1068661"/>
              <a:gd name="connsiteX1578" fmla="*/ 211314 w 542590"/>
              <a:gd name="connsiteY1578" fmla="*/ 227304 h 1068661"/>
              <a:gd name="connsiteX1579" fmla="*/ 215062 w 542590"/>
              <a:gd name="connsiteY1579" fmla="*/ 228546 h 1068661"/>
              <a:gd name="connsiteX1580" fmla="*/ 217562 w 542590"/>
              <a:gd name="connsiteY1580" fmla="*/ 232272 h 1068661"/>
              <a:gd name="connsiteX1581" fmla="*/ 220060 w 542590"/>
              <a:gd name="connsiteY1581" fmla="*/ 233514 h 1068661"/>
              <a:gd name="connsiteX1582" fmla="*/ 222558 w 542590"/>
              <a:gd name="connsiteY1582" fmla="*/ 233514 h 1068661"/>
              <a:gd name="connsiteX1583" fmla="*/ 227556 w 542590"/>
              <a:gd name="connsiteY1583" fmla="*/ 229788 h 1068661"/>
              <a:gd name="connsiteX1584" fmla="*/ 228806 w 542590"/>
              <a:gd name="connsiteY1584" fmla="*/ 226063 h 1068661"/>
              <a:gd name="connsiteX1585" fmla="*/ 228806 w 542590"/>
              <a:gd name="connsiteY1585" fmla="*/ 223579 h 1068661"/>
              <a:gd name="connsiteX1586" fmla="*/ 230054 w 542590"/>
              <a:gd name="connsiteY1586" fmla="*/ 217370 h 1068661"/>
              <a:gd name="connsiteX1587" fmla="*/ 238800 w 542590"/>
              <a:gd name="connsiteY1587" fmla="*/ 218612 h 1068661"/>
              <a:gd name="connsiteX1588" fmla="*/ 241298 w 542590"/>
              <a:gd name="connsiteY1588" fmla="*/ 218612 h 1068661"/>
              <a:gd name="connsiteX1589" fmla="*/ 245046 w 542590"/>
              <a:gd name="connsiteY1589" fmla="*/ 208677 h 1068661"/>
              <a:gd name="connsiteX1590" fmla="*/ 246296 w 542590"/>
              <a:gd name="connsiteY1590" fmla="*/ 199984 h 1068661"/>
              <a:gd name="connsiteX1591" fmla="*/ 246296 w 542590"/>
              <a:gd name="connsiteY1591" fmla="*/ 197501 h 1068661"/>
              <a:gd name="connsiteX1592" fmla="*/ 245046 w 542590"/>
              <a:gd name="connsiteY1592" fmla="*/ 195017 h 1068661"/>
              <a:gd name="connsiteX1593" fmla="*/ 242548 w 542590"/>
              <a:gd name="connsiteY1593" fmla="*/ 197501 h 1068661"/>
              <a:gd name="connsiteX1594" fmla="*/ 242548 w 542590"/>
              <a:gd name="connsiteY1594" fmla="*/ 199984 h 1068661"/>
              <a:gd name="connsiteX1595" fmla="*/ 241298 w 542590"/>
              <a:gd name="connsiteY1595" fmla="*/ 204952 h 1068661"/>
              <a:gd name="connsiteX1596" fmla="*/ 233802 w 542590"/>
              <a:gd name="connsiteY1596" fmla="*/ 213644 h 1068661"/>
              <a:gd name="connsiteX1597" fmla="*/ 228806 w 542590"/>
              <a:gd name="connsiteY1597" fmla="*/ 213644 h 1068661"/>
              <a:gd name="connsiteX1598" fmla="*/ 226306 w 542590"/>
              <a:gd name="connsiteY1598" fmla="*/ 214886 h 1068661"/>
              <a:gd name="connsiteX1599" fmla="*/ 227556 w 542590"/>
              <a:gd name="connsiteY1599" fmla="*/ 216128 h 1068661"/>
              <a:gd name="connsiteX1600" fmla="*/ 225058 w 542590"/>
              <a:gd name="connsiteY1600" fmla="*/ 218612 h 1068661"/>
              <a:gd name="connsiteX1601" fmla="*/ 223808 w 542590"/>
              <a:gd name="connsiteY1601" fmla="*/ 222337 h 1068661"/>
              <a:gd name="connsiteX1602" fmla="*/ 222558 w 542590"/>
              <a:gd name="connsiteY1602" fmla="*/ 223579 h 1068661"/>
              <a:gd name="connsiteX1603" fmla="*/ 220060 w 542590"/>
              <a:gd name="connsiteY1603" fmla="*/ 223579 h 1068661"/>
              <a:gd name="connsiteX1604" fmla="*/ 218810 w 542590"/>
              <a:gd name="connsiteY1604" fmla="*/ 217370 h 1068661"/>
              <a:gd name="connsiteX1605" fmla="*/ 216312 w 542590"/>
              <a:gd name="connsiteY1605" fmla="*/ 213644 h 1068661"/>
              <a:gd name="connsiteX1606" fmla="*/ 215062 w 542590"/>
              <a:gd name="connsiteY1606" fmla="*/ 211161 h 1068661"/>
              <a:gd name="connsiteX1607" fmla="*/ 211314 w 542590"/>
              <a:gd name="connsiteY1607" fmla="*/ 204952 h 1068661"/>
              <a:gd name="connsiteX1608" fmla="*/ 211314 w 542590"/>
              <a:gd name="connsiteY1608" fmla="*/ 199984 h 1068661"/>
              <a:gd name="connsiteX1609" fmla="*/ 212564 w 542590"/>
              <a:gd name="connsiteY1609" fmla="*/ 196259 h 1068661"/>
              <a:gd name="connsiteX1610" fmla="*/ 213814 w 542590"/>
              <a:gd name="connsiteY1610" fmla="*/ 193775 h 1068661"/>
              <a:gd name="connsiteX1611" fmla="*/ 213814 w 542590"/>
              <a:gd name="connsiteY1611" fmla="*/ 191291 h 1068661"/>
              <a:gd name="connsiteX1612" fmla="*/ 211314 w 542590"/>
              <a:gd name="connsiteY1612" fmla="*/ 192533 h 1068661"/>
              <a:gd name="connsiteX1613" fmla="*/ 207566 w 542590"/>
              <a:gd name="connsiteY1613" fmla="*/ 196259 h 1068661"/>
              <a:gd name="connsiteX1614" fmla="*/ 201320 w 542590"/>
              <a:gd name="connsiteY1614" fmla="*/ 199984 h 1068661"/>
              <a:gd name="connsiteX1615" fmla="*/ 197572 w 542590"/>
              <a:gd name="connsiteY1615" fmla="*/ 199984 h 1068661"/>
              <a:gd name="connsiteX1616" fmla="*/ 195074 w 542590"/>
              <a:gd name="connsiteY1616" fmla="*/ 199984 h 1068661"/>
              <a:gd name="connsiteX1617" fmla="*/ 192574 w 542590"/>
              <a:gd name="connsiteY1617" fmla="*/ 193775 h 1068661"/>
              <a:gd name="connsiteX1618" fmla="*/ 185078 w 542590"/>
              <a:gd name="connsiteY1618" fmla="*/ 188808 h 1068661"/>
              <a:gd name="connsiteX1619" fmla="*/ 181330 w 542590"/>
              <a:gd name="connsiteY1619" fmla="*/ 185082 h 1068661"/>
              <a:gd name="connsiteX1620" fmla="*/ 180082 w 542590"/>
              <a:gd name="connsiteY1620" fmla="*/ 185082 h 1068661"/>
              <a:gd name="connsiteX1621" fmla="*/ 175084 w 542590"/>
              <a:gd name="connsiteY1621" fmla="*/ 185082 h 1068661"/>
              <a:gd name="connsiteX1622" fmla="*/ 175084 w 542590"/>
              <a:gd name="connsiteY1622" fmla="*/ 182599 h 1068661"/>
              <a:gd name="connsiteX1623" fmla="*/ 172586 w 542590"/>
              <a:gd name="connsiteY1623" fmla="*/ 182599 h 1068661"/>
              <a:gd name="connsiteX1624" fmla="*/ 191326 w 542590"/>
              <a:gd name="connsiteY1624" fmla="*/ 167697 h 1068661"/>
              <a:gd name="connsiteX1625" fmla="*/ 188826 w 542590"/>
              <a:gd name="connsiteY1625" fmla="*/ 171422 h 1068661"/>
              <a:gd name="connsiteX1626" fmla="*/ 188826 w 542590"/>
              <a:gd name="connsiteY1626" fmla="*/ 172664 h 1068661"/>
              <a:gd name="connsiteX1627" fmla="*/ 190076 w 542590"/>
              <a:gd name="connsiteY1627" fmla="*/ 173906 h 1068661"/>
              <a:gd name="connsiteX1628" fmla="*/ 192574 w 542590"/>
              <a:gd name="connsiteY1628" fmla="*/ 173906 h 1068661"/>
              <a:gd name="connsiteX1629" fmla="*/ 193824 w 542590"/>
              <a:gd name="connsiteY1629" fmla="*/ 172664 h 1068661"/>
              <a:gd name="connsiteX1630" fmla="*/ 193824 w 542590"/>
              <a:gd name="connsiteY1630" fmla="*/ 167697 h 1068661"/>
              <a:gd name="connsiteX1631" fmla="*/ 191326 w 542590"/>
              <a:gd name="connsiteY1631" fmla="*/ 167697 h 1068661"/>
              <a:gd name="connsiteX1632" fmla="*/ 205068 w 542590"/>
              <a:gd name="connsiteY1632" fmla="*/ 145344 h 1068661"/>
              <a:gd name="connsiteX1633" fmla="*/ 201320 w 542590"/>
              <a:gd name="connsiteY1633" fmla="*/ 147827 h 1068661"/>
              <a:gd name="connsiteX1634" fmla="*/ 200070 w 542590"/>
              <a:gd name="connsiteY1634" fmla="*/ 147827 h 1068661"/>
              <a:gd name="connsiteX1635" fmla="*/ 197572 w 542590"/>
              <a:gd name="connsiteY1635" fmla="*/ 149069 h 1068661"/>
              <a:gd name="connsiteX1636" fmla="*/ 200070 w 542590"/>
              <a:gd name="connsiteY1636" fmla="*/ 150311 h 1068661"/>
              <a:gd name="connsiteX1637" fmla="*/ 202570 w 542590"/>
              <a:gd name="connsiteY1637" fmla="*/ 150311 h 1068661"/>
              <a:gd name="connsiteX1638" fmla="*/ 205068 w 542590"/>
              <a:gd name="connsiteY1638" fmla="*/ 147827 h 1068661"/>
              <a:gd name="connsiteX1639" fmla="*/ 206318 w 542590"/>
              <a:gd name="connsiteY1639" fmla="*/ 147827 h 1068661"/>
              <a:gd name="connsiteX1640" fmla="*/ 205068 w 542590"/>
              <a:gd name="connsiteY1640" fmla="*/ 145344 h 1068661"/>
              <a:gd name="connsiteX1641" fmla="*/ 195074 w 542590"/>
              <a:gd name="connsiteY1641" fmla="*/ 135409 h 1068661"/>
              <a:gd name="connsiteX1642" fmla="*/ 202570 w 542590"/>
              <a:gd name="connsiteY1642" fmla="*/ 135409 h 1068661"/>
              <a:gd name="connsiteX1643" fmla="*/ 211314 w 542590"/>
              <a:gd name="connsiteY1643" fmla="*/ 136651 h 1068661"/>
              <a:gd name="connsiteX1644" fmla="*/ 215062 w 542590"/>
              <a:gd name="connsiteY1644" fmla="*/ 140376 h 1068661"/>
              <a:gd name="connsiteX1645" fmla="*/ 213814 w 542590"/>
              <a:gd name="connsiteY1645" fmla="*/ 142860 h 1068661"/>
              <a:gd name="connsiteX1646" fmla="*/ 211314 w 542590"/>
              <a:gd name="connsiteY1646" fmla="*/ 144102 h 1068661"/>
              <a:gd name="connsiteX1647" fmla="*/ 216312 w 542590"/>
              <a:gd name="connsiteY1647" fmla="*/ 147827 h 1068661"/>
              <a:gd name="connsiteX1648" fmla="*/ 220060 w 542590"/>
              <a:gd name="connsiteY1648" fmla="*/ 146586 h 1068661"/>
              <a:gd name="connsiteX1649" fmla="*/ 222558 w 542590"/>
              <a:gd name="connsiteY1649" fmla="*/ 149069 h 1068661"/>
              <a:gd name="connsiteX1650" fmla="*/ 220060 w 542590"/>
              <a:gd name="connsiteY1650" fmla="*/ 150311 h 1068661"/>
              <a:gd name="connsiteX1651" fmla="*/ 216312 w 542590"/>
              <a:gd name="connsiteY1651" fmla="*/ 151553 h 1068661"/>
              <a:gd name="connsiteX1652" fmla="*/ 213814 w 542590"/>
              <a:gd name="connsiteY1652" fmla="*/ 151553 h 1068661"/>
              <a:gd name="connsiteX1653" fmla="*/ 210066 w 542590"/>
              <a:gd name="connsiteY1653" fmla="*/ 152795 h 1068661"/>
              <a:gd name="connsiteX1654" fmla="*/ 203818 w 542590"/>
              <a:gd name="connsiteY1654" fmla="*/ 155278 h 1068661"/>
              <a:gd name="connsiteX1655" fmla="*/ 206318 w 542590"/>
              <a:gd name="connsiteY1655" fmla="*/ 159004 h 1068661"/>
              <a:gd name="connsiteX1656" fmla="*/ 208816 w 542590"/>
              <a:gd name="connsiteY1656" fmla="*/ 157762 h 1068661"/>
              <a:gd name="connsiteX1657" fmla="*/ 215062 w 542590"/>
              <a:gd name="connsiteY1657" fmla="*/ 155278 h 1068661"/>
              <a:gd name="connsiteX1658" fmla="*/ 218810 w 542590"/>
              <a:gd name="connsiteY1658" fmla="*/ 155278 h 1068661"/>
              <a:gd name="connsiteX1659" fmla="*/ 222558 w 542590"/>
              <a:gd name="connsiteY1659" fmla="*/ 154037 h 1068661"/>
              <a:gd name="connsiteX1660" fmla="*/ 222558 w 542590"/>
              <a:gd name="connsiteY1660" fmla="*/ 160246 h 1068661"/>
              <a:gd name="connsiteX1661" fmla="*/ 218810 w 542590"/>
              <a:gd name="connsiteY1661" fmla="*/ 162729 h 1068661"/>
              <a:gd name="connsiteX1662" fmla="*/ 216312 w 542590"/>
              <a:gd name="connsiteY1662" fmla="*/ 162729 h 1068661"/>
              <a:gd name="connsiteX1663" fmla="*/ 215062 w 542590"/>
              <a:gd name="connsiteY1663" fmla="*/ 166455 h 1068661"/>
              <a:gd name="connsiteX1664" fmla="*/ 215062 w 542590"/>
              <a:gd name="connsiteY1664" fmla="*/ 171422 h 1068661"/>
              <a:gd name="connsiteX1665" fmla="*/ 216312 w 542590"/>
              <a:gd name="connsiteY1665" fmla="*/ 172664 h 1068661"/>
              <a:gd name="connsiteX1666" fmla="*/ 222558 w 542590"/>
              <a:gd name="connsiteY1666" fmla="*/ 178873 h 1068661"/>
              <a:gd name="connsiteX1667" fmla="*/ 227556 w 542590"/>
              <a:gd name="connsiteY1667" fmla="*/ 180115 h 1068661"/>
              <a:gd name="connsiteX1668" fmla="*/ 230054 w 542590"/>
              <a:gd name="connsiteY1668" fmla="*/ 180115 h 1068661"/>
              <a:gd name="connsiteX1669" fmla="*/ 236302 w 542590"/>
              <a:gd name="connsiteY1669" fmla="*/ 177631 h 1068661"/>
              <a:gd name="connsiteX1670" fmla="*/ 237550 w 542590"/>
              <a:gd name="connsiteY1670" fmla="*/ 178873 h 1068661"/>
              <a:gd name="connsiteX1671" fmla="*/ 238800 w 542590"/>
              <a:gd name="connsiteY1671" fmla="*/ 180115 h 1068661"/>
              <a:gd name="connsiteX1672" fmla="*/ 241298 w 542590"/>
              <a:gd name="connsiteY1672" fmla="*/ 183840 h 1068661"/>
              <a:gd name="connsiteX1673" fmla="*/ 241298 w 542590"/>
              <a:gd name="connsiteY1673" fmla="*/ 186324 h 1068661"/>
              <a:gd name="connsiteX1674" fmla="*/ 243798 w 542590"/>
              <a:gd name="connsiteY1674" fmla="*/ 188808 h 1068661"/>
              <a:gd name="connsiteX1675" fmla="*/ 245046 w 542590"/>
              <a:gd name="connsiteY1675" fmla="*/ 185082 h 1068661"/>
              <a:gd name="connsiteX1676" fmla="*/ 246296 w 542590"/>
              <a:gd name="connsiteY1676" fmla="*/ 180115 h 1068661"/>
              <a:gd name="connsiteX1677" fmla="*/ 251294 w 542590"/>
              <a:gd name="connsiteY1677" fmla="*/ 178873 h 1068661"/>
              <a:gd name="connsiteX1678" fmla="*/ 260038 w 542590"/>
              <a:gd name="connsiteY1678" fmla="*/ 182599 h 1068661"/>
              <a:gd name="connsiteX1679" fmla="*/ 273780 w 542590"/>
              <a:gd name="connsiteY1679" fmla="*/ 190050 h 1068661"/>
              <a:gd name="connsiteX1680" fmla="*/ 278778 w 542590"/>
              <a:gd name="connsiteY1680" fmla="*/ 192533 h 1068661"/>
              <a:gd name="connsiteX1681" fmla="*/ 288772 w 542590"/>
              <a:gd name="connsiteY1681" fmla="*/ 198742 h 1068661"/>
              <a:gd name="connsiteX1682" fmla="*/ 292520 w 542590"/>
              <a:gd name="connsiteY1682" fmla="*/ 201226 h 1068661"/>
              <a:gd name="connsiteX1683" fmla="*/ 293770 w 542590"/>
              <a:gd name="connsiteY1683" fmla="*/ 202468 h 1068661"/>
              <a:gd name="connsiteX1684" fmla="*/ 295020 w 542590"/>
              <a:gd name="connsiteY1684" fmla="*/ 204952 h 1068661"/>
              <a:gd name="connsiteX1685" fmla="*/ 290022 w 542590"/>
              <a:gd name="connsiteY1685" fmla="*/ 209919 h 1068661"/>
              <a:gd name="connsiteX1686" fmla="*/ 286274 w 542590"/>
              <a:gd name="connsiteY1686" fmla="*/ 211161 h 1068661"/>
              <a:gd name="connsiteX1687" fmla="*/ 282526 w 542590"/>
              <a:gd name="connsiteY1687" fmla="*/ 212402 h 1068661"/>
              <a:gd name="connsiteX1688" fmla="*/ 280028 w 542590"/>
              <a:gd name="connsiteY1688" fmla="*/ 214886 h 1068661"/>
              <a:gd name="connsiteX1689" fmla="*/ 276280 w 542590"/>
              <a:gd name="connsiteY1689" fmla="*/ 218612 h 1068661"/>
              <a:gd name="connsiteX1690" fmla="*/ 270032 w 542590"/>
              <a:gd name="connsiteY1690" fmla="*/ 218612 h 1068661"/>
              <a:gd name="connsiteX1691" fmla="*/ 263786 w 542590"/>
              <a:gd name="connsiteY1691" fmla="*/ 212402 h 1068661"/>
              <a:gd name="connsiteX1692" fmla="*/ 262538 w 542590"/>
              <a:gd name="connsiteY1692" fmla="*/ 211161 h 1068661"/>
              <a:gd name="connsiteX1693" fmla="*/ 260038 w 542590"/>
              <a:gd name="connsiteY1693" fmla="*/ 211161 h 1068661"/>
              <a:gd name="connsiteX1694" fmla="*/ 261288 w 542590"/>
              <a:gd name="connsiteY1694" fmla="*/ 214886 h 1068661"/>
              <a:gd name="connsiteX1695" fmla="*/ 261288 w 542590"/>
              <a:gd name="connsiteY1695" fmla="*/ 216128 h 1068661"/>
              <a:gd name="connsiteX1696" fmla="*/ 262538 w 542590"/>
              <a:gd name="connsiteY1696" fmla="*/ 218612 h 1068661"/>
              <a:gd name="connsiteX1697" fmla="*/ 263786 w 542590"/>
              <a:gd name="connsiteY1697" fmla="*/ 222337 h 1068661"/>
              <a:gd name="connsiteX1698" fmla="*/ 266286 w 542590"/>
              <a:gd name="connsiteY1698" fmla="*/ 222337 h 1068661"/>
              <a:gd name="connsiteX1699" fmla="*/ 270032 w 542590"/>
              <a:gd name="connsiteY1699" fmla="*/ 226063 h 1068661"/>
              <a:gd name="connsiteX1700" fmla="*/ 267534 w 542590"/>
              <a:gd name="connsiteY1700" fmla="*/ 229788 h 1068661"/>
              <a:gd name="connsiteX1701" fmla="*/ 263786 w 542590"/>
              <a:gd name="connsiteY1701" fmla="*/ 229788 h 1068661"/>
              <a:gd name="connsiteX1702" fmla="*/ 255042 w 542590"/>
              <a:gd name="connsiteY1702" fmla="*/ 234755 h 1068661"/>
              <a:gd name="connsiteX1703" fmla="*/ 253792 w 542590"/>
              <a:gd name="connsiteY1703" fmla="*/ 234755 h 1068661"/>
              <a:gd name="connsiteX1704" fmla="*/ 251294 w 542590"/>
              <a:gd name="connsiteY1704" fmla="*/ 235997 h 1068661"/>
              <a:gd name="connsiteX1705" fmla="*/ 247546 w 542590"/>
              <a:gd name="connsiteY1705" fmla="*/ 237239 h 1068661"/>
              <a:gd name="connsiteX1706" fmla="*/ 243798 w 542590"/>
              <a:gd name="connsiteY1706" fmla="*/ 237239 h 1068661"/>
              <a:gd name="connsiteX1707" fmla="*/ 243798 w 542590"/>
              <a:gd name="connsiteY1707" fmla="*/ 238481 h 1068661"/>
              <a:gd name="connsiteX1708" fmla="*/ 243798 w 542590"/>
              <a:gd name="connsiteY1708" fmla="*/ 247174 h 1068661"/>
              <a:gd name="connsiteX1709" fmla="*/ 245046 w 542590"/>
              <a:gd name="connsiteY1709" fmla="*/ 250899 h 1068661"/>
              <a:gd name="connsiteX1710" fmla="*/ 248794 w 542590"/>
              <a:gd name="connsiteY1710" fmla="*/ 258350 h 1068661"/>
              <a:gd name="connsiteX1711" fmla="*/ 251294 w 542590"/>
              <a:gd name="connsiteY1711" fmla="*/ 264559 h 1068661"/>
              <a:gd name="connsiteX1712" fmla="*/ 253792 w 542590"/>
              <a:gd name="connsiteY1712" fmla="*/ 264559 h 1068661"/>
              <a:gd name="connsiteX1713" fmla="*/ 263786 w 542590"/>
              <a:gd name="connsiteY1713" fmla="*/ 257108 h 1068661"/>
              <a:gd name="connsiteX1714" fmla="*/ 272532 w 542590"/>
              <a:gd name="connsiteY1714" fmla="*/ 257108 h 1068661"/>
              <a:gd name="connsiteX1715" fmla="*/ 278778 w 542590"/>
              <a:gd name="connsiteY1715" fmla="*/ 259592 h 1068661"/>
              <a:gd name="connsiteX1716" fmla="*/ 282526 w 542590"/>
              <a:gd name="connsiteY1716" fmla="*/ 259592 h 1068661"/>
              <a:gd name="connsiteX1717" fmla="*/ 283776 w 542590"/>
              <a:gd name="connsiteY1717" fmla="*/ 253383 h 1068661"/>
              <a:gd name="connsiteX1718" fmla="*/ 287524 w 542590"/>
              <a:gd name="connsiteY1718" fmla="*/ 249657 h 1068661"/>
              <a:gd name="connsiteX1719" fmla="*/ 291272 w 542590"/>
              <a:gd name="connsiteY1719" fmla="*/ 249657 h 1068661"/>
              <a:gd name="connsiteX1720" fmla="*/ 292520 w 542590"/>
              <a:gd name="connsiteY1720" fmla="*/ 250899 h 1068661"/>
              <a:gd name="connsiteX1721" fmla="*/ 292520 w 542590"/>
              <a:gd name="connsiteY1721" fmla="*/ 255866 h 1068661"/>
              <a:gd name="connsiteX1722" fmla="*/ 290022 w 542590"/>
              <a:gd name="connsiteY1722" fmla="*/ 257108 h 1068661"/>
              <a:gd name="connsiteX1723" fmla="*/ 288772 w 542590"/>
              <a:gd name="connsiteY1723" fmla="*/ 260834 h 1068661"/>
              <a:gd name="connsiteX1724" fmla="*/ 288772 w 542590"/>
              <a:gd name="connsiteY1724" fmla="*/ 262076 h 1068661"/>
              <a:gd name="connsiteX1725" fmla="*/ 292520 w 542590"/>
              <a:gd name="connsiteY1725" fmla="*/ 267043 h 1068661"/>
              <a:gd name="connsiteX1726" fmla="*/ 292520 w 542590"/>
              <a:gd name="connsiteY1726" fmla="*/ 270768 h 1068661"/>
              <a:gd name="connsiteX1727" fmla="*/ 291272 w 542590"/>
              <a:gd name="connsiteY1727" fmla="*/ 279461 h 1068661"/>
              <a:gd name="connsiteX1728" fmla="*/ 293770 w 542590"/>
              <a:gd name="connsiteY1728" fmla="*/ 286912 h 1068661"/>
              <a:gd name="connsiteX1729" fmla="*/ 293770 w 542590"/>
              <a:gd name="connsiteY1729" fmla="*/ 290638 h 1068661"/>
              <a:gd name="connsiteX1730" fmla="*/ 291272 w 542590"/>
              <a:gd name="connsiteY1730" fmla="*/ 291880 h 1068661"/>
              <a:gd name="connsiteX1731" fmla="*/ 270032 w 542590"/>
              <a:gd name="connsiteY1731" fmla="*/ 293121 h 1068661"/>
              <a:gd name="connsiteX1732" fmla="*/ 265036 w 542590"/>
              <a:gd name="connsiteY1732" fmla="*/ 293121 h 1068661"/>
              <a:gd name="connsiteX1733" fmla="*/ 260038 w 542590"/>
              <a:gd name="connsiteY1733" fmla="*/ 294363 h 1068661"/>
              <a:gd name="connsiteX1734" fmla="*/ 251294 w 542590"/>
              <a:gd name="connsiteY1734" fmla="*/ 298089 h 1068661"/>
              <a:gd name="connsiteX1735" fmla="*/ 245046 w 542590"/>
              <a:gd name="connsiteY1735" fmla="*/ 300572 h 1068661"/>
              <a:gd name="connsiteX1736" fmla="*/ 242548 w 542590"/>
              <a:gd name="connsiteY1736" fmla="*/ 301814 h 1068661"/>
              <a:gd name="connsiteX1737" fmla="*/ 236302 w 542590"/>
              <a:gd name="connsiteY1737" fmla="*/ 305540 h 1068661"/>
              <a:gd name="connsiteX1738" fmla="*/ 232554 w 542590"/>
              <a:gd name="connsiteY1738" fmla="*/ 308023 h 1068661"/>
              <a:gd name="connsiteX1739" fmla="*/ 228806 w 542590"/>
              <a:gd name="connsiteY1739" fmla="*/ 306781 h 1068661"/>
              <a:gd name="connsiteX1740" fmla="*/ 227556 w 542590"/>
              <a:gd name="connsiteY1740" fmla="*/ 300572 h 1068661"/>
              <a:gd name="connsiteX1741" fmla="*/ 228806 w 542590"/>
              <a:gd name="connsiteY1741" fmla="*/ 298089 h 1068661"/>
              <a:gd name="connsiteX1742" fmla="*/ 233802 w 542590"/>
              <a:gd name="connsiteY1742" fmla="*/ 293121 h 1068661"/>
              <a:gd name="connsiteX1743" fmla="*/ 235052 w 542590"/>
              <a:gd name="connsiteY1743" fmla="*/ 293121 h 1068661"/>
              <a:gd name="connsiteX1744" fmla="*/ 241298 w 542590"/>
              <a:gd name="connsiteY1744" fmla="*/ 290638 h 1068661"/>
              <a:gd name="connsiteX1745" fmla="*/ 241298 w 542590"/>
              <a:gd name="connsiteY1745" fmla="*/ 288154 h 1068661"/>
              <a:gd name="connsiteX1746" fmla="*/ 236302 w 542590"/>
              <a:gd name="connsiteY1746" fmla="*/ 286912 h 1068661"/>
              <a:gd name="connsiteX1747" fmla="*/ 230054 w 542590"/>
              <a:gd name="connsiteY1747" fmla="*/ 285670 h 1068661"/>
              <a:gd name="connsiteX1748" fmla="*/ 228806 w 542590"/>
              <a:gd name="connsiteY1748" fmla="*/ 285670 h 1068661"/>
              <a:gd name="connsiteX1749" fmla="*/ 225058 w 542590"/>
              <a:gd name="connsiteY1749" fmla="*/ 284429 h 1068661"/>
              <a:gd name="connsiteX1750" fmla="*/ 222558 w 542590"/>
              <a:gd name="connsiteY1750" fmla="*/ 280703 h 1068661"/>
              <a:gd name="connsiteX1751" fmla="*/ 221310 w 542590"/>
              <a:gd name="connsiteY1751" fmla="*/ 273252 h 1068661"/>
              <a:gd name="connsiteX1752" fmla="*/ 222558 w 542590"/>
              <a:gd name="connsiteY1752" fmla="*/ 272010 h 1068661"/>
              <a:gd name="connsiteX1753" fmla="*/ 225058 w 542590"/>
              <a:gd name="connsiteY1753" fmla="*/ 270768 h 1068661"/>
              <a:gd name="connsiteX1754" fmla="*/ 228806 w 542590"/>
              <a:gd name="connsiteY1754" fmla="*/ 269527 h 1068661"/>
              <a:gd name="connsiteX1755" fmla="*/ 232554 w 542590"/>
              <a:gd name="connsiteY1755" fmla="*/ 264559 h 1068661"/>
              <a:gd name="connsiteX1756" fmla="*/ 235052 w 542590"/>
              <a:gd name="connsiteY1756" fmla="*/ 264559 h 1068661"/>
              <a:gd name="connsiteX1757" fmla="*/ 240050 w 542590"/>
              <a:gd name="connsiteY1757" fmla="*/ 265801 h 1068661"/>
              <a:gd name="connsiteX1758" fmla="*/ 241298 w 542590"/>
              <a:gd name="connsiteY1758" fmla="*/ 264559 h 1068661"/>
              <a:gd name="connsiteX1759" fmla="*/ 235052 w 542590"/>
              <a:gd name="connsiteY1759" fmla="*/ 257108 h 1068661"/>
              <a:gd name="connsiteX1760" fmla="*/ 233802 w 542590"/>
              <a:gd name="connsiteY1760" fmla="*/ 255866 h 1068661"/>
              <a:gd name="connsiteX1761" fmla="*/ 233802 w 542590"/>
              <a:gd name="connsiteY1761" fmla="*/ 253383 h 1068661"/>
              <a:gd name="connsiteX1762" fmla="*/ 235052 w 542590"/>
              <a:gd name="connsiteY1762" fmla="*/ 248416 h 1068661"/>
              <a:gd name="connsiteX1763" fmla="*/ 235052 w 542590"/>
              <a:gd name="connsiteY1763" fmla="*/ 245932 h 1068661"/>
              <a:gd name="connsiteX1764" fmla="*/ 235052 w 542590"/>
              <a:gd name="connsiteY1764" fmla="*/ 239723 h 1068661"/>
              <a:gd name="connsiteX1765" fmla="*/ 235052 w 542590"/>
              <a:gd name="connsiteY1765" fmla="*/ 238481 h 1068661"/>
              <a:gd name="connsiteX1766" fmla="*/ 230054 w 542590"/>
              <a:gd name="connsiteY1766" fmla="*/ 240965 h 1068661"/>
              <a:gd name="connsiteX1767" fmla="*/ 228806 w 542590"/>
              <a:gd name="connsiteY1767" fmla="*/ 240965 h 1068661"/>
              <a:gd name="connsiteX1768" fmla="*/ 225058 w 542590"/>
              <a:gd name="connsiteY1768" fmla="*/ 240965 h 1068661"/>
              <a:gd name="connsiteX1769" fmla="*/ 220060 w 542590"/>
              <a:gd name="connsiteY1769" fmla="*/ 240965 h 1068661"/>
              <a:gd name="connsiteX1770" fmla="*/ 220060 w 542590"/>
              <a:gd name="connsiteY1770" fmla="*/ 242206 h 1068661"/>
              <a:gd name="connsiteX1771" fmla="*/ 222558 w 542590"/>
              <a:gd name="connsiteY1771" fmla="*/ 243448 h 1068661"/>
              <a:gd name="connsiteX1772" fmla="*/ 226306 w 542590"/>
              <a:gd name="connsiteY1772" fmla="*/ 243448 h 1068661"/>
              <a:gd name="connsiteX1773" fmla="*/ 228806 w 542590"/>
              <a:gd name="connsiteY1773" fmla="*/ 247174 h 1068661"/>
              <a:gd name="connsiteX1774" fmla="*/ 230054 w 542590"/>
              <a:gd name="connsiteY1774" fmla="*/ 250899 h 1068661"/>
              <a:gd name="connsiteX1775" fmla="*/ 231304 w 542590"/>
              <a:gd name="connsiteY1775" fmla="*/ 255866 h 1068661"/>
              <a:gd name="connsiteX1776" fmla="*/ 230054 w 542590"/>
              <a:gd name="connsiteY1776" fmla="*/ 259592 h 1068661"/>
              <a:gd name="connsiteX1777" fmla="*/ 225058 w 542590"/>
              <a:gd name="connsiteY1777" fmla="*/ 264559 h 1068661"/>
              <a:gd name="connsiteX1778" fmla="*/ 211314 w 542590"/>
              <a:gd name="connsiteY1778" fmla="*/ 264559 h 1068661"/>
              <a:gd name="connsiteX1779" fmla="*/ 207566 w 542590"/>
              <a:gd name="connsiteY1779" fmla="*/ 259592 h 1068661"/>
              <a:gd name="connsiteX1780" fmla="*/ 207566 w 542590"/>
              <a:gd name="connsiteY1780" fmla="*/ 255866 h 1068661"/>
              <a:gd name="connsiteX1781" fmla="*/ 205068 w 542590"/>
              <a:gd name="connsiteY1781" fmla="*/ 249657 h 1068661"/>
              <a:gd name="connsiteX1782" fmla="*/ 201320 w 542590"/>
              <a:gd name="connsiteY1782" fmla="*/ 245932 h 1068661"/>
              <a:gd name="connsiteX1783" fmla="*/ 201320 w 542590"/>
              <a:gd name="connsiteY1783" fmla="*/ 242206 h 1068661"/>
              <a:gd name="connsiteX1784" fmla="*/ 201320 w 542590"/>
              <a:gd name="connsiteY1784" fmla="*/ 238481 h 1068661"/>
              <a:gd name="connsiteX1785" fmla="*/ 198822 w 542590"/>
              <a:gd name="connsiteY1785" fmla="*/ 243448 h 1068661"/>
              <a:gd name="connsiteX1786" fmla="*/ 201320 w 542590"/>
              <a:gd name="connsiteY1786" fmla="*/ 248416 h 1068661"/>
              <a:gd name="connsiteX1787" fmla="*/ 201320 w 542590"/>
              <a:gd name="connsiteY1787" fmla="*/ 249657 h 1068661"/>
              <a:gd name="connsiteX1788" fmla="*/ 202570 w 542590"/>
              <a:gd name="connsiteY1788" fmla="*/ 252141 h 1068661"/>
              <a:gd name="connsiteX1789" fmla="*/ 203818 w 542590"/>
              <a:gd name="connsiteY1789" fmla="*/ 257108 h 1068661"/>
              <a:gd name="connsiteX1790" fmla="*/ 205068 w 542590"/>
              <a:gd name="connsiteY1790" fmla="*/ 263317 h 1068661"/>
              <a:gd name="connsiteX1791" fmla="*/ 205068 w 542590"/>
              <a:gd name="connsiteY1791" fmla="*/ 268285 h 1068661"/>
              <a:gd name="connsiteX1792" fmla="*/ 206318 w 542590"/>
              <a:gd name="connsiteY1792" fmla="*/ 276978 h 1068661"/>
              <a:gd name="connsiteX1793" fmla="*/ 207566 w 542590"/>
              <a:gd name="connsiteY1793" fmla="*/ 279461 h 1068661"/>
              <a:gd name="connsiteX1794" fmla="*/ 207566 w 542590"/>
              <a:gd name="connsiteY1794" fmla="*/ 281945 h 1068661"/>
              <a:gd name="connsiteX1795" fmla="*/ 208816 w 542590"/>
              <a:gd name="connsiteY1795" fmla="*/ 288154 h 1068661"/>
              <a:gd name="connsiteX1796" fmla="*/ 210066 w 542590"/>
              <a:gd name="connsiteY1796" fmla="*/ 289396 h 1068661"/>
              <a:gd name="connsiteX1797" fmla="*/ 210066 w 542590"/>
              <a:gd name="connsiteY1797" fmla="*/ 284429 h 1068661"/>
              <a:gd name="connsiteX1798" fmla="*/ 213814 w 542590"/>
              <a:gd name="connsiteY1798" fmla="*/ 284429 h 1068661"/>
              <a:gd name="connsiteX1799" fmla="*/ 213814 w 542590"/>
              <a:gd name="connsiteY1799" fmla="*/ 286912 h 1068661"/>
              <a:gd name="connsiteX1800" fmla="*/ 215062 w 542590"/>
              <a:gd name="connsiteY1800" fmla="*/ 293121 h 1068661"/>
              <a:gd name="connsiteX1801" fmla="*/ 216312 w 542590"/>
              <a:gd name="connsiteY1801" fmla="*/ 298089 h 1068661"/>
              <a:gd name="connsiteX1802" fmla="*/ 216312 w 542590"/>
              <a:gd name="connsiteY1802" fmla="*/ 299330 h 1068661"/>
              <a:gd name="connsiteX1803" fmla="*/ 217562 w 542590"/>
              <a:gd name="connsiteY1803" fmla="*/ 306781 h 1068661"/>
              <a:gd name="connsiteX1804" fmla="*/ 218810 w 542590"/>
              <a:gd name="connsiteY1804" fmla="*/ 309265 h 1068661"/>
              <a:gd name="connsiteX1805" fmla="*/ 220060 w 542590"/>
              <a:gd name="connsiteY1805" fmla="*/ 315474 h 1068661"/>
              <a:gd name="connsiteX1806" fmla="*/ 221310 w 542590"/>
              <a:gd name="connsiteY1806" fmla="*/ 325409 h 1068661"/>
              <a:gd name="connsiteX1807" fmla="*/ 222558 w 542590"/>
              <a:gd name="connsiteY1807" fmla="*/ 329134 h 1068661"/>
              <a:gd name="connsiteX1808" fmla="*/ 225058 w 542590"/>
              <a:gd name="connsiteY1808" fmla="*/ 331618 h 1068661"/>
              <a:gd name="connsiteX1809" fmla="*/ 228806 w 542590"/>
              <a:gd name="connsiteY1809" fmla="*/ 329134 h 1068661"/>
              <a:gd name="connsiteX1810" fmla="*/ 232554 w 542590"/>
              <a:gd name="connsiteY1810" fmla="*/ 320442 h 1068661"/>
              <a:gd name="connsiteX1811" fmla="*/ 233802 w 542590"/>
              <a:gd name="connsiteY1811" fmla="*/ 316716 h 1068661"/>
              <a:gd name="connsiteX1812" fmla="*/ 240050 w 542590"/>
              <a:gd name="connsiteY1812" fmla="*/ 310507 h 1068661"/>
              <a:gd name="connsiteX1813" fmla="*/ 242548 w 542590"/>
              <a:gd name="connsiteY1813" fmla="*/ 306781 h 1068661"/>
              <a:gd name="connsiteX1814" fmla="*/ 245046 w 542590"/>
              <a:gd name="connsiteY1814" fmla="*/ 304298 h 1068661"/>
              <a:gd name="connsiteX1815" fmla="*/ 250044 w 542590"/>
              <a:gd name="connsiteY1815" fmla="*/ 300572 h 1068661"/>
              <a:gd name="connsiteX1816" fmla="*/ 253792 w 542590"/>
              <a:gd name="connsiteY1816" fmla="*/ 300572 h 1068661"/>
              <a:gd name="connsiteX1817" fmla="*/ 256290 w 542590"/>
              <a:gd name="connsiteY1817" fmla="*/ 300572 h 1068661"/>
              <a:gd name="connsiteX1818" fmla="*/ 260038 w 542590"/>
              <a:gd name="connsiteY1818" fmla="*/ 300572 h 1068661"/>
              <a:gd name="connsiteX1819" fmla="*/ 272532 w 542590"/>
              <a:gd name="connsiteY1819" fmla="*/ 298089 h 1068661"/>
              <a:gd name="connsiteX1820" fmla="*/ 275030 w 542590"/>
              <a:gd name="connsiteY1820" fmla="*/ 298089 h 1068661"/>
              <a:gd name="connsiteX1821" fmla="*/ 277528 w 542590"/>
              <a:gd name="connsiteY1821" fmla="*/ 296847 h 1068661"/>
              <a:gd name="connsiteX1822" fmla="*/ 287524 w 542590"/>
              <a:gd name="connsiteY1822" fmla="*/ 296847 h 1068661"/>
              <a:gd name="connsiteX1823" fmla="*/ 292520 w 542590"/>
              <a:gd name="connsiteY1823" fmla="*/ 298089 h 1068661"/>
              <a:gd name="connsiteX1824" fmla="*/ 293770 w 542590"/>
              <a:gd name="connsiteY1824" fmla="*/ 300572 h 1068661"/>
              <a:gd name="connsiteX1825" fmla="*/ 293770 w 542590"/>
              <a:gd name="connsiteY1825" fmla="*/ 304298 h 1068661"/>
              <a:gd name="connsiteX1826" fmla="*/ 292520 w 542590"/>
              <a:gd name="connsiteY1826" fmla="*/ 306781 h 1068661"/>
              <a:gd name="connsiteX1827" fmla="*/ 290022 w 542590"/>
              <a:gd name="connsiteY1827" fmla="*/ 310507 h 1068661"/>
              <a:gd name="connsiteX1828" fmla="*/ 293770 w 542590"/>
              <a:gd name="connsiteY1828" fmla="*/ 312991 h 1068661"/>
              <a:gd name="connsiteX1829" fmla="*/ 297518 w 542590"/>
              <a:gd name="connsiteY1829" fmla="*/ 314232 h 1068661"/>
              <a:gd name="connsiteX1830" fmla="*/ 300016 w 542590"/>
              <a:gd name="connsiteY1830" fmla="*/ 315474 h 1068661"/>
              <a:gd name="connsiteX1831" fmla="*/ 300016 w 542590"/>
              <a:gd name="connsiteY1831" fmla="*/ 316716 h 1068661"/>
              <a:gd name="connsiteX1832" fmla="*/ 300016 w 542590"/>
              <a:gd name="connsiteY1832" fmla="*/ 317958 h 1068661"/>
              <a:gd name="connsiteX1833" fmla="*/ 292520 w 542590"/>
              <a:gd name="connsiteY1833" fmla="*/ 321683 h 1068661"/>
              <a:gd name="connsiteX1834" fmla="*/ 283776 w 542590"/>
              <a:gd name="connsiteY1834" fmla="*/ 324167 h 1068661"/>
              <a:gd name="connsiteX1835" fmla="*/ 281276 w 542590"/>
              <a:gd name="connsiteY1835" fmla="*/ 325409 h 1068661"/>
              <a:gd name="connsiteX1836" fmla="*/ 278778 w 542590"/>
              <a:gd name="connsiteY1836" fmla="*/ 331618 h 1068661"/>
              <a:gd name="connsiteX1837" fmla="*/ 286274 w 542590"/>
              <a:gd name="connsiteY1837" fmla="*/ 327893 h 1068661"/>
              <a:gd name="connsiteX1838" fmla="*/ 297518 w 542590"/>
              <a:gd name="connsiteY1838" fmla="*/ 326651 h 1068661"/>
              <a:gd name="connsiteX1839" fmla="*/ 297518 w 542590"/>
              <a:gd name="connsiteY1839" fmla="*/ 327893 h 1068661"/>
              <a:gd name="connsiteX1840" fmla="*/ 297518 w 542590"/>
              <a:gd name="connsiteY1840" fmla="*/ 334102 h 1068661"/>
              <a:gd name="connsiteX1841" fmla="*/ 297518 w 542590"/>
              <a:gd name="connsiteY1841" fmla="*/ 336585 h 1068661"/>
              <a:gd name="connsiteX1842" fmla="*/ 297518 w 542590"/>
              <a:gd name="connsiteY1842" fmla="*/ 339069 h 1068661"/>
              <a:gd name="connsiteX1843" fmla="*/ 298768 w 542590"/>
              <a:gd name="connsiteY1843" fmla="*/ 345278 h 1068661"/>
              <a:gd name="connsiteX1844" fmla="*/ 300016 w 542590"/>
              <a:gd name="connsiteY1844" fmla="*/ 341553 h 1068661"/>
              <a:gd name="connsiteX1845" fmla="*/ 300016 w 542590"/>
              <a:gd name="connsiteY1845" fmla="*/ 336585 h 1068661"/>
              <a:gd name="connsiteX1846" fmla="*/ 300016 w 542590"/>
              <a:gd name="connsiteY1846" fmla="*/ 334102 h 1068661"/>
              <a:gd name="connsiteX1847" fmla="*/ 302516 w 542590"/>
              <a:gd name="connsiteY1847" fmla="*/ 329134 h 1068661"/>
              <a:gd name="connsiteX1848" fmla="*/ 305014 w 542590"/>
              <a:gd name="connsiteY1848" fmla="*/ 329134 h 1068661"/>
              <a:gd name="connsiteX1849" fmla="*/ 308762 w 542590"/>
              <a:gd name="connsiteY1849" fmla="*/ 334102 h 1068661"/>
              <a:gd name="connsiteX1850" fmla="*/ 308762 w 542590"/>
              <a:gd name="connsiteY1850" fmla="*/ 339069 h 1068661"/>
              <a:gd name="connsiteX1851" fmla="*/ 307512 w 542590"/>
              <a:gd name="connsiteY1851" fmla="*/ 342794 h 1068661"/>
              <a:gd name="connsiteX1852" fmla="*/ 307512 w 542590"/>
              <a:gd name="connsiteY1852" fmla="*/ 345278 h 1068661"/>
              <a:gd name="connsiteX1853" fmla="*/ 308762 w 542590"/>
              <a:gd name="connsiteY1853" fmla="*/ 345278 h 1068661"/>
              <a:gd name="connsiteX1854" fmla="*/ 312510 w 542590"/>
              <a:gd name="connsiteY1854" fmla="*/ 345278 h 1068661"/>
              <a:gd name="connsiteX1855" fmla="*/ 313760 w 542590"/>
              <a:gd name="connsiteY1855" fmla="*/ 345278 h 1068661"/>
              <a:gd name="connsiteX1856" fmla="*/ 313760 w 542590"/>
              <a:gd name="connsiteY1856" fmla="*/ 349004 h 1068661"/>
              <a:gd name="connsiteX1857" fmla="*/ 312510 w 542590"/>
              <a:gd name="connsiteY1857" fmla="*/ 350245 h 1068661"/>
              <a:gd name="connsiteX1858" fmla="*/ 308762 w 542590"/>
              <a:gd name="connsiteY1858" fmla="*/ 358938 h 1068661"/>
              <a:gd name="connsiteX1859" fmla="*/ 308762 w 542590"/>
              <a:gd name="connsiteY1859" fmla="*/ 363906 h 1068661"/>
              <a:gd name="connsiteX1860" fmla="*/ 311260 w 542590"/>
              <a:gd name="connsiteY1860" fmla="*/ 362664 h 1068661"/>
              <a:gd name="connsiteX1861" fmla="*/ 312510 w 542590"/>
              <a:gd name="connsiteY1861" fmla="*/ 360180 h 1068661"/>
              <a:gd name="connsiteX1862" fmla="*/ 313760 w 542590"/>
              <a:gd name="connsiteY1862" fmla="*/ 356455 h 1068661"/>
              <a:gd name="connsiteX1863" fmla="*/ 318756 w 542590"/>
              <a:gd name="connsiteY1863" fmla="*/ 360180 h 1068661"/>
              <a:gd name="connsiteX1864" fmla="*/ 320006 w 542590"/>
              <a:gd name="connsiteY1864" fmla="*/ 366389 h 1068661"/>
              <a:gd name="connsiteX1865" fmla="*/ 317508 w 542590"/>
              <a:gd name="connsiteY1865" fmla="*/ 371356 h 1068661"/>
              <a:gd name="connsiteX1866" fmla="*/ 317508 w 542590"/>
              <a:gd name="connsiteY1866" fmla="*/ 377566 h 1068661"/>
              <a:gd name="connsiteX1867" fmla="*/ 315008 w 542590"/>
              <a:gd name="connsiteY1867" fmla="*/ 381291 h 1068661"/>
              <a:gd name="connsiteX1868" fmla="*/ 313760 w 542590"/>
              <a:gd name="connsiteY1868" fmla="*/ 392468 h 1068661"/>
              <a:gd name="connsiteX1869" fmla="*/ 308762 w 542590"/>
              <a:gd name="connsiteY1869" fmla="*/ 399919 h 1068661"/>
              <a:gd name="connsiteX1870" fmla="*/ 307512 w 542590"/>
              <a:gd name="connsiteY1870" fmla="*/ 407370 h 1068661"/>
              <a:gd name="connsiteX1871" fmla="*/ 307512 w 542590"/>
              <a:gd name="connsiteY1871" fmla="*/ 409853 h 1068661"/>
              <a:gd name="connsiteX1872" fmla="*/ 301266 w 542590"/>
              <a:gd name="connsiteY1872" fmla="*/ 424755 h 1068661"/>
              <a:gd name="connsiteX1873" fmla="*/ 298768 w 542590"/>
              <a:gd name="connsiteY1873" fmla="*/ 429722 h 1068661"/>
              <a:gd name="connsiteX1874" fmla="*/ 298768 w 542590"/>
              <a:gd name="connsiteY1874" fmla="*/ 430964 h 1068661"/>
              <a:gd name="connsiteX1875" fmla="*/ 303764 w 542590"/>
              <a:gd name="connsiteY1875" fmla="*/ 433448 h 1068661"/>
              <a:gd name="connsiteX1876" fmla="*/ 303764 w 542590"/>
              <a:gd name="connsiteY1876" fmla="*/ 437173 h 1068661"/>
              <a:gd name="connsiteX1877" fmla="*/ 301266 w 542590"/>
              <a:gd name="connsiteY1877" fmla="*/ 440899 h 1068661"/>
              <a:gd name="connsiteX1878" fmla="*/ 303764 w 542590"/>
              <a:gd name="connsiteY1878" fmla="*/ 440899 h 1068661"/>
              <a:gd name="connsiteX1879" fmla="*/ 305014 w 542590"/>
              <a:gd name="connsiteY1879" fmla="*/ 440899 h 1068661"/>
              <a:gd name="connsiteX1880" fmla="*/ 306264 w 542590"/>
              <a:gd name="connsiteY1880" fmla="*/ 444624 h 1068661"/>
              <a:gd name="connsiteX1881" fmla="*/ 306264 w 542590"/>
              <a:gd name="connsiteY1881" fmla="*/ 448350 h 1068661"/>
              <a:gd name="connsiteX1882" fmla="*/ 308762 w 542590"/>
              <a:gd name="connsiteY1882" fmla="*/ 452075 h 1068661"/>
              <a:gd name="connsiteX1883" fmla="*/ 308762 w 542590"/>
              <a:gd name="connsiteY1883" fmla="*/ 444624 h 1068661"/>
              <a:gd name="connsiteX1884" fmla="*/ 310012 w 542590"/>
              <a:gd name="connsiteY1884" fmla="*/ 444624 h 1068661"/>
              <a:gd name="connsiteX1885" fmla="*/ 315008 w 542590"/>
              <a:gd name="connsiteY1885" fmla="*/ 449592 h 1068661"/>
              <a:gd name="connsiteX1886" fmla="*/ 315008 w 542590"/>
              <a:gd name="connsiteY1886" fmla="*/ 452075 h 1068661"/>
              <a:gd name="connsiteX1887" fmla="*/ 316258 w 542590"/>
              <a:gd name="connsiteY1887" fmla="*/ 459526 h 1068661"/>
              <a:gd name="connsiteX1888" fmla="*/ 312510 w 542590"/>
              <a:gd name="connsiteY1888" fmla="*/ 465735 h 1068661"/>
              <a:gd name="connsiteX1889" fmla="*/ 311260 w 542590"/>
              <a:gd name="connsiteY1889" fmla="*/ 466977 h 1068661"/>
              <a:gd name="connsiteX1890" fmla="*/ 308762 w 542590"/>
              <a:gd name="connsiteY1890" fmla="*/ 466977 h 1068661"/>
              <a:gd name="connsiteX1891" fmla="*/ 305014 w 542590"/>
              <a:gd name="connsiteY1891" fmla="*/ 468219 h 1068661"/>
              <a:gd name="connsiteX1892" fmla="*/ 302516 w 542590"/>
              <a:gd name="connsiteY1892" fmla="*/ 468219 h 1068661"/>
              <a:gd name="connsiteX1893" fmla="*/ 298768 w 542590"/>
              <a:gd name="connsiteY1893" fmla="*/ 465735 h 1068661"/>
              <a:gd name="connsiteX1894" fmla="*/ 297518 w 542590"/>
              <a:gd name="connsiteY1894" fmla="*/ 462010 h 1068661"/>
              <a:gd name="connsiteX1895" fmla="*/ 295020 w 542590"/>
              <a:gd name="connsiteY1895" fmla="*/ 460768 h 1068661"/>
              <a:gd name="connsiteX1896" fmla="*/ 292520 w 542590"/>
              <a:gd name="connsiteY1896" fmla="*/ 455801 h 1068661"/>
              <a:gd name="connsiteX1897" fmla="*/ 290022 w 542590"/>
              <a:gd name="connsiteY1897" fmla="*/ 453317 h 1068661"/>
              <a:gd name="connsiteX1898" fmla="*/ 286274 w 542590"/>
              <a:gd name="connsiteY1898" fmla="*/ 447108 h 1068661"/>
              <a:gd name="connsiteX1899" fmla="*/ 283776 w 542590"/>
              <a:gd name="connsiteY1899" fmla="*/ 438415 h 1068661"/>
              <a:gd name="connsiteX1900" fmla="*/ 281276 w 542590"/>
              <a:gd name="connsiteY1900" fmla="*/ 435932 h 1068661"/>
              <a:gd name="connsiteX1901" fmla="*/ 276280 w 542590"/>
              <a:gd name="connsiteY1901" fmla="*/ 429722 h 1068661"/>
              <a:gd name="connsiteX1902" fmla="*/ 275030 w 542590"/>
              <a:gd name="connsiteY1902" fmla="*/ 424755 h 1068661"/>
              <a:gd name="connsiteX1903" fmla="*/ 273780 w 542590"/>
              <a:gd name="connsiteY1903" fmla="*/ 408611 h 1068661"/>
              <a:gd name="connsiteX1904" fmla="*/ 273780 w 542590"/>
              <a:gd name="connsiteY1904" fmla="*/ 407370 h 1068661"/>
              <a:gd name="connsiteX1905" fmla="*/ 270032 w 542590"/>
              <a:gd name="connsiteY1905" fmla="*/ 398677 h 1068661"/>
              <a:gd name="connsiteX1906" fmla="*/ 267534 w 542590"/>
              <a:gd name="connsiteY1906" fmla="*/ 396193 h 1068661"/>
              <a:gd name="connsiteX1907" fmla="*/ 265036 w 542590"/>
              <a:gd name="connsiteY1907" fmla="*/ 388742 h 1068661"/>
              <a:gd name="connsiteX1908" fmla="*/ 263786 w 542590"/>
              <a:gd name="connsiteY1908" fmla="*/ 386258 h 1068661"/>
              <a:gd name="connsiteX1909" fmla="*/ 253792 w 542590"/>
              <a:gd name="connsiteY1909" fmla="*/ 376324 h 1068661"/>
              <a:gd name="connsiteX1910" fmla="*/ 248794 w 542590"/>
              <a:gd name="connsiteY1910" fmla="*/ 366389 h 1068661"/>
              <a:gd name="connsiteX1911" fmla="*/ 248794 w 542590"/>
              <a:gd name="connsiteY1911" fmla="*/ 365147 h 1068661"/>
              <a:gd name="connsiteX1912" fmla="*/ 251294 w 542590"/>
              <a:gd name="connsiteY1912" fmla="*/ 361422 h 1068661"/>
              <a:gd name="connsiteX1913" fmla="*/ 250044 w 542590"/>
              <a:gd name="connsiteY1913" fmla="*/ 360180 h 1068661"/>
              <a:gd name="connsiteX1914" fmla="*/ 246296 w 542590"/>
              <a:gd name="connsiteY1914" fmla="*/ 362664 h 1068661"/>
              <a:gd name="connsiteX1915" fmla="*/ 245046 w 542590"/>
              <a:gd name="connsiteY1915" fmla="*/ 363906 h 1068661"/>
              <a:gd name="connsiteX1916" fmla="*/ 247546 w 542590"/>
              <a:gd name="connsiteY1916" fmla="*/ 368873 h 1068661"/>
              <a:gd name="connsiteX1917" fmla="*/ 248794 w 542590"/>
              <a:gd name="connsiteY1917" fmla="*/ 375082 h 1068661"/>
              <a:gd name="connsiteX1918" fmla="*/ 240050 w 542590"/>
              <a:gd name="connsiteY1918" fmla="*/ 372598 h 1068661"/>
              <a:gd name="connsiteX1919" fmla="*/ 236302 w 542590"/>
              <a:gd name="connsiteY1919" fmla="*/ 368873 h 1068661"/>
              <a:gd name="connsiteX1920" fmla="*/ 236302 w 542590"/>
              <a:gd name="connsiteY1920" fmla="*/ 366389 h 1068661"/>
              <a:gd name="connsiteX1921" fmla="*/ 235052 w 542590"/>
              <a:gd name="connsiteY1921" fmla="*/ 362664 h 1068661"/>
              <a:gd name="connsiteX1922" fmla="*/ 235052 w 542590"/>
              <a:gd name="connsiteY1922" fmla="*/ 358938 h 1068661"/>
              <a:gd name="connsiteX1923" fmla="*/ 232554 w 542590"/>
              <a:gd name="connsiteY1923" fmla="*/ 352729 h 1068661"/>
              <a:gd name="connsiteX1924" fmla="*/ 230054 w 542590"/>
              <a:gd name="connsiteY1924" fmla="*/ 346520 h 1068661"/>
              <a:gd name="connsiteX1925" fmla="*/ 228806 w 542590"/>
              <a:gd name="connsiteY1925" fmla="*/ 342794 h 1068661"/>
              <a:gd name="connsiteX1926" fmla="*/ 227556 w 542590"/>
              <a:gd name="connsiteY1926" fmla="*/ 340311 h 1068661"/>
              <a:gd name="connsiteX1927" fmla="*/ 222558 w 542590"/>
              <a:gd name="connsiteY1927" fmla="*/ 340311 h 1068661"/>
              <a:gd name="connsiteX1928" fmla="*/ 223808 w 542590"/>
              <a:gd name="connsiteY1928" fmla="*/ 342794 h 1068661"/>
              <a:gd name="connsiteX1929" fmla="*/ 225058 w 542590"/>
              <a:gd name="connsiteY1929" fmla="*/ 349004 h 1068661"/>
              <a:gd name="connsiteX1930" fmla="*/ 227556 w 542590"/>
              <a:gd name="connsiteY1930" fmla="*/ 351487 h 1068661"/>
              <a:gd name="connsiteX1931" fmla="*/ 228806 w 542590"/>
              <a:gd name="connsiteY1931" fmla="*/ 356455 h 1068661"/>
              <a:gd name="connsiteX1932" fmla="*/ 230054 w 542590"/>
              <a:gd name="connsiteY1932" fmla="*/ 361422 h 1068661"/>
              <a:gd name="connsiteX1933" fmla="*/ 231304 w 542590"/>
              <a:gd name="connsiteY1933" fmla="*/ 365147 h 1068661"/>
              <a:gd name="connsiteX1934" fmla="*/ 232554 w 542590"/>
              <a:gd name="connsiteY1934" fmla="*/ 367631 h 1068661"/>
              <a:gd name="connsiteX1935" fmla="*/ 235052 w 542590"/>
              <a:gd name="connsiteY1935" fmla="*/ 372598 h 1068661"/>
              <a:gd name="connsiteX1936" fmla="*/ 237550 w 542590"/>
              <a:gd name="connsiteY1936" fmla="*/ 375082 h 1068661"/>
              <a:gd name="connsiteX1937" fmla="*/ 242548 w 542590"/>
              <a:gd name="connsiteY1937" fmla="*/ 376324 h 1068661"/>
              <a:gd name="connsiteX1938" fmla="*/ 247546 w 542590"/>
              <a:gd name="connsiteY1938" fmla="*/ 378808 h 1068661"/>
              <a:gd name="connsiteX1939" fmla="*/ 250044 w 542590"/>
              <a:gd name="connsiteY1939" fmla="*/ 382533 h 1068661"/>
              <a:gd name="connsiteX1940" fmla="*/ 253792 w 542590"/>
              <a:gd name="connsiteY1940" fmla="*/ 386258 h 1068661"/>
              <a:gd name="connsiteX1941" fmla="*/ 258790 w 542590"/>
              <a:gd name="connsiteY1941" fmla="*/ 389984 h 1068661"/>
              <a:gd name="connsiteX1942" fmla="*/ 260038 w 542590"/>
              <a:gd name="connsiteY1942" fmla="*/ 393709 h 1068661"/>
              <a:gd name="connsiteX1943" fmla="*/ 261288 w 542590"/>
              <a:gd name="connsiteY1943" fmla="*/ 399919 h 1068661"/>
              <a:gd name="connsiteX1944" fmla="*/ 261288 w 542590"/>
              <a:gd name="connsiteY1944" fmla="*/ 409853 h 1068661"/>
              <a:gd name="connsiteX1945" fmla="*/ 265036 w 542590"/>
              <a:gd name="connsiteY1945" fmla="*/ 419788 h 1068661"/>
              <a:gd name="connsiteX1946" fmla="*/ 266286 w 542590"/>
              <a:gd name="connsiteY1946" fmla="*/ 423513 h 1068661"/>
              <a:gd name="connsiteX1947" fmla="*/ 267534 w 542590"/>
              <a:gd name="connsiteY1947" fmla="*/ 430964 h 1068661"/>
              <a:gd name="connsiteX1948" fmla="*/ 268784 w 542590"/>
              <a:gd name="connsiteY1948" fmla="*/ 438415 h 1068661"/>
              <a:gd name="connsiteX1949" fmla="*/ 268784 w 542590"/>
              <a:gd name="connsiteY1949" fmla="*/ 444624 h 1068661"/>
              <a:gd name="connsiteX1950" fmla="*/ 270032 w 542590"/>
              <a:gd name="connsiteY1950" fmla="*/ 448350 h 1068661"/>
              <a:gd name="connsiteX1951" fmla="*/ 277528 w 542590"/>
              <a:gd name="connsiteY1951" fmla="*/ 458284 h 1068661"/>
              <a:gd name="connsiteX1952" fmla="*/ 280028 w 542590"/>
              <a:gd name="connsiteY1952" fmla="*/ 460768 h 1068661"/>
              <a:gd name="connsiteX1953" fmla="*/ 281276 w 542590"/>
              <a:gd name="connsiteY1953" fmla="*/ 464494 h 1068661"/>
              <a:gd name="connsiteX1954" fmla="*/ 286274 w 542590"/>
              <a:gd name="connsiteY1954" fmla="*/ 470703 h 1068661"/>
              <a:gd name="connsiteX1955" fmla="*/ 287524 w 542590"/>
              <a:gd name="connsiteY1955" fmla="*/ 471945 h 1068661"/>
              <a:gd name="connsiteX1956" fmla="*/ 295020 w 542590"/>
              <a:gd name="connsiteY1956" fmla="*/ 479396 h 1068661"/>
              <a:gd name="connsiteX1957" fmla="*/ 296268 w 542590"/>
              <a:gd name="connsiteY1957" fmla="*/ 484363 h 1068661"/>
              <a:gd name="connsiteX1958" fmla="*/ 297518 w 542590"/>
              <a:gd name="connsiteY1958" fmla="*/ 490572 h 1068661"/>
              <a:gd name="connsiteX1959" fmla="*/ 295020 w 542590"/>
              <a:gd name="connsiteY1959" fmla="*/ 491814 h 1068661"/>
              <a:gd name="connsiteX1960" fmla="*/ 293770 w 542590"/>
              <a:gd name="connsiteY1960" fmla="*/ 495539 h 1068661"/>
              <a:gd name="connsiteX1961" fmla="*/ 297518 w 542590"/>
              <a:gd name="connsiteY1961" fmla="*/ 495539 h 1068661"/>
              <a:gd name="connsiteX1962" fmla="*/ 300016 w 542590"/>
              <a:gd name="connsiteY1962" fmla="*/ 490572 h 1068661"/>
              <a:gd name="connsiteX1963" fmla="*/ 300016 w 542590"/>
              <a:gd name="connsiteY1963" fmla="*/ 484363 h 1068661"/>
              <a:gd name="connsiteX1964" fmla="*/ 305014 w 542590"/>
              <a:gd name="connsiteY1964" fmla="*/ 481879 h 1068661"/>
              <a:gd name="connsiteX1965" fmla="*/ 306264 w 542590"/>
              <a:gd name="connsiteY1965" fmla="*/ 484363 h 1068661"/>
              <a:gd name="connsiteX1966" fmla="*/ 307512 w 542590"/>
              <a:gd name="connsiteY1966" fmla="*/ 485605 h 1068661"/>
              <a:gd name="connsiteX1967" fmla="*/ 307512 w 542590"/>
              <a:gd name="connsiteY1967" fmla="*/ 488088 h 1068661"/>
              <a:gd name="connsiteX1968" fmla="*/ 308762 w 542590"/>
              <a:gd name="connsiteY1968" fmla="*/ 490572 h 1068661"/>
              <a:gd name="connsiteX1969" fmla="*/ 308762 w 542590"/>
              <a:gd name="connsiteY1969" fmla="*/ 494298 h 1068661"/>
              <a:gd name="connsiteX1970" fmla="*/ 310012 w 542590"/>
              <a:gd name="connsiteY1970" fmla="*/ 501748 h 1068661"/>
              <a:gd name="connsiteX1971" fmla="*/ 308762 w 542590"/>
              <a:gd name="connsiteY1971" fmla="*/ 505474 h 1068661"/>
              <a:gd name="connsiteX1972" fmla="*/ 303764 w 542590"/>
              <a:gd name="connsiteY1972" fmla="*/ 511683 h 1068661"/>
              <a:gd name="connsiteX1973" fmla="*/ 302516 w 542590"/>
              <a:gd name="connsiteY1973" fmla="*/ 514167 h 1068661"/>
              <a:gd name="connsiteX1974" fmla="*/ 301266 w 542590"/>
              <a:gd name="connsiteY1974" fmla="*/ 520376 h 1068661"/>
              <a:gd name="connsiteX1975" fmla="*/ 300016 w 542590"/>
              <a:gd name="connsiteY1975" fmla="*/ 526585 h 1068661"/>
              <a:gd name="connsiteX1976" fmla="*/ 301266 w 542590"/>
              <a:gd name="connsiteY1976" fmla="*/ 531552 h 1068661"/>
              <a:gd name="connsiteX1977" fmla="*/ 301266 w 542590"/>
              <a:gd name="connsiteY1977" fmla="*/ 532794 h 1068661"/>
              <a:gd name="connsiteX1978" fmla="*/ 302516 w 542590"/>
              <a:gd name="connsiteY1978" fmla="*/ 540245 h 1068661"/>
              <a:gd name="connsiteX1979" fmla="*/ 301266 w 542590"/>
              <a:gd name="connsiteY1979" fmla="*/ 545212 h 1068661"/>
              <a:gd name="connsiteX1980" fmla="*/ 297518 w 542590"/>
              <a:gd name="connsiteY1980" fmla="*/ 551422 h 1068661"/>
              <a:gd name="connsiteX1981" fmla="*/ 290022 w 542590"/>
              <a:gd name="connsiteY1981" fmla="*/ 563840 h 1068661"/>
              <a:gd name="connsiteX1982" fmla="*/ 288772 w 542590"/>
              <a:gd name="connsiteY1982" fmla="*/ 566324 h 1068661"/>
              <a:gd name="connsiteX1983" fmla="*/ 281276 w 542590"/>
              <a:gd name="connsiteY1983" fmla="*/ 578742 h 1068661"/>
              <a:gd name="connsiteX1984" fmla="*/ 280028 w 542590"/>
              <a:gd name="connsiteY1984" fmla="*/ 581226 h 1068661"/>
              <a:gd name="connsiteX1985" fmla="*/ 278778 w 542590"/>
              <a:gd name="connsiteY1985" fmla="*/ 583709 h 1068661"/>
              <a:gd name="connsiteX1986" fmla="*/ 276280 w 542590"/>
              <a:gd name="connsiteY1986" fmla="*/ 589918 h 1068661"/>
              <a:gd name="connsiteX1987" fmla="*/ 272532 w 542590"/>
              <a:gd name="connsiteY1987" fmla="*/ 597369 h 1068661"/>
              <a:gd name="connsiteX1988" fmla="*/ 272532 w 542590"/>
              <a:gd name="connsiteY1988" fmla="*/ 599853 h 1068661"/>
              <a:gd name="connsiteX1989" fmla="*/ 270032 w 542590"/>
              <a:gd name="connsiteY1989" fmla="*/ 604820 h 1068661"/>
              <a:gd name="connsiteX1990" fmla="*/ 270032 w 542590"/>
              <a:gd name="connsiteY1990" fmla="*/ 607304 h 1068661"/>
              <a:gd name="connsiteX1991" fmla="*/ 270032 w 542590"/>
              <a:gd name="connsiteY1991" fmla="*/ 611029 h 1068661"/>
              <a:gd name="connsiteX1992" fmla="*/ 268784 w 542590"/>
              <a:gd name="connsiteY1992" fmla="*/ 613513 h 1068661"/>
              <a:gd name="connsiteX1993" fmla="*/ 268784 w 542590"/>
              <a:gd name="connsiteY1993" fmla="*/ 618480 h 1068661"/>
              <a:gd name="connsiteX1994" fmla="*/ 272532 w 542590"/>
              <a:gd name="connsiteY1994" fmla="*/ 623448 h 1068661"/>
              <a:gd name="connsiteX1995" fmla="*/ 272532 w 542590"/>
              <a:gd name="connsiteY1995" fmla="*/ 630899 h 1068661"/>
              <a:gd name="connsiteX1996" fmla="*/ 267534 w 542590"/>
              <a:gd name="connsiteY1996" fmla="*/ 638350 h 1068661"/>
              <a:gd name="connsiteX1997" fmla="*/ 270032 w 542590"/>
              <a:gd name="connsiteY1997" fmla="*/ 642075 h 1068661"/>
              <a:gd name="connsiteX1998" fmla="*/ 272532 w 542590"/>
              <a:gd name="connsiteY1998" fmla="*/ 642075 h 1068661"/>
              <a:gd name="connsiteX1999" fmla="*/ 273780 w 542590"/>
              <a:gd name="connsiteY1999" fmla="*/ 643317 h 1068661"/>
              <a:gd name="connsiteX2000" fmla="*/ 270032 w 542590"/>
              <a:gd name="connsiteY2000" fmla="*/ 649526 h 1068661"/>
              <a:gd name="connsiteX2001" fmla="*/ 267534 w 542590"/>
              <a:gd name="connsiteY2001" fmla="*/ 653252 h 1068661"/>
              <a:gd name="connsiteX2002" fmla="*/ 268784 w 542590"/>
              <a:gd name="connsiteY2002" fmla="*/ 654493 h 1068661"/>
              <a:gd name="connsiteX2003" fmla="*/ 270032 w 542590"/>
              <a:gd name="connsiteY2003" fmla="*/ 654493 h 1068661"/>
              <a:gd name="connsiteX2004" fmla="*/ 271282 w 542590"/>
              <a:gd name="connsiteY2004" fmla="*/ 653252 h 1068661"/>
              <a:gd name="connsiteX2005" fmla="*/ 276280 w 542590"/>
              <a:gd name="connsiteY2005" fmla="*/ 652010 h 1068661"/>
              <a:gd name="connsiteX2006" fmla="*/ 281276 w 542590"/>
              <a:gd name="connsiteY2006" fmla="*/ 655735 h 1068661"/>
              <a:gd name="connsiteX2007" fmla="*/ 286274 w 542590"/>
              <a:gd name="connsiteY2007" fmla="*/ 661944 h 1068661"/>
              <a:gd name="connsiteX2008" fmla="*/ 286274 w 542590"/>
              <a:gd name="connsiteY2008" fmla="*/ 663186 h 1068661"/>
              <a:gd name="connsiteX2009" fmla="*/ 286274 w 542590"/>
              <a:gd name="connsiteY2009" fmla="*/ 665670 h 1068661"/>
              <a:gd name="connsiteX2010" fmla="*/ 286274 w 542590"/>
              <a:gd name="connsiteY2010" fmla="*/ 669395 h 1068661"/>
              <a:gd name="connsiteX2011" fmla="*/ 281276 w 542590"/>
              <a:gd name="connsiteY2011" fmla="*/ 675604 h 1068661"/>
              <a:gd name="connsiteX2012" fmla="*/ 280028 w 542590"/>
              <a:gd name="connsiteY2012" fmla="*/ 676846 h 1068661"/>
              <a:gd name="connsiteX2013" fmla="*/ 278778 w 542590"/>
              <a:gd name="connsiteY2013" fmla="*/ 675604 h 1068661"/>
              <a:gd name="connsiteX2014" fmla="*/ 272532 w 542590"/>
              <a:gd name="connsiteY2014" fmla="*/ 670637 h 1068661"/>
              <a:gd name="connsiteX2015" fmla="*/ 268784 w 542590"/>
              <a:gd name="connsiteY2015" fmla="*/ 665670 h 1068661"/>
              <a:gd name="connsiteX2016" fmla="*/ 263786 w 542590"/>
              <a:gd name="connsiteY2016" fmla="*/ 661944 h 1068661"/>
              <a:gd name="connsiteX2017" fmla="*/ 263786 w 542590"/>
              <a:gd name="connsiteY2017" fmla="*/ 660702 h 1068661"/>
              <a:gd name="connsiteX2018" fmla="*/ 263786 w 542590"/>
              <a:gd name="connsiteY2018" fmla="*/ 658219 h 1068661"/>
              <a:gd name="connsiteX2019" fmla="*/ 261288 w 542590"/>
              <a:gd name="connsiteY2019" fmla="*/ 654493 h 1068661"/>
              <a:gd name="connsiteX2020" fmla="*/ 256290 w 542590"/>
              <a:gd name="connsiteY2020" fmla="*/ 649526 h 1068661"/>
              <a:gd name="connsiteX2021" fmla="*/ 255042 w 542590"/>
              <a:gd name="connsiteY2021" fmla="*/ 649526 h 1068661"/>
              <a:gd name="connsiteX2022" fmla="*/ 256290 w 542590"/>
              <a:gd name="connsiteY2022" fmla="*/ 645801 h 1068661"/>
              <a:gd name="connsiteX2023" fmla="*/ 257540 w 542590"/>
              <a:gd name="connsiteY2023" fmla="*/ 644559 h 1068661"/>
              <a:gd name="connsiteX2024" fmla="*/ 255042 w 542590"/>
              <a:gd name="connsiteY2024" fmla="*/ 638350 h 1068661"/>
              <a:gd name="connsiteX2025" fmla="*/ 248794 w 542590"/>
              <a:gd name="connsiteY2025" fmla="*/ 627173 h 1068661"/>
              <a:gd name="connsiteX2026" fmla="*/ 247546 w 542590"/>
              <a:gd name="connsiteY2026" fmla="*/ 617239 h 1068661"/>
              <a:gd name="connsiteX2027" fmla="*/ 250044 w 542590"/>
              <a:gd name="connsiteY2027" fmla="*/ 612271 h 1068661"/>
              <a:gd name="connsiteX2028" fmla="*/ 253792 w 542590"/>
              <a:gd name="connsiteY2028" fmla="*/ 606062 h 1068661"/>
              <a:gd name="connsiteX2029" fmla="*/ 256290 w 542590"/>
              <a:gd name="connsiteY2029" fmla="*/ 597369 h 1068661"/>
              <a:gd name="connsiteX2030" fmla="*/ 257540 w 542590"/>
              <a:gd name="connsiteY2030" fmla="*/ 593644 h 1068661"/>
              <a:gd name="connsiteX2031" fmla="*/ 257540 w 542590"/>
              <a:gd name="connsiteY2031" fmla="*/ 591160 h 1068661"/>
              <a:gd name="connsiteX2032" fmla="*/ 258790 w 542590"/>
              <a:gd name="connsiteY2032" fmla="*/ 587435 h 1068661"/>
              <a:gd name="connsiteX2033" fmla="*/ 257540 w 542590"/>
              <a:gd name="connsiteY2033" fmla="*/ 570049 h 1068661"/>
              <a:gd name="connsiteX2034" fmla="*/ 258790 w 542590"/>
              <a:gd name="connsiteY2034" fmla="*/ 565082 h 1068661"/>
              <a:gd name="connsiteX2035" fmla="*/ 258790 w 542590"/>
              <a:gd name="connsiteY2035" fmla="*/ 556389 h 1068661"/>
              <a:gd name="connsiteX2036" fmla="*/ 258790 w 542590"/>
              <a:gd name="connsiteY2036" fmla="*/ 553905 h 1068661"/>
              <a:gd name="connsiteX2037" fmla="*/ 257540 w 542590"/>
              <a:gd name="connsiteY2037" fmla="*/ 545212 h 1068661"/>
              <a:gd name="connsiteX2038" fmla="*/ 261288 w 542590"/>
              <a:gd name="connsiteY2038" fmla="*/ 536520 h 1068661"/>
              <a:gd name="connsiteX2039" fmla="*/ 261288 w 542590"/>
              <a:gd name="connsiteY2039" fmla="*/ 534036 h 1068661"/>
              <a:gd name="connsiteX2040" fmla="*/ 261288 w 542590"/>
              <a:gd name="connsiteY2040" fmla="*/ 527827 h 1068661"/>
              <a:gd name="connsiteX2041" fmla="*/ 258790 w 542590"/>
              <a:gd name="connsiteY2041" fmla="*/ 526585 h 1068661"/>
              <a:gd name="connsiteX2042" fmla="*/ 256290 w 542590"/>
              <a:gd name="connsiteY2042" fmla="*/ 529069 h 1068661"/>
              <a:gd name="connsiteX2043" fmla="*/ 256290 w 542590"/>
              <a:gd name="connsiteY2043" fmla="*/ 532794 h 1068661"/>
              <a:gd name="connsiteX2044" fmla="*/ 256290 w 542590"/>
              <a:gd name="connsiteY2044" fmla="*/ 543971 h 1068661"/>
              <a:gd name="connsiteX2045" fmla="*/ 256290 w 542590"/>
              <a:gd name="connsiteY2045" fmla="*/ 546454 h 1068661"/>
              <a:gd name="connsiteX2046" fmla="*/ 255042 w 542590"/>
              <a:gd name="connsiteY2046" fmla="*/ 548938 h 1068661"/>
              <a:gd name="connsiteX2047" fmla="*/ 255042 w 542590"/>
              <a:gd name="connsiteY2047" fmla="*/ 553905 h 1068661"/>
              <a:gd name="connsiteX2048" fmla="*/ 248794 w 542590"/>
              <a:gd name="connsiteY2048" fmla="*/ 553905 h 1068661"/>
              <a:gd name="connsiteX2049" fmla="*/ 243798 w 542590"/>
              <a:gd name="connsiteY2049" fmla="*/ 551422 h 1068661"/>
              <a:gd name="connsiteX2050" fmla="*/ 233802 w 542590"/>
              <a:gd name="connsiteY2050" fmla="*/ 546454 h 1068661"/>
              <a:gd name="connsiteX2051" fmla="*/ 222558 w 542590"/>
              <a:gd name="connsiteY2051" fmla="*/ 540245 h 1068661"/>
              <a:gd name="connsiteX2052" fmla="*/ 220060 w 542590"/>
              <a:gd name="connsiteY2052" fmla="*/ 539003 h 1068661"/>
              <a:gd name="connsiteX2053" fmla="*/ 215062 w 542590"/>
              <a:gd name="connsiteY2053" fmla="*/ 531552 h 1068661"/>
              <a:gd name="connsiteX2054" fmla="*/ 211314 w 542590"/>
              <a:gd name="connsiteY2054" fmla="*/ 526585 h 1068661"/>
              <a:gd name="connsiteX2055" fmla="*/ 208816 w 542590"/>
              <a:gd name="connsiteY2055" fmla="*/ 520376 h 1068661"/>
              <a:gd name="connsiteX2056" fmla="*/ 202570 w 542590"/>
              <a:gd name="connsiteY2056" fmla="*/ 512925 h 1068661"/>
              <a:gd name="connsiteX2057" fmla="*/ 198822 w 542590"/>
              <a:gd name="connsiteY2057" fmla="*/ 500507 h 1068661"/>
              <a:gd name="connsiteX2058" fmla="*/ 197572 w 542590"/>
              <a:gd name="connsiteY2058" fmla="*/ 499265 h 1068661"/>
              <a:gd name="connsiteX2059" fmla="*/ 197572 w 542590"/>
              <a:gd name="connsiteY2059" fmla="*/ 495539 h 1068661"/>
              <a:gd name="connsiteX2060" fmla="*/ 196322 w 542590"/>
              <a:gd name="connsiteY2060" fmla="*/ 493056 h 1068661"/>
              <a:gd name="connsiteX2061" fmla="*/ 192574 w 542590"/>
              <a:gd name="connsiteY2061" fmla="*/ 489330 h 1068661"/>
              <a:gd name="connsiteX2062" fmla="*/ 191326 w 542590"/>
              <a:gd name="connsiteY2062" fmla="*/ 486847 h 1068661"/>
              <a:gd name="connsiteX2063" fmla="*/ 190076 w 542590"/>
              <a:gd name="connsiteY2063" fmla="*/ 483121 h 1068661"/>
              <a:gd name="connsiteX2064" fmla="*/ 188826 w 542590"/>
              <a:gd name="connsiteY2064" fmla="*/ 479396 h 1068661"/>
              <a:gd name="connsiteX2065" fmla="*/ 188826 w 542590"/>
              <a:gd name="connsiteY2065" fmla="*/ 469461 h 1068661"/>
              <a:gd name="connsiteX2066" fmla="*/ 188826 w 542590"/>
              <a:gd name="connsiteY2066" fmla="*/ 464494 h 1068661"/>
              <a:gd name="connsiteX2067" fmla="*/ 188826 w 542590"/>
              <a:gd name="connsiteY2067" fmla="*/ 462010 h 1068661"/>
              <a:gd name="connsiteX2068" fmla="*/ 187578 w 542590"/>
              <a:gd name="connsiteY2068" fmla="*/ 458284 h 1068661"/>
              <a:gd name="connsiteX2069" fmla="*/ 186328 w 542590"/>
              <a:gd name="connsiteY2069" fmla="*/ 454559 h 1068661"/>
              <a:gd name="connsiteX2070" fmla="*/ 167588 w 542590"/>
              <a:gd name="connsiteY2070" fmla="*/ 403644 h 1068661"/>
              <a:gd name="connsiteX2071" fmla="*/ 170086 w 542590"/>
              <a:gd name="connsiteY2071" fmla="*/ 396193 h 1068661"/>
              <a:gd name="connsiteX2072" fmla="*/ 170086 w 542590"/>
              <a:gd name="connsiteY2072" fmla="*/ 392468 h 1068661"/>
              <a:gd name="connsiteX2073" fmla="*/ 170086 w 542590"/>
              <a:gd name="connsiteY2073" fmla="*/ 388742 h 1068661"/>
              <a:gd name="connsiteX2074" fmla="*/ 172586 w 542590"/>
              <a:gd name="connsiteY2074" fmla="*/ 386258 h 1068661"/>
              <a:gd name="connsiteX2075" fmla="*/ 175084 w 542590"/>
              <a:gd name="connsiteY2075" fmla="*/ 388742 h 1068661"/>
              <a:gd name="connsiteX2076" fmla="*/ 178832 w 542590"/>
              <a:gd name="connsiteY2076" fmla="*/ 393709 h 1068661"/>
              <a:gd name="connsiteX2077" fmla="*/ 181330 w 542590"/>
              <a:gd name="connsiteY2077" fmla="*/ 397435 h 1068661"/>
              <a:gd name="connsiteX2078" fmla="*/ 183830 w 542590"/>
              <a:gd name="connsiteY2078" fmla="*/ 397435 h 1068661"/>
              <a:gd name="connsiteX2079" fmla="*/ 183830 w 542590"/>
              <a:gd name="connsiteY2079" fmla="*/ 393709 h 1068661"/>
              <a:gd name="connsiteX2080" fmla="*/ 178832 w 542590"/>
              <a:gd name="connsiteY2080" fmla="*/ 388742 h 1068661"/>
              <a:gd name="connsiteX2081" fmla="*/ 178832 w 542590"/>
              <a:gd name="connsiteY2081" fmla="*/ 386258 h 1068661"/>
              <a:gd name="connsiteX2082" fmla="*/ 176334 w 542590"/>
              <a:gd name="connsiteY2082" fmla="*/ 382533 h 1068661"/>
              <a:gd name="connsiteX2083" fmla="*/ 168838 w 542590"/>
              <a:gd name="connsiteY2083" fmla="*/ 345278 h 1068661"/>
              <a:gd name="connsiteX2084" fmla="*/ 165090 w 542590"/>
              <a:gd name="connsiteY2084" fmla="*/ 315474 h 1068661"/>
              <a:gd name="connsiteX2085" fmla="*/ 162590 w 542590"/>
              <a:gd name="connsiteY2085" fmla="*/ 309265 h 1068661"/>
              <a:gd name="connsiteX2086" fmla="*/ 157594 w 542590"/>
              <a:gd name="connsiteY2086" fmla="*/ 309265 h 1068661"/>
              <a:gd name="connsiteX2087" fmla="*/ 147598 w 542590"/>
              <a:gd name="connsiteY2087" fmla="*/ 317958 h 1068661"/>
              <a:gd name="connsiteX2088" fmla="*/ 146350 w 542590"/>
              <a:gd name="connsiteY2088" fmla="*/ 320442 h 1068661"/>
              <a:gd name="connsiteX2089" fmla="*/ 147598 w 542590"/>
              <a:gd name="connsiteY2089" fmla="*/ 327893 h 1068661"/>
              <a:gd name="connsiteX2090" fmla="*/ 152596 w 542590"/>
              <a:gd name="connsiteY2090" fmla="*/ 357696 h 1068661"/>
              <a:gd name="connsiteX2091" fmla="*/ 162590 w 542590"/>
              <a:gd name="connsiteY2091" fmla="*/ 392468 h 1068661"/>
              <a:gd name="connsiteX2092" fmla="*/ 165090 w 542590"/>
              <a:gd name="connsiteY2092" fmla="*/ 398677 h 1068661"/>
              <a:gd name="connsiteX2093" fmla="*/ 165090 w 542590"/>
              <a:gd name="connsiteY2093" fmla="*/ 402402 h 1068661"/>
              <a:gd name="connsiteX2094" fmla="*/ 166338 w 542590"/>
              <a:gd name="connsiteY2094" fmla="*/ 413579 h 1068661"/>
              <a:gd name="connsiteX2095" fmla="*/ 160092 w 542590"/>
              <a:gd name="connsiteY2095" fmla="*/ 413579 h 1068661"/>
              <a:gd name="connsiteX2096" fmla="*/ 158842 w 542590"/>
              <a:gd name="connsiteY2096" fmla="*/ 408611 h 1068661"/>
              <a:gd name="connsiteX2097" fmla="*/ 141352 w 542590"/>
              <a:gd name="connsiteY2097" fmla="*/ 334102 h 1068661"/>
              <a:gd name="connsiteX2098" fmla="*/ 140102 w 542590"/>
              <a:gd name="connsiteY2098" fmla="*/ 329134 h 1068661"/>
              <a:gd name="connsiteX2099" fmla="*/ 137604 w 542590"/>
              <a:gd name="connsiteY2099" fmla="*/ 329134 h 1068661"/>
              <a:gd name="connsiteX2100" fmla="*/ 133856 w 542590"/>
              <a:gd name="connsiteY2100" fmla="*/ 329134 h 1068661"/>
              <a:gd name="connsiteX2101" fmla="*/ 131358 w 542590"/>
              <a:gd name="connsiteY2101" fmla="*/ 327893 h 1068661"/>
              <a:gd name="connsiteX2102" fmla="*/ 128858 w 542590"/>
              <a:gd name="connsiteY2102" fmla="*/ 324167 h 1068661"/>
              <a:gd name="connsiteX2103" fmla="*/ 131358 w 542590"/>
              <a:gd name="connsiteY2103" fmla="*/ 321683 h 1068661"/>
              <a:gd name="connsiteX2104" fmla="*/ 136354 w 542590"/>
              <a:gd name="connsiteY2104" fmla="*/ 317958 h 1068661"/>
              <a:gd name="connsiteX2105" fmla="*/ 137604 w 542590"/>
              <a:gd name="connsiteY2105" fmla="*/ 316716 h 1068661"/>
              <a:gd name="connsiteX2106" fmla="*/ 140102 w 542590"/>
              <a:gd name="connsiteY2106" fmla="*/ 315474 h 1068661"/>
              <a:gd name="connsiteX2107" fmla="*/ 143850 w 542590"/>
              <a:gd name="connsiteY2107" fmla="*/ 312991 h 1068661"/>
              <a:gd name="connsiteX2108" fmla="*/ 147598 w 542590"/>
              <a:gd name="connsiteY2108" fmla="*/ 309265 h 1068661"/>
              <a:gd name="connsiteX2109" fmla="*/ 146350 w 542590"/>
              <a:gd name="connsiteY2109" fmla="*/ 303056 h 1068661"/>
              <a:gd name="connsiteX2110" fmla="*/ 146350 w 542590"/>
              <a:gd name="connsiteY2110" fmla="*/ 300572 h 1068661"/>
              <a:gd name="connsiteX2111" fmla="*/ 145100 w 542590"/>
              <a:gd name="connsiteY2111" fmla="*/ 298089 h 1068661"/>
              <a:gd name="connsiteX2112" fmla="*/ 145100 w 542590"/>
              <a:gd name="connsiteY2112" fmla="*/ 291880 h 1068661"/>
              <a:gd name="connsiteX2113" fmla="*/ 145100 w 542590"/>
              <a:gd name="connsiteY2113" fmla="*/ 290638 h 1068661"/>
              <a:gd name="connsiteX2114" fmla="*/ 145100 w 542590"/>
              <a:gd name="connsiteY2114" fmla="*/ 288154 h 1068661"/>
              <a:gd name="connsiteX2115" fmla="*/ 141352 w 542590"/>
              <a:gd name="connsiteY2115" fmla="*/ 280703 h 1068661"/>
              <a:gd name="connsiteX2116" fmla="*/ 140102 w 542590"/>
              <a:gd name="connsiteY2116" fmla="*/ 279461 h 1068661"/>
              <a:gd name="connsiteX2117" fmla="*/ 136354 w 542590"/>
              <a:gd name="connsiteY2117" fmla="*/ 273252 h 1068661"/>
              <a:gd name="connsiteX2118" fmla="*/ 133856 w 542590"/>
              <a:gd name="connsiteY2118" fmla="*/ 272010 h 1068661"/>
              <a:gd name="connsiteX2119" fmla="*/ 132606 w 542590"/>
              <a:gd name="connsiteY2119" fmla="*/ 268285 h 1068661"/>
              <a:gd name="connsiteX2120" fmla="*/ 135106 w 542590"/>
              <a:gd name="connsiteY2120" fmla="*/ 267043 h 1068661"/>
              <a:gd name="connsiteX2121" fmla="*/ 145100 w 542590"/>
              <a:gd name="connsiteY2121" fmla="*/ 276978 h 1068661"/>
              <a:gd name="connsiteX2122" fmla="*/ 148848 w 542590"/>
              <a:gd name="connsiteY2122" fmla="*/ 281945 h 1068661"/>
              <a:gd name="connsiteX2123" fmla="*/ 150098 w 542590"/>
              <a:gd name="connsiteY2123" fmla="*/ 286912 h 1068661"/>
              <a:gd name="connsiteX2124" fmla="*/ 150098 w 542590"/>
              <a:gd name="connsiteY2124" fmla="*/ 293121 h 1068661"/>
              <a:gd name="connsiteX2125" fmla="*/ 151346 w 542590"/>
              <a:gd name="connsiteY2125" fmla="*/ 294363 h 1068661"/>
              <a:gd name="connsiteX2126" fmla="*/ 151346 w 542590"/>
              <a:gd name="connsiteY2126" fmla="*/ 300572 h 1068661"/>
              <a:gd name="connsiteX2127" fmla="*/ 153846 w 542590"/>
              <a:gd name="connsiteY2127" fmla="*/ 304298 h 1068661"/>
              <a:gd name="connsiteX2128" fmla="*/ 153846 w 542590"/>
              <a:gd name="connsiteY2128" fmla="*/ 305540 h 1068661"/>
              <a:gd name="connsiteX2129" fmla="*/ 156344 w 542590"/>
              <a:gd name="connsiteY2129" fmla="*/ 305540 h 1068661"/>
              <a:gd name="connsiteX2130" fmla="*/ 161342 w 542590"/>
              <a:gd name="connsiteY2130" fmla="*/ 301814 h 1068661"/>
              <a:gd name="connsiteX2131" fmla="*/ 162590 w 542590"/>
              <a:gd name="connsiteY2131" fmla="*/ 300572 h 1068661"/>
              <a:gd name="connsiteX2132" fmla="*/ 160092 w 542590"/>
              <a:gd name="connsiteY2132" fmla="*/ 300572 h 1068661"/>
              <a:gd name="connsiteX2133" fmla="*/ 156344 w 542590"/>
              <a:gd name="connsiteY2133" fmla="*/ 300572 h 1068661"/>
              <a:gd name="connsiteX2134" fmla="*/ 153846 w 542590"/>
              <a:gd name="connsiteY2134" fmla="*/ 296847 h 1068661"/>
              <a:gd name="connsiteX2135" fmla="*/ 153846 w 542590"/>
              <a:gd name="connsiteY2135" fmla="*/ 294363 h 1068661"/>
              <a:gd name="connsiteX2136" fmla="*/ 153846 w 542590"/>
              <a:gd name="connsiteY2136" fmla="*/ 289396 h 1068661"/>
              <a:gd name="connsiteX2137" fmla="*/ 150098 w 542590"/>
              <a:gd name="connsiteY2137" fmla="*/ 278219 h 1068661"/>
              <a:gd name="connsiteX2138" fmla="*/ 145100 w 542590"/>
              <a:gd name="connsiteY2138" fmla="*/ 272010 h 1068661"/>
              <a:gd name="connsiteX2139" fmla="*/ 140102 w 542590"/>
              <a:gd name="connsiteY2139" fmla="*/ 268285 h 1068661"/>
              <a:gd name="connsiteX2140" fmla="*/ 135106 w 542590"/>
              <a:gd name="connsiteY2140" fmla="*/ 264559 h 1068661"/>
              <a:gd name="connsiteX2141" fmla="*/ 135106 w 542590"/>
              <a:gd name="connsiteY2141" fmla="*/ 257108 h 1068661"/>
              <a:gd name="connsiteX2142" fmla="*/ 137604 w 542590"/>
              <a:gd name="connsiteY2142" fmla="*/ 250899 h 1068661"/>
              <a:gd name="connsiteX2143" fmla="*/ 143850 w 542590"/>
              <a:gd name="connsiteY2143" fmla="*/ 245932 h 1068661"/>
              <a:gd name="connsiteX2144" fmla="*/ 148848 w 542590"/>
              <a:gd name="connsiteY2144" fmla="*/ 242206 h 1068661"/>
              <a:gd name="connsiteX2145" fmla="*/ 153846 w 542590"/>
              <a:gd name="connsiteY2145" fmla="*/ 238481 h 1068661"/>
              <a:gd name="connsiteX2146" fmla="*/ 161342 w 542590"/>
              <a:gd name="connsiteY2146" fmla="*/ 234755 h 1068661"/>
              <a:gd name="connsiteX2147" fmla="*/ 166338 w 542590"/>
              <a:gd name="connsiteY2147" fmla="*/ 229788 h 1068661"/>
              <a:gd name="connsiteX2148" fmla="*/ 165090 w 542590"/>
              <a:gd name="connsiteY2148" fmla="*/ 227304 h 1068661"/>
              <a:gd name="connsiteX2149" fmla="*/ 161342 w 542590"/>
              <a:gd name="connsiteY2149" fmla="*/ 229788 h 1068661"/>
              <a:gd name="connsiteX2150" fmla="*/ 153846 w 542590"/>
              <a:gd name="connsiteY2150" fmla="*/ 229788 h 1068661"/>
              <a:gd name="connsiteX2151" fmla="*/ 151346 w 542590"/>
              <a:gd name="connsiteY2151" fmla="*/ 228546 h 1068661"/>
              <a:gd name="connsiteX2152" fmla="*/ 146350 w 542590"/>
              <a:gd name="connsiteY2152" fmla="*/ 221095 h 1068661"/>
              <a:gd name="connsiteX2153" fmla="*/ 142602 w 542590"/>
              <a:gd name="connsiteY2153" fmla="*/ 218612 h 1068661"/>
              <a:gd name="connsiteX2154" fmla="*/ 140102 w 542590"/>
              <a:gd name="connsiteY2154" fmla="*/ 216128 h 1068661"/>
              <a:gd name="connsiteX2155" fmla="*/ 140102 w 542590"/>
              <a:gd name="connsiteY2155" fmla="*/ 212402 h 1068661"/>
              <a:gd name="connsiteX2156" fmla="*/ 143850 w 542590"/>
              <a:gd name="connsiteY2156" fmla="*/ 211161 h 1068661"/>
              <a:gd name="connsiteX2157" fmla="*/ 146350 w 542590"/>
              <a:gd name="connsiteY2157" fmla="*/ 212402 h 1068661"/>
              <a:gd name="connsiteX2158" fmla="*/ 143850 w 542590"/>
              <a:gd name="connsiteY2158" fmla="*/ 216128 h 1068661"/>
              <a:gd name="connsiteX2159" fmla="*/ 147598 w 542590"/>
              <a:gd name="connsiteY2159" fmla="*/ 213644 h 1068661"/>
              <a:gd name="connsiteX2160" fmla="*/ 146350 w 542590"/>
              <a:gd name="connsiteY2160" fmla="*/ 212402 h 1068661"/>
              <a:gd name="connsiteX2161" fmla="*/ 150098 w 542590"/>
              <a:gd name="connsiteY2161" fmla="*/ 208677 h 1068661"/>
              <a:gd name="connsiteX2162" fmla="*/ 151346 w 542590"/>
              <a:gd name="connsiteY2162" fmla="*/ 204952 h 1068661"/>
              <a:gd name="connsiteX2163" fmla="*/ 152596 w 542590"/>
              <a:gd name="connsiteY2163" fmla="*/ 203710 h 1068661"/>
              <a:gd name="connsiteX2164" fmla="*/ 150098 w 542590"/>
              <a:gd name="connsiteY2164" fmla="*/ 198742 h 1068661"/>
              <a:gd name="connsiteX2165" fmla="*/ 150098 w 542590"/>
              <a:gd name="connsiteY2165" fmla="*/ 197501 h 1068661"/>
              <a:gd name="connsiteX2166" fmla="*/ 150098 w 542590"/>
              <a:gd name="connsiteY2166" fmla="*/ 192533 h 1068661"/>
              <a:gd name="connsiteX2167" fmla="*/ 151346 w 542590"/>
              <a:gd name="connsiteY2167" fmla="*/ 190050 h 1068661"/>
              <a:gd name="connsiteX2168" fmla="*/ 156344 w 542590"/>
              <a:gd name="connsiteY2168" fmla="*/ 182599 h 1068661"/>
              <a:gd name="connsiteX2169" fmla="*/ 162590 w 542590"/>
              <a:gd name="connsiteY2169" fmla="*/ 177631 h 1068661"/>
              <a:gd name="connsiteX2170" fmla="*/ 167588 w 542590"/>
              <a:gd name="connsiteY2170" fmla="*/ 176389 h 1068661"/>
              <a:gd name="connsiteX2171" fmla="*/ 168838 w 542590"/>
              <a:gd name="connsiteY2171" fmla="*/ 176389 h 1068661"/>
              <a:gd name="connsiteX2172" fmla="*/ 173834 w 542590"/>
              <a:gd name="connsiteY2172" fmla="*/ 178873 h 1068661"/>
              <a:gd name="connsiteX2173" fmla="*/ 177582 w 542590"/>
              <a:gd name="connsiteY2173" fmla="*/ 176389 h 1068661"/>
              <a:gd name="connsiteX2174" fmla="*/ 181330 w 542590"/>
              <a:gd name="connsiteY2174" fmla="*/ 176389 h 1068661"/>
              <a:gd name="connsiteX2175" fmla="*/ 185078 w 542590"/>
              <a:gd name="connsiteY2175" fmla="*/ 176389 h 1068661"/>
              <a:gd name="connsiteX2176" fmla="*/ 185078 w 542590"/>
              <a:gd name="connsiteY2176" fmla="*/ 173906 h 1068661"/>
              <a:gd name="connsiteX2177" fmla="*/ 185078 w 542590"/>
              <a:gd name="connsiteY2177" fmla="*/ 171422 h 1068661"/>
              <a:gd name="connsiteX2178" fmla="*/ 192574 w 542590"/>
              <a:gd name="connsiteY2178" fmla="*/ 166455 h 1068661"/>
              <a:gd name="connsiteX2179" fmla="*/ 193824 w 542590"/>
              <a:gd name="connsiteY2179" fmla="*/ 165213 h 1068661"/>
              <a:gd name="connsiteX2180" fmla="*/ 197572 w 542590"/>
              <a:gd name="connsiteY2180" fmla="*/ 162729 h 1068661"/>
              <a:gd name="connsiteX2181" fmla="*/ 195074 w 542590"/>
              <a:gd name="connsiteY2181" fmla="*/ 161488 h 1068661"/>
              <a:gd name="connsiteX2182" fmla="*/ 193824 w 542590"/>
              <a:gd name="connsiteY2182" fmla="*/ 161488 h 1068661"/>
              <a:gd name="connsiteX2183" fmla="*/ 191326 w 542590"/>
              <a:gd name="connsiteY2183" fmla="*/ 161488 h 1068661"/>
              <a:gd name="connsiteX2184" fmla="*/ 191326 w 542590"/>
              <a:gd name="connsiteY2184" fmla="*/ 162729 h 1068661"/>
              <a:gd name="connsiteX2185" fmla="*/ 187578 w 542590"/>
              <a:gd name="connsiteY2185" fmla="*/ 165213 h 1068661"/>
              <a:gd name="connsiteX2186" fmla="*/ 181330 w 542590"/>
              <a:gd name="connsiteY2186" fmla="*/ 168938 h 1068661"/>
              <a:gd name="connsiteX2187" fmla="*/ 176334 w 542590"/>
              <a:gd name="connsiteY2187" fmla="*/ 172664 h 1068661"/>
              <a:gd name="connsiteX2188" fmla="*/ 171336 w 542590"/>
              <a:gd name="connsiteY2188" fmla="*/ 170180 h 1068661"/>
              <a:gd name="connsiteX2189" fmla="*/ 172586 w 542590"/>
              <a:gd name="connsiteY2189" fmla="*/ 167697 h 1068661"/>
              <a:gd name="connsiteX2190" fmla="*/ 172586 w 542590"/>
              <a:gd name="connsiteY2190" fmla="*/ 157762 h 1068661"/>
              <a:gd name="connsiteX2191" fmla="*/ 175084 w 542590"/>
              <a:gd name="connsiteY2191" fmla="*/ 147827 h 1068661"/>
              <a:gd name="connsiteX2192" fmla="*/ 195074 w 542590"/>
              <a:gd name="connsiteY2192" fmla="*/ 135409 h 1068661"/>
              <a:gd name="connsiteX2193" fmla="*/ 361234 w 542590"/>
              <a:gd name="connsiteY2193" fmla="*/ 1292 h 1068661"/>
              <a:gd name="connsiteX2194" fmla="*/ 368730 w 542590"/>
              <a:gd name="connsiteY2194" fmla="*/ 3775 h 1068661"/>
              <a:gd name="connsiteX2195" fmla="*/ 391218 w 542590"/>
              <a:gd name="connsiteY2195" fmla="*/ 52207 h 1068661"/>
              <a:gd name="connsiteX2196" fmla="*/ 382472 w 542590"/>
              <a:gd name="connsiteY2196" fmla="*/ 57174 h 1068661"/>
              <a:gd name="connsiteX2197" fmla="*/ 374976 w 542590"/>
              <a:gd name="connsiteY2197" fmla="*/ 42272 h 1068661"/>
              <a:gd name="connsiteX2198" fmla="*/ 367480 w 542590"/>
              <a:gd name="connsiteY2198" fmla="*/ 42272 h 1068661"/>
              <a:gd name="connsiteX2199" fmla="*/ 346242 w 542590"/>
              <a:gd name="connsiteY2199" fmla="*/ 57174 h 1068661"/>
              <a:gd name="connsiteX2200" fmla="*/ 313760 w 542590"/>
              <a:gd name="connsiteY2200" fmla="*/ 82010 h 1068661"/>
              <a:gd name="connsiteX2201" fmla="*/ 276280 w 542590"/>
              <a:gd name="connsiteY2201" fmla="*/ 108089 h 1068661"/>
              <a:gd name="connsiteX2202" fmla="*/ 238800 w 542590"/>
              <a:gd name="connsiteY2202" fmla="*/ 132925 h 1068661"/>
              <a:gd name="connsiteX2203" fmla="*/ 222558 w 542590"/>
              <a:gd name="connsiteY2203" fmla="*/ 141618 h 1068661"/>
              <a:gd name="connsiteX2204" fmla="*/ 218810 w 542590"/>
              <a:gd name="connsiteY2204" fmla="*/ 140376 h 1068661"/>
              <a:gd name="connsiteX2205" fmla="*/ 220060 w 542590"/>
              <a:gd name="connsiteY2205" fmla="*/ 135409 h 1068661"/>
              <a:gd name="connsiteX2206" fmla="*/ 232554 w 542590"/>
              <a:gd name="connsiteY2206" fmla="*/ 126716 h 1068661"/>
              <a:gd name="connsiteX2207" fmla="*/ 270032 w 542590"/>
              <a:gd name="connsiteY2207" fmla="*/ 101880 h 1068661"/>
              <a:gd name="connsiteX2208" fmla="*/ 308762 w 542590"/>
              <a:gd name="connsiteY2208" fmla="*/ 75801 h 1068661"/>
              <a:gd name="connsiteX2209" fmla="*/ 342494 w 542590"/>
              <a:gd name="connsiteY2209" fmla="*/ 50965 h 1068661"/>
              <a:gd name="connsiteX2210" fmla="*/ 358736 w 542590"/>
              <a:gd name="connsiteY2210" fmla="*/ 38547 h 1068661"/>
              <a:gd name="connsiteX2211" fmla="*/ 366232 w 542590"/>
              <a:gd name="connsiteY2211" fmla="*/ 29854 h 1068661"/>
              <a:gd name="connsiteX2212" fmla="*/ 364982 w 542590"/>
              <a:gd name="connsiteY2212" fmla="*/ 23645 h 1068661"/>
              <a:gd name="connsiteX2213" fmla="*/ 358736 w 542590"/>
              <a:gd name="connsiteY2213" fmla="*/ 9984 h 1068661"/>
              <a:gd name="connsiteX2214" fmla="*/ 358736 w 542590"/>
              <a:gd name="connsiteY2214" fmla="*/ 6259 h 1068661"/>
              <a:gd name="connsiteX2215" fmla="*/ 361234 w 542590"/>
              <a:gd name="connsiteY2215" fmla="*/ 1292 h 106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</a:cxnLst>
            <a:rect l="l" t="t" r="r" b="b"/>
            <a:pathLst>
              <a:path w="542590" h="1068661">
                <a:moveTo>
                  <a:pt x="330340" y="1033000"/>
                </a:moveTo>
                <a:lnTo>
                  <a:pt x="325036" y="1046981"/>
                </a:lnTo>
                <a:lnTo>
                  <a:pt x="335644" y="1046981"/>
                </a:lnTo>
                <a:close/>
                <a:moveTo>
                  <a:pt x="94140" y="1033000"/>
                </a:moveTo>
                <a:lnTo>
                  <a:pt x="87510" y="1046981"/>
                </a:lnTo>
                <a:lnTo>
                  <a:pt x="99444" y="1046981"/>
                </a:lnTo>
                <a:close/>
                <a:moveTo>
                  <a:pt x="455464" y="1027301"/>
                </a:moveTo>
                <a:lnTo>
                  <a:pt x="464620" y="1027301"/>
                </a:lnTo>
                <a:lnTo>
                  <a:pt x="464620" y="1040226"/>
                </a:lnTo>
                <a:lnTo>
                  <a:pt x="462332" y="1040226"/>
                </a:lnTo>
                <a:cubicBezTo>
                  <a:pt x="462332" y="1038934"/>
                  <a:pt x="462332" y="1037641"/>
                  <a:pt x="462332" y="1036349"/>
                </a:cubicBezTo>
                <a:cubicBezTo>
                  <a:pt x="462332" y="1035056"/>
                  <a:pt x="462332" y="1033764"/>
                  <a:pt x="461186" y="1032471"/>
                </a:cubicBezTo>
                <a:cubicBezTo>
                  <a:pt x="460042" y="1031179"/>
                  <a:pt x="458898" y="1029886"/>
                  <a:pt x="458898" y="1029886"/>
                </a:cubicBezTo>
                <a:cubicBezTo>
                  <a:pt x="457754" y="1028594"/>
                  <a:pt x="456610" y="1027301"/>
                  <a:pt x="455464" y="1027301"/>
                </a:cubicBezTo>
                <a:close/>
                <a:moveTo>
                  <a:pt x="439444" y="1027301"/>
                </a:moveTo>
                <a:lnTo>
                  <a:pt x="447454" y="1027301"/>
                </a:lnTo>
                <a:lnTo>
                  <a:pt x="447454" y="1045396"/>
                </a:lnTo>
                <a:lnTo>
                  <a:pt x="449742" y="1045396"/>
                </a:lnTo>
                <a:cubicBezTo>
                  <a:pt x="450888" y="1045396"/>
                  <a:pt x="452032" y="1045396"/>
                  <a:pt x="453176" y="1044104"/>
                </a:cubicBezTo>
                <a:cubicBezTo>
                  <a:pt x="454320" y="1044104"/>
                  <a:pt x="454320" y="1044104"/>
                  <a:pt x="454320" y="1042811"/>
                </a:cubicBezTo>
                <a:cubicBezTo>
                  <a:pt x="455464" y="1041519"/>
                  <a:pt x="455464" y="1041519"/>
                  <a:pt x="455464" y="1040226"/>
                </a:cubicBezTo>
                <a:lnTo>
                  <a:pt x="455464" y="1038934"/>
                </a:lnTo>
                <a:lnTo>
                  <a:pt x="456610" y="1038934"/>
                </a:lnTo>
                <a:lnTo>
                  <a:pt x="456610" y="1055736"/>
                </a:lnTo>
                <a:lnTo>
                  <a:pt x="455464" y="1055736"/>
                </a:lnTo>
                <a:lnTo>
                  <a:pt x="455464" y="1053151"/>
                </a:lnTo>
                <a:cubicBezTo>
                  <a:pt x="455464" y="1053151"/>
                  <a:pt x="454320" y="1051858"/>
                  <a:pt x="454320" y="1050566"/>
                </a:cubicBezTo>
                <a:cubicBezTo>
                  <a:pt x="454320" y="1050566"/>
                  <a:pt x="454320" y="1050566"/>
                  <a:pt x="453176" y="1049273"/>
                </a:cubicBezTo>
                <a:cubicBezTo>
                  <a:pt x="452032" y="1047981"/>
                  <a:pt x="452032" y="1047981"/>
                  <a:pt x="449742" y="1047981"/>
                </a:cubicBezTo>
                <a:lnTo>
                  <a:pt x="447454" y="1047981"/>
                </a:lnTo>
                <a:lnTo>
                  <a:pt x="447454" y="1067368"/>
                </a:lnTo>
                <a:lnTo>
                  <a:pt x="455464" y="1067368"/>
                </a:lnTo>
                <a:cubicBezTo>
                  <a:pt x="456610" y="1067368"/>
                  <a:pt x="457754" y="1066076"/>
                  <a:pt x="458898" y="1064783"/>
                </a:cubicBezTo>
                <a:cubicBezTo>
                  <a:pt x="460042" y="1064783"/>
                  <a:pt x="461186" y="1063491"/>
                  <a:pt x="462332" y="1062198"/>
                </a:cubicBezTo>
                <a:cubicBezTo>
                  <a:pt x="462332" y="1060906"/>
                  <a:pt x="462332" y="1058321"/>
                  <a:pt x="462332" y="1057028"/>
                </a:cubicBezTo>
                <a:cubicBezTo>
                  <a:pt x="462332" y="1055736"/>
                  <a:pt x="463476" y="1054443"/>
                  <a:pt x="463476" y="1053151"/>
                </a:cubicBezTo>
                <a:lnTo>
                  <a:pt x="465764" y="1053151"/>
                </a:lnTo>
                <a:lnTo>
                  <a:pt x="465764" y="1068661"/>
                </a:lnTo>
                <a:lnTo>
                  <a:pt x="439444" y="1068661"/>
                </a:lnTo>
                <a:lnTo>
                  <a:pt x="439444" y="1067368"/>
                </a:lnTo>
                <a:lnTo>
                  <a:pt x="441732" y="1067368"/>
                </a:lnTo>
                <a:lnTo>
                  <a:pt x="442876" y="1067368"/>
                </a:lnTo>
                <a:lnTo>
                  <a:pt x="442876" y="1029886"/>
                </a:lnTo>
                <a:lnTo>
                  <a:pt x="439444" y="1029886"/>
                </a:lnTo>
                <a:close/>
                <a:moveTo>
                  <a:pt x="405264" y="1027174"/>
                </a:moveTo>
                <a:lnTo>
                  <a:pt x="405264" y="1043486"/>
                </a:lnTo>
                <a:lnTo>
                  <a:pt x="408926" y="1043486"/>
                </a:lnTo>
                <a:cubicBezTo>
                  <a:pt x="408926" y="1043486"/>
                  <a:pt x="411368" y="1043486"/>
                  <a:pt x="411368" y="1042321"/>
                </a:cubicBezTo>
                <a:cubicBezTo>
                  <a:pt x="412588" y="1042321"/>
                  <a:pt x="412588" y="1042321"/>
                  <a:pt x="413810" y="1042321"/>
                </a:cubicBezTo>
                <a:lnTo>
                  <a:pt x="415030" y="1039990"/>
                </a:lnTo>
                <a:cubicBezTo>
                  <a:pt x="416250" y="1038825"/>
                  <a:pt x="417472" y="1037660"/>
                  <a:pt x="417472" y="1035330"/>
                </a:cubicBezTo>
                <a:cubicBezTo>
                  <a:pt x="417472" y="1033000"/>
                  <a:pt x="416250" y="1031835"/>
                  <a:pt x="415030" y="1029504"/>
                </a:cubicBezTo>
                <a:cubicBezTo>
                  <a:pt x="415030" y="1029504"/>
                  <a:pt x="415030" y="1029504"/>
                  <a:pt x="413810" y="1028339"/>
                </a:cubicBezTo>
                <a:cubicBezTo>
                  <a:pt x="412588" y="1027174"/>
                  <a:pt x="412588" y="1027174"/>
                  <a:pt x="411368" y="1027174"/>
                </a:cubicBezTo>
                <a:cubicBezTo>
                  <a:pt x="410148" y="1027174"/>
                  <a:pt x="408926" y="1027174"/>
                  <a:pt x="408926" y="1027174"/>
                </a:cubicBezTo>
                <a:close/>
                <a:moveTo>
                  <a:pt x="173946" y="1027174"/>
                </a:moveTo>
                <a:lnTo>
                  <a:pt x="173946" y="1043486"/>
                </a:lnTo>
                <a:lnTo>
                  <a:pt x="177380" y="1043486"/>
                </a:lnTo>
                <a:cubicBezTo>
                  <a:pt x="178524" y="1043486"/>
                  <a:pt x="179668" y="1043486"/>
                  <a:pt x="179668" y="1042321"/>
                </a:cubicBezTo>
                <a:cubicBezTo>
                  <a:pt x="180812" y="1042321"/>
                  <a:pt x="181958" y="1042321"/>
                  <a:pt x="181958" y="1042321"/>
                </a:cubicBezTo>
                <a:lnTo>
                  <a:pt x="184246" y="1039990"/>
                </a:lnTo>
                <a:cubicBezTo>
                  <a:pt x="184246" y="1038825"/>
                  <a:pt x="184246" y="1037660"/>
                  <a:pt x="184246" y="1035330"/>
                </a:cubicBezTo>
                <a:cubicBezTo>
                  <a:pt x="184246" y="1033000"/>
                  <a:pt x="184246" y="1031835"/>
                  <a:pt x="184246" y="1029504"/>
                </a:cubicBezTo>
                <a:cubicBezTo>
                  <a:pt x="183102" y="1029504"/>
                  <a:pt x="183102" y="1029504"/>
                  <a:pt x="181958" y="1028339"/>
                </a:cubicBezTo>
                <a:cubicBezTo>
                  <a:pt x="181958" y="1027174"/>
                  <a:pt x="180812" y="1027174"/>
                  <a:pt x="179668" y="1027174"/>
                </a:cubicBezTo>
                <a:cubicBezTo>
                  <a:pt x="179668" y="1027174"/>
                  <a:pt x="178524" y="1027174"/>
                  <a:pt x="177380" y="1027174"/>
                </a:cubicBezTo>
                <a:close/>
                <a:moveTo>
                  <a:pt x="42724" y="1027174"/>
                </a:moveTo>
                <a:lnTo>
                  <a:pt x="42724" y="1043486"/>
                </a:lnTo>
                <a:lnTo>
                  <a:pt x="45166" y="1043486"/>
                </a:lnTo>
                <a:cubicBezTo>
                  <a:pt x="47606" y="1043486"/>
                  <a:pt x="48828" y="1043486"/>
                  <a:pt x="48828" y="1042321"/>
                </a:cubicBezTo>
                <a:cubicBezTo>
                  <a:pt x="50048" y="1042321"/>
                  <a:pt x="51268" y="1042321"/>
                  <a:pt x="51268" y="1042321"/>
                </a:cubicBezTo>
                <a:cubicBezTo>
                  <a:pt x="51268" y="1041156"/>
                  <a:pt x="52490" y="1039990"/>
                  <a:pt x="53710" y="1039990"/>
                </a:cubicBezTo>
                <a:cubicBezTo>
                  <a:pt x="53710" y="1038825"/>
                  <a:pt x="53710" y="1037660"/>
                  <a:pt x="53710" y="1035330"/>
                </a:cubicBezTo>
                <a:cubicBezTo>
                  <a:pt x="53710" y="1033000"/>
                  <a:pt x="53710" y="1031835"/>
                  <a:pt x="53710" y="1029504"/>
                </a:cubicBezTo>
                <a:cubicBezTo>
                  <a:pt x="52490" y="1029504"/>
                  <a:pt x="52490" y="1029504"/>
                  <a:pt x="51268" y="1028339"/>
                </a:cubicBezTo>
                <a:cubicBezTo>
                  <a:pt x="51268" y="1027174"/>
                  <a:pt x="50048" y="1027174"/>
                  <a:pt x="48828" y="1027174"/>
                </a:cubicBezTo>
                <a:cubicBezTo>
                  <a:pt x="47606" y="1027174"/>
                  <a:pt x="47606" y="1027174"/>
                  <a:pt x="45166" y="1027174"/>
                </a:cubicBezTo>
                <a:close/>
                <a:moveTo>
                  <a:pt x="477898" y="1026009"/>
                </a:moveTo>
                <a:lnTo>
                  <a:pt x="488884" y="1026009"/>
                </a:lnTo>
                <a:lnTo>
                  <a:pt x="503532" y="1051642"/>
                </a:lnTo>
                <a:lnTo>
                  <a:pt x="503532" y="1027174"/>
                </a:lnTo>
                <a:lnTo>
                  <a:pt x="501092" y="1027174"/>
                </a:lnTo>
                <a:lnTo>
                  <a:pt x="501092" y="1026009"/>
                </a:lnTo>
                <a:lnTo>
                  <a:pt x="509636" y="1026009"/>
                </a:lnTo>
                <a:lnTo>
                  <a:pt x="509636" y="1027174"/>
                </a:lnTo>
                <a:lnTo>
                  <a:pt x="505974" y="1027174"/>
                </a:lnTo>
                <a:lnTo>
                  <a:pt x="505974" y="1063293"/>
                </a:lnTo>
                <a:lnTo>
                  <a:pt x="503532" y="1063293"/>
                </a:lnTo>
                <a:lnTo>
                  <a:pt x="482780" y="1029504"/>
                </a:lnTo>
                <a:lnTo>
                  <a:pt x="482780" y="1060963"/>
                </a:lnTo>
                <a:lnTo>
                  <a:pt x="486442" y="1060963"/>
                </a:lnTo>
                <a:lnTo>
                  <a:pt x="486442" y="1063293"/>
                </a:lnTo>
                <a:lnTo>
                  <a:pt x="477898" y="1063293"/>
                </a:lnTo>
                <a:lnTo>
                  <a:pt x="477898" y="1060963"/>
                </a:lnTo>
                <a:lnTo>
                  <a:pt x="480340" y="1060963"/>
                </a:lnTo>
                <a:lnTo>
                  <a:pt x="480340" y="1027174"/>
                </a:lnTo>
                <a:lnTo>
                  <a:pt x="477898" y="1027174"/>
                </a:lnTo>
                <a:close/>
                <a:moveTo>
                  <a:pt x="395500" y="1026009"/>
                </a:moveTo>
                <a:lnTo>
                  <a:pt x="412588" y="1026009"/>
                </a:lnTo>
                <a:cubicBezTo>
                  <a:pt x="412588" y="1026009"/>
                  <a:pt x="415030" y="1026009"/>
                  <a:pt x="415030" y="1027174"/>
                </a:cubicBezTo>
                <a:lnTo>
                  <a:pt x="418692" y="1028339"/>
                </a:lnTo>
                <a:cubicBezTo>
                  <a:pt x="421134" y="1029504"/>
                  <a:pt x="421134" y="1030669"/>
                  <a:pt x="422354" y="1031835"/>
                </a:cubicBezTo>
                <a:cubicBezTo>
                  <a:pt x="423576" y="1033000"/>
                  <a:pt x="423576" y="1035330"/>
                  <a:pt x="423576" y="1035330"/>
                </a:cubicBezTo>
                <a:cubicBezTo>
                  <a:pt x="423576" y="1037660"/>
                  <a:pt x="423576" y="1038825"/>
                  <a:pt x="422354" y="1039990"/>
                </a:cubicBezTo>
                <a:cubicBezTo>
                  <a:pt x="421134" y="1039990"/>
                  <a:pt x="421134" y="1042321"/>
                  <a:pt x="418692" y="1042321"/>
                </a:cubicBezTo>
                <a:lnTo>
                  <a:pt x="415030" y="1044651"/>
                </a:lnTo>
                <a:cubicBezTo>
                  <a:pt x="415030" y="1045816"/>
                  <a:pt x="412588" y="1045816"/>
                  <a:pt x="412588" y="1045816"/>
                </a:cubicBezTo>
                <a:lnTo>
                  <a:pt x="424796" y="1060963"/>
                </a:lnTo>
                <a:lnTo>
                  <a:pt x="427238" y="1060963"/>
                </a:lnTo>
                <a:lnTo>
                  <a:pt x="427238" y="1063293"/>
                </a:lnTo>
                <a:lnTo>
                  <a:pt x="417472" y="1063293"/>
                </a:lnTo>
                <a:lnTo>
                  <a:pt x="405264" y="1045816"/>
                </a:lnTo>
                <a:lnTo>
                  <a:pt x="405264" y="1060963"/>
                </a:lnTo>
                <a:lnTo>
                  <a:pt x="407706" y="1060963"/>
                </a:lnTo>
                <a:lnTo>
                  <a:pt x="407706" y="1063293"/>
                </a:lnTo>
                <a:lnTo>
                  <a:pt x="395500" y="1063293"/>
                </a:lnTo>
                <a:lnTo>
                  <a:pt x="395500" y="1060963"/>
                </a:lnTo>
                <a:lnTo>
                  <a:pt x="399162" y="1060963"/>
                </a:lnTo>
                <a:lnTo>
                  <a:pt x="399162" y="1027174"/>
                </a:lnTo>
                <a:lnTo>
                  <a:pt x="395500" y="1027174"/>
                </a:lnTo>
                <a:close/>
                <a:moveTo>
                  <a:pt x="376604" y="1026009"/>
                </a:moveTo>
                <a:lnTo>
                  <a:pt x="383196" y="1026009"/>
                </a:lnTo>
                <a:lnTo>
                  <a:pt x="383196" y="1027301"/>
                </a:lnTo>
                <a:lnTo>
                  <a:pt x="380560" y="1027301"/>
                </a:lnTo>
                <a:lnTo>
                  <a:pt x="380560" y="1055736"/>
                </a:lnTo>
                <a:cubicBezTo>
                  <a:pt x="380560" y="1058321"/>
                  <a:pt x="380560" y="1060906"/>
                  <a:pt x="380560" y="1062198"/>
                </a:cubicBezTo>
                <a:cubicBezTo>
                  <a:pt x="379242" y="1062198"/>
                  <a:pt x="379242" y="1064783"/>
                  <a:pt x="377924" y="1064783"/>
                </a:cubicBezTo>
                <a:cubicBezTo>
                  <a:pt x="376604" y="1067368"/>
                  <a:pt x="375286" y="1067368"/>
                  <a:pt x="373968" y="1067368"/>
                </a:cubicBezTo>
                <a:cubicBezTo>
                  <a:pt x="372650" y="1068661"/>
                  <a:pt x="370014" y="1068661"/>
                  <a:pt x="368694" y="1068661"/>
                </a:cubicBezTo>
                <a:cubicBezTo>
                  <a:pt x="366058" y="1068661"/>
                  <a:pt x="363422" y="1068661"/>
                  <a:pt x="362102" y="1067368"/>
                </a:cubicBezTo>
                <a:cubicBezTo>
                  <a:pt x="360784" y="1067368"/>
                  <a:pt x="359466" y="1067368"/>
                  <a:pt x="358148" y="1064783"/>
                </a:cubicBezTo>
                <a:lnTo>
                  <a:pt x="356830" y="1062198"/>
                </a:lnTo>
                <a:cubicBezTo>
                  <a:pt x="356830" y="1060906"/>
                  <a:pt x="355512" y="1058321"/>
                  <a:pt x="355512" y="1057028"/>
                </a:cubicBezTo>
                <a:lnTo>
                  <a:pt x="355512" y="1028594"/>
                </a:lnTo>
                <a:lnTo>
                  <a:pt x="351556" y="1028594"/>
                </a:lnTo>
                <a:lnTo>
                  <a:pt x="351556" y="1027301"/>
                </a:lnTo>
                <a:lnTo>
                  <a:pt x="366058" y="1027301"/>
                </a:lnTo>
                <a:lnTo>
                  <a:pt x="366058" y="1028594"/>
                </a:lnTo>
                <a:lnTo>
                  <a:pt x="362102" y="1028594"/>
                </a:lnTo>
                <a:lnTo>
                  <a:pt x="362102" y="1058321"/>
                </a:lnTo>
                <a:cubicBezTo>
                  <a:pt x="362102" y="1060906"/>
                  <a:pt x="363422" y="1062198"/>
                  <a:pt x="364740" y="1064783"/>
                </a:cubicBezTo>
                <a:cubicBezTo>
                  <a:pt x="366058" y="1064783"/>
                  <a:pt x="368694" y="1064783"/>
                  <a:pt x="371332" y="1064783"/>
                </a:cubicBezTo>
                <a:cubicBezTo>
                  <a:pt x="372650" y="1064783"/>
                  <a:pt x="375286" y="1064783"/>
                  <a:pt x="376604" y="1062198"/>
                </a:cubicBezTo>
                <a:cubicBezTo>
                  <a:pt x="377924" y="1062198"/>
                  <a:pt x="379242" y="1058321"/>
                  <a:pt x="379242" y="1055736"/>
                </a:cubicBezTo>
                <a:lnTo>
                  <a:pt x="379242" y="1027301"/>
                </a:lnTo>
                <a:lnTo>
                  <a:pt x="376604" y="1027301"/>
                </a:lnTo>
                <a:close/>
                <a:moveTo>
                  <a:pt x="330340" y="1026009"/>
                </a:moveTo>
                <a:lnTo>
                  <a:pt x="332992" y="1026009"/>
                </a:lnTo>
                <a:lnTo>
                  <a:pt x="347576" y="1060963"/>
                </a:lnTo>
                <a:lnTo>
                  <a:pt x="350228" y="1060963"/>
                </a:lnTo>
                <a:lnTo>
                  <a:pt x="350228" y="1063293"/>
                </a:lnTo>
                <a:lnTo>
                  <a:pt x="336968" y="1063293"/>
                </a:lnTo>
                <a:lnTo>
                  <a:pt x="336968" y="1060963"/>
                </a:lnTo>
                <a:lnTo>
                  <a:pt x="339620" y="1060963"/>
                </a:lnTo>
                <a:lnTo>
                  <a:pt x="335644" y="1048146"/>
                </a:lnTo>
                <a:lnTo>
                  <a:pt x="323710" y="1048146"/>
                </a:lnTo>
                <a:lnTo>
                  <a:pt x="319734" y="1060963"/>
                </a:lnTo>
                <a:lnTo>
                  <a:pt x="322384" y="1060963"/>
                </a:lnTo>
                <a:lnTo>
                  <a:pt x="322384" y="1063293"/>
                </a:lnTo>
                <a:lnTo>
                  <a:pt x="313104" y="1063293"/>
                </a:lnTo>
                <a:lnTo>
                  <a:pt x="313104" y="1060963"/>
                </a:lnTo>
                <a:lnTo>
                  <a:pt x="317082" y="1060963"/>
                </a:lnTo>
                <a:close/>
                <a:moveTo>
                  <a:pt x="280148" y="1026009"/>
                </a:moveTo>
                <a:lnTo>
                  <a:pt x="292632" y="1026009"/>
                </a:lnTo>
                <a:lnTo>
                  <a:pt x="292632" y="1027174"/>
                </a:lnTo>
                <a:lnTo>
                  <a:pt x="290134" y="1027174"/>
                </a:lnTo>
                <a:lnTo>
                  <a:pt x="290134" y="1060963"/>
                </a:lnTo>
                <a:lnTo>
                  <a:pt x="296376" y="1060963"/>
                </a:lnTo>
                <a:cubicBezTo>
                  <a:pt x="297626" y="1060963"/>
                  <a:pt x="298874" y="1060963"/>
                  <a:pt x="300122" y="1059798"/>
                </a:cubicBezTo>
                <a:cubicBezTo>
                  <a:pt x="301370" y="1058632"/>
                  <a:pt x="301370" y="1057467"/>
                  <a:pt x="302618" y="1055137"/>
                </a:cubicBezTo>
                <a:cubicBezTo>
                  <a:pt x="303866" y="1053972"/>
                  <a:pt x="303866" y="1052807"/>
                  <a:pt x="303866" y="1051642"/>
                </a:cubicBezTo>
                <a:lnTo>
                  <a:pt x="303866" y="1048146"/>
                </a:lnTo>
                <a:lnTo>
                  <a:pt x="306364" y="1048146"/>
                </a:lnTo>
                <a:lnTo>
                  <a:pt x="306364" y="1060963"/>
                </a:lnTo>
                <a:lnTo>
                  <a:pt x="306364" y="1063293"/>
                </a:lnTo>
                <a:lnTo>
                  <a:pt x="303866" y="1063293"/>
                </a:lnTo>
                <a:lnTo>
                  <a:pt x="280148" y="1063293"/>
                </a:lnTo>
                <a:lnTo>
                  <a:pt x="280148" y="1060963"/>
                </a:lnTo>
                <a:lnTo>
                  <a:pt x="282644" y="1060963"/>
                </a:lnTo>
                <a:lnTo>
                  <a:pt x="282644" y="1027174"/>
                </a:lnTo>
                <a:lnTo>
                  <a:pt x="280148" y="1027174"/>
                </a:lnTo>
                <a:close/>
                <a:moveTo>
                  <a:pt x="197748" y="1026009"/>
                </a:moveTo>
                <a:lnTo>
                  <a:pt x="208736" y="1026009"/>
                </a:lnTo>
                <a:lnTo>
                  <a:pt x="208736" y="1027174"/>
                </a:lnTo>
                <a:lnTo>
                  <a:pt x="207514" y="1027174"/>
                </a:lnTo>
                <a:lnTo>
                  <a:pt x="207514" y="1042321"/>
                </a:lnTo>
                <a:lnTo>
                  <a:pt x="220942" y="1042321"/>
                </a:lnTo>
                <a:lnTo>
                  <a:pt x="220942" y="1027174"/>
                </a:lnTo>
                <a:lnTo>
                  <a:pt x="218500" y="1027174"/>
                </a:lnTo>
                <a:lnTo>
                  <a:pt x="218500" y="1026009"/>
                </a:lnTo>
                <a:lnTo>
                  <a:pt x="229488" y="1026009"/>
                </a:lnTo>
                <a:lnTo>
                  <a:pt x="229488" y="1027174"/>
                </a:lnTo>
                <a:lnTo>
                  <a:pt x="228266" y="1027174"/>
                </a:lnTo>
                <a:lnTo>
                  <a:pt x="228266" y="1060963"/>
                </a:lnTo>
                <a:lnTo>
                  <a:pt x="229488" y="1060963"/>
                </a:lnTo>
                <a:lnTo>
                  <a:pt x="229488" y="1063293"/>
                </a:lnTo>
                <a:lnTo>
                  <a:pt x="218500" y="1063293"/>
                </a:lnTo>
                <a:lnTo>
                  <a:pt x="218500" y="1060963"/>
                </a:lnTo>
                <a:lnTo>
                  <a:pt x="220942" y="1060963"/>
                </a:lnTo>
                <a:lnTo>
                  <a:pt x="220942" y="1044651"/>
                </a:lnTo>
                <a:lnTo>
                  <a:pt x="207514" y="1044651"/>
                </a:lnTo>
                <a:lnTo>
                  <a:pt x="207514" y="1060963"/>
                </a:lnTo>
                <a:lnTo>
                  <a:pt x="208736" y="1060963"/>
                </a:lnTo>
                <a:lnTo>
                  <a:pt x="208736" y="1063293"/>
                </a:lnTo>
                <a:lnTo>
                  <a:pt x="197748" y="1063293"/>
                </a:lnTo>
                <a:lnTo>
                  <a:pt x="197748" y="1060963"/>
                </a:lnTo>
                <a:lnTo>
                  <a:pt x="201412" y="1060963"/>
                </a:lnTo>
                <a:lnTo>
                  <a:pt x="201412" y="1027174"/>
                </a:lnTo>
                <a:lnTo>
                  <a:pt x="197748" y="1027174"/>
                </a:lnTo>
                <a:close/>
                <a:moveTo>
                  <a:pt x="164792" y="1026009"/>
                </a:moveTo>
                <a:lnTo>
                  <a:pt x="180812" y="1026009"/>
                </a:lnTo>
                <a:cubicBezTo>
                  <a:pt x="181958" y="1026009"/>
                  <a:pt x="183102" y="1026009"/>
                  <a:pt x="184246" y="1027174"/>
                </a:cubicBezTo>
                <a:lnTo>
                  <a:pt x="186534" y="1028339"/>
                </a:lnTo>
                <a:cubicBezTo>
                  <a:pt x="187680" y="1029504"/>
                  <a:pt x="189968" y="1030669"/>
                  <a:pt x="189968" y="1031835"/>
                </a:cubicBezTo>
                <a:cubicBezTo>
                  <a:pt x="189968" y="1033000"/>
                  <a:pt x="191112" y="1035330"/>
                  <a:pt x="191112" y="1035330"/>
                </a:cubicBezTo>
                <a:cubicBezTo>
                  <a:pt x="191112" y="1037660"/>
                  <a:pt x="189968" y="1038825"/>
                  <a:pt x="189968" y="1039990"/>
                </a:cubicBezTo>
                <a:cubicBezTo>
                  <a:pt x="189968" y="1039990"/>
                  <a:pt x="187680" y="1042321"/>
                  <a:pt x="186534" y="1042321"/>
                </a:cubicBezTo>
                <a:lnTo>
                  <a:pt x="184246" y="1044651"/>
                </a:lnTo>
                <a:cubicBezTo>
                  <a:pt x="183102" y="1045816"/>
                  <a:pt x="181958" y="1045816"/>
                  <a:pt x="180812" y="1045816"/>
                </a:cubicBezTo>
                <a:lnTo>
                  <a:pt x="173946" y="1045816"/>
                </a:lnTo>
                <a:lnTo>
                  <a:pt x="173946" y="1060963"/>
                </a:lnTo>
                <a:lnTo>
                  <a:pt x="176236" y="1060963"/>
                </a:lnTo>
                <a:lnTo>
                  <a:pt x="176236" y="1063293"/>
                </a:lnTo>
                <a:lnTo>
                  <a:pt x="164792" y="1063293"/>
                </a:lnTo>
                <a:lnTo>
                  <a:pt x="164792" y="1060963"/>
                </a:lnTo>
                <a:lnTo>
                  <a:pt x="168224" y="1060963"/>
                </a:lnTo>
                <a:lnTo>
                  <a:pt x="168224" y="1027174"/>
                </a:lnTo>
                <a:lnTo>
                  <a:pt x="164792" y="1027174"/>
                </a:lnTo>
                <a:close/>
                <a:moveTo>
                  <a:pt x="126340" y="1026009"/>
                </a:moveTo>
                <a:lnTo>
                  <a:pt x="138824" y="1026009"/>
                </a:lnTo>
                <a:lnTo>
                  <a:pt x="138824" y="1027174"/>
                </a:lnTo>
                <a:lnTo>
                  <a:pt x="135080" y="1027174"/>
                </a:lnTo>
                <a:lnTo>
                  <a:pt x="135080" y="1060963"/>
                </a:lnTo>
                <a:lnTo>
                  <a:pt x="141322" y="1060963"/>
                </a:lnTo>
                <a:cubicBezTo>
                  <a:pt x="143818" y="1060963"/>
                  <a:pt x="145066" y="1060963"/>
                  <a:pt x="146314" y="1059798"/>
                </a:cubicBezTo>
                <a:cubicBezTo>
                  <a:pt x="147564" y="1058632"/>
                  <a:pt x="147564" y="1057467"/>
                  <a:pt x="148812" y="1055137"/>
                </a:cubicBezTo>
                <a:cubicBezTo>
                  <a:pt x="148812" y="1053972"/>
                  <a:pt x="148812" y="1052807"/>
                  <a:pt x="150060" y="1051642"/>
                </a:cubicBezTo>
                <a:lnTo>
                  <a:pt x="150060" y="1048146"/>
                </a:lnTo>
                <a:lnTo>
                  <a:pt x="152556" y="1048146"/>
                </a:lnTo>
                <a:lnTo>
                  <a:pt x="152556" y="1060963"/>
                </a:lnTo>
                <a:lnTo>
                  <a:pt x="152556" y="1063293"/>
                </a:lnTo>
                <a:lnTo>
                  <a:pt x="150060" y="1063293"/>
                </a:lnTo>
                <a:lnTo>
                  <a:pt x="126340" y="1063293"/>
                </a:lnTo>
                <a:lnTo>
                  <a:pt x="126340" y="1060963"/>
                </a:lnTo>
                <a:lnTo>
                  <a:pt x="128838" y="1060963"/>
                </a:lnTo>
                <a:lnTo>
                  <a:pt x="128838" y="1027174"/>
                </a:lnTo>
                <a:lnTo>
                  <a:pt x="126340" y="1027174"/>
                </a:lnTo>
                <a:close/>
                <a:moveTo>
                  <a:pt x="94140" y="1026009"/>
                </a:moveTo>
                <a:lnTo>
                  <a:pt x="96792" y="1026009"/>
                </a:lnTo>
                <a:lnTo>
                  <a:pt x="111378" y="1060963"/>
                </a:lnTo>
                <a:lnTo>
                  <a:pt x="114030" y="1060963"/>
                </a:lnTo>
                <a:lnTo>
                  <a:pt x="114030" y="1063293"/>
                </a:lnTo>
                <a:lnTo>
                  <a:pt x="100770" y="1063293"/>
                </a:lnTo>
                <a:lnTo>
                  <a:pt x="100770" y="1060963"/>
                </a:lnTo>
                <a:lnTo>
                  <a:pt x="103422" y="1060963"/>
                </a:lnTo>
                <a:lnTo>
                  <a:pt x="99444" y="1048146"/>
                </a:lnTo>
                <a:lnTo>
                  <a:pt x="87510" y="1048146"/>
                </a:lnTo>
                <a:lnTo>
                  <a:pt x="82206" y="1060963"/>
                </a:lnTo>
                <a:lnTo>
                  <a:pt x="86184" y="1060963"/>
                </a:lnTo>
                <a:lnTo>
                  <a:pt x="86184" y="1063293"/>
                </a:lnTo>
                <a:lnTo>
                  <a:pt x="76904" y="1063293"/>
                </a:lnTo>
                <a:lnTo>
                  <a:pt x="76904" y="1060963"/>
                </a:lnTo>
                <a:lnTo>
                  <a:pt x="79554" y="1060963"/>
                </a:lnTo>
                <a:close/>
                <a:moveTo>
                  <a:pt x="32958" y="1026009"/>
                </a:moveTo>
                <a:lnTo>
                  <a:pt x="50048" y="1026009"/>
                </a:lnTo>
                <a:cubicBezTo>
                  <a:pt x="51268" y="1026009"/>
                  <a:pt x="51268" y="1026009"/>
                  <a:pt x="53710" y="1027174"/>
                </a:cubicBezTo>
                <a:lnTo>
                  <a:pt x="56152" y="1028339"/>
                </a:lnTo>
                <a:cubicBezTo>
                  <a:pt x="57372" y="1029504"/>
                  <a:pt x="58592" y="1030669"/>
                  <a:pt x="58592" y="1031835"/>
                </a:cubicBezTo>
                <a:cubicBezTo>
                  <a:pt x="59814" y="1033000"/>
                  <a:pt x="61034" y="1035330"/>
                  <a:pt x="61034" y="1035330"/>
                </a:cubicBezTo>
                <a:cubicBezTo>
                  <a:pt x="61034" y="1037660"/>
                  <a:pt x="59814" y="1038825"/>
                  <a:pt x="58592" y="1039990"/>
                </a:cubicBezTo>
                <a:cubicBezTo>
                  <a:pt x="58592" y="1039990"/>
                  <a:pt x="57372" y="1042321"/>
                  <a:pt x="56152" y="1042321"/>
                </a:cubicBezTo>
                <a:lnTo>
                  <a:pt x="53710" y="1044651"/>
                </a:lnTo>
                <a:cubicBezTo>
                  <a:pt x="51268" y="1045816"/>
                  <a:pt x="51268" y="1045816"/>
                  <a:pt x="50048" y="1045816"/>
                </a:cubicBezTo>
                <a:lnTo>
                  <a:pt x="62254" y="1060963"/>
                </a:lnTo>
                <a:lnTo>
                  <a:pt x="64696" y="1060963"/>
                </a:lnTo>
                <a:lnTo>
                  <a:pt x="64696" y="1063293"/>
                </a:lnTo>
                <a:lnTo>
                  <a:pt x="56152" y="1063293"/>
                </a:lnTo>
                <a:lnTo>
                  <a:pt x="42724" y="1045816"/>
                </a:lnTo>
                <a:lnTo>
                  <a:pt x="42724" y="1060963"/>
                </a:lnTo>
                <a:lnTo>
                  <a:pt x="45166" y="1060963"/>
                </a:lnTo>
                <a:lnTo>
                  <a:pt x="45166" y="1063293"/>
                </a:lnTo>
                <a:lnTo>
                  <a:pt x="32958" y="1063293"/>
                </a:lnTo>
                <a:lnTo>
                  <a:pt x="32958" y="1060963"/>
                </a:lnTo>
                <a:lnTo>
                  <a:pt x="36620" y="1060963"/>
                </a:lnTo>
                <a:lnTo>
                  <a:pt x="36620" y="1027174"/>
                </a:lnTo>
                <a:lnTo>
                  <a:pt x="32958" y="1027174"/>
                </a:lnTo>
                <a:close/>
                <a:moveTo>
                  <a:pt x="50036" y="820518"/>
                </a:moveTo>
                <a:lnTo>
                  <a:pt x="50036" y="889181"/>
                </a:lnTo>
                <a:lnTo>
                  <a:pt x="62544" y="889181"/>
                </a:lnTo>
                <a:cubicBezTo>
                  <a:pt x="67548" y="889181"/>
                  <a:pt x="71300" y="889181"/>
                  <a:pt x="73802" y="886684"/>
                </a:cubicBezTo>
                <a:cubicBezTo>
                  <a:pt x="77556" y="884187"/>
                  <a:pt x="80058" y="881690"/>
                  <a:pt x="82560" y="879194"/>
                </a:cubicBezTo>
                <a:cubicBezTo>
                  <a:pt x="83810" y="875448"/>
                  <a:pt x="86312" y="870455"/>
                  <a:pt x="86312" y="867958"/>
                </a:cubicBezTo>
                <a:cubicBezTo>
                  <a:pt x="87562" y="864212"/>
                  <a:pt x="87562" y="859219"/>
                  <a:pt x="87562" y="855474"/>
                </a:cubicBezTo>
                <a:cubicBezTo>
                  <a:pt x="87562" y="851728"/>
                  <a:pt x="87562" y="847983"/>
                  <a:pt x="86312" y="844238"/>
                </a:cubicBezTo>
                <a:cubicBezTo>
                  <a:pt x="86312" y="839244"/>
                  <a:pt x="85060" y="835499"/>
                  <a:pt x="82560" y="831754"/>
                </a:cubicBezTo>
                <a:cubicBezTo>
                  <a:pt x="80058" y="829257"/>
                  <a:pt x="78806" y="825512"/>
                  <a:pt x="73802" y="824263"/>
                </a:cubicBezTo>
                <a:cubicBezTo>
                  <a:pt x="72552" y="821766"/>
                  <a:pt x="67548" y="820518"/>
                  <a:pt x="62544" y="820518"/>
                </a:cubicBezTo>
                <a:close/>
                <a:moveTo>
                  <a:pt x="476674" y="813855"/>
                </a:moveTo>
                <a:cubicBezTo>
                  <a:pt x="471792" y="813855"/>
                  <a:pt x="465688" y="815116"/>
                  <a:pt x="460806" y="820162"/>
                </a:cubicBezTo>
                <a:cubicBezTo>
                  <a:pt x="457144" y="823946"/>
                  <a:pt x="454702" y="830253"/>
                  <a:pt x="454702" y="836559"/>
                </a:cubicBezTo>
                <a:lnTo>
                  <a:pt x="454702" y="943774"/>
                </a:lnTo>
                <a:cubicBezTo>
                  <a:pt x="454702" y="951342"/>
                  <a:pt x="457144" y="956387"/>
                  <a:pt x="460806" y="960171"/>
                </a:cubicBezTo>
                <a:cubicBezTo>
                  <a:pt x="465688" y="965217"/>
                  <a:pt x="471792" y="967740"/>
                  <a:pt x="476674" y="967740"/>
                </a:cubicBezTo>
                <a:cubicBezTo>
                  <a:pt x="482778" y="967740"/>
                  <a:pt x="488880" y="965217"/>
                  <a:pt x="492542" y="960171"/>
                </a:cubicBezTo>
                <a:cubicBezTo>
                  <a:pt x="496204" y="956387"/>
                  <a:pt x="498646" y="951342"/>
                  <a:pt x="498646" y="943774"/>
                </a:cubicBezTo>
                <a:lnTo>
                  <a:pt x="498646" y="836559"/>
                </a:lnTo>
                <a:cubicBezTo>
                  <a:pt x="498646" y="830253"/>
                  <a:pt x="496204" y="823946"/>
                  <a:pt x="492542" y="820162"/>
                </a:cubicBezTo>
                <a:cubicBezTo>
                  <a:pt x="488880" y="815116"/>
                  <a:pt x="482778" y="813855"/>
                  <a:pt x="476674" y="813855"/>
                </a:cubicBezTo>
                <a:close/>
                <a:moveTo>
                  <a:pt x="202626" y="813855"/>
                </a:moveTo>
                <a:cubicBezTo>
                  <a:pt x="197698" y="813855"/>
                  <a:pt x="191538" y="815116"/>
                  <a:pt x="186610" y="820162"/>
                </a:cubicBezTo>
                <a:cubicBezTo>
                  <a:pt x="182914" y="823946"/>
                  <a:pt x="180448" y="830253"/>
                  <a:pt x="180448" y="836559"/>
                </a:cubicBezTo>
                <a:lnTo>
                  <a:pt x="180448" y="943774"/>
                </a:lnTo>
                <a:cubicBezTo>
                  <a:pt x="180448" y="951342"/>
                  <a:pt x="182914" y="956387"/>
                  <a:pt x="186610" y="960171"/>
                </a:cubicBezTo>
                <a:cubicBezTo>
                  <a:pt x="191538" y="965217"/>
                  <a:pt x="196466" y="967740"/>
                  <a:pt x="202626" y="967740"/>
                </a:cubicBezTo>
                <a:cubicBezTo>
                  <a:pt x="207554" y="967740"/>
                  <a:pt x="213716" y="965217"/>
                  <a:pt x="218644" y="960171"/>
                </a:cubicBezTo>
                <a:cubicBezTo>
                  <a:pt x="222340" y="956387"/>
                  <a:pt x="224804" y="951342"/>
                  <a:pt x="224804" y="943774"/>
                </a:cubicBezTo>
                <a:lnTo>
                  <a:pt x="224804" y="836559"/>
                </a:lnTo>
                <a:cubicBezTo>
                  <a:pt x="224804" y="830253"/>
                  <a:pt x="222340" y="823946"/>
                  <a:pt x="218644" y="820162"/>
                </a:cubicBezTo>
                <a:cubicBezTo>
                  <a:pt x="214948" y="815116"/>
                  <a:pt x="208786" y="813855"/>
                  <a:pt x="202626" y="813855"/>
                </a:cubicBezTo>
                <a:close/>
                <a:moveTo>
                  <a:pt x="280148" y="811779"/>
                </a:moveTo>
                <a:lnTo>
                  <a:pt x="345186" y="811779"/>
                </a:lnTo>
                <a:lnTo>
                  <a:pt x="345186" y="820452"/>
                </a:lnTo>
                <a:lnTo>
                  <a:pt x="328006" y="820452"/>
                </a:lnTo>
                <a:lnTo>
                  <a:pt x="328006" y="966658"/>
                </a:lnTo>
                <a:lnTo>
                  <a:pt x="358684" y="966658"/>
                </a:lnTo>
                <a:cubicBezTo>
                  <a:pt x="369730" y="966658"/>
                  <a:pt x="377092" y="956746"/>
                  <a:pt x="380774" y="945594"/>
                </a:cubicBezTo>
                <a:cubicBezTo>
                  <a:pt x="385682" y="933204"/>
                  <a:pt x="386910" y="919575"/>
                  <a:pt x="386910" y="912140"/>
                </a:cubicBezTo>
                <a:lnTo>
                  <a:pt x="394272" y="912140"/>
                </a:lnTo>
                <a:lnTo>
                  <a:pt x="394272" y="975331"/>
                </a:lnTo>
                <a:lnTo>
                  <a:pt x="280148" y="975331"/>
                </a:lnTo>
                <a:lnTo>
                  <a:pt x="280148" y="966658"/>
                </a:lnTo>
                <a:lnTo>
                  <a:pt x="296100" y="966658"/>
                </a:lnTo>
                <a:lnTo>
                  <a:pt x="296100" y="820452"/>
                </a:lnTo>
                <a:lnTo>
                  <a:pt x="280148" y="820452"/>
                </a:lnTo>
                <a:close/>
                <a:moveTo>
                  <a:pt x="0" y="811779"/>
                </a:moveTo>
                <a:lnTo>
                  <a:pt x="77556" y="811779"/>
                </a:lnTo>
                <a:cubicBezTo>
                  <a:pt x="83810" y="811779"/>
                  <a:pt x="90064" y="811779"/>
                  <a:pt x="96320" y="815524"/>
                </a:cubicBezTo>
                <a:cubicBezTo>
                  <a:pt x="102574" y="818021"/>
                  <a:pt x="106326" y="820518"/>
                  <a:pt x="110080" y="824263"/>
                </a:cubicBezTo>
                <a:cubicBezTo>
                  <a:pt x="112580" y="825512"/>
                  <a:pt x="115082" y="829257"/>
                  <a:pt x="116334" y="831754"/>
                </a:cubicBezTo>
                <a:cubicBezTo>
                  <a:pt x="117584" y="833002"/>
                  <a:pt x="118836" y="835499"/>
                  <a:pt x="120086" y="837996"/>
                </a:cubicBezTo>
                <a:cubicBezTo>
                  <a:pt x="125090" y="849232"/>
                  <a:pt x="125090" y="861716"/>
                  <a:pt x="120086" y="870455"/>
                </a:cubicBezTo>
                <a:cubicBezTo>
                  <a:pt x="117584" y="875448"/>
                  <a:pt x="115082" y="881690"/>
                  <a:pt x="110080" y="884187"/>
                </a:cubicBezTo>
                <a:cubicBezTo>
                  <a:pt x="106326" y="889181"/>
                  <a:pt x="102574" y="892926"/>
                  <a:pt x="96320" y="895423"/>
                </a:cubicBezTo>
                <a:cubicBezTo>
                  <a:pt x="90064" y="896671"/>
                  <a:pt x="83810" y="897920"/>
                  <a:pt x="77556" y="897920"/>
                </a:cubicBezTo>
                <a:lnTo>
                  <a:pt x="50036" y="897920"/>
                </a:lnTo>
                <a:lnTo>
                  <a:pt x="50036" y="967831"/>
                </a:lnTo>
                <a:lnTo>
                  <a:pt x="66298" y="967831"/>
                </a:lnTo>
                <a:lnTo>
                  <a:pt x="66298" y="975322"/>
                </a:lnTo>
                <a:lnTo>
                  <a:pt x="0" y="975322"/>
                </a:lnTo>
                <a:lnTo>
                  <a:pt x="0" y="967831"/>
                </a:lnTo>
                <a:lnTo>
                  <a:pt x="16260" y="967831"/>
                </a:lnTo>
                <a:lnTo>
                  <a:pt x="16260" y="820518"/>
                </a:lnTo>
                <a:lnTo>
                  <a:pt x="0" y="820518"/>
                </a:lnTo>
                <a:close/>
                <a:moveTo>
                  <a:pt x="476674" y="806287"/>
                </a:moveTo>
                <a:cubicBezTo>
                  <a:pt x="485218" y="806287"/>
                  <a:pt x="493764" y="807548"/>
                  <a:pt x="502308" y="812594"/>
                </a:cubicBezTo>
                <a:cubicBezTo>
                  <a:pt x="509632" y="816378"/>
                  <a:pt x="516956" y="821423"/>
                  <a:pt x="523060" y="830253"/>
                </a:cubicBezTo>
                <a:cubicBezTo>
                  <a:pt x="529162" y="837821"/>
                  <a:pt x="532824" y="847911"/>
                  <a:pt x="536486" y="858002"/>
                </a:cubicBezTo>
                <a:cubicBezTo>
                  <a:pt x="540148" y="866832"/>
                  <a:pt x="542590" y="878184"/>
                  <a:pt x="542590" y="890797"/>
                </a:cubicBezTo>
                <a:cubicBezTo>
                  <a:pt x="542590" y="902149"/>
                  <a:pt x="540148" y="913502"/>
                  <a:pt x="536486" y="923592"/>
                </a:cubicBezTo>
                <a:cubicBezTo>
                  <a:pt x="532824" y="933683"/>
                  <a:pt x="529162" y="943774"/>
                  <a:pt x="523060" y="951342"/>
                </a:cubicBezTo>
                <a:cubicBezTo>
                  <a:pt x="516956" y="958910"/>
                  <a:pt x="509632" y="965217"/>
                  <a:pt x="502308" y="969001"/>
                </a:cubicBezTo>
                <a:cubicBezTo>
                  <a:pt x="494984" y="972785"/>
                  <a:pt x="485218" y="975308"/>
                  <a:pt x="476674" y="975308"/>
                </a:cubicBezTo>
                <a:cubicBezTo>
                  <a:pt x="468130" y="975308"/>
                  <a:pt x="459584" y="972785"/>
                  <a:pt x="452260" y="969001"/>
                </a:cubicBezTo>
                <a:cubicBezTo>
                  <a:pt x="444936" y="965217"/>
                  <a:pt x="437612" y="958910"/>
                  <a:pt x="431508" y="951342"/>
                </a:cubicBezTo>
                <a:cubicBezTo>
                  <a:pt x="425406" y="943774"/>
                  <a:pt x="421744" y="933683"/>
                  <a:pt x="418082" y="923592"/>
                </a:cubicBezTo>
                <a:cubicBezTo>
                  <a:pt x="413198" y="913502"/>
                  <a:pt x="411978" y="903411"/>
                  <a:pt x="411978" y="890797"/>
                </a:cubicBezTo>
                <a:cubicBezTo>
                  <a:pt x="411978" y="879445"/>
                  <a:pt x="413198" y="866832"/>
                  <a:pt x="418082" y="858002"/>
                </a:cubicBezTo>
                <a:cubicBezTo>
                  <a:pt x="421744" y="847911"/>
                  <a:pt x="425406" y="837821"/>
                  <a:pt x="431508" y="830253"/>
                </a:cubicBezTo>
                <a:cubicBezTo>
                  <a:pt x="437612" y="821423"/>
                  <a:pt x="444936" y="816378"/>
                  <a:pt x="452260" y="812594"/>
                </a:cubicBezTo>
                <a:cubicBezTo>
                  <a:pt x="459584" y="807548"/>
                  <a:pt x="468130" y="806287"/>
                  <a:pt x="476674" y="806287"/>
                </a:cubicBezTo>
                <a:close/>
                <a:moveTo>
                  <a:pt x="202626" y="806287"/>
                </a:moveTo>
                <a:cubicBezTo>
                  <a:pt x="211252" y="806287"/>
                  <a:pt x="219876" y="807548"/>
                  <a:pt x="228500" y="812594"/>
                </a:cubicBezTo>
                <a:cubicBezTo>
                  <a:pt x="235892" y="816378"/>
                  <a:pt x="242054" y="821423"/>
                  <a:pt x="248214" y="830253"/>
                </a:cubicBezTo>
                <a:cubicBezTo>
                  <a:pt x="254374" y="837821"/>
                  <a:pt x="259302" y="847911"/>
                  <a:pt x="262998" y="858002"/>
                </a:cubicBezTo>
                <a:cubicBezTo>
                  <a:pt x="266694" y="866832"/>
                  <a:pt x="267926" y="878184"/>
                  <a:pt x="267926" y="890797"/>
                </a:cubicBezTo>
                <a:cubicBezTo>
                  <a:pt x="267926" y="902149"/>
                  <a:pt x="266694" y="913502"/>
                  <a:pt x="262998" y="923592"/>
                </a:cubicBezTo>
                <a:cubicBezTo>
                  <a:pt x="259302" y="933683"/>
                  <a:pt x="254374" y="943774"/>
                  <a:pt x="248214" y="951342"/>
                </a:cubicBezTo>
                <a:cubicBezTo>
                  <a:pt x="242054" y="958910"/>
                  <a:pt x="235892" y="965217"/>
                  <a:pt x="228500" y="969001"/>
                </a:cubicBezTo>
                <a:cubicBezTo>
                  <a:pt x="219876" y="972785"/>
                  <a:pt x="211252" y="975308"/>
                  <a:pt x="202626" y="975308"/>
                </a:cubicBezTo>
                <a:cubicBezTo>
                  <a:pt x="192770" y="975308"/>
                  <a:pt x="185378" y="972785"/>
                  <a:pt x="176752" y="969001"/>
                </a:cubicBezTo>
                <a:cubicBezTo>
                  <a:pt x="169360" y="965217"/>
                  <a:pt x="161968" y="958910"/>
                  <a:pt x="155808" y="951342"/>
                </a:cubicBezTo>
                <a:cubicBezTo>
                  <a:pt x="150878" y="943774"/>
                  <a:pt x="145950" y="933683"/>
                  <a:pt x="142254" y="923592"/>
                </a:cubicBezTo>
                <a:cubicBezTo>
                  <a:pt x="139790" y="913502"/>
                  <a:pt x="137326" y="903411"/>
                  <a:pt x="137326" y="890797"/>
                </a:cubicBezTo>
                <a:cubicBezTo>
                  <a:pt x="137326" y="879445"/>
                  <a:pt x="139790" y="866832"/>
                  <a:pt x="142254" y="858002"/>
                </a:cubicBezTo>
                <a:cubicBezTo>
                  <a:pt x="145950" y="847911"/>
                  <a:pt x="150878" y="837821"/>
                  <a:pt x="155808" y="830253"/>
                </a:cubicBezTo>
                <a:cubicBezTo>
                  <a:pt x="161968" y="821423"/>
                  <a:pt x="169360" y="816378"/>
                  <a:pt x="176752" y="812594"/>
                </a:cubicBezTo>
                <a:cubicBezTo>
                  <a:pt x="185378" y="807548"/>
                  <a:pt x="192770" y="806287"/>
                  <a:pt x="202626" y="806287"/>
                </a:cubicBezTo>
                <a:close/>
                <a:moveTo>
                  <a:pt x="343744" y="705408"/>
                </a:moveTo>
                <a:cubicBezTo>
                  <a:pt x="344992" y="706650"/>
                  <a:pt x="346242" y="707892"/>
                  <a:pt x="348740" y="707892"/>
                </a:cubicBezTo>
                <a:cubicBezTo>
                  <a:pt x="351240" y="709134"/>
                  <a:pt x="353738" y="706650"/>
                  <a:pt x="354988" y="710376"/>
                </a:cubicBezTo>
                <a:cubicBezTo>
                  <a:pt x="354988" y="712859"/>
                  <a:pt x="353738" y="714101"/>
                  <a:pt x="352488" y="716585"/>
                </a:cubicBezTo>
                <a:cubicBezTo>
                  <a:pt x="349990" y="716585"/>
                  <a:pt x="346242" y="717827"/>
                  <a:pt x="344992" y="719068"/>
                </a:cubicBezTo>
                <a:cubicBezTo>
                  <a:pt x="344992" y="719068"/>
                  <a:pt x="344992" y="719068"/>
                  <a:pt x="342494" y="719068"/>
                </a:cubicBezTo>
                <a:cubicBezTo>
                  <a:pt x="341244" y="719068"/>
                  <a:pt x="341244" y="719068"/>
                  <a:pt x="338746" y="719068"/>
                </a:cubicBezTo>
                <a:cubicBezTo>
                  <a:pt x="337496" y="719068"/>
                  <a:pt x="337496" y="719068"/>
                  <a:pt x="336248" y="717827"/>
                </a:cubicBezTo>
                <a:lnTo>
                  <a:pt x="336248" y="716585"/>
                </a:lnTo>
                <a:cubicBezTo>
                  <a:pt x="337496" y="714101"/>
                  <a:pt x="337496" y="712859"/>
                  <a:pt x="338746" y="711618"/>
                </a:cubicBezTo>
                <a:cubicBezTo>
                  <a:pt x="338746" y="709134"/>
                  <a:pt x="338746" y="709134"/>
                  <a:pt x="338746" y="706650"/>
                </a:cubicBezTo>
                <a:cubicBezTo>
                  <a:pt x="339996" y="705408"/>
                  <a:pt x="342494" y="705408"/>
                  <a:pt x="343744" y="705408"/>
                </a:cubicBezTo>
                <a:close/>
                <a:moveTo>
                  <a:pt x="267534" y="700441"/>
                </a:moveTo>
                <a:cubicBezTo>
                  <a:pt x="266286" y="700441"/>
                  <a:pt x="266286" y="701683"/>
                  <a:pt x="263786" y="701683"/>
                </a:cubicBezTo>
                <a:cubicBezTo>
                  <a:pt x="263786" y="702925"/>
                  <a:pt x="262538" y="702925"/>
                  <a:pt x="262538" y="704166"/>
                </a:cubicBezTo>
                <a:cubicBezTo>
                  <a:pt x="262538" y="705408"/>
                  <a:pt x="263786" y="705408"/>
                  <a:pt x="263786" y="705408"/>
                </a:cubicBezTo>
                <a:cubicBezTo>
                  <a:pt x="266286" y="707892"/>
                  <a:pt x="266286" y="706650"/>
                  <a:pt x="268784" y="705408"/>
                </a:cubicBezTo>
                <a:cubicBezTo>
                  <a:pt x="270032" y="704166"/>
                  <a:pt x="270032" y="702925"/>
                  <a:pt x="270032" y="702925"/>
                </a:cubicBezTo>
                <a:cubicBezTo>
                  <a:pt x="270032" y="701683"/>
                  <a:pt x="268784" y="700441"/>
                  <a:pt x="267534" y="700441"/>
                </a:cubicBezTo>
                <a:close/>
                <a:moveTo>
                  <a:pt x="191326" y="696716"/>
                </a:moveTo>
                <a:cubicBezTo>
                  <a:pt x="193824" y="695474"/>
                  <a:pt x="195074" y="695474"/>
                  <a:pt x="197572" y="697957"/>
                </a:cubicBezTo>
                <a:cubicBezTo>
                  <a:pt x="200070" y="699199"/>
                  <a:pt x="200070" y="701683"/>
                  <a:pt x="201320" y="702925"/>
                </a:cubicBezTo>
                <a:cubicBezTo>
                  <a:pt x="201320" y="705408"/>
                  <a:pt x="201320" y="706650"/>
                  <a:pt x="201320" y="707892"/>
                </a:cubicBezTo>
                <a:cubicBezTo>
                  <a:pt x="201320" y="709134"/>
                  <a:pt x="200070" y="710376"/>
                  <a:pt x="200070" y="711618"/>
                </a:cubicBezTo>
                <a:cubicBezTo>
                  <a:pt x="200070" y="712859"/>
                  <a:pt x="200070" y="714101"/>
                  <a:pt x="198822" y="716585"/>
                </a:cubicBezTo>
                <a:cubicBezTo>
                  <a:pt x="196322" y="719068"/>
                  <a:pt x="193824" y="719068"/>
                  <a:pt x="191326" y="716585"/>
                </a:cubicBezTo>
                <a:cubicBezTo>
                  <a:pt x="187578" y="716585"/>
                  <a:pt x="183830" y="714101"/>
                  <a:pt x="182580" y="712859"/>
                </a:cubicBezTo>
                <a:cubicBezTo>
                  <a:pt x="180082" y="710376"/>
                  <a:pt x="181330" y="707892"/>
                  <a:pt x="183830" y="705408"/>
                </a:cubicBezTo>
                <a:cubicBezTo>
                  <a:pt x="185078" y="702925"/>
                  <a:pt x="186328" y="702925"/>
                  <a:pt x="187578" y="701683"/>
                </a:cubicBezTo>
                <a:cubicBezTo>
                  <a:pt x="188826" y="700441"/>
                  <a:pt x="190076" y="699199"/>
                  <a:pt x="191326" y="696716"/>
                </a:cubicBezTo>
                <a:close/>
                <a:moveTo>
                  <a:pt x="270032" y="676846"/>
                </a:moveTo>
                <a:cubicBezTo>
                  <a:pt x="272532" y="674363"/>
                  <a:pt x="273780" y="675604"/>
                  <a:pt x="275030" y="676846"/>
                </a:cubicBezTo>
                <a:cubicBezTo>
                  <a:pt x="276280" y="679330"/>
                  <a:pt x="277528" y="680572"/>
                  <a:pt x="278778" y="680572"/>
                </a:cubicBezTo>
                <a:cubicBezTo>
                  <a:pt x="280028" y="681814"/>
                  <a:pt x="281276" y="683055"/>
                  <a:pt x="281276" y="685539"/>
                </a:cubicBezTo>
                <a:lnTo>
                  <a:pt x="281276" y="686781"/>
                </a:lnTo>
                <a:cubicBezTo>
                  <a:pt x="281276" y="688023"/>
                  <a:pt x="281276" y="689265"/>
                  <a:pt x="281276" y="689265"/>
                </a:cubicBezTo>
                <a:cubicBezTo>
                  <a:pt x="278778" y="692990"/>
                  <a:pt x="276280" y="695474"/>
                  <a:pt x="276280" y="699199"/>
                </a:cubicBezTo>
                <a:cubicBezTo>
                  <a:pt x="275030" y="701683"/>
                  <a:pt x="275030" y="702925"/>
                  <a:pt x="275030" y="704166"/>
                </a:cubicBezTo>
                <a:cubicBezTo>
                  <a:pt x="275030" y="706650"/>
                  <a:pt x="275030" y="709134"/>
                  <a:pt x="275030" y="711618"/>
                </a:cubicBezTo>
                <a:cubicBezTo>
                  <a:pt x="275030" y="714101"/>
                  <a:pt x="273780" y="714101"/>
                  <a:pt x="272532" y="716585"/>
                </a:cubicBezTo>
                <a:cubicBezTo>
                  <a:pt x="270032" y="716585"/>
                  <a:pt x="267534" y="719068"/>
                  <a:pt x="266286" y="721552"/>
                </a:cubicBezTo>
                <a:cubicBezTo>
                  <a:pt x="266286" y="722794"/>
                  <a:pt x="263786" y="724036"/>
                  <a:pt x="265036" y="725278"/>
                </a:cubicBezTo>
                <a:cubicBezTo>
                  <a:pt x="266286" y="729003"/>
                  <a:pt x="270032" y="732729"/>
                  <a:pt x="267534" y="737696"/>
                </a:cubicBezTo>
                <a:cubicBezTo>
                  <a:pt x="266286" y="740180"/>
                  <a:pt x="263786" y="740180"/>
                  <a:pt x="261288" y="741421"/>
                </a:cubicBezTo>
                <a:cubicBezTo>
                  <a:pt x="260038" y="742663"/>
                  <a:pt x="258790" y="743905"/>
                  <a:pt x="256290" y="743905"/>
                </a:cubicBezTo>
                <a:cubicBezTo>
                  <a:pt x="255042" y="746389"/>
                  <a:pt x="252542" y="747630"/>
                  <a:pt x="250044" y="748872"/>
                </a:cubicBezTo>
                <a:cubicBezTo>
                  <a:pt x="246296" y="748872"/>
                  <a:pt x="243798" y="750114"/>
                  <a:pt x="242548" y="747630"/>
                </a:cubicBezTo>
                <a:cubicBezTo>
                  <a:pt x="241298" y="743905"/>
                  <a:pt x="243798" y="738938"/>
                  <a:pt x="243798" y="735212"/>
                </a:cubicBezTo>
                <a:cubicBezTo>
                  <a:pt x="243798" y="733970"/>
                  <a:pt x="245046" y="733970"/>
                  <a:pt x="246296" y="732729"/>
                </a:cubicBezTo>
                <a:cubicBezTo>
                  <a:pt x="247546" y="732729"/>
                  <a:pt x="248794" y="732729"/>
                  <a:pt x="250044" y="732729"/>
                </a:cubicBezTo>
                <a:cubicBezTo>
                  <a:pt x="252542" y="735212"/>
                  <a:pt x="252542" y="737696"/>
                  <a:pt x="256290" y="735212"/>
                </a:cubicBezTo>
                <a:cubicBezTo>
                  <a:pt x="258790" y="735212"/>
                  <a:pt x="260038" y="733970"/>
                  <a:pt x="258790" y="732729"/>
                </a:cubicBezTo>
                <a:cubicBezTo>
                  <a:pt x="256290" y="732729"/>
                  <a:pt x="255042" y="732729"/>
                  <a:pt x="252542" y="731487"/>
                </a:cubicBezTo>
                <a:cubicBezTo>
                  <a:pt x="250044" y="730245"/>
                  <a:pt x="247546" y="727761"/>
                  <a:pt x="248794" y="726519"/>
                </a:cubicBezTo>
                <a:cubicBezTo>
                  <a:pt x="250044" y="724036"/>
                  <a:pt x="252542" y="722794"/>
                  <a:pt x="255042" y="721552"/>
                </a:cubicBezTo>
                <a:cubicBezTo>
                  <a:pt x="256290" y="719068"/>
                  <a:pt x="256290" y="716585"/>
                  <a:pt x="256290" y="714101"/>
                </a:cubicBezTo>
                <a:cubicBezTo>
                  <a:pt x="256290" y="712859"/>
                  <a:pt x="255042" y="707892"/>
                  <a:pt x="256290" y="705408"/>
                </a:cubicBezTo>
                <a:cubicBezTo>
                  <a:pt x="256290" y="705408"/>
                  <a:pt x="256290" y="704166"/>
                  <a:pt x="256290" y="702925"/>
                </a:cubicBezTo>
                <a:cubicBezTo>
                  <a:pt x="257540" y="700441"/>
                  <a:pt x="257540" y="699199"/>
                  <a:pt x="258790" y="696716"/>
                </a:cubicBezTo>
                <a:cubicBezTo>
                  <a:pt x="261288" y="695474"/>
                  <a:pt x="262538" y="691748"/>
                  <a:pt x="263786" y="689265"/>
                </a:cubicBezTo>
                <a:cubicBezTo>
                  <a:pt x="265036" y="685539"/>
                  <a:pt x="266286" y="684297"/>
                  <a:pt x="267534" y="681814"/>
                </a:cubicBezTo>
                <a:cubicBezTo>
                  <a:pt x="268784" y="679330"/>
                  <a:pt x="268784" y="676846"/>
                  <a:pt x="270032" y="676846"/>
                </a:cubicBezTo>
                <a:close/>
                <a:moveTo>
                  <a:pt x="290022" y="660702"/>
                </a:moveTo>
                <a:cubicBezTo>
                  <a:pt x="292520" y="659461"/>
                  <a:pt x="293770" y="660702"/>
                  <a:pt x="295020" y="660702"/>
                </a:cubicBezTo>
                <a:cubicBezTo>
                  <a:pt x="295020" y="660702"/>
                  <a:pt x="295020" y="660702"/>
                  <a:pt x="295020" y="661944"/>
                </a:cubicBezTo>
                <a:cubicBezTo>
                  <a:pt x="296268" y="663186"/>
                  <a:pt x="295020" y="666912"/>
                  <a:pt x="297518" y="669395"/>
                </a:cubicBezTo>
                <a:cubicBezTo>
                  <a:pt x="297518" y="669395"/>
                  <a:pt x="300016" y="669395"/>
                  <a:pt x="300016" y="670637"/>
                </a:cubicBezTo>
                <a:cubicBezTo>
                  <a:pt x="301266" y="671879"/>
                  <a:pt x="300016" y="674363"/>
                  <a:pt x="298768" y="674363"/>
                </a:cubicBezTo>
                <a:cubicBezTo>
                  <a:pt x="297518" y="675604"/>
                  <a:pt x="295020" y="678088"/>
                  <a:pt x="292520" y="680572"/>
                </a:cubicBezTo>
                <a:cubicBezTo>
                  <a:pt x="292520" y="681814"/>
                  <a:pt x="291272" y="681814"/>
                  <a:pt x="290022" y="683055"/>
                </a:cubicBezTo>
                <a:cubicBezTo>
                  <a:pt x="288772" y="683055"/>
                  <a:pt x="287524" y="683055"/>
                  <a:pt x="286274" y="683055"/>
                </a:cubicBezTo>
                <a:cubicBezTo>
                  <a:pt x="283776" y="683055"/>
                  <a:pt x="283776" y="681814"/>
                  <a:pt x="283776" y="679330"/>
                </a:cubicBezTo>
                <a:cubicBezTo>
                  <a:pt x="285024" y="676846"/>
                  <a:pt x="286274" y="675604"/>
                  <a:pt x="287524" y="674363"/>
                </a:cubicBezTo>
                <a:cubicBezTo>
                  <a:pt x="288772" y="670637"/>
                  <a:pt x="288772" y="669395"/>
                  <a:pt x="290022" y="666912"/>
                </a:cubicBezTo>
                <a:cubicBezTo>
                  <a:pt x="290022" y="665670"/>
                  <a:pt x="290022" y="663186"/>
                  <a:pt x="290022" y="663186"/>
                </a:cubicBezTo>
                <a:cubicBezTo>
                  <a:pt x="290022" y="661944"/>
                  <a:pt x="288772" y="660702"/>
                  <a:pt x="290022" y="660702"/>
                </a:cubicBezTo>
                <a:close/>
                <a:moveTo>
                  <a:pt x="298768" y="649526"/>
                </a:moveTo>
                <a:lnTo>
                  <a:pt x="300016" y="649526"/>
                </a:lnTo>
                <a:cubicBezTo>
                  <a:pt x="302516" y="649526"/>
                  <a:pt x="303764" y="652010"/>
                  <a:pt x="305014" y="653252"/>
                </a:cubicBezTo>
                <a:cubicBezTo>
                  <a:pt x="305014" y="654493"/>
                  <a:pt x="305014" y="654493"/>
                  <a:pt x="306264" y="655735"/>
                </a:cubicBezTo>
                <a:cubicBezTo>
                  <a:pt x="306264" y="658219"/>
                  <a:pt x="307512" y="659461"/>
                  <a:pt x="307512" y="661944"/>
                </a:cubicBezTo>
                <a:cubicBezTo>
                  <a:pt x="307512" y="663186"/>
                  <a:pt x="307512" y="663186"/>
                  <a:pt x="306264" y="664428"/>
                </a:cubicBezTo>
                <a:cubicBezTo>
                  <a:pt x="306264" y="665670"/>
                  <a:pt x="305014" y="666912"/>
                  <a:pt x="303764" y="668154"/>
                </a:cubicBezTo>
                <a:lnTo>
                  <a:pt x="301266" y="668154"/>
                </a:lnTo>
                <a:cubicBezTo>
                  <a:pt x="297518" y="666912"/>
                  <a:pt x="298768" y="664428"/>
                  <a:pt x="297518" y="661944"/>
                </a:cubicBezTo>
                <a:cubicBezTo>
                  <a:pt x="297518" y="660702"/>
                  <a:pt x="296268" y="659461"/>
                  <a:pt x="295020" y="658219"/>
                </a:cubicBezTo>
                <a:cubicBezTo>
                  <a:pt x="295020" y="654493"/>
                  <a:pt x="295020" y="650768"/>
                  <a:pt x="298768" y="649526"/>
                </a:cubicBezTo>
                <a:close/>
                <a:moveTo>
                  <a:pt x="142602" y="630899"/>
                </a:moveTo>
                <a:cubicBezTo>
                  <a:pt x="142602" y="630899"/>
                  <a:pt x="142602" y="630899"/>
                  <a:pt x="143850" y="630899"/>
                </a:cubicBezTo>
                <a:cubicBezTo>
                  <a:pt x="145100" y="630899"/>
                  <a:pt x="146350" y="630899"/>
                  <a:pt x="147598" y="630899"/>
                </a:cubicBezTo>
                <a:cubicBezTo>
                  <a:pt x="148848" y="632140"/>
                  <a:pt x="151346" y="633382"/>
                  <a:pt x="153846" y="633382"/>
                </a:cubicBezTo>
                <a:cubicBezTo>
                  <a:pt x="156344" y="634624"/>
                  <a:pt x="157594" y="635866"/>
                  <a:pt x="157594" y="637108"/>
                </a:cubicBezTo>
                <a:cubicBezTo>
                  <a:pt x="157594" y="642075"/>
                  <a:pt x="158842" y="648284"/>
                  <a:pt x="158842" y="654493"/>
                </a:cubicBezTo>
                <a:cubicBezTo>
                  <a:pt x="158842" y="655735"/>
                  <a:pt x="158842" y="658219"/>
                  <a:pt x="158842" y="660702"/>
                </a:cubicBezTo>
                <a:cubicBezTo>
                  <a:pt x="160092" y="661944"/>
                  <a:pt x="160092" y="663186"/>
                  <a:pt x="161342" y="665670"/>
                </a:cubicBezTo>
                <a:cubicBezTo>
                  <a:pt x="162590" y="668154"/>
                  <a:pt x="165090" y="669395"/>
                  <a:pt x="167588" y="673121"/>
                </a:cubicBezTo>
                <a:cubicBezTo>
                  <a:pt x="167588" y="674363"/>
                  <a:pt x="167588" y="676846"/>
                  <a:pt x="167588" y="679330"/>
                </a:cubicBezTo>
                <a:lnTo>
                  <a:pt x="168838" y="680572"/>
                </a:lnTo>
                <a:cubicBezTo>
                  <a:pt x="170086" y="680572"/>
                  <a:pt x="170086" y="681814"/>
                  <a:pt x="171336" y="683055"/>
                </a:cubicBezTo>
                <a:cubicBezTo>
                  <a:pt x="172586" y="683055"/>
                  <a:pt x="171336" y="683055"/>
                  <a:pt x="172586" y="685539"/>
                </a:cubicBezTo>
                <a:cubicBezTo>
                  <a:pt x="173834" y="685539"/>
                  <a:pt x="173834" y="686781"/>
                  <a:pt x="175084" y="688023"/>
                </a:cubicBezTo>
                <a:cubicBezTo>
                  <a:pt x="176334" y="689265"/>
                  <a:pt x="176334" y="689265"/>
                  <a:pt x="177582" y="689265"/>
                </a:cubicBezTo>
                <a:cubicBezTo>
                  <a:pt x="180082" y="689265"/>
                  <a:pt x="181330" y="686781"/>
                  <a:pt x="183830" y="685539"/>
                </a:cubicBezTo>
                <a:lnTo>
                  <a:pt x="187578" y="685539"/>
                </a:lnTo>
                <a:cubicBezTo>
                  <a:pt x="188826" y="685539"/>
                  <a:pt x="190076" y="685539"/>
                  <a:pt x="191326" y="688023"/>
                </a:cubicBezTo>
                <a:cubicBezTo>
                  <a:pt x="191326" y="689265"/>
                  <a:pt x="191326" y="689265"/>
                  <a:pt x="191326" y="690506"/>
                </a:cubicBezTo>
                <a:cubicBezTo>
                  <a:pt x="188826" y="694232"/>
                  <a:pt x="187578" y="696716"/>
                  <a:pt x="185078" y="699199"/>
                </a:cubicBezTo>
                <a:cubicBezTo>
                  <a:pt x="183830" y="700441"/>
                  <a:pt x="183830" y="700441"/>
                  <a:pt x="182580" y="702925"/>
                </a:cubicBezTo>
                <a:cubicBezTo>
                  <a:pt x="180082" y="707892"/>
                  <a:pt x="177582" y="707892"/>
                  <a:pt x="173834" y="706650"/>
                </a:cubicBezTo>
                <a:cubicBezTo>
                  <a:pt x="170086" y="705408"/>
                  <a:pt x="165090" y="701683"/>
                  <a:pt x="162590" y="699199"/>
                </a:cubicBezTo>
                <a:cubicBezTo>
                  <a:pt x="162590" y="696716"/>
                  <a:pt x="162590" y="696716"/>
                  <a:pt x="162590" y="695474"/>
                </a:cubicBezTo>
                <a:lnTo>
                  <a:pt x="162590" y="692990"/>
                </a:lnTo>
                <a:cubicBezTo>
                  <a:pt x="162590" y="690506"/>
                  <a:pt x="162590" y="690506"/>
                  <a:pt x="160092" y="689265"/>
                </a:cubicBezTo>
                <a:cubicBezTo>
                  <a:pt x="160092" y="689265"/>
                  <a:pt x="160092" y="689265"/>
                  <a:pt x="158842" y="689265"/>
                </a:cubicBezTo>
                <a:cubicBezTo>
                  <a:pt x="156344" y="689265"/>
                  <a:pt x="155094" y="689265"/>
                  <a:pt x="153846" y="689265"/>
                </a:cubicBezTo>
                <a:cubicBezTo>
                  <a:pt x="151346" y="689265"/>
                  <a:pt x="150098" y="689265"/>
                  <a:pt x="148848" y="688023"/>
                </a:cubicBezTo>
                <a:cubicBezTo>
                  <a:pt x="148848" y="686781"/>
                  <a:pt x="148848" y="685539"/>
                  <a:pt x="148848" y="685539"/>
                </a:cubicBezTo>
                <a:lnTo>
                  <a:pt x="148848" y="683055"/>
                </a:lnTo>
                <a:cubicBezTo>
                  <a:pt x="148848" y="674363"/>
                  <a:pt x="148848" y="666912"/>
                  <a:pt x="146350" y="658219"/>
                </a:cubicBezTo>
                <a:cubicBezTo>
                  <a:pt x="146350" y="655735"/>
                  <a:pt x="146350" y="652010"/>
                  <a:pt x="145100" y="648284"/>
                </a:cubicBezTo>
                <a:cubicBezTo>
                  <a:pt x="145100" y="644559"/>
                  <a:pt x="143850" y="640833"/>
                  <a:pt x="142602" y="635866"/>
                </a:cubicBezTo>
                <a:cubicBezTo>
                  <a:pt x="142602" y="633382"/>
                  <a:pt x="142602" y="633382"/>
                  <a:pt x="142602" y="630899"/>
                </a:cubicBezTo>
                <a:close/>
                <a:moveTo>
                  <a:pt x="155094" y="606062"/>
                </a:moveTo>
                <a:cubicBezTo>
                  <a:pt x="155094" y="608546"/>
                  <a:pt x="156344" y="609788"/>
                  <a:pt x="155094" y="611029"/>
                </a:cubicBezTo>
                <a:cubicBezTo>
                  <a:pt x="155094" y="613513"/>
                  <a:pt x="155094" y="613513"/>
                  <a:pt x="153846" y="614755"/>
                </a:cubicBezTo>
                <a:cubicBezTo>
                  <a:pt x="153846" y="615997"/>
                  <a:pt x="153846" y="617239"/>
                  <a:pt x="152596" y="618480"/>
                </a:cubicBezTo>
                <a:cubicBezTo>
                  <a:pt x="151346" y="620964"/>
                  <a:pt x="151346" y="619722"/>
                  <a:pt x="148848" y="620964"/>
                </a:cubicBezTo>
                <a:cubicBezTo>
                  <a:pt x="147598" y="620964"/>
                  <a:pt x="148848" y="622206"/>
                  <a:pt x="150098" y="622206"/>
                </a:cubicBezTo>
                <a:lnTo>
                  <a:pt x="151346" y="623448"/>
                </a:lnTo>
                <a:cubicBezTo>
                  <a:pt x="153846" y="623448"/>
                  <a:pt x="155094" y="620964"/>
                  <a:pt x="156344" y="617239"/>
                </a:cubicBezTo>
                <a:cubicBezTo>
                  <a:pt x="157594" y="614755"/>
                  <a:pt x="156344" y="611029"/>
                  <a:pt x="157594" y="607304"/>
                </a:cubicBezTo>
                <a:cubicBezTo>
                  <a:pt x="157594" y="603578"/>
                  <a:pt x="156344" y="603578"/>
                  <a:pt x="155094" y="606062"/>
                </a:cubicBezTo>
                <a:close/>
                <a:moveTo>
                  <a:pt x="266286" y="601095"/>
                </a:moveTo>
                <a:cubicBezTo>
                  <a:pt x="263786" y="599853"/>
                  <a:pt x="263786" y="602337"/>
                  <a:pt x="263786" y="603578"/>
                </a:cubicBezTo>
                <a:cubicBezTo>
                  <a:pt x="262538" y="606062"/>
                  <a:pt x="262538" y="609788"/>
                  <a:pt x="260038" y="611029"/>
                </a:cubicBezTo>
                <a:cubicBezTo>
                  <a:pt x="258790" y="612271"/>
                  <a:pt x="253792" y="611029"/>
                  <a:pt x="255042" y="614755"/>
                </a:cubicBezTo>
                <a:cubicBezTo>
                  <a:pt x="256290" y="615997"/>
                  <a:pt x="260038" y="614755"/>
                  <a:pt x="261288" y="614755"/>
                </a:cubicBezTo>
                <a:cubicBezTo>
                  <a:pt x="262538" y="614755"/>
                  <a:pt x="263786" y="613513"/>
                  <a:pt x="263786" y="611029"/>
                </a:cubicBezTo>
                <a:cubicBezTo>
                  <a:pt x="265036" y="609788"/>
                  <a:pt x="263786" y="608546"/>
                  <a:pt x="265036" y="607304"/>
                </a:cubicBezTo>
                <a:cubicBezTo>
                  <a:pt x="266286" y="604820"/>
                  <a:pt x="266286" y="603578"/>
                  <a:pt x="266286" y="601095"/>
                </a:cubicBezTo>
                <a:close/>
                <a:moveTo>
                  <a:pt x="152596" y="583709"/>
                </a:moveTo>
                <a:cubicBezTo>
                  <a:pt x="151346" y="583709"/>
                  <a:pt x="151346" y="584951"/>
                  <a:pt x="151346" y="586193"/>
                </a:cubicBezTo>
                <a:cubicBezTo>
                  <a:pt x="151346" y="587435"/>
                  <a:pt x="152596" y="587435"/>
                  <a:pt x="152596" y="587435"/>
                </a:cubicBezTo>
                <a:cubicBezTo>
                  <a:pt x="153846" y="588676"/>
                  <a:pt x="156344" y="589918"/>
                  <a:pt x="156344" y="589918"/>
                </a:cubicBezTo>
                <a:cubicBezTo>
                  <a:pt x="157594" y="589918"/>
                  <a:pt x="160092" y="589918"/>
                  <a:pt x="160092" y="587435"/>
                </a:cubicBezTo>
                <a:cubicBezTo>
                  <a:pt x="160092" y="586193"/>
                  <a:pt x="158842" y="584951"/>
                  <a:pt x="157594" y="584951"/>
                </a:cubicBezTo>
                <a:cubicBezTo>
                  <a:pt x="157594" y="584951"/>
                  <a:pt x="156344" y="584951"/>
                  <a:pt x="156344" y="583709"/>
                </a:cubicBezTo>
                <a:cubicBezTo>
                  <a:pt x="155094" y="582467"/>
                  <a:pt x="153846" y="581226"/>
                  <a:pt x="152596" y="583709"/>
                </a:cubicBezTo>
                <a:close/>
                <a:moveTo>
                  <a:pt x="293770" y="562598"/>
                </a:moveTo>
                <a:cubicBezTo>
                  <a:pt x="295020" y="560114"/>
                  <a:pt x="295020" y="562598"/>
                  <a:pt x="297518" y="562598"/>
                </a:cubicBezTo>
                <a:cubicBezTo>
                  <a:pt x="297518" y="563840"/>
                  <a:pt x="297518" y="578742"/>
                  <a:pt x="297518" y="579984"/>
                </a:cubicBezTo>
                <a:cubicBezTo>
                  <a:pt x="297518" y="581226"/>
                  <a:pt x="298768" y="583709"/>
                  <a:pt x="300016" y="587435"/>
                </a:cubicBezTo>
                <a:cubicBezTo>
                  <a:pt x="300016" y="588676"/>
                  <a:pt x="300016" y="589918"/>
                  <a:pt x="300016" y="591160"/>
                </a:cubicBezTo>
                <a:cubicBezTo>
                  <a:pt x="301266" y="597369"/>
                  <a:pt x="302516" y="603578"/>
                  <a:pt x="303764" y="608546"/>
                </a:cubicBezTo>
                <a:cubicBezTo>
                  <a:pt x="303764" y="611029"/>
                  <a:pt x="303764" y="611029"/>
                  <a:pt x="305014" y="612271"/>
                </a:cubicBezTo>
                <a:cubicBezTo>
                  <a:pt x="306264" y="617239"/>
                  <a:pt x="306264" y="620964"/>
                  <a:pt x="306264" y="624690"/>
                </a:cubicBezTo>
                <a:cubicBezTo>
                  <a:pt x="306264" y="628415"/>
                  <a:pt x="302516" y="629657"/>
                  <a:pt x="301266" y="630899"/>
                </a:cubicBezTo>
                <a:cubicBezTo>
                  <a:pt x="300016" y="632140"/>
                  <a:pt x="301266" y="634624"/>
                  <a:pt x="301266" y="635866"/>
                </a:cubicBezTo>
                <a:cubicBezTo>
                  <a:pt x="301266" y="638350"/>
                  <a:pt x="300016" y="639591"/>
                  <a:pt x="300016" y="640833"/>
                </a:cubicBezTo>
                <a:cubicBezTo>
                  <a:pt x="300016" y="642075"/>
                  <a:pt x="300016" y="642075"/>
                  <a:pt x="297518" y="644559"/>
                </a:cubicBezTo>
                <a:cubicBezTo>
                  <a:pt x="295020" y="647042"/>
                  <a:pt x="292520" y="649526"/>
                  <a:pt x="288772" y="653252"/>
                </a:cubicBezTo>
                <a:cubicBezTo>
                  <a:pt x="287524" y="655735"/>
                  <a:pt x="286274" y="655735"/>
                  <a:pt x="286274" y="655735"/>
                </a:cubicBezTo>
                <a:cubicBezTo>
                  <a:pt x="283776" y="655735"/>
                  <a:pt x="281276" y="654493"/>
                  <a:pt x="281276" y="652010"/>
                </a:cubicBezTo>
                <a:cubicBezTo>
                  <a:pt x="281276" y="647042"/>
                  <a:pt x="281276" y="642075"/>
                  <a:pt x="281276" y="637108"/>
                </a:cubicBezTo>
                <a:lnTo>
                  <a:pt x="281276" y="634624"/>
                </a:lnTo>
                <a:cubicBezTo>
                  <a:pt x="281276" y="632140"/>
                  <a:pt x="281276" y="630899"/>
                  <a:pt x="282526" y="628415"/>
                </a:cubicBezTo>
                <a:cubicBezTo>
                  <a:pt x="283776" y="624690"/>
                  <a:pt x="281276" y="619722"/>
                  <a:pt x="280028" y="614755"/>
                </a:cubicBezTo>
                <a:cubicBezTo>
                  <a:pt x="280028" y="613513"/>
                  <a:pt x="278778" y="611029"/>
                  <a:pt x="278778" y="609788"/>
                </a:cubicBezTo>
                <a:cubicBezTo>
                  <a:pt x="277528" y="607304"/>
                  <a:pt x="276280" y="606062"/>
                  <a:pt x="275030" y="603578"/>
                </a:cubicBezTo>
                <a:cubicBezTo>
                  <a:pt x="275030" y="601095"/>
                  <a:pt x="273780" y="598611"/>
                  <a:pt x="275030" y="596127"/>
                </a:cubicBezTo>
                <a:cubicBezTo>
                  <a:pt x="276280" y="592402"/>
                  <a:pt x="278778" y="589918"/>
                  <a:pt x="281276" y="587435"/>
                </a:cubicBezTo>
                <a:cubicBezTo>
                  <a:pt x="283776" y="586193"/>
                  <a:pt x="286274" y="584951"/>
                  <a:pt x="286274" y="588676"/>
                </a:cubicBezTo>
                <a:cubicBezTo>
                  <a:pt x="286274" y="591160"/>
                  <a:pt x="286274" y="593644"/>
                  <a:pt x="286274" y="597369"/>
                </a:cubicBezTo>
                <a:cubicBezTo>
                  <a:pt x="286274" y="598611"/>
                  <a:pt x="287524" y="601095"/>
                  <a:pt x="290022" y="603578"/>
                </a:cubicBezTo>
                <a:cubicBezTo>
                  <a:pt x="291272" y="604820"/>
                  <a:pt x="291272" y="606062"/>
                  <a:pt x="290022" y="607304"/>
                </a:cubicBezTo>
                <a:cubicBezTo>
                  <a:pt x="290022" y="611029"/>
                  <a:pt x="288772" y="609788"/>
                  <a:pt x="288772" y="612271"/>
                </a:cubicBezTo>
                <a:cubicBezTo>
                  <a:pt x="288772" y="614755"/>
                  <a:pt x="292520" y="615997"/>
                  <a:pt x="293770" y="617239"/>
                </a:cubicBezTo>
                <a:cubicBezTo>
                  <a:pt x="295020" y="619722"/>
                  <a:pt x="295020" y="622206"/>
                  <a:pt x="295020" y="624690"/>
                </a:cubicBezTo>
                <a:cubicBezTo>
                  <a:pt x="295020" y="627173"/>
                  <a:pt x="295020" y="627173"/>
                  <a:pt x="293770" y="629657"/>
                </a:cubicBezTo>
                <a:cubicBezTo>
                  <a:pt x="293770" y="630899"/>
                  <a:pt x="292520" y="632140"/>
                  <a:pt x="292520" y="633382"/>
                </a:cubicBezTo>
                <a:cubicBezTo>
                  <a:pt x="292520" y="634624"/>
                  <a:pt x="292520" y="635866"/>
                  <a:pt x="293770" y="635866"/>
                </a:cubicBezTo>
                <a:cubicBezTo>
                  <a:pt x="295020" y="635866"/>
                  <a:pt x="295020" y="633382"/>
                  <a:pt x="295020" y="632140"/>
                </a:cubicBezTo>
                <a:cubicBezTo>
                  <a:pt x="295020" y="630899"/>
                  <a:pt x="297518" y="629657"/>
                  <a:pt x="297518" y="627173"/>
                </a:cubicBezTo>
                <a:cubicBezTo>
                  <a:pt x="298768" y="625931"/>
                  <a:pt x="300016" y="624690"/>
                  <a:pt x="300016" y="622206"/>
                </a:cubicBezTo>
                <a:cubicBezTo>
                  <a:pt x="300016" y="622206"/>
                  <a:pt x="300016" y="620964"/>
                  <a:pt x="298768" y="619722"/>
                </a:cubicBezTo>
                <a:cubicBezTo>
                  <a:pt x="297518" y="617239"/>
                  <a:pt x="296268" y="617239"/>
                  <a:pt x="295020" y="614755"/>
                </a:cubicBezTo>
                <a:cubicBezTo>
                  <a:pt x="295020" y="614755"/>
                  <a:pt x="293770" y="612271"/>
                  <a:pt x="293770" y="611029"/>
                </a:cubicBezTo>
                <a:lnTo>
                  <a:pt x="293770" y="609788"/>
                </a:lnTo>
                <a:cubicBezTo>
                  <a:pt x="293770" y="608546"/>
                  <a:pt x="295020" y="607304"/>
                  <a:pt x="295020" y="606062"/>
                </a:cubicBezTo>
                <a:cubicBezTo>
                  <a:pt x="295020" y="604820"/>
                  <a:pt x="295020" y="604820"/>
                  <a:pt x="295020" y="603578"/>
                </a:cubicBezTo>
                <a:cubicBezTo>
                  <a:pt x="293770" y="599853"/>
                  <a:pt x="295020" y="596127"/>
                  <a:pt x="293770" y="591160"/>
                </a:cubicBezTo>
                <a:cubicBezTo>
                  <a:pt x="292520" y="589918"/>
                  <a:pt x="292520" y="587435"/>
                  <a:pt x="291272" y="584951"/>
                </a:cubicBezTo>
                <a:cubicBezTo>
                  <a:pt x="290022" y="583709"/>
                  <a:pt x="291272" y="583709"/>
                  <a:pt x="291272" y="582467"/>
                </a:cubicBezTo>
                <a:cubicBezTo>
                  <a:pt x="290022" y="578742"/>
                  <a:pt x="288772" y="582467"/>
                  <a:pt x="286274" y="583709"/>
                </a:cubicBezTo>
                <a:cubicBezTo>
                  <a:pt x="285024" y="583709"/>
                  <a:pt x="283776" y="583709"/>
                  <a:pt x="283776" y="582467"/>
                </a:cubicBezTo>
                <a:lnTo>
                  <a:pt x="283776" y="579984"/>
                </a:lnTo>
                <a:cubicBezTo>
                  <a:pt x="283776" y="576258"/>
                  <a:pt x="286274" y="575016"/>
                  <a:pt x="287524" y="573775"/>
                </a:cubicBezTo>
                <a:cubicBezTo>
                  <a:pt x="288772" y="571291"/>
                  <a:pt x="292520" y="570049"/>
                  <a:pt x="292520" y="568807"/>
                </a:cubicBezTo>
                <a:cubicBezTo>
                  <a:pt x="292520" y="566324"/>
                  <a:pt x="291272" y="563840"/>
                  <a:pt x="293770" y="562598"/>
                </a:cubicBezTo>
                <a:close/>
                <a:moveTo>
                  <a:pt x="331250" y="552663"/>
                </a:moveTo>
                <a:cubicBezTo>
                  <a:pt x="330000" y="553905"/>
                  <a:pt x="331250" y="555147"/>
                  <a:pt x="332500" y="555147"/>
                </a:cubicBezTo>
                <a:cubicBezTo>
                  <a:pt x="332500" y="555147"/>
                  <a:pt x="333748" y="553905"/>
                  <a:pt x="334998" y="553905"/>
                </a:cubicBezTo>
                <a:lnTo>
                  <a:pt x="334998" y="552663"/>
                </a:lnTo>
                <a:cubicBezTo>
                  <a:pt x="333748" y="551422"/>
                  <a:pt x="331250" y="551422"/>
                  <a:pt x="331250" y="552663"/>
                </a:cubicBezTo>
                <a:close/>
                <a:moveTo>
                  <a:pt x="193824" y="540245"/>
                </a:moveTo>
                <a:cubicBezTo>
                  <a:pt x="192574" y="539003"/>
                  <a:pt x="188826" y="540245"/>
                  <a:pt x="190076" y="542729"/>
                </a:cubicBezTo>
                <a:cubicBezTo>
                  <a:pt x="190076" y="542729"/>
                  <a:pt x="191326" y="543971"/>
                  <a:pt x="191326" y="546454"/>
                </a:cubicBezTo>
                <a:cubicBezTo>
                  <a:pt x="191326" y="546454"/>
                  <a:pt x="190076" y="546454"/>
                  <a:pt x="190076" y="547696"/>
                </a:cubicBezTo>
                <a:cubicBezTo>
                  <a:pt x="188826" y="550180"/>
                  <a:pt x="187578" y="552663"/>
                  <a:pt x="187578" y="555147"/>
                </a:cubicBezTo>
                <a:cubicBezTo>
                  <a:pt x="185078" y="558873"/>
                  <a:pt x="186328" y="560114"/>
                  <a:pt x="188826" y="556389"/>
                </a:cubicBezTo>
                <a:cubicBezTo>
                  <a:pt x="192574" y="552663"/>
                  <a:pt x="193824" y="548938"/>
                  <a:pt x="196322" y="543971"/>
                </a:cubicBezTo>
                <a:cubicBezTo>
                  <a:pt x="195074" y="541487"/>
                  <a:pt x="196322" y="540245"/>
                  <a:pt x="193824" y="540245"/>
                </a:cubicBezTo>
                <a:close/>
                <a:moveTo>
                  <a:pt x="375446" y="537140"/>
                </a:moveTo>
                <a:cubicBezTo>
                  <a:pt x="374352" y="537761"/>
                  <a:pt x="373102" y="539003"/>
                  <a:pt x="372478" y="539003"/>
                </a:cubicBezTo>
                <a:lnTo>
                  <a:pt x="371228" y="539003"/>
                </a:lnTo>
                <a:cubicBezTo>
                  <a:pt x="368730" y="539003"/>
                  <a:pt x="368730" y="539003"/>
                  <a:pt x="366232" y="539003"/>
                </a:cubicBezTo>
                <a:cubicBezTo>
                  <a:pt x="366232" y="540245"/>
                  <a:pt x="364982" y="540245"/>
                  <a:pt x="364982" y="541487"/>
                </a:cubicBezTo>
                <a:cubicBezTo>
                  <a:pt x="363732" y="542729"/>
                  <a:pt x="364982" y="542729"/>
                  <a:pt x="366232" y="542729"/>
                </a:cubicBezTo>
                <a:lnTo>
                  <a:pt x="368730" y="542729"/>
                </a:lnTo>
                <a:lnTo>
                  <a:pt x="372478" y="542729"/>
                </a:lnTo>
                <a:cubicBezTo>
                  <a:pt x="373728" y="542729"/>
                  <a:pt x="373728" y="542729"/>
                  <a:pt x="374976" y="542729"/>
                </a:cubicBezTo>
                <a:lnTo>
                  <a:pt x="376226" y="540245"/>
                </a:lnTo>
                <a:cubicBezTo>
                  <a:pt x="377476" y="540245"/>
                  <a:pt x="377476" y="539003"/>
                  <a:pt x="377476" y="539003"/>
                </a:cubicBezTo>
                <a:cubicBezTo>
                  <a:pt x="377476" y="536520"/>
                  <a:pt x="376540" y="536520"/>
                  <a:pt x="375446" y="537140"/>
                </a:cubicBezTo>
                <a:close/>
                <a:moveTo>
                  <a:pt x="331250" y="532794"/>
                </a:moveTo>
                <a:cubicBezTo>
                  <a:pt x="327502" y="534036"/>
                  <a:pt x="327502" y="539003"/>
                  <a:pt x="328752" y="541487"/>
                </a:cubicBezTo>
                <a:cubicBezTo>
                  <a:pt x="328752" y="542729"/>
                  <a:pt x="328752" y="545212"/>
                  <a:pt x="331250" y="545212"/>
                </a:cubicBezTo>
                <a:cubicBezTo>
                  <a:pt x="332500" y="546454"/>
                  <a:pt x="334998" y="546454"/>
                  <a:pt x="334998" y="546454"/>
                </a:cubicBezTo>
                <a:lnTo>
                  <a:pt x="336248" y="546454"/>
                </a:lnTo>
                <a:cubicBezTo>
                  <a:pt x="338746" y="545212"/>
                  <a:pt x="338746" y="545212"/>
                  <a:pt x="338746" y="542729"/>
                </a:cubicBezTo>
                <a:cubicBezTo>
                  <a:pt x="338746" y="540245"/>
                  <a:pt x="337496" y="537762"/>
                  <a:pt x="334998" y="535278"/>
                </a:cubicBezTo>
                <a:cubicBezTo>
                  <a:pt x="333748" y="534036"/>
                  <a:pt x="332500" y="532794"/>
                  <a:pt x="331250" y="532794"/>
                </a:cubicBezTo>
                <a:close/>
                <a:moveTo>
                  <a:pt x="311260" y="520376"/>
                </a:moveTo>
                <a:cubicBezTo>
                  <a:pt x="313760" y="522860"/>
                  <a:pt x="313760" y="522860"/>
                  <a:pt x="313760" y="525343"/>
                </a:cubicBezTo>
                <a:cubicBezTo>
                  <a:pt x="313760" y="529069"/>
                  <a:pt x="308762" y="529069"/>
                  <a:pt x="306264" y="529069"/>
                </a:cubicBezTo>
                <a:cubicBezTo>
                  <a:pt x="306264" y="529069"/>
                  <a:pt x="303764" y="527827"/>
                  <a:pt x="302516" y="526585"/>
                </a:cubicBezTo>
                <a:cubicBezTo>
                  <a:pt x="302516" y="526585"/>
                  <a:pt x="302516" y="525343"/>
                  <a:pt x="302516" y="524101"/>
                </a:cubicBezTo>
                <a:cubicBezTo>
                  <a:pt x="302516" y="522860"/>
                  <a:pt x="302516" y="522860"/>
                  <a:pt x="303764" y="521618"/>
                </a:cubicBezTo>
                <a:cubicBezTo>
                  <a:pt x="306264" y="520376"/>
                  <a:pt x="308762" y="520376"/>
                  <a:pt x="311260" y="520376"/>
                </a:cubicBezTo>
                <a:close/>
                <a:moveTo>
                  <a:pt x="343744" y="519134"/>
                </a:moveTo>
                <a:lnTo>
                  <a:pt x="344992" y="519134"/>
                </a:lnTo>
                <a:cubicBezTo>
                  <a:pt x="344992" y="520376"/>
                  <a:pt x="346242" y="520376"/>
                  <a:pt x="346242" y="520376"/>
                </a:cubicBezTo>
                <a:cubicBezTo>
                  <a:pt x="346242" y="525343"/>
                  <a:pt x="346242" y="525343"/>
                  <a:pt x="346242" y="526585"/>
                </a:cubicBezTo>
                <a:cubicBezTo>
                  <a:pt x="347492" y="529069"/>
                  <a:pt x="347492" y="531552"/>
                  <a:pt x="348740" y="534036"/>
                </a:cubicBezTo>
                <a:cubicBezTo>
                  <a:pt x="348740" y="534036"/>
                  <a:pt x="349990" y="535278"/>
                  <a:pt x="349990" y="536520"/>
                </a:cubicBezTo>
                <a:cubicBezTo>
                  <a:pt x="349990" y="537762"/>
                  <a:pt x="349990" y="539003"/>
                  <a:pt x="349990" y="540245"/>
                </a:cubicBezTo>
                <a:cubicBezTo>
                  <a:pt x="349990" y="542729"/>
                  <a:pt x="351240" y="543971"/>
                  <a:pt x="351240" y="546454"/>
                </a:cubicBezTo>
                <a:cubicBezTo>
                  <a:pt x="351240" y="548938"/>
                  <a:pt x="349990" y="550180"/>
                  <a:pt x="348740" y="551422"/>
                </a:cubicBezTo>
                <a:cubicBezTo>
                  <a:pt x="346242" y="558873"/>
                  <a:pt x="342494" y="565082"/>
                  <a:pt x="337496" y="571291"/>
                </a:cubicBezTo>
                <a:cubicBezTo>
                  <a:pt x="334998" y="572533"/>
                  <a:pt x="332500" y="573775"/>
                  <a:pt x="330000" y="573775"/>
                </a:cubicBezTo>
                <a:cubicBezTo>
                  <a:pt x="327502" y="573775"/>
                  <a:pt x="327502" y="573775"/>
                  <a:pt x="325004" y="572533"/>
                </a:cubicBezTo>
                <a:cubicBezTo>
                  <a:pt x="325004" y="571291"/>
                  <a:pt x="325004" y="571291"/>
                  <a:pt x="325004" y="570049"/>
                </a:cubicBezTo>
                <a:cubicBezTo>
                  <a:pt x="323754" y="567565"/>
                  <a:pt x="323754" y="563840"/>
                  <a:pt x="322504" y="560114"/>
                </a:cubicBezTo>
                <a:cubicBezTo>
                  <a:pt x="322504" y="557631"/>
                  <a:pt x="322504" y="556389"/>
                  <a:pt x="322504" y="553905"/>
                </a:cubicBezTo>
                <a:cubicBezTo>
                  <a:pt x="322504" y="552663"/>
                  <a:pt x="322504" y="552663"/>
                  <a:pt x="322504" y="552663"/>
                </a:cubicBezTo>
                <a:cubicBezTo>
                  <a:pt x="321256" y="548938"/>
                  <a:pt x="321256" y="543971"/>
                  <a:pt x="321256" y="540245"/>
                </a:cubicBezTo>
                <a:cubicBezTo>
                  <a:pt x="320006" y="537762"/>
                  <a:pt x="320006" y="534036"/>
                  <a:pt x="320006" y="532794"/>
                </a:cubicBezTo>
                <a:cubicBezTo>
                  <a:pt x="320006" y="530311"/>
                  <a:pt x="322504" y="529069"/>
                  <a:pt x="325004" y="527827"/>
                </a:cubicBezTo>
                <a:cubicBezTo>
                  <a:pt x="326252" y="526585"/>
                  <a:pt x="326252" y="526585"/>
                  <a:pt x="327502" y="526585"/>
                </a:cubicBezTo>
                <a:cubicBezTo>
                  <a:pt x="328752" y="526585"/>
                  <a:pt x="331250" y="525343"/>
                  <a:pt x="332500" y="526585"/>
                </a:cubicBezTo>
                <a:cubicBezTo>
                  <a:pt x="336248" y="529069"/>
                  <a:pt x="336248" y="532794"/>
                  <a:pt x="338746" y="534036"/>
                </a:cubicBezTo>
                <a:cubicBezTo>
                  <a:pt x="341244" y="535278"/>
                  <a:pt x="341244" y="535278"/>
                  <a:pt x="341244" y="534036"/>
                </a:cubicBezTo>
                <a:cubicBezTo>
                  <a:pt x="342494" y="532794"/>
                  <a:pt x="341244" y="531552"/>
                  <a:pt x="339996" y="530311"/>
                </a:cubicBezTo>
                <a:cubicBezTo>
                  <a:pt x="338746" y="529069"/>
                  <a:pt x="336248" y="526585"/>
                  <a:pt x="337496" y="524101"/>
                </a:cubicBezTo>
                <a:cubicBezTo>
                  <a:pt x="337496" y="522860"/>
                  <a:pt x="338746" y="522860"/>
                  <a:pt x="338746" y="522860"/>
                </a:cubicBezTo>
                <a:cubicBezTo>
                  <a:pt x="338746" y="521618"/>
                  <a:pt x="341244" y="521618"/>
                  <a:pt x="341244" y="520376"/>
                </a:cubicBezTo>
                <a:cubicBezTo>
                  <a:pt x="341244" y="520376"/>
                  <a:pt x="342494" y="520376"/>
                  <a:pt x="343744" y="519134"/>
                </a:cubicBezTo>
                <a:close/>
                <a:moveTo>
                  <a:pt x="310012" y="509199"/>
                </a:moveTo>
                <a:cubicBezTo>
                  <a:pt x="311260" y="509199"/>
                  <a:pt x="312510" y="509199"/>
                  <a:pt x="313760" y="509199"/>
                </a:cubicBezTo>
                <a:cubicBezTo>
                  <a:pt x="315008" y="511683"/>
                  <a:pt x="317508" y="514167"/>
                  <a:pt x="317508" y="517892"/>
                </a:cubicBezTo>
                <a:cubicBezTo>
                  <a:pt x="316258" y="517892"/>
                  <a:pt x="316258" y="517892"/>
                  <a:pt x="315008" y="517892"/>
                </a:cubicBezTo>
                <a:cubicBezTo>
                  <a:pt x="315008" y="519134"/>
                  <a:pt x="313760" y="519134"/>
                  <a:pt x="313760" y="519134"/>
                </a:cubicBezTo>
                <a:cubicBezTo>
                  <a:pt x="311260" y="519134"/>
                  <a:pt x="310012" y="520376"/>
                  <a:pt x="307512" y="520376"/>
                </a:cubicBezTo>
                <a:cubicBezTo>
                  <a:pt x="306264" y="520376"/>
                  <a:pt x="305014" y="519134"/>
                  <a:pt x="306264" y="517892"/>
                </a:cubicBezTo>
                <a:cubicBezTo>
                  <a:pt x="306264" y="516650"/>
                  <a:pt x="307512" y="515409"/>
                  <a:pt x="307512" y="514167"/>
                </a:cubicBezTo>
                <a:cubicBezTo>
                  <a:pt x="308762" y="512925"/>
                  <a:pt x="308762" y="510441"/>
                  <a:pt x="310012" y="509199"/>
                </a:cubicBezTo>
                <a:close/>
                <a:moveTo>
                  <a:pt x="280028" y="500507"/>
                </a:moveTo>
                <a:cubicBezTo>
                  <a:pt x="278778" y="496781"/>
                  <a:pt x="276280" y="498023"/>
                  <a:pt x="275030" y="501748"/>
                </a:cubicBezTo>
                <a:cubicBezTo>
                  <a:pt x="275030" y="504232"/>
                  <a:pt x="275030" y="505474"/>
                  <a:pt x="273780" y="506716"/>
                </a:cubicBezTo>
                <a:cubicBezTo>
                  <a:pt x="273780" y="507958"/>
                  <a:pt x="272532" y="509199"/>
                  <a:pt x="272532" y="509199"/>
                </a:cubicBezTo>
                <a:cubicBezTo>
                  <a:pt x="271282" y="511683"/>
                  <a:pt x="270032" y="515409"/>
                  <a:pt x="267534" y="517892"/>
                </a:cubicBezTo>
                <a:cubicBezTo>
                  <a:pt x="267534" y="517892"/>
                  <a:pt x="267534" y="517892"/>
                  <a:pt x="267534" y="519134"/>
                </a:cubicBezTo>
                <a:cubicBezTo>
                  <a:pt x="266286" y="520376"/>
                  <a:pt x="266286" y="521618"/>
                  <a:pt x="270032" y="521618"/>
                </a:cubicBezTo>
                <a:cubicBezTo>
                  <a:pt x="271282" y="522860"/>
                  <a:pt x="272532" y="519134"/>
                  <a:pt x="272532" y="516650"/>
                </a:cubicBezTo>
                <a:cubicBezTo>
                  <a:pt x="273780" y="515409"/>
                  <a:pt x="275030" y="512925"/>
                  <a:pt x="276280" y="512925"/>
                </a:cubicBezTo>
                <a:cubicBezTo>
                  <a:pt x="278778" y="511683"/>
                  <a:pt x="278778" y="511683"/>
                  <a:pt x="278778" y="509199"/>
                </a:cubicBezTo>
                <a:cubicBezTo>
                  <a:pt x="280028" y="506716"/>
                  <a:pt x="280028" y="505474"/>
                  <a:pt x="280028" y="504232"/>
                </a:cubicBezTo>
                <a:cubicBezTo>
                  <a:pt x="281276" y="502990"/>
                  <a:pt x="281276" y="501748"/>
                  <a:pt x="280028" y="500507"/>
                </a:cubicBezTo>
                <a:close/>
                <a:moveTo>
                  <a:pt x="301266" y="499265"/>
                </a:moveTo>
                <a:cubicBezTo>
                  <a:pt x="300016" y="499265"/>
                  <a:pt x="298768" y="501748"/>
                  <a:pt x="297518" y="504232"/>
                </a:cubicBezTo>
                <a:cubicBezTo>
                  <a:pt x="297518" y="504232"/>
                  <a:pt x="297518" y="504232"/>
                  <a:pt x="295020" y="506716"/>
                </a:cubicBezTo>
                <a:cubicBezTo>
                  <a:pt x="293770" y="509199"/>
                  <a:pt x="290022" y="511683"/>
                  <a:pt x="287524" y="514167"/>
                </a:cubicBezTo>
                <a:cubicBezTo>
                  <a:pt x="286274" y="515409"/>
                  <a:pt x="286274" y="515409"/>
                  <a:pt x="283776" y="516650"/>
                </a:cubicBezTo>
                <a:cubicBezTo>
                  <a:pt x="281276" y="517892"/>
                  <a:pt x="282526" y="519134"/>
                  <a:pt x="283776" y="520376"/>
                </a:cubicBezTo>
                <a:cubicBezTo>
                  <a:pt x="286274" y="524101"/>
                  <a:pt x="286274" y="524101"/>
                  <a:pt x="286274" y="526585"/>
                </a:cubicBezTo>
                <a:cubicBezTo>
                  <a:pt x="286274" y="527827"/>
                  <a:pt x="286274" y="529069"/>
                  <a:pt x="286274" y="531552"/>
                </a:cubicBezTo>
                <a:cubicBezTo>
                  <a:pt x="285024" y="532794"/>
                  <a:pt x="286274" y="534036"/>
                  <a:pt x="286274" y="534036"/>
                </a:cubicBezTo>
                <a:lnTo>
                  <a:pt x="286274" y="539003"/>
                </a:lnTo>
                <a:cubicBezTo>
                  <a:pt x="286274" y="540245"/>
                  <a:pt x="286274" y="540245"/>
                  <a:pt x="286274" y="542729"/>
                </a:cubicBezTo>
                <a:lnTo>
                  <a:pt x="286274" y="543971"/>
                </a:lnTo>
                <a:cubicBezTo>
                  <a:pt x="286274" y="545212"/>
                  <a:pt x="285024" y="546454"/>
                  <a:pt x="285024" y="548938"/>
                </a:cubicBezTo>
                <a:cubicBezTo>
                  <a:pt x="285024" y="550180"/>
                  <a:pt x="283776" y="551422"/>
                  <a:pt x="283776" y="552663"/>
                </a:cubicBezTo>
                <a:cubicBezTo>
                  <a:pt x="283776" y="555147"/>
                  <a:pt x="281276" y="556389"/>
                  <a:pt x="281276" y="560114"/>
                </a:cubicBezTo>
                <a:cubicBezTo>
                  <a:pt x="280028" y="563840"/>
                  <a:pt x="281276" y="563840"/>
                  <a:pt x="281276" y="563840"/>
                </a:cubicBezTo>
                <a:cubicBezTo>
                  <a:pt x="281276" y="565082"/>
                  <a:pt x="280028" y="566324"/>
                  <a:pt x="280028" y="567565"/>
                </a:cubicBezTo>
                <a:cubicBezTo>
                  <a:pt x="278778" y="568807"/>
                  <a:pt x="278778" y="570049"/>
                  <a:pt x="278778" y="571291"/>
                </a:cubicBezTo>
                <a:lnTo>
                  <a:pt x="278778" y="572533"/>
                </a:lnTo>
                <a:cubicBezTo>
                  <a:pt x="278778" y="572533"/>
                  <a:pt x="280028" y="570049"/>
                  <a:pt x="281276" y="568807"/>
                </a:cubicBezTo>
                <a:cubicBezTo>
                  <a:pt x="281276" y="567565"/>
                  <a:pt x="283776" y="566324"/>
                  <a:pt x="283776" y="563840"/>
                </a:cubicBezTo>
                <a:lnTo>
                  <a:pt x="283776" y="562598"/>
                </a:lnTo>
                <a:cubicBezTo>
                  <a:pt x="285024" y="560114"/>
                  <a:pt x="286274" y="557631"/>
                  <a:pt x="288772" y="556389"/>
                </a:cubicBezTo>
                <a:cubicBezTo>
                  <a:pt x="290022" y="555147"/>
                  <a:pt x="290022" y="553905"/>
                  <a:pt x="291272" y="551422"/>
                </a:cubicBezTo>
                <a:cubicBezTo>
                  <a:pt x="292520" y="550180"/>
                  <a:pt x="292520" y="548938"/>
                  <a:pt x="292520" y="546454"/>
                </a:cubicBezTo>
                <a:cubicBezTo>
                  <a:pt x="292520" y="545212"/>
                  <a:pt x="292520" y="545212"/>
                  <a:pt x="292520" y="543971"/>
                </a:cubicBezTo>
                <a:cubicBezTo>
                  <a:pt x="292520" y="541487"/>
                  <a:pt x="295020" y="539003"/>
                  <a:pt x="293770" y="536520"/>
                </a:cubicBezTo>
                <a:cubicBezTo>
                  <a:pt x="293770" y="534036"/>
                  <a:pt x="293770" y="534036"/>
                  <a:pt x="293770" y="531552"/>
                </a:cubicBezTo>
                <a:cubicBezTo>
                  <a:pt x="293770" y="530311"/>
                  <a:pt x="292520" y="529069"/>
                  <a:pt x="292520" y="529069"/>
                </a:cubicBezTo>
                <a:cubicBezTo>
                  <a:pt x="292520" y="526585"/>
                  <a:pt x="291272" y="524101"/>
                  <a:pt x="290022" y="522860"/>
                </a:cubicBezTo>
                <a:cubicBezTo>
                  <a:pt x="290022" y="520376"/>
                  <a:pt x="288772" y="520376"/>
                  <a:pt x="288772" y="520376"/>
                </a:cubicBezTo>
                <a:cubicBezTo>
                  <a:pt x="288772" y="517892"/>
                  <a:pt x="288772" y="516650"/>
                  <a:pt x="292520" y="515409"/>
                </a:cubicBezTo>
                <a:cubicBezTo>
                  <a:pt x="293770" y="515409"/>
                  <a:pt x="295020" y="515409"/>
                  <a:pt x="295020" y="512925"/>
                </a:cubicBezTo>
                <a:cubicBezTo>
                  <a:pt x="295020" y="511683"/>
                  <a:pt x="295020" y="509199"/>
                  <a:pt x="296268" y="507958"/>
                </a:cubicBezTo>
                <a:cubicBezTo>
                  <a:pt x="297518" y="506716"/>
                  <a:pt x="297518" y="506716"/>
                  <a:pt x="300016" y="505474"/>
                </a:cubicBezTo>
                <a:cubicBezTo>
                  <a:pt x="301266" y="504232"/>
                  <a:pt x="301266" y="504232"/>
                  <a:pt x="301266" y="504232"/>
                </a:cubicBezTo>
                <a:cubicBezTo>
                  <a:pt x="302516" y="501748"/>
                  <a:pt x="303764" y="499265"/>
                  <a:pt x="301266" y="499265"/>
                </a:cubicBezTo>
                <a:close/>
                <a:moveTo>
                  <a:pt x="186328" y="496781"/>
                </a:moveTo>
                <a:cubicBezTo>
                  <a:pt x="183830" y="493056"/>
                  <a:pt x="182580" y="496781"/>
                  <a:pt x="183830" y="499265"/>
                </a:cubicBezTo>
                <a:lnTo>
                  <a:pt x="183830" y="501748"/>
                </a:lnTo>
                <a:cubicBezTo>
                  <a:pt x="185078" y="504232"/>
                  <a:pt x="187578" y="504232"/>
                  <a:pt x="187578" y="501748"/>
                </a:cubicBezTo>
                <a:cubicBezTo>
                  <a:pt x="187578" y="499265"/>
                  <a:pt x="187578" y="498023"/>
                  <a:pt x="186328" y="496781"/>
                </a:cubicBezTo>
                <a:close/>
                <a:moveTo>
                  <a:pt x="270032" y="481879"/>
                </a:moveTo>
                <a:cubicBezTo>
                  <a:pt x="267534" y="483121"/>
                  <a:pt x="266286" y="485605"/>
                  <a:pt x="265036" y="488088"/>
                </a:cubicBezTo>
                <a:cubicBezTo>
                  <a:pt x="263786" y="488088"/>
                  <a:pt x="263786" y="488088"/>
                  <a:pt x="263786" y="490572"/>
                </a:cubicBezTo>
                <a:cubicBezTo>
                  <a:pt x="262538" y="493056"/>
                  <a:pt x="263786" y="498023"/>
                  <a:pt x="263786" y="501748"/>
                </a:cubicBezTo>
                <a:cubicBezTo>
                  <a:pt x="263786" y="502990"/>
                  <a:pt x="261288" y="504232"/>
                  <a:pt x="260038" y="505474"/>
                </a:cubicBezTo>
                <a:cubicBezTo>
                  <a:pt x="258790" y="506716"/>
                  <a:pt x="258790" y="507958"/>
                  <a:pt x="258790" y="510441"/>
                </a:cubicBezTo>
                <a:cubicBezTo>
                  <a:pt x="257540" y="511683"/>
                  <a:pt x="258790" y="512925"/>
                  <a:pt x="257540" y="512925"/>
                </a:cubicBezTo>
                <a:cubicBezTo>
                  <a:pt x="256290" y="517892"/>
                  <a:pt x="252542" y="519134"/>
                  <a:pt x="248794" y="519134"/>
                </a:cubicBezTo>
                <a:cubicBezTo>
                  <a:pt x="248794" y="519134"/>
                  <a:pt x="248794" y="519134"/>
                  <a:pt x="247546" y="520376"/>
                </a:cubicBezTo>
                <a:cubicBezTo>
                  <a:pt x="246296" y="520376"/>
                  <a:pt x="245046" y="520376"/>
                  <a:pt x="243798" y="520376"/>
                </a:cubicBezTo>
                <a:cubicBezTo>
                  <a:pt x="242548" y="521618"/>
                  <a:pt x="241298" y="522860"/>
                  <a:pt x="240050" y="524101"/>
                </a:cubicBezTo>
                <a:cubicBezTo>
                  <a:pt x="238800" y="525343"/>
                  <a:pt x="238800" y="525343"/>
                  <a:pt x="238800" y="526585"/>
                </a:cubicBezTo>
                <a:cubicBezTo>
                  <a:pt x="237550" y="529069"/>
                  <a:pt x="238800" y="529069"/>
                  <a:pt x="240050" y="531552"/>
                </a:cubicBezTo>
                <a:cubicBezTo>
                  <a:pt x="241298" y="534036"/>
                  <a:pt x="238800" y="535278"/>
                  <a:pt x="236302" y="534036"/>
                </a:cubicBezTo>
                <a:cubicBezTo>
                  <a:pt x="236302" y="534036"/>
                  <a:pt x="236302" y="534036"/>
                  <a:pt x="232554" y="529069"/>
                </a:cubicBezTo>
                <a:cubicBezTo>
                  <a:pt x="230054" y="526585"/>
                  <a:pt x="227556" y="524101"/>
                  <a:pt x="226306" y="520376"/>
                </a:cubicBezTo>
                <a:cubicBezTo>
                  <a:pt x="225058" y="519134"/>
                  <a:pt x="225058" y="517892"/>
                  <a:pt x="225058" y="515409"/>
                </a:cubicBezTo>
                <a:cubicBezTo>
                  <a:pt x="225058" y="515409"/>
                  <a:pt x="222558" y="512925"/>
                  <a:pt x="222558" y="511683"/>
                </a:cubicBezTo>
                <a:cubicBezTo>
                  <a:pt x="222558" y="509199"/>
                  <a:pt x="221310" y="506716"/>
                  <a:pt x="221310" y="505474"/>
                </a:cubicBezTo>
                <a:cubicBezTo>
                  <a:pt x="221310" y="504232"/>
                  <a:pt x="221310" y="502990"/>
                  <a:pt x="221310" y="501748"/>
                </a:cubicBezTo>
                <a:cubicBezTo>
                  <a:pt x="220060" y="499265"/>
                  <a:pt x="218810" y="498023"/>
                  <a:pt x="216312" y="496781"/>
                </a:cubicBezTo>
                <a:cubicBezTo>
                  <a:pt x="215062" y="495539"/>
                  <a:pt x="216312" y="500507"/>
                  <a:pt x="216312" y="501748"/>
                </a:cubicBezTo>
                <a:cubicBezTo>
                  <a:pt x="216312" y="502990"/>
                  <a:pt x="217562" y="504232"/>
                  <a:pt x="218810" y="506716"/>
                </a:cubicBezTo>
                <a:cubicBezTo>
                  <a:pt x="220060" y="509199"/>
                  <a:pt x="218810" y="514167"/>
                  <a:pt x="220060" y="517892"/>
                </a:cubicBezTo>
                <a:cubicBezTo>
                  <a:pt x="220060" y="519134"/>
                  <a:pt x="221310" y="520376"/>
                  <a:pt x="222558" y="521618"/>
                </a:cubicBezTo>
                <a:cubicBezTo>
                  <a:pt x="222558" y="522860"/>
                  <a:pt x="222558" y="524101"/>
                  <a:pt x="223808" y="525343"/>
                </a:cubicBezTo>
                <a:cubicBezTo>
                  <a:pt x="225058" y="526585"/>
                  <a:pt x="225058" y="529069"/>
                  <a:pt x="227556" y="529069"/>
                </a:cubicBezTo>
                <a:cubicBezTo>
                  <a:pt x="230054" y="532794"/>
                  <a:pt x="233802" y="536520"/>
                  <a:pt x="236302" y="539003"/>
                </a:cubicBezTo>
                <a:lnTo>
                  <a:pt x="236302" y="540245"/>
                </a:lnTo>
                <a:cubicBezTo>
                  <a:pt x="236302" y="540245"/>
                  <a:pt x="237550" y="541487"/>
                  <a:pt x="238800" y="542729"/>
                </a:cubicBezTo>
                <a:cubicBezTo>
                  <a:pt x="242548" y="543971"/>
                  <a:pt x="242548" y="542729"/>
                  <a:pt x="243798" y="540245"/>
                </a:cubicBezTo>
                <a:cubicBezTo>
                  <a:pt x="243798" y="536520"/>
                  <a:pt x="242548" y="531552"/>
                  <a:pt x="242548" y="527827"/>
                </a:cubicBezTo>
                <a:cubicBezTo>
                  <a:pt x="242548" y="526585"/>
                  <a:pt x="243798" y="525343"/>
                  <a:pt x="245046" y="525343"/>
                </a:cubicBezTo>
                <a:cubicBezTo>
                  <a:pt x="246296" y="524101"/>
                  <a:pt x="246296" y="524101"/>
                  <a:pt x="247546" y="522860"/>
                </a:cubicBezTo>
                <a:cubicBezTo>
                  <a:pt x="248794" y="522860"/>
                  <a:pt x="250044" y="522860"/>
                  <a:pt x="250044" y="522860"/>
                </a:cubicBezTo>
                <a:cubicBezTo>
                  <a:pt x="250044" y="522860"/>
                  <a:pt x="251294" y="521618"/>
                  <a:pt x="252542" y="520376"/>
                </a:cubicBezTo>
                <a:cubicBezTo>
                  <a:pt x="252542" y="519134"/>
                  <a:pt x="255042" y="517892"/>
                  <a:pt x="256290" y="516650"/>
                </a:cubicBezTo>
                <a:cubicBezTo>
                  <a:pt x="258790" y="515409"/>
                  <a:pt x="258790" y="517892"/>
                  <a:pt x="260038" y="515409"/>
                </a:cubicBezTo>
                <a:cubicBezTo>
                  <a:pt x="262538" y="514167"/>
                  <a:pt x="263786" y="510441"/>
                  <a:pt x="263786" y="506716"/>
                </a:cubicBezTo>
                <a:cubicBezTo>
                  <a:pt x="263786" y="505474"/>
                  <a:pt x="265036" y="504232"/>
                  <a:pt x="265036" y="501748"/>
                </a:cubicBezTo>
                <a:cubicBezTo>
                  <a:pt x="265036" y="500507"/>
                  <a:pt x="266286" y="499265"/>
                  <a:pt x="266286" y="499265"/>
                </a:cubicBezTo>
                <a:cubicBezTo>
                  <a:pt x="266286" y="495539"/>
                  <a:pt x="267534" y="491814"/>
                  <a:pt x="270032" y="489330"/>
                </a:cubicBezTo>
                <a:cubicBezTo>
                  <a:pt x="270032" y="488088"/>
                  <a:pt x="270032" y="486847"/>
                  <a:pt x="271282" y="485605"/>
                </a:cubicBezTo>
                <a:cubicBezTo>
                  <a:pt x="272532" y="484363"/>
                  <a:pt x="272532" y="481879"/>
                  <a:pt x="270032" y="481879"/>
                </a:cubicBezTo>
                <a:close/>
                <a:moveTo>
                  <a:pt x="228806" y="481879"/>
                </a:moveTo>
                <a:cubicBezTo>
                  <a:pt x="228806" y="483121"/>
                  <a:pt x="227556" y="485605"/>
                  <a:pt x="226306" y="488088"/>
                </a:cubicBezTo>
                <a:cubicBezTo>
                  <a:pt x="225058" y="489330"/>
                  <a:pt x="225058" y="490572"/>
                  <a:pt x="225058" y="491814"/>
                </a:cubicBezTo>
                <a:cubicBezTo>
                  <a:pt x="225058" y="494298"/>
                  <a:pt x="225058" y="498023"/>
                  <a:pt x="227556" y="498023"/>
                </a:cubicBezTo>
                <a:cubicBezTo>
                  <a:pt x="228806" y="498023"/>
                  <a:pt x="228806" y="498023"/>
                  <a:pt x="228806" y="495539"/>
                </a:cubicBezTo>
                <a:cubicBezTo>
                  <a:pt x="230054" y="493056"/>
                  <a:pt x="228806" y="491814"/>
                  <a:pt x="230054" y="490572"/>
                </a:cubicBezTo>
                <a:cubicBezTo>
                  <a:pt x="230054" y="488088"/>
                  <a:pt x="233802" y="485605"/>
                  <a:pt x="233802" y="481879"/>
                </a:cubicBezTo>
                <a:cubicBezTo>
                  <a:pt x="232554" y="479396"/>
                  <a:pt x="230054" y="480637"/>
                  <a:pt x="228806" y="481879"/>
                </a:cubicBezTo>
                <a:close/>
                <a:moveTo>
                  <a:pt x="196322" y="479396"/>
                </a:moveTo>
                <a:cubicBezTo>
                  <a:pt x="195074" y="479396"/>
                  <a:pt x="195074" y="479396"/>
                  <a:pt x="193824" y="481879"/>
                </a:cubicBezTo>
                <a:cubicBezTo>
                  <a:pt x="193824" y="483121"/>
                  <a:pt x="193824" y="484363"/>
                  <a:pt x="195074" y="484363"/>
                </a:cubicBezTo>
                <a:cubicBezTo>
                  <a:pt x="195074" y="485605"/>
                  <a:pt x="196322" y="486847"/>
                  <a:pt x="197572" y="486847"/>
                </a:cubicBezTo>
                <a:cubicBezTo>
                  <a:pt x="197572" y="486847"/>
                  <a:pt x="197572" y="486847"/>
                  <a:pt x="197572" y="485605"/>
                </a:cubicBezTo>
                <a:cubicBezTo>
                  <a:pt x="200070" y="485605"/>
                  <a:pt x="200070" y="484363"/>
                  <a:pt x="198822" y="481879"/>
                </a:cubicBezTo>
                <a:cubicBezTo>
                  <a:pt x="198822" y="481879"/>
                  <a:pt x="197572" y="480637"/>
                  <a:pt x="196322" y="479396"/>
                </a:cubicBezTo>
                <a:close/>
                <a:moveTo>
                  <a:pt x="235052" y="473186"/>
                </a:moveTo>
                <a:cubicBezTo>
                  <a:pt x="235052" y="474428"/>
                  <a:pt x="235052" y="474428"/>
                  <a:pt x="235052" y="474428"/>
                </a:cubicBezTo>
                <a:cubicBezTo>
                  <a:pt x="235052" y="475670"/>
                  <a:pt x="235052" y="475670"/>
                  <a:pt x="236302" y="475670"/>
                </a:cubicBezTo>
                <a:cubicBezTo>
                  <a:pt x="236302" y="475670"/>
                  <a:pt x="236302" y="475670"/>
                  <a:pt x="237550" y="474428"/>
                </a:cubicBezTo>
                <a:cubicBezTo>
                  <a:pt x="238800" y="474428"/>
                  <a:pt x="237550" y="474428"/>
                  <a:pt x="236302" y="473186"/>
                </a:cubicBezTo>
                <a:cubicBezTo>
                  <a:pt x="236302" y="471945"/>
                  <a:pt x="236302" y="471945"/>
                  <a:pt x="235052" y="473186"/>
                </a:cubicBezTo>
                <a:close/>
                <a:moveTo>
                  <a:pt x="195074" y="466977"/>
                </a:moveTo>
                <a:cubicBezTo>
                  <a:pt x="193824" y="466977"/>
                  <a:pt x="192574" y="468219"/>
                  <a:pt x="192574" y="469461"/>
                </a:cubicBezTo>
                <a:cubicBezTo>
                  <a:pt x="192574" y="470703"/>
                  <a:pt x="193824" y="471945"/>
                  <a:pt x="195074" y="474428"/>
                </a:cubicBezTo>
                <a:cubicBezTo>
                  <a:pt x="195074" y="474428"/>
                  <a:pt x="195074" y="474428"/>
                  <a:pt x="195074" y="471945"/>
                </a:cubicBezTo>
                <a:cubicBezTo>
                  <a:pt x="196322" y="471945"/>
                  <a:pt x="197572" y="470703"/>
                  <a:pt x="197572" y="468219"/>
                </a:cubicBezTo>
                <a:cubicBezTo>
                  <a:pt x="197572" y="468219"/>
                  <a:pt x="196322" y="466977"/>
                  <a:pt x="195074" y="466977"/>
                </a:cubicBezTo>
                <a:close/>
                <a:moveTo>
                  <a:pt x="359984" y="462010"/>
                </a:moveTo>
                <a:cubicBezTo>
                  <a:pt x="361234" y="464494"/>
                  <a:pt x="359984" y="466977"/>
                  <a:pt x="359984" y="468219"/>
                </a:cubicBezTo>
                <a:cubicBezTo>
                  <a:pt x="361234" y="471945"/>
                  <a:pt x="362484" y="471945"/>
                  <a:pt x="362484" y="471945"/>
                </a:cubicBezTo>
                <a:cubicBezTo>
                  <a:pt x="362484" y="475670"/>
                  <a:pt x="362484" y="479396"/>
                  <a:pt x="362484" y="484363"/>
                </a:cubicBezTo>
                <a:cubicBezTo>
                  <a:pt x="362484" y="485605"/>
                  <a:pt x="361234" y="488088"/>
                  <a:pt x="359984" y="490572"/>
                </a:cubicBezTo>
                <a:cubicBezTo>
                  <a:pt x="359984" y="493056"/>
                  <a:pt x="358736" y="494298"/>
                  <a:pt x="358736" y="496781"/>
                </a:cubicBezTo>
                <a:cubicBezTo>
                  <a:pt x="357486" y="499265"/>
                  <a:pt x="357486" y="504232"/>
                  <a:pt x="354988" y="506716"/>
                </a:cubicBezTo>
                <a:cubicBezTo>
                  <a:pt x="353738" y="510441"/>
                  <a:pt x="349990" y="515409"/>
                  <a:pt x="346242" y="514167"/>
                </a:cubicBezTo>
                <a:cubicBezTo>
                  <a:pt x="344992" y="514167"/>
                  <a:pt x="342494" y="511683"/>
                  <a:pt x="344992" y="509199"/>
                </a:cubicBezTo>
                <a:cubicBezTo>
                  <a:pt x="344992" y="509199"/>
                  <a:pt x="346242" y="509199"/>
                  <a:pt x="346242" y="506716"/>
                </a:cubicBezTo>
                <a:cubicBezTo>
                  <a:pt x="347492" y="506716"/>
                  <a:pt x="348740" y="506716"/>
                  <a:pt x="348740" y="505474"/>
                </a:cubicBezTo>
                <a:cubicBezTo>
                  <a:pt x="352488" y="500507"/>
                  <a:pt x="354988" y="495539"/>
                  <a:pt x="356236" y="489330"/>
                </a:cubicBezTo>
                <a:cubicBezTo>
                  <a:pt x="356236" y="488088"/>
                  <a:pt x="357486" y="488088"/>
                  <a:pt x="357486" y="486847"/>
                </a:cubicBezTo>
                <a:lnTo>
                  <a:pt x="357486" y="483121"/>
                </a:lnTo>
                <a:cubicBezTo>
                  <a:pt x="357486" y="479396"/>
                  <a:pt x="357486" y="475670"/>
                  <a:pt x="354988" y="471945"/>
                </a:cubicBezTo>
                <a:cubicBezTo>
                  <a:pt x="354988" y="470703"/>
                  <a:pt x="354988" y="468219"/>
                  <a:pt x="354988" y="465735"/>
                </a:cubicBezTo>
                <a:cubicBezTo>
                  <a:pt x="354988" y="463252"/>
                  <a:pt x="358736" y="459526"/>
                  <a:pt x="359984" y="462010"/>
                </a:cubicBezTo>
                <a:close/>
                <a:moveTo>
                  <a:pt x="320006" y="462010"/>
                </a:moveTo>
                <a:cubicBezTo>
                  <a:pt x="321256" y="462010"/>
                  <a:pt x="322504" y="460768"/>
                  <a:pt x="323754" y="463252"/>
                </a:cubicBezTo>
                <a:lnTo>
                  <a:pt x="323754" y="465735"/>
                </a:lnTo>
                <a:cubicBezTo>
                  <a:pt x="325004" y="466977"/>
                  <a:pt x="325004" y="466977"/>
                  <a:pt x="325004" y="468219"/>
                </a:cubicBezTo>
                <a:cubicBezTo>
                  <a:pt x="325004" y="468219"/>
                  <a:pt x="325004" y="469461"/>
                  <a:pt x="325004" y="470703"/>
                </a:cubicBezTo>
                <a:cubicBezTo>
                  <a:pt x="326252" y="471945"/>
                  <a:pt x="327502" y="474428"/>
                  <a:pt x="327502" y="475670"/>
                </a:cubicBezTo>
                <a:cubicBezTo>
                  <a:pt x="327502" y="479396"/>
                  <a:pt x="328752" y="481879"/>
                  <a:pt x="331250" y="484363"/>
                </a:cubicBezTo>
                <a:cubicBezTo>
                  <a:pt x="331250" y="488088"/>
                  <a:pt x="332500" y="490572"/>
                  <a:pt x="333748" y="494298"/>
                </a:cubicBezTo>
                <a:cubicBezTo>
                  <a:pt x="333748" y="495539"/>
                  <a:pt x="334998" y="495539"/>
                  <a:pt x="334998" y="496781"/>
                </a:cubicBezTo>
                <a:cubicBezTo>
                  <a:pt x="336248" y="499265"/>
                  <a:pt x="336248" y="500507"/>
                  <a:pt x="337496" y="502990"/>
                </a:cubicBezTo>
                <a:cubicBezTo>
                  <a:pt x="337496" y="504232"/>
                  <a:pt x="338746" y="505474"/>
                  <a:pt x="338746" y="506716"/>
                </a:cubicBezTo>
                <a:cubicBezTo>
                  <a:pt x="338746" y="511683"/>
                  <a:pt x="341244" y="516650"/>
                  <a:pt x="337496" y="519134"/>
                </a:cubicBezTo>
                <a:cubicBezTo>
                  <a:pt x="336248" y="520376"/>
                  <a:pt x="334998" y="520376"/>
                  <a:pt x="333748" y="520376"/>
                </a:cubicBezTo>
                <a:cubicBezTo>
                  <a:pt x="333748" y="520376"/>
                  <a:pt x="332500" y="521618"/>
                  <a:pt x="332500" y="520376"/>
                </a:cubicBezTo>
                <a:cubicBezTo>
                  <a:pt x="330000" y="520376"/>
                  <a:pt x="327502" y="521618"/>
                  <a:pt x="323754" y="520376"/>
                </a:cubicBezTo>
                <a:cubicBezTo>
                  <a:pt x="322504" y="520376"/>
                  <a:pt x="321256" y="517892"/>
                  <a:pt x="320006" y="515409"/>
                </a:cubicBezTo>
                <a:cubicBezTo>
                  <a:pt x="320006" y="515409"/>
                  <a:pt x="320006" y="512925"/>
                  <a:pt x="320006" y="511683"/>
                </a:cubicBezTo>
                <a:cubicBezTo>
                  <a:pt x="318756" y="507958"/>
                  <a:pt x="317508" y="504232"/>
                  <a:pt x="316258" y="500507"/>
                </a:cubicBezTo>
                <a:cubicBezTo>
                  <a:pt x="315008" y="498023"/>
                  <a:pt x="313760" y="495539"/>
                  <a:pt x="313760" y="493056"/>
                </a:cubicBezTo>
                <a:cubicBezTo>
                  <a:pt x="311260" y="491814"/>
                  <a:pt x="311260" y="489330"/>
                  <a:pt x="310012" y="488088"/>
                </a:cubicBezTo>
                <a:cubicBezTo>
                  <a:pt x="307512" y="481879"/>
                  <a:pt x="302516" y="479396"/>
                  <a:pt x="301266" y="474428"/>
                </a:cubicBezTo>
                <a:lnTo>
                  <a:pt x="301266" y="471945"/>
                </a:lnTo>
                <a:cubicBezTo>
                  <a:pt x="301266" y="470703"/>
                  <a:pt x="305014" y="469461"/>
                  <a:pt x="306264" y="470703"/>
                </a:cubicBezTo>
                <a:cubicBezTo>
                  <a:pt x="308762" y="470703"/>
                  <a:pt x="311260" y="471945"/>
                  <a:pt x="313760" y="474428"/>
                </a:cubicBezTo>
                <a:cubicBezTo>
                  <a:pt x="315008" y="476912"/>
                  <a:pt x="315008" y="479396"/>
                  <a:pt x="316258" y="483121"/>
                </a:cubicBezTo>
                <a:cubicBezTo>
                  <a:pt x="317508" y="485605"/>
                  <a:pt x="317508" y="488088"/>
                  <a:pt x="317508" y="491814"/>
                </a:cubicBezTo>
                <a:cubicBezTo>
                  <a:pt x="318756" y="493056"/>
                  <a:pt x="320006" y="495539"/>
                  <a:pt x="321256" y="496781"/>
                </a:cubicBezTo>
                <a:cubicBezTo>
                  <a:pt x="322504" y="498023"/>
                  <a:pt x="322504" y="498023"/>
                  <a:pt x="322504" y="496781"/>
                </a:cubicBezTo>
                <a:cubicBezTo>
                  <a:pt x="325004" y="493056"/>
                  <a:pt x="323754" y="490572"/>
                  <a:pt x="322504" y="488088"/>
                </a:cubicBezTo>
                <a:cubicBezTo>
                  <a:pt x="322504" y="485605"/>
                  <a:pt x="321256" y="484363"/>
                  <a:pt x="320006" y="481879"/>
                </a:cubicBezTo>
                <a:cubicBezTo>
                  <a:pt x="318756" y="480637"/>
                  <a:pt x="317508" y="479396"/>
                  <a:pt x="317508" y="476912"/>
                </a:cubicBezTo>
                <a:cubicBezTo>
                  <a:pt x="316258" y="476912"/>
                  <a:pt x="317508" y="475670"/>
                  <a:pt x="316258" y="475670"/>
                </a:cubicBezTo>
                <a:cubicBezTo>
                  <a:pt x="313760" y="471945"/>
                  <a:pt x="313760" y="469461"/>
                  <a:pt x="315008" y="466977"/>
                </a:cubicBezTo>
                <a:cubicBezTo>
                  <a:pt x="315008" y="464494"/>
                  <a:pt x="316258" y="464494"/>
                  <a:pt x="316258" y="464494"/>
                </a:cubicBezTo>
                <a:cubicBezTo>
                  <a:pt x="317508" y="463252"/>
                  <a:pt x="317508" y="463252"/>
                  <a:pt x="320006" y="462010"/>
                </a:cubicBezTo>
                <a:close/>
                <a:moveTo>
                  <a:pt x="195074" y="458284"/>
                </a:moveTo>
                <a:cubicBezTo>
                  <a:pt x="195074" y="460768"/>
                  <a:pt x="195074" y="460768"/>
                  <a:pt x="195074" y="462010"/>
                </a:cubicBezTo>
                <a:cubicBezTo>
                  <a:pt x="195074" y="462010"/>
                  <a:pt x="195074" y="463252"/>
                  <a:pt x="196322" y="463252"/>
                </a:cubicBezTo>
                <a:cubicBezTo>
                  <a:pt x="197572" y="464494"/>
                  <a:pt x="197572" y="463252"/>
                  <a:pt x="197572" y="462010"/>
                </a:cubicBezTo>
                <a:cubicBezTo>
                  <a:pt x="200070" y="460768"/>
                  <a:pt x="200070" y="460768"/>
                  <a:pt x="198822" y="458284"/>
                </a:cubicBezTo>
                <a:cubicBezTo>
                  <a:pt x="197572" y="457043"/>
                  <a:pt x="197572" y="457043"/>
                  <a:pt x="195074" y="458284"/>
                </a:cubicBezTo>
                <a:close/>
                <a:moveTo>
                  <a:pt x="327502" y="448350"/>
                </a:moveTo>
                <a:cubicBezTo>
                  <a:pt x="328752" y="447108"/>
                  <a:pt x="331250" y="449592"/>
                  <a:pt x="331250" y="452075"/>
                </a:cubicBezTo>
                <a:cubicBezTo>
                  <a:pt x="331250" y="453317"/>
                  <a:pt x="331250" y="454559"/>
                  <a:pt x="331250" y="455801"/>
                </a:cubicBezTo>
                <a:cubicBezTo>
                  <a:pt x="330000" y="457043"/>
                  <a:pt x="328752" y="458284"/>
                  <a:pt x="327502" y="458284"/>
                </a:cubicBezTo>
                <a:cubicBezTo>
                  <a:pt x="325004" y="457043"/>
                  <a:pt x="325004" y="453317"/>
                  <a:pt x="325004" y="450834"/>
                </a:cubicBezTo>
                <a:cubicBezTo>
                  <a:pt x="325004" y="449592"/>
                  <a:pt x="325004" y="448350"/>
                  <a:pt x="327502" y="448350"/>
                </a:cubicBezTo>
                <a:close/>
                <a:moveTo>
                  <a:pt x="325004" y="437173"/>
                </a:moveTo>
                <a:cubicBezTo>
                  <a:pt x="327502" y="435932"/>
                  <a:pt x="328752" y="435932"/>
                  <a:pt x="328752" y="437173"/>
                </a:cubicBezTo>
                <a:cubicBezTo>
                  <a:pt x="330000" y="439657"/>
                  <a:pt x="330000" y="440899"/>
                  <a:pt x="330000" y="443383"/>
                </a:cubicBezTo>
                <a:cubicBezTo>
                  <a:pt x="330000" y="444624"/>
                  <a:pt x="328752" y="444624"/>
                  <a:pt x="328752" y="445866"/>
                </a:cubicBezTo>
                <a:cubicBezTo>
                  <a:pt x="327502" y="447108"/>
                  <a:pt x="327502" y="447108"/>
                  <a:pt x="327502" y="447108"/>
                </a:cubicBezTo>
                <a:cubicBezTo>
                  <a:pt x="326252" y="445866"/>
                  <a:pt x="325004" y="444624"/>
                  <a:pt x="325004" y="444624"/>
                </a:cubicBezTo>
                <a:cubicBezTo>
                  <a:pt x="325004" y="442141"/>
                  <a:pt x="325004" y="439657"/>
                  <a:pt x="325004" y="438415"/>
                </a:cubicBezTo>
                <a:cubicBezTo>
                  <a:pt x="325004" y="437173"/>
                  <a:pt x="325004" y="437173"/>
                  <a:pt x="325004" y="437173"/>
                </a:cubicBezTo>
                <a:close/>
                <a:moveTo>
                  <a:pt x="257540" y="435932"/>
                </a:moveTo>
                <a:cubicBezTo>
                  <a:pt x="256290" y="435932"/>
                  <a:pt x="256290" y="437173"/>
                  <a:pt x="256290" y="438415"/>
                </a:cubicBezTo>
                <a:cubicBezTo>
                  <a:pt x="255042" y="440899"/>
                  <a:pt x="253792" y="443383"/>
                  <a:pt x="253792" y="447108"/>
                </a:cubicBezTo>
                <a:cubicBezTo>
                  <a:pt x="255042" y="449592"/>
                  <a:pt x="255042" y="452075"/>
                  <a:pt x="252542" y="454559"/>
                </a:cubicBezTo>
                <a:lnTo>
                  <a:pt x="252542" y="455801"/>
                </a:lnTo>
                <a:cubicBezTo>
                  <a:pt x="250044" y="458284"/>
                  <a:pt x="248794" y="460768"/>
                  <a:pt x="247546" y="462010"/>
                </a:cubicBezTo>
                <a:cubicBezTo>
                  <a:pt x="243798" y="466977"/>
                  <a:pt x="243798" y="465735"/>
                  <a:pt x="242548" y="468219"/>
                </a:cubicBezTo>
                <a:cubicBezTo>
                  <a:pt x="241298" y="468219"/>
                  <a:pt x="241298" y="468219"/>
                  <a:pt x="241298" y="468219"/>
                </a:cubicBezTo>
                <a:cubicBezTo>
                  <a:pt x="241298" y="470703"/>
                  <a:pt x="242548" y="470703"/>
                  <a:pt x="242548" y="471945"/>
                </a:cubicBezTo>
                <a:cubicBezTo>
                  <a:pt x="245046" y="469461"/>
                  <a:pt x="246296" y="466977"/>
                  <a:pt x="248794" y="465735"/>
                </a:cubicBezTo>
                <a:cubicBezTo>
                  <a:pt x="251294" y="463252"/>
                  <a:pt x="253792" y="462010"/>
                  <a:pt x="255042" y="458284"/>
                </a:cubicBezTo>
                <a:lnTo>
                  <a:pt x="255042" y="457043"/>
                </a:lnTo>
                <a:cubicBezTo>
                  <a:pt x="256290" y="454559"/>
                  <a:pt x="256290" y="454559"/>
                  <a:pt x="257540" y="452075"/>
                </a:cubicBezTo>
                <a:cubicBezTo>
                  <a:pt x="257540" y="450834"/>
                  <a:pt x="257540" y="448350"/>
                  <a:pt x="258790" y="447108"/>
                </a:cubicBezTo>
                <a:cubicBezTo>
                  <a:pt x="258790" y="444624"/>
                  <a:pt x="258790" y="443383"/>
                  <a:pt x="258790" y="440899"/>
                </a:cubicBezTo>
                <a:cubicBezTo>
                  <a:pt x="257540" y="439657"/>
                  <a:pt x="258790" y="439657"/>
                  <a:pt x="258790" y="438415"/>
                </a:cubicBezTo>
                <a:cubicBezTo>
                  <a:pt x="258790" y="437173"/>
                  <a:pt x="258790" y="435932"/>
                  <a:pt x="257540" y="435932"/>
                </a:cubicBezTo>
                <a:close/>
                <a:moveTo>
                  <a:pt x="272532" y="433448"/>
                </a:moveTo>
                <a:cubicBezTo>
                  <a:pt x="273780" y="430964"/>
                  <a:pt x="275030" y="430964"/>
                  <a:pt x="277528" y="433448"/>
                </a:cubicBezTo>
                <a:cubicBezTo>
                  <a:pt x="278778" y="434690"/>
                  <a:pt x="278778" y="434690"/>
                  <a:pt x="278778" y="434690"/>
                </a:cubicBezTo>
                <a:cubicBezTo>
                  <a:pt x="280028" y="435932"/>
                  <a:pt x="280028" y="437173"/>
                  <a:pt x="280028" y="438415"/>
                </a:cubicBezTo>
                <a:cubicBezTo>
                  <a:pt x="280028" y="438415"/>
                  <a:pt x="280028" y="438415"/>
                  <a:pt x="280028" y="439657"/>
                </a:cubicBezTo>
                <a:cubicBezTo>
                  <a:pt x="281276" y="442141"/>
                  <a:pt x="281276" y="444624"/>
                  <a:pt x="281276" y="447108"/>
                </a:cubicBezTo>
                <a:cubicBezTo>
                  <a:pt x="281276" y="449592"/>
                  <a:pt x="283776" y="452075"/>
                  <a:pt x="283776" y="454559"/>
                </a:cubicBezTo>
                <a:cubicBezTo>
                  <a:pt x="285024" y="454559"/>
                  <a:pt x="285024" y="454559"/>
                  <a:pt x="286274" y="455801"/>
                </a:cubicBezTo>
                <a:cubicBezTo>
                  <a:pt x="287524" y="458284"/>
                  <a:pt x="292520" y="460768"/>
                  <a:pt x="293770" y="463252"/>
                </a:cubicBezTo>
                <a:cubicBezTo>
                  <a:pt x="295020" y="464494"/>
                  <a:pt x="295020" y="468219"/>
                  <a:pt x="292520" y="468219"/>
                </a:cubicBezTo>
                <a:cubicBezTo>
                  <a:pt x="292520" y="468219"/>
                  <a:pt x="292520" y="468219"/>
                  <a:pt x="291272" y="468219"/>
                </a:cubicBezTo>
                <a:cubicBezTo>
                  <a:pt x="290022" y="468219"/>
                  <a:pt x="290022" y="468219"/>
                  <a:pt x="288772" y="468219"/>
                </a:cubicBezTo>
                <a:cubicBezTo>
                  <a:pt x="286274" y="464494"/>
                  <a:pt x="281276" y="460768"/>
                  <a:pt x="280028" y="458284"/>
                </a:cubicBezTo>
                <a:cubicBezTo>
                  <a:pt x="278778" y="455801"/>
                  <a:pt x="276280" y="454559"/>
                  <a:pt x="276280" y="452075"/>
                </a:cubicBezTo>
                <a:cubicBezTo>
                  <a:pt x="275030" y="450834"/>
                  <a:pt x="276280" y="449592"/>
                  <a:pt x="275030" y="448350"/>
                </a:cubicBezTo>
                <a:cubicBezTo>
                  <a:pt x="273780" y="447108"/>
                  <a:pt x="272532" y="447108"/>
                  <a:pt x="272532" y="444624"/>
                </a:cubicBezTo>
                <a:lnTo>
                  <a:pt x="272532" y="442141"/>
                </a:lnTo>
                <a:cubicBezTo>
                  <a:pt x="272532" y="440899"/>
                  <a:pt x="273780" y="440899"/>
                  <a:pt x="273780" y="440899"/>
                </a:cubicBezTo>
                <a:cubicBezTo>
                  <a:pt x="273780" y="438415"/>
                  <a:pt x="272532" y="437173"/>
                  <a:pt x="272532" y="435932"/>
                </a:cubicBezTo>
                <a:cubicBezTo>
                  <a:pt x="272532" y="434690"/>
                  <a:pt x="272532" y="433448"/>
                  <a:pt x="272532" y="433448"/>
                </a:cubicBezTo>
                <a:close/>
                <a:moveTo>
                  <a:pt x="170086" y="425997"/>
                </a:moveTo>
                <a:cubicBezTo>
                  <a:pt x="171336" y="427239"/>
                  <a:pt x="171336" y="429722"/>
                  <a:pt x="171336" y="430964"/>
                </a:cubicBezTo>
                <a:cubicBezTo>
                  <a:pt x="176334" y="439657"/>
                  <a:pt x="180082" y="447108"/>
                  <a:pt x="181330" y="455801"/>
                </a:cubicBezTo>
                <a:cubicBezTo>
                  <a:pt x="181330" y="458284"/>
                  <a:pt x="181330" y="462010"/>
                  <a:pt x="181330" y="465735"/>
                </a:cubicBezTo>
                <a:cubicBezTo>
                  <a:pt x="181330" y="468219"/>
                  <a:pt x="182580" y="473186"/>
                  <a:pt x="183830" y="476912"/>
                </a:cubicBezTo>
                <a:cubicBezTo>
                  <a:pt x="183830" y="478154"/>
                  <a:pt x="185078" y="481879"/>
                  <a:pt x="182580" y="481879"/>
                </a:cubicBezTo>
                <a:lnTo>
                  <a:pt x="181330" y="481879"/>
                </a:lnTo>
                <a:cubicBezTo>
                  <a:pt x="178832" y="480637"/>
                  <a:pt x="177582" y="476912"/>
                  <a:pt x="176334" y="474428"/>
                </a:cubicBezTo>
                <a:cubicBezTo>
                  <a:pt x="175084" y="471945"/>
                  <a:pt x="175084" y="471945"/>
                  <a:pt x="173834" y="471945"/>
                </a:cubicBezTo>
                <a:cubicBezTo>
                  <a:pt x="173834" y="470703"/>
                  <a:pt x="172586" y="469461"/>
                  <a:pt x="173834" y="468219"/>
                </a:cubicBezTo>
                <a:cubicBezTo>
                  <a:pt x="173834" y="466977"/>
                  <a:pt x="175084" y="464494"/>
                  <a:pt x="173834" y="462010"/>
                </a:cubicBezTo>
                <a:cubicBezTo>
                  <a:pt x="172586" y="460768"/>
                  <a:pt x="171336" y="459526"/>
                  <a:pt x="170086" y="460768"/>
                </a:cubicBezTo>
                <a:cubicBezTo>
                  <a:pt x="170086" y="463252"/>
                  <a:pt x="171336" y="465735"/>
                  <a:pt x="171336" y="468219"/>
                </a:cubicBezTo>
                <a:cubicBezTo>
                  <a:pt x="170086" y="469461"/>
                  <a:pt x="168838" y="469461"/>
                  <a:pt x="167588" y="468219"/>
                </a:cubicBezTo>
                <a:cubicBezTo>
                  <a:pt x="166338" y="468219"/>
                  <a:pt x="166338" y="468219"/>
                  <a:pt x="165090" y="466977"/>
                </a:cubicBezTo>
                <a:lnTo>
                  <a:pt x="165090" y="468219"/>
                </a:lnTo>
                <a:cubicBezTo>
                  <a:pt x="165090" y="469461"/>
                  <a:pt x="165090" y="471945"/>
                  <a:pt x="165090" y="471945"/>
                </a:cubicBezTo>
                <a:cubicBezTo>
                  <a:pt x="167588" y="475670"/>
                  <a:pt x="171336" y="478154"/>
                  <a:pt x="172586" y="480637"/>
                </a:cubicBezTo>
                <a:cubicBezTo>
                  <a:pt x="173834" y="481879"/>
                  <a:pt x="175084" y="484363"/>
                  <a:pt x="176334" y="485605"/>
                </a:cubicBezTo>
                <a:cubicBezTo>
                  <a:pt x="176334" y="488088"/>
                  <a:pt x="176334" y="488088"/>
                  <a:pt x="176334" y="488088"/>
                </a:cubicBezTo>
                <a:cubicBezTo>
                  <a:pt x="177582" y="490572"/>
                  <a:pt x="178832" y="491814"/>
                  <a:pt x="180082" y="491814"/>
                </a:cubicBezTo>
                <a:cubicBezTo>
                  <a:pt x="181330" y="491814"/>
                  <a:pt x="181330" y="490572"/>
                  <a:pt x="181330" y="490572"/>
                </a:cubicBezTo>
                <a:cubicBezTo>
                  <a:pt x="183830" y="488088"/>
                  <a:pt x="185078" y="490572"/>
                  <a:pt x="187578" y="491814"/>
                </a:cubicBezTo>
                <a:cubicBezTo>
                  <a:pt x="188826" y="493056"/>
                  <a:pt x="188826" y="493056"/>
                  <a:pt x="188826" y="495539"/>
                </a:cubicBezTo>
                <a:cubicBezTo>
                  <a:pt x="191326" y="499265"/>
                  <a:pt x="191326" y="501748"/>
                  <a:pt x="192574" y="505474"/>
                </a:cubicBezTo>
                <a:cubicBezTo>
                  <a:pt x="192574" y="506716"/>
                  <a:pt x="193824" y="509199"/>
                  <a:pt x="193824" y="509199"/>
                </a:cubicBezTo>
                <a:cubicBezTo>
                  <a:pt x="195074" y="511683"/>
                  <a:pt x="195074" y="511683"/>
                  <a:pt x="195074" y="512925"/>
                </a:cubicBezTo>
                <a:cubicBezTo>
                  <a:pt x="195074" y="514167"/>
                  <a:pt x="195074" y="515409"/>
                  <a:pt x="197572" y="517892"/>
                </a:cubicBezTo>
                <a:cubicBezTo>
                  <a:pt x="197572" y="519134"/>
                  <a:pt x="200070" y="520376"/>
                  <a:pt x="201320" y="521618"/>
                </a:cubicBezTo>
                <a:cubicBezTo>
                  <a:pt x="202570" y="525343"/>
                  <a:pt x="206318" y="529069"/>
                  <a:pt x="208816" y="534036"/>
                </a:cubicBezTo>
                <a:cubicBezTo>
                  <a:pt x="208816" y="535278"/>
                  <a:pt x="208816" y="535278"/>
                  <a:pt x="210066" y="536520"/>
                </a:cubicBezTo>
                <a:cubicBezTo>
                  <a:pt x="210066" y="536520"/>
                  <a:pt x="211314" y="537762"/>
                  <a:pt x="210066" y="537762"/>
                </a:cubicBezTo>
                <a:cubicBezTo>
                  <a:pt x="208816" y="539003"/>
                  <a:pt x="208816" y="539003"/>
                  <a:pt x="207566" y="537762"/>
                </a:cubicBezTo>
                <a:cubicBezTo>
                  <a:pt x="205068" y="536520"/>
                  <a:pt x="201320" y="534036"/>
                  <a:pt x="197572" y="532794"/>
                </a:cubicBezTo>
                <a:cubicBezTo>
                  <a:pt x="196322" y="531552"/>
                  <a:pt x="196322" y="529069"/>
                  <a:pt x="195074" y="526585"/>
                </a:cubicBezTo>
                <a:cubicBezTo>
                  <a:pt x="193824" y="525343"/>
                  <a:pt x="192574" y="524101"/>
                  <a:pt x="191326" y="526585"/>
                </a:cubicBezTo>
                <a:cubicBezTo>
                  <a:pt x="188826" y="526585"/>
                  <a:pt x="190076" y="529069"/>
                  <a:pt x="191326" y="530311"/>
                </a:cubicBezTo>
                <a:cubicBezTo>
                  <a:pt x="192574" y="534036"/>
                  <a:pt x="195074" y="535278"/>
                  <a:pt x="198822" y="536520"/>
                </a:cubicBezTo>
                <a:cubicBezTo>
                  <a:pt x="202570" y="537762"/>
                  <a:pt x="207566" y="539003"/>
                  <a:pt x="208816" y="541487"/>
                </a:cubicBezTo>
                <a:cubicBezTo>
                  <a:pt x="210066" y="542729"/>
                  <a:pt x="210066" y="543971"/>
                  <a:pt x="208816" y="543971"/>
                </a:cubicBezTo>
                <a:lnTo>
                  <a:pt x="205068" y="543971"/>
                </a:lnTo>
                <a:cubicBezTo>
                  <a:pt x="203818" y="545212"/>
                  <a:pt x="202570" y="545212"/>
                  <a:pt x="203818" y="546454"/>
                </a:cubicBezTo>
                <a:cubicBezTo>
                  <a:pt x="205068" y="547696"/>
                  <a:pt x="205068" y="548938"/>
                  <a:pt x="206318" y="547696"/>
                </a:cubicBezTo>
                <a:cubicBezTo>
                  <a:pt x="208816" y="546454"/>
                  <a:pt x="211314" y="543971"/>
                  <a:pt x="213814" y="543971"/>
                </a:cubicBezTo>
                <a:cubicBezTo>
                  <a:pt x="213814" y="543971"/>
                  <a:pt x="215062" y="543971"/>
                  <a:pt x="215062" y="545212"/>
                </a:cubicBezTo>
                <a:cubicBezTo>
                  <a:pt x="215062" y="546454"/>
                  <a:pt x="213814" y="548938"/>
                  <a:pt x="212564" y="550180"/>
                </a:cubicBezTo>
                <a:cubicBezTo>
                  <a:pt x="202570" y="560114"/>
                  <a:pt x="192574" y="568807"/>
                  <a:pt x="181330" y="577500"/>
                </a:cubicBezTo>
                <a:cubicBezTo>
                  <a:pt x="173834" y="583709"/>
                  <a:pt x="166338" y="589918"/>
                  <a:pt x="165090" y="598611"/>
                </a:cubicBezTo>
                <a:cubicBezTo>
                  <a:pt x="163840" y="604820"/>
                  <a:pt x="165090" y="611029"/>
                  <a:pt x="163840" y="617239"/>
                </a:cubicBezTo>
                <a:cubicBezTo>
                  <a:pt x="163840" y="618480"/>
                  <a:pt x="163840" y="622206"/>
                  <a:pt x="162590" y="624690"/>
                </a:cubicBezTo>
                <a:cubicBezTo>
                  <a:pt x="162590" y="624690"/>
                  <a:pt x="160092" y="625931"/>
                  <a:pt x="160092" y="627173"/>
                </a:cubicBezTo>
                <a:cubicBezTo>
                  <a:pt x="158842" y="628415"/>
                  <a:pt x="160092" y="630899"/>
                  <a:pt x="158842" y="630899"/>
                </a:cubicBezTo>
                <a:cubicBezTo>
                  <a:pt x="157594" y="630899"/>
                  <a:pt x="155094" y="630899"/>
                  <a:pt x="152596" y="630899"/>
                </a:cubicBezTo>
                <a:cubicBezTo>
                  <a:pt x="151346" y="630899"/>
                  <a:pt x="151346" y="630899"/>
                  <a:pt x="151346" y="630899"/>
                </a:cubicBezTo>
                <a:cubicBezTo>
                  <a:pt x="148848" y="630899"/>
                  <a:pt x="146350" y="628415"/>
                  <a:pt x="143850" y="628415"/>
                </a:cubicBezTo>
                <a:cubicBezTo>
                  <a:pt x="142602" y="627173"/>
                  <a:pt x="142602" y="628415"/>
                  <a:pt x="142602" y="627173"/>
                </a:cubicBezTo>
                <a:cubicBezTo>
                  <a:pt x="140102" y="625931"/>
                  <a:pt x="141352" y="624690"/>
                  <a:pt x="142602" y="622206"/>
                </a:cubicBezTo>
                <a:cubicBezTo>
                  <a:pt x="143850" y="619722"/>
                  <a:pt x="142602" y="615997"/>
                  <a:pt x="142602" y="611029"/>
                </a:cubicBezTo>
                <a:cubicBezTo>
                  <a:pt x="142602" y="609788"/>
                  <a:pt x="142602" y="608546"/>
                  <a:pt x="142602" y="607304"/>
                </a:cubicBezTo>
                <a:cubicBezTo>
                  <a:pt x="142602" y="604820"/>
                  <a:pt x="142602" y="602337"/>
                  <a:pt x="142602" y="599853"/>
                </a:cubicBezTo>
                <a:cubicBezTo>
                  <a:pt x="142602" y="597369"/>
                  <a:pt x="142602" y="593644"/>
                  <a:pt x="143850" y="591160"/>
                </a:cubicBezTo>
                <a:cubicBezTo>
                  <a:pt x="145100" y="584951"/>
                  <a:pt x="148848" y="581226"/>
                  <a:pt x="150098" y="576258"/>
                </a:cubicBezTo>
                <a:cubicBezTo>
                  <a:pt x="151346" y="573775"/>
                  <a:pt x="152596" y="570049"/>
                  <a:pt x="153846" y="567565"/>
                </a:cubicBezTo>
                <a:cubicBezTo>
                  <a:pt x="156344" y="565082"/>
                  <a:pt x="156344" y="561356"/>
                  <a:pt x="156344" y="557631"/>
                </a:cubicBezTo>
                <a:cubicBezTo>
                  <a:pt x="156344" y="556389"/>
                  <a:pt x="157594" y="555147"/>
                  <a:pt x="157594" y="553905"/>
                </a:cubicBezTo>
                <a:cubicBezTo>
                  <a:pt x="161342" y="548938"/>
                  <a:pt x="161342" y="540245"/>
                  <a:pt x="162590" y="535278"/>
                </a:cubicBezTo>
                <a:cubicBezTo>
                  <a:pt x="163840" y="531552"/>
                  <a:pt x="167588" y="529069"/>
                  <a:pt x="167588" y="525343"/>
                </a:cubicBezTo>
                <a:cubicBezTo>
                  <a:pt x="167588" y="522860"/>
                  <a:pt x="167588" y="519134"/>
                  <a:pt x="167588" y="516650"/>
                </a:cubicBezTo>
                <a:lnTo>
                  <a:pt x="167588" y="515409"/>
                </a:lnTo>
                <a:cubicBezTo>
                  <a:pt x="167588" y="512925"/>
                  <a:pt x="170086" y="512925"/>
                  <a:pt x="170086" y="514167"/>
                </a:cubicBezTo>
                <a:cubicBezTo>
                  <a:pt x="171336" y="515409"/>
                  <a:pt x="171336" y="515409"/>
                  <a:pt x="172586" y="516650"/>
                </a:cubicBezTo>
                <a:cubicBezTo>
                  <a:pt x="172586" y="517892"/>
                  <a:pt x="173834" y="519134"/>
                  <a:pt x="176334" y="520376"/>
                </a:cubicBezTo>
                <a:cubicBezTo>
                  <a:pt x="176334" y="520376"/>
                  <a:pt x="178832" y="520376"/>
                  <a:pt x="178832" y="519134"/>
                </a:cubicBezTo>
                <a:cubicBezTo>
                  <a:pt x="178832" y="516650"/>
                  <a:pt x="176334" y="515409"/>
                  <a:pt x="176334" y="512925"/>
                </a:cubicBezTo>
                <a:cubicBezTo>
                  <a:pt x="173834" y="509199"/>
                  <a:pt x="171336" y="505474"/>
                  <a:pt x="170086" y="501748"/>
                </a:cubicBezTo>
                <a:cubicBezTo>
                  <a:pt x="170086" y="501748"/>
                  <a:pt x="170086" y="500507"/>
                  <a:pt x="168838" y="499265"/>
                </a:cubicBezTo>
                <a:cubicBezTo>
                  <a:pt x="162590" y="489330"/>
                  <a:pt x="157594" y="473186"/>
                  <a:pt x="158842" y="460768"/>
                </a:cubicBezTo>
                <a:cubicBezTo>
                  <a:pt x="160092" y="458284"/>
                  <a:pt x="162590" y="454559"/>
                  <a:pt x="163840" y="453317"/>
                </a:cubicBezTo>
                <a:cubicBezTo>
                  <a:pt x="163840" y="452075"/>
                  <a:pt x="165090" y="450834"/>
                  <a:pt x="165090" y="449592"/>
                </a:cubicBezTo>
                <a:lnTo>
                  <a:pt x="165090" y="447108"/>
                </a:lnTo>
                <a:cubicBezTo>
                  <a:pt x="165090" y="444624"/>
                  <a:pt x="165090" y="443383"/>
                  <a:pt x="165090" y="442141"/>
                </a:cubicBezTo>
                <a:cubicBezTo>
                  <a:pt x="163840" y="439657"/>
                  <a:pt x="162590" y="435932"/>
                  <a:pt x="163840" y="433448"/>
                </a:cubicBezTo>
                <a:cubicBezTo>
                  <a:pt x="165090" y="430964"/>
                  <a:pt x="166338" y="429722"/>
                  <a:pt x="167588" y="427239"/>
                </a:cubicBezTo>
                <a:cubicBezTo>
                  <a:pt x="167588" y="425997"/>
                  <a:pt x="167588" y="424755"/>
                  <a:pt x="170086" y="425997"/>
                </a:cubicBezTo>
                <a:close/>
                <a:moveTo>
                  <a:pt x="310012" y="419788"/>
                </a:moveTo>
                <a:cubicBezTo>
                  <a:pt x="311260" y="419788"/>
                  <a:pt x="311260" y="419788"/>
                  <a:pt x="312510" y="419788"/>
                </a:cubicBezTo>
                <a:cubicBezTo>
                  <a:pt x="313760" y="419788"/>
                  <a:pt x="313760" y="419788"/>
                  <a:pt x="313760" y="421030"/>
                </a:cubicBezTo>
                <a:lnTo>
                  <a:pt x="315008" y="421030"/>
                </a:lnTo>
                <a:cubicBezTo>
                  <a:pt x="316258" y="423513"/>
                  <a:pt x="317508" y="427239"/>
                  <a:pt x="317508" y="429722"/>
                </a:cubicBezTo>
                <a:cubicBezTo>
                  <a:pt x="317508" y="429722"/>
                  <a:pt x="318756" y="430964"/>
                  <a:pt x="320006" y="430964"/>
                </a:cubicBezTo>
                <a:cubicBezTo>
                  <a:pt x="321256" y="433448"/>
                  <a:pt x="322504" y="435932"/>
                  <a:pt x="322504" y="439657"/>
                </a:cubicBezTo>
                <a:cubicBezTo>
                  <a:pt x="323754" y="440899"/>
                  <a:pt x="323754" y="442141"/>
                  <a:pt x="323754" y="444624"/>
                </a:cubicBezTo>
                <a:cubicBezTo>
                  <a:pt x="325004" y="447108"/>
                  <a:pt x="325004" y="449592"/>
                  <a:pt x="325004" y="452075"/>
                </a:cubicBezTo>
                <a:cubicBezTo>
                  <a:pt x="323754" y="454559"/>
                  <a:pt x="322504" y="455801"/>
                  <a:pt x="322504" y="458284"/>
                </a:cubicBezTo>
                <a:cubicBezTo>
                  <a:pt x="321256" y="458284"/>
                  <a:pt x="320006" y="458284"/>
                  <a:pt x="320006" y="458284"/>
                </a:cubicBezTo>
                <a:cubicBezTo>
                  <a:pt x="318756" y="454559"/>
                  <a:pt x="317508" y="450834"/>
                  <a:pt x="317508" y="447108"/>
                </a:cubicBezTo>
                <a:cubicBezTo>
                  <a:pt x="317508" y="444624"/>
                  <a:pt x="315008" y="443383"/>
                  <a:pt x="315008" y="440899"/>
                </a:cubicBezTo>
                <a:cubicBezTo>
                  <a:pt x="313760" y="438415"/>
                  <a:pt x="313760" y="435932"/>
                  <a:pt x="311260" y="434690"/>
                </a:cubicBezTo>
                <a:cubicBezTo>
                  <a:pt x="310012" y="433448"/>
                  <a:pt x="307512" y="430964"/>
                  <a:pt x="307512" y="428481"/>
                </a:cubicBezTo>
                <a:cubicBezTo>
                  <a:pt x="306264" y="427239"/>
                  <a:pt x="307512" y="425997"/>
                  <a:pt x="307512" y="424755"/>
                </a:cubicBezTo>
                <a:cubicBezTo>
                  <a:pt x="308762" y="422271"/>
                  <a:pt x="307512" y="419788"/>
                  <a:pt x="310012" y="419788"/>
                </a:cubicBezTo>
                <a:close/>
                <a:moveTo>
                  <a:pt x="180082" y="406128"/>
                </a:moveTo>
                <a:cubicBezTo>
                  <a:pt x="180082" y="407370"/>
                  <a:pt x="180082" y="408611"/>
                  <a:pt x="180082" y="409853"/>
                </a:cubicBezTo>
                <a:cubicBezTo>
                  <a:pt x="180082" y="412337"/>
                  <a:pt x="181330" y="414820"/>
                  <a:pt x="183830" y="417304"/>
                </a:cubicBezTo>
                <a:lnTo>
                  <a:pt x="185078" y="419788"/>
                </a:lnTo>
                <a:lnTo>
                  <a:pt x="185078" y="422271"/>
                </a:lnTo>
                <a:cubicBezTo>
                  <a:pt x="185078" y="424755"/>
                  <a:pt x="185078" y="427239"/>
                  <a:pt x="187578" y="423513"/>
                </a:cubicBezTo>
                <a:cubicBezTo>
                  <a:pt x="187578" y="423513"/>
                  <a:pt x="188826" y="422271"/>
                  <a:pt x="188826" y="421030"/>
                </a:cubicBezTo>
                <a:cubicBezTo>
                  <a:pt x="188826" y="419788"/>
                  <a:pt x="188826" y="417304"/>
                  <a:pt x="188826" y="416062"/>
                </a:cubicBezTo>
                <a:cubicBezTo>
                  <a:pt x="187578" y="414820"/>
                  <a:pt x="187578" y="413579"/>
                  <a:pt x="187578" y="412337"/>
                </a:cubicBezTo>
                <a:cubicBezTo>
                  <a:pt x="187578" y="412337"/>
                  <a:pt x="185078" y="411095"/>
                  <a:pt x="185078" y="409853"/>
                </a:cubicBezTo>
                <a:cubicBezTo>
                  <a:pt x="183830" y="407370"/>
                  <a:pt x="181330" y="404886"/>
                  <a:pt x="180082" y="406128"/>
                </a:cubicBezTo>
                <a:close/>
                <a:moveTo>
                  <a:pt x="388720" y="401160"/>
                </a:moveTo>
                <a:cubicBezTo>
                  <a:pt x="391218" y="402402"/>
                  <a:pt x="394966" y="404886"/>
                  <a:pt x="396216" y="407370"/>
                </a:cubicBezTo>
                <a:cubicBezTo>
                  <a:pt x="396216" y="411095"/>
                  <a:pt x="396216" y="411095"/>
                  <a:pt x="393716" y="412337"/>
                </a:cubicBezTo>
                <a:cubicBezTo>
                  <a:pt x="393716" y="413579"/>
                  <a:pt x="392468" y="413579"/>
                  <a:pt x="391218" y="412337"/>
                </a:cubicBezTo>
                <a:cubicBezTo>
                  <a:pt x="389968" y="412337"/>
                  <a:pt x="389968" y="412337"/>
                  <a:pt x="388720" y="411095"/>
                </a:cubicBezTo>
                <a:lnTo>
                  <a:pt x="386220" y="409439"/>
                </a:lnTo>
                <a:lnTo>
                  <a:pt x="384972" y="407370"/>
                </a:lnTo>
                <a:lnTo>
                  <a:pt x="384556" y="406956"/>
                </a:lnTo>
                <a:lnTo>
                  <a:pt x="383722" y="403644"/>
                </a:lnTo>
                <a:cubicBezTo>
                  <a:pt x="384972" y="401160"/>
                  <a:pt x="386220" y="401160"/>
                  <a:pt x="388720" y="401160"/>
                </a:cubicBezTo>
                <a:close/>
                <a:moveTo>
                  <a:pt x="413706" y="399919"/>
                </a:moveTo>
                <a:lnTo>
                  <a:pt x="413706" y="401160"/>
                </a:lnTo>
                <a:cubicBezTo>
                  <a:pt x="413706" y="402402"/>
                  <a:pt x="413706" y="402402"/>
                  <a:pt x="412456" y="402402"/>
                </a:cubicBezTo>
                <a:cubicBezTo>
                  <a:pt x="409958" y="406128"/>
                  <a:pt x="413706" y="406128"/>
                  <a:pt x="416204" y="406128"/>
                </a:cubicBezTo>
                <a:cubicBezTo>
                  <a:pt x="417454" y="407370"/>
                  <a:pt x="418704" y="407370"/>
                  <a:pt x="419952" y="407370"/>
                </a:cubicBezTo>
                <a:cubicBezTo>
                  <a:pt x="422452" y="409853"/>
                  <a:pt x="423700" y="411095"/>
                  <a:pt x="424950" y="413579"/>
                </a:cubicBezTo>
                <a:cubicBezTo>
                  <a:pt x="426200" y="413579"/>
                  <a:pt x="427448" y="414820"/>
                  <a:pt x="429948" y="414820"/>
                </a:cubicBezTo>
                <a:lnTo>
                  <a:pt x="431196" y="416062"/>
                </a:lnTo>
                <a:cubicBezTo>
                  <a:pt x="433696" y="414820"/>
                  <a:pt x="433696" y="413579"/>
                  <a:pt x="433696" y="413579"/>
                </a:cubicBezTo>
                <a:cubicBezTo>
                  <a:pt x="431196" y="412337"/>
                  <a:pt x="427448" y="411095"/>
                  <a:pt x="427448" y="409853"/>
                </a:cubicBezTo>
                <a:cubicBezTo>
                  <a:pt x="427448" y="409853"/>
                  <a:pt x="426200" y="409853"/>
                  <a:pt x="426200" y="408611"/>
                </a:cubicBezTo>
                <a:cubicBezTo>
                  <a:pt x="424950" y="407370"/>
                  <a:pt x="424950" y="406128"/>
                  <a:pt x="424950" y="406128"/>
                </a:cubicBezTo>
                <a:cubicBezTo>
                  <a:pt x="423700" y="406128"/>
                  <a:pt x="422452" y="404886"/>
                  <a:pt x="421202" y="403644"/>
                </a:cubicBezTo>
                <a:cubicBezTo>
                  <a:pt x="419952" y="403644"/>
                  <a:pt x="419952" y="402402"/>
                  <a:pt x="419952" y="401160"/>
                </a:cubicBezTo>
                <a:cubicBezTo>
                  <a:pt x="418704" y="399919"/>
                  <a:pt x="417454" y="399919"/>
                  <a:pt x="416204" y="399919"/>
                </a:cubicBezTo>
                <a:cubicBezTo>
                  <a:pt x="416204" y="398677"/>
                  <a:pt x="413706" y="398677"/>
                  <a:pt x="413706" y="399919"/>
                </a:cubicBezTo>
                <a:close/>
                <a:moveTo>
                  <a:pt x="393716" y="399919"/>
                </a:moveTo>
                <a:cubicBezTo>
                  <a:pt x="393716" y="397435"/>
                  <a:pt x="398714" y="396193"/>
                  <a:pt x="399964" y="399919"/>
                </a:cubicBezTo>
                <a:cubicBezTo>
                  <a:pt x="401212" y="401160"/>
                  <a:pt x="401212" y="402402"/>
                  <a:pt x="402462" y="404886"/>
                </a:cubicBezTo>
                <a:cubicBezTo>
                  <a:pt x="402462" y="406128"/>
                  <a:pt x="402462" y="406128"/>
                  <a:pt x="403712" y="407370"/>
                </a:cubicBezTo>
                <a:cubicBezTo>
                  <a:pt x="404960" y="409853"/>
                  <a:pt x="403712" y="411095"/>
                  <a:pt x="401212" y="411095"/>
                </a:cubicBezTo>
                <a:cubicBezTo>
                  <a:pt x="398714" y="411095"/>
                  <a:pt x="397464" y="408611"/>
                  <a:pt x="397464" y="407370"/>
                </a:cubicBezTo>
                <a:cubicBezTo>
                  <a:pt x="396216" y="406128"/>
                  <a:pt x="393716" y="403644"/>
                  <a:pt x="393716" y="402402"/>
                </a:cubicBezTo>
                <a:cubicBezTo>
                  <a:pt x="392468" y="401160"/>
                  <a:pt x="392468" y="399919"/>
                  <a:pt x="393716" y="399919"/>
                </a:cubicBezTo>
                <a:close/>
                <a:moveTo>
                  <a:pt x="263786" y="398677"/>
                </a:moveTo>
                <a:cubicBezTo>
                  <a:pt x="265036" y="397435"/>
                  <a:pt x="266286" y="397435"/>
                  <a:pt x="266286" y="399919"/>
                </a:cubicBezTo>
                <a:cubicBezTo>
                  <a:pt x="267534" y="401160"/>
                  <a:pt x="270032" y="403644"/>
                  <a:pt x="271282" y="406128"/>
                </a:cubicBezTo>
                <a:cubicBezTo>
                  <a:pt x="272532" y="407370"/>
                  <a:pt x="272532" y="411095"/>
                  <a:pt x="271282" y="412337"/>
                </a:cubicBezTo>
                <a:cubicBezTo>
                  <a:pt x="271282" y="413579"/>
                  <a:pt x="270032" y="413579"/>
                  <a:pt x="270032" y="413579"/>
                </a:cubicBezTo>
                <a:cubicBezTo>
                  <a:pt x="266286" y="413579"/>
                  <a:pt x="266286" y="411095"/>
                  <a:pt x="263786" y="407370"/>
                </a:cubicBezTo>
                <a:cubicBezTo>
                  <a:pt x="263786" y="407370"/>
                  <a:pt x="263786" y="406128"/>
                  <a:pt x="263786" y="404886"/>
                </a:cubicBezTo>
                <a:lnTo>
                  <a:pt x="263786" y="399919"/>
                </a:lnTo>
                <a:cubicBezTo>
                  <a:pt x="263786" y="399919"/>
                  <a:pt x="263786" y="399919"/>
                  <a:pt x="263786" y="398677"/>
                </a:cubicBezTo>
                <a:close/>
                <a:moveTo>
                  <a:pt x="406210" y="393709"/>
                </a:moveTo>
                <a:cubicBezTo>
                  <a:pt x="408708" y="393709"/>
                  <a:pt x="411208" y="393709"/>
                  <a:pt x="413706" y="393709"/>
                </a:cubicBezTo>
                <a:cubicBezTo>
                  <a:pt x="417454" y="393709"/>
                  <a:pt x="422452" y="393709"/>
                  <a:pt x="424950" y="394951"/>
                </a:cubicBezTo>
                <a:cubicBezTo>
                  <a:pt x="427448" y="396193"/>
                  <a:pt x="428698" y="397435"/>
                  <a:pt x="429948" y="398677"/>
                </a:cubicBezTo>
                <a:cubicBezTo>
                  <a:pt x="431196" y="399919"/>
                  <a:pt x="432446" y="403644"/>
                  <a:pt x="434944" y="404886"/>
                </a:cubicBezTo>
                <a:cubicBezTo>
                  <a:pt x="436194" y="406128"/>
                  <a:pt x="438692" y="406128"/>
                  <a:pt x="441192" y="407370"/>
                </a:cubicBezTo>
                <a:cubicBezTo>
                  <a:pt x="443690" y="408611"/>
                  <a:pt x="443690" y="412337"/>
                  <a:pt x="443690" y="414820"/>
                </a:cubicBezTo>
                <a:cubicBezTo>
                  <a:pt x="443690" y="416062"/>
                  <a:pt x="443690" y="417304"/>
                  <a:pt x="443690" y="419788"/>
                </a:cubicBezTo>
                <a:cubicBezTo>
                  <a:pt x="443690" y="419788"/>
                  <a:pt x="442440" y="419788"/>
                  <a:pt x="441192" y="421030"/>
                </a:cubicBezTo>
                <a:cubicBezTo>
                  <a:pt x="441192" y="422271"/>
                  <a:pt x="439942" y="423513"/>
                  <a:pt x="438692" y="423513"/>
                </a:cubicBezTo>
                <a:cubicBezTo>
                  <a:pt x="436194" y="423513"/>
                  <a:pt x="433696" y="423513"/>
                  <a:pt x="432446" y="423513"/>
                </a:cubicBezTo>
                <a:cubicBezTo>
                  <a:pt x="427448" y="422271"/>
                  <a:pt x="424950" y="417304"/>
                  <a:pt x="421202" y="414820"/>
                </a:cubicBezTo>
                <a:cubicBezTo>
                  <a:pt x="416204" y="413579"/>
                  <a:pt x="411208" y="411095"/>
                  <a:pt x="407460" y="407370"/>
                </a:cubicBezTo>
                <a:cubicBezTo>
                  <a:pt x="406210" y="407370"/>
                  <a:pt x="406210" y="406128"/>
                  <a:pt x="406210" y="406128"/>
                </a:cubicBezTo>
                <a:cubicBezTo>
                  <a:pt x="404960" y="404886"/>
                  <a:pt x="404960" y="403644"/>
                  <a:pt x="403712" y="402402"/>
                </a:cubicBezTo>
                <a:cubicBezTo>
                  <a:pt x="403712" y="399919"/>
                  <a:pt x="403712" y="399919"/>
                  <a:pt x="403712" y="399919"/>
                </a:cubicBezTo>
                <a:cubicBezTo>
                  <a:pt x="403712" y="398677"/>
                  <a:pt x="402462" y="397435"/>
                  <a:pt x="403712" y="396193"/>
                </a:cubicBezTo>
                <a:cubicBezTo>
                  <a:pt x="403712" y="393709"/>
                  <a:pt x="404960" y="393709"/>
                  <a:pt x="406210" y="393709"/>
                </a:cubicBezTo>
                <a:close/>
                <a:moveTo>
                  <a:pt x="255042" y="392468"/>
                </a:moveTo>
                <a:cubicBezTo>
                  <a:pt x="255042" y="392468"/>
                  <a:pt x="253792" y="392468"/>
                  <a:pt x="253792" y="393709"/>
                </a:cubicBezTo>
                <a:cubicBezTo>
                  <a:pt x="252542" y="394951"/>
                  <a:pt x="252542" y="396193"/>
                  <a:pt x="252542" y="397435"/>
                </a:cubicBezTo>
                <a:cubicBezTo>
                  <a:pt x="251294" y="398677"/>
                  <a:pt x="251294" y="399919"/>
                  <a:pt x="250044" y="402402"/>
                </a:cubicBezTo>
                <a:cubicBezTo>
                  <a:pt x="248794" y="403644"/>
                  <a:pt x="248794" y="403644"/>
                  <a:pt x="248794" y="403644"/>
                </a:cubicBezTo>
                <a:cubicBezTo>
                  <a:pt x="247546" y="406128"/>
                  <a:pt x="246296" y="406128"/>
                  <a:pt x="245046" y="407370"/>
                </a:cubicBezTo>
                <a:cubicBezTo>
                  <a:pt x="243798" y="408611"/>
                  <a:pt x="243798" y="409853"/>
                  <a:pt x="242548" y="412337"/>
                </a:cubicBezTo>
                <a:cubicBezTo>
                  <a:pt x="242548" y="413579"/>
                  <a:pt x="242548" y="413579"/>
                  <a:pt x="241298" y="413579"/>
                </a:cubicBezTo>
                <a:cubicBezTo>
                  <a:pt x="241298" y="414820"/>
                  <a:pt x="240050" y="414820"/>
                  <a:pt x="238800" y="414820"/>
                </a:cubicBezTo>
                <a:cubicBezTo>
                  <a:pt x="237550" y="416062"/>
                  <a:pt x="236302" y="417304"/>
                  <a:pt x="233802" y="418546"/>
                </a:cubicBezTo>
                <a:cubicBezTo>
                  <a:pt x="230054" y="419788"/>
                  <a:pt x="228806" y="422271"/>
                  <a:pt x="225058" y="424755"/>
                </a:cubicBezTo>
                <a:cubicBezTo>
                  <a:pt x="225058" y="425997"/>
                  <a:pt x="225058" y="427239"/>
                  <a:pt x="222558" y="427239"/>
                </a:cubicBezTo>
                <a:cubicBezTo>
                  <a:pt x="221310" y="429722"/>
                  <a:pt x="216312" y="430964"/>
                  <a:pt x="215062" y="433448"/>
                </a:cubicBezTo>
                <a:cubicBezTo>
                  <a:pt x="212564" y="434690"/>
                  <a:pt x="212564" y="437173"/>
                  <a:pt x="211314" y="439657"/>
                </a:cubicBezTo>
                <a:cubicBezTo>
                  <a:pt x="211314" y="440899"/>
                  <a:pt x="211314" y="440899"/>
                  <a:pt x="208816" y="440899"/>
                </a:cubicBezTo>
                <a:cubicBezTo>
                  <a:pt x="208816" y="442141"/>
                  <a:pt x="207566" y="444624"/>
                  <a:pt x="206318" y="444624"/>
                </a:cubicBezTo>
                <a:cubicBezTo>
                  <a:pt x="205068" y="445866"/>
                  <a:pt x="203818" y="447108"/>
                  <a:pt x="202570" y="447108"/>
                </a:cubicBezTo>
                <a:cubicBezTo>
                  <a:pt x="202570" y="448350"/>
                  <a:pt x="201320" y="449592"/>
                  <a:pt x="201320" y="449592"/>
                </a:cubicBezTo>
                <a:cubicBezTo>
                  <a:pt x="200070" y="450834"/>
                  <a:pt x="200070" y="453317"/>
                  <a:pt x="202570" y="453317"/>
                </a:cubicBezTo>
                <a:cubicBezTo>
                  <a:pt x="205068" y="454559"/>
                  <a:pt x="206318" y="450834"/>
                  <a:pt x="207566" y="447108"/>
                </a:cubicBezTo>
                <a:cubicBezTo>
                  <a:pt x="208816" y="444624"/>
                  <a:pt x="208816" y="442141"/>
                  <a:pt x="211314" y="439657"/>
                </a:cubicBezTo>
                <a:cubicBezTo>
                  <a:pt x="215062" y="437173"/>
                  <a:pt x="218810" y="435932"/>
                  <a:pt x="220060" y="433448"/>
                </a:cubicBezTo>
                <a:cubicBezTo>
                  <a:pt x="226306" y="425997"/>
                  <a:pt x="228806" y="424755"/>
                  <a:pt x="236302" y="421030"/>
                </a:cubicBezTo>
                <a:cubicBezTo>
                  <a:pt x="238800" y="419788"/>
                  <a:pt x="241298" y="417304"/>
                  <a:pt x="242548" y="414820"/>
                </a:cubicBezTo>
                <a:cubicBezTo>
                  <a:pt x="243798" y="413579"/>
                  <a:pt x="243798" y="413579"/>
                  <a:pt x="248794" y="407370"/>
                </a:cubicBezTo>
                <a:lnTo>
                  <a:pt x="252542" y="403644"/>
                </a:lnTo>
                <a:cubicBezTo>
                  <a:pt x="252542" y="402402"/>
                  <a:pt x="253792" y="399919"/>
                  <a:pt x="255042" y="398677"/>
                </a:cubicBezTo>
                <a:cubicBezTo>
                  <a:pt x="255042" y="397435"/>
                  <a:pt x="255042" y="397435"/>
                  <a:pt x="255042" y="396193"/>
                </a:cubicBezTo>
                <a:cubicBezTo>
                  <a:pt x="256290" y="394951"/>
                  <a:pt x="256290" y="393709"/>
                  <a:pt x="256290" y="393709"/>
                </a:cubicBezTo>
                <a:cubicBezTo>
                  <a:pt x="256290" y="393709"/>
                  <a:pt x="256290" y="392468"/>
                  <a:pt x="255042" y="392468"/>
                </a:cubicBezTo>
                <a:close/>
                <a:moveTo>
                  <a:pt x="337496" y="382533"/>
                </a:moveTo>
                <a:lnTo>
                  <a:pt x="338746" y="382533"/>
                </a:lnTo>
                <a:cubicBezTo>
                  <a:pt x="339996" y="383775"/>
                  <a:pt x="341244" y="383775"/>
                  <a:pt x="342494" y="383775"/>
                </a:cubicBezTo>
                <a:cubicBezTo>
                  <a:pt x="343744" y="383775"/>
                  <a:pt x="344992" y="385017"/>
                  <a:pt x="344992" y="385017"/>
                </a:cubicBezTo>
                <a:cubicBezTo>
                  <a:pt x="347492" y="386258"/>
                  <a:pt x="349990" y="386258"/>
                  <a:pt x="352488" y="386258"/>
                </a:cubicBezTo>
                <a:lnTo>
                  <a:pt x="354988" y="386258"/>
                </a:lnTo>
                <a:cubicBezTo>
                  <a:pt x="357486" y="387500"/>
                  <a:pt x="357486" y="387500"/>
                  <a:pt x="358736" y="388742"/>
                </a:cubicBezTo>
                <a:cubicBezTo>
                  <a:pt x="366232" y="389984"/>
                  <a:pt x="372478" y="396193"/>
                  <a:pt x="378724" y="401160"/>
                </a:cubicBezTo>
                <a:lnTo>
                  <a:pt x="384556" y="406956"/>
                </a:lnTo>
                <a:lnTo>
                  <a:pt x="384972" y="408611"/>
                </a:lnTo>
                <a:lnTo>
                  <a:pt x="386220" y="409439"/>
                </a:lnTo>
                <a:lnTo>
                  <a:pt x="388720" y="413579"/>
                </a:lnTo>
                <a:cubicBezTo>
                  <a:pt x="397464" y="422271"/>
                  <a:pt x="402462" y="429722"/>
                  <a:pt x="407460" y="439657"/>
                </a:cubicBezTo>
                <a:cubicBezTo>
                  <a:pt x="411208" y="448350"/>
                  <a:pt x="413706" y="457043"/>
                  <a:pt x="414956" y="468219"/>
                </a:cubicBezTo>
                <a:cubicBezTo>
                  <a:pt x="416204" y="484363"/>
                  <a:pt x="407460" y="501748"/>
                  <a:pt x="401212" y="516650"/>
                </a:cubicBezTo>
                <a:cubicBezTo>
                  <a:pt x="397464" y="522860"/>
                  <a:pt x="393716" y="531552"/>
                  <a:pt x="392468" y="539003"/>
                </a:cubicBezTo>
                <a:cubicBezTo>
                  <a:pt x="392468" y="540245"/>
                  <a:pt x="392468" y="542729"/>
                  <a:pt x="391218" y="543971"/>
                </a:cubicBezTo>
                <a:cubicBezTo>
                  <a:pt x="389968" y="550180"/>
                  <a:pt x="389968" y="555147"/>
                  <a:pt x="386220" y="562598"/>
                </a:cubicBezTo>
                <a:cubicBezTo>
                  <a:pt x="386220" y="563840"/>
                  <a:pt x="386220" y="565082"/>
                  <a:pt x="386220" y="566324"/>
                </a:cubicBezTo>
                <a:cubicBezTo>
                  <a:pt x="386220" y="570049"/>
                  <a:pt x="384972" y="571291"/>
                  <a:pt x="382472" y="576258"/>
                </a:cubicBezTo>
                <a:cubicBezTo>
                  <a:pt x="381224" y="576258"/>
                  <a:pt x="382472" y="576258"/>
                  <a:pt x="382472" y="577500"/>
                </a:cubicBezTo>
                <a:cubicBezTo>
                  <a:pt x="382472" y="578742"/>
                  <a:pt x="381224" y="579984"/>
                  <a:pt x="381224" y="579984"/>
                </a:cubicBezTo>
                <a:cubicBezTo>
                  <a:pt x="381224" y="583709"/>
                  <a:pt x="379974" y="587435"/>
                  <a:pt x="379974" y="589918"/>
                </a:cubicBezTo>
                <a:cubicBezTo>
                  <a:pt x="378724" y="591160"/>
                  <a:pt x="378724" y="591160"/>
                  <a:pt x="377476" y="592402"/>
                </a:cubicBezTo>
                <a:cubicBezTo>
                  <a:pt x="376226" y="593644"/>
                  <a:pt x="374976" y="592402"/>
                  <a:pt x="373728" y="591160"/>
                </a:cubicBezTo>
                <a:cubicBezTo>
                  <a:pt x="373728" y="589918"/>
                  <a:pt x="373728" y="587435"/>
                  <a:pt x="373728" y="584951"/>
                </a:cubicBezTo>
                <a:lnTo>
                  <a:pt x="372478" y="583709"/>
                </a:lnTo>
                <a:cubicBezTo>
                  <a:pt x="372478" y="582467"/>
                  <a:pt x="373728" y="579984"/>
                  <a:pt x="373728" y="578742"/>
                </a:cubicBezTo>
                <a:cubicBezTo>
                  <a:pt x="373728" y="576258"/>
                  <a:pt x="373728" y="573775"/>
                  <a:pt x="372478" y="572533"/>
                </a:cubicBezTo>
                <a:lnTo>
                  <a:pt x="372478" y="570049"/>
                </a:lnTo>
                <a:cubicBezTo>
                  <a:pt x="372478" y="570049"/>
                  <a:pt x="372478" y="568807"/>
                  <a:pt x="371228" y="570049"/>
                </a:cubicBezTo>
                <a:cubicBezTo>
                  <a:pt x="371228" y="570049"/>
                  <a:pt x="371228" y="571291"/>
                  <a:pt x="371228" y="572533"/>
                </a:cubicBezTo>
                <a:cubicBezTo>
                  <a:pt x="371228" y="573775"/>
                  <a:pt x="369980" y="573775"/>
                  <a:pt x="369980" y="576258"/>
                </a:cubicBezTo>
                <a:cubicBezTo>
                  <a:pt x="369980" y="579984"/>
                  <a:pt x="368730" y="583709"/>
                  <a:pt x="368730" y="588676"/>
                </a:cubicBezTo>
                <a:cubicBezTo>
                  <a:pt x="368730" y="589918"/>
                  <a:pt x="369980" y="592402"/>
                  <a:pt x="371228" y="593644"/>
                </a:cubicBezTo>
                <a:cubicBezTo>
                  <a:pt x="371228" y="594886"/>
                  <a:pt x="371228" y="596127"/>
                  <a:pt x="372478" y="596127"/>
                </a:cubicBezTo>
                <a:cubicBezTo>
                  <a:pt x="372478" y="597369"/>
                  <a:pt x="372478" y="597369"/>
                  <a:pt x="372478" y="598611"/>
                </a:cubicBezTo>
                <a:cubicBezTo>
                  <a:pt x="373728" y="603578"/>
                  <a:pt x="373728" y="603578"/>
                  <a:pt x="377476" y="599853"/>
                </a:cubicBezTo>
                <a:cubicBezTo>
                  <a:pt x="378724" y="598611"/>
                  <a:pt x="379974" y="597369"/>
                  <a:pt x="379974" y="601095"/>
                </a:cubicBezTo>
                <a:cubicBezTo>
                  <a:pt x="381224" y="601095"/>
                  <a:pt x="381224" y="603578"/>
                  <a:pt x="379974" y="604820"/>
                </a:cubicBezTo>
                <a:cubicBezTo>
                  <a:pt x="379974" y="607304"/>
                  <a:pt x="379974" y="607304"/>
                  <a:pt x="379974" y="608546"/>
                </a:cubicBezTo>
                <a:cubicBezTo>
                  <a:pt x="378724" y="611029"/>
                  <a:pt x="376226" y="614755"/>
                  <a:pt x="373728" y="617239"/>
                </a:cubicBezTo>
                <a:cubicBezTo>
                  <a:pt x="373728" y="618480"/>
                  <a:pt x="373728" y="618480"/>
                  <a:pt x="373728" y="619722"/>
                </a:cubicBezTo>
                <a:lnTo>
                  <a:pt x="372478" y="627173"/>
                </a:lnTo>
                <a:lnTo>
                  <a:pt x="371228" y="628415"/>
                </a:lnTo>
                <a:cubicBezTo>
                  <a:pt x="371228" y="630899"/>
                  <a:pt x="369980" y="634624"/>
                  <a:pt x="368730" y="635866"/>
                </a:cubicBezTo>
                <a:cubicBezTo>
                  <a:pt x="367480" y="644559"/>
                  <a:pt x="364982" y="650768"/>
                  <a:pt x="363732" y="658219"/>
                </a:cubicBezTo>
                <a:cubicBezTo>
                  <a:pt x="363732" y="666912"/>
                  <a:pt x="362484" y="669395"/>
                  <a:pt x="359984" y="671879"/>
                </a:cubicBezTo>
                <a:cubicBezTo>
                  <a:pt x="359984" y="673121"/>
                  <a:pt x="358736" y="674363"/>
                  <a:pt x="358736" y="675604"/>
                </a:cubicBezTo>
                <a:cubicBezTo>
                  <a:pt x="358736" y="680572"/>
                  <a:pt x="359984" y="679330"/>
                  <a:pt x="356236" y="683055"/>
                </a:cubicBezTo>
                <a:cubicBezTo>
                  <a:pt x="354988" y="686781"/>
                  <a:pt x="352488" y="689265"/>
                  <a:pt x="354988" y="692990"/>
                </a:cubicBezTo>
                <a:cubicBezTo>
                  <a:pt x="357486" y="695474"/>
                  <a:pt x="358736" y="696716"/>
                  <a:pt x="359984" y="699199"/>
                </a:cubicBezTo>
                <a:cubicBezTo>
                  <a:pt x="361234" y="702925"/>
                  <a:pt x="359984" y="702925"/>
                  <a:pt x="357486" y="702925"/>
                </a:cubicBezTo>
                <a:cubicBezTo>
                  <a:pt x="353738" y="705408"/>
                  <a:pt x="352488" y="705408"/>
                  <a:pt x="351240" y="705408"/>
                </a:cubicBezTo>
                <a:lnTo>
                  <a:pt x="348740" y="705408"/>
                </a:lnTo>
                <a:cubicBezTo>
                  <a:pt x="344992" y="705408"/>
                  <a:pt x="341244" y="701683"/>
                  <a:pt x="341244" y="697957"/>
                </a:cubicBezTo>
                <a:cubicBezTo>
                  <a:pt x="341244" y="695474"/>
                  <a:pt x="342494" y="694232"/>
                  <a:pt x="342494" y="691748"/>
                </a:cubicBezTo>
                <a:cubicBezTo>
                  <a:pt x="342494" y="690506"/>
                  <a:pt x="343744" y="690506"/>
                  <a:pt x="343744" y="690506"/>
                </a:cubicBezTo>
                <a:lnTo>
                  <a:pt x="343744" y="689265"/>
                </a:lnTo>
                <a:cubicBezTo>
                  <a:pt x="342494" y="685539"/>
                  <a:pt x="341244" y="684297"/>
                  <a:pt x="342494" y="681814"/>
                </a:cubicBezTo>
                <a:lnTo>
                  <a:pt x="342494" y="676846"/>
                </a:lnTo>
                <a:cubicBezTo>
                  <a:pt x="342494" y="675604"/>
                  <a:pt x="342494" y="674363"/>
                  <a:pt x="342494" y="670637"/>
                </a:cubicBezTo>
                <a:cubicBezTo>
                  <a:pt x="343744" y="668154"/>
                  <a:pt x="346242" y="663186"/>
                  <a:pt x="348740" y="660702"/>
                </a:cubicBezTo>
                <a:cubicBezTo>
                  <a:pt x="349990" y="659461"/>
                  <a:pt x="349990" y="656977"/>
                  <a:pt x="351240" y="654493"/>
                </a:cubicBezTo>
                <a:cubicBezTo>
                  <a:pt x="351240" y="653252"/>
                  <a:pt x="351240" y="653252"/>
                  <a:pt x="351240" y="652010"/>
                </a:cubicBezTo>
                <a:cubicBezTo>
                  <a:pt x="352488" y="648284"/>
                  <a:pt x="352488" y="644559"/>
                  <a:pt x="352488" y="642075"/>
                </a:cubicBezTo>
                <a:cubicBezTo>
                  <a:pt x="352488" y="638350"/>
                  <a:pt x="352488" y="637108"/>
                  <a:pt x="352488" y="634624"/>
                </a:cubicBezTo>
                <a:cubicBezTo>
                  <a:pt x="352488" y="633382"/>
                  <a:pt x="353738" y="630899"/>
                  <a:pt x="354988" y="630899"/>
                </a:cubicBezTo>
                <a:cubicBezTo>
                  <a:pt x="354988" y="629657"/>
                  <a:pt x="354988" y="629657"/>
                  <a:pt x="354988" y="629657"/>
                </a:cubicBezTo>
                <a:cubicBezTo>
                  <a:pt x="357486" y="628415"/>
                  <a:pt x="359984" y="628415"/>
                  <a:pt x="362484" y="628415"/>
                </a:cubicBezTo>
                <a:cubicBezTo>
                  <a:pt x="363732" y="627173"/>
                  <a:pt x="364982" y="625931"/>
                  <a:pt x="364982" y="624690"/>
                </a:cubicBezTo>
                <a:cubicBezTo>
                  <a:pt x="366232" y="622206"/>
                  <a:pt x="364982" y="622206"/>
                  <a:pt x="362484" y="620964"/>
                </a:cubicBezTo>
                <a:cubicBezTo>
                  <a:pt x="359984" y="620964"/>
                  <a:pt x="358736" y="620964"/>
                  <a:pt x="357486" y="620964"/>
                </a:cubicBezTo>
                <a:cubicBezTo>
                  <a:pt x="356236" y="619722"/>
                  <a:pt x="356236" y="617239"/>
                  <a:pt x="356236" y="614755"/>
                </a:cubicBezTo>
                <a:cubicBezTo>
                  <a:pt x="356236" y="612271"/>
                  <a:pt x="357486" y="612271"/>
                  <a:pt x="357486" y="611029"/>
                </a:cubicBezTo>
                <a:cubicBezTo>
                  <a:pt x="357486" y="608546"/>
                  <a:pt x="356236" y="607304"/>
                  <a:pt x="356236" y="604820"/>
                </a:cubicBezTo>
                <a:cubicBezTo>
                  <a:pt x="356236" y="601095"/>
                  <a:pt x="356236" y="596127"/>
                  <a:pt x="358736" y="589918"/>
                </a:cubicBezTo>
                <a:cubicBezTo>
                  <a:pt x="358736" y="587435"/>
                  <a:pt x="359984" y="584951"/>
                  <a:pt x="359984" y="582467"/>
                </a:cubicBezTo>
                <a:cubicBezTo>
                  <a:pt x="359984" y="578742"/>
                  <a:pt x="358736" y="576258"/>
                  <a:pt x="359984" y="573775"/>
                </a:cubicBezTo>
                <a:cubicBezTo>
                  <a:pt x="361234" y="573775"/>
                  <a:pt x="362484" y="573775"/>
                  <a:pt x="362484" y="573775"/>
                </a:cubicBezTo>
                <a:cubicBezTo>
                  <a:pt x="363732" y="572533"/>
                  <a:pt x="364982" y="571291"/>
                  <a:pt x="364982" y="570049"/>
                </a:cubicBezTo>
                <a:cubicBezTo>
                  <a:pt x="364982" y="567565"/>
                  <a:pt x="364982" y="566324"/>
                  <a:pt x="366232" y="565082"/>
                </a:cubicBezTo>
                <a:lnTo>
                  <a:pt x="366232" y="560114"/>
                </a:lnTo>
                <a:cubicBezTo>
                  <a:pt x="366232" y="558873"/>
                  <a:pt x="364982" y="556389"/>
                  <a:pt x="364982" y="556389"/>
                </a:cubicBezTo>
                <a:cubicBezTo>
                  <a:pt x="363732" y="553905"/>
                  <a:pt x="363732" y="553905"/>
                  <a:pt x="363732" y="552663"/>
                </a:cubicBezTo>
                <a:cubicBezTo>
                  <a:pt x="362484" y="550180"/>
                  <a:pt x="359984" y="547696"/>
                  <a:pt x="359984" y="545212"/>
                </a:cubicBezTo>
                <a:lnTo>
                  <a:pt x="359984" y="543971"/>
                </a:lnTo>
                <a:cubicBezTo>
                  <a:pt x="359984" y="542729"/>
                  <a:pt x="359984" y="542729"/>
                  <a:pt x="359984" y="542729"/>
                </a:cubicBezTo>
                <a:cubicBezTo>
                  <a:pt x="361234" y="539003"/>
                  <a:pt x="356236" y="536520"/>
                  <a:pt x="354988" y="534036"/>
                </a:cubicBezTo>
                <a:cubicBezTo>
                  <a:pt x="353738" y="534036"/>
                  <a:pt x="352488" y="532794"/>
                  <a:pt x="352488" y="531552"/>
                </a:cubicBezTo>
                <a:cubicBezTo>
                  <a:pt x="351240" y="529069"/>
                  <a:pt x="351240" y="524101"/>
                  <a:pt x="351240" y="520376"/>
                </a:cubicBezTo>
                <a:cubicBezTo>
                  <a:pt x="351240" y="519134"/>
                  <a:pt x="352488" y="517892"/>
                  <a:pt x="352488" y="517892"/>
                </a:cubicBezTo>
                <a:cubicBezTo>
                  <a:pt x="353738" y="515409"/>
                  <a:pt x="354988" y="512925"/>
                  <a:pt x="354988" y="511683"/>
                </a:cubicBezTo>
                <a:cubicBezTo>
                  <a:pt x="354988" y="511683"/>
                  <a:pt x="354988" y="511683"/>
                  <a:pt x="356236" y="510441"/>
                </a:cubicBezTo>
                <a:cubicBezTo>
                  <a:pt x="357486" y="509199"/>
                  <a:pt x="358736" y="506716"/>
                  <a:pt x="359984" y="505474"/>
                </a:cubicBezTo>
                <a:cubicBezTo>
                  <a:pt x="359984" y="504232"/>
                  <a:pt x="359984" y="504232"/>
                  <a:pt x="359984" y="502990"/>
                </a:cubicBezTo>
                <a:cubicBezTo>
                  <a:pt x="359984" y="501748"/>
                  <a:pt x="359984" y="499265"/>
                  <a:pt x="361234" y="498023"/>
                </a:cubicBezTo>
                <a:cubicBezTo>
                  <a:pt x="362484" y="495539"/>
                  <a:pt x="363732" y="495539"/>
                  <a:pt x="364982" y="493056"/>
                </a:cubicBezTo>
                <a:cubicBezTo>
                  <a:pt x="364982" y="493056"/>
                  <a:pt x="364982" y="491814"/>
                  <a:pt x="366232" y="490572"/>
                </a:cubicBezTo>
                <a:cubicBezTo>
                  <a:pt x="366232" y="490572"/>
                  <a:pt x="366232" y="490572"/>
                  <a:pt x="366232" y="489330"/>
                </a:cubicBezTo>
                <a:cubicBezTo>
                  <a:pt x="366232" y="488088"/>
                  <a:pt x="367480" y="486847"/>
                  <a:pt x="367480" y="485605"/>
                </a:cubicBezTo>
                <a:cubicBezTo>
                  <a:pt x="367480" y="480637"/>
                  <a:pt x="368730" y="475670"/>
                  <a:pt x="367480" y="471945"/>
                </a:cubicBezTo>
                <a:cubicBezTo>
                  <a:pt x="366232" y="468219"/>
                  <a:pt x="366232" y="465735"/>
                  <a:pt x="363732" y="463252"/>
                </a:cubicBezTo>
                <a:cubicBezTo>
                  <a:pt x="362484" y="462010"/>
                  <a:pt x="362484" y="460768"/>
                  <a:pt x="361234" y="460768"/>
                </a:cubicBezTo>
                <a:cubicBezTo>
                  <a:pt x="359984" y="458284"/>
                  <a:pt x="359984" y="458284"/>
                  <a:pt x="359984" y="455801"/>
                </a:cubicBezTo>
                <a:cubicBezTo>
                  <a:pt x="359984" y="453317"/>
                  <a:pt x="359984" y="450834"/>
                  <a:pt x="359984" y="448350"/>
                </a:cubicBezTo>
                <a:cubicBezTo>
                  <a:pt x="358736" y="447108"/>
                  <a:pt x="358736" y="444624"/>
                  <a:pt x="356236" y="447108"/>
                </a:cubicBezTo>
                <a:cubicBezTo>
                  <a:pt x="354988" y="447108"/>
                  <a:pt x="354988" y="448350"/>
                  <a:pt x="354988" y="448350"/>
                </a:cubicBezTo>
                <a:cubicBezTo>
                  <a:pt x="354988" y="450834"/>
                  <a:pt x="356236" y="453317"/>
                  <a:pt x="354988" y="455801"/>
                </a:cubicBezTo>
                <a:cubicBezTo>
                  <a:pt x="354988" y="458284"/>
                  <a:pt x="354988" y="459526"/>
                  <a:pt x="354988" y="460768"/>
                </a:cubicBezTo>
                <a:cubicBezTo>
                  <a:pt x="354988" y="463252"/>
                  <a:pt x="352488" y="465735"/>
                  <a:pt x="352488" y="466977"/>
                </a:cubicBezTo>
                <a:cubicBezTo>
                  <a:pt x="352488" y="468219"/>
                  <a:pt x="352488" y="468219"/>
                  <a:pt x="353738" y="470703"/>
                </a:cubicBezTo>
                <a:cubicBezTo>
                  <a:pt x="354988" y="474428"/>
                  <a:pt x="357486" y="476912"/>
                  <a:pt x="356236" y="479396"/>
                </a:cubicBezTo>
                <a:cubicBezTo>
                  <a:pt x="356236" y="481879"/>
                  <a:pt x="354988" y="484363"/>
                  <a:pt x="354988" y="485605"/>
                </a:cubicBezTo>
                <a:cubicBezTo>
                  <a:pt x="354988" y="485605"/>
                  <a:pt x="354988" y="485605"/>
                  <a:pt x="354988" y="488088"/>
                </a:cubicBezTo>
                <a:cubicBezTo>
                  <a:pt x="354988" y="490572"/>
                  <a:pt x="352488" y="491814"/>
                  <a:pt x="352488" y="494298"/>
                </a:cubicBezTo>
                <a:cubicBezTo>
                  <a:pt x="351240" y="495539"/>
                  <a:pt x="351240" y="496781"/>
                  <a:pt x="351240" y="498023"/>
                </a:cubicBezTo>
                <a:cubicBezTo>
                  <a:pt x="349990" y="499265"/>
                  <a:pt x="348740" y="506716"/>
                  <a:pt x="344992" y="504232"/>
                </a:cubicBezTo>
                <a:cubicBezTo>
                  <a:pt x="344992" y="504232"/>
                  <a:pt x="343744" y="502990"/>
                  <a:pt x="342494" y="501748"/>
                </a:cubicBezTo>
                <a:cubicBezTo>
                  <a:pt x="342494" y="498023"/>
                  <a:pt x="341244" y="495539"/>
                  <a:pt x="341244" y="493056"/>
                </a:cubicBezTo>
                <a:cubicBezTo>
                  <a:pt x="339996" y="490572"/>
                  <a:pt x="338746" y="490572"/>
                  <a:pt x="338746" y="488088"/>
                </a:cubicBezTo>
                <a:cubicBezTo>
                  <a:pt x="338746" y="488088"/>
                  <a:pt x="338746" y="488088"/>
                  <a:pt x="338746" y="486847"/>
                </a:cubicBezTo>
                <a:cubicBezTo>
                  <a:pt x="337496" y="485605"/>
                  <a:pt x="336248" y="481879"/>
                  <a:pt x="334998" y="480637"/>
                </a:cubicBezTo>
                <a:cubicBezTo>
                  <a:pt x="333748" y="478154"/>
                  <a:pt x="332500" y="475670"/>
                  <a:pt x="331250" y="473186"/>
                </a:cubicBezTo>
                <a:cubicBezTo>
                  <a:pt x="331250" y="471945"/>
                  <a:pt x="331250" y="471945"/>
                  <a:pt x="330000" y="470703"/>
                </a:cubicBezTo>
                <a:cubicBezTo>
                  <a:pt x="328752" y="468219"/>
                  <a:pt x="328752" y="468219"/>
                  <a:pt x="328752" y="466977"/>
                </a:cubicBezTo>
                <a:cubicBezTo>
                  <a:pt x="328752" y="465735"/>
                  <a:pt x="328752" y="465735"/>
                  <a:pt x="330000" y="464494"/>
                </a:cubicBezTo>
                <a:cubicBezTo>
                  <a:pt x="331250" y="463252"/>
                  <a:pt x="332500" y="463252"/>
                  <a:pt x="332500" y="462010"/>
                </a:cubicBezTo>
                <a:cubicBezTo>
                  <a:pt x="334998" y="460768"/>
                  <a:pt x="334998" y="460768"/>
                  <a:pt x="336248" y="458284"/>
                </a:cubicBezTo>
                <a:lnTo>
                  <a:pt x="336248" y="454559"/>
                </a:lnTo>
                <a:cubicBezTo>
                  <a:pt x="336248" y="449592"/>
                  <a:pt x="336248" y="447108"/>
                  <a:pt x="334998" y="442141"/>
                </a:cubicBezTo>
                <a:cubicBezTo>
                  <a:pt x="334998" y="440899"/>
                  <a:pt x="333748" y="440899"/>
                  <a:pt x="332500" y="439657"/>
                </a:cubicBezTo>
                <a:lnTo>
                  <a:pt x="332500" y="437173"/>
                </a:lnTo>
                <a:cubicBezTo>
                  <a:pt x="332500" y="434690"/>
                  <a:pt x="332500" y="434690"/>
                  <a:pt x="334998" y="433448"/>
                </a:cubicBezTo>
                <a:cubicBezTo>
                  <a:pt x="336248" y="433448"/>
                  <a:pt x="337496" y="432206"/>
                  <a:pt x="338746" y="430964"/>
                </a:cubicBezTo>
                <a:cubicBezTo>
                  <a:pt x="338746" y="428481"/>
                  <a:pt x="338746" y="428481"/>
                  <a:pt x="339996" y="427239"/>
                </a:cubicBezTo>
                <a:cubicBezTo>
                  <a:pt x="341244" y="427239"/>
                  <a:pt x="341244" y="427239"/>
                  <a:pt x="341244" y="427239"/>
                </a:cubicBezTo>
                <a:cubicBezTo>
                  <a:pt x="341244" y="425997"/>
                  <a:pt x="342494" y="424755"/>
                  <a:pt x="342494" y="424755"/>
                </a:cubicBezTo>
                <a:cubicBezTo>
                  <a:pt x="344992" y="422271"/>
                  <a:pt x="344992" y="419788"/>
                  <a:pt x="344992" y="417304"/>
                </a:cubicBezTo>
                <a:cubicBezTo>
                  <a:pt x="346242" y="414820"/>
                  <a:pt x="346242" y="413579"/>
                  <a:pt x="346242" y="412337"/>
                </a:cubicBezTo>
                <a:cubicBezTo>
                  <a:pt x="346242" y="411095"/>
                  <a:pt x="344992" y="408611"/>
                  <a:pt x="344992" y="407370"/>
                </a:cubicBezTo>
                <a:cubicBezTo>
                  <a:pt x="344992" y="403644"/>
                  <a:pt x="344992" y="399919"/>
                  <a:pt x="344992" y="397435"/>
                </a:cubicBezTo>
                <a:cubicBezTo>
                  <a:pt x="343744" y="396193"/>
                  <a:pt x="342494" y="393709"/>
                  <a:pt x="341244" y="392468"/>
                </a:cubicBezTo>
                <a:cubicBezTo>
                  <a:pt x="341244" y="392468"/>
                  <a:pt x="341244" y="391226"/>
                  <a:pt x="339996" y="389984"/>
                </a:cubicBezTo>
                <a:cubicBezTo>
                  <a:pt x="338746" y="388742"/>
                  <a:pt x="338746" y="388742"/>
                  <a:pt x="338746" y="387500"/>
                </a:cubicBezTo>
                <a:cubicBezTo>
                  <a:pt x="337496" y="386258"/>
                  <a:pt x="337496" y="386258"/>
                  <a:pt x="337496" y="385017"/>
                </a:cubicBezTo>
                <a:cubicBezTo>
                  <a:pt x="337496" y="383775"/>
                  <a:pt x="337496" y="383775"/>
                  <a:pt x="337496" y="382533"/>
                </a:cubicBezTo>
                <a:close/>
                <a:moveTo>
                  <a:pt x="327502" y="382533"/>
                </a:moveTo>
                <a:cubicBezTo>
                  <a:pt x="328752" y="382533"/>
                  <a:pt x="328752" y="382533"/>
                  <a:pt x="330000" y="383775"/>
                </a:cubicBezTo>
                <a:cubicBezTo>
                  <a:pt x="332500" y="385017"/>
                  <a:pt x="332500" y="388742"/>
                  <a:pt x="334998" y="389984"/>
                </a:cubicBezTo>
                <a:cubicBezTo>
                  <a:pt x="334998" y="392468"/>
                  <a:pt x="336248" y="393709"/>
                  <a:pt x="336248" y="396193"/>
                </a:cubicBezTo>
                <a:cubicBezTo>
                  <a:pt x="337496" y="397435"/>
                  <a:pt x="337496" y="401160"/>
                  <a:pt x="338746" y="403644"/>
                </a:cubicBezTo>
                <a:cubicBezTo>
                  <a:pt x="338746" y="406128"/>
                  <a:pt x="338746" y="406128"/>
                  <a:pt x="338746" y="406128"/>
                </a:cubicBezTo>
                <a:cubicBezTo>
                  <a:pt x="339996" y="411095"/>
                  <a:pt x="341244" y="414820"/>
                  <a:pt x="339996" y="419788"/>
                </a:cubicBezTo>
                <a:cubicBezTo>
                  <a:pt x="339996" y="419788"/>
                  <a:pt x="338746" y="421030"/>
                  <a:pt x="338746" y="422271"/>
                </a:cubicBezTo>
                <a:cubicBezTo>
                  <a:pt x="337496" y="424755"/>
                  <a:pt x="336248" y="425997"/>
                  <a:pt x="332500" y="427239"/>
                </a:cubicBezTo>
                <a:lnTo>
                  <a:pt x="331250" y="428481"/>
                </a:lnTo>
                <a:lnTo>
                  <a:pt x="330000" y="428481"/>
                </a:lnTo>
                <a:cubicBezTo>
                  <a:pt x="327502" y="427239"/>
                  <a:pt x="327502" y="425997"/>
                  <a:pt x="328752" y="423513"/>
                </a:cubicBezTo>
                <a:cubicBezTo>
                  <a:pt x="330000" y="422271"/>
                  <a:pt x="331250" y="421030"/>
                  <a:pt x="331250" y="419788"/>
                </a:cubicBezTo>
                <a:cubicBezTo>
                  <a:pt x="331250" y="418546"/>
                  <a:pt x="332500" y="417304"/>
                  <a:pt x="331250" y="416062"/>
                </a:cubicBezTo>
                <a:cubicBezTo>
                  <a:pt x="331250" y="414820"/>
                  <a:pt x="331250" y="414820"/>
                  <a:pt x="331250" y="413579"/>
                </a:cubicBezTo>
                <a:lnTo>
                  <a:pt x="331250" y="411095"/>
                </a:lnTo>
                <a:cubicBezTo>
                  <a:pt x="331250" y="409853"/>
                  <a:pt x="331250" y="409853"/>
                  <a:pt x="331250" y="407370"/>
                </a:cubicBezTo>
                <a:cubicBezTo>
                  <a:pt x="332500" y="403644"/>
                  <a:pt x="331250" y="397435"/>
                  <a:pt x="331250" y="393709"/>
                </a:cubicBezTo>
                <a:cubicBezTo>
                  <a:pt x="331250" y="392468"/>
                  <a:pt x="330000" y="389984"/>
                  <a:pt x="328752" y="388742"/>
                </a:cubicBezTo>
                <a:cubicBezTo>
                  <a:pt x="328752" y="387500"/>
                  <a:pt x="328752" y="387500"/>
                  <a:pt x="328752" y="386258"/>
                </a:cubicBezTo>
                <a:cubicBezTo>
                  <a:pt x="328752" y="386258"/>
                  <a:pt x="327502" y="386258"/>
                  <a:pt x="327502" y="385017"/>
                </a:cubicBezTo>
                <a:cubicBezTo>
                  <a:pt x="327502" y="383775"/>
                  <a:pt x="326252" y="382533"/>
                  <a:pt x="327502" y="382533"/>
                </a:cubicBezTo>
                <a:close/>
                <a:moveTo>
                  <a:pt x="317508" y="380049"/>
                </a:moveTo>
                <a:cubicBezTo>
                  <a:pt x="320006" y="378808"/>
                  <a:pt x="320006" y="378808"/>
                  <a:pt x="320006" y="380049"/>
                </a:cubicBezTo>
                <a:cubicBezTo>
                  <a:pt x="321256" y="382533"/>
                  <a:pt x="321256" y="383775"/>
                  <a:pt x="322504" y="385017"/>
                </a:cubicBezTo>
                <a:cubicBezTo>
                  <a:pt x="322504" y="386258"/>
                  <a:pt x="323754" y="387500"/>
                  <a:pt x="325004" y="388742"/>
                </a:cubicBezTo>
                <a:cubicBezTo>
                  <a:pt x="325004" y="389984"/>
                  <a:pt x="325004" y="392468"/>
                  <a:pt x="325004" y="393709"/>
                </a:cubicBezTo>
                <a:cubicBezTo>
                  <a:pt x="325004" y="393709"/>
                  <a:pt x="326252" y="396193"/>
                  <a:pt x="327502" y="397435"/>
                </a:cubicBezTo>
                <a:cubicBezTo>
                  <a:pt x="327502" y="398677"/>
                  <a:pt x="327502" y="398677"/>
                  <a:pt x="327502" y="399919"/>
                </a:cubicBezTo>
                <a:cubicBezTo>
                  <a:pt x="328752" y="402402"/>
                  <a:pt x="328752" y="407370"/>
                  <a:pt x="328752" y="411095"/>
                </a:cubicBezTo>
                <a:cubicBezTo>
                  <a:pt x="328752" y="413579"/>
                  <a:pt x="328752" y="413579"/>
                  <a:pt x="328752" y="414820"/>
                </a:cubicBezTo>
                <a:cubicBezTo>
                  <a:pt x="327502" y="418546"/>
                  <a:pt x="326252" y="421030"/>
                  <a:pt x="322504" y="422271"/>
                </a:cubicBezTo>
                <a:cubicBezTo>
                  <a:pt x="321256" y="422271"/>
                  <a:pt x="321256" y="422271"/>
                  <a:pt x="320006" y="422271"/>
                </a:cubicBezTo>
                <a:cubicBezTo>
                  <a:pt x="318756" y="422271"/>
                  <a:pt x="318756" y="421030"/>
                  <a:pt x="317508" y="419788"/>
                </a:cubicBezTo>
                <a:cubicBezTo>
                  <a:pt x="317508" y="419788"/>
                  <a:pt x="317508" y="419788"/>
                  <a:pt x="317508" y="418546"/>
                </a:cubicBezTo>
                <a:cubicBezTo>
                  <a:pt x="315008" y="414820"/>
                  <a:pt x="311260" y="413579"/>
                  <a:pt x="313760" y="411095"/>
                </a:cubicBezTo>
                <a:cubicBezTo>
                  <a:pt x="313760" y="409853"/>
                  <a:pt x="315008" y="407370"/>
                  <a:pt x="315008" y="406128"/>
                </a:cubicBezTo>
                <a:lnTo>
                  <a:pt x="315008" y="401160"/>
                </a:lnTo>
                <a:cubicBezTo>
                  <a:pt x="315008" y="399919"/>
                  <a:pt x="316258" y="397435"/>
                  <a:pt x="317508" y="394951"/>
                </a:cubicBezTo>
                <a:cubicBezTo>
                  <a:pt x="317508" y="393709"/>
                  <a:pt x="320006" y="392468"/>
                  <a:pt x="320006" y="389984"/>
                </a:cubicBezTo>
                <a:cubicBezTo>
                  <a:pt x="320006" y="388742"/>
                  <a:pt x="318756" y="387500"/>
                  <a:pt x="318756" y="386258"/>
                </a:cubicBezTo>
                <a:cubicBezTo>
                  <a:pt x="317508" y="385017"/>
                  <a:pt x="317508" y="383775"/>
                  <a:pt x="317508" y="382533"/>
                </a:cubicBezTo>
                <a:cubicBezTo>
                  <a:pt x="317508" y="381291"/>
                  <a:pt x="317508" y="380049"/>
                  <a:pt x="317508" y="380049"/>
                </a:cubicBezTo>
                <a:close/>
                <a:moveTo>
                  <a:pt x="306264" y="373840"/>
                </a:moveTo>
                <a:cubicBezTo>
                  <a:pt x="303764" y="375082"/>
                  <a:pt x="302516" y="376324"/>
                  <a:pt x="302516" y="377566"/>
                </a:cubicBezTo>
                <a:cubicBezTo>
                  <a:pt x="302516" y="378808"/>
                  <a:pt x="301266" y="380049"/>
                  <a:pt x="300016" y="380049"/>
                </a:cubicBezTo>
                <a:cubicBezTo>
                  <a:pt x="300016" y="381291"/>
                  <a:pt x="300016" y="382533"/>
                  <a:pt x="300016" y="383775"/>
                </a:cubicBezTo>
                <a:lnTo>
                  <a:pt x="301266" y="383775"/>
                </a:lnTo>
                <a:cubicBezTo>
                  <a:pt x="301266" y="383775"/>
                  <a:pt x="302516" y="383775"/>
                  <a:pt x="302516" y="382533"/>
                </a:cubicBezTo>
                <a:cubicBezTo>
                  <a:pt x="303764" y="382533"/>
                  <a:pt x="305014" y="380049"/>
                  <a:pt x="306264" y="380049"/>
                </a:cubicBezTo>
                <a:cubicBezTo>
                  <a:pt x="306264" y="377566"/>
                  <a:pt x="306264" y="376324"/>
                  <a:pt x="307512" y="375082"/>
                </a:cubicBezTo>
                <a:cubicBezTo>
                  <a:pt x="307512" y="375082"/>
                  <a:pt x="307512" y="375082"/>
                  <a:pt x="306264" y="373840"/>
                </a:cubicBezTo>
                <a:close/>
                <a:moveTo>
                  <a:pt x="232554" y="372598"/>
                </a:moveTo>
                <a:cubicBezTo>
                  <a:pt x="232554" y="372598"/>
                  <a:pt x="230054" y="372598"/>
                  <a:pt x="230054" y="373840"/>
                </a:cubicBezTo>
                <a:cubicBezTo>
                  <a:pt x="230054" y="375082"/>
                  <a:pt x="230054" y="376324"/>
                  <a:pt x="231304" y="376324"/>
                </a:cubicBezTo>
                <a:cubicBezTo>
                  <a:pt x="232554" y="377566"/>
                  <a:pt x="232554" y="377566"/>
                  <a:pt x="233802" y="378808"/>
                </a:cubicBezTo>
                <a:lnTo>
                  <a:pt x="235052" y="382533"/>
                </a:lnTo>
                <a:lnTo>
                  <a:pt x="235052" y="385017"/>
                </a:lnTo>
                <a:cubicBezTo>
                  <a:pt x="236302" y="387500"/>
                  <a:pt x="237550" y="389984"/>
                  <a:pt x="236302" y="392468"/>
                </a:cubicBezTo>
                <a:cubicBezTo>
                  <a:pt x="236302" y="393709"/>
                  <a:pt x="236302" y="394951"/>
                  <a:pt x="235052" y="396193"/>
                </a:cubicBezTo>
                <a:lnTo>
                  <a:pt x="233802" y="403644"/>
                </a:lnTo>
                <a:cubicBezTo>
                  <a:pt x="233802" y="404886"/>
                  <a:pt x="233802" y="406128"/>
                  <a:pt x="235052" y="406128"/>
                </a:cubicBezTo>
                <a:cubicBezTo>
                  <a:pt x="237550" y="406128"/>
                  <a:pt x="238800" y="402402"/>
                  <a:pt x="238800" y="398677"/>
                </a:cubicBezTo>
                <a:cubicBezTo>
                  <a:pt x="238800" y="397435"/>
                  <a:pt x="238800" y="397435"/>
                  <a:pt x="238800" y="394951"/>
                </a:cubicBezTo>
                <a:cubicBezTo>
                  <a:pt x="240050" y="393709"/>
                  <a:pt x="238800" y="392468"/>
                  <a:pt x="238800" y="392468"/>
                </a:cubicBezTo>
                <a:cubicBezTo>
                  <a:pt x="238800" y="391226"/>
                  <a:pt x="240050" y="389984"/>
                  <a:pt x="240050" y="388742"/>
                </a:cubicBezTo>
                <a:lnTo>
                  <a:pt x="240050" y="386258"/>
                </a:lnTo>
                <a:cubicBezTo>
                  <a:pt x="238800" y="383775"/>
                  <a:pt x="238800" y="382533"/>
                  <a:pt x="238800" y="380049"/>
                </a:cubicBezTo>
                <a:cubicBezTo>
                  <a:pt x="236302" y="377566"/>
                  <a:pt x="236302" y="376324"/>
                  <a:pt x="233802" y="375082"/>
                </a:cubicBezTo>
                <a:cubicBezTo>
                  <a:pt x="233802" y="373840"/>
                  <a:pt x="232554" y="372598"/>
                  <a:pt x="232554" y="372598"/>
                </a:cubicBezTo>
                <a:close/>
                <a:moveTo>
                  <a:pt x="220060" y="345278"/>
                </a:moveTo>
                <a:cubicBezTo>
                  <a:pt x="218810" y="345278"/>
                  <a:pt x="218810" y="347762"/>
                  <a:pt x="218810" y="347762"/>
                </a:cubicBezTo>
                <a:cubicBezTo>
                  <a:pt x="218810" y="349004"/>
                  <a:pt x="220060" y="350245"/>
                  <a:pt x="221310" y="352729"/>
                </a:cubicBezTo>
                <a:cubicBezTo>
                  <a:pt x="221310" y="352729"/>
                  <a:pt x="221310" y="353971"/>
                  <a:pt x="222558" y="356455"/>
                </a:cubicBezTo>
                <a:cubicBezTo>
                  <a:pt x="223808" y="358938"/>
                  <a:pt x="225058" y="362664"/>
                  <a:pt x="226306" y="366389"/>
                </a:cubicBezTo>
                <a:cubicBezTo>
                  <a:pt x="227556" y="366389"/>
                  <a:pt x="226306" y="368873"/>
                  <a:pt x="227556" y="368873"/>
                </a:cubicBezTo>
                <a:cubicBezTo>
                  <a:pt x="228806" y="368873"/>
                  <a:pt x="230054" y="367631"/>
                  <a:pt x="228806" y="366389"/>
                </a:cubicBezTo>
                <a:cubicBezTo>
                  <a:pt x="228806" y="363906"/>
                  <a:pt x="227556" y="361422"/>
                  <a:pt x="225058" y="358938"/>
                </a:cubicBezTo>
                <a:lnTo>
                  <a:pt x="225058" y="356455"/>
                </a:lnTo>
                <a:cubicBezTo>
                  <a:pt x="225058" y="355213"/>
                  <a:pt x="223808" y="355213"/>
                  <a:pt x="223808" y="352729"/>
                </a:cubicBezTo>
                <a:cubicBezTo>
                  <a:pt x="222558" y="352729"/>
                  <a:pt x="222558" y="350245"/>
                  <a:pt x="222558" y="350245"/>
                </a:cubicBezTo>
                <a:cubicBezTo>
                  <a:pt x="222558" y="349004"/>
                  <a:pt x="222558" y="347762"/>
                  <a:pt x="222558" y="347762"/>
                </a:cubicBezTo>
                <a:cubicBezTo>
                  <a:pt x="221310" y="345278"/>
                  <a:pt x="220060" y="345278"/>
                  <a:pt x="220060" y="345278"/>
                </a:cubicBezTo>
                <a:close/>
                <a:moveTo>
                  <a:pt x="210066" y="309265"/>
                </a:moveTo>
                <a:lnTo>
                  <a:pt x="210066" y="310507"/>
                </a:lnTo>
                <a:cubicBezTo>
                  <a:pt x="208816" y="312991"/>
                  <a:pt x="208816" y="315474"/>
                  <a:pt x="211314" y="317958"/>
                </a:cubicBezTo>
                <a:cubicBezTo>
                  <a:pt x="211314" y="319200"/>
                  <a:pt x="213814" y="317958"/>
                  <a:pt x="213814" y="315474"/>
                </a:cubicBezTo>
                <a:cubicBezTo>
                  <a:pt x="213814" y="314232"/>
                  <a:pt x="213814" y="311749"/>
                  <a:pt x="213814" y="310507"/>
                </a:cubicBezTo>
                <a:lnTo>
                  <a:pt x="211314" y="309265"/>
                </a:lnTo>
                <a:cubicBezTo>
                  <a:pt x="211314" y="309265"/>
                  <a:pt x="211314" y="308023"/>
                  <a:pt x="210066" y="309265"/>
                </a:cubicBezTo>
                <a:close/>
                <a:moveTo>
                  <a:pt x="173834" y="309265"/>
                </a:moveTo>
                <a:cubicBezTo>
                  <a:pt x="172586" y="309265"/>
                  <a:pt x="171336" y="310507"/>
                  <a:pt x="171336" y="311749"/>
                </a:cubicBezTo>
                <a:cubicBezTo>
                  <a:pt x="170086" y="312991"/>
                  <a:pt x="168838" y="314232"/>
                  <a:pt x="170086" y="315474"/>
                </a:cubicBezTo>
                <a:cubicBezTo>
                  <a:pt x="172586" y="315474"/>
                  <a:pt x="173834" y="315474"/>
                  <a:pt x="176334" y="314232"/>
                </a:cubicBezTo>
                <a:cubicBezTo>
                  <a:pt x="176334" y="312991"/>
                  <a:pt x="177582" y="312991"/>
                  <a:pt x="177582" y="311749"/>
                </a:cubicBezTo>
                <a:cubicBezTo>
                  <a:pt x="177582" y="309265"/>
                  <a:pt x="176334" y="308023"/>
                  <a:pt x="173834" y="309265"/>
                </a:cubicBezTo>
                <a:close/>
                <a:moveTo>
                  <a:pt x="170086" y="296847"/>
                </a:moveTo>
                <a:cubicBezTo>
                  <a:pt x="167588" y="298089"/>
                  <a:pt x="165090" y="300572"/>
                  <a:pt x="163840" y="304298"/>
                </a:cubicBezTo>
                <a:cubicBezTo>
                  <a:pt x="162590" y="304298"/>
                  <a:pt x="162590" y="305540"/>
                  <a:pt x="162590" y="306781"/>
                </a:cubicBezTo>
                <a:lnTo>
                  <a:pt x="163840" y="306781"/>
                </a:lnTo>
                <a:cubicBezTo>
                  <a:pt x="165090" y="306781"/>
                  <a:pt x="165090" y="306781"/>
                  <a:pt x="165090" y="306781"/>
                </a:cubicBezTo>
                <a:cubicBezTo>
                  <a:pt x="167588" y="305540"/>
                  <a:pt x="170086" y="301814"/>
                  <a:pt x="171336" y="299330"/>
                </a:cubicBezTo>
                <a:cubicBezTo>
                  <a:pt x="172586" y="298089"/>
                  <a:pt x="172586" y="295605"/>
                  <a:pt x="170086" y="296847"/>
                </a:cubicBezTo>
                <a:close/>
                <a:moveTo>
                  <a:pt x="174460" y="285670"/>
                </a:moveTo>
                <a:cubicBezTo>
                  <a:pt x="173834" y="285360"/>
                  <a:pt x="172586" y="285671"/>
                  <a:pt x="171336" y="286912"/>
                </a:cubicBezTo>
                <a:cubicBezTo>
                  <a:pt x="167588" y="289396"/>
                  <a:pt x="163840" y="290638"/>
                  <a:pt x="162590" y="295605"/>
                </a:cubicBezTo>
                <a:cubicBezTo>
                  <a:pt x="161342" y="298089"/>
                  <a:pt x="163840" y="298089"/>
                  <a:pt x="165090" y="298089"/>
                </a:cubicBezTo>
                <a:cubicBezTo>
                  <a:pt x="165090" y="296847"/>
                  <a:pt x="166338" y="296847"/>
                  <a:pt x="167588" y="295605"/>
                </a:cubicBezTo>
                <a:cubicBezTo>
                  <a:pt x="170086" y="294363"/>
                  <a:pt x="171336" y="291880"/>
                  <a:pt x="173834" y="288154"/>
                </a:cubicBezTo>
                <a:cubicBezTo>
                  <a:pt x="175084" y="286912"/>
                  <a:pt x="175084" y="285981"/>
                  <a:pt x="174460" y="285670"/>
                </a:cubicBezTo>
                <a:close/>
                <a:moveTo>
                  <a:pt x="200070" y="276978"/>
                </a:moveTo>
                <a:cubicBezTo>
                  <a:pt x="198822" y="279461"/>
                  <a:pt x="197572" y="281945"/>
                  <a:pt x="197572" y="284429"/>
                </a:cubicBezTo>
                <a:cubicBezTo>
                  <a:pt x="195074" y="285670"/>
                  <a:pt x="195074" y="288154"/>
                  <a:pt x="193824" y="290638"/>
                </a:cubicBezTo>
                <a:cubicBezTo>
                  <a:pt x="190076" y="295605"/>
                  <a:pt x="187578" y="299330"/>
                  <a:pt x="183830" y="304298"/>
                </a:cubicBezTo>
                <a:cubicBezTo>
                  <a:pt x="181330" y="305540"/>
                  <a:pt x="181330" y="306781"/>
                  <a:pt x="183830" y="308023"/>
                </a:cubicBezTo>
                <a:cubicBezTo>
                  <a:pt x="183830" y="308023"/>
                  <a:pt x="183830" y="308023"/>
                  <a:pt x="185078" y="308023"/>
                </a:cubicBezTo>
                <a:cubicBezTo>
                  <a:pt x="187578" y="306781"/>
                  <a:pt x="187578" y="305540"/>
                  <a:pt x="188826" y="304298"/>
                </a:cubicBezTo>
                <a:cubicBezTo>
                  <a:pt x="191326" y="300572"/>
                  <a:pt x="192574" y="298089"/>
                  <a:pt x="195074" y="295605"/>
                </a:cubicBezTo>
                <a:cubicBezTo>
                  <a:pt x="196322" y="291880"/>
                  <a:pt x="198822" y="288154"/>
                  <a:pt x="200070" y="284429"/>
                </a:cubicBezTo>
                <a:cubicBezTo>
                  <a:pt x="200070" y="283187"/>
                  <a:pt x="201320" y="281945"/>
                  <a:pt x="201320" y="280703"/>
                </a:cubicBezTo>
                <a:cubicBezTo>
                  <a:pt x="201320" y="278219"/>
                  <a:pt x="201320" y="278219"/>
                  <a:pt x="201320" y="276978"/>
                </a:cubicBezTo>
                <a:cubicBezTo>
                  <a:pt x="201320" y="275736"/>
                  <a:pt x="200070" y="275736"/>
                  <a:pt x="200070" y="276978"/>
                </a:cubicBezTo>
                <a:close/>
                <a:moveTo>
                  <a:pt x="162590" y="276978"/>
                </a:moveTo>
                <a:cubicBezTo>
                  <a:pt x="161342" y="275736"/>
                  <a:pt x="160092" y="276978"/>
                  <a:pt x="158842" y="278219"/>
                </a:cubicBezTo>
                <a:cubicBezTo>
                  <a:pt x="157594" y="278219"/>
                  <a:pt x="156344" y="281945"/>
                  <a:pt x="156344" y="283187"/>
                </a:cubicBezTo>
                <a:lnTo>
                  <a:pt x="156344" y="284429"/>
                </a:lnTo>
                <a:cubicBezTo>
                  <a:pt x="157594" y="283187"/>
                  <a:pt x="158842" y="281945"/>
                  <a:pt x="162590" y="280703"/>
                </a:cubicBezTo>
                <a:cubicBezTo>
                  <a:pt x="163840" y="280703"/>
                  <a:pt x="166338" y="280703"/>
                  <a:pt x="165090" y="278219"/>
                </a:cubicBezTo>
                <a:cubicBezTo>
                  <a:pt x="165090" y="278219"/>
                  <a:pt x="163840" y="276978"/>
                  <a:pt x="162590" y="276978"/>
                </a:cubicBezTo>
                <a:close/>
                <a:moveTo>
                  <a:pt x="183830" y="275736"/>
                </a:moveTo>
                <a:cubicBezTo>
                  <a:pt x="182580" y="272010"/>
                  <a:pt x="180082" y="275736"/>
                  <a:pt x="178832" y="276978"/>
                </a:cubicBezTo>
                <a:cubicBezTo>
                  <a:pt x="177582" y="278219"/>
                  <a:pt x="176334" y="280703"/>
                  <a:pt x="178832" y="280703"/>
                </a:cubicBezTo>
                <a:cubicBezTo>
                  <a:pt x="181330" y="280703"/>
                  <a:pt x="183830" y="276978"/>
                  <a:pt x="183830" y="275736"/>
                </a:cubicBezTo>
                <a:close/>
                <a:moveTo>
                  <a:pt x="188826" y="273252"/>
                </a:moveTo>
                <a:cubicBezTo>
                  <a:pt x="188826" y="275736"/>
                  <a:pt x="187578" y="276978"/>
                  <a:pt x="187578" y="276978"/>
                </a:cubicBezTo>
                <a:cubicBezTo>
                  <a:pt x="185078" y="280703"/>
                  <a:pt x="183830" y="283187"/>
                  <a:pt x="181330" y="286912"/>
                </a:cubicBezTo>
                <a:cubicBezTo>
                  <a:pt x="181330" y="288154"/>
                  <a:pt x="178832" y="290638"/>
                  <a:pt x="178832" y="290638"/>
                </a:cubicBezTo>
                <a:lnTo>
                  <a:pt x="177582" y="291880"/>
                </a:lnTo>
                <a:cubicBezTo>
                  <a:pt x="175084" y="294363"/>
                  <a:pt x="177582" y="294363"/>
                  <a:pt x="178832" y="293121"/>
                </a:cubicBezTo>
                <a:cubicBezTo>
                  <a:pt x="181330" y="291880"/>
                  <a:pt x="183830" y="288154"/>
                  <a:pt x="183830" y="286912"/>
                </a:cubicBezTo>
                <a:cubicBezTo>
                  <a:pt x="187578" y="281945"/>
                  <a:pt x="188826" y="280703"/>
                  <a:pt x="191326" y="276978"/>
                </a:cubicBezTo>
                <a:cubicBezTo>
                  <a:pt x="192574" y="276978"/>
                  <a:pt x="193824" y="275736"/>
                  <a:pt x="192574" y="274494"/>
                </a:cubicBezTo>
                <a:cubicBezTo>
                  <a:pt x="192574" y="272010"/>
                  <a:pt x="191326" y="272010"/>
                  <a:pt x="188826" y="273252"/>
                </a:cubicBezTo>
                <a:close/>
                <a:moveTo>
                  <a:pt x="126360" y="273252"/>
                </a:moveTo>
                <a:lnTo>
                  <a:pt x="128858" y="273252"/>
                </a:lnTo>
                <a:cubicBezTo>
                  <a:pt x="130108" y="274494"/>
                  <a:pt x="130108" y="274494"/>
                  <a:pt x="130108" y="275736"/>
                </a:cubicBezTo>
                <a:cubicBezTo>
                  <a:pt x="135106" y="278219"/>
                  <a:pt x="136354" y="284429"/>
                  <a:pt x="137604" y="288154"/>
                </a:cubicBezTo>
                <a:cubicBezTo>
                  <a:pt x="138854" y="291880"/>
                  <a:pt x="140102" y="290638"/>
                  <a:pt x="140102" y="293121"/>
                </a:cubicBezTo>
                <a:cubicBezTo>
                  <a:pt x="140102" y="295605"/>
                  <a:pt x="140102" y="298089"/>
                  <a:pt x="140102" y="300572"/>
                </a:cubicBezTo>
                <a:cubicBezTo>
                  <a:pt x="140102" y="304298"/>
                  <a:pt x="140102" y="304298"/>
                  <a:pt x="140102" y="306781"/>
                </a:cubicBezTo>
                <a:cubicBezTo>
                  <a:pt x="137604" y="310507"/>
                  <a:pt x="135106" y="316716"/>
                  <a:pt x="130108" y="319200"/>
                </a:cubicBezTo>
                <a:lnTo>
                  <a:pt x="126360" y="322925"/>
                </a:lnTo>
                <a:cubicBezTo>
                  <a:pt x="126360" y="324167"/>
                  <a:pt x="123862" y="324167"/>
                  <a:pt x="123862" y="325409"/>
                </a:cubicBezTo>
                <a:cubicBezTo>
                  <a:pt x="122612" y="325409"/>
                  <a:pt x="120114" y="326651"/>
                  <a:pt x="120114" y="324167"/>
                </a:cubicBezTo>
                <a:cubicBezTo>
                  <a:pt x="120114" y="324167"/>
                  <a:pt x="120114" y="322925"/>
                  <a:pt x="121362" y="322925"/>
                </a:cubicBezTo>
                <a:cubicBezTo>
                  <a:pt x="122612" y="317958"/>
                  <a:pt x="126360" y="315474"/>
                  <a:pt x="126360" y="312991"/>
                </a:cubicBezTo>
                <a:cubicBezTo>
                  <a:pt x="126360" y="311749"/>
                  <a:pt x="126360" y="311749"/>
                  <a:pt x="127610" y="310507"/>
                </a:cubicBezTo>
                <a:cubicBezTo>
                  <a:pt x="127610" y="310507"/>
                  <a:pt x="127610" y="309265"/>
                  <a:pt x="126360" y="309265"/>
                </a:cubicBezTo>
                <a:cubicBezTo>
                  <a:pt x="125110" y="309265"/>
                  <a:pt x="123862" y="309265"/>
                  <a:pt x="123862" y="310507"/>
                </a:cubicBezTo>
                <a:cubicBezTo>
                  <a:pt x="121362" y="312991"/>
                  <a:pt x="121362" y="315474"/>
                  <a:pt x="118864" y="319200"/>
                </a:cubicBezTo>
                <a:cubicBezTo>
                  <a:pt x="117614" y="320442"/>
                  <a:pt x="117614" y="320442"/>
                  <a:pt x="116366" y="320442"/>
                </a:cubicBezTo>
                <a:cubicBezTo>
                  <a:pt x="115116" y="320442"/>
                  <a:pt x="113866" y="321683"/>
                  <a:pt x="112618" y="320442"/>
                </a:cubicBezTo>
                <a:cubicBezTo>
                  <a:pt x="108870" y="319200"/>
                  <a:pt x="105122" y="315474"/>
                  <a:pt x="106370" y="311749"/>
                </a:cubicBezTo>
                <a:cubicBezTo>
                  <a:pt x="108870" y="309265"/>
                  <a:pt x="111368" y="312991"/>
                  <a:pt x="112618" y="312991"/>
                </a:cubicBezTo>
                <a:cubicBezTo>
                  <a:pt x="115116" y="312991"/>
                  <a:pt x="116366" y="311749"/>
                  <a:pt x="117614" y="310507"/>
                </a:cubicBezTo>
                <a:cubicBezTo>
                  <a:pt x="117614" y="309265"/>
                  <a:pt x="118864" y="308023"/>
                  <a:pt x="118864" y="305540"/>
                </a:cubicBezTo>
                <a:cubicBezTo>
                  <a:pt x="118864" y="304298"/>
                  <a:pt x="118864" y="304298"/>
                  <a:pt x="118864" y="303056"/>
                </a:cubicBezTo>
                <a:cubicBezTo>
                  <a:pt x="116366" y="303056"/>
                  <a:pt x="116366" y="304298"/>
                  <a:pt x="115116" y="305540"/>
                </a:cubicBezTo>
                <a:cubicBezTo>
                  <a:pt x="112618" y="306781"/>
                  <a:pt x="111368" y="305540"/>
                  <a:pt x="108870" y="305540"/>
                </a:cubicBezTo>
                <a:cubicBezTo>
                  <a:pt x="106370" y="306781"/>
                  <a:pt x="106370" y="308023"/>
                  <a:pt x="105122" y="310507"/>
                </a:cubicBezTo>
                <a:cubicBezTo>
                  <a:pt x="103872" y="311749"/>
                  <a:pt x="102622" y="311749"/>
                  <a:pt x="101374" y="311749"/>
                </a:cubicBezTo>
                <a:cubicBezTo>
                  <a:pt x="101374" y="311749"/>
                  <a:pt x="101374" y="310507"/>
                  <a:pt x="100124" y="310507"/>
                </a:cubicBezTo>
                <a:cubicBezTo>
                  <a:pt x="98876" y="308023"/>
                  <a:pt x="101374" y="304298"/>
                  <a:pt x="102622" y="301814"/>
                </a:cubicBezTo>
                <a:cubicBezTo>
                  <a:pt x="102622" y="300572"/>
                  <a:pt x="102622" y="300572"/>
                  <a:pt x="103872" y="299330"/>
                </a:cubicBezTo>
                <a:cubicBezTo>
                  <a:pt x="103872" y="296847"/>
                  <a:pt x="103872" y="295605"/>
                  <a:pt x="105122" y="293121"/>
                </a:cubicBezTo>
                <a:cubicBezTo>
                  <a:pt x="106370" y="290638"/>
                  <a:pt x="108870" y="290638"/>
                  <a:pt x="111368" y="288154"/>
                </a:cubicBezTo>
                <a:cubicBezTo>
                  <a:pt x="112618" y="286912"/>
                  <a:pt x="115116" y="284429"/>
                  <a:pt x="116366" y="283187"/>
                </a:cubicBezTo>
                <a:cubicBezTo>
                  <a:pt x="118864" y="280703"/>
                  <a:pt x="121362" y="279461"/>
                  <a:pt x="122612" y="276978"/>
                </a:cubicBezTo>
                <a:cubicBezTo>
                  <a:pt x="123862" y="276978"/>
                  <a:pt x="125110" y="275736"/>
                  <a:pt x="126360" y="273252"/>
                </a:cubicBezTo>
                <a:close/>
                <a:moveTo>
                  <a:pt x="281902" y="271389"/>
                </a:moveTo>
                <a:cubicBezTo>
                  <a:pt x="280028" y="271700"/>
                  <a:pt x="277530" y="272631"/>
                  <a:pt x="276280" y="273252"/>
                </a:cubicBezTo>
                <a:lnTo>
                  <a:pt x="275030" y="273252"/>
                </a:lnTo>
                <a:cubicBezTo>
                  <a:pt x="272532" y="274494"/>
                  <a:pt x="267534" y="274494"/>
                  <a:pt x="265036" y="274494"/>
                </a:cubicBezTo>
                <a:cubicBezTo>
                  <a:pt x="263786" y="274494"/>
                  <a:pt x="262538" y="274494"/>
                  <a:pt x="261288" y="273252"/>
                </a:cubicBezTo>
                <a:cubicBezTo>
                  <a:pt x="258790" y="273252"/>
                  <a:pt x="258790" y="273252"/>
                  <a:pt x="256290" y="276978"/>
                </a:cubicBezTo>
                <a:cubicBezTo>
                  <a:pt x="255042" y="276978"/>
                  <a:pt x="255042" y="276978"/>
                  <a:pt x="253792" y="278219"/>
                </a:cubicBezTo>
                <a:cubicBezTo>
                  <a:pt x="252542" y="278219"/>
                  <a:pt x="252542" y="278219"/>
                  <a:pt x="251294" y="279461"/>
                </a:cubicBezTo>
                <a:cubicBezTo>
                  <a:pt x="250044" y="280703"/>
                  <a:pt x="247546" y="280703"/>
                  <a:pt x="246296" y="283187"/>
                </a:cubicBezTo>
                <a:cubicBezTo>
                  <a:pt x="246296" y="284429"/>
                  <a:pt x="247546" y="284429"/>
                  <a:pt x="247546" y="284429"/>
                </a:cubicBezTo>
                <a:cubicBezTo>
                  <a:pt x="250044" y="283187"/>
                  <a:pt x="252542" y="280703"/>
                  <a:pt x="255042" y="280703"/>
                </a:cubicBezTo>
                <a:cubicBezTo>
                  <a:pt x="260038" y="279461"/>
                  <a:pt x="263786" y="278219"/>
                  <a:pt x="268784" y="279461"/>
                </a:cubicBezTo>
                <a:cubicBezTo>
                  <a:pt x="271282" y="279461"/>
                  <a:pt x="272532" y="281945"/>
                  <a:pt x="275030" y="283187"/>
                </a:cubicBezTo>
                <a:cubicBezTo>
                  <a:pt x="277528" y="283187"/>
                  <a:pt x="277528" y="281945"/>
                  <a:pt x="278778" y="280703"/>
                </a:cubicBezTo>
                <a:cubicBezTo>
                  <a:pt x="280028" y="278219"/>
                  <a:pt x="282526" y="276978"/>
                  <a:pt x="283776" y="273252"/>
                </a:cubicBezTo>
                <a:cubicBezTo>
                  <a:pt x="285024" y="271390"/>
                  <a:pt x="283776" y="271079"/>
                  <a:pt x="281902" y="271389"/>
                </a:cubicBezTo>
                <a:close/>
                <a:moveTo>
                  <a:pt x="195074" y="264559"/>
                </a:moveTo>
                <a:cubicBezTo>
                  <a:pt x="193824" y="267043"/>
                  <a:pt x="192574" y="269527"/>
                  <a:pt x="192574" y="270768"/>
                </a:cubicBezTo>
                <a:cubicBezTo>
                  <a:pt x="192574" y="270768"/>
                  <a:pt x="193824" y="272010"/>
                  <a:pt x="195074" y="272010"/>
                </a:cubicBezTo>
                <a:cubicBezTo>
                  <a:pt x="197572" y="272010"/>
                  <a:pt x="197572" y="268285"/>
                  <a:pt x="197572" y="267043"/>
                </a:cubicBezTo>
                <a:cubicBezTo>
                  <a:pt x="197572" y="264559"/>
                  <a:pt x="197572" y="263317"/>
                  <a:pt x="195074" y="264559"/>
                </a:cubicBezTo>
                <a:close/>
                <a:moveTo>
                  <a:pt x="188826" y="260834"/>
                </a:moveTo>
                <a:cubicBezTo>
                  <a:pt x="187578" y="263317"/>
                  <a:pt x="187578" y="263317"/>
                  <a:pt x="186328" y="264559"/>
                </a:cubicBezTo>
                <a:cubicBezTo>
                  <a:pt x="185078" y="267043"/>
                  <a:pt x="187578" y="267043"/>
                  <a:pt x="188826" y="264559"/>
                </a:cubicBezTo>
                <a:lnTo>
                  <a:pt x="191326" y="263317"/>
                </a:lnTo>
                <a:cubicBezTo>
                  <a:pt x="191326" y="260834"/>
                  <a:pt x="188826" y="259592"/>
                  <a:pt x="188826" y="260834"/>
                </a:cubicBezTo>
                <a:close/>
                <a:moveTo>
                  <a:pt x="170086" y="258350"/>
                </a:moveTo>
                <a:cubicBezTo>
                  <a:pt x="167588" y="259592"/>
                  <a:pt x="165090" y="259592"/>
                  <a:pt x="165090" y="262076"/>
                </a:cubicBezTo>
                <a:cubicBezTo>
                  <a:pt x="163840" y="263317"/>
                  <a:pt x="163840" y="263317"/>
                  <a:pt x="165090" y="264559"/>
                </a:cubicBezTo>
                <a:cubicBezTo>
                  <a:pt x="165090" y="267043"/>
                  <a:pt x="165090" y="267043"/>
                  <a:pt x="167588" y="269527"/>
                </a:cubicBezTo>
                <a:cubicBezTo>
                  <a:pt x="168838" y="269527"/>
                  <a:pt x="170086" y="270768"/>
                  <a:pt x="171336" y="270768"/>
                </a:cubicBezTo>
                <a:cubicBezTo>
                  <a:pt x="172586" y="270768"/>
                  <a:pt x="173834" y="269527"/>
                  <a:pt x="176334" y="268285"/>
                </a:cubicBezTo>
                <a:cubicBezTo>
                  <a:pt x="177582" y="267043"/>
                  <a:pt x="177582" y="267043"/>
                  <a:pt x="177582" y="265801"/>
                </a:cubicBezTo>
                <a:cubicBezTo>
                  <a:pt x="177582" y="264559"/>
                  <a:pt x="177582" y="263317"/>
                  <a:pt x="177582" y="260834"/>
                </a:cubicBezTo>
                <a:cubicBezTo>
                  <a:pt x="177582" y="259592"/>
                  <a:pt x="176334" y="259592"/>
                  <a:pt x="175084" y="259592"/>
                </a:cubicBezTo>
                <a:cubicBezTo>
                  <a:pt x="173834" y="259592"/>
                  <a:pt x="172586" y="258350"/>
                  <a:pt x="171336" y="258350"/>
                </a:cubicBezTo>
                <a:close/>
                <a:moveTo>
                  <a:pt x="195074" y="252141"/>
                </a:moveTo>
                <a:cubicBezTo>
                  <a:pt x="193824" y="250899"/>
                  <a:pt x="192574" y="253383"/>
                  <a:pt x="192574" y="254625"/>
                </a:cubicBezTo>
                <a:cubicBezTo>
                  <a:pt x="191326" y="255866"/>
                  <a:pt x="193824" y="257108"/>
                  <a:pt x="195074" y="257108"/>
                </a:cubicBezTo>
                <a:cubicBezTo>
                  <a:pt x="197572" y="257108"/>
                  <a:pt x="197572" y="257108"/>
                  <a:pt x="197572" y="255866"/>
                </a:cubicBezTo>
                <a:cubicBezTo>
                  <a:pt x="197572" y="253383"/>
                  <a:pt x="197572" y="253383"/>
                  <a:pt x="195074" y="252141"/>
                </a:cubicBezTo>
                <a:close/>
                <a:moveTo>
                  <a:pt x="216312" y="245932"/>
                </a:moveTo>
                <a:lnTo>
                  <a:pt x="215062" y="247174"/>
                </a:lnTo>
                <a:cubicBezTo>
                  <a:pt x="215062" y="249657"/>
                  <a:pt x="213814" y="249657"/>
                  <a:pt x="213814" y="250899"/>
                </a:cubicBezTo>
                <a:cubicBezTo>
                  <a:pt x="215062" y="252141"/>
                  <a:pt x="215062" y="253383"/>
                  <a:pt x="216312" y="253383"/>
                </a:cubicBezTo>
                <a:lnTo>
                  <a:pt x="216312" y="252141"/>
                </a:lnTo>
                <a:cubicBezTo>
                  <a:pt x="218810" y="250899"/>
                  <a:pt x="220060" y="249657"/>
                  <a:pt x="218810" y="248416"/>
                </a:cubicBezTo>
                <a:cubicBezTo>
                  <a:pt x="218810" y="247174"/>
                  <a:pt x="218810" y="245932"/>
                  <a:pt x="216312" y="245932"/>
                </a:cubicBezTo>
                <a:close/>
                <a:moveTo>
                  <a:pt x="192574" y="243448"/>
                </a:moveTo>
                <a:cubicBezTo>
                  <a:pt x="191326" y="245932"/>
                  <a:pt x="191326" y="245932"/>
                  <a:pt x="192574" y="245932"/>
                </a:cubicBezTo>
                <a:cubicBezTo>
                  <a:pt x="193824" y="247174"/>
                  <a:pt x="193824" y="245932"/>
                  <a:pt x="195074" y="245932"/>
                </a:cubicBezTo>
                <a:cubicBezTo>
                  <a:pt x="195074" y="244690"/>
                  <a:pt x="193824" y="243448"/>
                  <a:pt x="192574" y="243448"/>
                </a:cubicBezTo>
                <a:close/>
                <a:moveTo>
                  <a:pt x="164778" y="233979"/>
                </a:moveTo>
                <a:cubicBezTo>
                  <a:pt x="163216" y="233514"/>
                  <a:pt x="161966" y="233514"/>
                  <a:pt x="162590" y="234755"/>
                </a:cubicBezTo>
                <a:cubicBezTo>
                  <a:pt x="162590" y="235997"/>
                  <a:pt x="162590" y="237239"/>
                  <a:pt x="162590" y="237239"/>
                </a:cubicBezTo>
                <a:cubicBezTo>
                  <a:pt x="165090" y="238481"/>
                  <a:pt x="168838" y="239723"/>
                  <a:pt x="172586" y="240965"/>
                </a:cubicBezTo>
                <a:cubicBezTo>
                  <a:pt x="173834" y="240965"/>
                  <a:pt x="173834" y="240965"/>
                  <a:pt x="175084" y="240965"/>
                </a:cubicBezTo>
                <a:cubicBezTo>
                  <a:pt x="177582" y="243448"/>
                  <a:pt x="181330" y="244690"/>
                  <a:pt x="183830" y="245932"/>
                </a:cubicBezTo>
                <a:cubicBezTo>
                  <a:pt x="183830" y="247174"/>
                  <a:pt x="183830" y="247174"/>
                  <a:pt x="185078" y="247174"/>
                </a:cubicBezTo>
                <a:cubicBezTo>
                  <a:pt x="185078" y="247174"/>
                  <a:pt x="186328" y="247174"/>
                  <a:pt x="186328" y="245932"/>
                </a:cubicBezTo>
                <a:cubicBezTo>
                  <a:pt x="186328" y="245932"/>
                  <a:pt x="185078" y="245932"/>
                  <a:pt x="185078" y="244690"/>
                </a:cubicBezTo>
                <a:cubicBezTo>
                  <a:pt x="183830" y="243448"/>
                  <a:pt x="180082" y="242206"/>
                  <a:pt x="178832" y="240965"/>
                </a:cubicBezTo>
                <a:cubicBezTo>
                  <a:pt x="176334" y="239723"/>
                  <a:pt x="171336" y="237239"/>
                  <a:pt x="168838" y="235997"/>
                </a:cubicBezTo>
                <a:cubicBezTo>
                  <a:pt x="168214" y="235376"/>
                  <a:pt x="166340" y="234445"/>
                  <a:pt x="164778" y="233979"/>
                </a:cubicBezTo>
                <a:close/>
                <a:moveTo>
                  <a:pt x="182580" y="216128"/>
                </a:moveTo>
                <a:cubicBezTo>
                  <a:pt x="183830" y="216128"/>
                  <a:pt x="185078" y="214886"/>
                  <a:pt x="187578" y="216128"/>
                </a:cubicBezTo>
                <a:cubicBezTo>
                  <a:pt x="187578" y="216128"/>
                  <a:pt x="187578" y="216128"/>
                  <a:pt x="187578" y="217370"/>
                </a:cubicBezTo>
                <a:cubicBezTo>
                  <a:pt x="187578" y="221095"/>
                  <a:pt x="187578" y="223579"/>
                  <a:pt x="183830" y="227304"/>
                </a:cubicBezTo>
                <a:cubicBezTo>
                  <a:pt x="183830" y="228546"/>
                  <a:pt x="182580" y="229788"/>
                  <a:pt x="181330" y="229788"/>
                </a:cubicBezTo>
                <a:lnTo>
                  <a:pt x="177582" y="229788"/>
                </a:lnTo>
                <a:cubicBezTo>
                  <a:pt x="176334" y="229788"/>
                  <a:pt x="176334" y="229788"/>
                  <a:pt x="175084" y="228546"/>
                </a:cubicBezTo>
                <a:cubicBezTo>
                  <a:pt x="172586" y="227304"/>
                  <a:pt x="173834" y="226063"/>
                  <a:pt x="175084" y="223579"/>
                </a:cubicBezTo>
                <a:cubicBezTo>
                  <a:pt x="176334" y="221095"/>
                  <a:pt x="177582" y="221095"/>
                  <a:pt x="178832" y="218612"/>
                </a:cubicBezTo>
                <a:cubicBezTo>
                  <a:pt x="180082" y="218612"/>
                  <a:pt x="181330" y="216128"/>
                  <a:pt x="182580" y="216128"/>
                </a:cubicBezTo>
                <a:close/>
                <a:moveTo>
                  <a:pt x="300016" y="212402"/>
                </a:moveTo>
                <a:lnTo>
                  <a:pt x="301266" y="213644"/>
                </a:lnTo>
                <a:cubicBezTo>
                  <a:pt x="302516" y="213644"/>
                  <a:pt x="302516" y="213644"/>
                  <a:pt x="302516" y="214886"/>
                </a:cubicBezTo>
                <a:cubicBezTo>
                  <a:pt x="305014" y="221095"/>
                  <a:pt x="307512" y="227304"/>
                  <a:pt x="306264" y="234755"/>
                </a:cubicBezTo>
                <a:cubicBezTo>
                  <a:pt x="305014" y="234755"/>
                  <a:pt x="305014" y="235997"/>
                  <a:pt x="303764" y="237239"/>
                </a:cubicBezTo>
                <a:cubicBezTo>
                  <a:pt x="302516" y="239723"/>
                  <a:pt x="300016" y="239723"/>
                  <a:pt x="295020" y="240965"/>
                </a:cubicBezTo>
                <a:cubicBezTo>
                  <a:pt x="293770" y="240965"/>
                  <a:pt x="292520" y="240965"/>
                  <a:pt x="290022" y="243448"/>
                </a:cubicBezTo>
                <a:cubicBezTo>
                  <a:pt x="288772" y="243448"/>
                  <a:pt x="287524" y="245932"/>
                  <a:pt x="286274" y="245932"/>
                </a:cubicBezTo>
                <a:cubicBezTo>
                  <a:pt x="285024" y="245932"/>
                  <a:pt x="283776" y="245932"/>
                  <a:pt x="283776" y="247174"/>
                </a:cubicBezTo>
                <a:cubicBezTo>
                  <a:pt x="281276" y="248416"/>
                  <a:pt x="278778" y="249657"/>
                  <a:pt x="276280" y="250899"/>
                </a:cubicBezTo>
                <a:cubicBezTo>
                  <a:pt x="272532" y="252141"/>
                  <a:pt x="270032" y="254625"/>
                  <a:pt x="266286" y="254625"/>
                </a:cubicBezTo>
                <a:cubicBezTo>
                  <a:pt x="263786" y="255866"/>
                  <a:pt x="262538" y="254625"/>
                  <a:pt x="260038" y="255866"/>
                </a:cubicBezTo>
                <a:cubicBezTo>
                  <a:pt x="258790" y="255866"/>
                  <a:pt x="257540" y="257108"/>
                  <a:pt x="256290" y="257108"/>
                </a:cubicBezTo>
                <a:cubicBezTo>
                  <a:pt x="255042" y="257108"/>
                  <a:pt x="253792" y="257108"/>
                  <a:pt x="252542" y="257108"/>
                </a:cubicBezTo>
                <a:cubicBezTo>
                  <a:pt x="247546" y="255866"/>
                  <a:pt x="247546" y="249657"/>
                  <a:pt x="245046" y="245932"/>
                </a:cubicBezTo>
                <a:lnTo>
                  <a:pt x="245046" y="244690"/>
                </a:lnTo>
                <a:cubicBezTo>
                  <a:pt x="246296" y="243448"/>
                  <a:pt x="247546" y="242206"/>
                  <a:pt x="248794" y="240965"/>
                </a:cubicBezTo>
                <a:cubicBezTo>
                  <a:pt x="252542" y="237239"/>
                  <a:pt x="258790" y="234755"/>
                  <a:pt x="262538" y="233514"/>
                </a:cubicBezTo>
                <a:lnTo>
                  <a:pt x="263786" y="232272"/>
                </a:lnTo>
                <a:cubicBezTo>
                  <a:pt x="266286" y="232272"/>
                  <a:pt x="270032" y="229788"/>
                  <a:pt x="272532" y="228546"/>
                </a:cubicBezTo>
                <a:cubicBezTo>
                  <a:pt x="275030" y="227304"/>
                  <a:pt x="280028" y="227304"/>
                  <a:pt x="280028" y="224821"/>
                </a:cubicBezTo>
                <a:cubicBezTo>
                  <a:pt x="278778" y="222337"/>
                  <a:pt x="276280" y="222337"/>
                  <a:pt x="278778" y="219853"/>
                </a:cubicBezTo>
                <a:cubicBezTo>
                  <a:pt x="278778" y="219853"/>
                  <a:pt x="278778" y="218612"/>
                  <a:pt x="280028" y="218612"/>
                </a:cubicBezTo>
                <a:cubicBezTo>
                  <a:pt x="280028" y="217370"/>
                  <a:pt x="281276" y="216128"/>
                  <a:pt x="282526" y="216128"/>
                </a:cubicBezTo>
                <a:cubicBezTo>
                  <a:pt x="286274" y="214886"/>
                  <a:pt x="290022" y="213644"/>
                  <a:pt x="293770" y="213644"/>
                </a:cubicBezTo>
                <a:cubicBezTo>
                  <a:pt x="295020" y="212402"/>
                  <a:pt x="297518" y="211161"/>
                  <a:pt x="300016" y="212402"/>
                </a:cubicBezTo>
                <a:close/>
                <a:moveTo>
                  <a:pt x="206318" y="207435"/>
                </a:moveTo>
                <a:cubicBezTo>
                  <a:pt x="207566" y="206193"/>
                  <a:pt x="208816" y="206193"/>
                  <a:pt x="208816" y="207435"/>
                </a:cubicBezTo>
                <a:cubicBezTo>
                  <a:pt x="208816" y="207435"/>
                  <a:pt x="208816" y="207435"/>
                  <a:pt x="208816" y="208677"/>
                </a:cubicBezTo>
                <a:cubicBezTo>
                  <a:pt x="211314" y="212402"/>
                  <a:pt x="212564" y="213644"/>
                  <a:pt x="215062" y="216128"/>
                </a:cubicBezTo>
                <a:cubicBezTo>
                  <a:pt x="215062" y="216128"/>
                  <a:pt x="215062" y="217370"/>
                  <a:pt x="215062" y="218612"/>
                </a:cubicBezTo>
                <a:lnTo>
                  <a:pt x="213814" y="218612"/>
                </a:lnTo>
                <a:cubicBezTo>
                  <a:pt x="212564" y="218612"/>
                  <a:pt x="210066" y="219853"/>
                  <a:pt x="208816" y="219853"/>
                </a:cubicBezTo>
                <a:cubicBezTo>
                  <a:pt x="207566" y="219853"/>
                  <a:pt x="206318" y="218612"/>
                  <a:pt x="206318" y="218612"/>
                </a:cubicBezTo>
                <a:cubicBezTo>
                  <a:pt x="205068" y="216128"/>
                  <a:pt x="206318" y="213644"/>
                  <a:pt x="206318" y="211161"/>
                </a:cubicBezTo>
                <a:cubicBezTo>
                  <a:pt x="206318" y="208677"/>
                  <a:pt x="206318" y="207435"/>
                  <a:pt x="206318" y="207435"/>
                </a:cubicBezTo>
                <a:close/>
                <a:moveTo>
                  <a:pt x="142602" y="202468"/>
                </a:moveTo>
                <a:cubicBezTo>
                  <a:pt x="142602" y="202468"/>
                  <a:pt x="143850" y="203710"/>
                  <a:pt x="143850" y="204952"/>
                </a:cubicBezTo>
                <a:cubicBezTo>
                  <a:pt x="143850" y="206193"/>
                  <a:pt x="142602" y="207435"/>
                  <a:pt x="140102" y="207435"/>
                </a:cubicBezTo>
                <a:cubicBezTo>
                  <a:pt x="137604" y="207435"/>
                  <a:pt x="136354" y="206193"/>
                  <a:pt x="136354" y="203710"/>
                </a:cubicBezTo>
                <a:cubicBezTo>
                  <a:pt x="137604" y="202468"/>
                  <a:pt x="140102" y="202468"/>
                  <a:pt x="142602" y="202468"/>
                </a:cubicBezTo>
                <a:close/>
                <a:moveTo>
                  <a:pt x="142602" y="193775"/>
                </a:moveTo>
                <a:cubicBezTo>
                  <a:pt x="143850" y="193775"/>
                  <a:pt x="143850" y="195017"/>
                  <a:pt x="145100" y="197501"/>
                </a:cubicBezTo>
                <a:cubicBezTo>
                  <a:pt x="145100" y="198742"/>
                  <a:pt x="145100" y="199984"/>
                  <a:pt x="142602" y="199984"/>
                </a:cubicBezTo>
                <a:cubicBezTo>
                  <a:pt x="140102" y="199984"/>
                  <a:pt x="138854" y="198742"/>
                  <a:pt x="138854" y="197501"/>
                </a:cubicBezTo>
                <a:cubicBezTo>
                  <a:pt x="137604" y="193775"/>
                  <a:pt x="138854" y="193775"/>
                  <a:pt x="142602" y="193775"/>
                </a:cubicBezTo>
                <a:close/>
                <a:moveTo>
                  <a:pt x="230054" y="192533"/>
                </a:moveTo>
                <a:cubicBezTo>
                  <a:pt x="230054" y="192533"/>
                  <a:pt x="228806" y="192533"/>
                  <a:pt x="228806" y="193775"/>
                </a:cubicBezTo>
                <a:cubicBezTo>
                  <a:pt x="228806" y="195017"/>
                  <a:pt x="228806" y="197501"/>
                  <a:pt x="228806" y="197501"/>
                </a:cubicBezTo>
                <a:cubicBezTo>
                  <a:pt x="228806" y="199984"/>
                  <a:pt x="230054" y="199984"/>
                  <a:pt x="230054" y="197501"/>
                </a:cubicBezTo>
                <a:cubicBezTo>
                  <a:pt x="231304" y="197501"/>
                  <a:pt x="232554" y="196259"/>
                  <a:pt x="232554" y="193775"/>
                </a:cubicBezTo>
                <a:cubicBezTo>
                  <a:pt x="232554" y="193775"/>
                  <a:pt x="231304" y="193775"/>
                  <a:pt x="230054" y="192533"/>
                </a:cubicBezTo>
                <a:close/>
                <a:moveTo>
                  <a:pt x="231304" y="182599"/>
                </a:moveTo>
                <a:cubicBezTo>
                  <a:pt x="231304" y="182599"/>
                  <a:pt x="230054" y="183840"/>
                  <a:pt x="230054" y="185082"/>
                </a:cubicBezTo>
                <a:cubicBezTo>
                  <a:pt x="230054" y="188808"/>
                  <a:pt x="232554" y="187566"/>
                  <a:pt x="232554" y="186324"/>
                </a:cubicBezTo>
                <a:cubicBezTo>
                  <a:pt x="233802" y="185082"/>
                  <a:pt x="233802" y="185082"/>
                  <a:pt x="233802" y="185082"/>
                </a:cubicBezTo>
                <a:cubicBezTo>
                  <a:pt x="233802" y="182599"/>
                  <a:pt x="232554" y="182599"/>
                  <a:pt x="231304" y="182599"/>
                </a:cubicBezTo>
                <a:close/>
                <a:moveTo>
                  <a:pt x="167588" y="182599"/>
                </a:moveTo>
                <a:cubicBezTo>
                  <a:pt x="163840" y="182599"/>
                  <a:pt x="160092" y="186324"/>
                  <a:pt x="158842" y="188808"/>
                </a:cubicBezTo>
                <a:cubicBezTo>
                  <a:pt x="156344" y="192533"/>
                  <a:pt x="155094" y="195017"/>
                  <a:pt x="155094" y="199984"/>
                </a:cubicBezTo>
                <a:cubicBezTo>
                  <a:pt x="153846" y="202468"/>
                  <a:pt x="153846" y="202468"/>
                  <a:pt x="155094" y="204952"/>
                </a:cubicBezTo>
                <a:cubicBezTo>
                  <a:pt x="156344" y="206193"/>
                  <a:pt x="156344" y="208677"/>
                  <a:pt x="157594" y="211161"/>
                </a:cubicBezTo>
                <a:cubicBezTo>
                  <a:pt x="157594" y="211161"/>
                  <a:pt x="157594" y="211161"/>
                  <a:pt x="158842" y="212402"/>
                </a:cubicBezTo>
                <a:cubicBezTo>
                  <a:pt x="162590" y="216128"/>
                  <a:pt x="165090" y="218612"/>
                  <a:pt x="167588" y="221095"/>
                </a:cubicBezTo>
                <a:cubicBezTo>
                  <a:pt x="167588" y="221095"/>
                  <a:pt x="167588" y="221095"/>
                  <a:pt x="167588" y="222337"/>
                </a:cubicBezTo>
                <a:cubicBezTo>
                  <a:pt x="167588" y="223579"/>
                  <a:pt x="167588" y="223579"/>
                  <a:pt x="170086" y="226063"/>
                </a:cubicBezTo>
                <a:cubicBezTo>
                  <a:pt x="170086" y="227304"/>
                  <a:pt x="172586" y="228546"/>
                  <a:pt x="175084" y="229788"/>
                </a:cubicBezTo>
                <a:cubicBezTo>
                  <a:pt x="178832" y="232272"/>
                  <a:pt x="181330" y="234755"/>
                  <a:pt x="185078" y="237239"/>
                </a:cubicBezTo>
                <a:cubicBezTo>
                  <a:pt x="185078" y="237239"/>
                  <a:pt x="186328" y="238481"/>
                  <a:pt x="187578" y="238481"/>
                </a:cubicBezTo>
                <a:cubicBezTo>
                  <a:pt x="188826" y="238481"/>
                  <a:pt x="188826" y="237239"/>
                  <a:pt x="190076" y="239723"/>
                </a:cubicBezTo>
                <a:cubicBezTo>
                  <a:pt x="193824" y="237239"/>
                  <a:pt x="193824" y="235997"/>
                  <a:pt x="195074" y="234755"/>
                </a:cubicBezTo>
                <a:cubicBezTo>
                  <a:pt x="197572" y="233514"/>
                  <a:pt x="198822" y="232272"/>
                  <a:pt x="201320" y="232272"/>
                </a:cubicBezTo>
                <a:lnTo>
                  <a:pt x="202570" y="232272"/>
                </a:lnTo>
                <a:cubicBezTo>
                  <a:pt x="202570" y="232272"/>
                  <a:pt x="203818" y="233514"/>
                  <a:pt x="205068" y="234755"/>
                </a:cubicBezTo>
                <a:cubicBezTo>
                  <a:pt x="205068" y="234755"/>
                  <a:pt x="205068" y="235997"/>
                  <a:pt x="205068" y="237239"/>
                </a:cubicBezTo>
                <a:lnTo>
                  <a:pt x="206318" y="237239"/>
                </a:lnTo>
                <a:cubicBezTo>
                  <a:pt x="206318" y="235997"/>
                  <a:pt x="206318" y="234755"/>
                  <a:pt x="206318" y="234755"/>
                </a:cubicBezTo>
                <a:cubicBezTo>
                  <a:pt x="207566" y="233514"/>
                  <a:pt x="207566" y="232272"/>
                  <a:pt x="207566" y="232272"/>
                </a:cubicBezTo>
                <a:cubicBezTo>
                  <a:pt x="207566" y="229788"/>
                  <a:pt x="208816" y="227304"/>
                  <a:pt x="211314" y="227304"/>
                </a:cubicBezTo>
                <a:cubicBezTo>
                  <a:pt x="213814" y="227304"/>
                  <a:pt x="213814" y="227304"/>
                  <a:pt x="215062" y="228546"/>
                </a:cubicBezTo>
                <a:cubicBezTo>
                  <a:pt x="215062" y="229788"/>
                  <a:pt x="216312" y="232272"/>
                  <a:pt x="217562" y="232272"/>
                </a:cubicBezTo>
                <a:lnTo>
                  <a:pt x="220060" y="233514"/>
                </a:lnTo>
                <a:cubicBezTo>
                  <a:pt x="221310" y="233514"/>
                  <a:pt x="222558" y="233514"/>
                  <a:pt x="222558" y="233514"/>
                </a:cubicBezTo>
                <a:cubicBezTo>
                  <a:pt x="225058" y="233514"/>
                  <a:pt x="227556" y="232272"/>
                  <a:pt x="227556" y="229788"/>
                </a:cubicBezTo>
                <a:cubicBezTo>
                  <a:pt x="228806" y="227304"/>
                  <a:pt x="228806" y="227304"/>
                  <a:pt x="228806" y="226063"/>
                </a:cubicBezTo>
                <a:lnTo>
                  <a:pt x="228806" y="223579"/>
                </a:lnTo>
                <a:cubicBezTo>
                  <a:pt x="228806" y="221095"/>
                  <a:pt x="228806" y="218612"/>
                  <a:pt x="230054" y="217370"/>
                </a:cubicBezTo>
                <a:cubicBezTo>
                  <a:pt x="232554" y="216128"/>
                  <a:pt x="236302" y="217370"/>
                  <a:pt x="238800" y="218612"/>
                </a:cubicBezTo>
                <a:cubicBezTo>
                  <a:pt x="240050" y="218612"/>
                  <a:pt x="241298" y="218612"/>
                  <a:pt x="241298" y="218612"/>
                </a:cubicBezTo>
                <a:cubicBezTo>
                  <a:pt x="243798" y="214886"/>
                  <a:pt x="245046" y="212402"/>
                  <a:pt x="245046" y="208677"/>
                </a:cubicBezTo>
                <a:cubicBezTo>
                  <a:pt x="246296" y="206193"/>
                  <a:pt x="246296" y="202468"/>
                  <a:pt x="246296" y="199984"/>
                </a:cubicBezTo>
                <a:cubicBezTo>
                  <a:pt x="246296" y="198742"/>
                  <a:pt x="246296" y="197501"/>
                  <a:pt x="246296" y="197501"/>
                </a:cubicBezTo>
                <a:cubicBezTo>
                  <a:pt x="245046" y="197501"/>
                  <a:pt x="245046" y="196259"/>
                  <a:pt x="245046" y="195017"/>
                </a:cubicBezTo>
                <a:cubicBezTo>
                  <a:pt x="243798" y="193775"/>
                  <a:pt x="242548" y="193775"/>
                  <a:pt x="242548" y="197501"/>
                </a:cubicBezTo>
                <a:cubicBezTo>
                  <a:pt x="241298" y="197501"/>
                  <a:pt x="242548" y="198742"/>
                  <a:pt x="242548" y="199984"/>
                </a:cubicBezTo>
                <a:cubicBezTo>
                  <a:pt x="242548" y="201226"/>
                  <a:pt x="242548" y="202468"/>
                  <a:pt x="241298" y="204952"/>
                </a:cubicBezTo>
                <a:cubicBezTo>
                  <a:pt x="241298" y="208677"/>
                  <a:pt x="237550" y="211161"/>
                  <a:pt x="233802" y="213644"/>
                </a:cubicBezTo>
                <a:cubicBezTo>
                  <a:pt x="231304" y="213644"/>
                  <a:pt x="230054" y="213644"/>
                  <a:pt x="228806" y="213644"/>
                </a:cubicBezTo>
                <a:cubicBezTo>
                  <a:pt x="225058" y="213644"/>
                  <a:pt x="225058" y="213644"/>
                  <a:pt x="226306" y="214886"/>
                </a:cubicBezTo>
                <a:cubicBezTo>
                  <a:pt x="227556" y="214886"/>
                  <a:pt x="227556" y="216128"/>
                  <a:pt x="227556" y="216128"/>
                </a:cubicBezTo>
                <a:lnTo>
                  <a:pt x="225058" y="218612"/>
                </a:lnTo>
                <a:cubicBezTo>
                  <a:pt x="225058" y="218612"/>
                  <a:pt x="223808" y="221095"/>
                  <a:pt x="223808" y="222337"/>
                </a:cubicBezTo>
                <a:cubicBezTo>
                  <a:pt x="223808" y="223579"/>
                  <a:pt x="222558" y="223579"/>
                  <a:pt x="222558" y="223579"/>
                </a:cubicBezTo>
                <a:cubicBezTo>
                  <a:pt x="222558" y="224821"/>
                  <a:pt x="221310" y="224821"/>
                  <a:pt x="220060" y="223579"/>
                </a:cubicBezTo>
                <a:cubicBezTo>
                  <a:pt x="220060" y="221095"/>
                  <a:pt x="220060" y="218612"/>
                  <a:pt x="218810" y="217370"/>
                </a:cubicBezTo>
                <a:cubicBezTo>
                  <a:pt x="218810" y="216128"/>
                  <a:pt x="218810" y="216128"/>
                  <a:pt x="216312" y="213644"/>
                </a:cubicBezTo>
                <a:cubicBezTo>
                  <a:pt x="216312" y="212402"/>
                  <a:pt x="215062" y="211161"/>
                  <a:pt x="215062" y="211161"/>
                </a:cubicBezTo>
                <a:cubicBezTo>
                  <a:pt x="212564" y="206193"/>
                  <a:pt x="211314" y="206193"/>
                  <a:pt x="211314" y="204952"/>
                </a:cubicBezTo>
                <a:cubicBezTo>
                  <a:pt x="211314" y="203710"/>
                  <a:pt x="211314" y="201226"/>
                  <a:pt x="211314" y="199984"/>
                </a:cubicBezTo>
                <a:cubicBezTo>
                  <a:pt x="211314" y="198742"/>
                  <a:pt x="211314" y="197501"/>
                  <a:pt x="212564" y="196259"/>
                </a:cubicBezTo>
                <a:cubicBezTo>
                  <a:pt x="212564" y="193775"/>
                  <a:pt x="213814" y="193775"/>
                  <a:pt x="213814" y="193775"/>
                </a:cubicBezTo>
                <a:cubicBezTo>
                  <a:pt x="215062" y="192533"/>
                  <a:pt x="215062" y="192533"/>
                  <a:pt x="213814" y="191291"/>
                </a:cubicBezTo>
                <a:cubicBezTo>
                  <a:pt x="213814" y="191291"/>
                  <a:pt x="211314" y="191291"/>
                  <a:pt x="211314" y="192533"/>
                </a:cubicBezTo>
                <a:cubicBezTo>
                  <a:pt x="208816" y="192533"/>
                  <a:pt x="208816" y="193775"/>
                  <a:pt x="207566" y="196259"/>
                </a:cubicBezTo>
                <a:cubicBezTo>
                  <a:pt x="206318" y="198742"/>
                  <a:pt x="203818" y="199984"/>
                  <a:pt x="201320" y="199984"/>
                </a:cubicBezTo>
                <a:lnTo>
                  <a:pt x="197572" y="199984"/>
                </a:lnTo>
                <a:cubicBezTo>
                  <a:pt x="196322" y="199984"/>
                  <a:pt x="196322" y="199984"/>
                  <a:pt x="195074" y="199984"/>
                </a:cubicBezTo>
                <a:cubicBezTo>
                  <a:pt x="193824" y="198742"/>
                  <a:pt x="193824" y="197501"/>
                  <a:pt x="192574" y="193775"/>
                </a:cubicBezTo>
                <a:cubicBezTo>
                  <a:pt x="191326" y="191291"/>
                  <a:pt x="187578" y="191291"/>
                  <a:pt x="185078" y="188808"/>
                </a:cubicBezTo>
                <a:cubicBezTo>
                  <a:pt x="183830" y="188808"/>
                  <a:pt x="183830" y="186324"/>
                  <a:pt x="181330" y="185082"/>
                </a:cubicBezTo>
                <a:cubicBezTo>
                  <a:pt x="181330" y="185082"/>
                  <a:pt x="181330" y="185082"/>
                  <a:pt x="180082" y="185082"/>
                </a:cubicBezTo>
                <a:cubicBezTo>
                  <a:pt x="178832" y="185082"/>
                  <a:pt x="176334" y="186324"/>
                  <a:pt x="175084" y="185082"/>
                </a:cubicBezTo>
                <a:cubicBezTo>
                  <a:pt x="175084" y="185082"/>
                  <a:pt x="176334" y="182599"/>
                  <a:pt x="175084" y="182599"/>
                </a:cubicBezTo>
                <a:cubicBezTo>
                  <a:pt x="173834" y="181357"/>
                  <a:pt x="173834" y="182599"/>
                  <a:pt x="172586" y="182599"/>
                </a:cubicBezTo>
                <a:close/>
                <a:moveTo>
                  <a:pt x="191326" y="167697"/>
                </a:moveTo>
                <a:cubicBezTo>
                  <a:pt x="191326" y="167697"/>
                  <a:pt x="191326" y="167697"/>
                  <a:pt x="188826" y="171422"/>
                </a:cubicBezTo>
                <a:cubicBezTo>
                  <a:pt x="188826" y="172664"/>
                  <a:pt x="188826" y="172664"/>
                  <a:pt x="188826" y="172664"/>
                </a:cubicBezTo>
                <a:cubicBezTo>
                  <a:pt x="188826" y="175148"/>
                  <a:pt x="188826" y="173906"/>
                  <a:pt x="190076" y="173906"/>
                </a:cubicBezTo>
                <a:lnTo>
                  <a:pt x="192574" y="173906"/>
                </a:lnTo>
                <a:cubicBezTo>
                  <a:pt x="193824" y="173906"/>
                  <a:pt x="193824" y="173906"/>
                  <a:pt x="193824" y="172664"/>
                </a:cubicBezTo>
                <a:cubicBezTo>
                  <a:pt x="195074" y="171422"/>
                  <a:pt x="195074" y="168938"/>
                  <a:pt x="193824" y="167697"/>
                </a:cubicBezTo>
                <a:cubicBezTo>
                  <a:pt x="193824" y="167697"/>
                  <a:pt x="192574" y="166455"/>
                  <a:pt x="191326" y="167697"/>
                </a:cubicBezTo>
                <a:close/>
                <a:moveTo>
                  <a:pt x="205068" y="145344"/>
                </a:moveTo>
                <a:cubicBezTo>
                  <a:pt x="203818" y="145344"/>
                  <a:pt x="202570" y="146586"/>
                  <a:pt x="201320" y="147827"/>
                </a:cubicBezTo>
                <a:lnTo>
                  <a:pt x="200070" y="147827"/>
                </a:lnTo>
                <a:cubicBezTo>
                  <a:pt x="198822" y="147827"/>
                  <a:pt x="197572" y="149069"/>
                  <a:pt x="197572" y="149069"/>
                </a:cubicBezTo>
                <a:cubicBezTo>
                  <a:pt x="198822" y="150311"/>
                  <a:pt x="200070" y="150311"/>
                  <a:pt x="200070" y="150311"/>
                </a:cubicBezTo>
                <a:cubicBezTo>
                  <a:pt x="201320" y="151553"/>
                  <a:pt x="201320" y="150311"/>
                  <a:pt x="202570" y="150311"/>
                </a:cubicBezTo>
                <a:cubicBezTo>
                  <a:pt x="202570" y="149069"/>
                  <a:pt x="205068" y="149069"/>
                  <a:pt x="205068" y="147827"/>
                </a:cubicBezTo>
                <a:cubicBezTo>
                  <a:pt x="206318" y="147827"/>
                  <a:pt x="206318" y="147827"/>
                  <a:pt x="206318" y="147827"/>
                </a:cubicBezTo>
                <a:cubicBezTo>
                  <a:pt x="206318" y="146586"/>
                  <a:pt x="206318" y="145344"/>
                  <a:pt x="205068" y="145344"/>
                </a:cubicBezTo>
                <a:close/>
                <a:moveTo>
                  <a:pt x="195074" y="135409"/>
                </a:moveTo>
                <a:cubicBezTo>
                  <a:pt x="197572" y="134167"/>
                  <a:pt x="201320" y="134167"/>
                  <a:pt x="202570" y="135409"/>
                </a:cubicBezTo>
                <a:cubicBezTo>
                  <a:pt x="205068" y="135409"/>
                  <a:pt x="208816" y="135409"/>
                  <a:pt x="211314" y="136651"/>
                </a:cubicBezTo>
                <a:cubicBezTo>
                  <a:pt x="211314" y="137893"/>
                  <a:pt x="215062" y="137893"/>
                  <a:pt x="215062" y="140376"/>
                </a:cubicBezTo>
                <a:cubicBezTo>
                  <a:pt x="215062" y="141618"/>
                  <a:pt x="215062" y="141618"/>
                  <a:pt x="213814" y="142860"/>
                </a:cubicBezTo>
                <a:cubicBezTo>
                  <a:pt x="212564" y="142860"/>
                  <a:pt x="211314" y="144102"/>
                  <a:pt x="211314" y="144102"/>
                </a:cubicBezTo>
                <a:cubicBezTo>
                  <a:pt x="211314" y="147827"/>
                  <a:pt x="215062" y="147827"/>
                  <a:pt x="216312" y="147827"/>
                </a:cubicBezTo>
                <a:cubicBezTo>
                  <a:pt x="216312" y="147827"/>
                  <a:pt x="218810" y="146586"/>
                  <a:pt x="220060" y="146586"/>
                </a:cubicBezTo>
                <a:cubicBezTo>
                  <a:pt x="221310" y="146586"/>
                  <a:pt x="222558" y="147827"/>
                  <a:pt x="222558" y="149069"/>
                </a:cubicBezTo>
                <a:cubicBezTo>
                  <a:pt x="221310" y="150311"/>
                  <a:pt x="221310" y="150311"/>
                  <a:pt x="220060" y="150311"/>
                </a:cubicBezTo>
                <a:cubicBezTo>
                  <a:pt x="218810" y="150311"/>
                  <a:pt x="218810" y="151553"/>
                  <a:pt x="216312" y="151553"/>
                </a:cubicBezTo>
                <a:cubicBezTo>
                  <a:pt x="216312" y="152795"/>
                  <a:pt x="215062" y="151553"/>
                  <a:pt x="213814" y="151553"/>
                </a:cubicBezTo>
                <a:cubicBezTo>
                  <a:pt x="212564" y="152795"/>
                  <a:pt x="212564" y="152795"/>
                  <a:pt x="210066" y="152795"/>
                </a:cubicBezTo>
                <a:cubicBezTo>
                  <a:pt x="208816" y="154037"/>
                  <a:pt x="206318" y="154037"/>
                  <a:pt x="203818" y="155278"/>
                </a:cubicBezTo>
                <a:cubicBezTo>
                  <a:pt x="201320" y="157762"/>
                  <a:pt x="202570" y="160246"/>
                  <a:pt x="206318" y="159004"/>
                </a:cubicBezTo>
                <a:cubicBezTo>
                  <a:pt x="207566" y="157762"/>
                  <a:pt x="207566" y="157762"/>
                  <a:pt x="208816" y="157762"/>
                </a:cubicBezTo>
                <a:cubicBezTo>
                  <a:pt x="211314" y="156520"/>
                  <a:pt x="213814" y="156520"/>
                  <a:pt x="215062" y="155278"/>
                </a:cubicBezTo>
                <a:cubicBezTo>
                  <a:pt x="216312" y="155278"/>
                  <a:pt x="216312" y="155278"/>
                  <a:pt x="218810" y="155278"/>
                </a:cubicBezTo>
                <a:cubicBezTo>
                  <a:pt x="220060" y="154037"/>
                  <a:pt x="222558" y="152795"/>
                  <a:pt x="222558" y="154037"/>
                </a:cubicBezTo>
                <a:cubicBezTo>
                  <a:pt x="225058" y="155278"/>
                  <a:pt x="225058" y="157762"/>
                  <a:pt x="222558" y="160246"/>
                </a:cubicBezTo>
                <a:cubicBezTo>
                  <a:pt x="221310" y="161488"/>
                  <a:pt x="220060" y="161488"/>
                  <a:pt x="218810" y="162729"/>
                </a:cubicBezTo>
                <a:cubicBezTo>
                  <a:pt x="217562" y="162729"/>
                  <a:pt x="216312" y="162729"/>
                  <a:pt x="216312" y="162729"/>
                </a:cubicBezTo>
                <a:cubicBezTo>
                  <a:pt x="216312" y="165213"/>
                  <a:pt x="215062" y="165213"/>
                  <a:pt x="215062" y="166455"/>
                </a:cubicBezTo>
                <a:lnTo>
                  <a:pt x="215062" y="171422"/>
                </a:lnTo>
                <a:lnTo>
                  <a:pt x="216312" y="172664"/>
                </a:lnTo>
                <a:cubicBezTo>
                  <a:pt x="217562" y="175148"/>
                  <a:pt x="220060" y="177631"/>
                  <a:pt x="222558" y="178873"/>
                </a:cubicBezTo>
                <a:cubicBezTo>
                  <a:pt x="223808" y="180115"/>
                  <a:pt x="225058" y="180115"/>
                  <a:pt x="227556" y="180115"/>
                </a:cubicBezTo>
                <a:cubicBezTo>
                  <a:pt x="228806" y="180115"/>
                  <a:pt x="228806" y="180115"/>
                  <a:pt x="230054" y="180115"/>
                </a:cubicBezTo>
                <a:cubicBezTo>
                  <a:pt x="232554" y="178873"/>
                  <a:pt x="235052" y="177631"/>
                  <a:pt x="236302" y="177631"/>
                </a:cubicBezTo>
                <a:cubicBezTo>
                  <a:pt x="236302" y="177631"/>
                  <a:pt x="236302" y="178873"/>
                  <a:pt x="237550" y="178873"/>
                </a:cubicBezTo>
                <a:cubicBezTo>
                  <a:pt x="238800" y="178873"/>
                  <a:pt x="238800" y="180115"/>
                  <a:pt x="238800" y="180115"/>
                </a:cubicBezTo>
                <a:cubicBezTo>
                  <a:pt x="241298" y="181357"/>
                  <a:pt x="241298" y="182599"/>
                  <a:pt x="241298" y="183840"/>
                </a:cubicBezTo>
                <a:lnTo>
                  <a:pt x="241298" y="186324"/>
                </a:lnTo>
                <a:cubicBezTo>
                  <a:pt x="241298" y="188808"/>
                  <a:pt x="242548" y="188808"/>
                  <a:pt x="243798" y="188808"/>
                </a:cubicBezTo>
                <a:cubicBezTo>
                  <a:pt x="245046" y="187566"/>
                  <a:pt x="245046" y="186324"/>
                  <a:pt x="245046" y="185082"/>
                </a:cubicBezTo>
                <a:cubicBezTo>
                  <a:pt x="245046" y="182599"/>
                  <a:pt x="245046" y="181357"/>
                  <a:pt x="246296" y="180115"/>
                </a:cubicBezTo>
                <a:cubicBezTo>
                  <a:pt x="247546" y="178873"/>
                  <a:pt x="248794" y="178873"/>
                  <a:pt x="251294" y="178873"/>
                </a:cubicBezTo>
                <a:cubicBezTo>
                  <a:pt x="255042" y="180115"/>
                  <a:pt x="257540" y="181357"/>
                  <a:pt x="260038" y="182599"/>
                </a:cubicBezTo>
                <a:cubicBezTo>
                  <a:pt x="265036" y="183840"/>
                  <a:pt x="268784" y="186324"/>
                  <a:pt x="273780" y="190050"/>
                </a:cubicBezTo>
                <a:cubicBezTo>
                  <a:pt x="275030" y="191291"/>
                  <a:pt x="276280" y="192533"/>
                  <a:pt x="278778" y="192533"/>
                </a:cubicBezTo>
                <a:cubicBezTo>
                  <a:pt x="281276" y="195017"/>
                  <a:pt x="285024" y="197501"/>
                  <a:pt x="288772" y="198742"/>
                </a:cubicBezTo>
                <a:cubicBezTo>
                  <a:pt x="290022" y="198742"/>
                  <a:pt x="291272" y="199984"/>
                  <a:pt x="292520" y="201226"/>
                </a:cubicBezTo>
                <a:cubicBezTo>
                  <a:pt x="292520" y="202468"/>
                  <a:pt x="293770" y="202468"/>
                  <a:pt x="293770" y="202468"/>
                </a:cubicBezTo>
                <a:cubicBezTo>
                  <a:pt x="295020" y="203710"/>
                  <a:pt x="295020" y="204952"/>
                  <a:pt x="295020" y="204952"/>
                </a:cubicBezTo>
                <a:cubicBezTo>
                  <a:pt x="295020" y="208677"/>
                  <a:pt x="293770" y="208677"/>
                  <a:pt x="290022" y="209919"/>
                </a:cubicBezTo>
                <a:cubicBezTo>
                  <a:pt x="288772" y="209919"/>
                  <a:pt x="287524" y="209919"/>
                  <a:pt x="286274" y="211161"/>
                </a:cubicBezTo>
                <a:cubicBezTo>
                  <a:pt x="283776" y="211161"/>
                  <a:pt x="283776" y="211161"/>
                  <a:pt x="282526" y="212402"/>
                </a:cubicBezTo>
                <a:cubicBezTo>
                  <a:pt x="281276" y="212402"/>
                  <a:pt x="281276" y="213644"/>
                  <a:pt x="280028" y="214886"/>
                </a:cubicBezTo>
                <a:cubicBezTo>
                  <a:pt x="278778" y="217370"/>
                  <a:pt x="277528" y="218612"/>
                  <a:pt x="276280" y="218612"/>
                </a:cubicBezTo>
                <a:cubicBezTo>
                  <a:pt x="273780" y="219853"/>
                  <a:pt x="272532" y="219853"/>
                  <a:pt x="270032" y="218612"/>
                </a:cubicBezTo>
                <a:cubicBezTo>
                  <a:pt x="267534" y="217370"/>
                  <a:pt x="263786" y="216128"/>
                  <a:pt x="263786" y="212402"/>
                </a:cubicBezTo>
                <a:lnTo>
                  <a:pt x="262538" y="211161"/>
                </a:lnTo>
                <a:cubicBezTo>
                  <a:pt x="261288" y="207435"/>
                  <a:pt x="258790" y="207435"/>
                  <a:pt x="260038" y="211161"/>
                </a:cubicBezTo>
                <a:cubicBezTo>
                  <a:pt x="260038" y="212402"/>
                  <a:pt x="261288" y="213644"/>
                  <a:pt x="261288" y="214886"/>
                </a:cubicBezTo>
                <a:lnTo>
                  <a:pt x="261288" y="216128"/>
                </a:lnTo>
                <a:cubicBezTo>
                  <a:pt x="261288" y="217370"/>
                  <a:pt x="262538" y="218612"/>
                  <a:pt x="262538" y="218612"/>
                </a:cubicBezTo>
                <a:cubicBezTo>
                  <a:pt x="262538" y="219853"/>
                  <a:pt x="262538" y="221095"/>
                  <a:pt x="263786" y="222337"/>
                </a:cubicBezTo>
                <a:cubicBezTo>
                  <a:pt x="263786" y="223579"/>
                  <a:pt x="263786" y="222337"/>
                  <a:pt x="266286" y="222337"/>
                </a:cubicBezTo>
                <a:cubicBezTo>
                  <a:pt x="267534" y="223579"/>
                  <a:pt x="268784" y="223579"/>
                  <a:pt x="270032" y="226063"/>
                </a:cubicBezTo>
                <a:cubicBezTo>
                  <a:pt x="270032" y="227304"/>
                  <a:pt x="270032" y="227304"/>
                  <a:pt x="267534" y="229788"/>
                </a:cubicBezTo>
                <a:cubicBezTo>
                  <a:pt x="266286" y="229788"/>
                  <a:pt x="266286" y="229788"/>
                  <a:pt x="263786" y="229788"/>
                </a:cubicBezTo>
                <a:cubicBezTo>
                  <a:pt x="261288" y="231030"/>
                  <a:pt x="258790" y="233514"/>
                  <a:pt x="255042" y="234755"/>
                </a:cubicBezTo>
                <a:cubicBezTo>
                  <a:pt x="255042" y="234755"/>
                  <a:pt x="255042" y="234755"/>
                  <a:pt x="253792" y="234755"/>
                </a:cubicBezTo>
                <a:cubicBezTo>
                  <a:pt x="252542" y="234755"/>
                  <a:pt x="252542" y="234755"/>
                  <a:pt x="251294" y="235997"/>
                </a:cubicBezTo>
                <a:cubicBezTo>
                  <a:pt x="250044" y="237239"/>
                  <a:pt x="248794" y="237239"/>
                  <a:pt x="247546" y="237239"/>
                </a:cubicBezTo>
                <a:cubicBezTo>
                  <a:pt x="246296" y="237239"/>
                  <a:pt x="245046" y="235997"/>
                  <a:pt x="243798" y="237239"/>
                </a:cubicBezTo>
                <a:cubicBezTo>
                  <a:pt x="243798" y="237239"/>
                  <a:pt x="243798" y="237239"/>
                  <a:pt x="243798" y="238481"/>
                </a:cubicBezTo>
                <a:cubicBezTo>
                  <a:pt x="243798" y="240965"/>
                  <a:pt x="243798" y="244690"/>
                  <a:pt x="243798" y="247174"/>
                </a:cubicBezTo>
                <a:cubicBezTo>
                  <a:pt x="245046" y="248416"/>
                  <a:pt x="243798" y="249657"/>
                  <a:pt x="245046" y="250899"/>
                </a:cubicBezTo>
                <a:cubicBezTo>
                  <a:pt x="246296" y="253383"/>
                  <a:pt x="247546" y="255866"/>
                  <a:pt x="248794" y="258350"/>
                </a:cubicBezTo>
                <a:cubicBezTo>
                  <a:pt x="248794" y="260834"/>
                  <a:pt x="250044" y="263317"/>
                  <a:pt x="251294" y="264559"/>
                </a:cubicBezTo>
                <a:cubicBezTo>
                  <a:pt x="252542" y="265801"/>
                  <a:pt x="252542" y="264559"/>
                  <a:pt x="253792" y="264559"/>
                </a:cubicBezTo>
                <a:cubicBezTo>
                  <a:pt x="256290" y="260834"/>
                  <a:pt x="260038" y="259592"/>
                  <a:pt x="263786" y="257108"/>
                </a:cubicBezTo>
                <a:cubicBezTo>
                  <a:pt x="266286" y="257108"/>
                  <a:pt x="270032" y="257108"/>
                  <a:pt x="272532" y="257108"/>
                </a:cubicBezTo>
                <a:cubicBezTo>
                  <a:pt x="275030" y="257108"/>
                  <a:pt x="276280" y="259592"/>
                  <a:pt x="278778" y="259592"/>
                </a:cubicBezTo>
                <a:cubicBezTo>
                  <a:pt x="280028" y="260834"/>
                  <a:pt x="281276" y="260834"/>
                  <a:pt x="282526" y="259592"/>
                </a:cubicBezTo>
                <a:cubicBezTo>
                  <a:pt x="283776" y="257108"/>
                  <a:pt x="283776" y="255866"/>
                  <a:pt x="283776" y="253383"/>
                </a:cubicBezTo>
                <a:cubicBezTo>
                  <a:pt x="283776" y="250899"/>
                  <a:pt x="286274" y="250899"/>
                  <a:pt x="287524" y="249657"/>
                </a:cubicBezTo>
                <a:cubicBezTo>
                  <a:pt x="288772" y="249657"/>
                  <a:pt x="290022" y="249657"/>
                  <a:pt x="291272" y="249657"/>
                </a:cubicBezTo>
                <a:cubicBezTo>
                  <a:pt x="292520" y="249657"/>
                  <a:pt x="292520" y="249657"/>
                  <a:pt x="292520" y="250899"/>
                </a:cubicBezTo>
                <a:cubicBezTo>
                  <a:pt x="293770" y="252141"/>
                  <a:pt x="293770" y="253383"/>
                  <a:pt x="292520" y="255866"/>
                </a:cubicBezTo>
                <a:cubicBezTo>
                  <a:pt x="292520" y="257108"/>
                  <a:pt x="290022" y="257108"/>
                  <a:pt x="290022" y="257108"/>
                </a:cubicBezTo>
                <a:cubicBezTo>
                  <a:pt x="288772" y="259592"/>
                  <a:pt x="288772" y="259592"/>
                  <a:pt x="288772" y="260834"/>
                </a:cubicBezTo>
                <a:lnTo>
                  <a:pt x="288772" y="262076"/>
                </a:lnTo>
                <a:cubicBezTo>
                  <a:pt x="288772" y="264559"/>
                  <a:pt x="291272" y="265801"/>
                  <a:pt x="292520" y="267043"/>
                </a:cubicBezTo>
                <a:cubicBezTo>
                  <a:pt x="292520" y="268285"/>
                  <a:pt x="292520" y="269527"/>
                  <a:pt x="292520" y="270768"/>
                </a:cubicBezTo>
                <a:cubicBezTo>
                  <a:pt x="291272" y="273252"/>
                  <a:pt x="290022" y="276978"/>
                  <a:pt x="291272" y="279461"/>
                </a:cubicBezTo>
                <a:cubicBezTo>
                  <a:pt x="292520" y="281945"/>
                  <a:pt x="293770" y="284429"/>
                  <a:pt x="293770" y="286912"/>
                </a:cubicBezTo>
                <a:cubicBezTo>
                  <a:pt x="295020" y="288154"/>
                  <a:pt x="295020" y="290638"/>
                  <a:pt x="293770" y="290638"/>
                </a:cubicBezTo>
                <a:cubicBezTo>
                  <a:pt x="292520" y="291880"/>
                  <a:pt x="292520" y="291880"/>
                  <a:pt x="291272" y="291880"/>
                </a:cubicBezTo>
                <a:cubicBezTo>
                  <a:pt x="283776" y="291880"/>
                  <a:pt x="276280" y="291880"/>
                  <a:pt x="270032" y="293121"/>
                </a:cubicBezTo>
                <a:cubicBezTo>
                  <a:pt x="267534" y="293121"/>
                  <a:pt x="266286" y="293121"/>
                  <a:pt x="265036" y="293121"/>
                </a:cubicBezTo>
                <a:cubicBezTo>
                  <a:pt x="263786" y="294363"/>
                  <a:pt x="261288" y="293121"/>
                  <a:pt x="260038" y="294363"/>
                </a:cubicBezTo>
                <a:cubicBezTo>
                  <a:pt x="256290" y="294363"/>
                  <a:pt x="253792" y="296847"/>
                  <a:pt x="251294" y="298089"/>
                </a:cubicBezTo>
                <a:cubicBezTo>
                  <a:pt x="250044" y="299330"/>
                  <a:pt x="247546" y="300572"/>
                  <a:pt x="245046" y="300572"/>
                </a:cubicBezTo>
                <a:cubicBezTo>
                  <a:pt x="243798" y="301814"/>
                  <a:pt x="243798" y="301814"/>
                  <a:pt x="242548" y="301814"/>
                </a:cubicBezTo>
                <a:cubicBezTo>
                  <a:pt x="241298" y="303056"/>
                  <a:pt x="238800" y="304298"/>
                  <a:pt x="236302" y="305540"/>
                </a:cubicBezTo>
                <a:cubicBezTo>
                  <a:pt x="235052" y="308023"/>
                  <a:pt x="235052" y="308023"/>
                  <a:pt x="232554" y="308023"/>
                </a:cubicBezTo>
                <a:cubicBezTo>
                  <a:pt x="230054" y="309265"/>
                  <a:pt x="228806" y="308023"/>
                  <a:pt x="228806" y="306781"/>
                </a:cubicBezTo>
                <a:cubicBezTo>
                  <a:pt x="227556" y="304298"/>
                  <a:pt x="227556" y="301814"/>
                  <a:pt x="227556" y="300572"/>
                </a:cubicBezTo>
                <a:cubicBezTo>
                  <a:pt x="227556" y="299330"/>
                  <a:pt x="228806" y="298089"/>
                  <a:pt x="228806" y="298089"/>
                </a:cubicBezTo>
                <a:cubicBezTo>
                  <a:pt x="230054" y="295605"/>
                  <a:pt x="231304" y="294363"/>
                  <a:pt x="233802" y="293121"/>
                </a:cubicBezTo>
                <a:lnTo>
                  <a:pt x="235052" y="293121"/>
                </a:lnTo>
                <a:cubicBezTo>
                  <a:pt x="236302" y="293121"/>
                  <a:pt x="240050" y="291880"/>
                  <a:pt x="241298" y="290638"/>
                </a:cubicBezTo>
                <a:lnTo>
                  <a:pt x="241298" y="288154"/>
                </a:lnTo>
                <a:cubicBezTo>
                  <a:pt x="240050" y="286912"/>
                  <a:pt x="238800" y="286912"/>
                  <a:pt x="236302" y="286912"/>
                </a:cubicBezTo>
                <a:cubicBezTo>
                  <a:pt x="233802" y="285670"/>
                  <a:pt x="231304" y="285670"/>
                  <a:pt x="230054" y="285670"/>
                </a:cubicBezTo>
                <a:lnTo>
                  <a:pt x="228806" y="285670"/>
                </a:lnTo>
                <a:cubicBezTo>
                  <a:pt x="227556" y="285670"/>
                  <a:pt x="226306" y="284429"/>
                  <a:pt x="225058" y="284429"/>
                </a:cubicBezTo>
                <a:cubicBezTo>
                  <a:pt x="223808" y="281945"/>
                  <a:pt x="222558" y="281945"/>
                  <a:pt x="222558" y="280703"/>
                </a:cubicBezTo>
                <a:cubicBezTo>
                  <a:pt x="221310" y="278219"/>
                  <a:pt x="220060" y="275736"/>
                  <a:pt x="221310" y="273252"/>
                </a:cubicBezTo>
                <a:cubicBezTo>
                  <a:pt x="221310" y="272010"/>
                  <a:pt x="221310" y="272010"/>
                  <a:pt x="222558" y="272010"/>
                </a:cubicBezTo>
                <a:cubicBezTo>
                  <a:pt x="222558" y="272010"/>
                  <a:pt x="225058" y="272010"/>
                  <a:pt x="225058" y="270768"/>
                </a:cubicBezTo>
                <a:cubicBezTo>
                  <a:pt x="227556" y="270768"/>
                  <a:pt x="227556" y="270768"/>
                  <a:pt x="228806" y="269527"/>
                </a:cubicBezTo>
                <a:cubicBezTo>
                  <a:pt x="228806" y="268285"/>
                  <a:pt x="230054" y="264559"/>
                  <a:pt x="232554" y="264559"/>
                </a:cubicBezTo>
                <a:lnTo>
                  <a:pt x="235052" y="264559"/>
                </a:lnTo>
                <a:cubicBezTo>
                  <a:pt x="236302" y="264559"/>
                  <a:pt x="238800" y="265801"/>
                  <a:pt x="240050" y="265801"/>
                </a:cubicBezTo>
                <a:cubicBezTo>
                  <a:pt x="241298" y="265801"/>
                  <a:pt x="241298" y="264559"/>
                  <a:pt x="241298" y="264559"/>
                </a:cubicBezTo>
                <a:cubicBezTo>
                  <a:pt x="238800" y="262076"/>
                  <a:pt x="236302" y="259592"/>
                  <a:pt x="235052" y="257108"/>
                </a:cubicBezTo>
                <a:cubicBezTo>
                  <a:pt x="235052" y="257108"/>
                  <a:pt x="235052" y="257108"/>
                  <a:pt x="233802" y="255866"/>
                </a:cubicBezTo>
                <a:lnTo>
                  <a:pt x="233802" y="253383"/>
                </a:lnTo>
                <a:cubicBezTo>
                  <a:pt x="233802" y="250899"/>
                  <a:pt x="233802" y="249657"/>
                  <a:pt x="235052" y="248416"/>
                </a:cubicBezTo>
                <a:cubicBezTo>
                  <a:pt x="235052" y="247174"/>
                  <a:pt x="235052" y="245932"/>
                  <a:pt x="235052" y="245932"/>
                </a:cubicBezTo>
                <a:cubicBezTo>
                  <a:pt x="236302" y="243448"/>
                  <a:pt x="235052" y="240965"/>
                  <a:pt x="235052" y="239723"/>
                </a:cubicBezTo>
                <a:cubicBezTo>
                  <a:pt x="235052" y="239723"/>
                  <a:pt x="235052" y="239723"/>
                  <a:pt x="235052" y="238481"/>
                </a:cubicBezTo>
                <a:cubicBezTo>
                  <a:pt x="233802" y="237239"/>
                  <a:pt x="232554" y="239723"/>
                  <a:pt x="230054" y="240965"/>
                </a:cubicBezTo>
                <a:cubicBezTo>
                  <a:pt x="230054" y="240965"/>
                  <a:pt x="230054" y="240965"/>
                  <a:pt x="228806" y="240965"/>
                </a:cubicBezTo>
                <a:cubicBezTo>
                  <a:pt x="228806" y="240965"/>
                  <a:pt x="226306" y="242206"/>
                  <a:pt x="225058" y="240965"/>
                </a:cubicBezTo>
                <a:cubicBezTo>
                  <a:pt x="222558" y="240965"/>
                  <a:pt x="221310" y="240965"/>
                  <a:pt x="220060" y="240965"/>
                </a:cubicBezTo>
                <a:cubicBezTo>
                  <a:pt x="220060" y="240965"/>
                  <a:pt x="218810" y="242206"/>
                  <a:pt x="220060" y="242206"/>
                </a:cubicBezTo>
                <a:cubicBezTo>
                  <a:pt x="221310" y="243448"/>
                  <a:pt x="222558" y="243448"/>
                  <a:pt x="222558" y="243448"/>
                </a:cubicBezTo>
                <a:cubicBezTo>
                  <a:pt x="225058" y="243448"/>
                  <a:pt x="225058" y="243448"/>
                  <a:pt x="226306" y="243448"/>
                </a:cubicBezTo>
                <a:cubicBezTo>
                  <a:pt x="228806" y="244690"/>
                  <a:pt x="228806" y="245932"/>
                  <a:pt x="228806" y="247174"/>
                </a:cubicBezTo>
                <a:cubicBezTo>
                  <a:pt x="230054" y="249657"/>
                  <a:pt x="230054" y="249657"/>
                  <a:pt x="230054" y="250899"/>
                </a:cubicBezTo>
                <a:cubicBezTo>
                  <a:pt x="231304" y="252141"/>
                  <a:pt x="232554" y="254625"/>
                  <a:pt x="231304" y="255866"/>
                </a:cubicBezTo>
                <a:cubicBezTo>
                  <a:pt x="230054" y="257108"/>
                  <a:pt x="230054" y="257108"/>
                  <a:pt x="230054" y="259592"/>
                </a:cubicBezTo>
                <a:cubicBezTo>
                  <a:pt x="228806" y="260834"/>
                  <a:pt x="227556" y="263317"/>
                  <a:pt x="225058" y="264559"/>
                </a:cubicBezTo>
                <a:cubicBezTo>
                  <a:pt x="215062" y="265801"/>
                  <a:pt x="215062" y="264559"/>
                  <a:pt x="211314" y="264559"/>
                </a:cubicBezTo>
                <a:cubicBezTo>
                  <a:pt x="208816" y="264559"/>
                  <a:pt x="207566" y="263317"/>
                  <a:pt x="207566" y="259592"/>
                </a:cubicBezTo>
                <a:cubicBezTo>
                  <a:pt x="206318" y="257108"/>
                  <a:pt x="207566" y="257108"/>
                  <a:pt x="207566" y="255866"/>
                </a:cubicBezTo>
                <a:cubicBezTo>
                  <a:pt x="206318" y="253383"/>
                  <a:pt x="206318" y="250899"/>
                  <a:pt x="205068" y="249657"/>
                </a:cubicBezTo>
                <a:cubicBezTo>
                  <a:pt x="205068" y="249657"/>
                  <a:pt x="202570" y="247174"/>
                  <a:pt x="201320" y="245932"/>
                </a:cubicBezTo>
                <a:cubicBezTo>
                  <a:pt x="201320" y="244690"/>
                  <a:pt x="201320" y="243448"/>
                  <a:pt x="201320" y="242206"/>
                </a:cubicBezTo>
                <a:cubicBezTo>
                  <a:pt x="201320" y="240965"/>
                  <a:pt x="201320" y="238481"/>
                  <a:pt x="201320" y="238481"/>
                </a:cubicBezTo>
                <a:cubicBezTo>
                  <a:pt x="198822" y="238481"/>
                  <a:pt x="198822" y="240965"/>
                  <a:pt x="198822" y="243448"/>
                </a:cubicBezTo>
                <a:cubicBezTo>
                  <a:pt x="198822" y="245932"/>
                  <a:pt x="200070" y="245932"/>
                  <a:pt x="201320" y="248416"/>
                </a:cubicBezTo>
                <a:cubicBezTo>
                  <a:pt x="201320" y="249657"/>
                  <a:pt x="201320" y="249657"/>
                  <a:pt x="201320" y="249657"/>
                </a:cubicBezTo>
                <a:cubicBezTo>
                  <a:pt x="201320" y="250899"/>
                  <a:pt x="202570" y="250899"/>
                  <a:pt x="202570" y="252141"/>
                </a:cubicBezTo>
                <a:cubicBezTo>
                  <a:pt x="202570" y="254625"/>
                  <a:pt x="202570" y="255866"/>
                  <a:pt x="203818" y="257108"/>
                </a:cubicBezTo>
                <a:cubicBezTo>
                  <a:pt x="205068" y="259592"/>
                  <a:pt x="203818" y="260834"/>
                  <a:pt x="205068" y="263317"/>
                </a:cubicBezTo>
                <a:cubicBezTo>
                  <a:pt x="205068" y="264559"/>
                  <a:pt x="205068" y="267043"/>
                  <a:pt x="205068" y="268285"/>
                </a:cubicBezTo>
                <a:cubicBezTo>
                  <a:pt x="206318" y="270768"/>
                  <a:pt x="206318" y="273252"/>
                  <a:pt x="206318" y="276978"/>
                </a:cubicBezTo>
                <a:cubicBezTo>
                  <a:pt x="207566" y="276978"/>
                  <a:pt x="207566" y="278219"/>
                  <a:pt x="207566" y="279461"/>
                </a:cubicBezTo>
                <a:lnTo>
                  <a:pt x="207566" y="281945"/>
                </a:lnTo>
                <a:cubicBezTo>
                  <a:pt x="208816" y="284429"/>
                  <a:pt x="208816" y="285670"/>
                  <a:pt x="208816" y="288154"/>
                </a:cubicBezTo>
                <a:cubicBezTo>
                  <a:pt x="208816" y="290638"/>
                  <a:pt x="208816" y="291880"/>
                  <a:pt x="210066" y="289396"/>
                </a:cubicBezTo>
                <a:lnTo>
                  <a:pt x="210066" y="284429"/>
                </a:lnTo>
                <a:cubicBezTo>
                  <a:pt x="210066" y="280703"/>
                  <a:pt x="211314" y="283187"/>
                  <a:pt x="213814" y="284429"/>
                </a:cubicBezTo>
                <a:lnTo>
                  <a:pt x="213814" y="286912"/>
                </a:lnTo>
                <a:cubicBezTo>
                  <a:pt x="213814" y="288154"/>
                  <a:pt x="215062" y="290638"/>
                  <a:pt x="215062" y="293121"/>
                </a:cubicBezTo>
                <a:cubicBezTo>
                  <a:pt x="215062" y="294363"/>
                  <a:pt x="215062" y="296847"/>
                  <a:pt x="216312" y="298089"/>
                </a:cubicBezTo>
                <a:cubicBezTo>
                  <a:pt x="216312" y="299330"/>
                  <a:pt x="216312" y="299330"/>
                  <a:pt x="216312" y="299330"/>
                </a:cubicBezTo>
                <a:cubicBezTo>
                  <a:pt x="216312" y="301814"/>
                  <a:pt x="216312" y="304298"/>
                  <a:pt x="217562" y="306781"/>
                </a:cubicBezTo>
                <a:cubicBezTo>
                  <a:pt x="218810" y="306781"/>
                  <a:pt x="218810" y="308023"/>
                  <a:pt x="218810" y="309265"/>
                </a:cubicBezTo>
                <a:cubicBezTo>
                  <a:pt x="218810" y="311749"/>
                  <a:pt x="218810" y="312991"/>
                  <a:pt x="220060" y="315474"/>
                </a:cubicBezTo>
                <a:cubicBezTo>
                  <a:pt x="220060" y="319200"/>
                  <a:pt x="220060" y="322925"/>
                  <a:pt x="221310" y="325409"/>
                </a:cubicBezTo>
                <a:cubicBezTo>
                  <a:pt x="221310" y="325409"/>
                  <a:pt x="221310" y="327893"/>
                  <a:pt x="222558" y="329134"/>
                </a:cubicBezTo>
                <a:cubicBezTo>
                  <a:pt x="222558" y="331618"/>
                  <a:pt x="223808" y="331618"/>
                  <a:pt x="225058" y="331618"/>
                </a:cubicBezTo>
                <a:cubicBezTo>
                  <a:pt x="227556" y="331618"/>
                  <a:pt x="228806" y="330376"/>
                  <a:pt x="228806" y="329134"/>
                </a:cubicBezTo>
                <a:cubicBezTo>
                  <a:pt x="230054" y="325409"/>
                  <a:pt x="230054" y="322925"/>
                  <a:pt x="232554" y="320442"/>
                </a:cubicBezTo>
                <a:lnTo>
                  <a:pt x="233802" y="316716"/>
                </a:lnTo>
                <a:cubicBezTo>
                  <a:pt x="233802" y="312991"/>
                  <a:pt x="236302" y="311749"/>
                  <a:pt x="240050" y="310507"/>
                </a:cubicBezTo>
                <a:cubicBezTo>
                  <a:pt x="242548" y="310507"/>
                  <a:pt x="242548" y="308023"/>
                  <a:pt x="242548" y="306781"/>
                </a:cubicBezTo>
                <a:cubicBezTo>
                  <a:pt x="243798" y="305540"/>
                  <a:pt x="243798" y="304298"/>
                  <a:pt x="245046" y="304298"/>
                </a:cubicBezTo>
                <a:cubicBezTo>
                  <a:pt x="246296" y="303056"/>
                  <a:pt x="247546" y="301814"/>
                  <a:pt x="250044" y="300572"/>
                </a:cubicBezTo>
                <a:cubicBezTo>
                  <a:pt x="250044" y="300572"/>
                  <a:pt x="252542" y="300572"/>
                  <a:pt x="253792" y="300572"/>
                </a:cubicBezTo>
                <a:lnTo>
                  <a:pt x="256290" y="300572"/>
                </a:lnTo>
                <a:cubicBezTo>
                  <a:pt x="258790" y="300572"/>
                  <a:pt x="258790" y="300572"/>
                  <a:pt x="260038" y="300572"/>
                </a:cubicBezTo>
                <a:cubicBezTo>
                  <a:pt x="263786" y="298089"/>
                  <a:pt x="267534" y="299330"/>
                  <a:pt x="272532" y="298089"/>
                </a:cubicBezTo>
                <a:cubicBezTo>
                  <a:pt x="272532" y="298089"/>
                  <a:pt x="273780" y="298089"/>
                  <a:pt x="275030" y="298089"/>
                </a:cubicBezTo>
                <a:cubicBezTo>
                  <a:pt x="276280" y="296847"/>
                  <a:pt x="276280" y="296847"/>
                  <a:pt x="277528" y="296847"/>
                </a:cubicBezTo>
                <a:cubicBezTo>
                  <a:pt x="280028" y="296847"/>
                  <a:pt x="280028" y="296847"/>
                  <a:pt x="287524" y="296847"/>
                </a:cubicBezTo>
                <a:cubicBezTo>
                  <a:pt x="290022" y="296847"/>
                  <a:pt x="291272" y="298089"/>
                  <a:pt x="292520" y="298089"/>
                </a:cubicBezTo>
                <a:cubicBezTo>
                  <a:pt x="292520" y="299330"/>
                  <a:pt x="293770" y="300572"/>
                  <a:pt x="293770" y="300572"/>
                </a:cubicBezTo>
                <a:lnTo>
                  <a:pt x="293770" y="304298"/>
                </a:lnTo>
                <a:cubicBezTo>
                  <a:pt x="293770" y="305540"/>
                  <a:pt x="292520" y="306781"/>
                  <a:pt x="292520" y="306781"/>
                </a:cubicBezTo>
                <a:cubicBezTo>
                  <a:pt x="292520" y="308023"/>
                  <a:pt x="290022" y="309265"/>
                  <a:pt x="290022" y="310507"/>
                </a:cubicBezTo>
                <a:cubicBezTo>
                  <a:pt x="288772" y="311749"/>
                  <a:pt x="292520" y="311749"/>
                  <a:pt x="293770" y="312991"/>
                </a:cubicBezTo>
                <a:cubicBezTo>
                  <a:pt x="296268" y="312991"/>
                  <a:pt x="297518" y="312991"/>
                  <a:pt x="297518" y="314232"/>
                </a:cubicBezTo>
                <a:cubicBezTo>
                  <a:pt x="297518" y="315474"/>
                  <a:pt x="298768" y="315474"/>
                  <a:pt x="300016" y="315474"/>
                </a:cubicBezTo>
                <a:cubicBezTo>
                  <a:pt x="300016" y="315474"/>
                  <a:pt x="300016" y="315474"/>
                  <a:pt x="300016" y="316716"/>
                </a:cubicBezTo>
                <a:lnTo>
                  <a:pt x="300016" y="317958"/>
                </a:lnTo>
                <a:cubicBezTo>
                  <a:pt x="298768" y="321683"/>
                  <a:pt x="295020" y="321683"/>
                  <a:pt x="292520" y="321683"/>
                </a:cubicBezTo>
                <a:cubicBezTo>
                  <a:pt x="290022" y="322925"/>
                  <a:pt x="286274" y="324167"/>
                  <a:pt x="283776" y="324167"/>
                </a:cubicBezTo>
                <a:cubicBezTo>
                  <a:pt x="283776" y="325409"/>
                  <a:pt x="281276" y="324167"/>
                  <a:pt x="281276" y="325409"/>
                </a:cubicBezTo>
                <a:cubicBezTo>
                  <a:pt x="278778" y="325409"/>
                  <a:pt x="276280" y="329134"/>
                  <a:pt x="278778" y="331618"/>
                </a:cubicBezTo>
                <a:cubicBezTo>
                  <a:pt x="280028" y="335344"/>
                  <a:pt x="283776" y="329134"/>
                  <a:pt x="286274" y="327893"/>
                </a:cubicBezTo>
                <a:cubicBezTo>
                  <a:pt x="288772" y="325409"/>
                  <a:pt x="295020" y="322925"/>
                  <a:pt x="297518" y="326651"/>
                </a:cubicBezTo>
                <a:cubicBezTo>
                  <a:pt x="297518" y="327893"/>
                  <a:pt x="297518" y="327893"/>
                  <a:pt x="297518" y="327893"/>
                </a:cubicBezTo>
                <a:lnTo>
                  <a:pt x="297518" y="334102"/>
                </a:lnTo>
                <a:cubicBezTo>
                  <a:pt x="297518" y="334102"/>
                  <a:pt x="297518" y="335344"/>
                  <a:pt x="297518" y="336585"/>
                </a:cubicBezTo>
                <a:lnTo>
                  <a:pt x="297518" y="339069"/>
                </a:lnTo>
                <a:cubicBezTo>
                  <a:pt x="297518" y="339069"/>
                  <a:pt x="295020" y="347762"/>
                  <a:pt x="298768" y="345278"/>
                </a:cubicBezTo>
                <a:cubicBezTo>
                  <a:pt x="300016" y="344036"/>
                  <a:pt x="300016" y="342794"/>
                  <a:pt x="300016" y="341553"/>
                </a:cubicBezTo>
                <a:cubicBezTo>
                  <a:pt x="300016" y="339069"/>
                  <a:pt x="300016" y="337827"/>
                  <a:pt x="300016" y="336585"/>
                </a:cubicBezTo>
                <a:lnTo>
                  <a:pt x="300016" y="334102"/>
                </a:lnTo>
                <a:cubicBezTo>
                  <a:pt x="300016" y="331618"/>
                  <a:pt x="301266" y="329134"/>
                  <a:pt x="302516" y="329134"/>
                </a:cubicBezTo>
                <a:cubicBezTo>
                  <a:pt x="302516" y="329134"/>
                  <a:pt x="303764" y="329134"/>
                  <a:pt x="305014" y="329134"/>
                </a:cubicBezTo>
                <a:cubicBezTo>
                  <a:pt x="307512" y="331618"/>
                  <a:pt x="307512" y="331618"/>
                  <a:pt x="308762" y="334102"/>
                </a:cubicBezTo>
                <a:cubicBezTo>
                  <a:pt x="308762" y="336585"/>
                  <a:pt x="308762" y="337827"/>
                  <a:pt x="308762" y="339069"/>
                </a:cubicBezTo>
                <a:cubicBezTo>
                  <a:pt x="308762" y="340311"/>
                  <a:pt x="307512" y="341553"/>
                  <a:pt x="307512" y="342794"/>
                </a:cubicBezTo>
                <a:cubicBezTo>
                  <a:pt x="307512" y="342794"/>
                  <a:pt x="306264" y="345278"/>
                  <a:pt x="307512" y="345278"/>
                </a:cubicBezTo>
                <a:cubicBezTo>
                  <a:pt x="307512" y="345278"/>
                  <a:pt x="307512" y="345278"/>
                  <a:pt x="308762" y="345278"/>
                </a:cubicBezTo>
                <a:cubicBezTo>
                  <a:pt x="310012" y="342794"/>
                  <a:pt x="311260" y="342794"/>
                  <a:pt x="312510" y="345278"/>
                </a:cubicBezTo>
                <a:lnTo>
                  <a:pt x="313760" y="345278"/>
                </a:lnTo>
                <a:cubicBezTo>
                  <a:pt x="313760" y="346520"/>
                  <a:pt x="313760" y="347762"/>
                  <a:pt x="313760" y="349004"/>
                </a:cubicBezTo>
                <a:cubicBezTo>
                  <a:pt x="313760" y="350245"/>
                  <a:pt x="313760" y="350245"/>
                  <a:pt x="312510" y="350245"/>
                </a:cubicBezTo>
                <a:cubicBezTo>
                  <a:pt x="312510" y="352729"/>
                  <a:pt x="311260" y="352729"/>
                  <a:pt x="308762" y="358938"/>
                </a:cubicBezTo>
                <a:cubicBezTo>
                  <a:pt x="308762" y="360180"/>
                  <a:pt x="307512" y="362664"/>
                  <a:pt x="308762" y="363906"/>
                </a:cubicBezTo>
                <a:cubicBezTo>
                  <a:pt x="310012" y="365147"/>
                  <a:pt x="311260" y="363906"/>
                  <a:pt x="311260" y="362664"/>
                </a:cubicBezTo>
                <a:cubicBezTo>
                  <a:pt x="311260" y="361422"/>
                  <a:pt x="311260" y="361422"/>
                  <a:pt x="312510" y="360180"/>
                </a:cubicBezTo>
                <a:cubicBezTo>
                  <a:pt x="313760" y="358938"/>
                  <a:pt x="312510" y="356455"/>
                  <a:pt x="313760" y="356455"/>
                </a:cubicBezTo>
                <a:cubicBezTo>
                  <a:pt x="317508" y="356455"/>
                  <a:pt x="317508" y="358938"/>
                  <a:pt x="318756" y="360180"/>
                </a:cubicBezTo>
                <a:cubicBezTo>
                  <a:pt x="320006" y="361422"/>
                  <a:pt x="320006" y="363906"/>
                  <a:pt x="320006" y="366389"/>
                </a:cubicBezTo>
                <a:cubicBezTo>
                  <a:pt x="320006" y="367631"/>
                  <a:pt x="318756" y="370115"/>
                  <a:pt x="317508" y="371356"/>
                </a:cubicBezTo>
                <a:cubicBezTo>
                  <a:pt x="317508" y="372598"/>
                  <a:pt x="320006" y="375082"/>
                  <a:pt x="317508" y="377566"/>
                </a:cubicBezTo>
                <a:cubicBezTo>
                  <a:pt x="315008" y="378808"/>
                  <a:pt x="315008" y="380049"/>
                  <a:pt x="315008" y="381291"/>
                </a:cubicBezTo>
                <a:cubicBezTo>
                  <a:pt x="313760" y="385017"/>
                  <a:pt x="315008" y="388742"/>
                  <a:pt x="313760" y="392468"/>
                </a:cubicBezTo>
                <a:cubicBezTo>
                  <a:pt x="312510" y="393709"/>
                  <a:pt x="311260" y="397435"/>
                  <a:pt x="308762" y="399919"/>
                </a:cubicBezTo>
                <a:cubicBezTo>
                  <a:pt x="308762" y="402402"/>
                  <a:pt x="307512" y="406128"/>
                  <a:pt x="307512" y="407370"/>
                </a:cubicBezTo>
                <a:cubicBezTo>
                  <a:pt x="307512" y="408611"/>
                  <a:pt x="307512" y="409853"/>
                  <a:pt x="307512" y="409853"/>
                </a:cubicBezTo>
                <a:cubicBezTo>
                  <a:pt x="306264" y="417304"/>
                  <a:pt x="305014" y="419788"/>
                  <a:pt x="301266" y="424755"/>
                </a:cubicBezTo>
                <a:cubicBezTo>
                  <a:pt x="300016" y="427239"/>
                  <a:pt x="300016" y="428481"/>
                  <a:pt x="298768" y="429722"/>
                </a:cubicBezTo>
                <a:lnTo>
                  <a:pt x="298768" y="430964"/>
                </a:lnTo>
                <a:cubicBezTo>
                  <a:pt x="300016" y="433448"/>
                  <a:pt x="302516" y="430964"/>
                  <a:pt x="303764" y="433448"/>
                </a:cubicBezTo>
                <a:cubicBezTo>
                  <a:pt x="306264" y="433448"/>
                  <a:pt x="306264" y="434690"/>
                  <a:pt x="303764" y="437173"/>
                </a:cubicBezTo>
                <a:cubicBezTo>
                  <a:pt x="303764" y="438415"/>
                  <a:pt x="301266" y="438415"/>
                  <a:pt x="301266" y="440899"/>
                </a:cubicBezTo>
                <a:cubicBezTo>
                  <a:pt x="301266" y="440899"/>
                  <a:pt x="302516" y="440899"/>
                  <a:pt x="303764" y="440899"/>
                </a:cubicBezTo>
                <a:lnTo>
                  <a:pt x="305014" y="440899"/>
                </a:lnTo>
                <a:cubicBezTo>
                  <a:pt x="306264" y="440899"/>
                  <a:pt x="306264" y="442141"/>
                  <a:pt x="306264" y="444624"/>
                </a:cubicBezTo>
                <a:lnTo>
                  <a:pt x="306264" y="448350"/>
                </a:lnTo>
                <a:cubicBezTo>
                  <a:pt x="306264" y="450834"/>
                  <a:pt x="306264" y="454559"/>
                  <a:pt x="308762" y="452075"/>
                </a:cubicBezTo>
                <a:cubicBezTo>
                  <a:pt x="308762" y="449592"/>
                  <a:pt x="307512" y="447108"/>
                  <a:pt x="308762" y="444624"/>
                </a:cubicBezTo>
                <a:lnTo>
                  <a:pt x="310012" y="444624"/>
                </a:lnTo>
                <a:cubicBezTo>
                  <a:pt x="312510" y="444624"/>
                  <a:pt x="313760" y="447108"/>
                  <a:pt x="315008" y="449592"/>
                </a:cubicBezTo>
                <a:cubicBezTo>
                  <a:pt x="315008" y="450834"/>
                  <a:pt x="315008" y="450834"/>
                  <a:pt x="315008" y="452075"/>
                </a:cubicBezTo>
                <a:cubicBezTo>
                  <a:pt x="316258" y="454559"/>
                  <a:pt x="316258" y="457043"/>
                  <a:pt x="316258" y="459526"/>
                </a:cubicBezTo>
                <a:cubicBezTo>
                  <a:pt x="315008" y="462010"/>
                  <a:pt x="313760" y="463252"/>
                  <a:pt x="312510" y="465735"/>
                </a:cubicBezTo>
                <a:cubicBezTo>
                  <a:pt x="311260" y="465735"/>
                  <a:pt x="311260" y="465735"/>
                  <a:pt x="311260" y="466977"/>
                </a:cubicBezTo>
                <a:cubicBezTo>
                  <a:pt x="310012" y="466977"/>
                  <a:pt x="308762" y="466977"/>
                  <a:pt x="308762" y="466977"/>
                </a:cubicBezTo>
                <a:cubicBezTo>
                  <a:pt x="307512" y="466977"/>
                  <a:pt x="306264" y="468219"/>
                  <a:pt x="305014" y="468219"/>
                </a:cubicBezTo>
                <a:lnTo>
                  <a:pt x="302516" y="468219"/>
                </a:lnTo>
                <a:cubicBezTo>
                  <a:pt x="301266" y="468219"/>
                  <a:pt x="300016" y="466977"/>
                  <a:pt x="298768" y="465735"/>
                </a:cubicBezTo>
                <a:cubicBezTo>
                  <a:pt x="297518" y="464494"/>
                  <a:pt x="297518" y="463252"/>
                  <a:pt x="297518" y="462010"/>
                </a:cubicBezTo>
                <a:cubicBezTo>
                  <a:pt x="296268" y="462010"/>
                  <a:pt x="295020" y="460768"/>
                  <a:pt x="295020" y="460768"/>
                </a:cubicBezTo>
                <a:cubicBezTo>
                  <a:pt x="293770" y="460768"/>
                  <a:pt x="292520" y="458284"/>
                  <a:pt x="292520" y="455801"/>
                </a:cubicBezTo>
                <a:cubicBezTo>
                  <a:pt x="292520" y="454559"/>
                  <a:pt x="290022" y="454559"/>
                  <a:pt x="290022" y="453317"/>
                </a:cubicBezTo>
                <a:cubicBezTo>
                  <a:pt x="288772" y="452075"/>
                  <a:pt x="286274" y="449592"/>
                  <a:pt x="286274" y="447108"/>
                </a:cubicBezTo>
                <a:cubicBezTo>
                  <a:pt x="283776" y="444624"/>
                  <a:pt x="283776" y="440899"/>
                  <a:pt x="283776" y="438415"/>
                </a:cubicBezTo>
                <a:cubicBezTo>
                  <a:pt x="283776" y="437173"/>
                  <a:pt x="281276" y="435932"/>
                  <a:pt x="281276" y="435932"/>
                </a:cubicBezTo>
                <a:cubicBezTo>
                  <a:pt x="280028" y="433448"/>
                  <a:pt x="277528" y="432206"/>
                  <a:pt x="276280" y="429722"/>
                </a:cubicBezTo>
                <a:cubicBezTo>
                  <a:pt x="276280" y="427239"/>
                  <a:pt x="275030" y="425997"/>
                  <a:pt x="275030" y="424755"/>
                </a:cubicBezTo>
                <a:cubicBezTo>
                  <a:pt x="275030" y="419788"/>
                  <a:pt x="275030" y="413579"/>
                  <a:pt x="273780" y="408611"/>
                </a:cubicBezTo>
                <a:cubicBezTo>
                  <a:pt x="273780" y="407370"/>
                  <a:pt x="273780" y="407370"/>
                  <a:pt x="273780" y="407370"/>
                </a:cubicBezTo>
                <a:cubicBezTo>
                  <a:pt x="272532" y="404886"/>
                  <a:pt x="272532" y="401160"/>
                  <a:pt x="270032" y="398677"/>
                </a:cubicBezTo>
                <a:cubicBezTo>
                  <a:pt x="270032" y="397435"/>
                  <a:pt x="268784" y="397435"/>
                  <a:pt x="267534" y="396193"/>
                </a:cubicBezTo>
                <a:cubicBezTo>
                  <a:pt x="267534" y="392468"/>
                  <a:pt x="266286" y="391226"/>
                  <a:pt x="265036" y="388742"/>
                </a:cubicBezTo>
                <a:cubicBezTo>
                  <a:pt x="263786" y="388742"/>
                  <a:pt x="263786" y="387500"/>
                  <a:pt x="263786" y="386258"/>
                </a:cubicBezTo>
                <a:cubicBezTo>
                  <a:pt x="261288" y="382533"/>
                  <a:pt x="257540" y="380049"/>
                  <a:pt x="253792" y="376324"/>
                </a:cubicBezTo>
                <a:cubicBezTo>
                  <a:pt x="252542" y="373840"/>
                  <a:pt x="250044" y="370115"/>
                  <a:pt x="248794" y="366389"/>
                </a:cubicBezTo>
                <a:lnTo>
                  <a:pt x="248794" y="365147"/>
                </a:lnTo>
                <a:cubicBezTo>
                  <a:pt x="250044" y="363906"/>
                  <a:pt x="250044" y="362664"/>
                  <a:pt x="251294" y="361422"/>
                </a:cubicBezTo>
                <a:cubicBezTo>
                  <a:pt x="252542" y="361422"/>
                  <a:pt x="251294" y="358938"/>
                  <a:pt x="250044" y="360180"/>
                </a:cubicBezTo>
                <a:cubicBezTo>
                  <a:pt x="248794" y="361422"/>
                  <a:pt x="247546" y="361422"/>
                  <a:pt x="246296" y="362664"/>
                </a:cubicBezTo>
                <a:cubicBezTo>
                  <a:pt x="245046" y="363906"/>
                  <a:pt x="245046" y="363906"/>
                  <a:pt x="245046" y="363906"/>
                </a:cubicBezTo>
                <a:cubicBezTo>
                  <a:pt x="245046" y="366389"/>
                  <a:pt x="246296" y="366389"/>
                  <a:pt x="247546" y="368873"/>
                </a:cubicBezTo>
                <a:cubicBezTo>
                  <a:pt x="247546" y="370115"/>
                  <a:pt x="251294" y="372598"/>
                  <a:pt x="248794" y="375082"/>
                </a:cubicBezTo>
                <a:cubicBezTo>
                  <a:pt x="245046" y="376324"/>
                  <a:pt x="242548" y="373840"/>
                  <a:pt x="240050" y="372598"/>
                </a:cubicBezTo>
                <a:cubicBezTo>
                  <a:pt x="238800" y="370115"/>
                  <a:pt x="237550" y="370115"/>
                  <a:pt x="236302" y="368873"/>
                </a:cubicBezTo>
                <a:cubicBezTo>
                  <a:pt x="236302" y="366389"/>
                  <a:pt x="236302" y="366389"/>
                  <a:pt x="236302" y="366389"/>
                </a:cubicBezTo>
                <a:cubicBezTo>
                  <a:pt x="235052" y="363906"/>
                  <a:pt x="235052" y="363906"/>
                  <a:pt x="235052" y="362664"/>
                </a:cubicBezTo>
                <a:cubicBezTo>
                  <a:pt x="235052" y="361422"/>
                  <a:pt x="236302" y="360180"/>
                  <a:pt x="235052" y="358938"/>
                </a:cubicBezTo>
                <a:cubicBezTo>
                  <a:pt x="235052" y="356455"/>
                  <a:pt x="232554" y="355213"/>
                  <a:pt x="232554" y="352729"/>
                </a:cubicBezTo>
                <a:cubicBezTo>
                  <a:pt x="231304" y="350245"/>
                  <a:pt x="230054" y="349004"/>
                  <a:pt x="230054" y="346520"/>
                </a:cubicBezTo>
                <a:cubicBezTo>
                  <a:pt x="230054" y="345278"/>
                  <a:pt x="230054" y="344036"/>
                  <a:pt x="228806" y="342794"/>
                </a:cubicBezTo>
                <a:cubicBezTo>
                  <a:pt x="228806" y="342794"/>
                  <a:pt x="228806" y="341553"/>
                  <a:pt x="227556" y="340311"/>
                </a:cubicBezTo>
                <a:cubicBezTo>
                  <a:pt x="225058" y="339069"/>
                  <a:pt x="222558" y="339069"/>
                  <a:pt x="222558" y="340311"/>
                </a:cubicBezTo>
                <a:cubicBezTo>
                  <a:pt x="222558" y="341553"/>
                  <a:pt x="223808" y="342794"/>
                  <a:pt x="223808" y="342794"/>
                </a:cubicBezTo>
                <a:cubicBezTo>
                  <a:pt x="225058" y="345278"/>
                  <a:pt x="225058" y="347762"/>
                  <a:pt x="225058" y="349004"/>
                </a:cubicBezTo>
                <a:cubicBezTo>
                  <a:pt x="225058" y="350245"/>
                  <a:pt x="227556" y="350245"/>
                  <a:pt x="227556" y="351487"/>
                </a:cubicBezTo>
                <a:cubicBezTo>
                  <a:pt x="227556" y="352729"/>
                  <a:pt x="227556" y="355213"/>
                  <a:pt x="228806" y="356455"/>
                </a:cubicBezTo>
                <a:lnTo>
                  <a:pt x="230054" y="361422"/>
                </a:lnTo>
                <a:cubicBezTo>
                  <a:pt x="230054" y="361422"/>
                  <a:pt x="230054" y="363906"/>
                  <a:pt x="231304" y="365147"/>
                </a:cubicBezTo>
                <a:cubicBezTo>
                  <a:pt x="232554" y="366389"/>
                  <a:pt x="232554" y="366389"/>
                  <a:pt x="232554" y="367631"/>
                </a:cubicBezTo>
                <a:cubicBezTo>
                  <a:pt x="232554" y="370115"/>
                  <a:pt x="233802" y="370115"/>
                  <a:pt x="235052" y="372598"/>
                </a:cubicBezTo>
                <a:cubicBezTo>
                  <a:pt x="236302" y="372598"/>
                  <a:pt x="236302" y="373840"/>
                  <a:pt x="237550" y="375082"/>
                </a:cubicBezTo>
                <a:cubicBezTo>
                  <a:pt x="238800" y="375082"/>
                  <a:pt x="241298" y="376324"/>
                  <a:pt x="242548" y="376324"/>
                </a:cubicBezTo>
                <a:cubicBezTo>
                  <a:pt x="245046" y="377566"/>
                  <a:pt x="246296" y="377566"/>
                  <a:pt x="247546" y="378808"/>
                </a:cubicBezTo>
                <a:cubicBezTo>
                  <a:pt x="248794" y="380049"/>
                  <a:pt x="250044" y="380049"/>
                  <a:pt x="250044" y="382533"/>
                </a:cubicBezTo>
                <a:cubicBezTo>
                  <a:pt x="251294" y="383775"/>
                  <a:pt x="252542" y="383775"/>
                  <a:pt x="253792" y="386258"/>
                </a:cubicBezTo>
                <a:cubicBezTo>
                  <a:pt x="255042" y="388742"/>
                  <a:pt x="256290" y="388742"/>
                  <a:pt x="258790" y="389984"/>
                </a:cubicBezTo>
                <a:cubicBezTo>
                  <a:pt x="258790" y="392468"/>
                  <a:pt x="260038" y="392468"/>
                  <a:pt x="260038" y="393709"/>
                </a:cubicBezTo>
                <a:cubicBezTo>
                  <a:pt x="261288" y="396193"/>
                  <a:pt x="261288" y="397435"/>
                  <a:pt x="261288" y="399919"/>
                </a:cubicBezTo>
                <a:cubicBezTo>
                  <a:pt x="260038" y="403644"/>
                  <a:pt x="258790" y="407370"/>
                  <a:pt x="261288" y="409853"/>
                </a:cubicBezTo>
                <a:cubicBezTo>
                  <a:pt x="262538" y="413579"/>
                  <a:pt x="263786" y="416062"/>
                  <a:pt x="265036" y="419788"/>
                </a:cubicBezTo>
                <a:cubicBezTo>
                  <a:pt x="266286" y="421030"/>
                  <a:pt x="266286" y="422271"/>
                  <a:pt x="266286" y="423513"/>
                </a:cubicBezTo>
                <a:cubicBezTo>
                  <a:pt x="267534" y="425997"/>
                  <a:pt x="266286" y="428481"/>
                  <a:pt x="267534" y="430964"/>
                </a:cubicBezTo>
                <a:cubicBezTo>
                  <a:pt x="267534" y="433448"/>
                  <a:pt x="267534" y="435932"/>
                  <a:pt x="268784" y="438415"/>
                </a:cubicBezTo>
                <a:cubicBezTo>
                  <a:pt x="270032" y="440899"/>
                  <a:pt x="268784" y="442141"/>
                  <a:pt x="268784" y="444624"/>
                </a:cubicBezTo>
                <a:cubicBezTo>
                  <a:pt x="268784" y="445866"/>
                  <a:pt x="270032" y="447108"/>
                  <a:pt x="270032" y="448350"/>
                </a:cubicBezTo>
                <a:cubicBezTo>
                  <a:pt x="272532" y="452075"/>
                  <a:pt x="275030" y="454559"/>
                  <a:pt x="277528" y="458284"/>
                </a:cubicBezTo>
                <a:cubicBezTo>
                  <a:pt x="278778" y="459526"/>
                  <a:pt x="278778" y="460768"/>
                  <a:pt x="280028" y="460768"/>
                </a:cubicBezTo>
                <a:cubicBezTo>
                  <a:pt x="280028" y="462010"/>
                  <a:pt x="281276" y="463252"/>
                  <a:pt x="281276" y="464494"/>
                </a:cubicBezTo>
                <a:cubicBezTo>
                  <a:pt x="283776" y="466977"/>
                  <a:pt x="285024" y="468219"/>
                  <a:pt x="286274" y="470703"/>
                </a:cubicBezTo>
                <a:cubicBezTo>
                  <a:pt x="287524" y="470703"/>
                  <a:pt x="287524" y="470703"/>
                  <a:pt x="287524" y="471945"/>
                </a:cubicBezTo>
                <a:cubicBezTo>
                  <a:pt x="290022" y="474428"/>
                  <a:pt x="292520" y="476912"/>
                  <a:pt x="295020" y="479396"/>
                </a:cubicBezTo>
                <a:cubicBezTo>
                  <a:pt x="295020" y="479396"/>
                  <a:pt x="296268" y="483121"/>
                  <a:pt x="296268" y="484363"/>
                </a:cubicBezTo>
                <a:cubicBezTo>
                  <a:pt x="296268" y="485605"/>
                  <a:pt x="297518" y="488088"/>
                  <a:pt x="297518" y="490572"/>
                </a:cubicBezTo>
                <a:cubicBezTo>
                  <a:pt x="297518" y="490572"/>
                  <a:pt x="296268" y="491814"/>
                  <a:pt x="295020" y="491814"/>
                </a:cubicBezTo>
                <a:cubicBezTo>
                  <a:pt x="295020" y="493056"/>
                  <a:pt x="292520" y="495539"/>
                  <a:pt x="293770" y="495539"/>
                </a:cubicBezTo>
                <a:cubicBezTo>
                  <a:pt x="295020" y="498023"/>
                  <a:pt x="296268" y="496781"/>
                  <a:pt x="297518" y="495539"/>
                </a:cubicBezTo>
                <a:cubicBezTo>
                  <a:pt x="298768" y="494298"/>
                  <a:pt x="300016" y="491814"/>
                  <a:pt x="300016" y="490572"/>
                </a:cubicBezTo>
                <a:cubicBezTo>
                  <a:pt x="300016" y="488088"/>
                  <a:pt x="298768" y="485605"/>
                  <a:pt x="300016" y="484363"/>
                </a:cubicBezTo>
                <a:cubicBezTo>
                  <a:pt x="300016" y="480637"/>
                  <a:pt x="302516" y="479396"/>
                  <a:pt x="305014" y="481879"/>
                </a:cubicBezTo>
                <a:cubicBezTo>
                  <a:pt x="306264" y="481879"/>
                  <a:pt x="306264" y="483121"/>
                  <a:pt x="306264" y="484363"/>
                </a:cubicBezTo>
                <a:lnTo>
                  <a:pt x="307512" y="485605"/>
                </a:lnTo>
                <a:lnTo>
                  <a:pt x="307512" y="488088"/>
                </a:lnTo>
                <a:cubicBezTo>
                  <a:pt x="307512" y="490572"/>
                  <a:pt x="307512" y="490572"/>
                  <a:pt x="308762" y="490572"/>
                </a:cubicBezTo>
                <a:cubicBezTo>
                  <a:pt x="308762" y="491814"/>
                  <a:pt x="308762" y="493056"/>
                  <a:pt x="308762" y="494298"/>
                </a:cubicBezTo>
                <a:cubicBezTo>
                  <a:pt x="308762" y="496781"/>
                  <a:pt x="311260" y="499265"/>
                  <a:pt x="310012" y="501748"/>
                </a:cubicBezTo>
                <a:cubicBezTo>
                  <a:pt x="310012" y="504232"/>
                  <a:pt x="308762" y="504232"/>
                  <a:pt x="308762" y="505474"/>
                </a:cubicBezTo>
                <a:cubicBezTo>
                  <a:pt x="307512" y="506716"/>
                  <a:pt x="306264" y="509199"/>
                  <a:pt x="303764" y="511683"/>
                </a:cubicBezTo>
                <a:cubicBezTo>
                  <a:pt x="302516" y="512925"/>
                  <a:pt x="302516" y="512925"/>
                  <a:pt x="302516" y="514167"/>
                </a:cubicBezTo>
                <a:cubicBezTo>
                  <a:pt x="302516" y="516650"/>
                  <a:pt x="302516" y="519134"/>
                  <a:pt x="301266" y="520376"/>
                </a:cubicBezTo>
                <a:cubicBezTo>
                  <a:pt x="301266" y="522860"/>
                  <a:pt x="300016" y="525343"/>
                  <a:pt x="300016" y="526585"/>
                </a:cubicBezTo>
                <a:cubicBezTo>
                  <a:pt x="300016" y="529069"/>
                  <a:pt x="301266" y="530311"/>
                  <a:pt x="301266" y="531552"/>
                </a:cubicBezTo>
                <a:lnTo>
                  <a:pt x="301266" y="532794"/>
                </a:lnTo>
                <a:cubicBezTo>
                  <a:pt x="302516" y="534036"/>
                  <a:pt x="302516" y="537762"/>
                  <a:pt x="302516" y="540245"/>
                </a:cubicBezTo>
                <a:cubicBezTo>
                  <a:pt x="301266" y="542729"/>
                  <a:pt x="301266" y="543971"/>
                  <a:pt x="301266" y="545212"/>
                </a:cubicBezTo>
                <a:cubicBezTo>
                  <a:pt x="298768" y="548938"/>
                  <a:pt x="298768" y="550180"/>
                  <a:pt x="297518" y="551422"/>
                </a:cubicBezTo>
                <a:cubicBezTo>
                  <a:pt x="295020" y="556389"/>
                  <a:pt x="292520" y="560114"/>
                  <a:pt x="290022" y="563840"/>
                </a:cubicBezTo>
                <a:cubicBezTo>
                  <a:pt x="288772" y="565082"/>
                  <a:pt x="288772" y="565082"/>
                  <a:pt x="288772" y="566324"/>
                </a:cubicBezTo>
                <a:cubicBezTo>
                  <a:pt x="286274" y="570049"/>
                  <a:pt x="285024" y="576258"/>
                  <a:pt x="281276" y="578742"/>
                </a:cubicBezTo>
                <a:cubicBezTo>
                  <a:pt x="281276" y="579984"/>
                  <a:pt x="280028" y="581226"/>
                  <a:pt x="280028" y="581226"/>
                </a:cubicBezTo>
                <a:cubicBezTo>
                  <a:pt x="278778" y="582467"/>
                  <a:pt x="278778" y="583709"/>
                  <a:pt x="278778" y="583709"/>
                </a:cubicBezTo>
                <a:cubicBezTo>
                  <a:pt x="277528" y="586193"/>
                  <a:pt x="277528" y="587435"/>
                  <a:pt x="276280" y="589918"/>
                </a:cubicBezTo>
                <a:cubicBezTo>
                  <a:pt x="275030" y="592402"/>
                  <a:pt x="272532" y="596127"/>
                  <a:pt x="272532" y="597369"/>
                </a:cubicBezTo>
                <a:lnTo>
                  <a:pt x="272532" y="599853"/>
                </a:lnTo>
                <a:cubicBezTo>
                  <a:pt x="271282" y="601095"/>
                  <a:pt x="271282" y="603578"/>
                  <a:pt x="270032" y="604820"/>
                </a:cubicBezTo>
                <a:cubicBezTo>
                  <a:pt x="270032" y="606062"/>
                  <a:pt x="270032" y="607304"/>
                  <a:pt x="270032" y="607304"/>
                </a:cubicBezTo>
                <a:cubicBezTo>
                  <a:pt x="270032" y="608546"/>
                  <a:pt x="270032" y="609788"/>
                  <a:pt x="270032" y="611029"/>
                </a:cubicBezTo>
                <a:cubicBezTo>
                  <a:pt x="270032" y="612271"/>
                  <a:pt x="270032" y="612271"/>
                  <a:pt x="268784" y="613513"/>
                </a:cubicBezTo>
                <a:lnTo>
                  <a:pt x="268784" y="618480"/>
                </a:lnTo>
                <a:cubicBezTo>
                  <a:pt x="270032" y="619722"/>
                  <a:pt x="270032" y="622206"/>
                  <a:pt x="272532" y="623448"/>
                </a:cubicBezTo>
                <a:cubicBezTo>
                  <a:pt x="272532" y="624690"/>
                  <a:pt x="272532" y="624690"/>
                  <a:pt x="272532" y="630899"/>
                </a:cubicBezTo>
                <a:cubicBezTo>
                  <a:pt x="272532" y="633382"/>
                  <a:pt x="270032" y="635866"/>
                  <a:pt x="267534" y="638350"/>
                </a:cubicBezTo>
                <a:cubicBezTo>
                  <a:pt x="267534" y="640833"/>
                  <a:pt x="267534" y="640833"/>
                  <a:pt x="270032" y="642075"/>
                </a:cubicBezTo>
                <a:lnTo>
                  <a:pt x="272532" y="642075"/>
                </a:lnTo>
                <a:cubicBezTo>
                  <a:pt x="272532" y="642075"/>
                  <a:pt x="273780" y="642075"/>
                  <a:pt x="273780" y="643317"/>
                </a:cubicBezTo>
                <a:cubicBezTo>
                  <a:pt x="276280" y="647042"/>
                  <a:pt x="271282" y="648284"/>
                  <a:pt x="270032" y="649526"/>
                </a:cubicBezTo>
                <a:cubicBezTo>
                  <a:pt x="268784" y="650768"/>
                  <a:pt x="267534" y="652010"/>
                  <a:pt x="267534" y="653252"/>
                </a:cubicBezTo>
                <a:cubicBezTo>
                  <a:pt x="267534" y="653252"/>
                  <a:pt x="268784" y="653252"/>
                  <a:pt x="268784" y="654493"/>
                </a:cubicBezTo>
                <a:lnTo>
                  <a:pt x="270032" y="654493"/>
                </a:lnTo>
                <a:cubicBezTo>
                  <a:pt x="270032" y="653252"/>
                  <a:pt x="270032" y="653252"/>
                  <a:pt x="271282" y="653252"/>
                </a:cubicBezTo>
                <a:cubicBezTo>
                  <a:pt x="272532" y="652010"/>
                  <a:pt x="273780" y="650768"/>
                  <a:pt x="276280" y="652010"/>
                </a:cubicBezTo>
                <a:cubicBezTo>
                  <a:pt x="278778" y="653252"/>
                  <a:pt x="278778" y="655735"/>
                  <a:pt x="281276" y="655735"/>
                </a:cubicBezTo>
                <a:cubicBezTo>
                  <a:pt x="282526" y="658219"/>
                  <a:pt x="285024" y="660702"/>
                  <a:pt x="286274" y="661944"/>
                </a:cubicBezTo>
                <a:lnTo>
                  <a:pt x="286274" y="663186"/>
                </a:lnTo>
                <a:cubicBezTo>
                  <a:pt x="286274" y="663186"/>
                  <a:pt x="287524" y="665670"/>
                  <a:pt x="286274" y="665670"/>
                </a:cubicBezTo>
                <a:cubicBezTo>
                  <a:pt x="286274" y="666912"/>
                  <a:pt x="286274" y="668154"/>
                  <a:pt x="286274" y="669395"/>
                </a:cubicBezTo>
                <a:cubicBezTo>
                  <a:pt x="285024" y="671879"/>
                  <a:pt x="283776" y="674363"/>
                  <a:pt x="281276" y="675604"/>
                </a:cubicBezTo>
                <a:cubicBezTo>
                  <a:pt x="281276" y="676846"/>
                  <a:pt x="280028" y="676846"/>
                  <a:pt x="280028" y="676846"/>
                </a:cubicBezTo>
                <a:cubicBezTo>
                  <a:pt x="278778" y="676846"/>
                  <a:pt x="278778" y="676846"/>
                  <a:pt x="278778" y="675604"/>
                </a:cubicBezTo>
                <a:cubicBezTo>
                  <a:pt x="276280" y="674363"/>
                  <a:pt x="273780" y="673121"/>
                  <a:pt x="272532" y="670637"/>
                </a:cubicBezTo>
                <a:cubicBezTo>
                  <a:pt x="272532" y="669395"/>
                  <a:pt x="270032" y="666912"/>
                  <a:pt x="268784" y="665670"/>
                </a:cubicBezTo>
                <a:cubicBezTo>
                  <a:pt x="266286" y="663186"/>
                  <a:pt x="265036" y="663186"/>
                  <a:pt x="263786" y="661944"/>
                </a:cubicBezTo>
                <a:lnTo>
                  <a:pt x="263786" y="660702"/>
                </a:lnTo>
                <a:lnTo>
                  <a:pt x="263786" y="658219"/>
                </a:lnTo>
                <a:cubicBezTo>
                  <a:pt x="263786" y="655735"/>
                  <a:pt x="263786" y="655735"/>
                  <a:pt x="261288" y="654493"/>
                </a:cubicBezTo>
                <a:cubicBezTo>
                  <a:pt x="258790" y="653252"/>
                  <a:pt x="256290" y="653252"/>
                  <a:pt x="256290" y="649526"/>
                </a:cubicBezTo>
                <a:cubicBezTo>
                  <a:pt x="255042" y="649526"/>
                  <a:pt x="255042" y="649526"/>
                  <a:pt x="255042" y="649526"/>
                </a:cubicBezTo>
                <a:cubicBezTo>
                  <a:pt x="255042" y="647042"/>
                  <a:pt x="255042" y="647042"/>
                  <a:pt x="256290" y="645801"/>
                </a:cubicBezTo>
                <a:cubicBezTo>
                  <a:pt x="256290" y="644559"/>
                  <a:pt x="258790" y="644559"/>
                  <a:pt x="257540" y="644559"/>
                </a:cubicBezTo>
                <a:cubicBezTo>
                  <a:pt x="256290" y="642075"/>
                  <a:pt x="255042" y="640833"/>
                  <a:pt x="255042" y="638350"/>
                </a:cubicBezTo>
                <a:cubicBezTo>
                  <a:pt x="252542" y="634624"/>
                  <a:pt x="250044" y="630899"/>
                  <a:pt x="248794" y="627173"/>
                </a:cubicBezTo>
                <a:cubicBezTo>
                  <a:pt x="247546" y="623448"/>
                  <a:pt x="247546" y="620964"/>
                  <a:pt x="247546" y="617239"/>
                </a:cubicBezTo>
                <a:cubicBezTo>
                  <a:pt x="247546" y="615997"/>
                  <a:pt x="250044" y="614755"/>
                  <a:pt x="250044" y="612271"/>
                </a:cubicBezTo>
                <a:cubicBezTo>
                  <a:pt x="252542" y="607304"/>
                  <a:pt x="252542" y="607304"/>
                  <a:pt x="253792" y="606062"/>
                </a:cubicBezTo>
                <a:cubicBezTo>
                  <a:pt x="255042" y="603578"/>
                  <a:pt x="256290" y="601095"/>
                  <a:pt x="256290" y="597369"/>
                </a:cubicBezTo>
                <a:cubicBezTo>
                  <a:pt x="256290" y="597369"/>
                  <a:pt x="257540" y="596127"/>
                  <a:pt x="257540" y="593644"/>
                </a:cubicBezTo>
                <a:lnTo>
                  <a:pt x="257540" y="591160"/>
                </a:lnTo>
                <a:cubicBezTo>
                  <a:pt x="257540" y="589918"/>
                  <a:pt x="258790" y="588676"/>
                  <a:pt x="258790" y="587435"/>
                </a:cubicBezTo>
                <a:cubicBezTo>
                  <a:pt x="258790" y="581226"/>
                  <a:pt x="257540" y="576258"/>
                  <a:pt x="257540" y="570049"/>
                </a:cubicBezTo>
                <a:cubicBezTo>
                  <a:pt x="257540" y="567565"/>
                  <a:pt x="258790" y="566324"/>
                  <a:pt x="258790" y="565082"/>
                </a:cubicBezTo>
                <a:cubicBezTo>
                  <a:pt x="258790" y="562598"/>
                  <a:pt x="258790" y="560114"/>
                  <a:pt x="258790" y="556389"/>
                </a:cubicBezTo>
                <a:lnTo>
                  <a:pt x="258790" y="553905"/>
                </a:lnTo>
                <a:cubicBezTo>
                  <a:pt x="258790" y="551422"/>
                  <a:pt x="257540" y="548938"/>
                  <a:pt x="257540" y="545212"/>
                </a:cubicBezTo>
                <a:cubicBezTo>
                  <a:pt x="258790" y="542729"/>
                  <a:pt x="260038" y="539003"/>
                  <a:pt x="261288" y="536520"/>
                </a:cubicBezTo>
                <a:lnTo>
                  <a:pt x="261288" y="534036"/>
                </a:lnTo>
                <a:cubicBezTo>
                  <a:pt x="261288" y="532794"/>
                  <a:pt x="261288" y="530311"/>
                  <a:pt x="261288" y="527827"/>
                </a:cubicBezTo>
                <a:cubicBezTo>
                  <a:pt x="261288" y="525343"/>
                  <a:pt x="260038" y="524101"/>
                  <a:pt x="258790" y="526585"/>
                </a:cubicBezTo>
                <a:cubicBezTo>
                  <a:pt x="257540" y="526585"/>
                  <a:pt x="257540" y="527827"/>
                  <a:pt x="256290" y="529069"/>
                </a:cubicBezTo>
                <a:cubicBezTo>
                  <a:pt x="256290" y="529069"/>
                  <a:pt x="256290" y="531552"/>
                  <a:pt x="256290" y="532794"/>
                </a:cubicBezTo>
                <a:cubicBezTo>
                  <a:pt x="256290" y="536520"/>
                  <a:pt x="256290" y="540245"/>
                  <a:pt x="256290" y="543971"/>
                </a:cubicBezTo>
                <a:cubicBezTo>
                  <a:pt x="256290" y="545212"/>
                  <a:pt x="256290" y="545212"/>
                  <a:pt x="256290" y="546454"/>
                </a:cubicBezTo>
                <a:cubicBezTo>
                  <a:pt x="256290" y="546454"/>
                  <a:pt x="255042" y="547696"/>
                  <a:pt x="255042" y="548938"/>
                </a:cubicBezTo>
                <a:cubicBezTo>
                  <a:pt x="255042" y="550180"/>
                  <a:pt x="256290" y="551422"/>
                  <a:pt x="255042" y="553905"/>
                </a:cubicBezTo>
                <a:cubicBezTo>
                  <a:pt x="252542" y="556389"/>
                  <a:pt x="250044" y="555147"/>
                  <a:pt x="248794" y="553905"/>
                </a:cubicBezTo>
                <a:cubicBezTo>
                  <a:pt x="247546" y="552663"/>
                  <a:pt x="246296" y="552663"/>
                  <a:pt x="243798" y="551422"/>
                </a:cubicBezTo>
                <a:cubicBezTo>
                  <a:pt x="240050" y="550180"/>
                  <a:pt x="236302" y="548938"/>
                  <a:pt x="233802" y="546454"/>
                </a:cubicBezTo>
                <a:cubicBezTo>
                  <a:pt x="230054" y="543971"/>
                  <a:pt x="225058" y="542729"/>
                  <a:pt x="222558" y="540245"/>
                </a:cubicBezTo>
                <a:cubicBezTo>
                  <a:pt x="221310" y="540245"/>
                  <a:pt x="221310" y="540245"/>
                  <a:pt x="220060" y="539003"/>
                </a:cubicBezTo>
                <a:cubicBezTo>
                  <a:pt x="217562" y="536520"/>
                  <a:pt x="216312" y="534036"/>
                  <a:pt x="215062" y="531552"/>
                </a:cubicBezTo>
                <a:cubicBezTo>
                  <a:pt x="212564" y="529069"/>
                  <a:pt x="211314" y="527827"/>
                  <a:pt x="211314" y="526585"/>
                </a:cubicBezTo>
                <a:cubicBezTo>
                  <a:pt x="211314" y="526585"/>
                  <a:pt x="210066" y="525343"/>
                  <a:pt x="208816" y="520376"/>
                </a:cubicBezTo>
                <a:cubicBezTo>
                  <a:pt x="207566" y="517892"/>
                  <a:pt x="205068" y="515409"/>
                  <a:pt x="202570" y="512925"/>
                </a:cubicBezTo>
                <a:cubicBezTo>
                  <a:pt x="200070" y="509199"/>
                  <a:pt x="200070" y="505474"/>
                  <a:pt x="198822" y="500507"/>
                </a:cubicBezTo>
                <a:cubicBezTo>
                  <a:pt x="198822" y="499265"/>
                  <a:pt x="197572" y="499265"/>
                  <a:pt x="197572" y="499265"/>
                </a:cubicBezTo>
                <a:cubicBezTo>
                  <a:pt x="197572" y="498023"/>
                  <a:pt x="197572" y="495539"/>
                  <a:pt x="197572" y="495539"/>
                </a:cubicBezTo>
                <a:cubicBezTo>
                  <a:pt x="197572" y="493056"/>
                  <a:pt x="197572" y="493056"/>
                  <a:pt x="196322" y="493056"/>
                </a:cubicBezTo>
                <a:cubicBezTo>
                  <a:pt x="195074" y="491814"/>
                  <a:pt x="192574" y="490572"/>
                  <a:pt x="192574" y="489330"/>
                </a:cubicBezTo>
                <a:cubicBezTo>
                  <a:pt x="192574" y="488088"/>
                  <a:pt x="191326" y="488088"/>
                  <a:pt x="191326" y="486847"/>
                </a:cubicBezTo>
                <a:cubicBezTo>
                  <a:pt x="191326" y="485605"/>
                  <a:pt x="190076" y="484363"/>
                  <a:pt x="190076" y="483121"/>
                </a:cubicBezTo>
                <a:cubicBezTo>
                  <a:pt x="190076" y="481879"/>
                  <a:pt x="190076" y="480637"/>
                  <a:pt x="188826" y="479396"/>
                </a:cubicBezTo>
                <a:cubicBezTo>
                  <a:pt x="188826" y="476912"/>
                  <a:pt x="188826" y="473186"/>
                  <a:pt x="188826" y="469461"/>
                </a:cubicBezTo>
                <a:cubicBezTo>
                  <a:pt x="187578" y="468219"/>
                  <a:pt x="188826" y="466977"/>
                  <a:pt x="188826" y="464494"/>
                </a:cubicBezTo>
                <a:lnTo>
                  <a:pt x="188826" y="462010"/>
                </a:lnTo>
                <a:cubicBezTo>
                  <a:pt x="188826" y="460768"/>
                  <a:pt x="187578" y="458284"/>
                  <a:pt x="187578" y="458284"/>
                </a:cubicBezTo>
                <a:cubicBezTo>
                  <a:pt x="187578" y="455801"/>
                  <a:pt x="186328" y="455801"/>
                  <a:pt x="186328" y="454559"/>
                </a:cubicBezTo>
                <a:cubicBezTo>
                  <a:pt x="183830" y="437173"/>
                  <a:pt x="170086" y="421030"/>
                  <a:pt x="167588" y="403644"/>
                </a:cubicBezTo>
                <a:cubicBezTo>
                  <a:pt x="167588" y="401160"/>
                  <a:pt x="167588" y="399919"/>
                  <a:pt x="170086" y="396193"/>
                </a:cubicBezTo>
                <a:cubicBezTo>
                  <a:pt x="170086" y="394951"/>
                  <a:pt x="170086" y="393709"/>
                  <a:pt x="170086" y="392468"/>
                </a:cubicBezTo>
                <a:cubicBezTo>
                  <a:pt x="170086" y="388742"/>
                  <a:pt x="170086" y="388742"/>
                  <a:pt x="170086" y="388742"/>
                </a:cubicBezTo>
                <a:cubicBezTo>
                  <a:pt x="170086" y="386258"/>
                  <a:pt x="171336" y="383775"/>
                  <a:pt x="172586" y="386258"/>
                </a:cubicBezTo>
                <a:cubicBezTo>
                  <a:pt x="173834" y="386258"/>
                  <a:pt x="175084" y="386258"/>
                  <a:pt x="175084" y="388742"/>
                </a:cubicBezTo>
                <a:cubicBezTo>
                  <a:pt x="177582" y="392468"/>
                  <a:pt x="177582" y="392468"/>
                  <a:pt x="178832" y="393709"/>
                </a:cubicBezTo>
                <a:cubicBezTo>
                  <a:pt x="178832" y="394951"/>
                  <a:pt x="180082" y="396193"/>
                  <a:pt x="181330" y="397435"/>
                </a:cubicBezTo>
                <a:cubicBezTo>
                  <a:pt x="181330" y="397435"/>
                  <a:pt x="182580" y="397435"/>
                  <a:pt x="183830" y="397435"/>
                </a:cubicBezTo>
                <a:cubicBezTo>
                  <a:pt x="185078" y="397435"/>
                  <a:pt x="183830" y="396193"/>
                  <a:pt x="183830" y="393709"/>
                </a:cubicBezTo>
                <a:cubicBezTo>
                  <a:pt x="182580" y="392468"/>
                  <a:pt x="180082" y="388742"/>
                  <a:pt x="178832" y="388742"/>
                </a:cubicBezTo>
                <a:cubicBezTo>
                  <a:pt x="178832" y="387500"/>
                  <a:pt x="178832" y="387500"/>
                  <a:pt x="178832" y="386258"/>
                </a:cubicBezTo>
                <a:cubicBezTo>
                  <a:pt x="177582" y="386258"/>
                  <a:pt x="176334" y="383775"/>
                  <a:pt x="176334" y="382533"/>
                </a:cubicBezTo>
                <a:cubicBezTo>
                  <a:pt x="171336" y="370115"/>
                  <a:pt x="170086" y="357696"/>
                  <a:pt x="168838" y="345278"/>
                </a:cubicBezTo>
                <a:cubicBezTo>
                  <a:pt x="167588" y="335344"/>
                  <a:pt x="166338" y="325409"/>
                  <a:pt x="165090" y="315474"/>
                </a:cubicBezTo>
                <a:cubicBezTo>
                  <a:pt x="163840" y="312991"/>
                  <a:pt x="163840" y="310507"/>
                  <a:pt x="162590" y="309265"/>
                </a:cubicBezTo>
                <a:cubicBezTo>
                  <a:pt x="160092" y="308023"/>
                  <a:pt x="158842" y="308023"/>
                  <a:pt x="157594" y="309265"/>
                </a:cubicBezTo>
                <a:cubicBezTo>
                  <a:pt x="153846" y="310507"/>
                  <a:pt x="148848" y="312991"/>
                  <a:pt x="147598" y="317958"/>
                </a:cubicBezTo>
                <a:cubicBezTo>
                  <a:pt x="146350" y="319200"/>
                  <a:pt x="146350" y="320442"/>
                  <a:pt x="146350" y="320442"/>
                </a:cubicBezTo>
                <a:cubicBezTo>
                  <a:pt x="146350" y="322925"/>
                  <a:pt x="147598" y="325409"/>
                  <a:pt x="147598" y="327893"/>
                </a:cubicBezTo>
                <a:cubicBezTo>
                  <a:pt x="148848" y="331618"/>
                  <a:pt x="150098" y="344036"/>
                  <a:pt x="152596" y="357696"/>
                </a:cubicBezTo>
                <a:cubicBezTo>
                  <a:pt x="155094" y="368873"/>
                  <a:pt x="158842" y="381291"/>
                  <a:pt x="162590" y="392468"/>
                </a:cubicBezTo>
                <a:cubicBezTo>
                  <a:pt x="163840" y="393709"/>
                  <a:pt x="163840" y="396193"/>
                  <a:pt x="165090" y="398677"/>
                </a:cubicBezTo>
                <a:cubicBezTo>
                  <a:pt x="165090" y="401160"/>
                  <a:pt x="165090" y="401160"/>
                  <a:pt x="165090" y="402402"/>
                </a:cubicBezTo>
                <a:cubicBezTo>
                  <a:pt x="166338" y="406128"/>
                  <a:pt x="166338" y="406128"/>
                  <a:pt x="166338" y="413579"/>
                </a:cubicBezTo>
                <a:cubicBezTo>
                  <a:pt x="166338" y="417304"/>
                  <a:pt x="161342" y="417304"/>
                  <a:pt x="160092" y="413579"/>
                </a:cubicBezTo>
                <a:cubicBezTo>
                  <a:pt x="158842" y="412337"/>
                  <a:pt x="158842" y="411095"/>
                  <a:pt x="158842" y="408611"/>
                </a:cubicBezTo>
                <a:cubicBezTo>
                  <a:pt x="153846" y="383775"/>
                  <a:pt x="148848" y="358938"/>
                  <a:pt x="141352" y="334102"/>
                </a:cubicBezTo>
                <a:cubicBezTo>
                  <a:pt x="140102" y="332860"/>
                  <a:pt x="141352" y="330376"/>
                  <a:pt x="140102" y="329134"/>
                </a:cubicBezTo>
                <a:cubicBezTo>
                  <a:pt x="138854" y="329134"/>
                  <a:pt x="137604" y="329134"/>
                  <a:pt x="137604" y="329134"/>
                </a:cubicBezTo>
                <a:cubicBezTo>
                  <a:pt x="136354" y="329134"/>
                  <a:pt x="135106" y="329134"/>
                  <a:pt x="133856" y="329134"/>
                </a:cubicBezTo>
                <a:cubicBezTo>
                  <a:pt x="132606" y="329134"/>
                  <a:pt x="131358" y="327893"/>
                  <a:pt x="131358" y="327893"/>
                </a:cubicBezTo>
                <a:cubicBezTo>
                  <a:pt x="130108" y="326651"/>
                  <a:pt x="128858" y="325409"/>
                  <a:pt x="128858" y="324167"/>
                </a:cubicBezTo>
                <a:cubicBezTo>
                  <a:pt x="128858" y="322925"/>
                  <a:pt x="130108" y="321683"/>
                  <a:pt x="131358" y="321683"/>
                </a:cubicBezTo>
                <a:cubicBezTo>
                  <a:pt x="133856" y="320442"/>
                  <a:pt x="135106" y="319200"/>
                  <a:pt x="136354" y="317958"/>
                </a:cubicBezTo>
                <a:lnTo>
                  <a:pt x="137604" y="316716"/>
                </a:lnTo>
                <a:cubicBezTo>
                  <a:pt x="138854" y="315474"/>
                  <a:pt x="140102" y="315474"/>
                  <a:pt x="140102" y="315474"/>
                </a:cubicBezTo>
                <a:cubicBezTo>
                  <a:pt x="142602" y="314232"/>
                  <a:pt x="142602" y="314232"/>
                  <a:pt x="143850" y="312991"/>
                </a:cubicBezTo>
                <a:cubicBezTo>
                  <a:pt x="145100" y="311749"/>
                  <a:pt x="147598" y="310507"/>
                  <a:pt x="147598" y="309265"/>
                </a:cubicBezTo>
                <a:cubicBezTo>
                  <a:pt x="148848" y="306781"/>
                  <a:pt x="147598" y="304298"/>
                  <a:pt x="146350" y="303056"/>
                </a:cubicBezTo>
                <a:cubicBezTo>
                  <a:pt x="146350" y="301814"/>
                  <a:pt x="146350" y="300572"/>
                  <a:pt x="146350" y="300572"/>
                </a:cubicBezTo>
                <a:cubicBezTo>
                  <a:pt x="146350" y="299330"/>
                  <a:pt x="145100" y="299330"/>
                  <a:pt x="145100" y="298089"/>
                </a:cubicBezTo>
                <a:lnTo>
                  <a:pt x="145100" y="291880"/>
                </a:lnTo>
                <a:lnTo>
                  <a:pt x="145100" y="290638"/>
                </a:lnTo>
                <a:cubicBezTo>
                  <a:pt x="145100" y="289396"/>
                  <a:pt x="145100" y="290638"/>
                  <a:pt x="145100" y="288154"/>
                </a:cubicBezTo>
                <a:cubicBezTo>
                  <a:pt x="143850" y="285670"/>
                  <a:pt x="142602" y="281945"/>
                  <a:pt x="141352" y="280703"/>
                </a:cubicBezTo>
                <a:cubicBezTo>
                  <a:pt x="140102" y="278219"/>
                  <a:pt x="140102" y="280703"/>
                  <a:pt x="140102" y="279461"/>
                </a:cubicBezTo>
                <a:cubicBezTo>
                  <a:pt x="138854" y="276978"/>
                  <a:pt x="136354" y="275736"/>
                  <a:pt x="136354" y="273252"/>
                </a:cubicBezTo>
                <a:cubicBezTo>
                  <a:pt x="135106" y="273252"/>
                  <a:pt x="135106" y="272010"/>
                  <a:pt x="133856" y="272010"/>
                </a:cubicBezTo>
                <a:cubicBezTo>
                  <a:pt x="132606" y="270768"/>
                  <a:pt x="131358" y="270768"/>
                  <a:pt x="132606" y="268285"/>
                </a:cubicBezTo>
                <a:cubicBezTo>
                  <a:pt x="132606" y="267043"/>
                  <a:pt x="135106" y="267043"/>
                  <a:pt x="135106" y="267043"/>
                </a:cubicBezTo>
                <a:cubicBezTo>
                  <a:pt x="138854" y="267043"/>
                  <a:pt x="142602" y="273252"/>
                  <a:pt x="145100" y="276978"/>
                </a:cubicBezTo>
                <a:cubicBezTo>
                  <a:pt x="146350" y="278219"/>
                  <a:pt x="147598" y="279461"/>
                  <a:pt x="148848" y="281945"/>
                </a:cubicBezTo>
                <a:cubicBezTo>
                  <a:pt x="148848" y="284429"/>
                  <a:pt x="148848" y="285670"/>
                  <a:pt x="150098" y="286912"/>
                </a:cubicBezTo>
                <a:cubicBezTo>
                  <a:pt x="150098" y="288154"/>
                  <a:pt x="150098" y="290638"/>
                  <a:pt x="150098" y="293121"/>
                </a:cubicBezTo>
                <a:cubicBezTo>
                  <a:pt x="150098" y="296847"/>
                  <a:pt x="150098" y="293121"/>
                  <a:pt x="151346" y="294363"/>
                </a:cubicBezTo>
                <a:cubicBezTo>
                  <a:pt x="151346" y="295605"/>
                  <a:pt x="151346" y="299330"/>
                  <a:pt x="151346" y="300572"/>
                </a:cubicBezTo>
                <a:cubicBezTo>
                  <a:pt x="151346" y="303056"/>
                  <a:pt x="152596" y="304298"/>
                  <a:pt x="153846" y="304298"/>
                </a:cubicBezTo>
                <a:cubicBezTo>
                  <a:pt x="153846" y="305540"/>
                  <a:pt x="153846" y="305540"/>
                  <a:pt x="153846" y="305540"/>
                </a:cubicBezTo>
                <a:cubicBezTo>
                  <a:pt x="155094" y="305540"/>
                  <a:pt x="156344" y="305540"/>
                  <a:pt x="156344" y="305540"/>
                </a:cubicBezTo>
                <a:cubicBezTo>
                  <a:pt x="157594" y="304298"/>
                  <a:pt x="160092" y="303056"/>
                  <a:pt x="161342" y="301814"/>
                </a:cubicBezTo>
                <a:cubicBezTo>
                  <a:pt x="162590" y="301814"/>
                  <a:pt x="162590" y="300572"/>
                  <a:pt x="162590" y="300572"/>
                </a:cubicBezTo>
                <a:cubicBezTo>
                  <a:pt x="161342" y="299330"/>
                  <a:pt x="160092" y="300572"/>
                  <a:pt x="160092" y="300572"/>
                </a:cubicBezTo>
                <a:cubicBezTo>
                  <a:pt x="158842" y="300572"/>
                  <a:pt x="157594" y="300572"/>
                  <a:pt x="156344" y="300572"/>
                </a:cubicBezTo>
                <a:cubicBezTo>
                  <a:pt x="153846" y="300572"/>
                  <a:pt x="153846" y="298089"/>
                  <a:pt x="153846" y="296847"/>
                </a:cubicBezTo>
                <a:lnTo>
                  <a:pt x="153846" y="294363"/>
                </a:lnTo>
                <a:cubicBezTo>
                  <a:pt x="153846" y="293121"/>
                  <a:pt x="153846" y="290638"/>
                  <a:pt x="153846" y="289396"/>
                </a:cubicBezTo>
                <a:cubicBezTo>
                  <a:pt x="153846" y="284429"/>
                  <a:pt x="153846" y="283187"/>
                  <a:pt x="150098" y="278219"/>
                </a:cubicBezTo>
                <a:cubicBezTo>
                  <a:pt x="148848" y="276978"/>
                  <a:pt x="146350" y="273252"/>
                  <a:pt x="145100" y="272010"/>
                </a:cubicBezTo>
                <a:cubicBezTo>
                  <a:pt x="143850" y="270768"/>
                  <a:pt x="142602" y="268285"/>
                  <a:pt x="140102" y="268285"/>
                </a:cubicBezTo>
                <a:cubicBezTo>
                  <a:pt x="138854" y="267043"/>
                  <a:pt x="136354" y="265801"/>
                  <a:pt x="135106" y="264559"/>
                </a:cubicBezTo>
                <a:cubicBezTo>
                  <a:pt x="132606" y="263317"/>
                  <a:pt x="135106" y="259592"/>
                  <a:pt x="135106" y="257108"/>
                </a:cubicBezTo>
                <a:cubicBezTo>
                  <a:pt x="136354" y="253383"/>
                  <a:pt x="136354" y="253383"/>
                  <a:pt x="137604" y="250899"/>
                </a:cubicBezTo>
                <a:cubicBezTo>
                  <a:pt x="140102" y="249657"/>
                  <a:pt x="142602" y="247174"/>
                  <a:pt x="143850" y="245932"/>
                </a:cubicBezTo>
                <a:cubicBezTo>
                  <a:pt x="145100" y="243448"/>
                  <a:pt x="146350" y="243448"/>
                  <a:pt x="148848" y="242206"/>
                </a:cubicBezTo>
                <a:cubicBezTo>
                  <a:pt x="153846" y="238481"/>
                  <a:pt x="153846" y="238481"/>
                  <a:pt x="153846" y="238481"/>
                </a:cubicBezTo>
                <a:cubicBezTo>
                  <a:pt x="156344" y="237239"/>
                  <a:pt x="158842" y="237239"/>
                  <a:pt x="161342" y="234755"/>
                </a:cubicBezTo>
                <a:cubicBezTo>
                  <a:pt x="163840" y="233514"/>
                  <a:pt x="165090" y="232272"/>
                  <a:pt x="166338" y="229788"/>
                </a:cubicBezTo>
                <a:cubicBezTo>
                  <a:pt x="166338" y="227304"/>
                  <a:pt x="165090" y="227304"/>
                  <a:pt x="165090" y="227304"/>
                </a:cubicBezTo>
                <a:cubicBezTo>
                  <a:pt x="163840" y="227304"/>
                  <a:pt x="162590" y="229788"/>
                  <a:pt x="161342" y="229788"/>
                </a:cubicBezTo>
                <a:cubicBezTo>
                  <a:pt x="158842" y="232272"/>
                  <a:pt x="156344" y="232272"/>
                  <a:pt x="153846" y="229788"/>
                </a:cubicBezTo>
                <a:cubicBezTo>
                  <a:pt x="153846" y="229788"/>
                  <a:pt x="152596" y="229788"/>
                  <a:pt x="151346" y="228546"/>
                </a:cubicBezTo>
                <a:cubicBezTo>
                  <a:pt x="150098" y="226063"/>
                  <a:pt x="148848" y="223579"/>
                  <a:pt x="146350" y="221095"/>
                </a:cubicBezTo>
                <a:cubicBezTo>
                  <a:pt x="145100" y="221095"/>
                  <a:pt x="142602" y="219853"/>
                  <a:pt x="142602" y="218612"/>
                </a:cubicBezTo>
                <a:cubicBezTo>
                  <a:pt x="142602" y="218612"/>
                  <a:pt x="141352" y="216128"/>
                  <a:pt x="140102" y="216128"/>
                </a:cubicBezTo>
                <a:cubicBezTo>
                  <a:pt x="140102" y="214886"/>
                  <a:pt x="140102" y="213644"/>
                  <a:pt x="140102" y="212402"/>
                </a:cubicBezTo>
                <a:cubicBezTo>
                  <a:pt x="140102" y="211161"/>
                  <a:pt x="142602" y="211161"/>
                  <a:pt x="143850" y="211161"/>
                </a:cubicBezTo>
                <a:cubicBezTo>
                  <a:pt x="145100" y="211161"/>
                  <a:pt x="145100" y="212402"/>
                  <a:pt x="146350" y="212402"/>
                </a:cubicBezTo>
                <a:cubicBezTo>
                  <a:pt x="145100" y="212402"/>
                  <a:pt x="140102" y="216128"/>
                  <a:pt x="143850" y="216128"/>
                </a:cubicBezTo>
                <a:cubicBezTo>
                  <a:pt x="146350" y="216128"/>
                  <a:pt x="148848" y="214886"/>
                  <a:pt x="147598" y="213644"/>
                </a:cubicBezTo>
                <a:cubicBezTo>
                  <a:pt x="147598" y="213644"/>
                  <a:pt x="147598" y="212402"/>
                  <a:pt x="146350" y="212402"/>
                </a:cubicBezTo>
                <a:cubicBezTo>
                  <a:pt x="148848" y="212402"/>
                  <a:pt x="150098" y="211161"/>
                  <a:pt x="150098" y="208677"/>
                </a:cubicBezTo>
                <a:cubicBezTo>
                  <a:pt x="151346" y="207435"/>
                  <a:pt x="150098" y="206193"/>
                  <a:pt x="151346" y="204952"/>
                </a:cubicBezTo>
                <a:cubicBezTo>
                  <a:pt x="151346" y="204952"/>
                  <a:pt x="151346" y="204952"/>
                  <a:pt x="152596" y="203710"/>
                </a:cubicBezTo>
                <a:cubicBezTo>
                  <a:pt x="153846" y="202468"/>
                  <a:pt x="151346" y="199984"/>
                  <a:pt x="150098" y="198742"/>
                </a:cubicBezTo>
                <a:cubicBezTo>
                  <a:pt x="150098" y="197501"/>
                  <a:pt x="150098" y="197501"/>
                  <a:pt x="150098" y="197501"/>
                </a:cubicBezTo>
                <a:lnTo>
                  <a:pt x="150098" y="192533"/>
                </a:lnTo>
                <a:cubicBezTo>
                  <a:pt x="150098" y="191291"/>
                  <a:pt x="150098" y="191291"/>
                  <a:pt x="151346" y="190050"/>
                </a:cubicBezTo>
                <a:cubicBezTo>
                  <a:pt x="151346" y="187566"/>
                  <a:pt x="153846" y="185082"/>
                  <a:pt x="156344" y="182599"/>
                </a:cubicBezTo>
                <a:cubicBezTo>
                  <a:pt x="158842" y="181357"/>
                  <a:pt x="160092" y="180115"/>
                  <a:pt x="162590" y="177631"/>
                </a:cubicBezTo>
                <a:cubicBezTo>
                  <a:pt x="163840" y="177631"/>
                  <a:pt x="165090" y="176389"/>
                  <a:pt x="167588" y="176389"/>
                </a:cubicBezTo>
                <a:lnTo>
                  <a:pt x="168838" y="176389"/>
                </a:lnTo>
                <a:cubicBezTo>
                  <a:pt x="170086" y="176389"/>
                  <a:pt x="171336" y="177631"/>
                  <a:pt x="173834" y="178873"/>
                </a:cubicBezTo>
                <a:cubicBezTo>
                  <a:pt x="176334" y="178873"/>
                  <a:pt x="176334" y="177631"/>
                  <a:pt x="177582" y="176389"/>
                </a:cubicBezTo>
                <a:cubicBezTo>
                  <a:pt x="178832" y="173906"/>
                  <a:pt x="180082" y="175148"/>
                  <a:pt x="181330" y="176389"/>
                </a:cubicBezTo>
                <a:cubicBezTo>
                  <a:pt x="183830" y="177631"/>
                  <a:pt x="183830" y="176389"/>
                  <a:pt x="185078" y="176389"/>
                </a:cubicBezTo>
                <a:lnTo>
                  <a:pt x="185078" y="173906"/>
                </a:lnTo>
                <a:cubicBezTo>
                  <a:pt x="185078" y="172664"/>
                  <a:pt x="185078" y="172664"/>
                  <a:pt x="185078" y="171422"/>
                </a:cubicBezTo>
                <a:cubicBezTo>
                  <a:pt x="187578" y="168938"/>
                  <a:pt x="188826" y="168938"/>
                  <a:pt x="192574" y="166455"/>
                </a:cubicBezTo>
                <a:cubicBezTo>
                  <a:pt x="193824" y="166455"/>
                  <a:pt x="193824" y="166455"/>
                  <a:pt x="193824" y="165213"/>
                </a:cubicBezTo>
                <a:cubicBezTo>
                  <a:pt x="195074" y="165213"/>
                  <a:pt x="195074" y="162729"/>
                  <a:pt x="197572" y="162729"/>
                </a:cubicBezTo>
                <a:cubicBezTo>
                  <a:pt x="201320" y="161488"/>
                  <a:pt x="197572" y="159004"/>
                  <a:pt x="195074" y="161488"/>
                </a:cubicBezTo>
                <a:cubicBezTo>
                  <a:pt x="195074" y="161488"/>
                  <a:pt x="195074" y="161488"/>
                  <a:pt x="193824" y="161488"/>
                </a:cubicBezTo>
                <a:cubicBezTo>
                  <a:pt x="193824" y="161488"/>
                  <a:pt x="192574" y="161488"/>
                  <a:pt x="191326" y="161488"/>
                </a:cubicBezTo>
                <a:cubicBezTo>
                  <a:pt x="191326" y="162729"/>
                  <a:pt x="191326" y="162729"/>
                  <a:pt x="191326" y="162729"/>
                </a:cubicBezTo>
                <a:cubicBezTo>
                  <a:pt x="188826" y="163971"/>
                  <a:pt x="188826" y="165213"/>
                  <a:pt x="187578" y="165213"/>
                </a:cubicBezTo>
                <a:cubicBezTo>
                  <a:pt x="183830" y="166455"/>
                  <a:pt x="182580" y="167697"/>
                  <a:pt x="181330" y="168938"/>
                </a:cubicBezTo>
                <a:cubicBezTo>
                  <a:pt x="178832" y="170180"/>
                  <a:pt x="177582" y="171422"/>
                  <a:pt x="176334" y="172664"/>
                </a:cubicBezTo>
                <a:cubicBezTo>
                  <a:pt x="173834" y="175148"/>
                  <a:pt x="170086" y="173906"/>
                  <a:pt x="171336" y="170180"/>
                </a:cubicBezTo>
                <a:cubicBezTo>
                  <a:pt x="172586" y="168938"/>
                  <a:pt x="172586" y="168938"/>
                  <a:pt x="172586" y="167697"/>
                </a:cubicBezTo>
                <a:cubicBezTo>
                  <a:pt x="175084" y="165213"/>
                  <a:pt x="173834" y="161488"/>
                  <a:pt x="172586" y="157762"/>
                </a:cubicBezTo>
                <a:cubicBezTo>
                  <a:pt x="171336" y="155278"/>
                  <a:pt x="172586" y="150311"/>
                  <a:pt x="175084" y="147827"/>
                </a:cubicBezTo>
                <a:cubicBezTo>
                  <a:pt x="180082" y="141618"/>
                  <a:pt x="187578" y="136651"/>
                  <a:pt x="195074" y="135409"/>
                </a:cubicBezTo>
                <a:close/>
                <a:moveTo>
                  <a:pt x="361234" y="1292"/>
                </a:moveTo>
                <a:cubicBezTo>
                  <a:pt x="364982" y="-1192"/>
                  <a:pt x="366232" y="50"/>
                  <a:pt x="368730" y="3775"/>
                </a:cubicBezTo>
                <a:cubicBezTo>
                  <a:pt x="376226" y="14952"/>
                  <a:pt x="386220" y="38547"/>
                  <a:pt x="391218" y="52207"/>
                </a:cubicBezTo>
                <a:cubicBezTo>
                  <a:pt x="392468" y="57174"/>
                  <a:pt x="386220" y="60899"/>
                  <a:pt x="382472" y="57174"/>
                </a:cubicBezTo>
                <a:cubicBezTo>
                  <a:pt x="379974" y="54690"/>
                  <a:pt x="377476" y="45997"/>
                  <a:pt x="374976" y="42272"/>
                </a:cubicBezTo>
                <a:cubicBezTo>
                  <a:pt x="372478" y="38547"/>
                  <a:pt x="369980" y="39788"/>
                  <a:pt x="367480" y="42272"/>
                </a:cubicBezTo>
                <a:cubicBezTo>
                  <a:pt x="359984" y="47239"/>
                  <a:pt x="353738" y="52207"/>
                  <a:pt x="346242" y="57174"/>
                </a:cubicBezTo>
                <a:cubicBezTo>
                  <a:pt x="336248" y="65867"/>
                  <a:pt x="325004" y="73318"/>
                  <a:pt x="313760" y="82010"/>
                </a:cubicBezTo>
                <a:cubicBezTo>
                  <a:pt x="301266" y="90703"/>
                  <a:pt x="288772" y="100638"/>
                  <a:pt x="276280" y="108089"/>
                </a:cubicBezTo>
                <a:cubicBezTo>
                  <a:pt x="263786" y="116782"/>
                  <a:pt x="251294" y="125474"/>
                  <a:pt x="238800" y="132925"/>
                </a:cubicBezTo>
                <a:cubicBezTo>
                  <a:pt x="235052" y="135409"/>
                  <a:pt x="227556" y="141618"/>
                  <a:pt x="222558" y="141618"/>
                </a:cubicBezTo>
                <a:cubicBezTo>
                  <a:pt x="220060" y="141618"/>
                  <a:pt x="218810" y="141618"/>
                  <a:pt x="218810" y="140376"/>
                </a:cubicBezTo>
                <a:cubicBezTo>
                  <a:pt x="217562" y="137893"/>
                  <a:pt x="217562" y="136651"/>
                  <a:pt x="220060" y="135409"/>
                </a:cubicBezTo>
                <a:lnTo>
                  <a:pt x="232554" y="126716"/>
                </a:lnTo>
                <a:cubicBezTo>
                  <a:pt x="245046" y="119265"/>
                  <a:pt x="257540" y="110573"/>
                  <a:pt x="270032" y="101880"/>
                </a:cubicBezTo>
                <a:cubicBezTo>
                  <a:pt x="283776" y="93187"/>
                  <a:pt x="296268" y="84494"/>
                  <a:pt x="308762" y="75801"/>
                </a:cubicBezTo>
                <a:cubicBezTo>
                  <a:pt x="320006" y="68350"/>
                  <a:pt x="331250" y="59658"/>
                  <a:pt x="342494" y="50965"/>
                </a:cubicBezTo>
                <a:cubicBezTo>
                  <a:pt x="347492" y="47239"/>
                  <a:pt x="352488" y="42272"/>
                  <a:pt x="358736" y="38547"/>
                </a:cubicBezTo>
                <a:cubicBezTo>
                  <a:pt x="359984" y="36063"/>
                  <a:pt x="363732" y="33579"/>
                  <a:pt x="366232" y="29854"/>
                </a:cubicBezTo>
                <a:cubicBezTo>
                  <a:pt x="366232" y="28612"/>
                  <a:pt x="366232" y="26128"/>
                  <a:pt x="364982" y="23645"/>
                </a:cubicBezTo>
                <a:cubicBezTo>
                  <a:pt x="363732" y="18677"/>
                  <a:pt x="359984" y="12468"/>
                  <a:pt x="358736" y="9984"/>
                </a:cubicBezTo>
                <a:cubicBezTo>
                  <a:pt x="358736" y="8743"/>
                  <a:pt x="358736" y="7501"/>
                  <a:pt x="358736" y="6259"/>
                </a:cubicBezTo>
                <a:cubicBezTo>
                  <a:pt x="358736" y="5017"/>
                  <a:pt x="359984" y="2533"/>
                  <a:pt x="361234" y="1292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4" name="Freeform 542">
            <a:extLst>
              <a:ext uri="{FF2B5EF4-FFF2-40B4-BE49-F238E27FC236}">
                <a16:creationId xmlns:a16="http://schemas.microsoft.com/office/drawing/2014/main" id="{17D0C77F-8878-2979-19B1-F397DC5F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104" y="5923422"/>
            <a:ext cx="1118206" cy="268589"/>
          </a:xfrm>
          <a:custGeom>
            <a:avLst/>
            <a:gdLst>
              <a:gd name="T0" fmla="*/ 465 w 1799"/>
              <a:gd name="T1" fmla="*/ 262 h 430"/>
              <a:gd name="T2" fmla="*/ 416 w 1799"/>
              <a:gd name="T3" fmla="*/ 215 h 430"/>
              <a:gd name="T4" fmla="*/ 367 w 1799"/>
              <a:gd name="T5" fmla="*/ 262 h 430"/>
              <a:gd name="T6" fmla="*/ 417 w 1799"/>
              <a:gd name="T7" fmla="*/ 159 h 430"/>
              <a:gd name="T8" fmla="*/ 544 w 1799"/>
              <a:gd name="T9" fmla="*/ 309 h 430"/>
              <a:gd name="T10" fmla="*/ 365 w 1799"/>
              <a:gd name="T11" fmla="*/ 309 h 430"/>
              <a:gd name="T12" fmla="*/ 424 w 1799"/>
              <a:gd name="T13" fmla="*/ 363 h 430"/>
              <a:gd name="T14" fmla="*/ 537 w 1799"/>
              <a:gd name="T15" fmla="*/ 362 h 430"/>
              <a:gd name="T16" fmla="*/ 424 w 1799"/>
              <a:gd name="T17" fmla="*/ 424 h 430"/>
              <a:gd name="T18" fmla="*/ 284 w 1799"/>
              <a:gd name="T19" fmla="*/ 296 h 430"/>
              <a:gd name="T20" fmla="*/ 417 w 1799"/>
              <a:gd name="T21" fmla="*/ 159 h 430"/>
              <a:gd name="T22" fmla="*/ 712 w 1799"/>
              <a:gd name="T23" fmla="*/ 352 h 430"/>
              <a:gd name="T24" fmla="*/ 657 w 1799"/>
              <a:gd name="T25" fmla="*/ 290 h 430"/>
              <a:gd name="T26" fmla="*/ 713 w 1799"/>
              <a:gd name="T27" fmla="*/ 225 h 430"/>
              <a:gd name="T28" fmla="*/ 775 w 1799"/>
              <a:gd name="T29" fmla="*/ 288 h 430"/>
              <a:gd name="T30" fmla="*/ 771 w 1799"/>
              <a:gd name="T31" fmla="*/ 0 h 430"/>
              <a:gd name="T32" fmla="*/ 771 w 1799"/>
              <a:gd name="T33" fmla="*/ 189 h 430"/>
              <a:gd name="T34" fmla="*/ 690 w 1799"/>
              <a:gd name="T35" fmla="*/ 159 h 430"/>
              <a:gd name="T36" fmla="*/ 573 w 1799"/>
              <a:gd name="T37" fmla="*/ 287 h 430"/>
              <a:gd name="T38" fmla="*/ 689 w 1799"/>
              <a:gd name="T39" fmla="*/ 419 h 430"/>
              <a:gd name="T40" fmla="*/ 772 w 1799"/>
              <a:gd name="T41" fmla="*/ 416 h 430"/>
              <a:gd name="T42" fmla="*/ 850 w 1799"/>
              <a:gd name="T43" fmla="*/ 0 h 430"/>
              <a:gd name="T44" fmla="*/ 1294 w 1799"/>
              <a:gd name="T45" fmla="*/ 172 h 430"/>
              <a:gd name="T46" fmla="*/ 1373 w 1799"/>
              <a:gd name="T47" fmla="*/ 312 h 430"/>
              <a:gd name="T48" fmla="*/ 1420 w 1799"/>
              <a:gd name="T49" fmla="*/ 359 h 430"/>
              <a:gd name="T50" fmla="*/ 1464 w 1799"/>
              <a:gd name="T51" fmla="*/ 312 h 430"/>
              <a:gd name="T52" fmla="*/ 1543 w 1799"/>
              <a:gd name="T53" fmla="*/ 173 h 430"/>
              <a:gd name="T54" fmla="*/ 1543 w 1799"/>
              <a:gd name="T55" fmla="*/ 317 h 430"/>
              <a:gd name="T56" fmla="*/ 1422 w 1799"/>
              <a:gd name="T57" fmla="*/ 429 h 430"/>
              <a:gd name="T58" fmla="*/ 1294 w 1799"/>
              <a:gd name="T59" fmla="*/ 172 h 430"/>
              <a:gd name="T60" fmla="*/ 1666 w 1799"/>
              <a:gd name="T61" fmla="*/ 0 h 430"/>
              <a:gd name="T62" fmla="*/ 1589 w 1799"/>
              <a:gd name="T63" fmla="*/ 416 h 430"/>
              <a:gd name="T64" fmla="*/ 1721 w 1799"/>
              <a:gd name="T65" fmla="*/ 0 h 430"/>
              <a:gd name="T66" fmla="*/ 1798 w 1799"/>
              <a:gd name="T67" fmla="*/ 416 h 430"/>
              <a:gd name="T68" fmla="*/ 1721 w 1799"/>
              <a:gd name="T69" fmla="*/ 0 h 430"/>
              <a:gd name="T70" fmla="*/ 1062 w 1799"/>
              <a:gd name="T71" fmla="*/ 347 h 430"/>
              <a:gd name="T72" fmla="*/ 1101 w 1799"/>
              <a:gd name="T73" fmla="*/ 86 h 430"/>
              <a:gd name="T74" fmla="*/ 1155 w 1799"/>
              <a:gd name="T75" fmla="*/ 129 h 430"/>
              <a:gd name="T76" fmla="*/ 1112 w 1799"/>
              <a:gd name="T77" fmla="*/ 172 h 430"/>
              <a:gd name="T78" fmla="*/ 1088 w 1799"/>
              <a:gd name="T79" fmla="*/ 242 h 430"/>
              <a:gd name="T80" fmla="*/ 1135 w 1799"/>
              <a:gd name="T81" fmla="*/ 242 h 430"/>
              <a:gd name="T82" fmla="*/ 1188 w 1799"/>
              <a:gd name="T83" fmla="*/ 294 h 430"/>
              <a:gd name="T84" fmla="*/ 1202 w 1799"/>
              <a:gd name="T85" fmla="*/ 199 h 430"/>
              <a:gd name="T86" fmla="*/ 1238 w 1799"/>
              <a:gd name="T87" fmla="*/ 118 h 430"/>
              <a:gd name="T88" fmla="*/ 1117 w 1799"/>
              <a:gd name="T89" fmla="*/ 16 h 430"/>
              <a:gd name="T90" fmla="*/ 979 w 1799"/>
              <a:gd name="T91" fmla="*/ 416 h 430"/>
              <a:gd name="T92" fmla="*/ 1150 w 1799"/>
              <a:gd name="T93" fmla="*/ 416 h 430"/>
              <a:gd name="T94" fmla="*/ 1271 w 1799"/>
              <a:gd name="T95" fmla="*/ 305 h 430"/>
              <a:gd name="T96" fmla="*/ 0 w 1799"/>
              <a:gd name="T97" fmla="*/ 9 h 430"/>
              <a:gd name="T98" fmla="*/ 82 w 1799"/>
              <a:gd name="T99" fmla="*/ 416 h 430"/>
              <a:gd name="T100" fmla="*/ 121 w 1799"/>
              <a:gd name="T101" fmla="*/ 86 h 430"/>
              <a:gd name="T102" fmla="*/ 181 w 1799"/>
              <a:gd name="T103" fmla="*/ 138 h 430"/>
              <a:gd name="T104" fmla="*/ 128 w 1799"/>
              <a:gd name="T105" fmla="*/ 192 h 430"/>
              <a:gd name="T106" fmla="*/ 108 w 1799"/>
              <a:gd name="T107" fmla="*/ 285 h 430"/>
              <a:gd name="T108" fmla="*/ 287 w 1799"/>
              <a:gd name="T109" fmla="*/ 416 h 430"/>
              <a:gd name="T110" fmla="*/ 172 w 1799"/>
              <a:gd name="T111" fmla="*/ 249 h 430"/>
              <a:gd name="T112" fmla="*/ 267 w 1799"/>
              <a:gd name="T113" fmla="*/ 138 h 430"/>
              <a:gd name="T114" fmla="*/ 0 w 1799"/>
              <a:gd name="T115" fmla="*/ 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99" h="430">
                <a:moveTo>
                  <a:pt x="367" y="262"/>
                </a:moveTo>
                <a:lnTo>
                  <a:pt x="465" y="262"/>
                </a:lnTo>
                <a:lnTo>
                  <a:pt x="465" y="262"/>
                </a:lnTo>
                <a:cubicBezTo>
                  <a:pt x="465" y="262"/>
                  <a:pt x="461" y="215"/>
                  <a:pt x="416" y="215"/>
                </a:cubicBezTo>
                <a:lnTo>
                  <a:pt x="416" y="215"/>
                </a:lnTo>
                <a:cubicBezTo>
                  <a:pt x="372" y="215"/>
                  <a:pt x="367" y="262"/>
                  <a:pt x="367" y="262"/>
                </a:cubicBezTo>
                <a:close/>
                <a:moveTo>
                  <a:pt x="417" y="159"/>
                </a:moveTo>
                <a:lnTo>
                  <a:pt x="417" y="159"/>
                </a:lnTo>
                <a:cubicBezTo>
                  <a:pt x="550" y="159"/>
                  <a:pt x="544" y="288"/>
                  <a:pt x="544" y="288"/>
                </a:cubicBezTo>
                <a:lnTo>
                  <a:pt x="544" y="309"/>
                </a:lnTo>
                <a:lnTo>
                  <a:pt x="365" y="309"/>
                </a:lnTo>
                <a:lnTo>
                  <a:pt x="365" y="309"/>
                </a:lnTo>
                <a:cubicBezTo>
                  <a:pt x="365" y="338"/>
                  <a:pt x="390" y="363"/>
                  <a:pt x="424" y="363"/>
                </a:cubicBezTo>
                <a:lnTo>
                  <a:pt x="424" y="363"/>
                </a:lnTo>
                <a:cubicBezTo>
                  <a:pt x="457" y="363"/>
                  <a:pt x="474" y="331"/>
                  <a:pt x="474" y="331"/>
                </a:cubicBezTo>
                <a:lnTo>
                  <a:pt x="537" y="362"/>
                </a:lnTo>
                <a:lnTo>
                  <a:pt x="537" y="362"/>
                </a:lnTo>
                <a:cubicBezTo>
                  <a:pt x="507" y="407"/>
                  <a:pt x="468" y="424"/>
                  <a:pt x="424" y="424"/>
                </a:cubicBezTo>
                <a:lnTo>
                  <a:pt x="424" y="424"/>
                </a:lnTo>
                <a:cubicBezTo>
                  <a:pt x="287" y="424"/>
                  <a:pt x="284" y="310"/>
                  <a:pt x="284" y="296"/>
                </a:cubicBezTo>
                <a:lnTo>
                  <a:pt x="284" y="296"/>
                </a:lnTo>
                <a:cubicBezTo>
                  <a:pt x="284" y="281"/>
                  <a:pt x="286" y="159"/>
                  <a:pt x="417" y="159"/>
                </a:cubicBezTo>
                <a:close/>
                <a:moveTo>
                  <a:pt x="712" y="352"/>
                </a:moveTo>
                <a:lnTo>
                  <a:pt x="712" y="352"/>
                </a:lnTo>
                <a:cubicBezTo>
                  <a:pt x="708" y="352"/>
                  <a:pt x="657" y="352"/>
                  <a:pt x="657" y="290"/>
                </a:cubicBezTo>
                <a:lnTo>
                  <a:pt x="657" y="290"/>
                </a:lnTo>
                <a:cubicBezTo>
                  <a:pt x="657" y="228"/>
                  <a:pt x="713" y="225"/>
                  <a:pt x="713" y="225"/>
                </a:cubicBezTo>
                <a:lnTo>
                  <a:pt x="713" y="225"/>
                </a:lnTo>
                <a:cubicBezTo>
                  <a:pt x="713" y="225"/>
                  <a:pt x="775" y="227"/>
                  <a:pt x="775" y="288"/>
                </a:cubicBezTo>
                <a:lnTo>
                  <a:pt x="775" y="288"/>
                </a:lnTo>
                <a:cubicBezTo>
                  <a:pt x="775" y="350"/>
                  <a:pt x="715" y="352"/>
                  <a:pt x="712" y="352"/>
                </a:cubicBezTo>
                <a:close/>
                <a:moveTo>
                  <a:pt x="771" y="0"/>
                </a:moveTo>
                <a:lnTo>
                  <a:pt x="771" y="189"/>
                </a:lnTo>
                <a:lnTo>
                  <a:pt x="771" y="189"/>
                </a:lnTo>
                <a:cubicBezTo>
                  <a:pt x="771" y="189"/>
                  <a:pt x="732" y="159"/>
                  <a:pt x="690" y="159"/>
                </a:cubicBezTo>
                <a:lnTo>
                  <a:pt x="690" y="159"/>
                </a:lnTo>
                <a:cubicBezTo>
                  <a:pt x="646" y="159"/>
                  <a:pt x="573" y="190"/>
                  <a:pt x="573" y="287"/>
                </a:cubicBezTo>
                <a:lnTo>
                  <a:pt x="573" y="287"/>
                </a:lnTo>
                <a:cubicBezTo>
                  <a:pt x="573" y="383"/>
                  <a:pt x="635" y="419"/>
                  <a:pt x="689" y="419"/>
                </a:cubicBezTo>
                <a:lnTo>
                  <a:pt x="689" y="419"/>
                </a:lnTo>
                <a:cubicBezTo>
                  <a:pt x="742" y="419"/>
                  <a:pt x="772" y="384"/>
                  <a:pt x="772" y="384"/>
                </a:cubicBezTo>
                <a:lnTo>
                  <a:pt x="772" y="416"/>
                </a:lnTo>
                <a:lnTo>
                  <a:pt x="850" y="416"/>
                </a:lnTo>
                <a:lnTo>
                  <a:pt x="850" y="0"/>
                </a:lnTo>
                <a:lnTo>
                  <a:pt x="771" y="0"/>
                </a:lnTo>
                <a:close/>
                <a:moveTo>
                  <a:pt x="1294" y="172"/>
                </a:moveTo>
                <a:lnTo>
                  <a:pt x="1373" y="172"/>
                </a:lnTo>
                <a:lnTo>
                  <a:pt x="1373" y="312"/>
                </a:lnTo>
                <a:lnTo>
                  <a:pt x="1373" y="312"/>
                </a:lnTo>
                <a:cubicBezTo>
                  <a:pt x="1373" y="312"/>
                  <a:pt x="1376" y="359"/>
                  <a:pt x="1420" y="359"/>
                </a:cubicBezTo>
                <a:lnTo>
                  <a:pt x="1420" y="359"/>
                </a:lnTo>
                <a:cubicBezTo>
                  <a:pt x="1465" y="359"/>
                  <a:pt x="1464" y="312"/>
                  <a:pt x="1464" y="312"/>
                </a:cubicBezTo>
                <a:lnTo>
                  <a:pt x="1464" y="173"/>
                </a:lnTo>
                <a:lnTo>
                  <a:pt x="1543" y="173"/>
                </a:lnTo>
                <a:lnTo>
                  <a:pt x="1543" y="317"/>
                </a:lnTo>
                <a:lnTo>
                  <a:pt x="1543" y="317"/>
                </a:lnTo>
                <a:cubicBezTo>
                  <a:pt x="1543" y="317"/>
                  <a:pt x="1554" y="429"/>
                  <a:pt x="1422" y="429"/>
                </a:cubicBezTo>
                <a:lnTo>
                  <a:pt x="1422" y="429"/>
                </a:lnTo>
                <a:cubicBezTo>
                  <a:pt x="1291" y="429"/>
                  <a:pt x="1295" y="330"/>
                  <a:pt x="1295" y="312"/>
                </a:cubicBezTo>
                <a:lnTo>
                  <a:pt x="1294" y="172"/>
                </a:lnTo>
                <a:close/>
                <a:moveTo>
                  <a:pt x="1589" y="0"/>
                </a:moveTo>
                <a:lnTo>
                  <a:pt x="1666" y="0"/>
                </a:lnTo>
                <a:lnTo>
                  <a:pt x="1666" y="416"/>
                </a:lnTo>
                <a:lnTo>
                  <a:pt x="1589" y="416"/>
                </a:lnTo>
                <a:lnTo>
                  <a:pt x="1589" y="0"/>
                </a:lnTo>
                <a:close/>
                <a:moveTo>
                  <a:pt x="1721" y="0"/>
                </a:moveTo>
                <a:lnTo>
                  <a:pt x="1798" y="0"/>
                </a:lnTo>
                <a:lnTo>
                  <a:pt x="1798" y="416"/>
                </a:lnTo>
                <a:lnTo>
                  <a:pt x="1721" y="416"/>
                </a:lnTo>
                <a:lnTo>
                  <a:pt x="1721" y="0"/>
                </a:lnTo>
                <a:close/>
                <a:moveTo>
                  <a:pt x="1135" y="347"/>
                </a:moveTo>
                <a:lnTo>
                  <a:pt x="1062" y="347"/>
                </a:lnTo>
                <a:lnTo>
                  <a:pt x="1062" y="86"/>
                </a:lnTo>
                <a:lnTo>
                  <a:pt x="1101" y="86"/>
                </a:lnTo>
                <a:lnTo>
                  <a:pt x="1101" y="86"/>
                </a:lnTo>
                <a:cubicBezTo>
                  <a:pt x="1101" y="86"/>
                  <a:pt x="1155" y="82"/>
                  <a:pt x="1155" y="129"/>
                </a:cubicBezTo>
                <a:lnTo>
                  <a:pt x="1155" y="129"/>
                </a:lnTo>
                <a:cubicBezTo>
                  <a:pt x="1155" y="175"/>
                  <a:pt x="1112" y="172"/>
                  <a:pt x="1112" y="172"/>
                </a:cubicBezTo>
                <a:lnTo>
                  <a:pt x="1088" y="172"/>
                </a:lnTo>
                <a:lnTo>
                  <a:pt x="1088" y="242"/>
                </a:lnTo>
                <a:lnTo>
                  <a:pt x="1135" y="242"/>
                </a:lnTo>
                <a:lnTo>
                  <a:pt x="1135" y="242"/>
                </a:lnTo>
                <a:cubicBezTo>
                  <a:pt x="1148" y="242"/>
                  <a:pt x="1188" y="247"/>
                  <a:pt x="1188" y="294"/>
                </a:cubicBezTo>
                <a:lnTo>
                  <a:pt x="1188" y="294"/>
                </a:lnTo>
                <a:cubicBezTo>
                  <a:pt x="1188" y="340"/>
                  <a:pt x="1135" y="347"/>
                  <a:pt x="1135" y="347"/>
                </a:cubicBezTo>
                <a:close/>
                <a:moveTo>
                  <a:pt x="1202" y="199"/>
                </a:moveTo>
                <a:lnTo>
                  <a:pt x="1202" y="199"/>
                </a:lnTo>
                <a:cubicBezTo>
                  <a:pt x="1202" y="199"/>
                  <a:pt x="1238" y="170"/>
                  <a:pt x="1238" y="118"/>
                </a:cubicBezTo>
                <a:lnTo>
                  <a:pt x="1238" y="118"/>
                </a:lnTo>
                <a:cubicBezTo>
                  <a:pt x="1238" y="65"/>
                  <a:pt x="1199" y="16"/>
                  <a:pt x="1117" y="16"/>
                </a:cubicBezTo>
                <a:lnTo>
                  <a:pt x="979" y="16"/>
                </a:lnTo>
                <a:lnTo>
                  <a:pt x="979" y="416"/>
                </a:lnTo>
                <a:lnTo>
                  <a:pt x="1150" y="416"/>
                </a:lnTo>
                <a:lnTo>
                  <a:pt x="1150" y="416"/>
                </a:lnTo>
                <a:cubicBezTo>
                  <a:pt x="1150" y="416"/>
                  <a:pt x="1271" y="414"/>
                  <a:pt x="1271" y="305"/>
                </a:cubicBezTo>
                <a:lnTo>
                  <a:pt x="1271" y="305"/>
                </a:lnTo>
                <a:cubicBezTo>
                  <a:pt x="1271" y="241"/>
                  <a:pt x="1246" y="216"/>
                  <a:pt x="1202" y="199"/>
                </a:cubicBezTo>
                <a:close/>
                <a:moveTo>
                  <a:pt x="0" y="9"/>
                </a:moveTo>
                <a:lnTo>
                  <a:pt x="0" y="416"/>
                </a:lnTo>
                <a:lnTo>
                  <a:pt x="82" y="416"/>
                </a:lnTo>
                <a:lnTo>
                  <a:pt x="82" y="86"/>
                </a:lnTo>
                <a:lnTo>
                  <a:pt x="121" y="86"/>
                </a:lnTo>
                <a:lnTo>
                  <a:pt x="121" y="86"/>
                </a:lnTo>
                <a:cubicBezTo>
                  <a:pt x="121" y="86"/>
                  <a:pt x="181" y="83"/>
                  <a:pt x="181" y="138"/>
                </a:cubicBezTo>
                <a:lnTo>
                  <a:pt x="181" y="138"/>
                </a:lnTo>
                <a:cubicBezTo>
                  <a:pt x="181" y="194"/>
                  <a:pt x="128" y="192"/>
                  <a:pt x="128" y="192"/>
                </a:cubicBezTo>
                <a:lnTo>
                  <a:pt x="108" y="192"/>
                </a:lnTo>
                <a:lnTo>
                  <a:pt x="108" y="285"/>
                </a:lnTo>
                <a:lnTo>
                  <a:pt x="191" y="416"/>
                </a:lnTo>
                <a:lnTo>
                  <a:pt x="287" y="416"/>
                </a:lnTo>
                <a:lnTo>
                  <a:pt x="172" y="249"/>
                </a:lnTo>
                <a:lnTo>
                  <a:pt x="172" y="249"/>
                </a:lnTo>
                <a:cubicBezTo>
                  <a:pt x="172" y="249"/>
                  <a:pt x="267" y="241"/>
                  <a:pt x="267" y="138"/>
                </a:cubicBezTo>
                <a:lnTo>
                  <a:pt x="267" y="138"/>
                </a:lnTo>
                <a:cubicBezTo>
                  <a:pt x="267" y="36"/>
                  <a:pt x="196" y="9"/>
                  <a:pt x="100" y="9"/>
                </a:cubicBezTo>
                <a:lnTo>
                  <a:pt x="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765144-3E3D-D5A3-2605-534B5FE8A905}"/>
              </a:ext>
            </a:extLst>
          </p:cNvPr>
          <p:cNvSpPr txBox="1"/>
          <p:nvPr/>
        </p:nvSpPr>
        <p:spPr>
          <a:xfrm>
            <a:off x="5530501" y="5353374"/>
            <a:ext cx="579819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Brands and Apps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3DA4EC1-7447-A543-1722-A83F58E87496}"/>
              </a:ext>
            </a:extLst>
          </p:cNvPr>
          <p:cNvSpPr/>
          <p:nvPr/>
        </p:nvSpPr>
        <p:spPr>
          <a:xfrm>
            <a:off x="5412915" y="4055165"/>
            <a:ext cx="6013097" cy="1166192"/>
          </a:xfrm>
          <a:prstGeom prst="roundRect">
            <a:avLst>
              <a:gd name="adj" fmla="val 12122"/>
            </a:avLst>
          </a:prstGeom>
          <a:noFill/>
          <a:ln w="19050">
            <a:solidFill>
              <a:srgbClr val="FFBF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CBA5F5F-A67C-1407-E23E-822EEA0F9B5B}"/>
              </a:ext>
            </a:extLst>
          </p:cNvPr>
          <p:cNvSpPr/>
          <p:nvPr/>
        </p:nvSpPr>
        <p:spPr>
          <a:xfrm>
            <a:off x="212684" y="207980"/>
            <a:ext cx="3812387" cy="3812387"/>
          </a:xfrm>
          <a:prstGeom prst="ellipse">
            <a:avLst/>
          </a:prstGeom>
          <a:solidFill>
            <a:srgbClr val="E34474">
              <a:alpha val="200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95BF2202-3716-F1CD-E849-14D579C5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224" y="3222932"/>
            <a:ext cx="3423505" cy="3635069"/>
          </a:xfrm>
          <a:custGeom>
            <a:avLst/>
            <a:gdLst>
              <a:gd name="T0" fmla="*/ 5494 w 5495"/>
              <a:gd name="T1" fmla="*/ 5835 h 5836"/>
              <a:gd name="T2" fmla="*/ 0 w 5495"/>
              <a:gd name="T3" fmla="*/ 5835 h 5836"/>
              <a:gd name="T4" fmla="*/ 0 w 5495"/>
              <a:gd name="T5" fmla="*/ 0 h 5836"/>
              <a:gd name="T6" fmla="*/ 5494 w 5495"/>
              <a:gd name="T7" fmla="*/ 0 h 5836"/>
              <a:gd name="T8" fmla="*/ 5494 w 5495"/>
              <a:gd name="T9" fmla="*/ 5835 h 5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5" h="5836">
                <a:moveTo>
                  <a:pt x="5494" y="5835"/>
                </a:moveTo>
                <a:lnTo>
                  <a:pt x="0" y="5835"/>
                </a:lnTo>
                <a:lnTo>
                  <a:pt x="0" y="0"/>
                </a:lnTo>
                <a:lnTo>
                  <a:pt x="5494" y="0"/>
                </a:lnTo>
                <a:lnTo>
                  <a:pt x="5494" y="5835"/>
                </a:lnTo>
              </a:path>
            </a:pathLst>
          </a:custGeom>
          <a:solidFill>
            <a:srgbClr val="E34474">
              <a:alpha val="50311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400B82FA-55FB-E048-FAF1-E63653F0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728" y="1"/>
            <a:ext cx="4547272" cy="3222931"/>
          </a:xfrm>
          <a:custGeom>
            <a:avLst/>
            <a:gdLst>
              <a:gd name="T0" fmla="*/ 7298 w 7299"/>
              <a:gd name="T1" fmla="*/ 5172 h 5173"/>
              <a:gd name="T2" fmla="*/ 0 w 7299"/>
              <a:gd name="T3" fmla="*/ 5172 h 5173"/>
              <a:gd name="T4" fmla="*/ 0 w 7299"/>
              <a:gd name="T5" fmla="*/ 0 h 5173"/>
              <a:gd name="T6" fmla="*/ 7298 w 7299"/>
              <a:gd name="T7" fmla="*/ 0 h 5173"/>
              <a:gd name="T8" fmla="*/ 7298 w 7299"/>
              <a:gd name="T9" fmla="*/ 5172 h 5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99" h="5173">
                <a:moveTo>
                  <a:pt x="7298" y="5172"/>
                </a:moveTo>
                <a:lnTo>
                  <a:pt x="0" y="5172"/>
                </a:lnTo>
                <a:lnTo>
                  <a:pt x="0" y="0"/>
                </a:lnTo>
                <a:lnTo>
                  <a:pt x="7298" y="0"/>
                </a:lnTo>
                <a:lnTo>
                  <a:pt x="7298" y="5172"/>
                </a:lnTo>
              </a:path>
            </a:pathLst>
          </a:custGeom>
          <a:solidFill>
            <a:srgbClr val="E34474">
              <a:alpha val="50311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5A174F72-3480-3612-2DB8-2759917D1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224" y="1"/>
            <a:ext cx="3423505" cy="3222931"/>
          </a:xfrm>
          <a:custGeom>
            <a:avLst/>
            <a:gdLst>
              <a:gd name="T0" fmla="*/ 5494 w 5495"/>
              <a:gd name="T1" fmla="*/ 5172 h 5173"/>
              <a:gd name="T2" fmla="*/ 0 w 5495"/>
              <a:gd name="T3" fmla="*/ 5172 h 5173"/>
              <a:gd name="T4" fmla="*/ 0 w 5495"/>
              <a:gd name="T5" fmla="*/ 0 h 5173"/>
              <a:gd name="T6" fmla="*/ 5494 w 5495"/>
              <a:gd name="T7" fmla="*/ 0 h 5173"/>
              <a:gd name="T8" fmla="*/ 5494 w 5495"/>
              <a:gd name="T9" fmla="*/ 5172 h 5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5" h="5173">
                <a:moveTo>
                  <a:pt x="5494" y="5172"/>
                </a:moveTo>
                <a:lnTo>
                  <a:pt x="0" y="5172"/>
                </a:lnTo>
                <a:lnTo>
                  <a:pt x="0" y="0"/>
                </a:lnTo>
                <a:lnTo>
                  <a:pt x="5494" y="0"/>
                </a:lnTo>
                <a:lnTo>
                  <a:pt x="5494" y="5172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9A704F2B-E047-F0FA-58C2-0C4A953A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728" y="3222932"/>
            <a:ext cx="4547272" cy="3635069"/>
          </a:xfrm>
          <a:custGeom>
            <a:avLst/>
            <a:gdLst>
              <a:gd name="T0" fmla="*/ 7298 w 7299"/>
              <a:gd name="T1" fmla="*/ 5835 h 5836"/>
              <a:gd name="T2" fmla="*/ 0 w 7299"/>
              <a:gd name="T3" fmla="*/ 5835 h 5836"/>
              <a:gd name="T4" fmla="*/ 0 w 7299"/>
              <a:gd name="T5" fmla="*/ 0 h 5836"/>
              <a:gd name="T6" fmla="*/ 7298 w 7299"/>
              <a:gd name="T7" fmla="*/ 0 h 5836"/>
              <a:gd name="T8" fmla="*/ 7298 w 7299"/>
              <a:gd name="T9" fmla="*/ 5835 h 5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99" h="5836">
                <a:moveTo>
                  <a:pt x="7298" y="5835"/>
                </a:moveTo>
                <a:lnTo>
                  <a:pt x="0" y="5835"/>
                </a:lnTo>
                <a:lnTo>
                  <a:pt x="0" y="0"/>
                </a:lnTo>
                <a:lnTo>
                  <a:pt x="7298" y="0"/>
                </a:lnTo>
                <a:lnTo>
                  <a:pt x="7298" y="5835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C0F6519-CE9E-1A86-6BBC-A2FA71C8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17" y="2209069"/>
            <a:ext cx="1320973" cy="1576500"/>
          </a:xfrm>
          <a:custGeom>
            <a:avLst/>
            <a:gdLst>
              <a:gd name="connsiteX0" fmla="*/ 2477312 w 2640861"/>
              <a:gd name="connsiteY0" fmla="*/ 2823369 h 3151706"/>
              <a:gd name="connsiteX1" fmla="*/ 2640861 w 2640861"/>
              <a:gd name="connsiteY1" fmla="*/ 2986918 h 3151706"/>
              <a:gd name="connsiteX2" fmla="*/ 2477312 w 2640861"/>
              <a:gd name="connsiteY2" fmla="*/ 3151706 h 3151706"/>
              <a:gd name="connsiteX3" fmla="*/ 2312524 w 2640861"/>
              <a:gd name="connsiteY3" fmla="*/ 2986918 h 3151706"/>
              <a:gd name="connsiteX4" fmla="*/ 2477312 w 2640861"/>
              <a:gd name="connsiteY4" fmla="*/ 2823369 h 3151706"/>
              <a:gd name="connsiteX5" fmla="*/ 1899933 w 2640861"/>
              <a:gd name="connsiteY5" fmla="*/ 2823369 h 3151706"/>
              <a:gd name="connsiteX6" fmla="*/ 2064099 w 2640861"/>
              <a:gd name="connsiteY6" fmla="*/ 2986918 h 3151706"/>
              <a:gd name="connsiteX7" fmla="*/ 1899933 w 2640861"/>
              <a:gd name="connsiteY7" fmla="*/ 3151706 h 3151706"/>
              <a:gd name="connsiteX8" fmla="*/ 1735767 w 2640861"/>
              <a:gd name="connsiteY8" fmla="*/ 2986918 h 3151706"/>
              <a:gd name="connsiteX9" fmla="*/ 1899933 w 2640861"/>
              <a:gd name="connsiteY9" fmla="*/ 2823369 h 3151706"/>
              <a:gd name="connsiteX10" fmla="*/ 1323174 w 2640861"/>
              <a:gd name="connsiteY10" fmla="*/ 2823369 h 3151706"/>
              <a:gd name="connsiteX11" fmla="*/ 1487340 w 2640861"/>
              <a:gd name="connsiteY11" fmla="*/ 2986918 h 3151706"/>
              <a:gd name="connsiteX12" fmla="*/ 1323174 w 2640861"/>
              <a:gd name="connsiteY12" fmla="*/ 3151706 h 3151706"/>
              <a:gd name="connsiteX13" fmla="*/ 1159008 w 2640861"/>
              <a:gd name="connsiteY13" fmla="*/ 2986918 h 3151706"/>
              <a:gd name="connsiteX14" fmla="*/ 1323174 w 2640861"/>
              <a:gd name="connsiteY14" fmla="*/ 2823369 h 3151706"/>
              <a:gd name="connsiteX15" fmla="*/ 747039 w 2640861"/>
              <a:gd name="connsiteY15" fmla="*/ 2823369 h 3151706"/>
              <a:gd name="connsiteX16" fmla="*/ 910588 w 2640861"/>
              <a:gd name="connsiteY16" fmla="*/ 2986918 h 3151706"/>
              <a:gd name="connsiteX17" fmla="*/ 747039 w 2640861"/>
              <a:gd name="connsiteY17" fmla="*/ 3151706 h 3151706"/>
              <a:gd name="connsiteX18" fmla="*/ 582251 w 2640861"/>
              <a:gd name="connsiteY18" fmla="*/ 2986918 h 3151706"/>
              <a:gd name="connsiteX19" fmla="*/ 747039 w 2640861"/>
              <a:gd name="connsiteY19" fmla="*/ 2823369 h 3151706"/>
              <a:gd name="connsiteX20" fmla="*/ 164788 w 2640861"/>
              <a:gd name="connsiteY20" fmla="*/ 2823369 h 3151706"/>
              <a:gd name="connsiteX21" fmla="*/ 328337 w 2640861"/>
              <a:gd name="connsiteY21" fmla="*/ 2986918 h 3151706"/>
              <a:gd name="connsiteX22" fmla="*/ 164788 w 2640861"/>
              <a:gd name="connsiteY22" fmla="*/ 3151706 h 3151706"/>
              <a:gd name="connsiteX23" fmla="*/ 0 w 2640861"/>
              <a:gd name="connsiteY23" fmla="*/ 2986918 h 3151706"/>
              <a:gd name="connsiteX24" fmla="*/ 164788 w 2640861"/>
              <a:gd name="connsiteY24" fmla="*/ 2823369 h 3151706"/>
              <a:gd name="connsiteX25" fmla="*/ 2477312 w 2640861"/>
              <a:gd name="connsiteY25" fmla="*/ 2263089 h 3151706"/>
              <a:gd name="connsiteX26" fmla="*/ 2640861 w 2640861"/>
              <a:gd name="connsiteY26" fmla="*/ 2427877 h 3151706"/>
              <a:gd name="connsiteX27" fmla="*/ 2477312 w 2640861"/>
              <a:gd name="connsiteY27" fmla="*/ 2591416 h 3151706"/>
              <a:gd name="connsiteX28" fmla="*/ 2312524 w 2640861"/>
              <a:gd name="connsiteY28" fmla="*/ 2427877 h 3151706"/>
              <a:gd name="connsiteX29" fmla="*/ 2477312 w 2640861"/>
              <a:gd name="connsiteY29" fmla="*/ 2263089 h 3151706"/>
              <a:gd name="connsiteX30" fmla="*/ 1899933 w 2640861"/>
              <a:gd name="connsiteY30" fmla="*/ 2263089 h 3151706"/>
              <a:gd name="connsiteX31" fmla="*/ 2064099 w 2640861"/>
              <a:gd name="connsiteY31" fmla="*/ 2427877 h 3151706"/>
              <a:gd name="connsiteX32" fmla="*/ 1899933 w 2640861"/>
              <a:gd name="connsiteY32" fmla="*/ 2591416 h 3151706"/>
              <a:gd name="connsiteX33" fmla="*/ 1735767 w 2640861"/>
              <a:gd name="connsiteY33" fmla="*/ 2427877 h 3151706"/>
              <a:gd name="connsiteX34" fmla="*/ 1899933 w 2640861"/>
              <a:gd name="connsiteY34" fmla="*/ 2263089 h 3151706"/>
              <a:gd name="connsiteX35" fmla="*/ 1323174 w 2640861"/>
              <a:gd name="connsiteY35" fmla="*/ 2263089 h 3151706"/>
              <a:gd name="connsiteX36" fmla="*/ 1487340 w 2640861"/>
              <a:gd name="connsiteY36" fmla="*/ 2427877 h 3151706"/>
              <a:gd name="connsiteX37" fmla="*/ 1323174 w 2640861"/>
              <a:gd name="connsiteY37" fmla="*/ 2591416 h 3151706"/>
              <a:gd name="connsiteX38" fmla="*/ 1159008 w 2640861"/>
              <a:gd name="connsiteY38" fmla="*/ 2427877 h 3151706"/>
              <a:gd name="connsiteX39" fmla="*/ 1323174 w 2640861"/>
              <a:gd name="connsiteY39" fmla="*/ 2263089 h 3151706"/>
              <a:gd name="connsiteX40" fmla="*/ 747039 w 2640861"/>
              <a:gd name="connsiteY40" fmla="*/ 2263089 h 3151706"/>
              <a:gd name="connsiteX41" fmla="*/ 910588 w 2640861"/>
              <a:gd name="connsiteY41" fmla="*/ 2427877 h 3151706"/>
              <a:gd name="connsiteX42" fmla="*/ 747039 w 2640861"/>
              <a:gd name="connsiteY42" fmla="*/ 2591416 h 3151706"/>
              <a:gd name="connsiteX43" fmla="*/ 582251 w 2640861"/>
              <a:gd name="connsiteY43" fmla="*/ 2427877 h 3151706"/>
              <a:gd name="connsiteX44" fmla="*/ 747039 w 2640861"/>
              <a:gd name="connsiteY44" fmla="*/ 2263089 h 3151706"/>
              <a:gd name="connsiteX45" fmla="*/ 164788 w 2640861"/>
              <a:gd name="connsiteY45" fmla="*/ 2263089 h 3151706"/>
              <a:gd name="connsiteX46" fmla="*/ 328337 w 2640861"/>
              <a:gd name="connsiteY46" fmla="*/ 2427877 h 3151706"/>
              <a:gd name="connsiteX47" fmla="*/ 164788 w 2640861"/>
              <a:gd name="connsiteY47" fmla="*/ 2591416 h 3151706"/>
              <a:gd name="connsiteX48" fmla="*/ 0 w 2640861"/>
              <a:gd name="connsiteY48" fmla="*/ 2427877 h 3151706"/>
              <a:gd name="connsiteX49" fmla="*/ 164788 w 2640861"/>
              <a:gd name="connsiteY49" fmla="*/ 2263089 h 3151706"/>
              <a:gd name="connsiteX50" fmla="*/ 2477312 w 2640861"/>
              <a:gd name="connsiteY50" fmla="*/ 1697319 h 3151706"/>
              <a:gd name="connsiteX51" fmla="*/ 2640861 w 2640861"/>
              <a:gd name="connsiteY51" fmla="*/ 1861485 h 3151706"/>
              <a:gd name="connsiteX52" fmla="*/ 2477312 w 2640861"/>
              <a:gd name="connsiteY52" fmla="*/ 2025651 h 3151706"/>
              <a:gd name="connsiteX53" fmla="*/ 2312524 w 2640861"/>
              <a:gd name="connsiteY53" fmla="*/ 1861485 h 3151706"/>
              <a:gd name="connsiteX54" fmla="*/ 2477312 w 2640861"/>
              <a:gd name="connsiteY54" fmla="*/ 1697319 h 3151706"/>
              <a:gd name="connsiteX55" fmla="*/ 1899933 w 2640861"/>
              <a:gd name="connsiteY55" fmla="*/ 1697319 h 3151706"/>
              <a:gd name="connsiteX56" fmla="*/ 2064099 w 2640861"/>
              <a:gd name="connsiteY56" fmla="*/ 1861485 h 3151706"/>
              <a:gd name="connsiteX57" fmla="*/ 1899933 w 2640861"/>
              <a:gd name="connsiteY57" fmla="*/ 2025651 h 3151706"/>
              <a:gd name="connsiteX58" fmla="*/ 1735767 w 2640861"/>
              <a:gd name="connsiteY58" fmla="*/ 1861485 h 3151706"/>
              <a:gd name="connsiteX59" fmla="*/ 1899933 w 2640861"/>
              <a:gd name="connsiteY59" fmla="*/ 1697319 h 3151706"/>
              <a:gd name="connsiteX60" fmla="*/ 1323174 w 2640861"/>
              <a:gd name="connsiteY60" fmla="*/ 1697319 h 3151706"/>
              <a:gd name="connsiteX61" fmla="*/ 1487340 w 2640861"/>
              <a:gd name="connsiteY61" fmla="*/ 1861485 h 3151706"/>
              <a:gd name="connsiteX62" fmla="*/ 1323174 w 2640861"/>
              <a:gd name="connsiteY62" fmla="*/ 2025651 h 3151706"/>
              <a:gd name="connsiteX63" fmla="*/ 1159008 w 2640861"/>
              <a:gd name="connsiteY63" fmla="*/ 1861485 h 3151706"/>
              <a:gd name="connsiteX64" fmla="*/ 1323174 w 2640861"/>
              <a:gd name="connsiteY64" fmla="*/ 1697319 h 3151706"/>
              <a:gd name="connsiteX65" fmla="*/ 747039 w 2640861"/>
              <a:gd name="connsiteY65" fmla="*/ 1697319 h 3151706"/>
              <a:gd name="connsiteX66" fmla="*/ 910588 w 2640861"/>
              <a:gd name="connsiteY66" fmla="*/ 1861485 h 3151706"/>
              <a:gd name="connsiteX67" fmla="*/ 747039 w 2640861"/>
              <a:gd name="connsiteY67" fmla="*/ 2025651 h 3151706"/>
              <a:gd name="connsiteX68" fmla="*/ 582251 w 2640861"/>
              <a:gd name="connsiteY68" fmla="*/ 1861485 h 3151706"/>
              <a:gd name="connsiteX69" fmla="*/ 747039 w 2640861"/>
              <a:gd name="connsiteY69" fmla="*/ 1697319 h 3151706"/>
              <a:gd name="connsiteX70" fmla="*/ 164788 w 2640861"/>
              <a:gd name="connsiteY70" fmla="*/ 1697319 h 3151706"/>
              <a:gd name="connsiteX71" fmla="*/ 328337 w 2640861"/>
              <a:gd name="connsiteY71" fmla="*/ 1861485 h 3151706"/>
              <a:gd name="connsiteX72" fmla="*/ 164788 w 2640861"/>
              <a:gd name="connsiteY72" fmla="*/ 2025651 h 3151706"/>
              <a:gd name="connsiteX73" fmla="*/ 0 w 2640861"/>
              <a:gd name="connsiteY73" fmla="*/ 1861485 h 3151706"/>
              <a:gd name="connsiteX74" fmla="*/ 164788 w 2640861"/>
              <a:gd name="connsiteY74" fmla="*/ 1697319 h 3151706"/>
              <a:gd name="connsiteX75" fmla="*/ 2477312 w 2640861"/>
              <a:gd name="connsiteY75" fmla="*/ 1131544 h 3151706"/>
              <a:gd name="connsiteX76" fmla="*/ 2640861 w 2640861"/>
              <a:gd name="connsiteY76" fmla="*/ 1295710 h 3151706"/>
              <a:gd name="connsiteX77" fmla="*/ 2477312 w 2640861"/>
              <a:gd name="connsiteY77" fmla="*/ 1459876 h 3151706"/>
              <a:gd name="connsiteX78" fmla="*/ 2312524 w 2640861"/>
              <a:gd name="connsiteY78" fmla="*/ 1295710 h 3151706"/>
              <a:gd name="connsiteX79" fmla="*/ 2477312 w 2640861"/>
              <a:gd name="connsiteY79" fmla="*/ 1131544 h 3151706"/>
              <a:gd name="connsiteX80" fmla="*/ 1899933 w 2640861"/>
              <a:gd name="connsiteY80" fmla="*/ 1131544 h 3151706"/>
              <a:gd name="connsiteX81" fmla="*/ 2064099 w 2640861"/>
              <a:gd name="connsiteY81" fmla="*/ 1295710 h 3151706"/>
              <a:gd name="connsiteX82" fmla="*/ 1899933 w 2640861"/>
              <a:gd name="connsiteY82" fmla="*/ 1459876 h 3151706"/>
              <a:gd name="connsiteX83" fmla="*/ 1735767 w 2640861"/>
              <a:gd name="connsiteY83" fmla="*/ 1295710 h 3151706"/>
              <a:gd name="connsiteX84" fmla="*/ 1899933 w 2640861"/>
              <a:gd name="connsiteY84" fmla="*/ 1131544 h 3151706"/>
              <a:gd name="connsiteX85" fmla="*/ 1323174 w 2640861"/>
              <a:gd name="connsiteY85" fmla="*/ 1131544 h 3151706"/>
              <a:gd name="connsiteX86" fmla="*/ 1487340 w 2640861"/>
              <a:gd name="connsiteY86" fmla="*/ 1295710 h 3151706"/>
              <a:gd name="connsiteX87" fmla="*/ 1323174 w 2640861"/>
              <a:gd name="connsiteY87" fmla="*/ 1459876 h 3151706"/>
              <a:gd name="connsiteX88" fmla="*/ 1159008 w 2640861"/>
              <a:gd name="connsiteY88" fmla="*/ 1295710 h 3151706"/>
              <a:gd name="connsiteX89" fmla="*/ 1323174 w 2640861"/>
              <a:gd name="connsiteY89" fmla="*/ 1131544 h 3151706"/>
              <a:gd name="connsiteX90" fmla="*/ 747039 w 2640861"/>
              <a:gd name="connsiteY90" fmla="*/ 1131544 h 3151706"/>
              <a:gd name="connsiteX91" fmla="*/ 910588 w 2640861"/>
              <a:gd name="connsiteY91" fmla="*/ 1295710 h 3151706"/>
              <a:gd name="connsiteX92" fmla="*/ 747039 w 2640861"/>
              <a:gd name="connsiteY92" fmla="*/ 1459876 h 3151706"/>
              <a:gd name="connsiteX93" fmla="*/ 582251 w 2640861"/>
              <a:gd name="connsiteY93" fmla="*/ 1295710 h 3151706"/>
              <a:gd name="connsiteX94" fmla="*/ 747039 w 2640861"/>
              <a:gd name="connsiteY94" fmla="*/ 1131544 h 3151706"/>
              <a:gd name="connsiteX95" fmla="*/ 164788 w 2640861"/>
              <a:gd name="connsiteY95" fmla="*/ 1131544 h 3151706"/>
              <a:gd name="connsiteX96" fmla="*/ 328337 w 2640861"/>
              <a:gd name="connsiteY96" fmla="*/ 1295710 h 3151706"/>
              <a:gd name="connsiteX97" fmla="*/ 164788 w 2640861"/>
              <a:gd name="connsiteY97" fmla="*/ 1459876 h 3151706"/>
              <a:gd name="connsiteX98" fmla="*/ 0 w 2640861"/>
              <a:gd name="connsiteY98" fmla="*/ 1295710 h 3151706"/>
              <a:gd name="connsiteX99" fmla="*/ 164788 w 2640861"/>
              <a:gd name="connsiteY99" fmla="*/ 1131544 h 3151706"/>
              <a:gd name="connsiteX100" fmla="*/ 2477312 w 2640861"/>
              <a:gd name="connsiteY100" fmla="*/ 565774 h 3151706"/>
              <a:gd name="connsiteX101" fmla="*/ 2640861 w 2640861"/>
              <a:gd name="connsiteY101" fmla="*/ 729323 h 3151706"/>
              <a:gd name="connsiteX102" fmla="*/ 2477312 w 2640861"/>
              <a:gd name="connsiteY102" fmla="*/ 894111 h 3151706"/>
              <a:gd name="connsiteX103" fmla="*/ 2312524 w 2640861"/>
              <a:gd name="connsiteY103" fmla="*/ 729323 h 3151706"/>
              <a:gd name="connsiteX104" fmla="*/ 2477312 w 2640861"/>
              <a:gd name="connsiteY104" fmla="*/ 565774 h 3151706"/>
              <a:gd name="connsiteX105" fmla="*/ 1899933 w 2640861"/>
              <a:gd name="connsiteY105" fmla="*/ 565774 h 3151706"/>
              <a:gd name="connsiteX106" fmla="*/ 2064099 w 2640861"/>
              <a:gd name="connsiteY106" fmla="*/ 729323 h 3151706"/>
              <a:gd name="connsiteX107" fmla="*/ 1899933 w 2640861"/>
              <a:gd name="connsiteY107" fmla="*/ 894111 h 3151706"/>
              <a:gd name="connsiteX108" fmla="*/ 1735767 w 2640861"/>
              <a:gd name="connsiteY108" fmla="*/ 729323 h 3151706"/>
              <a:gd name="connsiteX109" fmla="*/ 1899933 w 2640861"/>
              <a:gd name="connsiteY109" fmla="*/ 565774 h 3151706"/>
              <a:gd name="connsiteX110" fmla="*/ 1323174 w 2640861"/>
              <a:gd name="connsiteY110" fmla="*/ 565774 h 3151706"/>
              <a:gd name="connsiteX111" fmla="*/ 1487340 w 2640861"/>
              <a:gd name="connsiteY111" fmla="*/ 729323 h 3151706"/>
              <a:gd name="connsiteX112" fmla="*/ 1323174 w 2640861"/>
              <a:gd name="connsiteY112" fmla="*/ 894111 h 3151706"/>
              <a:gd name="connsiteX113" fmla="*/ 1159008 w 2640861"/>
              <a:gd name="connsiteY113" fmla="*/ 729323 h 3151706"/>
              <a:gd name="connsiteX114" fmla="*/ 1323174 w 2640861"/>
              <a:gd name="connsiteY114" fmla="*/ 565774 h 3151706"/>
              <a:gd name="connsiteX115" fmla="*/ 747039 w 2640861"/>
              <a:gd name="connsiteY115" fmla="*/ 565774 h 3151706"/>
              <a:gd name="connsiteX116" fmla="*/ 910588 w 2640861"/>
              <a:gd name="connsiteY116" fmla="*/ 729323 h 3151706"/>
              <a:gd name="connsiteX117" fmla="*/ 747039 w 2640861"/>
              <a:gd name="connsiteY117" fmla="*/ 894111 h 3151706"/>
              <a:gd name="connsiteX118" fmla="*/ 582251 w 2640861"/>
              <a:gd name="connsiteY118" fmla="*/ 729323 h 3151706"/>
              <a:gd name="connsiteX119" fmla="*/ 747039 w 2640861"/>
              <a:gd name="connsiteY119" fmla="*/ 565774 h 3151706"/>
              <a:gd name="connsiteX120" fmla="*/ 164788 w 2640861"/>
              <a:gd name="connsiteY120" fmla="*/ 565774 h 3151706"/>
              <a:gd name="connsiteX121" fmla="*/ 328337 w 2640861"/>
              <a:gd name="connsiteY121" fmla="*/ 729323 h 3151706"/>
              <a:gd name="connsiteX122" fmla="*/ 164788 w 2640861"/>
              <a:gd name="connsiteY122" fmla="*/ 894111 h 3151706"/>
              <a:gd name="connsiteX123" fmla="*/ 0 w 2640861"/>
              <a:gd name="connsiteY123" fmla="*/ 729323 h 3151706"/>
              <a:gd name="connsiteX124" fmla="*/ 164788 w 2640861"/>
              <a:gd name="connsiteY124" fmla="*/ 565774 h 3151706"/>
              <a:gd name="connsiteX125" fmla="*/ 2477312 w 2640861"/>
              <a:gd name="connsiteY125" fmla="*/ 0 h 3151706"/>
              <a:gd name="connsiteX126" fmla="*/ 2640861 w 2640861"/>
              <a:gd name="connsiteY126" fmla="*/ 164166 h 3151706"/>
              <a:gd name="connsiteX127" fmla="*/ 2477312 w 2640861"/>
              <a:gd name="connsiteY127" fmla="*/ 328332 h 3151706"/>
              <a:gd name="connsiteX128" fmla="*/ 2312524 w 2640861"/>
              <a:gd name="connsiteY128" fmla="*/ 164166 h 3151706"/>
              <a:gd name="connsiteX129" fmla="*/ 2477312 w 2640861"/>
              <a:gd name="connsiteY129" fmla="*/ 0 h 3151706"/>
              <a:gd name="connsiteX130" fmla="*/ 1899933 w 2640861"/>
              <a:gd name="connsiteY130" fmla="*/ 0 h 3151706"/>
              <a:gd name="connsiteX131" fmla="*/ 2064099 w 2640861"/>
              <a:gd name="connsiteY131" fmla="*/ 164166 h 3151706"/>
              <a:gd name="connsiteX132" fmla="*/ 1899933 w 2640861"/>
              <a:gd name="connsiteY132" fmla="*/ 328332 h 3151706"/>
              <a:gd name="connsiteX133" fmla="*/ 1735767 w 2640861"/>
              <a:gd name="connsiteY133" fmla="*/ 164166 h 3151706"/>
              <a:gd name="connsiteX134" fmla="*/ 1899933 w 2640861"/>
              <a:gd name="connsiteY134" fmla="*/ 0 h 3151706"/>
              <a:gd name="connsiteX135" fmla="*/ 1323174 w 2640861"/>
              <a:gd name="connsiteY135" fmla="*/ 0 h 3151706"/>
              <a:gd name="connsiteX136" fmla="*/ 1487340 w 2640861"/>
              <a:gd name="connsiteY136" fmla="*/ 164166 h 3151706"/>
              <a:gd name="connsiteX137" fmla="*/ 1323174 w 2640861"/>
              <a:gd name="connsiteY137" fmla="*/ 328332 h 3151706"/>
              <a:gd name="connsiteX138" fmla="*/ 1159008 w 2640861"/>
              <a:gd name="connsiteY138" fmla="*/ 164166 h 3151706"/>
              <a:gd name="connsiteX139" fmla="*/ 1323174 w 2640861"/>
              <a:gd name="connsiteY139" fmla="*/ 0 h 3151706"/>
              <a:gd name="connsiteX140" fmla="*/ 747039 w 2640861"/>
              <a:gd name="connsiteY140" fmla="*/ 0 h 3151706"/>
              <a:gd name="connsiteX141" fmla="*/ 910588 w 2640861"/>
              <a:gd name="connsiteY141" fmla="*/ 164166 h 3151706"/>
              <a:gd name="connsiteX142" fmla="*/ 747039 w 2640861"/>
              <a:gd name="connsiteY142" fmla="*/ 328332 h 3151706"/>
              <a:gd name="connsiteX143" fmla="*/ 582251 w 2640861"/>
              <a:gd name="connsiteY143" fmla="*/ 164166 h 3151706"/>
              <a:gd name="connsiteX144" fmla="*/ 747039 w 2640861"/>
              <a:gd name="connsiteY144" fmla="*/ 0 h 3151706"/>
              <a:gd name="connsiteX145" fmla="*/ 164788 w 2640861"/>
              <a:gd name="connsiteY145" fmla="*/ 0 h 3151706"/>
              <a:gd name="connsiteX146" fmla="*/ 328337 w 2640861"/>
              <a:gd name="connsiteY146" fmla="*/ 164166 h 3151706"/>
              <a:gd name="connsiteX147" fmla="*/ 164788 w 2640861"/>
              <a:gd name="connsiteY147" fmla="*/ 328332 h 3151706"/>
              <a:gd name="connsiteX148" fmla="*/ 0 w 2640861"/>
              <a:gd name="connsiteY148" fmla="*/ 164166 h 3151706"/>
              <a:gd name="connsiteX149" fmla="*/ 164788 w 2640861"/>
              <a:gd name="connsiteY149" fmla="*/ 0 h 315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2640861" h="3151706">
                <a:moveTo>
                  <a:pt x="2477312" y="2823369"/>
                </a:moveTo>
                <a:cubicBezTo>
                  <a:pt x="2567760" y="2823369"/>
                  <a:pt x="2640861" y="2897710"/>
                  <a:pt x="2640861" y="2986918"/>
                </a:cubicBezTo>
                <a:cubicBezTo>
                  <a:pt x="2640861" y="3077366"/>
                  <a:pt x="2567760" y="3151706"/>
                  <a:pt x="2477312" y="3151706"/>
                </a:cubicBezTo>
                <a:cubicBezTo>
                  <a:pt x="2386865" y="3151706"/>
                  <a:pt x="2312524" y="3077366"/>
                  <a:pt x="2312524" y="2986918"/>
                </a:cubicBezTo>
                <a:cubicBezTo>
                  <a:pt x="2312524" y="2897710"/>
                  <a:pt x="2386865" y="2823369"/>
                  <a:pt x="2477312" y="2823369"/>
                </a:cubicBezTo>
                <a:close/>
                <a:moveTo>
                  <a:pt x="1899933" y="2823369"/>
                </a:moveTo>
                <a:cubicBezTo>
                  <a:pt x="1990722" y="2823369"/>
                  <a:pt x="2064099" y="2897710"/>
                  <a:pt x="2064099" y="2986918"/>
                </a:cubicBezTo>
                <a:cubicBezTo>
                  <a:pt x="2064099" y="3077366"/>
                  <a:pt x="1990722" y="3151706"/>
                  <a:pt x="1899933" y="3151706"/>
                </a:cubicBezTo>
                <a:cubicBezTo>
                  <a:pt x="1809144" y="3151706"/>
                  <a:pt x="1735767" y="3077366"/>
                  <a:pt x="1735767" y="2986918"/>
                </a:cubicBezTo>
                <a:cubicBezTo>
                  <a:pt x="1735767" y="2897710"/>
                  <a:pt x="1809144" y="2823369"/>
                  <a:pt x="1899933" y="2823369"/>
                </a:cubicBezTo>
                <a:close/>
                <a:moveTo>
                  <a:pt x="1323174" y="2823369"/>
                </a:moveTo>
                <a:cubicBezTo>
                  <a:pt x="1413963" y="2823369"/>
                  <a:pt x="1487340" y="2897710"/>
                  <a:pt x="1487340" y="2986918"/>
                </a:cubicBezTo>
                <a:cubicBezTo>
                  <a:pt x="1487340" y="3077366"/>
                  <a:pt x="1413963" y="3151706"/>
                  <a:pt x="1323174" y="3151706"/>
                </a:cubicBezTo>
                <a:cubicBezTo>
                  <a:pt x="1233629" y="3151706"/>
                  <a:pt x="1159008" y="3077366"/>
                  <a:pt x="1159008" y="2986918"/>
                </a:cubicBezTo>
                <a:cubicBezTo>
                  <a:pt x="1159008" y="2897710"/>
                  <a:pt x="1233629" y="2823369"/>
                  <a:pt x="1323174" y="2823369"/>
                </a:cubicBezTo>
                <a:close/>
                <a:moveTo>
                  <a:pt x="747039" y="2823369"/>
                </a:moveTo>
                <a:cubicBezTo>
                  <a:pt x="837486" y="2823369"/>
                  <a:pt x="910588" y="2897710"/>
                  <a:pt x="910588" y="2986918"/>
                </a:cubicBezTo>
                <a:cubicBezTo>
                  <a:pt x="910588" y="3077366"/>
                  <a:pt x="837486" y="3151706"/>
                  <a:pt x="747039" y="3151706"/>
                </a:cubicBezTo>
                <a:cubicBezTo>
                  <a:pt x="655352" y="3151706"/>
                  <a:pt x="582251" y="3077366"/>
                  <a:pt x="582251" y="2986918"/>
                </a:cubicBezTo>
                <a:cubicBezTo>
                  <a:pt x="582251" y="2897710"/>
                  <a:pt x="655352" y="2823369"/>
                  <a:pt x="747039" y="2823369"/>
                </a:cubicBezTo>
                <a:close/>
                <a:moveTo>
                  <a:pt x="164788" y="2823369"/>
                </a:moveTo>
                <a:cubicBezTo>
                  <a:pt x="255235" y="2823369"/>
                  <a:pt x="328337" y="2897710"/>
                  <a:pt x="328337" y="2986918"/>
                </a:cubicBezTo>
                <a:cubicBezTo>
                  <a:pt x="328337" y="3077366"/>
                  <a:pt x="255235" y="3151706"/>
                  <a:pt x="164788" y="3151706"/>
                </a:cubicBezTo>
                <a:cubicBezTo>
                  <a:pt x="74340" y="3151706"/>
                  <a:pt x="0" y="3077366"/>
                  <a:pt x="0" y="2986918"/>
                </a:cubicBezTo>
                <a:cubicBezTo>
                  <a:pt x="0" y="2897710"/>
                  <a:pt x="74340" y="2823369"/>
                  <a:pt x="164788" y="2823369"/>
                </a:cubicBezTo>
                <a:close/>
                <a:moveTo>
                  <a:pt x="2477312" y="2263089"/>
                </a:moveTo>
                <a:cubicBezTo>
                  <a:pt x="2567760" y="2263089"/>
                  <a:pt x="2640861" y="2336744"/>
                  <a:pt x="2640861" y="2427877"/>
                </a:cubicBezTo>
                <a:cubicBezTo>
                  <a:pt x="2640861" y="2516513"/>
                  <a:pt x="2567760" y="2591416"/>
                  <a:pt x="2477312" y="2591416"/>
                </a:cubicBezTo>
                <a:cubicBezTo>
                  <a:pt x="2386865" y="2591416"/>
                  <a:pt x="2312524" y="2516513"/>
                  <a:pt x="2312524" y="2427877"/>
                </a:cubicBezTo>
                <a:cubicBezTo>
                  <a:pt x="2312524" y="2336744"/>
                  <a:pt x="2386865" y="2263089"/>
                  <a:pt x="2477312" y="2263089"/>
                </a:cubicBezTo>
                <a:close/>
                <a:moveTo>
                  <a:pt x="1899933" y="2263089"/>
                </a:moveTo>
                <a:cubicBezTo>
                  <a:pt x="1990722" y="2263089"/>
                  <a:pt x="2064099" y="2336744"/>
                  <a:pt x="2064099" y="2427877"/>
                </a:cubicBezTo>
                <a:cubicBezTo>
                  <a:pt x="2064099" y="2516513"/>
                  <a:pt x="1990722" y="2591416"/>
                  <a:pt x="1899933" y="2591416"/>
                </a:cubicBezTo>
                <a:cubicBezTo>
                  <a:pt x="1809144" y="2591416"/>
                  <a:pt x="1735767" y="2516513"/>
                  <a:pt x="1735767" y="2427877"/>
                </a:cubicBezTo>
                <a:cubicBezTo>
                  <a:pt x="1735767" y="2336744"/>
                  <a:pt x="1809144" y="2263089"/>
                  <a:pt x="1899933" y="2263089"/>
                </a:cubicBezTo>
                <a:close/>
                <a:moveTo>
                  <a:pt x="1323174" y="2263089"/>
                </a:moveTo>
                <a:cubicBezTo>
                  <a:pt x="1413963" y="2263089"/>
                  <a:pt x="1487340" y="2336744"/>
                  <a:pt x="1487340" y="2427877"/>
                </a:cubicBezTo>
                <a:cubicBezTo>
                  <a:pt x="1487340" y="2516513"/>
                  <a:pt x="1413963" y="2591416"/>
                  <a:pt x="1323174" y="2591416"/>
                </a:cubicBezTo>
                <a:cubicBezTo>
                  <a:pt x="1233629" y="2591416"/>
                  <a:pt x="1159008" y="2516513"/>
                  <a:pt x="1159008" y="2427877"/>
                </a:cubicBezTo>
                <a:cubicBezTo>
                  <a:pt x="1159008" y="2336744"/>
                  <a:pt x="1233629" y="2263089"/>
                  <a:pt x="1323174" y="2263089"/>
                </a:cubicBezTo>
                <a:close/>
                <a:moveTo>
                  <a:pt x="747039" y="2263089"/>
                </a:moveTo>
                <a:cubicBezTo>
                  <a:pt x="837486" y="2263089"/>
                  <a:pt x="910588" y="2336744"/>
                  <a:pt x="910588" y="2427877"/>
                </a:cubicBezTo>
                <a:cubicBezTo>
                  <a:pt x="910588" y="2516513"/>
                  <a:pt x="837486" y="2591416"/>
                  <a:pt x="747039" y="2591416"/>
                </a:cubicBezTo>
                <a:cubicBezTo>
                  <a:pt x="655352" y="2591416"/>
                  <a:pt x="582251" y="2516513"/>
                  <a:pt x="582251" y="2427877"/>
                </a:cubicBezTo>
                <a:cubicBezTo>
                  <a:pt x="582251" y="2336744"/>
                  <a:pt x="655352" y="2263089"/>
                  <a:pt x="747039" y="2263089"/>
                </a:cubicBezTo>
                <a:close/>
                <a:moveTo>
                  <a:pt x="164788" y="2263089"/>
                </a:moveTo>
                <a:cubicBezTo>
                  <a:pt x="255235" y="2263089"/>
                  <a:pt x="328337" y="2336744"/>
                  <a:pt x="328337" y="2427877"/>
                </a:cubicBezTo>
                <a:cubicBezTo>
                  <a:pt x="328337" y="2516513"/>
                  <a:pt x="255235" y="2591416"/>
                  <a:pt x="164788" y="2591416"/>
                </a:cubicBezTo>
                <a:cubicBezTo>
                  <a:pt x="74340" y="2591416"/>
                  <a:pt x="0" y="2516513"/>
                  <a:pt x="0" y="2427877"/>
                </a:cubicBezTo>
                <a:cubicBezTo>
                  <a:pt x="0" y="2336744"/>
                  <a:pt x="74340" y="2263089"/>
                  <a:pt x="164788" y="2263089"/>
                </a:cubicBezTo>
                <a:close/>
                <a:moveTo>
                  <a:pt x="2477312" y="1697319"/>
                </a:moveTo>
                <a:cubicBezTo>
                  <a:pt x="2567760" y="1697319"/>
                  <a:pt x="2640861" y="1770696"/>
                  <a:pt x="2640861" y="1861485"/>
                </a:cubicBezTo>
                <a:cubicBezTo>
                  <a:pt x="2640861" y="1952274"/>
                  <a:pt x="2567760" y="2025651"/>
                  <a:pt x="2477312" y="2025651"/>
                </a:cubicBezTo>
                <a:cubicBezTo>
                  <a:pt x="2386865" y="2025651"/>
                  <a:pt x="2312524" y="1952274"/>
                  <a:pt x="2312524" y="1861485"/>
                </a:cubicBezTo>
                <a:cubicBezTo>
                  <a:pt x="2312524" y="1770696"/>
                  <a:pt x="2386865" y="1697319"/>
                  <a:pt x="2477312" y="1697319"/>
                </a:cubicBezTo>
                <a:close/>
                <a:moveTo>
                  <a:pt x="1899933" y="1697319"/>
                </a:moveTo>
                <a:cubicBezTo>
                  <a:pt x="1990722" y="1697319"/>
                  <a:pt x="2064099" y="1770696"/>
                  <a:pt x="2064099" y="1861485"/>
                </a:cubicBezTo>
                <a:cubicBezTo>
                  <a:pt x="2064099" y="1952274"/>
                  <a:pt x="1990722" y="2025651"/>
                  <a:pt x="1899933" y="2025651"/>
                </a:cubicBezTo>
                <a:cubicBezTo>
                  <a:pt x="1809144" y="2025651"/>
                  <a:pt x="1735767" y="1952274"/>
                  <a:pt x="1735767" y="1861485"/>
                </a:cubicBezTo>
                <a:cubicBezTo>
                  <a:pt x="1735767" y="1770696"/>
                  <a:pt x="1809144" y="1697319"/>
                  <a:pt x="1899933" y="1697319"/>
                </a:cubicBezTo>
                <a:close/>
                <a:moveTo>
                  <a:pt x="1323174" y="1697319"/>
                </a:moveTo>
                <a:cubicBezTo>
                  <a:pt x="1413963" y="1697319"/>
                  <a:pt x="1487340" y="1770696"/>
                  <a:pt x="1487340" y="1861485"/>
                </a:cubicBezTo>
                <a:cubicBezTo>
                  <a:pt x="1487340" y="1952274"/>
                  <a:pt x="1413963" y="2025651"/>
                  <a:pt x="1323174" y="2025651"/>
                </a:cubicBezTo>
                <a:cubicBezTo>
                  <a:pt x="1233629" y="2025651"/>
                  <a:pt x="1159008" y="1952274"/>
                  <a:pt x="1159008" y="1861485"/>
                </a:cubicBezTo>
                <a:cubicBezTo>
                  <a:pt x="1159008" y="1770696"/>
                  <a:pt x="1233629" y="1697319"/>
                  <a:pt x="1323174" y="1697319"/>
                </a:cubicBezTo>
                <a:close/>
                <a:moveTo>
                  <a:pt x="747039" y="1697319"/>
                </a:moveTo>
                <a:cubicBezTo>
                  <a:pt x="837486" y="1697319"/>
                  <a:pt x="910588" y="1770696"/>
                  <a:pt x="910588" y="1861485"/>
                </a:cubicBezTo>
                <a:cubicBezTo>
                  <a:pt x="910588" y="1952274"/>
                  <a:pt x="837486" y="2025651"/>
                  <a:pt x="747039" y="2025651"/>
                </a:cubicBezTo>
                <a:cubicBezTo>
                  <a:pt x="655352" y="2025651"/>
                  <a:pt x="582251" y="1952274"/>
                  <a:pt x="582251" y="1861485"/>
                </a:cubicBezTo>
                <a:cubicBezTo>
                  <a:pt x="582251" y="1770696"/>
                  <a:pt x="655352" y="1697319"/>
                  <a:pt x="747039" y="1697319"/>
                </a:cubicBezTo>
                <a:close/>
                <a:moveTo>
                  <a:pt x="164788" y="1697319"/>
                </a:moveTo>
                <a:cubicBezTo>
                  <a:pt x="255235" y="1697319"/>
                  <a:pt x="328337" y="1770696"/>
                  <a:pt x="328337" y="1861485"/>
                </a:cubicBezTo>
                <a:cubicBezTo>
                  <a:pt x="328337" y="1952274"/>
                  <a:pt x="255235" y="2025651"/>
                  <a:pt x="164788" y="2025651"/>
                </a:cubicBezTo>
                <a:cubicBezTo>
                  <a:pt x="74340" y="2025651"/>
                  <a:pt x="0" y="1952274"/>
                  <a:pt x="0" y="1861485"/>
                </a:cubicBezTo>
                <a:cubicBezTo>
                  <a:pt x="0" y="1770696"/>
                  <a:pt x="74340" y="1697319"/>
                  <a:pt x="164788" y="1697319"/>
                </a:cubicBezTo>
                <a:close/>
                <a:moveTo>
                  <a:pt x="2477312" y="1131544"/>
                </a:moveTo>
                <a:cubicBezTo>
                  <a:pt x="2567760" y="1131544"/>
                  <a:pt x="2640861" y="1204921"/>
                  <a:pt x="2640861" y="1295710"/>
                </a:cubicBezTo>
                <a:cubicBezTo>
                  <a:pt x="2640861" y="1386499"/>
                  <a:pt x="2567760" y="1459876"/>
                  <a:pt x="2477312" y="1459876"/>
                </a:cubicBezTo>
                <a:cubicBezTo>
                  <a:pt x="2386865" y="1459876"/>
                  <a:pt x="2312524" y="1386499"/>
                  <a:pt x="2312524" y="1295710"/>
                </a:cubicBezTo>
                <a:cubicBezTo>
                  <a:pt x="2312524" y="1204921"/>
                  <a:pt x="2386865" y="1131544"/>
                  <a:pt x="2477312" y="1131544"/>
                </a:cubicBezTo>
                <a:close/>
                <a:moveTo>
                  <a:pt x="1899933" y="1131544"/>
                </a:moveTo>
                <a:cubicBezTo>
                  <a:pt x="1990722" y="1131544"/>
                  <a:pt x="2064099" y="1204921"/>
                  <a:pt x="2064099" y="1295710"/>
                </a:cubicBezTo>
                <a:cubicBezTo>
                  <a:pt x="2064099" y="1386499"/>
                  <a:pt x="1990722" y="1459876"/>
                  <a:pt x="1899933" y="1459876"/>
                </a:cubicBezTo>
                <a:cubicBezTo>
                  <a:pt x="1809144" y="1459876"/>
                  <a:pt x="1735767" y="1386499"/>
                  <a:pt x="1735767" y="1295710"/>
                </a:cubicBezTo>
                <a:cubicBezTo>
                  <a:pt x="1735767" y="1204921"/>
                  <a:pt x="1809144" y="1131544"/>
                  <a:pt x="1899933" y="1131544"/>
                </a:cubicBezTo>
                <a:close/>
                <a:moveTo>
                  <a:pt x="1323174" y="1131544"/>
                </a:moveTo>
                <a:cubicBezTo>
                  <a:pt x="1413963" y="1131544"/>
                  <a:pt x="1487340" y="1204921"/>
                  <a:pt x="1487340" y="1295710"/>
                </a:cubicBezTo>
                <a:cubicBezTo>
                  <a:pt x="1487340" y="1386499"/>
                  <a:pt x="1413963" y="1459876"/>
                  <a:pt x="1323174" y="1459876"/>
                </a:cubicBezTo>
                <a:cubicBezTo>
                  <a:pt x="1233629" y="1459876"/>
                  <a:pt x="1159008" y="1386499"/>
                  <a:pt x="1159008" y="1295710"/>
                </a:cubicBezTo>
                <a:cubicBezTo>
                  <a:pt x="1159008" y="1204921"/>
                  <a:pt x="1233629" y="1131544"/>
                  <a:pt x="1323174" y="1131544"/>
                </a:cubicBezTo>
                <a:close/>
                <a:moveTo>
                  <a:pt x="747039" y="1131544"/>
                </a:moveTo>
                <a:cubicBezTo>
                  <a:pt x="837486" y="1131544"/>
                  <a:pt x="910588" y="1204921"/>
                  <a:pt x="910588" y="1295710"/>
                </a:cubicBezTo>
                <a:cubicBezTo>
                  <a:pt x="910588" y="1386499"/>
                  <a:pt x="837486" y="1459876"/>
                  <a:pt x="747039" y="1459876"/>
                </a:cubicBezTo>
                <a:cubicBezTo>
                  <a:pt x="655352" y="1459876"/>
                  <a:pt x="582251" y="1386499"/>
                  <a:pt x="582251" y="1295710"/>
                </a:cubicBezTo>
                <a:cubicBezTo>
                  <a:pt x="582251" y="1204921"/>
                  <a:pt x="655352" y="1131544"/>
                  <a:pt x="747039" y="1131544"/>
                </a:cubicBezTo>
                <a:close/>
                <a:moveTo>
                  <a:pt x="164788" y="1131544"/>
                </a:moveTo>
                <a:cubicBezTo>
                  <a:pt x="255235" y="1131544"/>
                  <a:pt x="328337" y="1204921"/>
                  <a:pt x="328337" y="1295710"/>
                </a:cubicBezTo>
                <a:cubicBezTo>
                  <a:pt x="328337" y="1386499"/>
                  <a:pt x="255235" y="1459876"/>
                  <a:pt x="164788" y="1459876"/>
                </a:cubicBezTo>
                <a:cubicBezTo>
                  <a:pt x="74340" y="1459876"/>
                  <a:pt x="0" y="1386499"/>
                  <a:pt x="0" y="1295710"/>
                </a:cubicBezTo>
                <a:cubicBezTo>
                  <a:pt x="0" y="1204921"/>
                  <a:pt x="74340" y="1131544"/>
                  <a:pt x="164788" y="1131544"/>
                </a:cubicBezTo>
                <a:close/>
                <a:moveTo>
                  <a:pt x="2477312" y="565774"/>
                </a:moveTo>
                <a:cubicBezTo>
                  <a:pt x="2567760" y="565774"/>
                  <a:pt x="2640861" y="640114"/>
                  <a:pt x="2640861" y="729323"/>
                </a:cubicBezTo>
                <a:cubicBezTo>
                  <a:pt x="2640861" y="821009"/>
                  <a:pt x="2567760" y="894111"/>
                  <a:pt x="2477312" y="894111"/>
                </a:cubicBezTo>
                <a:cubicBezTo>
                  <a:pt x="2386865" y="894111"/>
                  <a:pt x="2312524" y="821009"/>
                  <a:pt x="2312524" y="729323"/>
                </a:cubicBezTo>
                <a:cubicBezTo>
                  <a:pt x="2312524" y="640114"/>
                  <a:pt x="2386865" y="565774"/>
                  <a:pt x="2477312" y="565774"/>
                </a:cubicBezTo>
                <a:close/>
                <a:moveTo>
                  <a:pt x="1899933" y="565774"/>
                </a:moveTo>
                <a:cubicBezTo>
                  <a:pt x="1990722" y="565774"/>
                  <a:pt x="2064099" y="640114"/>
                  <a:pt x="2064099" y="729323"/>
                </a:cubicBezTo>
                <a:cubicBezTo>
                  <a:pt x="2064099" y="821009"/>
                  <a:pt x="1990722" y="894111"/>
                  <a:pt x="1899933" y="894111"/>
                </a:cubicBezTo>
                <a:cubicBezTo>
                  <a:pt x="1809144" y="894111"/>
                  <a:pt x="1735767" y="821009"/>
                  <a:pt x="1735767" y="729323"/>
                </a:cubicBezTo>
                <a:cubicBezTo>
                  <a:pt x="1735767" y="640114"/>
                  <a:pt x="1809144" y="565774"/>
                  <a:pt x="1899933" y="565774"/>
                </a:cubicBezTo>
                <a:close/>
                <a:moveTo>
                  <a:pt x="1323174" y="565774"/>
                </a:moveTo>
                <a:cubicBezTo>
                  <a:pt x="1413963" y="565774"/>
                  <a:pt x="1487340" y="640114"/>
                  <a:pt x="1487340" y="729323"/>
                </a:cubicBezTo>
                <a:cubicBezTo>
                  <a:pt x="1487340" y="821009"/>
                  <a:pt x="1413963" y="894111"/>
                  <a:pt x="1323174" y="894111"/>
                </a:cubicBezTo>
                <a:cubicBezTo>
                  <a:pt x="1233629" y="894111"/>
                  <a:pt x="1159008" y="821009"/>
                  <a:pt x="1159008" y="729323"/>
                </a:cubicBezTo>
                <a:cubicBezTo>
                  <a:pt x="1159008" y="640114"/>
                  <a:pt x="1233629" y="565774"/>
                  <a:pt x="1323174" y="565774"/>
                </a:cubicBezTo>
                <a:close/>
                <a:moveTo>
                  <a:pt x="747039" y="565774"/>
                </a:moveTo>
                <a:cubicBezTo>
                  <a:pt x="837486" y="565774"/>
                  <a:pt x="910588" y="640114"/>
                  <a:pt x="910588" y="729323"/>
                </a:cubicBezTo>
                <a:cubicBezTo>
                  <a:pt x="910588" y="821009"/>
                  <a:pt x="837486" y="894111"/>
                  <a:pt x="747039" y="894111"/>
                </a:cubicBezTo>
                <a:cubicBezTo>
                  <a:pt x="655352" y="894111"/>
                  <a:pt x="582251" y="821009"/>
                  <a:pt x="582251" y="729323"/>
                </a:cubicBezTo>
                <a:cubicBezTo>
                  <a:pt x="582251" y="640114"/>
                  <a:pt x="655352" y="565774"/>
                  <a:pt x="747039" y="565774"/>
                </a:cubicBezTo>
                <a:close/>
                <a:moveTo>
                  <a:pt x="164788" y="565774"/>
                </a:moveTo>
                <a:cubicBezTo>
                  <a:pt x="255235" y="565774"/>
                  <a:pt x="328337" y="640114"/>
                  <a:pt x="328337" y="729323"/>
                </a:cubicBezTo>
                <a:cubicBezTo>
                  <a:pt x="328337" y="821009"/>
                  <a:pt x="255235" y="894111"/>
                  <a:pt x="164788" y="894111"/>
                </a:cubicBezTo>
                <a:cubicBezTo>
                  <a:pt x="74340" y="894111"/>
                  <a:pt x="0" y="821009"/>
                  <a:pt x="0" y="729323"/>
                </a:cubicBezTo>
                <a:cubicBezTo>
                  <a:pt x="0" y="640114"/>
                  <a:pt x="74340" y="565774"/>
                  <a:pt x="164788" y="565774"/>
                </a:cubicBezTo>
                <a:close/>
                <a:moveTo>
                  <a:pt x="2477312" y="0"/>
                </a:moveTo>
                <a:cubicBezTo>
                  <a:pt x="2567760" y="0"/>
                  <a:pt x="2640861" y="73377"/>
                  <a:pt x="2640861" y="164166"/>
                </a:cubicBezTo>
                <a:cubicBezTo>
                  <a:pt x="2640861" y="254955"/>
                  <a:pt x="2567760" y="328332"/>
                  <a:pt x="2477312" y="328332"/>
                </a:cubicBezTo>
                <a:cubicBezTo>
                  <a:pt x="2386865" y="328332"/>
                  <a:pt x="2312524" y="254955"/>
                  <a:pt x="2312524" y="164166"/>
                </a:cubicBezTo>
                <a:cubicBezTo>
                  <a:pt x="2312524" y="73377"/>
                  <a:pt x="2386865" y="0"/>
                  <a:pt x="2477312" y="0"/>
                </a:cubicBezTo>
                <a:close/>
                <a:moveTo>
                  <a:pt x="1899933" y="0"/>
                </a:moveTo>
                <a:cubicBezTo>
                  <a:pt x="1990722" y="0"/>
                  <a:pt x="2064099" y="73377"/>
                  <a:pt x="2064099" y="164166"/>
                </a:cubicBezTo>
                <a:cubicBezTo>
                  <a:pt x="2064099" y="254955"/>
                  <a:pt x="1990722" y="328332"/>
                  <a:pt x="1899933" y="328332"/>
                </a:cubicBezTo>
                <a:cubicBezTo>
                  <a:pt x="1809144" y="328332"/>
                  <a:pt x="1735767" y="254955"/>
                  <a:pt x="1735767" y="164166"/>
                </a:cubicBezTo>
                <a:cubicBezTo>
                  <a:pt x="1735767" y="73377"/>
                  <a:pt x="1809144" y="0"/>
                  <a:pt x="1899933" y="0"/>
                </a:cubicBezTo>
                <a:close/>
                <a:moveTo>
                  <a:pt x="1323174" y="0"/>
                </a:moveTo>
                <a:cubicBezTo>
                  <a:pt x="1413963" y="0"/>
                  <a:pt x="1487340" y="73377"/>
                  <a:pt x="1487340" y="164166"/>
                </a:cubicBezTo>
                <a:cubicBezTo>
                  <a:pt x="1487340" y="254955"/>
                  <a:pt x="1413963" y="328332"/>
                  <a:pt x="1323174" y="328332"/>
                </a:cubicBezTo>
                <a:cubicBezTo>
                  <a:pt x="1233629" y="328332"/>
                  <a:pt x="1159008" y="254955"/>
                  <a:pt x="1159008" y="164166"/>
                </a:cubicBezTo>
                <a:cubicBezTo>
                  <a:pt x="1159008" y="73377"/>
                  <a:pt x="1233629" y="0"/>
                  <a:pt x="1323174" y="0"/>
                </a:cubicBezTo>
                <a:close/>
                <a:moveTo>
                  <a:pt x="747039" y="0"/>
                </a:moveTo>
                <a:cubicBezTo>
                  <a:pt x="837486" y="0"/>
                  <a:pt x="910588" y="73377"/>
                  <a:pt x="910588" y="164166"/>
                </a:cubicBezTo>
                <a:cubicBezTo>
                  <a:pt x="910588" y="254955"/>
                  <a:pt x="837486" y="328332"/>
                  <a:pt x="747039" y="328332"/>
                </a:cubicBezTo>
                <a:cubicBezTo>
                  <a:pt x="655352" y="328332"/>
                  <a:pt x="582251" y="254955"/>
                  <a:pt x="582251" y="164166"/>
                </a:cubicBezTo>
                <a:cubicBezTo>
                  <a:pt x="582251" y="73377"/>
                  <a:pt x="655352" y="0"/>
                  <a:pt x="747039" y="0"/>
                </a:cubicBezTo>
                <a:close/>
                <a:moveTo>
                  <a:pt x="164788" y="0"/>
                </a:moveTo>
                <a:cubicBezTo>
                  <a:pt x="255235" y="0"/>
                  <a:pt x="328337" y="73377"/>
                  <a:pt x="328337" y="164166"/>
                </a:cubicBezTo>
                <a:cubicBezTo>
                  <a:pt x="328337" y="254955"/>
                  <a:pt x="255235" y="328332"/>
                  <a:pt x="164788" y="328332"/>
                </a:cubicBezTo>
                <a:cubicBezTo>
                  <a:pt x="74340" y="328332"/>
                  <a:pt x="0" y="254955"/>
                  <a:pt x="0" y="164166"/>
                </a:cubicBezTo>
                <a:cubicBezTo>
                  <a:pt x="0" y="73377"/>
                  <a:pt x="74340" y="0"/>
                  <a:pt x="164788" y="0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2" name="Freeform 181">
            <a:extLst>
              <a:ext uri="{FF2B5EF4-FFF2-40B4-BE49-F238E27FC236}">
                <a16:creationId xmlns:a16="http://schemas.microsoft.com/office/drawing/2014/main" id="{DE914110-0D3E-FC65-3AC1-A8FE2E575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9" y="395656"/>
            <a:ext cx="3393280" cy="3393282"/>
          </a:xfrm>
          <a:custGeom>
            <a:avLst/>
            <a:gdLst>
              <a:gd name="T0" fmla="*/ 5446 w 5447"/>
              <a:gd name="T1" fmla="*/ 2722 h 5446"/>
              <a:gd name="T2" fmla="*/ 5446 w 5447"/>
              <a:gd name="T3" fmla="*/ 2722 h 5446"/>
              <a:gd name="T4" fmla="*/ 2723 w 5447"/>
              <a:gd name="T5" fmla="*/ 5445 h 5446"/>
              <a:gd name="T6" fmla="*/ 2723 w 5447"/>
              <a:gd name="T7" fmla="*/ 5445 h 5446"/>
              <a:gd name="T8" fmla="*/ 0 w 5447"/>
              <a:gd name="T9" fmla="*/ 2722 h 5446"/>
              <a:gd name="T10" fmla="*/ 0 w 5447"/>
              <a:gd name="T11" fmla="*/ 2722 h 5446"/>
              <a:gd name="T12" fmla="*/ 2723 w 5447"/>
              <a:gd name="T13" fmla="*/ 0 h 5446"/>
              <a:gd name="T14" fmla="*/ 2723 w 5447"/>
              <a:gd name="T15" fmla="*/ 0 h 5446"/>
              <a:gd name="T16" fmla="*/ 5446 w 5447"/>
              <a:gd name="T17" fmla="*/ 2722 h 5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47" h="5446">
                <a:moveTo>
                  <a:pt x="5446" y="2722"/>
                </a:moveTo>
                <a:lnTo>
                  <a:pt x="5446" y="2722"/>
                </a:lnTo>
                <a:cubicBezTo>
                  <a:pt x="5446" y="4227"/>
                  <a:pt x="4227" y="5445"/>
                  <a:pt x="2723" y="5445"/>
                </a:cubicBezTo>
                <a:lnTo>
                  <a:pt x="2723" y="5445"/>
                </a:lnTo>
                <a:cubicBezTo>
                  <a:pt x="1219" y="5445"/>
                  <a:pt x="0" y="4227"/>
                  <a:pt x="0" y="2722"/>
                </a:cubicBezTo>
                <a:lnTo>
                  <a:pt x="0" y="2722"/>
                </a:lnTo>
                <a:cubicBezTo>
                  <a:pt x="0" y="1218"/>
                  <a:pt x="1219" y="0"/>
                  <a:pt x="2723" y="0"/>
                </a:cubicBezTo>
                <a:lnTo>
                  <a:pt x="2723" y="0"/>
                </a:lnTo>
                <a:cubicBezTo>
                  <a:pt x="4227" y="0"/>
                  <a:pt x="5446" y="1218"/>
                  <a:pt x="5446" y="27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6A34BA"/>
                </a:solidFill>
                <a:latin typeface="Poppins" pitchFamily="2" charset="77"/>
              </a:rPr>
              <a:t>Your Image Here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63F18674-70F8-CA68-7326-A217E73B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4" y="2576506"/>
            <a:ext cx="597067" cy="1699586"/>
          </a:xfrm>
          <a:custGeom>
            <a:avLst/>
            <a:gdLst>
              <a:gd name="connsiteX0" fmla="*/ 818403 w 1193643"/>
              <a:gd name="connsiteY0" fmla="*/ 2784153 h 3397776"/>
              <a:gd name="connsiteX1" fmla="*/ 872970 w 1193643"/>
              <a:gd name="connsiteY1" fmla="*/ 2804127 h 3397776"/>
              <a:gd name="connsiteX2" fmla="*/ 877945 w 1193643"/>
              <a:gd name="connsiteY2" fmla="*/ 2913986 h 3397776"/>
              <a:gd name="connsiteX3" fmla="*/ 456335 w 1193643"/>
              <a:gd name="connsiteY3" fmla="*/ 3373393 h 3397776"/>
              <a:gd name="connsiteX4" fmla="*/ 346891 w 1193643"/>
              <a:gd name="connsiteY4" fmla="*/ 3377139 h 3397776"/>
              <a:gd name="connsiteX5" fmla="*/ 343160 w 1193643"/>
              <a:gd name="connsiteY5" fmla="*/ 3267280 h 3397776"/>
              <a:gd name="connsiteX6" fmla="*/ 764769 w 1193643"/>
              <a:gd name="connsiteY6" fmla="*/ 2809121 h 3397776"/>
              <a:gd name="connsiteX7" fmla="*/ 818403 w 1193643"/>
              <a:gd name="connsiteY7" fmla="*/ 2784153 h 3397776"/>
              <a:gd name="connsiteX8" fmla="*/ 618160 w 1193643"/>
              <a:gd name="connsiteY8" fmla="*/ 2017020 h 3397776"/>
              <a:gd name="connsiteX9" fmla="*/ 675942 w 1193643"/>
              <a:gd name="connsiteY9" fmla="*/ 2032632 h 3397776"/>
              <a:gd name="connsiteX10" fmla="*/ 1164431 w 1193643"/>
              <a:gd name="connsiteY10" fmla="*/ 2422301 h 3397776"/>
              <a:gd name="connsiteX11" fmla="*/ 1176925 w 1193643"/>
              <a:gd name="connsiteY11" fmla="*/ 2530959 h 3397776"/>
              <a:gd name="connsiteX12" fmla="*/ 1066983 w 1193643"/>
              <a:gd name="connsiteY12" fmla="*/ 2543449 h 3397776"/>
              <a:gd name="connsiteX13" fmla="*/ 578493 w 1193643"/>
              <a:gd name="connsiteY13" fmla="*/ 2155028 h 3397776"/>
              <a:gd name="connsiteX14" fmla="*/ 566000 w 1193643"/>
              <a:gd name="connsiteY14" fmla="*/ 2046370 h 3397776"/>
              <a:gd name="connsiteX15" fmla="*/ 618160 w 1193643"/>
              <a:gd name="connsiteY15" fmla="*/ 2017020 h 3397776"/>
              <a:gd name="connsiteX16" fmla="*/ 843795 w 1193643"/>
              <a:gd name="connsiteY16" fmla="*/ 1059133 h 3397776"/>
              <a:gd name="connsiteX17" fmla="*/ 890798 w 1193643"/>
              <a:gd name="connsiteY17" fmla="*/ 1094896 h 3397776"/>
              <a:gd name="connsiteX18" fmla="*/ 862065 w 1193643"/>
              <a:gd name="connsiteY18" fmla="*/ 1200632 h 3397776"/>
              <a:gd name="connsiteX19" fmla="*/ 321136 w 1193643"/>
              <a:gd name="connsiteY19" fmla="*/ 1511620 h 3397776"/>
              <a:gd name="connsiteX20" fmla="*/ 214949 w 1193643"/>
              <a:gd name="connsiteY20" fmla="*/ 1483009 h 3397776"/>
              <a:gd name="connsiteX21" fmla="*/ 243682 w 1193643"/>
              <a:gd name="connsiteY21" fmla="*/ 1377273 h 3397776"/>
              <a:gd name="connsiteX22" fmla="*/ 784611 w 1193643"/>
              <a:gd name="connsiteY22" fmla="*/ 1066285 h 3397776"/>
              <a:gd name="connsiteX23" fmla="*/ 843795 w 1193643"/>
              <a:gd name="connsiteY23" fmla="*/ 1059133 h 3397776"/>
              <a:gd name="connsiteX24" fmla="*/ 640833 w 1193643"/>
              <a:gd name="connsiteY24" fmla="*/ 4143 h 3397776"/>
              <a:gd name="connsiteX25" fmla="*/ 739071 w 1193643"/>
              <a:gd name="connsiteY25" fmla="*/ 52539 h 3397776"/>
              <a:gd name="connsiteX26" fmla="*/ 690574 w 1193643"/>
              <a:gd name="connsiteY26" fmla="*/ 149332 h 3397776"/>
              <a:gd name="connsiteX27" fmla="*/ 101146 w 1193643"/>
              <a:gd name="connsiteY27" fmla="*/ 349122 h 3397776"/>
              <a:gd name="connsiteX28" fmla="*/ 4152 w 1193643"/>
              <a:gd name="connsiteY28" fmla="*/ 300726 h 3397776"/>
              <a:gd name="connsiteX29" fmla="*/ 52649 w 1193643"/>
              <a:gd name="connsiteY29" fmla="*/ 202692 h 339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93643" h="3397776">
                <a:moveTo>
                  <a:pt x="818403" y="2784153"/>
                </a:moveTo>
                <a:cubicBezTo>
                  <a:pt x="838147" y="2783217"/>
                  <a:pt x="858046" y="2789771"/>
                  <a:pt x="872970" y="2804127"/>
                </a:cubicBezTo>
                <a:cubicBezTo>
                  <a:pt x="905306" y="2832840"/>
                  <a:pt x="906549" y="2882776"/>
                  <a:pt x="877945" y="2913986"/>
                </a:cubicBezTo>
                <a:lnTo>
                  <a:pt x="456335" y="3373393"/>
                </a:lnTo>
                <a:cubicBezTo>
                  <a:pt x="427730" y="3404603"/>
                  <a:pt x="377983" y="3405852"/>
                  <a:pt x="346891" y="3377139"/>
                </a:cubicBezTo>
                <a:cubicBezTo>
                  <a:pt x="315799" y="3348426"/>
                  <a:pt x="314555" y="3298490"/>
                  <a:pt x="343160" y="3267280"/>
                </a:cubicBezTo>
                <a:lnTo>
                  <a:pt x="764769" y="2809121"/>
                </a:lnTo>
                <a:cubicBezTo>
                  <a:pt x="779072" y="2793516"/>
                  <a:pt x="798660" y="2785089"/>
                  <a:pt x="818403" y="2784153"/>
                </a:cubicBezTo>
                <a:close/>
                <a:moveTo>
                  <a:pt x="618160" y="2017020"/>
                </a:moveTo>
                <a:cubicBezTo>
                  <a:pt x="638149" y="2014522"/>
                  <a:pt x="659076" y="2019518"/>
                  <a:pt x="675942" y="2032632"/>
                </a:cubicBezTo>
                <a:lnTo>
                  <a:pt x="1164431" y="2422301"/>
                </a:lnTo>
                <a:cubicBezTo>
                  <a:pt x="1198163" y="2448529"/>
                  <a:pt x="1203161" y="2498487"/>
                  <a:pt x="1176925" y="2530959"/>
                </a:cubicBezTo>
                <a:cubicBezTo>
                  <a:pt x="1149439" y="2564681"/>
                  <a:pt x="1100715" y="2570925"/>
                  <a:pt x="1066983" y="2543449"/>
                </a:cubicBezTo>
                <a:lnTo>
                  <a:pt x="578493" y="2155028"/>
                </a:lnTo>
                <a:cubicBezTo>
                  <a:pt x="546011" y="2127551"/>
                  <a:pt x="539764" y="2078843"/>
                  <a:pt x="566000" y="2046370"/>
                </a:cubicBezTo>
                <a:cubicBezTo>
                  <a:pt x="579118" y="2029509"/>
                  <a:pt x="598170" y="2019518"/>
                  <a:pt x="618160" y="2017020"/>
                </a:cubicBezTo>
                <a:close/>
                <a:moveTo>
                  <a:pt x="843795" y="1059133"/>
                </a:moveTo>
                <a:cubicBezTo>
                  <a:pt x="863002" y="1064420"/>
                  <a:pt x="880180" y="1076859"/>
                  <a:pt x="890798" y="1094896"/>
                </a:cubicBezTo>
                <a:cubicBezTo>
                  <a:pt x="912036" y="1132215"/>
                  <a:pt x="899543" y="1179485"/>
                  <a:pt x="862065" y="1200632"/>
                </a:cubicBezTo>
                <a:lnTo>
                  <a:pt x="321136" y="1511620"/>
                </a:lnTo>
                <a:cubicBezTo>
                  <a:pt x="284908" y="1532767"/>
                  <a:pt x="236187" y="1520328"/>
                  <a:pt x="214949" y="1483009"/>
                </a:cubicBezTo>
                <a:cubicBezTo>
                  <a:pt x="193712" y="1446935"/>
                  <a:pt x="206205" y="1398421"/>
                  <a:pt x="243682" y="1377273"/>
                </a:cubicBezTo>
                <a:lnTo>
                  <a:pt x="784611" y="1066285"/>
                </a:lnTo>
                <a:cubicBezTo>
                  <a:pt x="803350" y="1055712"/>
                  <a:pt x="824588" y="1053846"/>
                  <a:pt x="843795" y="1059133"/>
                </a:cubicBezTo>
                <a:close/>
                <a:moveTo>
                  <a:pt x="640833" y="4143"/>
                </a:moveTo>
                <a:cubicBezTo>
                  <a:pt x="680626" y="-9508"/>
                  <a:pt x="725392" y="11588"/>
                  <a:pt x="739071" y="52539"/>
                </a:cubicBezTo>
                <a:cubicBezTo>
                  <a:pt x="752750" y="92249"/>
                  <a:pt x="730366" y="136922"/>
                  <a:pt x="690574" y="149332"/>
                </a:cubicBezTo>
                <a:lnTo>
                  <a:pt x="101146" y="349122"/>
                </a:lnTo>
                <a:cubicBezTo>
                  <a:pt x="61354" y="362772"/>
                  <a:pt x="17830" y="341676"/>
                  <a:pt x="4152" y="300726"/>
                </a:cubicBezTo>
                <a:cubicBezTo>
                  <a:pt x="-9527" y="261016"/>
                  <a:pt x="11613" y="216342"/>
                  <a:pt x="52649" y="202692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4" name="Freeform 409">
            <a:extLst>
              <a:ext uri="{FF2B5EF4-FFF2-40B4-BE49-F238E27FC236}">
                <a16:creationId xmlns:a16="http://schemas.microsoft.com/office/drawing/2014/main" id="{296B7E75-1729-909B-28A5-55D4FB2A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86" y="5728741"/>
            <a:ext cx="208817" cy="258273"/>
          </a:xfrm>
          <a:custGeom>
            <a:avLst/>
            <a:gdLst>
              <a:gd name="T0" fmla="*/ 178 w 333"/>
              <a:gd name="T1" fmla="*/ 99 h 413"/>
              <a:gd name="T2" fmla="*/ 178 w 333"/>
              <a:gd name="T3" fmla="*/ 99 h 413"/>
              <a:gd name="T4" fmla="*/ 106 w 333"/>
              <a:gd name="T5" fmla="*/ 168 h 413"/>
              <a:gd name="T6" fmla="*/ 106 w 333"/>
              <a:gd name="T7" fmla="*/ 168 h 413"/>
              <a:gd name="T8" fmla="*/ 177 w 333"/>
              <a:gd name="T9" fmla="*/ 239 h 413"/>
              <a:gd name="T10" fmla="*/ 177 w 333"/>
              <a:gd name="T11" fmla="*/ 239 h 413"/>
              <a:gd name="T12" fmla="*/ 248 w 333"/>
              <a:gd name="T13" fmla="*/ 169 h 413"/>
              <a:gd name="T14" fmla="*/ 248 w 333"/>
              <a:gd name="T15" fmla="*/ 169 h 413"/>
              <a:gd name="T16" fmla="*/ 178 w 333"/>
              <a:gd name="T17" fmla="*/ 99 h 413"/>
              <a:gd name="T18" fmla="*/ 177 w 333"/>
              <a:gd name="T19" fmla="*/ 412 h 413"/>
              <a:gd name="T20" fmla="*/ 177 w 333"/>
              <a:gd name="T21" fmla="*/ 412 h 413"/>
              <a:gd name="T22" fmla="*/ 43 w 333"/>
              <a:gd name="T23" fmla="*/ 232 h 413"/>
              <a:gd name="T24" fmla="*/ 43 w 333"/>
              <a:gd name="T25" fmla="*/ 232 h 413"/>
              <a:gd name="T26" fmla="*/ 114 w 333"/>
              <a:gd name="T27" fmla="*/ 34 h 413"/>
              <a:gd name="T28" fmla="*/ 114 w 333"/>
              <a:gd name="T29" fmla="*/ 34 h 413"/>
              <a:gd name="T30" fmla="*/ 314 w 333"/>
              <a:gd name="T31" fmla="*/ 108 h 413"/>
              <a:gd name="T32" fmla="*/ 314 w 333"/>
              <a:gd name="T33" fmla="*/ 108 h 413"/>
              <a:gd name="T34" fmla="*/ 313 w 333"/>
              <a:gd name="T35" fmla="*/ 227 h 413"/>
              <a:gd name="T36" fmla="*/ 313 w 333"/>
              <a:gd name="T37" fmla="*/ 227 h 413"/>
              <a:gd name="T38" fmla="*/ 200 w 333"/>
              <a:gd name="T39" fmla="*/ 387 h 413"/>
              <a:gd name="T40" fmla="*/ 200 w 333"/>
              <a:gd name="T41" fmla="*/ 387 h 413"/>
              <a:gd name="T42" fmla="*/ 177 w 333"/>
              <a:gd name="T43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" h="413">
                <a:moveTo>
                  <a:pt x="178" y="99"/>
                </a:moveTo>
                <a:lnTo>
                  <a:pt x="178" y="99"/>
                </a:lnTo>
                <a:cubicBezTo>
                  <a:pt x="139" y="99"/>
                  <a:pt x="107" y="130"/>
                  <a:pt x="106" y="168"/>
                </a:cubicBezTo>
                <a:lnTo>
                  <a:pt x="106" y="168"/>
                </a:lnTo>
                <a:cubicBezTo>
                  <a:pt x="105" y="206"/>
                  <a:pt x="139" y="239"/>
                  <a:pt x="177" y="239"/>
                </a:cubicBezTo>
                <a:lnTo>
                  <a:pt x="177" y="239"/>
                </a:lnTo>
                <a:cubicBezTo>
                  <a:pt x="215" y="239"/>
                  <a:pt x="247" y="207"/>
                  <a:pt x="248" y="169"/>
                </a:cubicBezTo>
                <a:lnTo>
                  <a:pt x="248" y="169"/>
                </a:lnTo>
                <a:cubicBezTo>
                  <a:pt x="248" y="131"/>
                  <a:pt x="216" y="99"/>
                  <a:pt x="178" y="99"/>
                </a:cubicBezTo>
                <a:close/>
                <a:moveTo>
                  <a:pt x="177" y="412"/>
                </a:moveTo>
                <a:lnTo>
                  <a:pt x="177" y="412"/>
                </a:lnTo>
                <a:cubicBezTo>
                  <a:pt x="126" y="355"/>
                  <a:pt x="78" y="299"/>
                  <a:pt x="43" y="232"/>
                </a:cubicBezTo>
                <a:lnTo>
                  <a:pt x="43" y="232"/>
                </a:lnTo>
                <a:cubicBezTo>
                  <a:pt x="0" y="150"/>
                  <a:pt x="48" y="64"/>
                  <a:pt x="114" y="34"/>
                </a:cubicBezTo>
                <a:lnTo>
                  <a:pt x="114" y="34"/>
                </a:lnTo>
                <a:cubicBezTo>
                  <a:pt x="189" y="0"/>
                  <a:pt x="281" y="33"/>
                  <a:pt x="314" y="108"/>
                </a:cubicBezTo>
                <a:lnTo>
                  <a:pt x="314" y="108"/>
                </a:lnTo>
                <a:cubicBezTo>
                  <a:pt x="332" y="148"/>
                  <a:pt x="332" y="187"/>
                  <a:pt x="313" y="227"/>
                </a:cubicBezTo>
                <a:lnTo>
                  <a:pt x="313" y="227"/>
                </a:lnTo>
                <a:cubicBezTo>
                  <a:pt x="284" y="286"/>
                  <a:pt x="242" y="337"/>
                  <a:pt x="200" y="387"/>
                </a:cubicBezTo>
                <a:lnTo>
                  <a:pt x="200" y="387"/>
                </a:lnTo>
                <a:cubicBezTo>
                  <a:pt x="192" y="395"/>
                  <a:pt x="185" y="403"/>
                  <a:pt x="177" y="412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5" name="Freeform 410">
            <a:extLst>
              <a:ext uri="{FF2B5EF4-FFF2-40B4-BE49-F238E27FC236}">
                <a16:creationId xmlns:a16="http://schemas.microsoft.com/office/drawing/2014/main" id="{06225F26-4763-C2E5-6D25-ABCA6BD6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97" y="6135385"/>
            <a:ext cx="247283" cy="236293"/>
          </a:xfrm>
          <a:custGeom>
            <a:avLst/>
            <a:gdLst>
              <a:gd name="T0" fmla="*/ 237 w 397"/>
              <a:gd name="T1" fmla="*/ 40 h 378"/>
              <a:gd name="T2" fmla="*/ 159 w 397"/>
              <a:gd name="T3" fmla="*/ 40 h 378"/>
              <a:gd name="T4" fmla="*/ 159 w 397"/>
              <a:gd name="T5" fmla="*/ 79 h 378"/>
              <a:gd name="T6" fmla="*/ 237 w 397"/>
              <a:gd name="T7" fmla="*/ 79 h 378"/>
              <a:gd name="T8" fmla="*/ 237 w 397"/>
              <a:gd name="T9" fmla="*/ 40 h 378"/>
              <a:gd name="T10" fmla="*/ 278 w 397"/>
              <a:gd name="T11" fmla="*/ 79 h 378"/>
              <a:gd name="T12" fmla="*/ 278 w 397"/>
              <a:gd name="T13" fmla="*/ 79 h 378"/>
              <a:gd name="T14" fmla="*/ 352 w 397"/>
              <a:gd name="T15" fmla="*/ 79 h 378"/>
              <a:gd name="T16" fmla="*/ 352 w 397"/>
              <a:gd name="T17" fmla="*/ 79 h 378"/>
              <a:gd name="T18" fmla="*/ 396 w 397"/>
              <a:gd name="T19" fmla="*/ 124 h 378"/>
              <a:gd name="T20" fmla="*/ 396 w 397"/>
              <a:gd name="T21" fmla="*/ 124 h 378"/>
              <a:gd name="T22" fmla="*/ 396 w 397"/>
              <a:gd name="T23" fmla="*/ 334 h 378"/>
              <a:gd name="T24" fmla="*/ 396 w 397"/>
              <a:gd name="T25" fmla="*/ 334 h 378"/>
              <a:gd name="T26" fmla="*/ 352 w 397"/>
              <a:gd name="T27" fmla="*/ 377 h 378"/>
              <a:gd name="T28" fmla="*/ 352 w 397"/>
              <a:gd name="T29" fmla="*/ 377 h 378"/>
              <a:gd name="T30" fmla="*/ 43 w 397"/>
              <a:gd name="T31" fmla="*/ 377 h 378"/>
              <a:gd name="T32" fmla="*/ 43 w 397"/>
              <a:gd name="T33" fmla="*/ 377 h 378"/>
              <a:gd name="T34" fmla="*/ 0 w 397"/>
              <a:gd name="T35" fmla="*/ 334 h 378"/>
              <a:gd name="T36" fmla="*/ 0 w 397"/>
              <a:gd name="T37" fmla="*/ 334 h 378"/>
              <a:gd name="T38" fmla="*/ 0 w 397"/>
              <a:gd name="T39" fmla="*/ 122 h 378"/>
              <a:gd name="T40" fmla="*/ 0 w 397"/>
              <a:gd name="T41" fmla="*/ 122 h 378"/>
              <a:gd name="T42" fmla="*/ 43 w 397"/>
              <a:gd name="T43" fmla="*/ 79 h 378"/>
              <a:gd name="T44" fmla="*/ 43 w 397"/>
              <a:gd name="T45" fmla="*/ 79 h 378"/>
              <a:gd name="T46" fmla="*/ 119 w 397"/>
              <a:gd name="T47" fmla="*/ 79 h 378"/>
              <a:gd name="T48" fmla="*/ 119 w 397"/>
              <a:gd name="T49" fmla="*/ 79 h 378"/>
              <a:gd name="T50" fmla="*/ 119 w 397"/>
              <a:gd name="T51" fmla="*/ 43 h 378"/>
              <a:gd name="T52" fmla="*/ 119 w 397"/>
              <a:gd name="T53" fmla="*/ 43 h 378"/>
              <a:gd name="T54" fmla="*/ 161 w 397"/>
              <a:gd name="T55" fmla="*/ 0 h 378"/>
              <a:gd name="T56" fmla="*/ 161 w 397"/>
              <a:gd name="T57" fmla="*/ 0 h 378"/>
              <a:gd name="T58" fmla="*/ 236 w 397"/>
              <a:gd name="T59" fmla="*/ 0 h 378"/>
              <a:gd name="T60" fmla="*/ 236 w 397"/>
              <a:gd name="T61" fmla="*/ 0 h 378"/>
              <a:gd name="T62" fmla="*/ 278 w 397"/>
              <a:gd name="T63" fmla="*/ 41 h 378"/>
              <a:gd name="T64" fmla="*/ 278 w 397"/>
              <a:gd name="T65" fmla="*/ 41 h 378"/>
              <a:gd name="T66" fmla="*/ 278 w 397"/>
              <a:gd name="T67" fmla="*/ 79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7" h="378">
                <a:moveTo>
                  <a:pt x="237" y="40"/>
                </a:moveTo>
                <a:lnTo>
                  <a:pt x="159" y="40"/>
                </a:lnTo>
                <a:lnTo>
                  <a:pt x="159" y="79"/>
                </a:lnTo>
                <a:lnTo>
                  <a:pt x="237" y="79"/>
                </a:lnTo>
                <a:lnTo>
                  <a:pt x="237" y="40"/>
                </a:lnTo>
                <a:close/>
                <a:moveTo>
                  <a:pt x="278" y="79"/>
                </a:moveTo>
                <a:lnTo>
                  <a:pt x="278" y="79"/>
                </a:lnTo>
                <a:cubicBezTo>
                  <a:pt x="303" y="79"/>
                  <a:pt x="328" y="79"/>
                  <a:pt x="352" y="79"/>
                </a:cubicBezTo>
                <a:lnTo>
                  <a:pt x="352" y="79"/>
                </a:lnTo>
                <a:cubicBezTo>
                  <a:pt x="381" y="79"/>
                  <a:pt x="396" y="95"/>
                  <a:pt x="396" y="124"/>
                </a:cubicBezTo>
                <a:lnTo>
                  <a:pt x="396" y="124"/>
                </a:lnTo>
                <a:cubicBezTo>
                  <a:pt x="396" y="194"/>
                  <a:pt x="396" y="263"/>
                  <a:pt x="396" y="334"/>
                </a:cubicBezTo>
                <a:lnTo>
                  <a:pt x="396" y="334"/>
                </a:lnTo>
                <a:cubicBezTo>
                  <a:pt x="396" y="361"/>
                  <a:pt x="380" y="377"/>
                  <a:pt x="352" y="377"/>
                </a:cubicBezTo>
                <a:lnTo>
                  <a:pt x="352" y="377"/>
                </a:lnTo>
                <a:cubicBezTo>
                  <a:pt x="250" y="377"/>
                  <a:pt x="146" y="377"/>
                  <a:pt x="43" y="377"/>
                </a:cubicBezTo>
                <a:lnTo>
                  <a:pt x="43" y="377"/>
                </a:lnTo>
                <a:cubicBezTo>
                  <a:pt x="16" y="377"/>
                  <a:pt x="0" y="361"/>
                  <a:pt x="0" y="334"/>
                </a:cubicBezTo>
                <a:lnTo>
                  <a:pt x="0" y="334"/>
                </a:lnTo>
                <a:cubicBezTo>
                  <a:pt x="0" y="263"/>
                  <a:pt x="0" y="193"/>
                  <a:pt x="0" y="122"/>
                </a:cubicBezTo>
                <a:lnTo>
                  <a:pt x="0" y="122"/>
                </a:lnTo>
                <a:cubicBezTo>
                  <a:pt x="0" y="95"/>
                  <a:pt x="16" y="80"/>
                  <a:pt x="43" y="79"/>
                </a:cubicBezTo>
                <a:lnTo>
                  <a:pt x="43" y="79"/>
                </a:lnTo>
                <a:cubicBezTo>
                  <a:pt x="68" y="79"/>
                  <a:pt x="93" y="79"/>
                  <a:pt x="119" y="79"/>
                </a:cubicBezTo>
                <a:lnTo>
                  <a:pt x="119" y="79"/>
                </a:lnTo>
                <a:cubicBezTo>
                  <a:pt x="119" y="66"/>
                  <a:pt x="119" y="55"/>
                  <a:pt x="119" y="43"/>
                </a:cubicBezTo>
                <a:lnTo>
                  <a:pt x="119" y="43"/>
                </a:lnTo>
                <a:cubicBezTo>
                  <a:pt x="119" y="16"/>
                  <a:pt x="135" y="0"/>
                  <a:pt x="161" y="0"/>
                </a:cubicBezTo>
                <a:lnTo>
                  <a:pt x="161" y="0"/>
                </a:lnTo>
                <a:cubicBezTo>
                  <a:pt x="186" y="0"/>
                  <a:pt x="211" y="0"/>
                  <a:pt x="236" y="0"/>
                </a:cubicBezTo>
                <a:lnTo>
                  <a:pt x="236" y="0"/>
                </a:lnTo>
                <a:cubicBezTo>
                  <a:pt x="261" y="0"/>
                  <a:pt x="277" y="16"/>
                  <a:pt x="278" y="41"/>
                </a:cubicBezTo>
                <a:lnTo>
                  <a:pt x="278" y="41"/>
                </a:lnTo>
                <a:cubicBezTo>
                  <a:pt x="278" y="54"/>
                  <a:pt x="278" y="66"/>
                  <a:pt x="278" y="79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6" name="Freeform 415">
            <a:extLst>
              <a:ext uri="{FF2B5EF4-FFF2-40B4-BE49-F238E27FC236}">
                <a16:creationId xmlns:a16="http://schemas.microsoft.com/office/drawing/2014/main" id="{1F9CF1BE-8A50-A2FB-FEB2-50667907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63" y="5322096"/>
            <a:ext cx="283003" cy="283001"/>
          </a:xfrm>
          <a:custGeom>
            <a:avLst/>
            <a:gdLst>
              <a:gd name="T0" fmla="*/ 146 w 453"/>
              <a:gd name="T1" fmla="*/ 169 h 453"/>
              <a:gd name="T2" fmla="*/ 146 w 453"/>
              <a:gd name="T3" fmla="*/ 169 h 453"/>
              <a:gd name="T4" fmla="*/ 227 w 453"/>
              <a:gd name="T5" fmla="*/ 90 h 453"/>
              <a:gd name="T6" fmla="*/ 227 w 453"/>
              <a:gd name="T7" fmla="*/ 90 h 453"/>
              <a:gd name="T8" fmla="*/ 306 w 453"/>
              <a:gd name="T9" fmla="*/ 170 h 453"/>
              <a:gd name="T10" fmla="*/ 306 w 453"/>
              <a:gd name="T11" fmla="*/ 170 h 453"/>
              <a:gd name="T12" fmla="*/ 226 w 453"/>
              <a:gd name="T13" fmla="*/ 250 h 453"/>
              <a:gd name="T14" fmla="*/ 226 w 453"/>
              <a:gd name="T15" fmla="*/ 250 h 453"/>
              <a:gd name="T16" fmla="*/ 146 w 453"/>
              <a:gd name="T17" fmla="*/ 169 h 453"/>
              <a:gd name="T18" fmla="*/ 227 w 453"/>
              <a:gd name="T19" fmla="*/ 274 h 453"/>
              <a:gd name="T20" fmla="*/ 227 w 453"/>
              <a:gd name="T21" fmla="*/ 274 h 453"/>
              <a:gd name="T22" fmla="*/ 363 w 453"/>
              <a:gd name="T23" fmla="*/ 359 h 453"/>
              <a:gd name="T24" fmla="*/ 363 w 453"/>
              <a:gd name="T25" fmla="*/ 359 h 453"/>
              <a:gd name="T26" fmla="*/ 360 w 453"/>
              <a:gd name="T27" fmla="*/ 375 h 453"/>
              <a:gd name="T28" fmla="*/ 360 w 453"/>
              <a:gd name="T29" fmla="*/ 375 h 453"/>
              <a:gd name="T30" fmla="*/ 202 w 453"/>
              <a:gd name="T31" fmla="*/ 426 h 453"/>
              <a:gd name="T32" fmla="*/ 202 w 453"/>
              <a:gd name="T33" fmla="*/ 426 h 453"/>
              <a:gd name="T34" fmla="*/ 93 w 453"/>
              <a:gd name="T35" fmla="*/ 375 h 453"/>
              <a:gd name="T36" fmla="*/ 93 w 453"/>
              <a:gd name="T37" fmla="*/ 375 h 453"/>
              <a:gd name="T38" fmla="*/ 89 w 453"/>
              <a:gd name="T39" fmla="*/ 359 h 453"/>
              <a:gd name="T40" fmla="*/ 89 w 453"/>
              <a:gd name="T41" fmla="*/ 359 h 453"/>
              <a:gd name="T42" fmla="*/ 227 w 453"/>
              <a:gd name="T43" fmla="*/ 274 h 453"/>
              <a:gd name="T44" fmla="*/ 226 w 453"/>
              <a:gd name="T45" fmla="*/ 0 h 453"/>
              <a:gd name="T46" fmla="*/ 226 w 453"/>
              <a:gd name="T47" fmla="*/ 0 h 453"/>
              <a:gd name="T48" fmla="*/ 0 w 453"/>
              <a:gd name="T49" fmla="*/ 226 h 453"/>
              <a:gd name="T50" fmla="*/ 0 w 453"/>
              <a:gd name="T51" fmla="*/ 226 h 453"/>
              <a:gd name="T52" fmla="*/ 226 w 453"/>
              <a:gd name="T53" fmla="*/ 452 h 453"/>
              <a:gd name="T54" fmla="*/ 226 w 453"/>
              <a:gd name="T55" fmla="*/ 452 h 453"/>
              <a:gd name="T56" fmla="*/ 452 w 453"/>
              <a:gd name="T57" fmla="*/ 226 h 453"/>
              <a:gd name="T58" fmla="*/ 452 w 453"/>
              <a:gd name="T59" fmla="*/ 226 h 453"/>
              <a:gd name="T60" fmla="*/ 226 w 453"/>
              <a:gd name="T6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3" h="453">
                <a:moveTo>
                  <a:pt x="146" y="169"/>
                </a:moveTo>
                <a:lnTo>
                  <a:pt x="146" y="169"/>
                </a:lnTo>
                <a:cubicBezTo>
                  <a:pt x="146" y="125"/>
                  <a:pt x="182" y="90"/>
                  <a:pt x="227" y="90"/>
                </a:cubicBezTo>
                <a:lnTo>
                  <a:pt x="227" y="90"/>
                </a:lnTo>
                <a:cubicBezTo>
                  <a:pt x="271" y="90"/>
                  <a:pt x="306" y="125"/>
                  <a:pt x="306" y="170"/>
                </a:cubicBezTo>
                <a:lnTo>
                  <a:pt x="306" y="170"/>
                </a:lnTo>
                <a:cubicBezTo>
                  <a:pt x="306" y="214"/>
                  <a:pt x="271" y="250"/>
                  <a:pt x="226" y="250"/>
                </a:cubicBezTo>
                <a:lnTo>
                  <a:pt x="226" y="250"/>
                </a:lnTo>
                <a:cubicBezTo>
                  <a:pt x="181" y="250"/>
                  <a:pt x="146" y="214"/>
                  <a:pt x="146" y="169"/>
                </a:cubicBezTo>
                <a:close/>
                <a:moveTo>
                  <a:pt x="227" y="274"/>
                </a:moveTo>
                <a:lnTo>
                  <a:pt x="227" y="274"/>
                </a:lnTo>
                <a:cubicBezTo>
                  <a:pt x="289" y="274"/>
                  <a:pt x="334" y="305"/>
                  <a:pt x="363" y="359"/>
                </a:cubicBezTo>
                <a:lnTo>
                  <a:pt x="363" y="359"/>
                </a:lnTo>
                <a:cubicBezTo>
                  <a:pt x="367" y="365"/>
                  <a:pt x="366" y="370"/>
                  <a:pt x="360" y="375"/>
                </a:cubicBezTo>
                <a:lnTo>
                  <a:pt x="360" y="375"/>
                </a:lnTo>
                <a:cubicBezTo>
                  <a:pt x="325" y="407"/>
                  <a:pt x="276" y="426"/>
                  <a:pt x="202" y="426"/>
                </a:cubicBezTo>
                <a:lnTo>
                  <a:pt x="202" y="426"/>
                </a:lnTo>
                <a:cubicBezTo>
                  <a:pt x="175" y="426"/>
                  <a:pt x="131" y="408"/>
                  <a:pt x="93" y="375"/>
                </a:cubicBezTo>
                <a:lnTo>
                  <a:pt x="93" y="375"/>
                </a:lnTo>
                <a:cubicBezTo>
                  <a:pt x="87" y="370"/>
                  <a:pt x="85" y="366"/>
                  <a:pt x="89" y="359"/>
                </a:cubicBezTo>
                <a:lnTo>
                  <a:pt x="89" y="359"/>
                </a:lnTo>
                <a:cubicBezTo>
                  <a:pt x="119" y="304"/>
                  <a:pt x="164" y="274"/>
                  <a:pt x="227" y="274"/>
                </a:cubicBezTo>
                <a:close/>
                <a:moveTo>
                  <a:pt x="226" y="0"/>
                </a:moveTo>
                <a:lnTo>
                  <a:pt x="226" y="0"/>
                </a:lnTo>
                <a:cubicBezTo>
                  <a:pt x="101" y="0"/>
                  <a:pt x="0" y="101"/>
                  <a:pt x="0" y="226"/>
                </a:cubicBezTo>
                <a:lnTo>
                  <a:pt x="0" y="226"/>
                </a:lnTo>
                <a:cubicBezTo>
                  <a:pt x="0" y="351"/>
                  <a:pt x="101" y="452"/>
                  <a:pt x="226" y="452"/>
                </a:cubicBezTo>
                <a:lnTo>
                  <a:pt x="226" y="452"/>
                </a:lnTo>
                <a:cubicBezTo>
                  <a:pt x="351" y="452"/>
                  <a:pt x="452" y="351"/>
                  <a:pt x="452" y="226"/>
                </a:cubicBezTo>
                <a:lnTo>
                  <a:pt x="452" y="226"/>
                </a:lnTo>
                <a:cubicBezTo>
                  <a:pt x="452" y="101"/>
                  <a:pt x="351" y="0"/>
                  <a:pt x="226" y="0"/>
                </a:cubicBezTo>
                <a:close/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5230B9-F8A9-C8CB-12C6-0360069B1979}"/>
              </a:ext>
            </a:extLst>
          </p:cNvPr>
          <p:cNvSpPr txBox="1"/>
          <p:nvPr/>
        </p:nvSpPr>
        <p:spPr>
          <a:xfrm>
            <a:off x="1145801" y="4047113"/>
            <a:ext cx="267976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spc="-2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Anna Anderson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55CDE8-0228-DD4D-9BFB-434793C6B5D7}"/>
              </a:ext>
            </a:extLst>
          </p:cNvPr>
          <p:cNvSpPr txBox="1"/>
          <p:nvPr/>
        </p:nvSpPr>
        <p:spPr>
          <a:xfrm>
            <a:off x="1145801" y="5348924"/>
            <a:ext cx="19969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spc="-110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B16A91B-6B1E-696A-1ADC-887F18C030DA}"/>
              </a:ext>
            </a:extLst>
          </p:cNvPr>
          <p:cNvSpPr txBox="1"/>
          <p:nvPr/>
        </p:nvSpPr>
        <p:spPr>
          <a:xfrm>
            <a:off x="1145801" y="5740970"/>
            <a:ext cx="19969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spc="-110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Los Angeles, CA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79C796-ED63-4D67-1385-56FAA672DD96}"/>
              </a:ext>
            </a:extLst>
          </p:cNvPr>
          <p:cNvSpPr txBox="1"/>
          <p:nvPr/>
        </p:nvSpPr>
        <p:spPr>
          <a:xfrm>
            <a:off x="1145801" y="6146084"/>
            <a:ext cx="19969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spc="-110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Top Model</a:t>
            </a:r>
          </a:p>
        </p:txBody>
      </p:sp>
      <p:sp>
        <p:nvSpPr>
          <p:cNvPr id="81" name="Freeform 182">
            <a:extLst>
              <a:ext uri="{FF2B5EF4-FFF2-40B4-BE49-F238E27FC236}">
                <a16:creationId xmlns:a16="http://schemas.microsoft.com/office/drawing/2014/main" id="{22F739D4-A3C4-99F4-E697-A8E69533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029" y="802301"/>
            <a:ext cx="469838" cy="478082"/>
          </a:xfrm>
          <a:custGeom>
            <a:avLst/>
            <a:gdLst>
              <a:gd name="T0" fmla="*/ 385 w 756"/>
              <a:gd name="T1" fmla="*/ 0 h 768"/>
              <a:gd name="T2" fmla="*/ 426 w 756"/>
              <a:gd name="T3" fmla="*/ 6 h 768"/>
              <a:gd name="T4" fmla="*/ 726 w 756"/>
              <a:gd name="T5" fmla="*/ 419 h 768"/>
              <a:gd name="T6" fmla="*/ 288 w 756"/>
              <a:gd name="T7" fmla="*/ 722 h 768"/>
              <a:gd name="T8" fmla="*/ 261 w 756"/>
              <a:gd name="T9" fmla="*/ 716 h 768"/>
              <a:gd name="T10" fmla="*/ 301 w 756"/>
              <a:gd name="T11" fmla="*/ 627 h 768"/>
              <a:gd name="T12" fmla="*/ 316 w 756"/>
              <a:gd name="T13" fmla="*/ 567 h 768"/>
              <a:gd name="T14" fmla="*/ 324 w 756"/>
              <a:gd name="T15" fmla="*/ 538 h 768"/>
              <a:gd name="T16" fmla="*/ 398 w 756"/>
              <a:gd name="T17" fmla="*/ 581 h 768"/>
              <a:gd name="T18" fmla="*/ 536 w 756"/>
              <a:gd name="T19" fmla="*/ 532 h 768"/>
              <a:gd name="T20" fmla="*/ 606 w 756"/>
              <a:gd name="T21" fmla="*/ 301 h 768"/>
              <a:gd name="T22" fmla="*/ 476 w 756"/>
              <a:gd name="T23" fmla="*/ 142 h 768"/>
              <a:gd name="T24" fmla="*/ 334 w 756"/>
              <a:gd name="T25" fmla="*/ 126 h 768"/>
              <a:gd name="T26" fmla="*/ 183 w 756"/>
              <a:gd name="T27" fmla="*/ 200 h 768"/>
              <a:gd name="T28" fmla="*/ 128 w 756"/>
              <a:gd name="T29" fmla="*/ 414 h 768"/>
              <a:gd name="T30" fmla="*/ 190 w 756"/>
              <a:gd name="T31" fmla="*/ 490 h 768"/>
              <a:gd name="T32" fmla="*/ 211 w 756"/>
              <a:gd name="T33" fmla="*/ 479 h 768"/>
              <a:gd name="T34" fmla="*/ 218 w 756"/>
              <a:gd name="T35" fmla="*/ 454 h 768"/>
              <a:gd name="T36" fmla="*/ 213 w 756"/>
              <a:gd name="T37" fmla="*/ 432 h 768"/>
              <a:gd name="T38" fmla="*/ 191 w 756"/>
              <a:gd name="T39" fmla="*/ 386 h 768"/>
              <a:gd name="T40" fmla="*/ 253 w 756"/>
              <a:gd name="T41" fmla="*/ 225 h 768"/>
              <a:gd name="T42" fmla="*/ 427 w 756"/>
              <a:gd name="T43" fmla="*/ 194 h 768"/>
              <a:gd name="T44" fmla="*/ 519 w 756"/>
              <a:gd name="T45" fmla="*/ 306 h 768"/>
              <a:gd name="T46" fmla="*/ 508 w 756"/>
              <a:gd name="T47" fmla="*/ 416 h 768"/>
              <a:gd name="T48" fmla="*/ 470 w 756"/>
              <a:gd name="T49" fmla="*/ 488 h 768"/>
              <a:gd name="T50" fmla="*/ 423 w 756"/>
              <a:gd name="T51" fmla="*/ 518 h 768"/>
              <a:gd name="T52" fmla="*/ 349 w 756"/>
              <a:gd name="T53" fmla="*/ 443 h 768"/>
              <a:gd name="T54" fmla="*/ 372 w 756"/>
              <a:gd name="T55" fmla="*/ 363 h 768"/>
              <a:gd name="T56" fmla="*/ 379 w 756"/>
              <a:gd name="T57" fmla="*/ 310 h 768"/>
              <a:gd name="T58" fmla="*/ 314 w 756"/>
              <a:gd name="T59" fmla="*/ 268 h 768"/>
              <a:gd name="T60" fmla="*/ 269 w 756"/>
              <a:gd name="T61" fmla="*/ 313 h 768"/>
              <a:gd name="T62" fmla="*/ 270 w 756"/>
              <a:gd name="T63" fmla="*/ 412 h 768"/>
              <a:gd name="T64" fmla="*/ 270 w 756"/>
              <a:gd name="T65" fmla="*/ 423 h 768"/>
              <a:gd name="T66" fmla="*/ 238 w 756"/>
              <a:gd name="T67" fmla="*/ 560 h 768"/>
              <a:gd name="T68" fmla="*/ 219 w 756"/>
              <a:gd name="T69" fmla="*/ 653 h 768"/>
              <a:gd name="T70" fmla="*/ 219 w 756"/>
              <a:gd name="T71" fmla="*/ 699 h 768"/>
              <a:gd name="T72" fmla="*/ 216 w 756"/>
              <a:gd name="T73" fmla="*/ 699 h 768"/>
              <a:gd name="T74" fmla="*/ 213 w 756"/>
              <a:gd name="T75" fmla="*/ 698 h 768"/>
              <a:gd name="T76" fmla="*/ 6 w 756"/>
              <a:gd name="T77" fmla="*/ 430 h 768"/>
              <a:gd name="T78" fmla="*/ 0 w 756"/>
              <a:gd name="T79" fmla="*/ 388 h 768"/>
              <a:gd name="T80" fmla="*/ 0 w 756"/>
              <a:gd name="T81" fmla="*/ 343 h 768"/>
              <a:gd name="T82" fmla="*/ 1 w 756"/>
              <a:gd name="T83" fmla="*/ 337 h 768"/>
              <a:gd name="T84" fmla="*/ 7 w 756"/>
              <a:gd name="T85" fmla="*/ 295 h 768"/>
              <a:gd name="T86" fmla="*/ 304 w 756"/>
              <a:gd name="T87" fmla="*/ 6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6" h="768">
                <a:moveTo>
                  <a:pt x="346" y="0"/>
                </a:moveTo>
                <a:lnTo>
                  <a:pt x="385" y="0"/>
                </a:lnTo>
                <a:lnTo>
                  <a:pt x="385" y="0"/>
                </a:lnTo>
                <a:cubicBezTo>
                  <a:pt x="398" y="2"/>
                  <a:pt x="412" y="3"/>
                  <a:pt x="426" y="6"/>
                </a:cubicBezTo>
                <a:lnTo>
                  <a:pt x="426" y="6"/>
                </a:lnTo>
                <a:cubicBezTo>
                  <a:pt x="624" y="39"/>
                  <a:pt x="755" y="227"/>
                  <a:pt x="726" y="419"/>
                </a:cubicBezTo>
                <a:lnTo>
                  <a:pt x="726" y="419"/>
                </a:lnTo>
                <a:cubicBezTo>
                  <a:pt x="693" y="632"/>
                  <a:pt x="489" y="767"/>
                  <a:pt x="288" y="722"/>
                </a:cubicBezTo>
                <a:lnTo>
                  <a:pt x="288" y="722"/>
                </a:lnTo>
                <a:cubicBezTo>
                  <a:pt x="279" y="720"/>
                  <a:pt x="271" y="718"/>
                  <a:pt x="261" y="716"/>
                </a:cubicBezTo>
                <a:lnTo>
                  <a:pt x="261" y="716"/>
                </a:lnTo>
                <a:cubicBezTo>
                  <a:pt x="279" y="687"/>
                  <a:pt x="293" y="658"/>
                  <a:pt x="301" y="627"/>
                </a:cubicBezTo>
                <a:lnTo>
                  <a:pt x="301" y="627"/>
                </a:lnTo>
                <a:cubicBezTo>
                  <a:pt x="306" y="606"/>
                  <a:pt x="311" y="586"/>
                  <a:pt x="316" y="567"/>
                </a:cubicBezTo>
                <a:lnTo>
                  <a:pt x="316" y="567"/>
                </a:lnTo>
                <a:cubicBezTo>
                  <a:pt x="318" y="557"/>
                  <a:pt x="321" y="548"/>
                  <a:pt x="324" y="538"/>
                </a:cubicBezTo>
                <a:lnTo>
                  <a:pt x="324" y="538"/>
                </a:lnTo>
                <a:cubicBezTo>
                  <a:pt x="342" y="564"/>
                  <a:pt x="368" y="578"/>
                  <a:pt x="398" y="581"/>
                </a:cubicBezTo>
                <a:lnTo>
                  <a:pt x="398" y="581"/>
                </a:lnTo>
                <a:cubicBezTo>
                  <a:pt x="451" y="587"/>
                  <a:pt x="498" y="570"/>
                  <a:pt x="536" y="532"/>
                </a:cubicBezTo>
                <a:lnTo>
                  <a:pt x="536" y="532"/>
                </a:lnTo>
                <a:cubicBezTo>
                  <a:pt x="599" y="468"/>
                  <a:pt x="618" y="387"/>
                  <a:pt x="606" y="301"/>
                </a:cubicBezTo>
                <a:lnTo>
                  <a:pt x="606" y="301"/>
                </a:lnTo>
                <a:cubicBezTo>
                  <a:pt x="595" y="223"/>
                  <a:pt x="547" y="172"/>
                  <a:pt x="476" y="142"/>
                </a:cubicBezTo>
                <a:lnTo>
                  <a:pt x="476" y="142"/>
                </a:lnTo>
                <a:cubicBezTo>
                  <a:pt x="430" y="123"/>
                  <a:pt x="382" y="120"/>
                  <a:pt x="334" y="126"/>
                </a:cubicBezTo>
                <a:lnTo>
                  <a:pt x="334" y="126"/>
                </a:lnTo>
                <a:cubicBezTo>
                  <a:pt x="276" y="134"/>
                  <a:pt x="224" y="157"/>
                  <a:pt x="183" y="200"/>
                </a:cubicBezTo>
                <a:lnTo>
                  <a:pt x="183" y="200"/>
                </a:lnTo>
                <a:cubicBezTo>
                  <a:pt x="125" y="261"/>
                  <a:pt x="104" y="332"/>
                  <a:pt x="128" y="414"/>
                </a:cubicBezTo>
                <a:lnTo>
                  <a:pt x="128" y="414"/>
                </a:lnTo>
                <a:cubicBezTo>
                  <a:pt x="137" y="448"/>
                  <a:pt x="157" y="474"/>
                  <a:pt x="190" y="490"/>
                </a:cubicBezTo>
                <a:lnTo>
                  <a:pt x="190" y="490"/>
                </a:lnTo>
                <a:cubicBezTo>
                  <a:pt x="202" y="495"/>
                  <a:pt x="208" y="491"/>
                  <a:pt x="211" y="479"/>
                </a:cubicBezTo>
                <a:lnTo>
                  <a:pt x="211" y="479"/>
                </a:lnTo>
                <a:cubicBezTo>
                  <a:pt x="214" y="471"/>
                  <a:pt x="216" y="462"/>
                  <a:pt x="218" y="454"/>
                </a:cubicBezTo>
                <a:lnTo>
                  <a:pt x="218" y="454"/>
                </a:lnTo>
                <a:cubicBezTo>
                  <a:pt x="220" y="446"/>
                  <a:pt x="219" y="439"/>
                  <a:pt x="213" y="432"/>
                </a:cubicBezTo>
                <a:lnTo>
                  <a:pt x="213" y="432"/>
                </a:lnTo>
                <a:cubicBezTo>
                  <a:pt x="202" y="419"/>
                  <a:pt x="194" y="403"/>
                  <a:pt x="191" y="386"/>
                </a:cubicBezTo>
                <a:lnTo>
                  <a:pt x="191" y="386"/>
                </a:lnTo>
                <a:cubicBezTo>
                  <a:pt x="183" y="321"/>
                  <a:pt x="202" y="266"/>
                  <a:pt x="253" y="225"/>
                </a:cubicBezTo>
                <a:lnTo>
                  <a:pt x="253" y="225"/>
                </a:lnTo>
                <a:cubicBezTo>
                  <a:pt x="304" y="183"/>
                  <a:pt x="365" y="176"/>
                  <a:pt x="427" y="194"/>
                </a:cubicBezTo>
                <a:lnTo>
                  <a:pt x="427" y="194"/>
                </a:lnTo>
                <a:cubicBezTo>
                  <a:pt x="482" y="211"/>
                  <a:pt x="512" y="249"/>
                  <a:pt x="519" y="306"/>
                </a:cubicBezTo>
                <a:lnTo>
                  <a:pt x="519" y="306"/>
                </a:lnTo>
                <a:cubicBezTo>
                  <a:pt x="524" y="343"/>
                  <a:pt x="518" y="380"/>
                  <a:pt x="508" y="416"/>
                </a:cubicBezTo>
                <a:lnTo>
                  <a:pt x="508" y="416"/>
                </a:lnTo>
                <a:cubicBezTo>
                  <a:pt x="500" y="442"/>
                  <a:pt x="489" y="468"/>
                  <a:pt x="470" y="488"/>
                </a:cubicBezTo>
                <a:lnTo>
                  <a:pt x="470" y="488"/>
                </a:lnTo>
                <a:cubicBezTo>
                  <a:pt x="457" y="502"/>
                  <a:pt x="442" y="513"/>
                  <a:pt x="423" y="518"/>
                </a:cubicBezTo>
                <a:lnTo>
                  <a:pt x="423" y="518"/>
                </a:lnTo>
                <a:cubicBezTo>
                  <a:pt x="375" y="529"/>
                  <a:pt x="334" y="493"/>
                  <a:pt x="349" y="443"/>
                </a:cubicBezTo>
                <a:lnTo>
                  <a:pt x="349" y="443"/>
                </a:lnTo>
                <a:cubicBezTo>
                  <a:pt x="357" y="416"/>
                  <a:pt x="365" y="390"/>
                  <a:pt x="372" y="363"/>
                </a:cubicBezTo>
                <a:lnTo>
                  <a:pt x="372" y="363"/>
                </a:lnTo>
                <a:cubicBezTo>
                  <a:pt x="377" y="346"/>
                  <a:pt x="381" y="328"/>
                  <a:pt x="379" y="310"/>
                </a:cubicBezTo>
                <a:lnTo>
                  <a:pt x="379" y="310"/>
                </a:lnTo>
                <a:cubicBezTo>
                  <a:pt x="375" y="277"/>
                  <a:pt x="347" y="258"/>
                  <a:pt x="314" y="268"/>
                </a:cubicBezTo>
                <a:lnTo>
                  <a:pt x="314" y="268"/>
                </a:lnTo>
                <a:cubicBezTo>
                  <a:pt x="291" y="275"/>
                  <a:pt x="277" y="291"/>
                  <a:pt x="269" y="313"/>
                </a:cubicBezTo>
                <a:lnTo>
                  <a:pt x="269" y="313"/>
                </a:lnTo>
                <a:cubicBezTo>
                  <a:pt x="256" y="346"/>
                  <a:pt x="258" y="379"/>
                  <a:pt x="270" y="412"/>
                </a:cubicBezTo>
                <a:lnTo>
                  <a:pt x="270" y="412"/>
                </a:lnTo>
                <a:cubicBezTo>
                  <a:pt x="271" y="416"/>
                  <a:pt x="271" y="420"/>
                  <a:pt x="270" y="423"/>
                </a:cubicBezTo>
                <a:lnTo>
                  <a:pt x="270" y="423"/>
                </a:lnTo>
                <a:cubicBezTo>
                  <a:pt x="260" y="469"/>
                  <a:pt x="248" y="515"/>
                  <a:pt x="238" y="560"/>
                </a:cubicBezTo>
                <a:lnTo>
                  <a:pt x="238" y="560"/>
                </a:lnTo>
                <a:cubicBezTo>
                  <a:pt x="231" y="591"/>
                  <a:pt x="224" y="622"/>
                  <a:pt x="219" y="653"/>
                </a:cubicBezTo>
                <a:lnTo>
                  <a:pt x="219" y="653"/>
                </a:lnTo>
                <a:cubicBezTo>
                  <a:pt x="218" y="668"/>
                  <a:pt x="219" y="683"/>
                  <a:pt x="219" y="699"/>
                </a:cubicBezTo>
                <a:lnTo>
                  <a:pt x="219" y="699"/>
                </a:lnTo>
                <a:cubicBezTo>
                  <a:pt x="218" y="699"/>
                  <a:pt x="217" y="699"/>
                  <a:pt x="216" y="699"/>
                </a:cubicBezTo>
                <a:lnTo>
                  <a:pt x="216" y="699"/>
                </a:lnTo>
                <a:cubicBezTo>
                  <a:pt x="215" y="698"/>
                  <a:pt x="214" y="698"/>
                  <a:pt x="213" y="698"/>
                </a:cubicBezTo>
                <a:lnTo>
                  <a:pt x="213" y="698"/>
                </a:lnTo>
                <a:cubicBezTo>
                  <a:pt x="99" y="642"/>
                  <a:pt x="30" y="553"/>
                  <a:pt x="6" y="430"/>
                </a:cubicBezTo>
                <a:lnTo>
                  <a:pt x="6" y="430"/>
                </a:lnTo>
                <a:cubicBezTo>
                  <a:pt x="3" y="416"/>
                  <a:pt x="2" y="402"/>
                  <a:pt x="0" y="388"/>
                </a:cubicBezTo>
                <a:lnTo>
                  <a:pt x="0" y="343"/>
                </a:lnTo>
                <a:lnTo>
                  <a:pt x="0" y="343"/>
                </a:lnTo>
                <a:cubicBezTo>
                  <a:pt x="1" y="342"/>
                  <a:pt x="1" y="339"/>
                  <a:pt x="1" y="337"/>
                </a:cubicBezTo>
                <a:lnTo>
                  <a:pt x="1" y="337"/>
                </a:lnTo>
                <a:cubicBezTo>
                  <a:pt x="3" y="323"/>
                  <a:pt x="4" y="308"/>
                  <a:pt x="7" y="295"/>
                </a:cubicBezTo>
                <a:lnTo>
                  <a:pt x="7" y="295"/>
                </a:lnTo>
                <a:cubicBezTo>
                  <a:pt x="35" y="148"/>
                  <a:pt x="156" y="30"/>
                  <a:pt x="304" y="6"/>
                </a:cubicBezTo>
                <a:lnTo>
                  <a:pt x="304" y="6"/>
                </a:lnTo>
                <a:cubicBezTo>
                  <a:pt x="318" y="3"/>
                  <a:pt x="332" y="2"/>
                  <a:pt x="3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2" name="Freeform 186">
            <a:extLst>
              <a:ext uri="{FF2B5EF4-FFF2-40B4-BE49-F238E27FC236}">
                <a16:creationId xmlns:a16="http://schemas.microsoft.com/office/drawing/2014/main" id="{98B32DF4-8113-3349-8AB8-3CBA002F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149" y="785814"/>
            <a:ext cx="439615" cy="442364"/>
          </a:xfrm>
          <a:custGeom>
            <a:avLst/>
            <a:gdLst>
              <a:gd name="T0" fmla="*/ 299 w 705"/>
              <a:gd name="T1" fmla="*/ 460 h 708"/>
              <a:gd name="T2" fmla="*/ 172 w 705"/>
              <a:gd name="T3" fmla="*/ 478 h 708"/>
              <a:gd name="T4" fmla="*/ 160 w 705"/>
              <a:gd name="T5" fmla="*/ 486 h 708"/>
              <a:gd name="T6" fmla="*/ 152 w 705"/>
              <a:gd name="T7" fmla="*/ 521 h 708"/>
              <a:gd name="T8" fmla="*/ 164 w 705"/>
              <a:gd name="T9" fmla="*/ 538 h 708"/>
              <a:gd name="T10" fmla="*/ 187 w 705"/>
              <a:gd name="T11" fmla="*/ 539 h 708"/>
              <a:gd name="T12" fmla="*/ 383 w 705"/>
              <a:gd name="T13" fmla="*/ 532 h 708"/>
              <a:gd name="T14" fmla="*/ 480 w 705"/>
              <a:gd name="T15" fmla="*/ 569 h 708"/>
              <a:gd name="T16" fmla="*/ 513 w 705"/>
              <a:gd name="T17" fmla="*/ 562 h 708"/>
              <a:gd name="T18" fmla="*/ 500 w 705"/>
              <a:gd name="T19" fmla="*/ 511 h 708"/>
              <a:gd name="T20" fmla="*/ 302 w 705"/>
              <a:gd name="T21" fmla="*/ 329 h 708"/>
              <a:gd name="T22" fmla="*/ 156 w 705"/>
              <a:gd name="T23" fmla="*/ 347 h 708"/>
              <a:gd name="T24" fmla="*/ 140 w 705"/>
              <a:gd name="T25" fmla="*/ 359 h 708"/>
              <a:gd name="T26" fmla="*/ 132 w 705"/>
              <a:gd name="T27" fmla="*/ 384 h 708"/>
              <a:gd name="T28" fmla="*/ 169 w 705"/>
              <a:gd name="T29" fmla="*/ 412 h 708"/>
              <a:gd name="T30" fmla="*/ 269 w 705"/>
              <a:gd name="T31" fmla="*/ 396 h 708"/>
              <a:gd name="T32" fmla="*/ 513 w 705"/>
              <a:gd name="T33" fmla="*/ 446 h 708"/>
              <a:gd name="T34" fmla="*/ 555 w 705"/>
              <a:gd name="T35" fmla="*/ 435 h 708"/>
              <a:gd name="T36" fmla="*/ 556 w 705"/>
              <a:gd name="T37" fmla="*/ 433 h 708"/>
              <a:gd name="T38" fmla="*/ 543 w 705"/>
              <a:gd name="T39" fmla="*/ 387 h 708"/>
              <a:gd name="T40" fmla="*/ 302 w 705"/>
              <a:gd name="T41" fmla="*/ 329 h 708"/>
              <a:gd name="T42" fmla="*/ 297 w 705"/>
              <a:gd name="T43" fmla="*/ 188 h 708"/>
              <a:gd name="T44" fmla="*/ 140 w 705"/>
              <a:gd name="T45" fmla="*/ 206 h 708"/>
              <a:gd name="T46" fmla="*/ 112 w 705"/>
              <a:gd name="T47" fmla="*/ 241 h 708"/>
              <a:gd name="T48" fmla="*/ 152 w 705"/>
              <a:gd name="T49" fmla="*/ 273 h 708"/>
              <a:gd name="T50" fmla="*/ 265 w 705"/>
              <a:gd name="T51" fmla="*/ 256 h 708"/>
              <a:gd name="T52" fmla="*/ 560 w 705"/>
              <a:gd name="T53" fmla="*/ 316 h 708"/>
              <a:gd name="T54" fmla="*/ 573 w 705"/>
              <a:gd name="T55" fmla="*/ 321 h 708"/>
              <a:gd name="T56" fmla="*/ 609 w 705"/>
              <a:gd name="T57" fmla="*/ 295 h 708"/>
              <a:gd name="T58" fmla="*/ 590 w 705"/>
              <a:gd name="T59" fmla="*/ 256 h 708"/>
              <a:gd name="T60" fmla="*/ 0 w 705"/>
              <a:gd name="T61" fmla="*/ 354 h 708"/>
              <a:gd name="T62" fmla="*/ 348 w 705"/>
              <a:gd name="T63" fmla="*/ 1 h 708"/>
              <a:gd name="T64" fmla="*/ 704 w 705"/>
              <a:gd name="T65" fmla="*/ 353 h 708"/>
              <a:gd name="T66" fmla="*/ 350 w 705"/>
              <a:gd name="T67" fmla="*/ 706 h 708"/>
              <a:gd name="T68" fmla="*/ 0 w 705"/>
              <a:gd name="T69" fmla="*/ 35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5" h="708">
                <a:moveTo>
                  <a:pt x="299" y="460"/>
                </a:moveTo>
                <a:lnTo>
                  <a:pt x="299" y="460"/>
                </a:lnTo>
                <a:cubicBezTo>
                  <a:pt x="254" y="461"/>
                  <a:pt x="212" y="466"/>
                  <a:pt x="172" y="478"/>
                </a:cubicBezTo>
                <a:lnTo>
                  <a:pt x="172" y="478"/>
                </a:lnTo>
                <a:cubicBezTo>
                  <a:pt x="168" y="480"/>
                  <a:pt x="164" y="482"/>
                  <a:pt x="160" y="486"/>
                </a:cubicBezTo>
                <a:lnTo>
                  <a:pt x="160" y="486"/>
                </a:lnTo>
                <a:cubicBezTo>
                  <a:pt x="153" y="496"/>
                  <a:pt x="150" y="508"/>
                  <a:pt x="152" y="521"/>
                </a:cubicBezTo>
                <a:lnTo>
                  <a:pt x="152" y="521"/>
                </a:lnTo>
                <a:cubicBezTo>
                  <a:pt x="153" y="529"/>
                  <a:pt x="157" y="534"/>
                  <a:pt x="164" y="538"/>
                </a:cubicBezTo>
                <a:lnTo>
                  <a:pt x="164" y="538"/>
                </a:lnTo>
                <a:cubicBezTo>
                  <a:pt x="171" y="542"/>
                  <a:pt x="180" y="541"/>
                  <a:pt x="187" y="539"/>
                </a:cubicBezTo>
                <a:lnTo>
                  <a:pt x="187" y="539"/>
                </a:lnTo>
                <a:cubicBezTo>
                  <a:pt x="251" y="520"/>
                  <a:pt x="317" y="517"/>
                  <a:pt x="383" y="532"/>
                </a:cubicBezTo>
                <a:lnTo>
                  <a:pt x="383" y="532"/>
                </a:lnTo>
                <a:cubicBezTo>
                  <a:pt x="417" y="540"/>
                  <a:pt x="449" y="552"/>
                  <a:pt x="480" y="569"/>
                </a:cubicBezTo>
                <a:lnTo>
                  <a:pt x="480" y="569"/>
                </a:lnTo>
                <a:cubicBezTo>
                  <a:pt x="492" y="576"/>
                  <a:pt x="506" y="573"/>
                  <a:pt x="513" y="562"/>
                </a:cubicBezTo>
                <a:lnTo>
                  <a:pt x="513" y="562"/>
                </a:lnTo>
                <a:cubicBezTo>
                  <a:pt x="522" y="547"/>
                  <a:pt x="516" y="520"/>
                  <a:pt x="500" y="511"/>
                </a:cubicBezTo>
                <a:lnTo>
                  <a:pt x="500" y="511"/>
                </a:lnTo>
                <a:cubicBezTo>
                  <a:pt x="436" y="477"/>
                  <a:pt x="368" y="461"/>
                  <a:pt x="299" y="460"/>
                </a:cubicBezTo>
                <a:close/>
                <a:moveTo>
                  <a:pt x="302" y="329"/>
                </a:moveTo>
                <a:lnTo>
                  <a:pt x="302" y="329"/>
                </a:lnTo>
                <a:cubicBezTo>
                  <a:pt x="249" y="329"/>
                  <a:pt x="201" y="334"/>
                  <a:pt x="156" y="347"/>
                </a:cubicBezTo>
                <a:lnTo>
                  <a:pt x="156" y="347"/>
                </a:lnTo>
                <a:cubicBezTo>
                  <a:pt x="149" y="349"/>
                  <a:pt x="143" y="354"/>
                  <a:pt x="140" y="359"/>
                </a:cubicBezTo>
                <a:lnTo>
                  <a:pt x="140" y="359"/>
                </a:lnTo>
                <a:cubicBezTo>
                  <a:pt x="135" y="367"/>
                  <a:pt x="133" y="376"/>
                  <a:pt x="132" y="384"/>
                </a:cubicBezTo>
                <a:lnTo>
                  <a:pt x="132" y="384"/>
                </a:lnTo>
                <a:cubicBezTo>
                  <a:pt x="131" y="405"/>
                  <a:pt x="149" y="417"/>
                  <a:pt x="169" y="412"/>
                </a:cubicBezTo>
                <a:lnTo>
                  <a:pt x="169" y="412"/>
                </a:lnTo>
                <a:cubicBezTo>
                  <a:pt x="201" y="404"/>
                  <a:pt x="235" y="398"/>
                  <a:pt x="269" y="396"/>
                </a:cubicBezTo>
                <a:lnTo>
                  <a:pt x="269" y="396"/>
                </a:lnTo>
                <a:cubicBezTo>
                  <a:pt x="355" y="392"/>
                  <a:pt x="436" y="408"/>
                  <a:pt x="513" y="446"/>
                </a:cubicBezTo>
                <a:lnTo>
                  <a:pt x="513" y="446"/>
                </a:lnTo>
                <a:cubicBezTo>
                  <a:pt x="536" y="457"/>
                  <a:pt x="543" y="455"/>
                  <a:pt x="555" y="435"/>
                </a:cubicBezTo>
                <a:lnTo>
                  <a:pt x="555" y="435"/>
                </a:lnTo>
                <a:cubicBezTo>
                  <a:pt x="555" y="434"/>
                  <a:pt x="555" y="433"/>
                  <a:pt x="556" y="433"/>
                </a:cubicBezTo>
                <a:lnTo>
                  <a:pt x="556" y="433"/>
                </a:lnTo>
                <a:cubicBezTo>
                  <a:pt x="567" y="413"/>
                  <a:pt x="563" y="398"/>
                  <a:pt x="543" y="387"/>
                </a:cubicBezTo>
                <a:lnTo>
                  <a:pt x="543" y="387"/>
                </a:lnTo>
                <a:cubicBezTo>
                  <a:pt x="465" y="348"/>
                  <a:pt x="383" y="329"/>
                  <a:pt x="302" y="329"/>
                </a:cubicBezTo>
                <a:close/>
                <a:moveTo>
                  <a:pt x="297" y="188"/>
                </a:moveTo>
                <a:lnTo>
                  <a:pt x="297" y="188"/>
                </a:lnTo>
                <a:cubicBezTo>
                  <a:pt x="244" y="188"/>
                  <a:pt x="192" y="194"/>
                  <a:pt x="140" y="206"/>
                </a:cubicBezTo>
                <a:lnTo>
                  <a:pt x="140" y="206"/>
                </a:lnTo>
                <a:cubicBezTo>
                  <a:pt x="123" y="210"/>
                  <a:pt x="112" y="224"/>
                  <a:pt x="112" y="241"/>
                </a:cubicBezTo>
                <a:lnTo>
                  <a:pt x="112" y="241"/>
                </a:lnTo>
                <a:cubicBezTo>
                  <a:pt x="112" y="263"/>
                  <a:pt x="130" y="278"/>
                  <a:pt x="152" y="273"/>
                </a:cubicBezTo>
                <a:lnTo>
                  <a:pt x="152" y="273"/>
                </a:lnTo>
                <a:cubicBezTo>
                  <a:pt x="189" y="264"/>
                  <a:pt x="227" y="258"/>
                  <a:pt x="265" y="256"/>
                </a:cubicBezTo>
                <a:lnTo>
                  <a:pt x="265" y="256"/>
                </a:lnTo>
                <a:cubicBezTo>
                  <a:pt x="368" y="251"/>
                  <a:pt x="467" y="270"/>
                  <a:pt x="560" y="316"/>
                </a:cubicBezTo>
                <a:lnTo>
                  <a:pt x="560" y="316"/>
                </a:lnTo>
                <a:cubicBezTo>
                  <a:pt x="564" y="319"/>
                  <a:pt x="568" y="320"/>
                  <a:pt x="573" y="321"/>
                </a:cubicBezTo>
                <a:lnTo>
                  <a:pt x="573" y="321"/>
                </a:lnTo>
                <a:cubicBezTo>
                  <a:pt x="588" y="323"/>
                  <a:pt x="604" y="311"/>
                  <a:pt x="609" y="295"/>
                </a:cubicBezTo>
                <a:lnTo>
                  <a:pt x="609" y="295"/>
                </a:lnTo>
                <a:cubicBezTo>
                  <a:pt x="613" y="279"/>
                  <a:pt x="606" y="264"/>
                  <a:pt x="590" y="256"/>
                </a:cubicBezTo>
                <a:lnTo>
                  <a:pt x="590" y="256"/>
                </a:lnTo>
                <a:cubicBezTo>
                  <a:pt x="497" y="210"/>
                  <a:pt x="400" y="188"/>
                  <a:pt x="297" y="188"/>
                </a:cubicBezTo>
                <a:close/>
                <a:moveTo>
                  <a:pt x="0" y="354"/>
                </a:moveTo>
                <a:lnTo>
                  <a:pt x="0" y="354"/>
                </a:lnTo>
                <a:cubicBezTo>
                  <a:pt x="0" y="161"/>
                  <a:pt x="157" y="3"/>
                  <a:pt x="348" y="1"/>
                </a:cubicBezTo>
                <a:lnTo>
                  <a:pt x="348" y="1"/>
                </a:lnTo>
                <a:cubicBezTo>
                  <a:pt x="546" y="0"/>
                  <a:pt x="703" y="162"/>
                  <a:pt x="704" y="353"/>
                </a:cubicBezTo>
                <a:lnTo>
                  <a:pt x="704" y="353"/>
                </a:lnTo>
                <a:cubicBezTo>
                  <a:pt x="704" y="548"/>
                  <a:pt x="543" y="707"/>
                  <a:pt x="350" y="706"/>
                </a:cubicBezTo>
                <a:lnTo>
                  <a:pt x="350" y="706"/>
                </a:lnTo>
                <a:cubicBezTo>
                  <a:pt x="156" y="705"/>
                  <a:pt x="0" y="548"/>
                  <a:pt x="0" y="3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48852F-2D52-7DBE-C8E6-19C76E593C1E}"/>
              </a:ext>
            </a:extLst>
          </p:cNvPr>
          <p:cNvSpPr txBox="1"/>
          <p:nvPr/>
        </p:nvSpPr>
        <p:spPr>
          <a:xfrm>
            <a:off x="4444888" y="198898"/>
            <a:ext cx="297617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84" name="Freeform 76">
            <a:extLst>
              <a:ext uri="{FF2B5EF4-FFF2-40B4-BE49-F238E27FC236}">
                <a16:creationId xmlns:a16="http://schemas.microsoft.com/office/drawing/2014/main" id="{B82E3851-7624-5519-E8CC-224CDEEE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12" y="2123895"/>
            <a:ext cx="497314" cy="456101"/>
          </a:xfrm>
          <a:custGeom>
            <a:avLst/>
            <a:gdLst>
              <a:gd name="T0" fmla="*/ 777 w 797"/>
              <a:gd name="T1" fmla="*/ 39 h 733"/>
              <a:gd name="T2" fmla="*/ 777 w 797"/>
              <a:gd name="T3" fmla="*/ 39 h 733"/>
              <a:gd name="T4" fmla="*/ 719 w 797"/>
              <a:gd name="T5" fmla="*/ 119 h 733"/>
              <a:gd name="T6" fmla="*/ 719 w 797"/>
              <a:gd name="T7" fmla="*/ 119 h 733"/>
              <a:gd name="T8" fmla="*/ 791 w 797"/>
              <a:gd name="T9" fmla="*/ 101 h 733"/>
              <a:gd name="T10" fmla="*/ 791 w 797"/>
              <a:gd name="T11" fmla="*/ 101 h 733"/>
              <a:gd name="T12" fmla="*/ 796 w 797"/>
              <a:gd name="T13" fmla="*/ 106 h 733"/>
              <a:gd name="T14" fmla="*/ 796 w 797"/>
              <a:gd name="T15" fmla="*/ 106 h 733"/>
              <a:gd name="T16" fmla="*/ 750 w 797"/>
              <a:gd name="T17" fmla="*/ 157 h 733"/>
              <a:gd name="T18" fmla="*/ 750 w 797"/>
              <a:gd name="T19" fmla="*/ 157 h 733"/>
              <a:gd name="T20" fmla="*/ 723 w 797"/>
              <a:gd name="T21" fmla="*/ 214 h 733"/>
              <a:gd name="T22" fmla="*/ 723 w 797"/>
              <a:gd name="T23" fmla="*/ 214 h 733"/>
              <a:gd name="T24" fmla="*/ 602 w 797"/>
              <a:gd name="T25" fmla="*/ 524 h 733"/>
              <a:gd name="T26" fmla="*/ 602 w 797"/>
              <a:gd name="T27" fmla="*/ 524 h 733"/>
              <a:gd name="T28" fmla="*/ 1 w 797"/>
              <a:gd name="T29" fmla="*/ 608 h 733"/>
              <a:gd name="T30" fmla="*/ 1 w 797"/>
              <a:gd name="T31" fmla="*/ 608 h 733"/>
              <a:gd name="T32" fmla="*/ 233 w 797"/>
              <a:gd name="T33" fmla="*/ 538 h 733"/>
              <a:gd name="T34" fmla="*/ 233 w 797"/>
              <a:gd name="T35" fmla="*/ 538 h 733"/>
              <a:gd name="T36" fmla="*/ 84 w 797"/>
              <a:gd name="T37" fmla="*/ 417 h 733"/>
              <a:gd name="T38" fmla="*/ 132 w 797"/>
              <a:gd name="T39" fmla="*/ 417 h 733"/>
              <a:gd name="T40" fmla="*/ 132 w 797"/>
              <a:gd name="T41" fmla="*/ 417 h 733"/>
              <a:gd name="T42" fmla="*/ 51 w 797"/>
              <a:gd name="T43" fmla="*/ 351 h 733"/>
              <a:gd name="T44" fmla="*/ 51 w 797"/>
              <a:gd name="T45" fmla="*/ 351 h 733"/>
              <a:gd name="T46" fmla="*/ 19 w 797"/>
              <a:gd name="T47" fmla="*/ 252 h 733"/>
              <a:gd name="T48" fmla="*/ 19 w 797"/>
              <a:gd name="T49" fmla="*/ 252 h 733"/>
              <a:gd name="T50" fmla="*/ 81 w 797"/>
              <a:gd name="T51" fmla="*/ 268 h 733"/>
              <a:gd name="T52" fmla="*/ 81 w 797"/>
              <a:gd name="T53" fmla="*/ 268 h 733"/>
              <a:gd name="T54" fmla="*/ 32 w 797"/>
              <a:gd name="T55" fmla="*/ 47 h 733"/>
              <a:gd name="T56" fmla="*/ 32 w 797"/>
              <a:gd name="T57" fmla="*/ 47 h 733"/>
              <a:gd name="T58" fmla="*/ 189 w 797"/>
              <a:gd name="T59" fmla="*/ 160 h 733"/>
              <a:gd name="T60" fmla="*/ 189 w 797"/>
              <a:gd name="T61" fmla="*/ 160 h 733"/>
              <a:gd name="T62" fmla="*/ 377 w 797"/>
              <a:gd name="T63" fmla="*/ 215 h 733"/>
              <a:gd name="T64" fmla="*/ 377 w 797"/>
              <a:gd name="T65" fmla="*/ 215 h 733"/>
              <a:gd name="T66" fmla="*/ 376 w 797"/>
              <a:gd name="T67" fmla="*/ 188 h 733"/>
              <a:gd name="T68" fmla="*/ 376 w 797"/>
              <a:gd name="T69" fmla="*/ 188 h 733"/>
              <a:gd name="T70" fmla="*/ 471 w 797"/>
              <a:gd name="T71" fmla="*/ 32 h 733"/>
              <a:gd name="T72" fmla="*/ 471 w 797"/>
              <a:gd name="T73" fmla="*/ 32 h 733"/>
              <a:gd name="T74" fmla="*/ 658 w 797"/>
              <a:gd name="T75" fmla="*/ 52 h 733"/>
              <a:gd name="T76" fmla="*/ 658 w 797"/>
              <a:gd name="T77" fmla="*/ 52 h 733"/>
              <a:gd name="T78" fmla="*/ 689 w 797"/>
              <a:gd name="T79" fmla="*/ 61 h 733"/>
              <a:gd name="T80" fmla="*/ 689 w 797"/>
              <a:gd name="T81" fmla="*/ 61 h 733"/>
              <a:gd name="T82" fmla="*/ 769 w 797"/>
              <a:gd name="T83" fmla="*/ 33 h 733"/>
              <a:gd name="T84" fmla="*/ 769 w 797"/>
              <a:gd name="T85" fmla="*/ 33 h 733"/>
              <a:gd name="T86" fmla="*/ 777 w 797"/>
              <a:gd name="T87" fmla="*/ 39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7" h="733">
                <a:moveTo>
                  <a:pt x="777" y="39"/>
                </a:moveTo>
                <a:lnTo>
                  <a:pt x="777" y="39"/>
                </a:lnTo>
                <a:cubicBezTo>
                  <a:pt x="758" y="65"/>
                  <a:pt x="739" y="91"/>
                  <a:pt x="719" y="119"/>
                </a:cubicBezTo>
                <a:lnTo>
                  <a:pt x="719" y="119"/>
                </a:lnTo>
                <a:cubicBezTo>
                  <a:pt x="744" y="113"/>
                  <a:pt x="767" y="107"/>
                  <a:pt x="791" y="101"/>
                </a:cubicBezTo>
                <a:lnTo>
                  <a:pt x="791" y="101"/>
                </a:lnTo>
                <a:cubicBezTo>
                  <a:pt x="792" y="103"/>
                  <a:pt x="794" y="104"/>
                  <a:pt x="796" y="106"/>
                </a:cubicBezTo>
                <a:lnTo>
                  <a:pt x="796" y="106"/>
                </a:lnTo>
                <a:cubicBezTo>
                  <a:pt x="780" y="123"/>
                  <a:pt x="768" y="143"/>
                  <a:pt x="750" y="157"/>
                </a:cubicBezTo>
                <a:lnTo>
                  <a:pt x="750" y="157"/>
                </a:lnTo>
                <a:cubicBezTo>
                  <a:pt x="730" y="173"/>
                  <a:pt x="725" y="190"/>
                  <a:pt x="723" y="214"/>
                </a:cubicBezTo>
                <a:lnTo>
                  <a:pt x="723" y="214"/>
                </a:lnTo>
                <a:cubicBezTo>
                  <a:pt x="716" y="330"/>
                  <a:pt x="678" y="435"/>
                  <a:pt x="602" y="524"/>
                </a:cubicBezTo>
                <a:lnTo>
                  <a:pt x="602" y="524"/>
                </a:lnTo>
                <a:cubicBezTo>
                  <a:pt x="460" y="691"/>
                  <a:pt x="177" y="732"/>
                  <a:pt x="1" y="608"/>
                </a:cubicBezTo>
                <a:lnTo>
                  <a:pt x="1" y="608"/>
                </a:lnTo>
                <a:cubicBezTo>
                  <a:pt x="87" y="608"/>
                  <a:pt x="165" y="592"/>
                  <a:pt x="233" y="538"/>
                </a:cubicBezTo>
                <a:lnTo>
                  <a:pt x="233" y="538"/>
                </a:lnTo>
                <a:cubicBezTo>
                  <a:pt x="145" y="518"/>
                  <a:pt x="101" y="482"/>
                  <a:pt x="84" y="417"/>
                </a:cubicBezTo>
                <a:lnTo>
                  <a:pt x="132" y="417"/>
                </a:lnTo>
                <a:lnTo>
                  <a:pt x="132" y="417"/>
                </a:lnTo>
                <a:cubicBezTo>
                  <a:pt x="106" y="396"/>
                  <a:pt x="75" y="377"/>
                  <a:pt x="51" y="351"/>
                </a:cubicBezTo>
                <a:lnTo>
                  <a:pt x="51" y="351"/>
                </a:lnTo>
                <a:cubicBezTo>
                  <a:pt x="27" y="325"/>
                  <a:pt x="20" y="290"/>
                  <a:pt x="19" y="252"/>
                </a:cubicBezTo>
                <a:lnTo>
                  <a:pt x="19" y="252"/>
                </a:lnTo>
                <a:cubicBezTo>
                  <a:pt x="39" y="257"/>
                  <a:pt x="58" y="262"/>
                  <a:pt x="81" y="268"/>
                </a:cubicBezTo>
                <a:lnTo>
                  <a:pt x="81" y="268"/>
                </a:lnTo>
                <a:cubicBezTo>
                  <a:pt x="18" y="200"/>
                  <a:pt x="0" y="128"/>
                  <a:pt x="32" y="47"/>
                </a:cubicBezTo>
                <a:lnTo>
                  <a:pt x="32" y="47"/>
                </a:lnTo>
                <a:cubicBezTo>
                  <a:pt x="84" y="86"/>
                  <a:pt x="135" y="127"/>
                  <a:pt x="189" y="160"/>
                </a:cubicBezTo>
                <a:lnTo>
                  <a:pt x="189" y="160"/>
                </a:lnTo>
                <a:cubicBezTo>
                  <a:pt x="245" y="195"/>
                  <a:pt x="308" y="210"/>
                  <a:pt x="377" y="215"/>
                </a:cubicBezTo>
                <a:lnTo>
                  <a:pt x="377" y="215"/>
                </a:lnTo>
                <a:cubicBezTo>
                  <a:pt x="377" y="205"/>
                  <a:pt x="377" y="197"/>
                  <a:pt x="376" y="188"/>
                </a:cubicBezTo>
                <a:lnTo>
                  <a:pt x="376" y="188"/>
                </a:lnTo>
                <a:cubicBezTo>
                  <a:pt x="372" y="120"/>
                  <a:pt x="407" y="63"/>
                  <a:pt x="471" y="32"/>
                </a:cubicBezTo>
                <a:lnTo>
                  <a:pt x="471" y="32"/>
                </a:lnTo>
                <a:cubicBezTo>
                  <a:pt x="538" y="0"/>
                  <a:pt x="607" y="8"/>
                  <a:pt x="658" y="52"/>
                </a:cubicBezTo>
                <a:lnTo>
                  <a:pt x="658" y="52"/>
                </a:lnTo>
                <a:cubicBezTo>
                  <a:pt x="665" y="59"/>
                  <a:pt x="679" y="63"/>
                  <a:pt x="689" y="61"/>
                </a:cubicBezTo>
                <a:lnTo>
                  <a:pt x="689" y="61"/>
                </a:lnTo>
                <a:cubicBezTo>
                  <a:pt x="716" y="53"/>
                  <a:pt x="742" y="43"/>
                  <a:pt x="769" y="33"/>
                </a:cubicBezTo>
                <a:lnTo>
                  <a:pt x="769" y="33"/>
                </a:lnTo>
                <a:cubicBezTo>
                  <a:pt x="772" y="35"/>
                  <a:pt x="774" y="37"/>
                  <a:pt x="77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EF653236-0B68-1847-062F-6511BD4D8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87" y="2118867"/>
            <a:ext cx="413326" cy="408304"/>
          </a:xfrm>
          <a:custGeom>
            <a:avLst/>
            <a:gdLst>
              <a:gd name="connsiteX0" fmla="*/ 215858 w 433289"/>
              <a:gd name="connsiteY0" fmla="*/ 143694 h 428025"/>
              <a:gd name="connsiteX1" fmla="*/ 143574 w 433289"/>
              <a:gd name="connsiteY1" fmla="*/ 214881 h 428025"/>
              <a:gd name="connsiteX2" fmla="*/ 214555 w 433289"/>
              <a:gd name="connsiteY2" fmla="*/ 287374 h 428025"/>
              <a:gd name="connsiteX3" fmla="*/ 287490 w 433289"/>
              <a:gd name="connsiteY3" fmla="*/ 216187 h 428025"/>
              <a:gd name="connsiteX4" fmla="*/ 215858 w 433289"/>
              <a:gd name="connsiteY4" fmla="*/ 143694 h 428025"/>
              <a:gd name="connsiteX5" fmla="*/ 217160 w 433289"/>
              <a:gd name="connsiteY5" fmla="*/ 103855 h 428025"/>
              <a:gd name="connsiteX6" fmla="*/ 326562 w 433289"/>
              <a:gd name="connsiteY6" fmla="*/ 215534 h 428025"/>
              <a:gd name="connsiteX7" fmla="*/ 214555 w 433289"/>
              <a:gd name="connsiteY7" fmla="*/ 326560 h 428025"/>
              <a:gd name="connsiteX8" fmla="*/ 104502 w 433289"/>
              <a:gd name="connsiteY8" fmla="*/ 214228 h 428025"/>
              <a:gd name="connsiteX9" fmla="*/ 217160 w 433289"/>
              <a:gd name="connsiteY9" fmla="*/ 103855 h 428025"/>
              <a:gd name="connsiteX10" fmla="*/ 331517 w 433289"/>
              <a:gd name="connsiteY10" fmla="*/ 75066 h 428025"/>
              <a:gd name="connsiteX11" fmla="*/ 358881 w 433289"/>
              <a:gd name="connsiteY11" fmla="*/ 100426 h 428025"/>
              <a:gd name="connsiteX12" fmla="*/ 332852 w 433289"/>
              <a:gd name="connsiteY12" fmla="*/ 127788 h 428025"/>
              <a:gd name="connsiteX13" fmla="*/ 305488 w 433289"/>
              <a:gd name="connsiteY13" fmla="*/ 101761 h 428025"/>
              <a:gd name="connsiteX14" fmla="*/ 331517 w 433289"/>
              <a:gd name="connsiteY14" fmla="*/ 75066 h 428025"/>
              <a:gd name="connsiteX15" fmla="*/ 121341 w 433289"/>
              <a:gd name="connsiteY15" fmla="*/ 40540 h 428025"/>
              <a:gd name="connsiteX16" fmla="*/ 40120 w 433289"/>
              <a:gd name="connsiteY16" fmla="*/ 121293 h 428025"/>
              <a:gd name="connsiteX17" fmla="*/ 40120 w 433289"/>
              <a:gd name="connsiteY17" fmla="*/ 309500 h 428025"/>
              <a:gd name="connsiteX18" fmla="*/ 123306 w 433289"/>
              <a:gd name="connsiteY18" fmla="*/ 390905 h 428025"/>
              <a:gd name="connsiteX19" fmla="*/ 216973 w 433289"/>
              <a:gd name="connsiteY19" fmla="*/ 390905 h 428025"/>
              <a:gd name="connsiteX20" fmla="*/ 311294 w 433289"/>
              <a:gd name="connsiteY20" fmla="*/ 390905 h 428025"/>
              <a:gd name="connsiteX21" fmla="*/ 393170 w 433289"/>
              <a:gd name="connsiteY21" fmla="*/ 309500 h 428025"/>
              <a:gd name="connsiteX22" fmla="*/ 393170 w 433289"/>
              <a:gd name="connsiteY22" fmla="*/ 120642 h 428025"/>
              <a:gd name="connsiteX23" fmla="*/ 311949 w 433289"/>
              <a:gd name="connsiteY23" fmla="*/ 40540 h 428025"/>
              <a:gd name="connsiteX24" fmla="*/ 121341 w 433289"/>
              <a:gd name="connsiteY24" fmla="*/ 40540 h 428025"/>
              <a:gd name="connsiteX25" fmla="*/ 113481 w 433289"/>
              <a:gd name="connsiteY25" fmla="*/ 1466 h 428025"/>
              <a:gd name="connsiteX26" fmla="*/ 320464 w 433289"/>
              <a:gd name="connsiteY26" fmla="*/ 1466 h 428025"/>
              <a:gd name="connsiteX27" fmla="*/ 431816 w 433289"/>
              <a:gd name="connsiteY27" fmla="*/ 114130 h 428025"/>
              <a:gd name="connsiteX28" fmla="*/ 431816 w 433289"/>
              <a:gd name="connsiteY28" fmla="*/ 317315 h 428025"/>
              <a:gd name="connsiteX29" fmla="*/ 336184 w 433289"/>
              <a:gd name="connsiteY29" fmla="*/ 428025 h 428025"/>
              <a:gd name="connsiteX30" fmla="*/ 103001 w 433289"/>
              <a:gd name="connsiteY30" fmla="*/ 428025 h 428025"/>
              <a:gd name="connsiteX31" fmla="*/ 100381 w 433289"/>
              <a:gd name="connsiteY31" fmla="*/ 428025 h 428025"/>
              <a:gd name="connsiteX32" fmla="*/ 1474 w 433289"/>
              <a:gd name="connsiteY32" fmla="*/ 317966 h 428025"/>
              <a:gd name="connsiteX33" fmla="*/ 1474 w 433289"/>
              <a:gd name="connsiteY33" fmla="*/ 112176 h 428025"/>
              <a:gd name="connsiteX34" fmla="*/ 113481 w 433289"/>
              <a:gd name="connsiteY34" fmla="*/ 1466 h 42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3289" h="428025">
                <a:moveTo>
                  <a:pt x="215858" y="143694"/>
                </a:moveTo>
                <a:cubicBezTo>
                  <a:pt x="175483" y="143041"/>
                  <a:pt x="143574" y="174389"/>
                  <a:pt x="143574" y="214881"/>
                </a:cubicBezTo>
                <a:cubicBezTo>
                  <a:pt x="143574" y="255373"/>
                  <a:pt x="174832" y="287374"/>
                  <a:pt x="214555" y="287374"/>
                </a:cubicBezTo>
                <a:cubicBezTo>
                  <a:pt x="254930" y="287374"/>
                  <a:pt x="286838" y="256026"/>
                  <a:pt x="287490" y="216187"/>
                </a:cubicBezTo>
                <a:cubicBezTo>
                  <a:pt x="287490" y="175042"/>
                  <a:pt x="256232" y="143694"/>
                  <a:pt x="215858" y="143694"/>
                </a:cubicBezTo>
                <a:close/>
                <a:moveTo>
                  <a:pt x="217160" y="103855"/>
                </a:moveTo>
                <a:cubicBezTo>
                  <a:pt x="279024" y="104508"/>
                  <a:pt x="327213" y="154144"/>
                  <a:pt x="326562" y="215534"/>
                </a:cubicBezTo>
                <a:cubicBezTo>
                  <a:pt x="326562" y="278231"/>
                  <a:pt x="277070" y="327213"/>
                  <a:pt x="214555" y="326560"/>
                </a:cubicBezTo>
                <a:cubicBezTo>
                  <a:pt x="152691" y="326560"/>
                  <a:pt x="103200" y="276272"/>
                  <a:pt x="104502" y="214228"/>
                </a:cubicBezTo>
                <a:cubicBezTo>
                  <a:pt x="105154" y="151531"/>
                  <a:pt x="154645" y="103202"/>
                  <a:pt x="217160" y="103855"/>
                </a:cubicBezTo>
                <a:close/>
                <a:moveTo>
                  <a:pt x="331517" y="75066"/>
                </a:moveTo>
                <a:cubicBezTo>
                  <a:pt x="346867" y="74398"/>
                  <a:pt x="358881" y="85744"/>
                  <a:pt x="358881" y="100426"/>
                </a:cubicBezTo>
                <a:cubicBezTo>
                  <a:pt x="358881" y="115776"/>
                  <a:pt x="347535" y="127788"/>
                  <a:pt x="332852" y="127788"/>
                </a:cubicBezTo>
                <a:cubicBezTo>
                  <a:pt x="318836" y="128456"/>
                  <a:pt x="306156" y="115776"/>
                  <a:pt x="305488" y="101761"/>
                </a:cubicBezTo>
                <a:cubicBezTo>
                  <a:pt x="304821" y="87078"/>
                  <a:pt x="316834" y="75066"/>
                  <a:pt x="331517" y="75066"/>
                </a:cubicBezTo>
                <a:close/>
                <a:moveTo>
                  <a:pt x="121341" y="40540"/>
                </a:moveTo>
                <a:cubicBezTo>
                  <a:pt x="72215" y="41191"/>
                  <a:pt x="41430" y="71799"/>
                  <a:pt x="40120" y="121293"/>
                </a:cubicBezTo>
                <a:cubicBezTo>
                  <a:pt x="39465" y="183812"/>
                  <a:pt x="39465" y="246330"/>
                  <a:pt x="40120" y="309500"/>
                </a:cubicBezTo>
                <a:cubicBezTo>
                  <a:pt x="41430" y="360297"/>
                  <a:pt x="72215" y="389602"/>
                  <a:pt x="123306" y="390905"/>
                </a:cubicBezTo>
                <a:cubicBezTo>
                  <a:pt x="154747" y="392207"/>
                  <a:pt x="185532" y="390905"/>
                  <a:pt x="216973" y="390905"/>
                </a:cubicBezTo>
                <a:cubicBezTo>
                  <a:pt x="248413" y="390905"/>
                  <a:pt x="279853" y="392207"/>
                  <a:pt x="311294" y="390905"/>
                </a:cubicBezTo>
                <a:cubicBezTo>
                  <a:pt x="361730" y="388951"/>
                  <a:pt x="391860" y="358994"/>
                  <a:pt x="393170" y="309500"/>
                </a:cubicBezTo>
                <a:cubicBezTo>
                  <a:pt x="394480" y="246330"/>
                  <a:pt x="394480" y="183812"/>
                  <a:pt x="393170" y="120642"/>
                </a:cubicBezTo>
                <a:cubicBezTo>
                  <a:pt x="391860" y="71799"/>
                  <a:pt x="361730" y="41191"/>
                  <a:pt x="311949" y="40540"/>
                </a:cubicBezTo>
                <a:cubicBezTo>
                  <a:pt x="248413" y="38586"/>
                  <a:pt x="184877" y="38586"/>
                  <a:pt x="121341" y="40540"/>
                </a:cubicBezTo>
                <a:close/>
                <a:moveTo>
                  <a:pt x="113481" y="1466"/>
                </a:moveTo>
                <a:cubicBezTo>
                  <a:pt x="182257" y="-488"/>
                  <a:pt x="251033" y="-488"/>
                  <a:pt x="320464" y="1466"/>
                </a:cubicBezTo>
                <a:cubicBezTo>
                  <a:pt x="383345" y="3420"/>
                  <a:pt x="430506" y="50960"/>
                  <a:pt x="431816" y="114130"/>
                </a:cubicBezTo>
                <a:cubicBezTo>
                  <a:pt x="433781" y="181858"/>
                  <a:pt x="433781" y="249587"/>
                  <a:pt x="431816" y="317315"/>
                </a:cubicBezTo>
                <a:cubicBezTo>
                  <a:pt x="430506" y="374624"/>
                  <a:pt x="390550" y="418256"/>
                  <a:pt x="336184" y="428025"/>
                </a:cubicBezTo>
                <a:lnTo>
                  <a:pt x="103001" y="428025"/>
                </a:lnTo>
                <a:cubicBezTo>
                  <a:pt x="102346" y="428025"/>
                  <a:pt x="101036" y="428025"/>
                  <a:pt x="100381" y="428025"/>
                </a:cubicBezTo>
                <a:cubicBezTo>
                  <a:pt x="43395" y="420210"/>
                  <a:pt x="2784" y="375926"/>
                  <a:pt x="1474" y="317966"/>
                </a:cubicBezTo>
                <a:cubicBezTo>
                  <a:pt x="-491" y="249587"/>
                  <a:pt x="-491" y="181207"/>
                  <a:pt x="1474" y="112176"/>
                </a:cubicBezTo>
                <a:cubicBezTo>
                  <a:pt x="3439" y="50309"/>
                  <a:pt x="50600" y="3420"/>
                  <a:pt x="113481" y="14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D13FAC-80E2-1E16-61C1-63149DE2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617" y="2121145"/>
            <a:ext cx="408770" cy="408771"/>
          </a:xfrm>
          <a:custGeom>
            <a:avLst/>
            <a:gdLst>
              <a:gd name="connsiteX0" fmla="*/ 233806 w 428513"/>
              <a:gd name="connsiteY0" fmla="*/ 81319 h 428514"/>
              <a:gd name="connsiteX1" fmla="*/ 233806 w 428513"/>
              <a:gd name="connsiteY1" fmla="*/ 87177 h 428514"/>
              <a:gd name="connsiteX2" fmla="*/ 233152 w 428513"/>
              <a:gd name="connsiteY2" fmla="*/ 268140 h 428514"/>
              <a:gd name="connsiteX3" fmla="*/ 198491 w 428513"/>
              <a:gd name="connsiteY3" fmla="*/ 319565 h 428514"/>
              <a:gd name="connsiteX4" fmla="*/ 130477 w 428513"/>
              <a:gd name="connsiteY4" fmla="*/ 298734 h 428514"/>
              <a:gd name="connsiteX5" fmla="*/ 139633 w 428513"/>
              <a:gd name="connsiteY5" fmla="*/ 229734 h 428514"/>
              <a:gd name="connsiteX6" fmla="*/ 171678 w 428513"/>
              <a:gd name="connsiteY6" fmla="*/ 216064 h 428514"/>
              <a:gd name="connsiteX7" fmla="*/ 171678 w 428513"/>
              <a:gd name="connsiteY7" fmla="*/ 193932 h 428514"/>
              <a:gd name="connsiteX8" fmla="*/ 99740 w 428513"/>
              <a:gd name="connsiteY8" fmla="*/ 264885 h 428514"/>
              <a:gd name="connsiteX9" fmla="*/ 189990 w 428513"/>
              <a:gd name="connsiteY9" fmla="*/ 344952 h 428514"/>
              <a:gd name="connsiteX10" fmla="*/ 253426 w 428513"/>
              <a:gd name="connsiteY10" fmla="*/ 268791 h 428514"/>
              <a:gd name="connsiteX11" fmla="*/ 253426 w 428513"/>
              <a:gd name="connsiteY11" fmla="*/ 154224 h 428514"/>
              <a:gd name="connsiteX12" fmla="*/ 260620 w 428513"/>
              <a:gd name="connsiteY12" fmla="*/ 142507 h 428514"/>
              <a:gd name="connsiteX13" fmla="*/ 272391 w 428513"/>
              <a:gd name="connsiteY13" fmla="*/ 147715 h 428514"/>
              <a:gd name="connsiteX14" fmla="*/ 284817 w 428513"/>
              <a:gd name="connsiteY14" fmla="*/ 160083 h 428514"/>
              <a:gd name="connsiteX15" fmla="*/ 324710 w 428513"/>
              <a:gd name="connsiteY15" fmla="*/ 175706 h 428514"/>
              <a:gd name="connsiteX16" fmla="*/ 324056 w 428513"/>
              <a:gd name="connsiteY16" fmla="*/ 149017 h 428514"/>
              <a:gd name="connsiteX17" fmla="*/ 322094 w 428513"/>
              <a:gd name="connsiteY17" fmla="*/ 145762 h 428514"/>
              <a:gd name="connsiteX18" fmla="*/ 310976 w 428513"/>
              <a:gd name="connsiteY18" fmla="*/ 142507 h 428514"/>
              <a:gd name="connsiteX19" fmla="*/ 258004 w 428513"/>
              <a:gd name="connsiteY19" fmla="*/ 85875 h 428514"/>
              <a:gd name="connsiteX20" fmla="*/ 254734 w 428513"/>
              <a:gd name="connsiteY20" fmla="*/ 81319 h 428514"/>
              <a:gd name="connsiteX21" fmla="*/ 233806 w 428513"/>
              <a:gd name="connsiteY21" fmla="*/ 81319 h 428514"/>
              <a:gd name="connsiteX22" fmla="*/ 223343 w 428513"/>
              <a:gd name="connsiteY22" fmla="*/ 60488 h 428514"/>
              <a:gd name="connsiteX23" fmla="*/ 264543 w 428513"/>
              <a:gd name="connsiteY23" fmla="*/ 60488 h 428514"/>
              <a:gd name="connsiteX24" fmla="*/ 275007 w 428513"/>
              <a:gd name="connsiteY24" fmla="*/ 71554 h 428514"/>
              <a:gd name="connsiteX25" fmla="*/ 282201 w 428513"/>
              <a:gd name="connsiteY25" fmla="*/ 93036 h 428514"/>
              <a:gd name="connsiteX26" fmla="*/ 333865 w 428513"/>
              <a:gd name="connsiteY26" fmla="*/ 128187 h 428514"/>
              <a:gd name="connsiteX27" fmla="*/ 344983 w 428513"/>
              <a:gd name="connsiteY27" fmla="*/ 141206 h 428514"/>
              <a:gd name="connsiteX28" fmla="*/ 344983 w 428513"/>
              <a:gd name="connsiteY28" fmla="*/ 183517 h 428514"/>
              <a:gd name="connsiteX29" fmla="*/ 331903 w 428513"/>
              <a:gd name="connsiteY29" fmla="*/ 197187 h 428514"/>
              <a:gd name="connsiteX30" fmla="*/ 278931 w 428513"/>
              <a:gd name="connsiteY30" fmla="*/ 180913 h 428514"/>
              <a:gd name="connsiteX31" fmla="*/ 273699 w 428513"/>
              <a:gd name="connsiteY31" fmla="*/ 177659 h 428514"/>
              <a:gd name="connsiteX32" fmla="*/ 273699 w 428513"/>
              <a:gd name="connsiteY32" fmla="*/ 268791 h 428514"/>
              <a:gd name="connsiteX33" fmla="*/ 210917 w 428513"/>
              <a:gd name="connsiteY33" fmla="*/ 359923 h 428514"/>
              <a:gd name="connsiteX34" fmla="*/ 79467 w 428513"/>
              <a:gd name="connsiteY34" fmla="*/ 264234 h 428514"/>
              <a:gd name="connsiteX35" fmla="*/ 176256 w 428513"/>
              <a:gd name="connsiteY35" fmla="*/ 172451 h 428514"/>
              <a:gd name="connsiteX36" fmla="*/ 182142 w 428513"/>
              <a:gd name="connsiteY36" fmla="*/ 173102 h 428514"/>
              <a:gd name="connsiteX37" fmla="*/ 191952 w 428513"/>
              <a:gd name="connsiteY37" fmla="*/ 184168 h 428514"/>
              <a:gd name="connsiteX38" fmla="*/ 192606 w 428513"/>
              <a:gd name="connsiteY38" fmla="*/ 223225 h 428514"/>
              <a:gd name="connsiteX39" fmla="*/ 178872 w 428513"/>
              <a:gd name="connsiteY39" fmla="*/ 235593 h 428514"/>
              <a:gd name="connsiteX40" fmla="*/ 143557 w 428513"/>
              <a:gd name="connsiteY40" fmla="*/ 260980 h 428514"/>
              <a:gd name="connsiteX41" fmla="*/ 154675 w 428513"/>
              <a:gd name="connsiteY41" fmla="*/ 295480 h 428514"/>
              <a:gd name="connsiteX42" fmla="*/ 191298 w 428513"/>
              <a:gd name="connsiteY42" fmla="*/ 300687 h 428514"/>
              <a:gd name="connsiteX43" fmla="*/ 212225 w 428513"/>
              <a:gd name="connsiteY43" fmla="*/ 270093 h 428514"/>
              <a:gd name="connsiteX44" fmla="*/ 212879 w 428513"/>
              <a:gd name="connsiteY44" fmla="*/ 76111 h 428514"/>
              <a:gd name="connsiteX45" fmla="*/ 212879 w 428513"/>
              <a:gd name="connsiteY45" fmla="*/ 70252 h 428514"/>
              <a:gd name="connsiteX46" fmla="*/ 223343 w 428513"/>
              <a:gd name="connsiteY46" fmla="*/ 60488 h 428514"/>
              <a:gd name="connsiteX47" fmla="*/ 54217 w 428513"/>
              <a:gd name="connsiteY47" fmla="*/ 20871 h 428514"/>
              <a:gd name="connsiteX48" fmla="*/ 20903 w 428513"/>
              <a:gd name="connsiteY48" fmla="*/ 54135 h 428514"/>
              <a:gd name="connsiteX49" fmla="*/ 20903 w 428513"/>
              <a:gd name="connsiteY49" fmla="*/ 214583 h 428514"/>
              <a:gd name="connsiteX50" fmla="*/ 20903 w 428513"/>
              <a:gd name="connsiteY50" fmla="*/ 373075 h 428514"/>
              <a:gd name="connsiteX51" fmla="*/ 54217 w 428513"/>
              <a:gd name="connsiteY51" fmla="*/ 407643 h 428514"/>
              <a:gd name="connsiteX52" fmla="*/ 373642 w 428513"/>
              <a:gd name="connsiteY52" fmla="*/ 407643 h 428514"/>
              <a:gd name="connsiteX53" fmla="*/ 407610 w 428513"/>
              <a:gd name="connsiteY53" fmla="*/ 373727 h 428514"/>
              <a:gd name="connsiteX54" fmla="*/ 407610 w 428513"/>
              <a:gd name="connsiteY54" fmla="*/ 54787 h 428514"/>
              <a:gd name="connsiteX55" fmla="*/ 373642 w 428513"/>
              <a:gd name="connsiteY55" fmla="*/ 20871 h 428514"/>
              <a:gd name="connsiteX56" fmla="*/ 54217 w 428513"/>
              <a:gd name="connsiteY56" fmla="*/ 20871 h 428514"/>
              <a:gd name="connsiteX57" fmla="*/ 53564 w 428513"/>
              <a:gd name="connsiteY57" fmla="*/ 0 h 428514"/>
              <a:gd name="connsiteX58" fmla="*/ 374295 w 428513"/>
              <a:gd name="connsiteY58" fmla="*/ 0 h 428514"/>
              <a:gd name="connsiteX59" fmla="*/ 428513 w 428513"/>
              <a:gd name="connsiteY59" fmla="*/ 54135 h 428514"/>
              <a:gd name="connsiteX60" fmla="*/ 428513 w 428513"/>
              <a:gd name="connsiteY60" fmla="*/ 375031 h 428514"/>
              <a:gd name="connsiteX61" fmla="*/ 374295 w 428513"/>
              <a:gd name="connsiteY61" fmla="*/ 428514 h 428514"/>
              <a:gd name="connsiteX62" fmla="*/ 52911 w 428513"/>
              <a:gd name="connsiteY62" fmla="*/ 428514 h 428514"/>
              <a:gd name="connsiteX63" fmla="*/ 0 w 428513"/>
              <a:gd name="connsiteY63" fmla="*/ 375031 h 428514"/>
              <a:gd name="connsiteX64" fmla="*/ 0 w 428513"/>
              <a:gd name="connsiteY64" fmla="*/ 214583 h 428514"/>
              <a:gd name="connsiteX65" fmla="*/ 0 w 428513"/>
              <a:gd name="connsiteY65" fmla="*/ 54135 h 428514"/>
              <a:gd name="connsiteX66" fmla="*/ 53564 w 428513"/>
              <a:gd name="connsiteY66" fmla="*/ 0 h 42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8513" h="428514">
                <a:moveTo>
                  <a:pt x="233806" y="81319"/>
                </a:moveTo>
                <a:cubicBezTo>
                  <a:pt x="233806" y="83271"/>
                  <a:pt x="233806" y="85875"/>
                  <a:pt x="233806" y="87177"/>
                </a:cubicBezTo>
                <a:lnTo>
                  <a:pt x="233152" y="268140"/>
                </a:lnTo>
                <a:cubicBezTo>
                  <a:pt x="233152" y="292225"/>
                  <a:pt x="221381" y="309801"/>
                  <a:pt x="198491" y="319565"/>
                </a:cubicBezTo>
                <a:cubicBezTo>
                  <a:pt x="173640" y="329980"/>
                  <a:pt x="144865" y="321518"/>
                  <a:pt x="130477" y="298734"/>
                </a:cubicBezTo>
                <a:cubicBezTo>
                  <a:pt x="116090" y="275951"/>
                  <a:pt x="120014" y="247310"/>
                  <a:pt x="139633" y="229734"/>
                </a:cubicBezTo>
                <a:cubicBezTo>
                  <a:pt x="148789" y="221923"/>
                  <a:pt x="159253" y="217366"/>
                  <a:pt x="171678" y="216064"/>
                </a:cubicBezTo>
                <a:lnTo>
                  <a:pt x="171678" y="193932"/>
                </a:lnTo>
                <a:cubicBezTo>
                  <a:pt x="133747" y="195885"/>
                  <a:pt x="103010" y="226479"/>
                  <a:pt x="99740" y="264885"/>
                </a:cubicBezTo>
                <a:cubicBezTo>
                  <a:pt x="96470" y="314357"/>
                  <a:pt x="142249" y="354065"/>
                  <a:pt x="189990" y="344952"/>
                </a:cubicBezTo>
                <a:cubicBezTo>
                  <a:pt x="227920" y="337140"/>
                  <a:pt x="253426" y="307197"/>
                  <a:pt x="253426" y="268791"/>
                </a:cubicBezTo>
                <a:cubicBezTo>
                  <a:pt x="253426" y="230385"/>
                  <a:pt x="253426" y="191979"/>
                  <a:pt x="253426" y="154224"/>
                </a:cubicBezTo>
                <a:cubicBezTo>
                  <a:pt x="253426" y="148366"/>
                  <a:pt x="255388" y="144460"/>
                  <a:pt x="260620" y="142507"/>
                </a:cubicBezTo>
                <a:cubicBezTo>
                  <a:pt x="265197" y="141206"/>
                  <a:pt x="269121" y="142507"/>
                  <a:pt x="272391" y="147715"/>
                </a:cubicBezTo>
                <a:cubicBezTo>
                  <a:pt x="276969" y="152272"/>
                  <a:pt x="280239" y="156828"/>
                  <a:pt x="284817" y="160083"/>
                </a:cubicBezTo>
                <a:cubicBezTo>
                  <a:pt x="295934" y="169847"/>
                  <a:pt x="309668" y="175055"/>
                  <a:pt x="324710" y="175706"/>
                </a:cubicBezTo>
                <a:cubicBezTo>
                  <a:pt x="324710" y="166592"/>
                  <a:pt x="324710" y="157479"/>
                  <a:pt x="324056" y="149017"/>
                </a:cubicBezTo>
                <a:cubicBezTo>
                  <a:pt x="324056" y="147715"/>
                  <a:pt x="323402" y="146413"/>
                  <a:pt x="322094" y="145762"/>
                </a:cubicBezTo>
                <a:cubicBezTo>
                  <a:pt x="318170" y="145111"/>
                  <a:pt x="314246" y="143809"/>
                  <a:pt x="310976" y="142507"/>
                </a:cubicBezTo>
                <a:cubicBezTo>
                  <a:pt x="283509" y="132092"/>
                  <a:pt x="265851" y="113215"/>
                  <a:pt x="258004" y="85875"/>
                </a:cubicBezTo>
                <a:cubicBezTo>
                  <a:pt x="257350" y="83922"/>
                  <a:pt x="256042" y="81319"/>
                  <a:pt x="254734" y="81319"/>
                </a:cubicBezTo>
                <a:cubicBezTo>
                  <a:pt x="247540" y="80668"/>
                  <a:pt x="241000" y="81319"/>
                  <a:pt x="233806" y="81319"/>
                </a:cubicBezTo>
                <a:close/>
                <a:moveTo>
                  <a:pt x="223343" y="60488"/>
                </a:moveTo>
                <a:cubicBezTo>
                  <a:pt x="237076" y="60488"/>
                  <a:pt x="250810" y="60488"/>
                  <a:pt x="264543" y="60488"/>
                </a:cubicBezTo>
                <a:cubicBezTo>
                  <a:pt x="270429" y="60488"/>
                  <a:pt x="273045" y="64394"/>
                  <a:pt x="275007" y="71554"/>
                </a:cubicBezTo>
                <a:cubicBezTo>
                  <a:pt x="276969" y="79366"/>
                  <a:pt x="278277" y="86526"/>
                  <a:pt x="282201" y="93036"/>
                </a:cubicBezTo>
                <a:cubicBezTo>
                  <a:pt x="292665" y="113866"/>
                  <a:pt x="310322" y="125583"/>
                  <a:pt x="333865" y="128187"/>
                </a:cubicBezTo>
                <a:cubicBezTo>
                  <a:pt x="342367" y="129489"/>
                  <a:pt x="344983" y="132743"/>
                  <a:pt x="344983" y="141206"/>
                </a:cubicBezTo>
                <a:cubicBezTo>
                  <a:pt x="344983" y="155526"/>
                  <a:pt x="344983" y="169196"/>
                  <a:pt x="344983" y="183517"/>
                </a:cubicBezTo>
                <a:cubicBezTo>
                  <a:pt x="344983" y="193281"/>
                  <a:pt x="341713" y="196536"/>
                  <a:pt x="331903" y="197187"/>
                </a:cubicBezTo>
                <a:cubicBezTo>
                  <a:pt x="312938" y="197838"/>
                  <a:pt x="294627" y="191979"/>
                  <a:pt x="278931" y="180913"/>
                </a:cubicBezTo>
                <a:cubicBezTo>
                  <a:pt x="277623" y="180262"/>
                  <a:pt x="275661" y="179611"/>
                  <a:pt x="273699" y="177659"/>
                </a:cubicBezTo>
                <a:cubicBezTo>
                  <a:pt x="273699" y="208904"/>
                  <a:pt x="273699" y="238847"/>
                  <a:pt x="273699" y="268791"/>
                </a:cubicBezTo>
                <a:cubicBezTo>
                  <a:pt x="273699" y="309801"/>
                  <a:pt x="249502" y="344952"/>
                  <a:pt x="210917" y="359923"/>
                </a:cubicBezTo>
                <a:cubicBezTo>
                  <a:pt x="146173" y="385310"/>
                  <a:pt x="74889" y="333235"/>
                  <a:pt x="79467" y="264234"/>
                </a:cubicBezTo>
                <a:cubicBezTo>
                  <a:pt x="82737" y="212810"/>
                  <a:pt x="124592" y="172451"/>
                  <a:pt x="176256" y="172451"/>
                </a:cubicBezTo>
                <a:cubicBezTo>
                  <a:pt x="177564" y="172451"/>
                  <a:pt x="180180" y="172451"/>
                  <a:pt x="182142" y="173102"/>
                </a:cubicBezTo>
                <a:cubicBezTo>
                  <a:pt x="188682" y="173753"/>
                  <a:pt x="191952" y="177659"/>
                  <a:pt x="191952" y="184168"/>
                </a:cubicBezTo>
                <a:cubicBezTo>
                  <a:pt x="192606" y="197187"/>
                  <a:pt x="192606" y="210206"/>
                  <a:pt x="192606" y="223225"/>
                </a:cubicBezTo>
                <a:cubicBezTo>
                  <a:pt x="191952" y="232989"/>
                  <a:pt x="188028" y="236244"/>
                  <a:pt x="178872" y="235593"/>
                </a:cubicBezTo>
                <a:cubicBezTo>
                  <a:pt x="161868" y="234942"/>
                  <a:pt x="147481" y="244706"/>
                  <a:pt x="143557" y="260980"/>
                </a:cubicBezTo>
                <a:cubicBezTo>
                  <a:pt x="139633" y="273999"/>
                  <a:pt x="143557" y="286367"/>
                  <a:pt x="154675" y="295480"/>
                </a:cubicBezTo>
                <a:cubicBezTo>
                  <a:pt x="165792" y="304593"/>
                  <a:pt x="178218" y="306546"/>
                  <a:pt x="191298" y="300687"/>
                </a:cubicBezTo>
                <a:cubicBezTo>
                  <a:pt x="204377" y="294829"/>
                  <a:pt x="212225" y="284414"/>
                  <a:pt x="212225" y="270093"/>
                </a:cubicBezTo>
                <a:cubicBezTo>
                  <a:pt x="212879" y="205649"/>
                  <a:pt x="212879" y="141206"/>
                  <a:pt x="212879" y="76111"/>
                </a:cubicBezTo>
                <a:cubicBezTo>
                  <a:pt x="212879" y="74158"/>
                  <a:pt x="212879" y="72205"/>
                  <a:pt x="212879" y="70252"/>
                </a:cubicBezTo>
                <a:cubicBezTo>
                  <a:pt x="214187" y="64394"/>
                  <a:pt x="217457" y="60488"/>
                  <a:pt x="223343" y="60488"/>
                </a:cubicBezTo>
                <a:close/>
                <a:moveTo>
                  <a:pt x="54217" y="20871"/>
                </a:moveTo>
                <a:cubicBezTo>
                  <a:pt x="33314" y="20871"/>
                  <a:pt x="20903" y="33263"/>
                  <a:pt x="20903" y="54135"/>
                </a:cubicBezTo>
                <a:cubicBezTo>
                  <a:pt x="20903" y="107618"/>
                  <a:pt x="20903" y="161101"/>
                  <a:pt x="20903" y="214583"/>
                </a:cubicBezTo>
                <a:lnTo>
                  <a:pt x="20903" y="373075"/>
                </a:lnTo>
                <a:cubicBezTo>
                  <a:pt x="20903" y="395903"/>
                  <a:pt x="32661" y="407643"/>
                  <a:pt x="54217" y="407643"/>
                </a:cubicBezTo>
                <a:lnTo>
                  <a:pt x="373642" y="407643"/>
                </a:lnTo>
                <a:cubicBezTo>
                  <a:pt x="395852" y="407643"/>
                  <a:pt x="407610" y="395903"/>
                  <a:pt x="407610" y="373727"/>
                </a:cubicBezTo>
                <a:lnTo>
                  <a:pt x="407610" y="54787"/>
                </a:lnTo>
                <a:cubicBezTo>
                  <a:pt x="407610" y="33263"/>
                  <a:pt x="395852" y="20871"/>
                  <a:pt x="373642" y="20871"/>
                </a:cubicBezTo>
                <a:cubicBezTo>
                  <a:pt x="267167" y="20871"/>
                  <a:pt x="160692" y="20871"/>
                  <a:pt x="54217" y="20871"/>
                </a:cubicBezTo>
                <a:close/>
                <a:moveTo>
                  <a:pt x="53564" y="0"/>
                </a:moveTo>
                <a:cubicBezTo>
                  <a:pt x="160692" y="0"/>
                  <a:pt x="267821" y="0"/>
                  <a:pt x="374295" y="0"/>
                </a:cubicBezTo>
                <a:cubicBezTo>
                  <a:pt x="406957" y="0"/>
                  <a:pt x="428513" y="22176"/>
                  <a:pt x="428513" y="54135"/>
                </a:cubicBezTo>
                <a:cubicBezTo>
                  <a:pt x="428513" y="161101"/>
                  <a:pt x="428513" y="268066"/>
                  <a:pt x="428513" y="375031"/>
                </a:cubicBezTo>
                <a:cubicBezTo>
                  <a:pt x="428513" y="406338"/>
                  <a:pt x="406957" y="428514"/>
                  <a:pt x="374295" y="428514"/>
                </a:cubicBezTo>
                <a:cubicBezTo>
                  <a:pt x="267821" y="428514"/>
                  <a:pt x="160039" y="428514"/>
                  <a:pt x="52911" y="428514"/>
                </a:cubicBezTo>
                <a:cubicBezTo>
                  <a:pt x="22210" y="428514"/>
                  <a:pt x="0" y="406338"/>
                  <a:pt x="0" y="375031"/>
                </a:cubicBezTo>
                <a:cubicBezTo>
                  <a:pt x="0" y="321549"/>
                  <a:pt x="0" y="268066"/>
                  <a:pt x="0" y="214583"/>
                </a:cubicBezTo>
                <a:cubicBezTo>
                  <a:pt x="0" y="161101"/>
                  <a:pt x="0" y="107618"/>
                  <a:pt x="0" y="54135"/>
                </a:cubicBezTo>
                <a:cubicBezTo>
                  <a:pt x="0" y="22176"/>
                  <a:pt x="21556" y="0"/>
                  <a:pt x="535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D0A9C6-2D08-1270-9CB5-6DA020F49B13}"/>
              </a:ext>
            </a:extLst>
          </p:cNvPr>
          <p:cNvSpPr txBox="1"/>
          <p:nvPr/>
        </p:nvSpPr>
        <p:spPr>
          <a:xfrm>
            <a:off x="4444888" y="1530348"/>
            <a:ext cx="319983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SOFTWARE AND APPS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B5C9D3-0A10-082D-5DEB-BD496B1E9C5A}"/>
              </a:ext>
            </a:extLst>
          </p:cNvPr>
          <p:cNvSpPr txBox="1"/>
          <p:nvPr/>
        </p:nvSpPr>
        <p:spPr>
          <a:xfrm>
            <a:off x="4539700" y="3517688"/>
            <a:ext cx="26359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spc="-20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“You only live once.”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363E45-D73A-7753-5724-E0AAF4712104}"/>
              </a:ext>
            </a:extLst>
          </p:cNvPr>
          <p:cNvSpPr txBox="1"/>
          <p:nvPr/>
        </p:nvSpPr>
        <p:spPr>
          <a:xfrm>
            <a:off x="4539700" y="5664698"/>
            <a:ext cx="263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5591AD-A3FA-43B1-BD36-7723B375AC01}"/>
              </a:ext>
            </a:extLst>
          </p:cNvPr>
          <p:cNvSpPr txBox="1"/>
          <p:nvPr/>
        </p:nvSpPr>
        <p:spPr>
          <a:xfrm>
            <a:off x="4539700" y="5171381"/>
            <a:ext cx="28977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737353-D825-1B7D-BBD4-9FE7017A56DE}"/>
              </a:ext>
            </a:extLst>
          </p:cNvPr>
          <p:cNvSpPr txBox="1"/>
          <p:nvPr/>
        </p:nvSpPr>
        <p:spPr>
          <a:xfrm>
            <a:off x="8356749" y="838514"/>
            <a:ext cx="299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E6CA72D-4858-CCEE-31F9-058D89204EC9}"/>
              </a:ext>
            </a:extLst>
          </p:cNvPr>
          <p:cNvSpPr txBox="1"/>
          <p:nvPr/>
        </p:nvSpPr>
        <p:spPr>
          <a:xfrm>
            <a:off x="8356749" y="441507"/>
            <a:ext cx="299908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WANTS AND NEEDS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E228ED1-D827-72B6-B7A8-66BA3207542A}"/>
              </a:ext>
            </a:extLst>
          </p:cNvPr>
          <p:cNvSpPr txBox="1"/>
          <p:nvPr/>
        </p:nvSpPr>
        <p:spPr>
          <a:xfrm>
            <a:off x="8356749" y="2148087"/>
            <a:ext cx="299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637B99-13F6-7BC5-802F-F9EF4FA23549}"/>
              </a:ext>
            </a:extLst>
          </p:cNvPr>
          <p:cNvSpPr txBox="1"/>
          <p:nvPr/>
        </p:nvSpPr>
        <p:spPr>
          <a:xfrm>
            <a:off x="8356749" y="1751080"/>
            <a:ext cx="299908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sp>
        <p:nvSpPr>
          <p:cNvPr id="95" name="Freeform 151">
            <a:extLst>
              <a:ext uri="{FF2B5EF4-FFF2-40B4-BE49-F238E27FC236}">
                <a16:creationId xmlns:a16="http://schemas.microsoft.com/office/drawing/2014/main" id="{AE460005-002B-497F-3BB8-56A0234B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70" y="4192834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6" name="Freeform 152">
            <a:extLst>
              <a:ext uri="{FF2B5EF4-FFF2-40B4-BE49-F238E27FC236}">
                <a16:creationId xmlns:a16="http://schemas.microsoft.com/office/drawing/2014/main" id="{7CE8A71E-2A6D-8611-CEA3-5B184239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769" y="4192834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7" name="Freeform 153">
            <a:extLst>
              <a:ext uri="{FF2B5EF4-FFF2-40B4-BE49-F238E27FC236}">
                <a16:creationId xmlns:a16="http://schemas.microsoft.com/office/drawing/2014/main" id="{17969099-C0F0-AB1A-A26D-77A5698C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266" y="4192834"/>
            <a:ext cx="164856" cy="159361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8" name="Freeform 154">
            <a:extLst>
              <a:ext uri="{FF2B5EF4-FFF2-40B4-BE49-F238E27FC236}">
                <a16:creationId xmlns:a16="http://schemas.microsoft.com/office/drawing/2014/main" id="{CF07C813-4201-C6AC-3CA6-01789D7A8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764" y="4192834"/>
            <a:ext cx="164856" cy="159361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9" name="Freeform 155">
            <a:extLst>
              <a:ext uri="{FF2B5EF4-FFF2-40B4-BE49-F238E27FC236}">
                <a16:creationId xmlns:a16="http://schemas.microsoft.com/office/drawing/2014/main" id="{2C887D21-7B83-F38A-AC90-2764F99F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61" y="4192834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0" name="Freeform 156">
            <a:extLst>
              <a:ext uri="{FF2B5EF4-FFF2-40B4-BE49-F238E27FC236}">
                <a16:creationId xmlns:a16="http://schemas.microsoft.com/office/drawing/2014/main" id="{4824CE97-8D80-55FC-4C23-7B617434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70" y="4640693"/>
            <a:ext cx="164856" cy="159361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1" name="Freeform 157">
            <a:extLst>
              <a:ext uri="{FF2B5EF4-FFF2-40B4-BE49-F238E27FC236}">
                <a16:creationId xmlns:a16="http://schemas.microsoft.com/office/drawing/2014/main" id="{E589442B-8231-925B-08B2-B33F6B40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769" y="4640693"/>
            <a:ext cx="164856" cy="159361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2" name="Freeform 158">
            <a:extLst>
              <a:ext uri="{FF2B5EF4-FFF2-40B4-BE49-F238E27FC236}">
                <a16:creationId xmlns:a16="http://schemas.microsoft.com/office/drawing/2014/main" id="{A38B1E5E-7DB9-EA63-4D74-B5A5A5FE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266" y="4640693"/>
            <a:ext cx="164856" cy="159361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3" name="Freeform 159">
            <a:extLst>
              <a:ext uri="{FF2B5EF4-FFF2-40B4-BE49-F238E27FC236}">
                <a16:creationId xmlns:a16="http://schemas.microsoft.com/office/drawing/2014/main" id="{B687C678-6B32-E66A-AC3D-DB76DB4C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764" y="4640693"/>
            <a:ext cx="164856" cy="159361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4" name="Freeform 160">
            <a:extLst>
              <a:ext uri="{FF2B5EF4-FFF2-40B4-BE49-F238E27FC236}">
                <a16:creationId xmlns:a16="http://schemas.microsoft.com/office/drawing/2014/main" id="{7BF76C96-FB08-5824-0A0E-4ACBFDC1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61" y="4640693"/>
            <a:ext cx="164856" cy="159361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5" name="Freeform 161">
            <a:extLst>
              <a:ext uri="{FF2B5EF4-FFF2-40B4-BE49-F238E27FC236}">
                <a16:creationId xmlns:a16="http://schemas.microsoft.com/office/drawing/2014/main" id="{1364BC0C-5AB9-3212-A9DA-94C2F1AFF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70" y="5088550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6" name="Freeform 162">
            <a:extLst>
              <a:ext uri="{FF2B5EF4-FFF2-40B4-BE49-F238E27FC236}">
                <a16:creationId xmlns:a16="http://schemas.microsoft.com/office/drawing/2014/main" id="{BF0BCBE3-F47F-4088-8B6F-84EB0ADC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769" y="5088550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7" name="Freeform 163">
            <a:extLst>
              <a:ext uri="{FF2B5EF4-FFF2-40B4-BE49-F238E27FC236}">
                <a16:creationId xmlns:a16="http://schemas.microsoft.com/office/drawing/2014/main" id="{A3D21320-295A-7081-B402-4CF3343F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266" y="5088550"/>
            <a:ext cx="164856" cy="159361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8" name="Freeform 164">
            <a:extLst>
              <a:ext uri="{FF2B5EF4-FFF2-40B4-BE49-F238E27FC236}">
                <a16:creationId xmlns:a16="http://schemas.microsoft.com/office/drawing/2014/main" id="{F00BB4DA-E436-83BF-8B50-BE6AB60F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764" y="5088550"/>
            <a:ext cx="164856" cy="159361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09" name="Freeform 165">
            <a:extLst>
              <a:ext uri="{FF2B5EF4-FFF2-40B4-BE49-F238E27FC236}">
                <a16:creationId xmlns:a16="http://schemas.microsoft.com/office/drawing/2014/main" id="{A48F60B1-4D28-E218-CE16-C623EE67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61" y="5088550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0" name="Freeform 166">
            <a:extLst>
              <a:ext uri="{FF2B5EF4-FFF2-40B4-BE49-F238E27FC236}">
                <a16:creationId xmlns:a16="http://schemas.microsoft.com/office/drawing/2014/main" id="{5B4851AE-582B-C350-CF24-DE3202DB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70" y="5536409"/>
            <a:ext cx="164856" cy="159361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1" name="Freeform 167">
            <a:extLst>
              <a:ext uri="{FF2B5EF4-FFF2-40B4-BE49-F238E27FC236}">
                <a16:creationId xmlns:a16="http://schemas.microsoft.com/office/drawing/2014/main" id="{EC6619EE-C157-805E-E451-01699C9D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769" y="5536409"/>
            <a:ext cx="164856" cy="159361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2" name="Freeform 168">
            <a:extLst>
              <a:ext uri="{FF2B5EF4-FFF2-40B4-BE49-F238E27FC236}">
                <a16:creationId xmlns:a16="http://schemas.microsoft.com/office/drawing/2014/main" id="{6250CE79-DC73-3E9B-A6EC-B89F23D5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266" y="5536409"/>
            <a:ext cx="164856" cy="159361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8"/>
                  <a:pt x="265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3" name="Freeform 169">
            <a:extLst>
              <a:ext uri="{FF2B5EF4-FFF2-40B4-BE49-F238E27FC236}">
                <a16:creationId xmlns:a16="http://schemas.microsoft.com/office/drawing/2014/main" id="{C26E735C-AD87-332D-D3B2-E9869F03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764" y="5536409"/>
            <a:ext cx="164856" cy="159361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8"/>
                  <a:pt x="265" y="128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4" name="Freeform 170">
            <a:extLst>
              <a:ext uri="{FF2B5EF4-FFF2-40B4-BE49-F238E27FC236}">
                <a16:creationId xmlns:a16="http://schemas.microsoft.com/office/drawing/2014/main" id="{B722704E-E46B-ECAB-11E0-453107FC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61" y="5536409"/>
            <a:ext cx="164856" cy="159361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5" name="Freeform 176">
            <a:extLst>
              <a:ext uri="{FF2B5EF4-FFF2-40B4-BE49-F238E27FC236}">
                <a16:creationId xmlns:a16="http://schemas.microsoft.com/office/drawing/2014/main" id="{880206F5-CFB5-0863-CAB1-26A1274E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270" y="5956791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6" name="Freeform 177">
            <a:extLst>
              <a:ext uri="{FF2B5EF4-FFF2-40B4-BE49-F238E27FC236}">
                <a16:creationId xmlns:a16="http://schemas.microsoft.com/office/drawing/2014/main" id="{54A1C5D4-323B-0126-4302-317D07FF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769" y="5956791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7" name="Freeform 178">
            <a:extLst>
              <a:ext uri="{FF2B5EF4-FFF2-40B4-BE49-F238E27FC236}">
                <a16:creationId xmlns:a16="http://schemas.microsoft.com/office/drawing/2014/main" id="{182BCACE-926D-12E5-2838-3B8EA394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266" y="5956791"/>
            <a:ext cx="164856" cy="159361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8" name="Freeform 179">
            <a:extLst>
              <a:ext uri="{FF2B5EF4-FFF2-40B4-BE49-F238E27FC236}">
                <a16:creationId xmlns:a16="http://schemas.microsoft.com/office/drawing/2014/main" id="{0954F7F4-CB6C-A771-3274-2F87C515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764" y="5956791"/>
            <a:ext cx="164856" cy="159361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19" name="Freeform 180">
            <a:extLst>
              <a:ext uri="{FF2B5EF4-FFF2-40B4-BE49-F238E27FC236}">
                <a16:creationId xmlns:a16="http://schemas.microsoft.com/office/drawing/2014/main" id="{11C0C843-1AB1-D9F8-B611-A5EE6E4F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261" y="5956791"/>
            <a:ext cx="164856" cy="159361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25B564-AEFC-1861-65EF-A656FB3BD97E}"/>
              </a:ext>
            </a:extLst>
          </p:cNvPr>
          <p:cNvSpPr txBox="1"/>
          <p:nvPr/>
        </p:nvSpPr>
        <p:spPr>
          <a:xfrm>
            <a:off x="8280745" y="3551875"/>
            <a:ext cx="329700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300" dirty="0">
                <a:solidFill>
                  <a:srgbClr val="FFBF40"/>
                </a:solidFill>
                <a:latin typeface="Poppins" pitchFamily="2" charset="77"/>
                <a:cs typeface="Poppins" pitchFamily="2" charset="77"/>
              </a:rPr>
              <a:t>TECH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30844C-1820-A608-0085-04C57045CCE0}"/>
              </a:ext>
            </a:extLst>
          </p:cNvPr>
          <p:cNvSpPr txBox="1"/>
          <p:nvPr/>
        </p:nvSpPr>
        <p:spPr>
          <a:xfrm>
            <a:off x="8356749" y="4171410"/>
            <a:ext cx="14287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Internet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67EC49-B7E8-97FC-7C42-4E595799542F}"/>
              </a:ext>
            </a:extLst>
          </p:cNvPr>
          <p:cNvSpPr txBox="1"/>
          <p:nvPr/>
        </p:nvSpPr>
        <p:spPr>
          <a:xfrm>
            <a:off x="8356749" y="4612492"/>
            <a:ext cx="14287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ADE42D-45DA-BC53-82A9-528853CCD279}"/>
              </a:ext>
            </a:extLst>
          </p:cNvPr>
          <p:cNvSpPr txBox="1"/>
          <p:nvPr/>
        </p:nvSpPr>
        <p:spPr>
          <a:xfrm>
            <a:off x="8356749" y="5049699"/>
            <a:ext cx="14287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Online Shopping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5C9396-37C3-3A4D-E1F5-22789717C7CC}"/>
              </a:ext>
            </a:extLst>
          </p:cNvPr>
          <p:cNvSpPr txBox="1"/>
          <p:nvPr/>
        </p:nvSpPr>
        <p:spPr>
          <a:xfrm>
            <a:off x="8356749" y="5483029"/>
            <a:ext cx="14287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Gadgets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25192A-0556-AF6F-E878-9416844F99D6}"/>
              </a:ext>
            </a:extLst>
          </p:cNvPr>
          <p:cNvSpPr txBox="1"/>
          <p:nvPr/>
        </p:nvSpPr>
        <p:spPr>
          <a:xfrm>
            <a:off x="8356749" y="5906495"/>
            <a:ext cx="142874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Games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0C5DD4-DE44-9CC7-961A-EA1DCC56762E}"/>
              </a:ext>
            </a:extLst>
          </p:cNvPr>
          <p:cNvCxnSpPr>
            <a:cxnSpLocks/>
          </p:cNvCxnSpPr>
          <p:nvPr/>
        </p:nvCxnSpPr>
        <p:spPr>
          <a:xfrm>
            <a:off x="8117059" y="348120"/>
            <a:ext cx="0" cy="2261632"/>
          </a:xfrm>
          <a:prstGeom prst="line">
            <a:avLst/>
          </a:prstGeom>
          <a:ln w="22225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5F3CC8-D404-BF60-CADA-78C7456FECF3}"/>
              </a:ext>
            </a:extLst>
          </p:cNvPr>
          <p:cNvCxnSpPr/>
          <p:nvPr/>
        </p:nvCxnSpPr>
        <p:spPr>
          <a:xfrm>
            <a:off x="5770867" y="348120"/>
            <a:ext cx="1530265" cy="0"/>
          </a:xfrm>
          <a:prstGeom prst="line">
            <a:avLst/>
          </a:prstGeom>
          <a:ln w="34925" cap="rnd">
            <a:solidFill>
              <a:srgbClr val="FFB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987D1-4BD8-E4A5-60BC-AAF8FE7EB9B7}"/>
              </a:ext>
            </a:extLst>
          </p:cNvPr>
          <p:cNvCxnSpPr>
            <a:cxnSpLocks/>
          </p:cNvCxnSpPr>
          <p:nvPr/>
        </p:nvCxnSpPr>
        <p:spPr>
          <a:xfrm>
            <a:off x="5180024" y="5328083"/>
            <a:ext cx="2121108" cy="0"/>
          </a:xfrm>
          <a:prstGeom prst="line">
            <a:avLst/>
          </a:prstGeom>
          <a:ln w="349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5E34D6-6EF5-1E9A-8244-D022E4A945F5}"/>
              </a:ext>
            </a:extLst>
          </p:cNvPr>
          <p:cNvCxnSpPr>
            <a:cxnSpLocks/>
          </p:cNvCxnSpPr>
          <p:nvPr/>
        </p:nvCxnSpPr>
        <p:spPr>
          <a:xfrm>
            <a:off x="9172704" y="3721152"/>
            <a:ext cx="2121108" cy="0"/>
          </a:xfrm>
          <a:prstGeom prst="line">
            <a:avLst/>
          </a:prstGeom>
          <a:ln w="34925" cap="rnd">
            <a:solidFill>
              <a:srgbClr val="FFBF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7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C050829-73B8-6A8A-9C88-8D2528964610}"/>
              </a:ext>
            </a:extLst>
          </p:cNvPr>
          <p:cNvSpPr/>
          <p:nvPr/>
        </p:nvSpPr>
        <p:spPr>
          <a:xfrm>
            <a:off x="0" y="0"/>
            <a:ext cx="5950857" cy="6858000"/>
          </a:xfrm>
          <a:prstGeom prst="rect">
            <a:avLst/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04AD32E-C97E-362E-81F8-C915B5C0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46" y="633096"/>
            <a:ext cx="4240547" cy="3515480"/>
          </a:xfrm>
          <a:custGeom>
            <a:avLst/>
            <a:gdLst>
              <a:gd name="T0" fmla="*/ 6806 w 6807"/>
              <a:gd name="T1" fmla="*/ 7554 h 7555"/>
              <a:gd name="T2" fmla="*/ 0 w 6807"/>
              <a:gd name="T3" fmla="*/ 7554 h 7555"/>
              <a:gd name="T4" fmla="*/ 0 w 6807"/>
              <a:gd name="T5" fmla="*/ 0 h 7555"/>
              <a:gd name="T6" fmla="*/ 6806 w 6807"/>
              <a:gd name="T7" fmla="*/ 0 h 7555"/>
              <a:gd name="T8" fmla="*/ 6806 w 6807"/>
              <a:gd name="T9" fmla="*/ 7554 h 7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7" h="7555">
                <a:moveTo>
                  <a:pt x="6806" y="7554"/>
                </a:moveTo>
                <a:lnTo>
                  <a:pt x="0" y="7554"/>
                </a:lnTo>
                <a:lnTo>
                  <a:pt x="0" y="0"/>
                </a:lnTo>
                <a:lnTo>
                  <a:pt x="6806" y="0"/>
                </a:lnTo>
                <a:lnTo>
                  <a:pt x="6806" y="75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BF40"/>
                </a:solidFill>
              </a:rPr>
              <a:t>YOUR IMAGE HERE</a:t>
            </a:r>
          </a:p>
        </p:txBody>
      </p:sp>
      <p:sp>
        <p:nvSpPr>
          <p:cNvPr id="51" name="Round Same-side Corner of Rectangle 50">
            <a:extLst>
              <a:ext uri="{FF2B5EF4-FFF2-40B4-BE49-F238E27FC236}">
                <a16:creationId xmlns:a16="http://schemas.microsoft.com/office/drawing/2014/main" id="{3A9A695F-D3A2-C3E7-FCF5-9D916334019A}"/>
              </a:ext>
            </a:extLst>
          </p:cNvPr>
          <p:cNvSpPr/>
          <p:nvPr/>
        </p:nvSpPr>
        <p:spPr>
          <a:xfrm rot="5400000">
            <a:off x="1916164" y="3585551"/>
            <a:ext cx="1015443" cy="48477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3ED70D-7A83-0A3C-CB8D-07FC834BD920}"/>
              </a:ext>
            </a:extLst>
          </p:cNvPr>
          <p:cNvGrpSpPr/>
          <p:nvPr/>
        </p:nvGrpSpPr>
        <p:grpSpPr>
          <a:xfrm>
            <a:off x="3348589" y="2989790"/>
            <a:ext cx="2438400" cy="2177672"/>
            <a:chOff x="3512457" y="1179362"/>
            <a:chExt cx="2438400" cy="217767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A9E337-0090-3F6F-D98C-F4F63802C508}"/>
                </a:ext>
              </a:extLst>
            </p:cNvPr>
            <p:cNvSpPr/>
            <p:nvPr/>
          </p:nvSpPr>
          <p:spPr>
            <a:xfrm>
              <a:off x="3512457" y="1309991"/>
              <a:ext cx="2380343" cy="2047043"/>
            </a:xfrm>
            <a:prstGeom prst="rect">
              <a:avLst/>
            </a:prstGeom>
            <a:solidFill>
              <a:srgbClr val="FF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D784D1-9770-DCFD-9074-8F40C82F82D6}"/>
                </a:ext>
              </a:extLst>
            </p:cNvPr>
            <p:cNvSpPr/>
            <p:nvPr/>
          </p:nvSpPr>
          <p:spPr>
            <a:xfrm>
              <a:off x="3570514" y="1179362"/>
              <a:ext cx="2380343" cy="2047043"/>
            </a:xfrm>
            <a:prstGeom prst="rect">
              <a:avLst/>
            </a:prstGeom>
            <a:solidFill>
              <a:srgbClr val="FFB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3AB6AE-B615-65AD-777A-FA3B805EDC50}"/>
                </a:ext>
              </a:extLst>
            </p:cNvPr>
            <p:cNvSpPr txBox="1"/>
            <p:nvPr/>
          </p:nvSpPr>
          <p:spPr>
            <a:xfrm>
              <a:off x="3704521" y="1179362"/>
              <a:ext cx="2095917" cy="120032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Ben </a:t>
              </a:r>
              <a:r>
                <a:rPr lang="en-US" sz="3600" b="1" dirty="0" err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Thyle</a:t>
              </a:r>
              <a:endParaRPr lang="en-US" sz="3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E48D08-C661-AD3E-967B-3C444A5B8635}"/>
                </a:ext>
              </a:extLst>
            </p:cNvPr>
            <p:cNvSpPr txBox="1"/>
            <p:nvPr/>
          </p:nvSpPr>
          <p:spPr>
            <a:xfrm>
              <a:off x="3704520" y="2417213"/>
              <a:ext cx="209591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29, Brooklyn, NY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E72216-BB56-6AE6-45B3-D56D937C70AF}"/>
                </a:ext>
              </a:extLst>
            </p:cNvPr>
            <p:cNvSpPr txBox="1"/>
            <p:nvPr/>
          </p:nvSpPr>
          <p:spPr>
            <a:xfrm>
              <a:off x="3704520" y="2757225"/>
              <a:ext cx="209591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Actor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44F573-3019-55C3-D308-F4BBE12F2204}"/>
              </a:ext>
            </a:extLst>
          </p:cNvPr>
          <p:cNvSpPr txBox="1"/>
          <p:nvPr/>
        </p:nvSpPr>
        <p:spPr>
          <a:xfrm>
            <a:off x="434751" y="5933650"/>
            <a:ext cx="429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2CA1F-9BC1-1742-07F8-275222289112}"/>
              </a:ext>
            </a:extLst>
          </p:cNvPr>
          <p:cNvSpPr txBox="1"/>
          <p:nvPr/>
        </p:nvSpPr>
        <p:spPr>
          <a:xfrm>
            <a:off x="434752" y="5566199"/>
            <a:ext cx="429212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Bio</a:t>
            </a:r>
          </a:p>
        </p:txBody>
      </p:sp>
      <p:sp>
        <p:nvSpPr>
          <p:cNvPr id="11" name="Freeform 338">
            <a:extLst>
              <a:ext uri="{FF2B5EF4-FFF2-40B4-BE49-F238E27FC236}">
                <a16:creationId xmlns:a16="http://schemas.microsoft.com/office/drawing/2014/main" id="{AE03DF91-69DC-3521-7F92-5AF12BE50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287" y="1240067"/>
            <a:ext cx="574011" cy="464152"/>
          </a:xfrm>
          <a:custGeom>
            <a:avLst/>
            <a:gdLst>
              <a:gd name="T0" fmla="*/ 467 w 922"/>
              <a:gd name="T1" fmla="*/ 396 h 746"/>
              <a:gd name="T2" fmla="*/ 467 w 922"/>
              <a:gd name="T3" fmla="*/ 396 h 746"/>
              <a:gd name="T4" fmla="*/ 630 w 922"/>
              <a:gd name="T5" fmla="*/ 719 h 746"/>
              <a:gd name="T6" fmla="*/ 304 w 922"/>
              <a:gd name="T7" fmla="*/ 719 h 746"/>
              <a:gd name="T8" fmla="*/ 304 w 922"/>
              <a:gd name="T9" fmla="*/ 719 h 746"/>
              <a:gd name="T10" fmla="*/ 467 w 922"/>
              <a:gd name="T11" fmla="*/ 396 h 746"/>
              <a:gd name="T12" fmla="*/ 907 w 922"/>
              <a:gd name="T13" fmla="*/ 719 h 746"/>
              <a:gd name="T14" fmla="*/ 820 w 922"/>
              <a:gd name="T15" fmla="*/ 719 h 746"/>
              <a:gd name="T16" fmla="*/ 820 w 922"/>
              <a:gd name="T17" fmla="*/ 719 h 746"/>
              <a:gd name="T18" fmla="*/ 807 w 922"/>
              <a:gd name="T19" fmla="*/ 705 h 746"/>
              <a:gd name="T20" fmla="*/ 807 w 922"/>
              <a:gd name="T21" fmla="*/ 705 h 746"/>
              <a:gd name="T22" fmla="*/ 486 w 922"/>
              <a:gd name="T23" fmla="*/ 117 h 746"/>
              <a:gd name="T24" fmla="*/ 486 w 922"/>
              <a:gd name="T25" fmla="*/ 117 h 746"/>
              <a:gd name="T26" fmla="*/ 486 w 922"/>
              <a:gd name="T27" fmla="*/ 97 h 746"/>
              <a:gd name="T28" fmla="*/ 486 w 922"/>
              <a:gd name="T29" fmla="*/ 97 h 746"/>
              <a:gd name="T30" fmla="*/ 527 w 922"/>
              <a:gd name="T31" fmla="*/ 24 h 746"/>
              <a:gd name="T32" fmla="*/ 527 w 922"/>
              <a:gd name="T33" fmla="*/ 24 h 746"/>
              <a:gd name="T34" fmla="*/ 525 w 922"/>
              <a:gd name="T35" fmla="*/ 2 h 746"/>
              <a:gd name="T36" fmla="*/ 525 w 922"/>
              <a:gd name="T37" fmla="*/ 2 h 746"/>
              <a:gd name="T38" fmla="*/ 506 w 922"/>
              <a:gd name="T39" fmla="*/ 12 h 746"/>
              <a:gd name="T40" fmla="*/ 506 w 922"/>
              <a:gd name="T41" fmla="*/ 12 h 746"/>
              <a:gd name="T42" fmla="*/ 467 w 922"/>
              <a:gd name="T43" fmla="*/ 81 h 746"/>
              <a:gd name="T44" fmla="*/ 467 w 922"/>
              <a:gd name="T45" fmla="*/ 81 h 746"/>
              <a:gd name="T46" fmla="*/ 427 w 922"/>
              <a:gd name="T47" fmla="*/ 10 h 746"/>
              <a:gd name="T48" fmla="*/ 427 w 922"/>
              <a:gd name="T49" fmla="*/ 10 h 746"/>
              <a:gd name="T50" fmla="*/ 409 w 922"/>
              <a:gd name="T51" fmla="*/ 1 h 746"/>
              <a:gd name="T52" fmla="*/ 409 w 922"/>
              <a:gd name="T53" fmla="*/ 1 h 746"/>
              <a:gd name="T54" fmla="*/ 407 w 922"/>
              <a:gd name="T55" fmla="*/ 21 h 746"/>
              <a:gd name="T56" fmla="*/ 407 w 922"/>
              <a:gd name="T57" fmla="*/ 21 h 746"/>
              <a:gd name="T58" fmla="*/ 444 w 922"/>
              <a:gd name="T59" fmla="*/ 89 h 746"/>
              <a:gd name="T60" fmla="*/ 444 w 922"/>
              <a:gd name="T61" fmla="*/ 89 h 746"/>
              <a:gd name="T62" fmla="*/ 444 w 922"/>
              <a:gd name="T63" fmla="*/ 124 h 746"/>
              <a:gd name="T64" fmla="*/ 444 w 922"/>
              <a:gd name="T65" fmla="*/ 124 h 746"/>
              <a:gd name="T66" fmla="*/ 131 w 922"/>
              <a:gd name="T67" fmla="*/ 686 h 746"/>
              <a:gd name="T68" fmla="*/ 131 w 922"/>
              <a:gd name="T69" fmla="*/ 686 h 746"/>
              <a:gd name="T70" fmla="*/ 102 w 922"/>
              <a:gd name="T71" fmla="*/ 719 h 746"/>
              <a:gd name="T72" fmla="*/ 13 w 922"/>
              <a:gd name="T73" fmla="*/ 719 h 746"/>
              <a:gd name="T74" fmla="*/ 13 w 922"/>
              <a:gd name="T75" fmla="*/ 719 h 746"/>
              <a:gd name="T76" fmla="*/ 0 w 922"/>
              <a:gd name="T77" fmla="*/ 732 h 746"/>
              <a:gd name="T78" fmla="*/ 0 w 922"/>
              <a:gd name="T79" fmla="*/ 732 h 746"/>
              <a:gd name="T80" fmla="*/ 13 w 922"/>
              <a:gd name="T81" fmla="*/ 745 h 746"/>
              <a:gd name="T82" fmla="*/ 907 w 922"/>
              <a:gd name="T83" fmla="*/ 745 h 746"/>
              <a:gd name="T84" fmla="*/ 907 w 922"/>
              <a:gd name="T85" fmla="*/ 745 h 746"/>
              <a:gd name="T86" fmla="*/ 921 w 922"/>
              <a:gd name="T87" fmla="*/ 732 h 746"/>
              <a:gd name="T88" fmla="*/ 921 w 922"/>
              <a:gd name="T89" fmla="*/ 732 h 746"/>
              <a:gd name="T90" fmla="*/ 907 w 922"/>
              <a:gd name="T91" fmla="*/ 719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22" h="746">
                <a:moveTo>
                  <a:pt x="467" y="396"/>
                </a:moveTo>
                <a:lnTo>
                  <a:pt x="467" y="396"/>
                </a:lnTo>
                <a:cubicBezTo>
                  <a:pt x="502" y="513"/>
                  <a:pt x="553" y="622"/>
                  <a:pt x="630" y="719"/>
                </a:cubicBezTo>
                <a:lnTo>
                  <a:pt x="304" y="719"/>
                </a:lnTo>
                <a:lnTo>
                  <a:pt x="304" y="719"/>
                </a:lnTo>
                <a:cubicBezTo>
                  <a:pt x="382" y="622"/>
                  <a:pt x="433" y="514"/>
                  <a:pt x="467" y="396"/>
                </a:cubicBezTo>
                <a:close/>
                <a:moveTo>
                  <a:pt x="907" y="719"/>
                </a:moveTo>
                <a:lnTo>
                  <a:pt x="820" y="719"/>
                </a:lnTo>
                <a:lnTo>
                  <a:pt x="820" y="719"/>
                </a:lnTo>
                <a:cubicBezTo>
                  <a:pt x="815" y="716"/>
                  <a:pt x="811" y="711"/>
                  <a:pt x="807" y="705"/>
                </a:cubicBezTo>
                <a:lnTo>
                  <a:pt x="807" y="705"/>
                </a:lnTo>
                <a:cubicBezTo>
                  <a:pt x="701" y="508"/>
                  <a:pt x="594" y="313"/>
                  <a:pt x="486" y="117"/>
                </a:cubicBezTo>
                <a:lnTo>
                  <a:pt x="486" y="117"/>
                </a:lnTo>
                <a:cubicBezTo>
                  <a:pt x="484" y="111"/>
                  <a:pt x="484" y="102"/>
                  <a:pt x="486" y="97"/>
                </a:cubicBezTo>
                <a:lnTo>
                  <a:pt x="486" y="97"/>
                </a:lnTo>
                <a:cubicBezTo>
                  <a:pt x="499" y="72"/>
                  <a:pt x="513" y="49"/>
                  <a:pt x="527" y="24"/>
                </a:cubicBezTo>
                <a:lnTo>
                  <a:pt x="527" y="24"/>
                </a:lnTo>
                <a:cubicBezTo>
                  <a:pt x="531" y="16"/>
                  <a:pt x="537" y="6"/>
                  <a:pt x="525" y="2"/>
                </a:cubicBezTo>
                <a:lnTo>
                  <a:pt x="525" y="2"/>
                </a:lnTo>
                <a:cubicBezTo>
                  <a:pt x="521" y="0"/>
                  <a:pt x="510" y="6"/>
                  <a:pt x="506" y="12"/>
                </a:cubicBezTo>
                <a:lnTo>
                  <a:pt x="506" y="12"/>
                </a:lnTo>
                <a:cubicBezTo>
                  <a:pt x="492" y="34"/>
                  <a:pt x="481" y="56"/>
                  <a:pt x="467" y="81"/>
                </a:cubicBezTo>
                <a:lnTo>
                  <a:pt x="467" y="81"/>
                </a:lnTo>
                <a:cubicBezTo>
                  <a:pt x="453" y="56"/>
                  <a:pt x="440" y="32"/>
                  <a:pt x="427" y="10"/>
                </a:cubicBezTo>
                <a:lnTo>
                  <a:pt x="427" y="10"/>
                </a:lnTo>
                <a:cubicBezTo>
                  <a:pt x="424" y="5"/>
                  <a:pt x="415" y="4"/>
                  <a:pt x="409" y="1"/>
                </a:cubicBezTo>
                <a:lnTo>
                  <a:pt x="409" y="1"/>
                </a:lnTo>
                <a:cubicBezTo>
                  <a:pt x="408" y="8"/>
                  <a:pt x="405" y="16"/>
                  <a:pt x="407" y="21"/>
                </a:cubicBezTo>
                <a:lnTo>
                  <a:pt x="407" y="21"/>
                </a:lnTo>
                <a:cubicBezTo>
                  <a:pt x="418" y="44"/>
                  <a:pt x="430" y="67"/>
                  <a:pt x="444" y="89"/>
                </a:cubicBezTo>
                <a:lnTo>
                  <a:pt x="444" y="89"/>
                </a:lnTo>
                <a:cubicBezTo>
                  <a:pt x="451" y="102"/>
                  <a:pt x="450" y="112"/>
                  <a:pt x="444" y="124"/>
                </a:cubicBezTo>
                <a:lnTo>
                  <a:pt x="444" y="124"/>
                </a:lnTo>
                <a:cubicBezTo>
                  <a:pt x="339" y="311"/>
                  <a:pt x="234" y="498"/>
                  <a:pt x="131" y="686"/>
                </a:cubicBezTo>
                <a:lnTo>
                  <a:pt x="131" y="686"/>
                </a:lnTo>
                <a:cubicBezTo>
                  <a:pt x="123" y="701"/>
                  <a:pt x="115" y="713"/>
                  <a:pt x="102" y="719"/>
                </a:cubicBezTo>
                <a:lnTo>
                  <a:pt x="13" y="719"/>
                </a:lnTo>
                <a:lnTo>
                  <a:pt x="13" y="719"/>
                </a:lnTo>
                <a:cubicBezTo>
                  <a:pt x="6" y="719"/>
                  <a:pt x="0" y="725"/>
                  <a:pt x="0" y="732"/>
                </a:cubicBezTo>
                <a:lnTo>
                  <a:pt x="0" y="732"/>
                </a:lnTo>
                <a:cubicBezTo>
                  <a:pt x="0" y="739"/>
                  <a:pt x="6" y="745"/>
                  <a:pt x="13" y="745"/>
                </a:cubicBezTo>
                <a:lnTo>
                  <a:pt x="907" y="745"/>
                </a:lnTo>
                <a:lnTo>
                  <a:pt x="907" y="745"/>
                </a:lnTo>
                <a:cubicBezTo>
                  <a:pt x="915" y="745"/>
                  <a:pt x="921" y="739"/>
                  <a:pt x="921" y="732"/>
                </a:cubicBezTo>
                <a:lnTo>
                  <a:pt x="921" y="732"/>
                </a:lnTo>
                <a:cubicBezTo>
                  <a:pt x="921" y="725"/>
                  <a:pt x="915" y="719"/>
                  <a:pt x="907" y="719"/>
                </a:cubicBez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E85AD6C-E30A-A4E7-7D98-6DDE023D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023" y="1295153"/>
            <a:ext cx="518458" cy="407854"/>
          </a:xfrm>
          <a:custGeom>
            <a:avLst/>
            <a:gdLst>
              <a:gd name="connsiteX0" fmla="*/ 517206 w 1036916"/>
              <a:gd name="connsiteY0" fmla="*/ 345332 h 815708"/>
              <a:gd name="connsiteX1" fmla="*/ 396046 w 1036916"/>
              <a:gd name="connsiteY1" fmla="*/ 465573 h 815708"/>
              <a:gd name="connsiteX2" fmla="*/ 517206 w 1036916"/>
              <a:gd name="connsiteY2" fmla="*/ 589571 h 815708"/>
              <a:gd name="connsiteX3" fmla="*/ 639616 w 1036916"/>
              <a:gd name="connsiteY3" fmla="*/ 469330 h 815708"/>
              <a:gd name="connsiteX4" fmla="*/ 517206 w 1036916"/>
              <a:gd name="connsiteY4" fmla="*/ 345332 h 815708"/>
              <a:gd name="connsiteX5" fmla="*/ 517206 w 1036916"/>
              <a:gd name="connsiteY5" fmla="*/ 241374 h 815708"/>
              <a:gd name="connsiteX6" fmla="*/ 744540 w 1036916"/>
              <a:gd name="connsiteY6" fmla="*/ 468078 h 815708"/>
              <a:gd name="connsiteX7" fmla="*/ 515958 w 1036916"/>
              <a:gd name="connsiteY7" fmla="*/ 694781 h 815708"/>
              <a:gd name="connsiteX8" fmla="*/ 291122 w 1036916"/>
              <a:gd name="connsiteY8" fmla="*/ 465573 h 815708"/>
              <a:gd name="connsiteX9" fmla="*/ 517206 w 1036916"/>
              <a:gd name="connsiteY9" fmla="*/ 241374 h 815708"/>
              <a:gd name="connsiteX10" fmla="*/ 519082 w 1036916"/>
              <a:gd name="connsiteY10" fmla="*/ 180319 h 815708"/>
              <a:gd name="connsiteX11" fmla="*/ 235832 w 1036916"/>
              <a:gd name="connsiteY11" fmla="*/ 455626 h 815708"/>
              <a:gd name="connsiteX12" fmla="*/ 516586 w 1036916"/>
              <a:gd name="connsiteY12" fmla="*/ 747127 h 815708"/>
              <a:gd name="connsiteX13" fmla="*/ 802330 w 1036916"/>
              <a:gd name="connsiteY13" fmla="*/ 469329 h 815708"/>
              <a:gd name="connsiteX14" fmla="*/ 519082 w 1036916"/>
              <a:gd name="connsiteY14" fmla="*/ 180319 h 815708"/>
              <a:gd name="connsiteX15" fmla="*/ 113550 w 1036916"/>
              <a:gd name="connsiteY15" fmla="*/ 180319 h 815708"/>
              <a:gd name="connsiteX16" fmla="*/ 64886 w 1036916"/>
              <a:gd name="connsiteY16" fmla="*/ 227657 h 815708"/>
              <a:gd name="connsiteX17" fmla="*/ 114796 w 1036916"/>
              <a:gd name="connsiteY17" fmla="*/ 278732 h 815708"/>
              <a:gd name="connsiteX18" fmla="*/ 162212 w 1036916"/>
              <a:gd name="connsiteY18" fmla="*/ 230148 h 815708"/>
              <a:gd name="connsiteX19" fmla="*/ 113550 w 1036916"/>
              <a:gd name="connsiteY19" fmla="*/ 180319 h 815708"/>
              <a:gd name="connsiteX20" fmla="*/ 409276 w 1036916"/>
              <a:gd name="connsiteY20" fmla="*/ 63220 h 815708"/>
              <a:gd name="connsiteX21" fmla="*/ 386816 w 1036916"/>
              <a:gd name="connsiteY21" fmla="*/ 88135 h 815708"/>
              <a:gd name="connsiteX22" fmla="*/ 409276 w 1036916"/>
              <a:gd name="connsiteY22" fmla="*/ 114295 h 815708"/>
              <a:gd name="connsiteX23" fmla="*/ 516586 w 1036916"/>
              <a:gd name="connsiteY23" fmla="*/ 113049 h 815708"/>
              <a:gd name="connsiteX24" fmla="*/ 626392 w 1036916"/>
              <a:gd name="connsiteY24" fmla="*/ 114295 h 815708"/>
              <a:gd name="connsiteX25" fmla="*/ 648852 w 1036916"/>
              <a:gd name="connsiteY25" fmla="*/ 88135 h 815708"/>
              <a:gd name="connsiteX26" fmla="*/ 628888 w 1036916"/>
              <a:gd name="connsiteY26" fmla="*/ 63220 h 815708"/>
              <a:gd name="connsiteX27" fmla="*/ 409276 w 1036916"/>
              <a:gd name="connsiteY27" fmla="*/ 63220 h 815708"/>
              <a:gd name="connsiteX28" fmla="*/ 403036 w 1036916"/>
              <a:gd name="connsiteY28" fmla="*/ 934 h 815708"/>
              <a:gd name="connsiteX29" fmla="*/ 633878 w 1036916"/>
              <a:gd name="connsiteY29" fmla="*/ 934 h 815708"/>
              <a:gd name="connsiteX30" fmla="*/ 717480 w 1036916"/>
              <a:gd name="connsiteY30" fmla="*/ 52009 h 815708"/>
              <a:gd name="connsiteX31" fmla="*/ 746180 w 1036916"/>
              <a:gd name="connsiteY31" fmla="*/ 108066 h 815708"/>
              <a:gd name="connsiteX32" fmla="*/ 763648 w 1036916"/>
              <a:gd name="connsiteY32" fmla="*/ 120524 h 815708"/>
              <a:gd name="connsiteX33" fmla="*/ 862224 w 1036916"/>
              <a:gd name="connsiteY33" fmla="*/ 120524 h 815708"/>
              <a:gd name="connsiteX34" fmla="*/ 877198 w 1036916"/>
              <a:gd name="connsiteY34" fmla="*/ 94363 h 815708"/>
              <a:gd name="connsiteX35" fmla="*/ 949570 w 1036916"/>
              <a:gd name="connsiteY35" fmla="*/ 89380 h 815708"/>
              <a:gd name="connsiteX36" fmla="*/ 972030 w 1036916"/>
              <a:gd name="connsiteY36" fmla="*/ 113049 h 815708"/>
              <a:gd name="connsiteX37" fmla="*/ 978270 w 1036916"/>
              <a:gd name="connsiteY37" fmla="*/ 119278 h 815708"/>
              <a:gd name="connsiteX38" fmla="*/ 1036916 w 1036916"/>
              <a:gd name="connsiteY38" fmla="*/ 175336 h 815708"/>
              <a:gd name="connsiteX39" fmla="*/ 1036916 w 1036916"/>
              <a:gd name="connsiteY39" fmla="*/ 754601 h 815708"/>
              <a:gd name="connsiteX40" fmla="*/ 939588 w 1036916"/>
              <a:gd name="connsiteY40" fmla="*/ 815642 h 815708"/>
              <a:gd name="connsiteX41" fmla="*/ 97328 w 1036916"/>
              <a:gd name="connsiteY41" fmla="*/ 815642 h 815708"/>
              <a:gd name="connsiteX42" fmla="*/ 0 w 1036916"/>
              <a:gd name="connsiteY42" fmla="*/ 754601 h 815708"/>
              <a:gd name="connsiteX43" fmla="*/ 0 w 1036916"/>
              <a:gd name="connsiteY43" fmla="*/ 175336 h 815708"/>
              <a:gd name="connsiteX44" fmla="*/ 72372 w 1036916"/>
              <a:gd name="connsiteY44" fmla="*/ 115541 h 815708"/>
              <a:gd name="connsiteX45" fmla="*/ 74868 w 1036916"/>
              <a:gd name="connsiteY45" fmla="*/ 81906 h 815708"/>
              <a:gd name="connsiteX46" fmla="*/ 249558 w 1036916"/>
              <a:gd name="connsiteY46" fmla="*/ 81906 h 815708"/>
              <a:gd name="connsiteX47" fmla="*/ 252054 w 1036916"/>
              <a:gd name="connsiteY47" fmla="*/ 119278 h 815708"/>
              <a:gd name="connsiteX48" fmla="*/ 295726 w 1036916"/>
              <a:gd name="connsiteY48" fmla="*/ 95609 h 815708"/>
              <a:gd name="connsiteX49" fmla="*/ 318186 w 1036916"/>
              <a:gd name="connsiteY49" fmla="*/ 53254 h 815708"/>
              <a:gd name="connsiteX50" fmla="*/ 403036 w 1036916"/>
              <a:gd name="connsiteY50" fmla="*/ 934 h 81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36916" h="815708">
                <a:moveTo>
                  <a:pt x="517206" y="345332"/>
                </a:moveTo>
                <a:cubicBezTo>
                  <a:pt x="451006" y="345332"/>
                  <a:pt x="396046" y="400442"/>
                  <a:pt x="396046" y="465573"/>
                </a:cubicBezTo>
                <a:cubicBezTo>
                  <a:pt x="396046" y="534460"/>
                  <a:pt x="449756" y="589571"/>
                  <a:pt x="517206" y="589571"/>
                </a:cubicBezTo>
                <a:cubicBezTo>
                  <a:pt x="584658" y="589571"/>
                  <a:pt x="639616" y="534460"/>
                  <a:pt x="639616" y="469330"/>
                </a:cubicBezTo>
                <a:cubicBezTo>
                  <a:pt x="639616" y="400442"/>
                  <a:pt x="582160" y="344080"/>
                  <a:pt x="517206" y="345332"/>
                </a:cubicBezTo>
                <a:close/>
                <a:moveTo>
                  <a:pt x="517206" y="241374"/>
                </a:moveTo>
                <a:cubicBezTo>
                  <a:pt x="643364" y="241374"/>
                  <a:pt x="743290" y="341575"/>
                  <a:pt x="744540" y="468078"/>
                </a:cubicBezTo>
                <a:cubicBezTo>
                  <a:pt x="745788" y="592076"/>
                  <a:pt x="640866" y="696034"/>
                  <a:pt x="515958" y="694781"/>
                </a:cubicBezTo>
                <a:cubicBezTo>
                  <a:pt x="392298" y="694781"/>
                  <a:pt x="292372" y="593328"/>
                  <a:pt x="291122" y="465573"/>
                </a:cubicBezTo>
                <a:cubicBezTo>
                  <a:pt x="291122" y="342827"/>
                  <a:pt x="392298" y="241374"/>
                  <a:pt x="517206" y="241374"/>
                </a:cubicBezTo>
                <a:close/>
                <a:moveTo>
                  <a:pt x="519082" y="180319"/>
                </a:moveTo>
                <a:cubicBezTo>
                  <a:pt x="365604" y="180319"/>
                  <a:pt x="235832" y="307384"/>
                  <a:pt x="235832" y="455626"/>
                </a:cubicBezTo>
                <a:cubicBezTo>
                  <a:pt x="234584" y="618816"/>
                  <a:pt x="358116" y="745881"/>
                  <a:pt x="516586" y="747127"/>
                </a:cubicBezTo>
                <a:cubicBezTo>
                  <a:pt x="671312" y="748372"/>
                  <a:pt x="801082" y="622553"/>
                  <a:pt x="802330" y="469329"/>
                </a:cubicBezTo>
                <a:cubicBezTo>
                  <a:pt x="802330" y="309875"/>
                  <a:pt x="676304" y="181565"/>
                  <a:pt x="519082" y="180319"/>
                </a:cubicBezTo>
                <a:close/>
                <a:moveTo>
                  <a:pt x="113550" y="180319"/>
                </a:moveTo>
                <a:cubicBezTo>
                  <a:pt x="88594" y="180319"/>
                  <a:pt x="64886" y="202742"/>
                  <a:pt x="64886" y="227657"/>
                </a:cubicBezTo>
                <a:cubicBezTo>
                  <a:pt x="64886" y="256309"/>
                  <a:pt x="86098" y="278732"/>
                  <a:pt x="114796" y="278732"/>
                </a:cubicBezTo>
                <a:cubicBezTo>
                  <a:pt x="139752" y="278732"/>
                  <a:pt x="160966" y="257554"/>
                  <a:pt x="162212" y="230148"/>
                </a:cubicBezTo>
                <a:cubicBezTo>
                  <a:pt x="162212" y="202742"/>
                  <a:pt x="139752" y="180319"/>
                  <a:pt x="113550" y="180319"/>
                </a:cubicBezTo>
                <a:close/>
                <a:moveTo>
                  <a:pt x="409276" y="63220"/>
                </a:moveTo>
                <a:cubicBezTo>
                  <a:pt x="389312" y="63220"/>
                  <a:pt x="386816" y="73186"/>
                  <a:pt x="386816" y="88135"/>
                </a:cubicBezTo>
                <a:cubicBezTo>
                  <a:pt x="386816" y="103084"/>
                  <a:pt x="389312" y="114295"/>
                  <a:pt x="409276" y="114295"/>
                </a:cubicBezTo>
                <a:cubicBezTo>
                  <a:pt x="445462" y="113049"/>
                  <a:pt x="481648" y="113049"/>
                  <a:pt x="516586" y="113049"/>
                </a:cubicBezTo>
                <a:cubicBezTo>
                  <a:pt x="554020" y="113049"/>
                  <a:pt x="590206" y="113049"/>
                  <a:pt x="626392" y="114295"/>
                </a:cubicBezTo>
                <a:cubicBezTo>
                  <a:pt x="646356" y="114295"/>
                  <a:pt x="650100" y="104329"/>
                  <a:pt x="648852" y="88135"/>
                </a:cubicBezTo>
                <a:cubicBezTo>
                  <a:pt x="648852" y="73186"/>
                  <a:pt x="647604" y="63220"/>
                  <a:pt x="628888" y="63220"/>
                </a:cubicBezTo>
                <a:cubicBezTo>
                  <a:pt x="555268" y="65712"/>
                  <a:pt x="481648" y="65712"/>
                  <a:pt x="409276" y="63220"/>
                </a:cubicBezTo>
                <a:close/>
                <a:moveTo>
                  <a:pt x="403036" y="934"/>
                </a:moveTo>
                <a:cubicBezTo>
                  <a:pt x="479152" y="-312"/>
                  <a:pt x="557764" y="-312"/>
                  <a:pt x="633878" y="934"/>
                </a:cubicBezTo>
                <a:cubicBezTo>
                  <a:pt x="672560" y="934"/>
                  <a:pt x="700012" y="18374"/>
                  <a:pt x="717480" y="52009"/>
                </a:cubicBezTo>
                <a:cubicBezTo>
                  <a:pt x="727462" y="70695"/>
                  <a:pt x="736198" y="90626"/>
                  <a:pt x="746180" y="108066"/>
                </a:cubicBezTo>
                <a:cubicBezTo>
                  <a:pt x="749924" y="114295"/>
                  <a:pt x="757410" y="119278"/>
                  <a:pt x="763648" y="120524"/>
                </a:cubicBezTo>
                <a:cubicBezTo>
                  <a:pt x="797340" y="120524"/>
                  <a:pt x="831030" y="120524"/>
                  <a:pt x="862224" y="120524"/>
                </a:cubicBezTo>
                <a:cubicBezTo>
                  <a:pt x="867216" y="109312"/>
                  <a:pt x="870958" y="95609"/>
                  <a:pt x="877198" y="94363"/>
                </a:cubicBezTo>
                <a:cubicBezTo>
                  <a:pt x="900906" y="90626"/>
                  <a:pt x="925862" y="88135"/>
                  <a:pt x="949570" y="89380"/>
                </a:cubicBezTo>
                <a:cubicBezTo>
                  <a:pt x="957056" y="90626"/>
                  <a:pt x="964544" y="105575"/>
                  <a:pt x="972030" y="113049"/>
                </a:cubicBezTo>
                <a:cubicBezTo>
                  <a:pt x="974526" y="115541"/>
                  <a:pt x="975774" y="119278"/>
                  <a:pt x="978270" y="119278"/>
                </a:cubicBezTo>
                <a:cubicBezTo>
                  <a:pt x="1010712" y="125507"/>
                  <a:pt x="1025686" y="147930"/>
                  <a:pt x="1036916" y="175336"/>
                </a:cubicBezTo>
                <a:lnTo>
                  <a:pt x="1036916" y="754601"/>
                </a:lnTo>
                <a:cubicBezTo>
                  <a:pt x="1019446" y="800693"/>
                  <a:pt x="987004" y="816887"/>
                  <a:pt x="939588" y="815642"/>
                </a:cubicBezTo>
                <a:cubicBezTo>
                  <a:pt x="658834" y="814396"/>
                  <a:pt x="378082" y="814396"/>
                  <a:pt x="97328" y="815642"/>
                </a:cubicBezTo>
                <a:cubicBezTo>
                  <a:pt x="48664" y="815642"/>
                  <a:pt x="16222" y="800693"/>
                  <a:pt x="0" y="754601"/>
                </a:cubicBezTo>
                <a:lnTo>
                  <a:pt x="0" y="175336"/>
                </a:lnTo>
                <a:cubicBezTo>
                  <a:pt x="11230" y="140455"/>
                  <a:pt x="36186" y="119278"/>
                  <a:pt x="72372" y="115541"/>
                </a:cubicBezTo>
                <a:cubicBezTo>
                  <a:pt x="73620" y="103084"/>
                  <a:pt x="74868" y="93118"/>
                  <a:pt x="74868" y="81906"/>
                </a:cubicBezTo>
                <a:lnTo>
                  <a:pt x="249558" y="81906"/>
                </a:lnTo>
                <a:cubicBezTo>
                  <a:pt x="249558" y="95609"/>
                  <a:pt x="250806" y="106821"/>
                  <a:pt x="252054" y="119278"/>
                </a:cubicBezTo>
                <a:cubicBezTo>
                  <a:pt x="284496" y="121769"/>
                  <a:pt x="284496" y="121769"/>
                  <a:pt x="295726" y="95609"/>
                </a:cubicBezTo>
                <a:cubicBezTo>
                  <a:pt x="304462" y="81906"/>
                  <a:pt x="310700" y="68203"/>
                  <a:pt x="318186" y="53254"/>
                </a:cubicBezTo>
                <a:cubicBezTo>
                  <a:pt x="335656" y="18374"/>
                  <a:pt x="363108" y="934"/>
                  <a:pt x="403036" y="934"/>
                </a:cubicBez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" name="Freeform 341">
            <a:extLst>
              <a:ext uri="{FF2B5EF4-FFF2-40B4-BE49-F238E27FC236}">
                <a16:creationId xmlns:a16="http://schemas.microsoft.com/office/drawing/2014/main" id="{B3366A89-2A43-C96C-2514-81AB5060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580" y="1284010"/>
            <a:ext cx="475138" cy="422957"/>
          </a:xfrm>
          <a:custGeom>
            <a:avLst/>
            <a:gdLst>
              <a:gd name="T0" fmla="*/ 402 w 761"/>
              <a:gd name="T1" fmla="*/ 378 h 681"/>
              <a:gd name="T2" fmla="*/ 365 w 761"/>
              <a:gd name="T3" fmla="*/ 453 h 681"/>
              <a:gd name="T4" fmla="*/ 320 w 761"/>
              <a:gd name="T5" fmla="*/ 640 h 681"/>
              <a:gd name="T6" fmla="*/ 267 w 761"/>
              <a:gd name="T7" fmla="*/ 668 h 681"/>
              <a:gd name="T8" fmla="*/ 225 w 761"/>
              <a:gd name="T9" fmla="*/ 610 h 681"/>
              <a:gd name="T10" fmla="*/ 223 w 761"/>
              <a:gd name="T11" fmla="*/ 316 h 681"/>
              <a:gd name="T12" fmla="*/ 185 w 761"/>
              <a:gd name="T13" fmla="*/ 254 h 681"/>
              <a:gd name="T14" fmla="*/ 65 w 761"/>
              <a:gd name="T15" fmla="*/ 188 h 681"/>
              <a:gd name="T16" fmla="*/ 12 w 761"/>
              <a:gd name="T17" fmla="*/ 135 h 681"/>
              <a:gd name="T18" fmla="*/ 8 w 761"/>
              <a:gd name="T19" fmla="*/ 96 h 681"/>
              <a:gd name="T20" fmla="*/ 45 w 761"/>
              <a:gd name="T21" fmla="*/ 79 h 681"/>
              <a:gd name="T22" fmla="*/ 128 w 761"/>
              <a:gd name="T23" fmla="*/ 100 h 681"/>
              <a:gd name="T24" fmla="*/ 256 w 761"/>
              <a:gd name="T25" fmla="*/ 168 h 681"/>
              <a:gd name="T26" fmla="*/ 303 w 761"/>
              <a:gd name="T27" fmla="*/ 169 h 681"/>
              <a:gd name="T28" fmla="*/ 569 w 761"/>
              <a:gd name="T29" fmla="*/ 24 h 681"/>
              <a:gd name="T30" fmla="*/ 607 w 761"/>
              <a:gd name="T31" fmla="*/ 7 h 681"/>
              <a:gd name="T32" fmla="*/ 679 w 761"/>
              <a:gd name="T33" fmla="*/ 39 h 681"/>
              <a:gd name="T34" fmla="*/ 671 w 761"/>
              <a:gd name="T35" fmla="*/ 72 h 681"/>
              <a:gd name="T36" fmla="*/ 570 w 761"/>
              <a:gd name="T37" fmla="*/ 161 h 681"/>
              <a:gd name="T38" fmla="*/ 469 w 761"/>
              <a:gd name="T39" fmla="*/ 261 h 681"/>
              <a:gd name="T40" fmla="*/ 459 w 761"/>
              <a:gd name="T41" fmla="*/ 274 h 681"/>
              <a:gd name="T42" fmla="*/ 621 w 761"/>
              <a:gd name="T43" fmla="*/ 373 h 681"/>
              <a:gd name="T44" fmla="*/ 637 w 761"/>
              <a:gd name="T45" fmla="*/ 371 h 681"/>
              <a:gd name="T46" fmla="*/ 679 w 761"/>
              <a:gd name="T47" fmla="*/ 343 h 681"/>
              <a:gd name="T48" fmla="*/ 720 w 761"/>
              <a:gd name="T49" fmla="*/ 333 h 681"/>
              <a:gd name="T50" fmla="*/ 745 w 761"/>
              <a:gd name="T51" fmla="*/ 384 h 681"/>
              <a:gd name="T52" fmla="*/ 651 w 761"/>
              <a:gd name="T53" fmla="*/ 540 h 681"/>
              <a:gd name="T54" fmla="*/ 634 w 761"/>
              <a:gd name="T55" fmla="*/ 568 h 681"/>
              <a:gd name="T56" fmla="*/ 610 w 761"/>
              <a:gd name="T57" fmla="*/ 576 h 681"/>
              <a:gd name="T58" fmla="*/ 571 w 761"/>
              <a:gd name="T59" fmla="*/ 516 h 681"/>
              <a:gd name="T60" fmla="*/ 573 w 761"/>
              <a:gd name="T61" fmla="*/ 493 h 681"/>
              <a:gd name="T62" fmla="*/ 547 w 761"/>
              <a:gd name="T63" fmla="*/ 44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1" h="681">
                <a:moveTo>
                  <a:pt x="402" y="378"/>
                </a:moveTo>
                <a:lnTo>
                  <a:pt x="402" y="378"/>
                </a:lnTo>
                <a:cubicBezTo>
                  <a:pt x="381" y="399"/>
                  <a:pt x="372" y="425"/>
                  <a:pt x="365" y="453"/>
                </a:cubicBezTo>
                <a:lnTo>
                  <a:pt x="365" y="453"/>
                </a:lnTo>
                <a:cubicBezTo>
                  <a:pt x="350" y="515"/>
                  <a:pt x="335" y="578"/>
                  <a:pt x="320" y="640"/>
                </a:cubicBezTo>
                <a:lnTo>
                  <a:pt x="320" y="640"/>
                </a:lnTo>
                <a:cubicBezTo>
                  <a:pt x="311" y="677"/>
                  <a:pt x="303" y="680"/>
                  <a:pt x="267" y="668"/>
                </a:cubicBezTo>
                <a:lnTo>
                  <a:pt x="267" y="668"/>
                </a:lnTo>
                <a:cubicBezTo>
                  <a:pt x="238" y="658"/>
                  <a:pt x="224" y="642"/>
                  <a:pt x="225" y="610"/>
                </a:cubicBezTo>
                <a:lnTo>
                  <a:pt x="225" y="610"/>
                </a:lnTo>
                <a:cubicBezTo>
                  <a:pt x="225" y="512"/>
                  <a:pt x="222" y="414"/>
                  <a:pt x="223" y="316"/>
                </a:cubicBezTo>
                <a:lnTo>
                  <a:pt x="223" y="316"/>
                </a:lnTo>
                <a:cubicBezTo>
                  <a:pt x="223" y="286"/>
                  <a:pt x="212" y="267"/>
                  <a:pt x="185" y="254"/>
                </a:cubicBezTo>
                <a:lnTo>
                  <a:pt x="185" y="254"/>
                </a:lnTo>
                <a:cubicBezTo>
                  <a:pt x="144" y="234"/>
                  <a:pt x="104" y="213"/>
                  <a:pt x="65" y="188"/>
                </a:cubicBezTo>
                <a:lnTo>
                  <a:pt x="65" y="188"/>
                </a:lnTo>
                <a:cubicBezTo>
                  <a:pt x="45" y="174"/>
                  <a:pt x="28" y="154"/>
                  <a:pt x="12" y="135"/>
                </a:cubicBezTo>
                <a:lnTo>
                  <a:pt x="12" y="135"/>
                </a:lnTo>
                <a:cubicBezTo>
                  <a:pt x="2" y="124"/>
                  <a:pt x="0" y="110"/>
                  <a:pt x="8" y="96"/>
                </a:cubicBezTo>
                <a:lnTo>
                  <a:pt x="8" y="96"/>
                </a:lnTo>
                <a:cubicBezTo>
                  <a:pt x="16" y="82"/>
                  <a:pt x="31" y="76"/>
                  <a:pt x="45" y="79"/>
                </a:cubicBezTo>
                <a:lnTo>
                  <a:pt x="45" y="79"/>
                </a:lnTo>
                <a:cubicBezTo>
                  <a:pt x="73" y="84"/>
                  <a:pt x="103" y="88"/>
                  <a:pt x="128" y="100"/>
                </a:cubicBezTo>
                <a:lnTo>
                  <a:pt x="128" y="100"/>
                </a:lnTo>
                <a:cubicBezTo>
                  <a:pt x="172" y="119"/>
                  <a:pt x="214" y="144"/>
                  <a:pt x="256" y="168"/>
                </a:cubicBezTo>
                <a:lnTo>
                  <a:pt x="256" y="168"/>
                </a:lnTo>
                <a:cubicBezTo>
                  <a:pt x="272" y="178"/>
                  <a:pt x="286" y="178"/>
                  <a:pt x="303" y="169"/>
                </a:cubicBezTo>
                <a:lnTo>
                  <a:pt x="303" y="169"/>
                </a:lnTo>
                <a:cubicBezTo>
                  <a:pt x="391" y="120"/>
                  <a:pt x="480" y="72"/>
                  <a:pt x="569" y="24"/>
                </a:cubicBezTo>
                <a:lnTo>
                  <a:pt x="569" y="24"/>
                </a:lnTo>
                <a:cubicBezTo>
                  <a:pt x="581" y="18"/>
                  <a:pt x="594" y="11"/>
                  <a:pt x="607" y="7"/>
                </a:cubicBezTo>
                <a:lnTo>
                  <a:pt x="607" y="7"/>
                </a:lnTo>
                <a:cubicBezTo>
                  <a:pt x="634" y="0"/>
                  <a:pt x="665" y="14"/>
                  <a:pt x="679" y="39"/>
                </a:cubicBezTo>
                <a:lnTo>
                  <a:pt x="679" y="39"/>
                </a:lnTo>
                <a:cubicBezTo>
                  <a:pt x="689" y="53"/>
                  <a:pt x="681" y="63"/>
                  <a:pt x="671" y="72"/>
                </a:cubicBezTo>
                <a:lnTo>
                  <a:pt x="671" y="72"/>
                </a:lnTo>
                <a:cubicBezTo>
                  <a:pt x="637" y="102"/>
                  <a:pt x="603" y="130"/>
                  <a:pt x="570" y="161"/>
                </a:cubicBezTo>
                <a:lnTo>
                  <a:pt x="570" y="161"/>
                </a:lnTo>
                <a:cubicBezTo>
                  <a:pt x="535" y="193"/>
                  <a:pt x="503" y="228"/>
                  <a:pt x="469" y="261"/>
                </a:cubicBezTo>
                <a:lnTo>
                  <a:pt x="469" y="261"/>
                </a:lnTo>
                <a:cubicBezTo>
                  <a:pt x="466" y="264"/>
                  <a:pt x="463" y="269"/>
                  <a:pt x="459" y="274"/>
                </a:cubicBezTo>
                <a:lnTo>
                  <a:pt x="459" y="274"/>
                </a:lnTo>
                <a:cubicBezTo>
                  <a:pt x="514" y="307"/>
                  <a:pt x="567" y="341"/>
                  <a:pt x="621" y="373"/>
                </a:cubicBezTo>
                <a:lnTo>
                  <a:pt x="621" y="373"/>
                </a:lnTo>
                <a:cubicBezTo>
                  <a:pt x="625" y="375"/>
                  <a:pt x="633" y="374"/>
                  <a:pt x="637" y="371"/>
                </a:cubicBezTo>
                <a:lnTo>
                  <a:pt x="637" y="371"/>
                </a:lnTo>
                <a:cubicBezTo>
                  <a:pt x="651" y="362"/>
                  <a:pt x="664" y="351"/>
                  <a:pt x="679" y="343"/>
                </a:cubicBezTo>
                <a:lnTo>
                  <a:pt x="679" y="343"/>
                </a:lnTo>
                <a:cubicBezTo>
                  <a:pt x="691" y="337"/>
                  <a:pt x="706" y="332"/>
                  <a:pt x="720" y="333"/>
                </a:cubicBezTo>
                <a:lnTo>
                  <a:pt x="720" y="333"/>
                </a:lnTo>
                <a:cubicBezTo>
                  <a:pt x="750" y="336"/>
                  <a:pt x="760" y="358"/>
                  <a:pt x="745" y="384"/>
                </a:cubicBezTo>
                <a:lnTo>
                  <a:pt x="745" y="384"/>
                </a:lnTo>
                <a:cubicBezTo>
                  <a:pt x="714" y="437"/>
                  <a:pt x="682" y="488"/>
                  <a:pt x="651" y="540"/>
                </a:cubicBezTo>
                <a:lnTo>
                  <a:pt x="651" y="540"/>
                </a:lnTo>
                <a:cubicBezTo>
                  <a:pt x="645" y="549"/>
                  <a:pt x="639" y="558"/>
                  <a:pt x="634" y="568"/>
                </a:cubicBezTo>
                <a:lnTo>
                  <a:pt x="634" y="568"/>
                </a:lnTo>
                <a:cubicBezTo>
                  <a:pt x="627" y="577"/>
                  <a:pt x="620" y="579"/>
                  <a:pt x="610" y="576"/>
                </a:cubicBezTo>
                <a:lnTo>
                  <a:pt x="610" y="576"/>
                </a:lnTo>
                <a:cubicBezTo>
                  <a:pt x="574" y="564"/>
                  <a:pt x="567" y="553"/>
                  <a:pt x="571" y="516"/>
                </a:cubicBezTo>
                <a:lnTo>
                  <a:pt x="571" y="516"/>
                </a:lnTo>
                <a:cubicBezTo>
                  <a:pt x="572" y="508"/>
                  <a:pt x="573" y="500"/>
                  <a:pt x="573" y="493"/>
                </a:cubicBezTo>
                <a:lnTo>
                  <a:pt x="573" y="493"/>
                </a:lnTo>
                <a:cubicBezTo>
                  <a:pt x="576" y="462"/>
                  <a:pt x="576" y="462"/>
                  <a:pt x="547" y="448"/>
                </a:cubicBezTo>
                <a:lnTo>
                  <a:pt x="547" y="448"/>
                </a:lnTo>
                <a:cubicBezTo>
                  <a:pt x="499" y="425"/>
                  <a:pt x="451" y="402"/>
                  <a:pt x="402" y="37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" name="Freeform 342">
            <a:extLst>
              <a:ext uri="{FF2B5EF4-FFF2-40B4-BE49-F238E27FC236}">
                <a16:creationId xmlns:a16="http://schemas.microsoft.com/office/drawing/2014/main" id="{2D90B159-5ED9-3951-2155-CC112991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407" y="1218095"/>
            <a:ext cx="631688" cy="488872"/>
          </a:xfrm>
          <a:custGeom>
            <a:avLst/>
            <a:gdLst>
              <a:gd name="T0" fmla="*/ 725 w 1016"/>
              <a:gd name="T1" fmla="*/ 672 h 783"/>
              <a:gd name="T2" fmla="*/ 833 w 1016"/>
              <a:gd name="T3" fmla="*/ 782 h 783"/>
              <a:gd name="T4" fmla="*/ 529 w 1016"/>
              <a:gd name="T5" fmla="*/ 672 h 783"/>
              <a:gd name="T6" fmla="*/ 217 w 1016"/>
              <a:gd name="T7" fmla="*/ 763 h 783"/>
              <a:gd name="T8" fmla="*/ 212 w 1016"/>
              <a:gd name="T9" fmla="*/ 759 h 783"/>
              <a:gd name="T10" fmla="*/ 223 w 1016"/>
              <a:gd name="T11" fmla="*/ 740 h 783"/>
              <a:gd name="T12" fmla="*/ 363 w 1016"/>
              <a:gd name="T13" fmla="*/ 643 h 783"/>
              <a:gd name="T14" fmla="*/ 389 w 1016"/>
              <a:gd name="T15" fmla="*/ 633 h 783"/>
              <a:gd name="T16" fmla="*/ 253 w 1016"/>
              <a:gd name="T17" fmla="*/ 186 h 783"/>
              <a:gd name="T18" fmla="*/ 242 w 1016"/>
              <a:gd name="T19" fmla="*/ 424 h 783"/>
              <a:gd name="T20" fmla="*/ 217 w 1016"/>
              <a:gd name="T21" fmla="*/ 188 h 783"/>
              <a:gd name="T22" fmla="*/ 46 w 1016"/>
              <a:gd name="T23" fmla="*/ 439 h 783"/>
              <a:gd name="T24" fmla="*/ 64 w 1016"/>
              <a:gd name="T25" fmla="*/ 266 h 783"/>
              <a:gd name="T26" fmla="*/ 198 w 1016"/>
              <a:gd name="T27" fmla="*/ 156 h 783"/>
              <a:gd name="T28" fmla="*/ 196 w 1016"/>
              <a:gd name="T29" fmla="*/ 150 h 783"/>
              <a:gd name="T30" fmla="*/ 96 w 1016"/>
              <a:gd name="T31" fmla="*/ 179 h 783"/>
              <a:gd name="T32" fmla="*/ 0 w 1016"/>
              <a:gd name="T33" fmla="*/ 221 h 783"/>
              <a:gd name="T34" fmla="*/ 105 w 1016"/>
              <a:gd name="T35" fmla="*/ 121 h 783"/>
              <a:gd name="T36" fmla="*/ 247 w 1016"/>
              <a:gd name="T37" fmla="*/ 129 h 783"/>
              <a:gd name="T38" fmla="*/ 437 w 1016"/>
              <a:gd name="T39" fmla="*/ 27 h 783"/>
              <a:gd name="T40" fmla="*/ 366 w 1016"/>
              <a:gd name="T41" fmla="*/ 60 h 783"/>
              <a:gd name="T42" fmla="*/ 302 w 1016"/>
              <a:gd name="T43" fmla="*/ 104 h 783"/>
              <a:gd name="T44" fmla="*/ 467 w 1016"/>
              <a:gd name="T45" fmla="*/ 110 h 783"/>
              <a:gd name="T46" fmla="*/ 584 w 1016"/>
              <a:gd name="T47" fmla="*/ 229 h 783"/>
              <a:gd name="T48" fmla="*/ 330 w 1016"/>
              <a:gd name="T49" fmla="*/ 151 h 783"/>
              <a:gd name="T50" fmla="*/ 396 w 1016"/>
              <a:gd name="T51" fmla="*/ 218 h 783"/>
              <a:gd name="T52" fmla="*/ 395 w 1016"/>
              <a:gd name="T53" fmla="*/ 317 h 783"/>
              <a:gd name="T54" fmla="*/ 286 w 1016"/>
              <a:gd name="T55" fmla="*/ 176 h 783"/>
              <a:gd name="T56" fmla="*/ 321 w 1016"/>
              <a:gd name="T57" fmla="*/ 267 h 783"/>
              <a:gd name="T58" fmla="*/ 461 w 1016"/>
              <a:gd name="T59" fmla="*/ 565 h 783"/>
              <a:gd name="T60" fmla="*/ 463 w 1016"/>
              <a:gd name="T61" fmla="*/ 569 h 783"/>
              <a:gd name="T62" fmla="*/ 539 w 1016"/>
              <a:gd name="T63" fmla="*/ 618 h 783"/>
              <a:gd name="T64" fmla="*/ 636 w 1016"/>
              <a:gd name="T65" fmla="*/ 633 h 783"/>
              <a:gd name="T66" fmla="*/ 661 w 1016"/>
              <a:gd name="T67" fmla="*/ 624 h 783"/>
              <a:gd name="T68" fmla="*/ 727 w 1016"/>
              <a:gd name="T69" fmla="*/ 471 h 783"/>
              <a:gd name="T70" fmla="*/ 782 w 1016"/>
              <a:gd name="T71" fmla="*/ 288 h 783"/>
              <a:gd name="T72" fmla="*/ 785 w 1016"/>
              <a:gd name="T73" fmla="*/ 273 h 783"/>
              <a:gd name="T74" fmla="*/ 712 w 1016"/>
              <a:gd name="T75" fmla="*/ 391 h 783"/>
              <a:gd name="T76" fmla="*/ 749 w 1016"/>
              <a:gd name="T77" fmla="*/ 260 h 783"/>
              <a:gd name="T78" fmla="*/ 564 w 1016"/>
              <a:gd name="T79" fmla="*/ 337 h 783"/>
              <a:gd name="T80" fmla="*/ 768 w 1016"/>
              <a:gd name="T81" fmla="*/ 217 h 783"/>
              <a:gd name="T82" fmla="*/ 662 w 1016"/>
              <a:gd name="T83" fmla="*/ 170 h 783"/>
              <a:gd name="T84" fmla="*/ 812 w 1016"/>
              <a:gd name="T85" fmla="*/ 237 h 783"/>
              <a:gd name="T86" fmla="*/ 950 w 1016"/>
              <a:gd name="T87" fmla="*/ 230 h 783"/>
              <a:gd name="T88" fmla="*/ 1015 w 1016"/>
              <a:gd name="T89" fmla="*/ 292 h 783"/>
              <a:gd name="T90" fmla="*/ 857 w 1016"/>
              <a:gd name="T91" fmla="*/ 254 h 783"/>
              <a:gd name="T92" fmla="*/ 996 w 1016"/>
              <a:gd name="T93" fmla="*/ 464 h 783"/>
              <a:gd name="T94" fmla="*/ 930 w 1016"/>
              <a:gd name="T95" fmla="*/ 369 h 783"/>
              <a:gd name="T96" fmla="*/ 853 w 1016"/>
              <a:gd name="T97" fmla="*/ 287 h 783"/>
              <a:gd name="T98" fmla="*/ 876 w 1016"/>
              <a:gd name="T99" fmla="*/ 378 h 783"/>
              <a:gd name="T100" fmla="*/ 840 w 1016"/>
              <a:gd name="T101" fmla="*/ 469 h 783"/>
              <a:gd name="T102" fmla="*/ 813 w 1016"/>
              <a:gd name="T103" fmla="*/ 283 h 783"/>
              <a:gd name="T104" fmla="*/ 725 w 1016"/>
              <a:gd name="T105" fmla="*/ 67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6" h="783">
                <a:moveTo>
                  <a:pt x="725" y="672"/>
                </a:moveTo>
                <a:lnTo>
                  <a:pt x="725" y="672"/>
                </a:lnTo>
                <a:cubicBezTo>
                  <a:pt x="770" y="701"/>
                  <a:pt x="809" y="734"/>
                  <a:pt x="833" y="782"/>
                </a:cubicBezTo>
                <a:lnTo>
                  <a:pt x="833" y="782"/>
                </a:lnTo>
                <a:cubicBezTo>
                  <a:pt x="747" y="704"/>
                  <a:pt x="642" y="675"/>
                  <a:pt x="529" y="672"/>
                </a:cubicBezTo>
                <a:lnTo>
                  <a:pt x="529" y="672"/>
                </a:lnTo>
                <a:cubicBezTo>
                  <a:pt x="416" y="669"/>
                  <a:pt x="310" y="694"/>
                  <a:pt x="217" y="763"/>
                </a:cubicBezTo>
                <a:lnTo>
                  <a:pt x="217" y="763"/>
                </a:lnTo>
                <a:cubicBezTo>
                  <a:pt x="215" y="762"/>
                  <a:pt x="214" y="761"/>
                  <a:pt x="212" y="759"/>
                </a:cubicBezTo>
                <a:lnTo>
                  <a:pt x="212" y="759"/>
                </a:lnTo>
                <a:cubicBezTo>
                  <a:pt x="215" y="753"/>
                  <a:pt x="218" y="745"/>
                  <a:pt x="223" y="740"/>
                </a:cubicBezTo>
                <a:lnTo>
                  <a:pt x="223" y="740"/>
                </a:lnTo>
                <a:cubicBezTo>
                  <a:pt x="261" y="695"/>
                  <a:pt x="309" y="663"/>
                  <a:pt x="363" y="643"/>
                </a:cubicBezTo>
                <a:lnTo>
                  <a:pt x="363" y="643"/>
                </a:lnTo>
                <a:cubicBezTo>
                  <a:pt x="371" y="640"/>
                  <a:pt x="379" y="637"/>
                  <a:pt x="389" y="633"/>
                </a:cubicBezTo>
                <a:lnTo>
                  <a:pt x="389" y="633"/>
                </a:lnTo>
                <a:cubicBezTo>
                  <a:pt x="321" y="492"/>
                  <a:pt x="283" y="343"/>
                  <a:pt x="253" y="186"/>
                </a:cubicBezTo>
                <a:lnTo>
                  <a:pt x="253" y="186"/>
                </a:lnTo>
                <a:cubicBezTo>
                  <a:pt x="231" y="268"/>
                  <a:pt x="228" y="345"/>
                  <a:pt x="242" y="424"/>
                </a:cubicBezTo>
                <a:lnTo>
                  <a:pt x="242" y="424"/>
                </a:lnTo>
                <a:cubicBezTo>
                  <a:pt x="179" y="385"/>
                  <a:pt x="168" y="286"/>
                  <a:pt x="217" y="188"/>
                </a:cubicBezTo>
                <a:lnTo>
                  <a:pt x="217" y="188"/>
                </a:lnTo>
                <a:cubicBezTo>
                  <a:pt x="140" y="261"/>
                  <a:pt x="85" y="344"/>
                  <a:pt x="46" y="439"/>
                </a:cubicBezTo>
                <a:lnTo>
                  <a:pt x="46" y="439"/>
                </a:lnTo>
                <a:cubicBezTo>
                  <a:pt x="27" y="396"/>
                  <a:pt x="35" y="315"/>
                  <a:pt x="64" y="266"/>
                </a:cubicBezTo>
                <a:lnTo>
                  <a:pt x="64" y="266"/>
                </a:lnTo>
                <a:cubicBezTo>
                  <a:pt x="94" y="213"/>
                  <a:pt x="143" y="180"/>
                  <a:pt x="198" y="156"/>
                </a:cubicBezTo>
                <a:lnTo>
                  <a:pt x="198" y="156"/>
                </a:lnTo>
                <a:cubicBezTo>
                  <a:pt x="197" y="154"/>
                  <a:pt x="196" y="152"/>
                  <a:pt x="196" y="150"/>
                </a:cubicBezTo>
                <a:lnTo>
                  <a:pt x="196" y="150"/>
                </a:lnTo>
                <a:cubicBezTo>
                  <a:pt x="162" y="160"/>
                  <a:pt x="128" y="167"/>
                  <a:pt x="96" y="179"/>
                </a:cubicBezTo>
                <a:lnTo>
                  <a:pt x="96" y="179"/>
                </a:lnTo>
                <a:cubicBezTo>
                  <a:pt x="64" y="191"/>
                  <a:pt x="34" y="207"/>
                  <a:pt x="0" y="221"/>
                </a:cubicBezTo>
                <a:lnTo>
                  <a:pt x="0" y="221"/>
                </a:lnTo>
                <a:cubicBezTo>
                  <a:pt x="23" y="173"/>
                  <a:pt x="56" y="139"/>
                  <a:pt x="105" y="121"/>
                </a:cubicBezTo>
                <a:lnTo>
                  <a:pt x="105" y="121"/>
                </a:lnTo>
                <a:cubicBezTo>
                  <a:pt x="153" y="105"/>
                  <a:pt x="201" y="115"/>
                  <a:pt x="247" y="129"/>
                </a:cubicBezTo>
                <a:lnTo>
                  <a:pt x="247" y="129"/>
                </a:lnTo>
                <a:cubicBezTo>
                  <a:pt x="310" y="29"/>
                  <a:pt x="362" y="0"/>
                  <a:pt x="437" y="27"/>
                </a:cubicBezTo>
                <a:lnTo>
                  <a:pt x="437" y="27"/>
                </a:lnTo>
                <a:cubicBezTo>
                  <a:pt x="413" y="38"/>
                  <a:pt x="389" y="47"/>
                  <a:pt x="366" y="60"/>
                </a:cubicBezTo>
                <a:lnTo>
                  <a:pt x="366" y="60"/>
                </a:lnTo>
                <a:cubicBezTo>
                  <a:pt x="343" y="72"/>
                  <a:pt x="322" y="87"/>
                  <a:pt x="302" y="104"/>
                </a:cubicBezTo>
                <a:lnTo>
                  <a:pt x="302" y="104"/>
                </a:lnTo>
                <a:cubicBezTo>
                  <a:pt x="358" y="87"/>
                  <a:pt x="413" y="85"/>
                  <a:pt x="467" y="110"/>
                </a:cubicBezTo>
                <a:lnTo>
                  <a:pt x="467" y="110"/>
                </a:lnTo>
                <a:cubicBezTo>
                  <a:pt x="519" y="136"/>
                  <a:pt x="557" y="177"/>
                  <a:pt x="584" y="229"/>
                </a:cubicBezTo>
                <a:lnTo>
                  <a:pt x="584" y="229"/>
                </a:lnTo>
                <a:cubicBezTo>
                  <a:pt x="504" y="188"/>
                  <a:pt x="421" y="158"/>
                  <a:pt x="330" y="151"/>
                </a:cubicBezTo>
                <a:lnTo>
                  <a:pt x="330" y="151"/>
                </a:lnTo>
                <a:cubicBezTo>
                  <a:pt x="359" y="167"/>
                  <a:pt x="385" y="184"/>
                  <a:pt x="396" y="218"/>
                </a:cubicBezTo>
                <a:lnTo>
                  <a:pt x="396" y="218"/>
                </a:lnTo>
                <a:cubicBezTo>
                  <a:pt x="406" y="249"/>
                  <a:pt x="404" y="281"/>
                  <a:pt x="395" y="317"/>
                </a:cubicBezTo>
                <a:lnTo>
                  <a:pt x="395" y="317"/>
                </a:lnTo>
                <a:cubicBezTo>
                  <a:pt x="370" y="258"/>
                  <a:pt x="338" y="210"/>
                  <a:pt x="286" y="176"/>
                </a:cubicBezTo>
                <a:lnTo>
                  <a:pt x="286" y="176"/>
                </a:lnTo>
                <a:cubicBezTo>
                  <a:pt x="298" y="207"/>
                  <a:pt x="309" y="237"/>
                  <a:pt x="321" y="267"/>
                </a:cubicBezTo>
                <a:lnTo>
                  <a:pt x="321" y="267"/>
                </a:lnTo>
                <a:cubicBezTo>
                  <a:pt x="362" y="369"/>
                  <a:pt x="403" y="471"/>
                  <a:pt x="461" y="565"/>
                </a:cubicBezTo>
                <a:lnTo>
                  <a:pt x="461" y="565"/>
                </a:lnTo>
                <a:cubicBezTo>
                  <a:pt x="461" y="566"/>
                  <a:pt x="462" y="568"/>
                  <a:pt x="463" y="569"/>
                </a:cubicBezTo>
                <a:lnTo>
                  <a:pt x="463" y="569"/>
                </a:lnTo>
                <a:cubicBezTo>
                  <a:pt x="480" y="597"/>
                  <a:pt x="497" y="621"/>
                  <a:pt x="539" y="618"/>
                </a:cubicBezTo>
                <a:lnTo>
                  <a:pt x="539" y="618"/>
                </a:lnTo>
                <a:cubicBezTo>
                  <a:pt x="571" y="616"/>
                  <a:pt x="604" y="627"/>
                  <a:pt x="636" y="633"/>
                </a:cubicBezTo>
                <a:lnTo>
                  <a:pt x="636" y="633"/>
                </a:lnTo>
                <a:cubicBezTo>
                  <a:pt x="648" y="636"/>
                  <a:pt x="656" y="635"/>
                  <a:pt x="661" y="624"/>
                </a:cubicBezTo>
                <a:lnTo>
                  <a:pt x="661" y="624"/>
                </a:lnTo>
                <a:cubicBezTo>
                  <a:pt x="683" y="573"/>
                  <a:pt x="708" y="523"/>
                  <a:pt x="727" y="471"/>
                </a:cubicBezTo>
                <a:lnTo>
                  <a:pt x="727" y="471"/>
                </a:lnTo>
                <a:cubicBezTo>
                  <a:pt x="749" y="412"/>
                  <a:pt x="765" y="349"/>
                  <a:pt x="782" y="288"/>
                </a:cubicBezTo>
                <a:lnTo>
                  <a:pt x="782" y="288"/>
                </a:lnTo>
                <a:cubicBezTo>
                  <a:pt x="784" y="284"/>
                  <a:pt x="784" y="281"/>
                  <a:pt x="785" y="273"/>
                </a:cubicBezTo>
                <a:lnTo>
                  <a:pt x="785" y="273"/>
                </a:lnTo>
                <a:cubicBezTo>
                  <a:pt x="747" y="306"/>
                  <a:pt x="727" y="347"/>
                  <a:pt x="712" y="391"/>
                </a:cubicBezTo>
                <a:lnTo>
                  <a:pt x="712" y="391"/>
                </a:lnTo>
                <a:cubicBezTo>
                  <a:pt x="688" y="342"/>
                  <a:pt x="698" y="303"/>
                  <a:pt x="749" y="260"/>
                </a:cubicBezTo>
                <a:lnTo>
                  <a:pt x="749" y="260"/>
                </a:lnTo>
                <a:cubicBezTo>
                  <a:pt x="680" y="273"/>
                  <a:pt x="621" y="300"/>
                  <a:pt x="564" y="337"/>
                </a:cubicBezTo>
                <a:lnTo>
                  <a:pt x="564" y="337"/>
                </a:lnTo>
                <a:cubicBezTo>
                  <a:pt x="560" y="269"/>
                  <a:pt x="669" y="208"/>
                  <a:pt x="765" y="221"/>
                </a:cubicBezTo>
                <a:lnTo>
                  <a:pt x="768" y="217"/>
                </a:lnTo>
                <a:lnTo>
                  <a:pt x="768" y="217"/>
                </a:lnTo>
                <a:cubicBezTo>
                  <a:pt x="732" y="200"/>
                  <a:pt x="696" y="184"/>
                  <a:pt x="662" y="170"/>
                </a:cubicBezTo>
                <a:lnTo>
                  <a:pt x="662" y="170"/>
                </a:lnTo>
                <a:cubicBezTo>
                  <a:pt x="707" y="142"/>
                  <a:pt x="766" y="166"/>
                  <a:pt x="812" y="237"/>
                </a:cubicBezTo>
                <a:lnTo>
                  <a:pt x="812" y="237"/>
                </a:lnTo>
                <a:cubicBezTo>
                  <a:pt x="856" y="219"/>
                  <a:pt x="903" y="207"/>
                  <a:pt x="950" y="230"/>
                </a:cubicBezTo>
                <a:lnTo>
                  <a:pt x="950" y="230"/>
                </a:lnTo>
                <a:cubicBezTo>
                  <a:pt x="977" y="243"/>
                  <a:pt x="996" y="263"/>
                  <a:pt x="1015" y="292"/>
                </a:cubicBezTo>
                <a:lnTo>
                  <a:pt x="1015" y="292"/>
                </a:lnTo>
                <a:cubicBezTo>
                  <a:pt x="962" y="270"/>
                  <a:pt x="912" y="254"/>
                  <a:pt x="857" y="254"/>
                </a:cubicBezTo>
                <a:lnTo>
                  <a:pt x="857" y="254"/>
                </a:lnTo>
                <a:cubicBezTo>
                  <a:pt x="954" y="289"/>
                  <a:pt x="1007" y="354"/>
                  <a:pt x="996" y="464"/>
                </a:cubicBezTo>
                <a:lnTo>
                  <a:pt x="996" y="464"/>
                </a:lnTo>
                <a:cubicBezTo>
                  <a:pt x="973" y="430"/>
                  <a:pt x="954" y="398"/>
                  <a:pt x="930" y="369"/>
                </a:cubicBezTo>
                <a:lnTo>
                  <a:pt x="930" y="369"/>
                </a:lnTo>
                <a:cubicBezTo>
                  <a:pt x="907" y="339"/>
                  <a:pt x="879" y="314"/>
                  <a:pt x="853" y="287"/>
                </a:cubicBezTo>
                <a:lnTo>
                  <a:pt x="853" y="287"/>
                </a:lnTo>
                <a:cubicBezTo>
                  <a:pt x="862" y="318"/>
                  <a:pt x="873" y="348"/>
                  <a:pt x="876" y="378"/>
                </a:cubicBezTo>
                <a:lnTo>
                  <a:pt x="876" y="378"/>
                </a:lnTo>
                <a:cubicBezTo>
                  <a:pt x="878" y="410"/>
                  <a:pt x="864" y="438"/>
                  <a:pt x="840" y="469"/>
                </a:cubicBezTo>
                <a:lnTo>
                  <a:pt x="840" y="469"/>
                </a:lnTo>
                <a:cubicBezTo>
                  <a:pt x="841" y="403"/>
                  <a:pt x="837" y="345"/>
                  <a:pt x="813" y="283"/>
                </a:cubicBezTo>
                <a:lnTo>
                  <a:pt x="813" y="283"/>
                </a:lnTo>
                <a:cubicBezTo>
                  <a:pt x="798" y="419"/>
                  <a:pt x="781" y="548"/>
                  <a:pt x="725" y="672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" name="Freeform 343">
            <a:extLst>
              <a:ext uri="{FF2B5EF4-FFF2-40B4-BE49-F238E27FC236}">
                <a16:creationId xmlns:a16="http://schemas.microsoft.com/office/drawing/2014/main" id="{A657AAF7-30A9-B039-28C0-7018DC98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479" y="1207109"/>
            <a:ext cx="439435" cy="497110"/>
          </a:xfrm>
          <a:custGeom>
            <a:avLst/>
            <a:gdLst>
              <a:gd name="T0" fmla="*/ 646 w 706"/>
              <a:gd name="T1" fmla="*/ 589 h 797"/>
              <a:gd name="T2" fmla="*/ 58 w 706"/>
              <a:gd name="T3" fmla="*/ 589 h 797"/>
              <a:gd name="T4" fmla="*/ 58 w 706"/>
              <a:gd name="T5" fmla="*/ 52 h 797"/>
              <a:gd name="T6" fmla="*/ 646 w 706"/>
              <a:gd name="T7" fmla="*/ 52 h 797"/>
              <a:gd name="T8" fmla="*/ 646 w 706"/>
              <a:gd name="T9" fmla="*/ 589 h 797"/>
              <a:gd name="T10" fmla="*/ 0 w 706"/>
              <a:gd name="T11" fmla="*/ 796 h 797"/>
              <a:gd name="T12" fmla="*/ 705 w 706"/>
              <a:gd name="T13" fmla="*/ 796 h 797"/>
              <a:gd name="T14" fmla="*/ 705 w 706"/>
              <a:gd name="T15" fmla="*/ 0 h 797"/>
              <a:gd name="T16" fmla="*/ 0 w 706"/>
              <a:gd name="T17" fmla="*/ 0 h 797"/>
              <a:gd name="T18" fmla="*/ 0 w 706"/>
              <a:gd name="T19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97">
                <a:moveTo>
                  <a:pt x="646" y="589"/>
                </a:moveTo>
                <a:lnTo>
                  <a:pt x="58" y="589"/>
                </a:lnTo>
                <a:lnTo>
                  <a:pt x="58" y="52"/>
                </a:lnTo>
                <a:lnTo>
                  <a:pt x="646" y="52"/>
                </a:lnTo>
                <a:lnTo>
                  <a:pt x="646" y="589"/>
                </a:lnTo>
                <a:close/>
                <a:moveTo>
                  <a:pt x="0" y="796"/>
                </a:moveTo>
                <a:lnTo>
                  <a:pt x="705" y="796"/>
                </a:lnTo>
                <a:lnTo>
                  <a:pt x="705" y="0"/>
                </a:lnTo>
                <a:lnTo>
                  <a:pt x="0" y="0"/>
                </a:lnTo>
                <a:lnTo>
                  <a:pt x="0" y="796"/>
                </a:ln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916C-5120-F231-5348-8759BB043AB6}"/>
              </a:ext>
            </a:extLst>
          </p:cNvPr>
          <p:cNvSpPr txBox="1"/>
          <p:nvPr/>
        </p:nvSpPr>
        <p:spPr>
          <a:xfrm>
            <a:off x="6341334" y="700146"/>
            <a:ext cx="4811771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17" name="Freeform 297">
            <a:extLst>
              <a:ext uri="{FF2B5EF4-FFF2-40B4-BE49-F238E27FC236}">
                <a16:creationId xmlns:a16="http://schemas.microsoft.com/office/drawing/2014/main" id="{79EB4DC5-D542-0E81-8ACA-0F9888E4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38" y="5425683"/>
            <a:ext cx="60423" cy="60423"/>
          </a:xfrm>
          <a:custGeom>
            <a:avLst/>
            <a:gdLst>
              <a:gd name="T0" fmla="*/ 96 w 97"/>
              <a:gd name="T1" fmla="*/ 47 h 97"/>
              <a:gd name="T2" fmla="*/ 96 w 97"/>
              <a:gd name="T3" fmla="*/ 47 h 97"/>
              <a:gd name="T4" fmla="*/ 48 w 97"/>
              <a:gd name="T5" fmla="*/ 96 h 97"/>
              <a:gd name="T6" fmla="*/ 48 w 97"/>
              <a:gd name="T7" fmla="*/ 96 h 97"/>
              <a:gd name="T8" fmla="*/ 0 w 97"/>
              <a:gd name="T9" fmla="*/ 47 h 97"/>
              <a:gd name="T10" fmla="*/ 0 w 97"/>
              <a:gd name="T11" fmla="*/ 47 h 97"/>
              <a:gd name="T12" fmla="*/ 48 w 97"/>
              <a:gd name="T13" fmla="*/ 0 h 97"/>
              <a:gd name="T14" fmla="*/ 48 w 97"/>
              <a:gd name="T15" fmla="*/ 0 h 97"/>
              <a:gd name="T16" fmla="*/ 96 w 97"/>
              <a:gd name="T1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96" y="47"/>
                </a:moveTo>
                <a:lnTo>
                  <a:pt x="96" y="47"/>
                </a:lnTo>
                <a:cubicBezTo>
                  <a:pt x="96" y="74"/>
                  <a:pt x="74" y="96"/>
                  <a:pt x="48" y="96"/>
                </a:cubicBezTo>
                <a:lnTo>
                  <a:pt x="48" y="96"/>
                </a:lnTo>
                <a:cubicBezTo>
                  <a:pt x="22" y="96"/>
                  <a:pt x="0" y="74"/>
                  <a:pt x="0" y="47"/>
                </a:cubicBezTo>
                <a:lnTo>
                  <a:pt x="0" y="47"/>
                </a:lnTo>
                <a:cubicBezTo>
                  <a:pt x="0" y="21"/>
                  <a:pt x="22" y="0"/>
                  <a:pt x="48" y="0"/>
                </a:cubicBezTo>
                <a:lnTo>
                  <a:pt x="48" y="0"/>
                </a:lnTo>
                <a:cubicBezTo>
                  <a:pt x="74" y="0"/>
                  <a:pt x="96" y="21"/>
                  <a:pt x="96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8" name="Freeform 306">
            <a:extLst>
              <a:ext uri="{FF2B5EF4-FFF2-40B4-BE49-F238E27FC236}">
                <a16:creationId xmlns:a16="http://schemas.microsoft.com/office/drawing/2014/main" id="{D4FAF298-C225-06C8-06A8-00D77FA2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38" y="5672866"/>
            <a:ext cx="60423" cy="60423"/>
          </a:xfrm>
          <a:custGeom>
            <a:avLst/>
            <a:gdLst>
              <a:gd name="T0" fmla="*/ 96 w 97"/>
              <a:gd name="T1" fmla="*/ 48 h 96"/>
              <a:gd name="T2" fmla="*/ 96 w 97"/>
              <a:gd name="T3" fmla="*/ 48 h 96"/>
              <a:gd name="T4" fmla="*/ 48 w 97"/>
              <a:gd name="T5" fmla="*/ 95 h 96"/>
              <a:gd name="T6" fmla="*/ 48 w 97"/>
              <a:gd name="T7" fmla="*/ 95 h 96"/>
              <a:gd name="T8" fmla="*/ 0 w 97"/>
              <a:gd name="T9" fmla="*/ 48 h 96"/>
              <a:gd name="T10" fmla="*/ 0 w 97"/>
              <a:gd name="T11" fmla="*/ 48 h 96"/>
              <a:gd name="T12" fmla="*/ 48 w 97"/>
              <a:gd name="T13" fmla="*/ 0 h 96"/>
              <a:gd name="T14" fmla="*/ 48 w 97"/>
              <a:gd name="T15" fmla="*/ 0 h 96"/>
              <a:gd name="T16" fmla="*/ 96 w 97"/>
              <a:gd name="T17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6">
                <a:moveTo>
                  <a:pt x="96" y="48"/>
                </a:moveTo>
                <a:lnTo>
                  <a:pt x="96" y="48"/>
                </a:lnTo>
                <a:cubicBezTo>
                  <a:pt x="96" y="74"/>
                  <a:pt x="74" y="95"/>
                  <a:pt x="48" y="95"/>
                </a:cubicBezTo>
                <a:lnTo>
                  <a:pt x="48" y="95"/>
                </a:lnTo>
                <a:cubicBezTo>
                  <a:pt x="22" y="95"/>
                  <a:pt x="0" y="74"/>
                  <a:pt x="0" y="48"/>
                </a:cubicBezTo>
                <a:lnTo>
                  <a:pt x="0" y="48"/>
                </a:lnTo>
                <a:cubicBezTo>
                  <a:pt x="0" y="21"/>
                  <a:pt x="22" y="0"/>
                  <a:pt x="48" y="0"/>
                </a:cubicBezTo>
                <a:lnTo>
                  <a:pt x="48" y="0"/>
                </a:lnTo>
                <a:cubicBezTo>
                  <a:pt x="74" y="0"/>
                  <a:pt x="96" y="21"/>
                  <a:pt x="96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Freeform 317">
            <a:extLst>
              <a:ext uri="{FF2B5EF4-FFF2-40B4-BE49-F238E27FC236}">
                <a16:creationId xmlns:a16="http://schemas.microsoft.com/office/drawing/2014/main" id="{EC43A1F7-0D82-9244-D266-F840DD72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38" y="5917301"/>
            <a:ext cx="60423" cy="60423"/>
          </a:xfrm>
          <a:custGeom>
            <a:avLst/>
            <a:gdLst>
              <a:gd name="T0" fmla="*/ 96 w 97"/>
              <a:gd name="T1" fmla="*/ 49 h 97"/>
              <a:gd name="T2" fmla="*/ 96 w 97"/>
              <a:gd name="T3" fmla="*/ 49 h 97"/>
              <a:gd name="T4" fmla="*/ 48 w 97"/>
              <a:gd name="T5" fmla="*/ 96 h 97"/>
              <a:gd name="T6" fmla="*/ 48 w 97"/>
              <a:gd name="T7" fmla="*/ 96 h 97"/>
              <a:gd name="T8" fmla="*/ 0 w 97"/>
              <a:gd name="T9" fmla="*/ 49 h 97"/>
              <a:gd name="T10" fmla="*/ 0 w 97"/>
              <a:gd name="T11" fmla="*/ 49 h 97"/>
              <a:gd name="T12" fmla="*/ 48 w 97"/>
              <a:gd name="T13" fmla="*/ 0 h 97"/>
              <a:gd name="T14" fmla="*/ 48 w 97"/>
              <a:gd name="T15" fmla="*/ 0 h 97"/>
              <a:gd name="T16" fmla="*/ 96 w 97"/>
              <a:gd name="T17" fmla="*/ 4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96" y="49"/>
                </a:moveTo>
                <a:lnTo>
                  <a:pt x="96" y="49"/>
                </a:lnTo>
                <a:cubicBezTo>
                  <a:pt x="96" y="75"/>
                  <a:pt x="74" y="96"/>
                  <a:pt x="48" y="96"/>
                </a:cubicBezTo>
                <a:lnTo>
                  <a:pt x="48" y="96"/>
                </a:lnTo>
                <a:cubicBezTo>
                  <a:pt x="22" y="96"/>
                  <a:pt x="0" y="75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8" y="0"/>
                </a:cubicBezTo>
                <a:lnTo>
                  <a:pt x="48" y="0"/>
                </a:lnTo>
                <a:cubicBezTo>
                  <a:pt x="74" y="0"/>
                  <a:pt x="96" y="22"/>
                  <a:pt x="96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0" name="Freeform 329">
            <a:extLst>
              <a:ext uri="{FF2B5EF4-FFF2-40B4-BE49-F238E27FC236}">
                <a16:creationId xmlns:a16="http://schemas.microsoft.com/office/drawing/2014/main" id="{464C4FE1-69F7-F5C6-835F-BAC6DED2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38" y="6164483"/>
            <a:ext cx="60423" cy="60423"/>
          </a:xfrm>
          <a:custGeom>
            <a:avLst/>
            <a:gdLst>
              <a:gd name="T0" fmla="*/ 96 w 97"/>
              <a:gd name="T1" fmla="*/ 48 h 97"/>
              <a:gd name="T2" fmla="*/ 96 w 97"/>
              <a:gd name="T3" fmla="*/ 48 h 97"/>
              <a:gd name="T4" fmla="*/ 48 w 97"/>
              <a:gd name="T5" fmla="*/ 96 h 97"/>
              <a:gd name="T6" fmla="*/ 48 w 97"/>
              <a:gd name="T7" fmla="*/ 96 h 97"/>
              <a:gd name="T8" fmla="*/ 0 w 97"/>
              <a:gd name="T9" fmla="*/ 48 h 97"/>
              <a:gd name="T10" fmla="*/ 0 w 97"/>
              <a:gd name="T11" fmla="*/ 48 h 97"/>
              <a:gd name="T12" fmla="*/ 48 w 97"/>
              <a:gd name="T13" fmla="*/ 0 h 97"/>
              <a:gd name="T14" fmla="*/ 48 w 97"/>
              <a:gd name="T15" fmla="*/ 0 h 97"/>
              <a:gd name="T16" fmla="*/ 96 w 97"/>
              <a:gd name="T17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96" y="48"/>
                </a:moveTo>
                <a:lnTo>
                  <a:pt x="96" y="48"/>
                </a:lnTo>
                <a:cubicBezTo>
                  <a:pt x="96" y="75"/>
                  <a:pt x="74" y="96"/>
                  <a:pt x="48" y="96"/>
                </a:cubicBezTo>
                <a:lnTo>
                  <a:pt x="48" y="96"/>
                </a:lnTo>
                <a:cubicBezTo>
                  <a:pt x="22" y="96"/>
                  <a:pt x="0" y="75"/>
                  <a:pt x="0" y="48"/>
                </a:cubicBezTo>
                <a:lnTo>
                  <a:pt x="0" y="48"/>
                </a:lnTo>
                <a:cubicBezTo>
                  <a:pt x="0" y="22"/>
                  <a:pt x="22" y="0"/>
                  <a:pt x="48" y="0"/>
                </a:cubicBezTo>
                <a:lnTo>
                  <a:pt x="48" y="0"/>
                </a:lnTo>
                <a:cubicBezTo>
                  <a:pt x="74" y="0"/>
                  <a:pt x="96" y="22"/>
                  <a:pt x="96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E45D6-07AE-7C9C-04B9-F2DD435BB3F4}"/>
              </a:ext>
            </a:extLst>
          </p:cNvPr>
          <p:cNvSpPr txBox="1"/>
          <p:nvPr/>
        </p:nvSpPr>
        <p:spPr>
          <a:xfrm>
            <a:off x="6341334" y="2580074"/>
            <a:ext cx="28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3AD03-8329-A7C3-EDEF-ECFF90C5C0A8}"/>
              </a:ext>
            </a:extLst>
          </p:cNvPr>
          <p:cNvSpPr txBox="1"/>
          <p:nvPr/>
        </p:nvSpPr>
        <p:spPr>
          <a:xfrm>
            <a:off x="6341334" y="2228471"/>
            <a:ext cx="28026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C817A0-22C2-05A7-9275-D7F7C91DFF2A}"/>
              </a:ext>
            </a:extLst>
          </p:cNvPr>
          <p:cNvSpPr txBox="1"/>
          <p:nvPr/>
        </p:nvSpPr>
        <p:spPr>
          <a:xfrm>
            <a:off x="6341334" y="3919360"/>
            <a:ext cx="28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253A8-EF3C-C12E-5E43-6C346741B51D}"/>
              </a:ext>
            </a:extLst>
          </p:cNvPr>
          <p:cNvSpPr txBox="1"/>
          <p:nvPr/>
        </p:nvSpPr>
        <p:spPr>
          <a:xfrm>
            <a:off x="6341334" y="3567757"/>
            <a:ext cx="28026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0B973-230B-7BB2-999B-8B6A09609EA3}"/>
              </a:ext>
            </a:extLst>
          </p:cNvPr>
          <p:cNvSpPr txBox="1"/>
          <p:nvPr/>
        </p:nvSpPr>
        <p:spPr>
          <a:xfrm>
            <a:off x="6341334" y="4903967"/>
            <a:ext cx="28026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Wants and Needs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C13A4-1B59-88DE-7A2F-F3B322E8C1CF}"/>
              </a:ext>
            </a:extLst>
          </p:cNvPr>
          <p:cNvSpPr txBox="1"/>
          <p:nvPr/>
        </p:nvSpPr>
        <p:spPr>
          <a:xfrm>
            <a:off x="6341334" y="5321845"/>
            <a:ext cx="25681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9FFCA-A6F2-9EDE-DD75-CF459E33C87C}"/>
              </a:ext>
            </a:extLst>
          </p:cNvPr>
          <p:cNvSpPr txBox="1"/>
          <p:nvPr/>
        </p:nvSpPr>
        <p:spPr>
          <a:xfrm>
            <a:off x="6341334" y="5571026"/>
            <a:ext cx="25681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Internet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D8CB6D-85FF-C13D-F5C2-F273F9482709}"/>
              </a:ext>
            </a:extLst>
          </p:cNvPr>
          <p:cNvSpPr txBox="1"/>
          <p:nvPr/>
        </p:nvSpPr>
        <p:spPr>
          <a:xfrm>
            <a:off x="6341334" y="5820207"/>
            <a:ext cx="25681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Networking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320CBD6-EF37-413F-96BA-4F37E31F2688}"/>
              </a:ext>
            </a:extLst>
          </p:cNvPr>
          <p:cNvSpPr/>
          <p:nvPr/>
        </p:nvSpPr>
        <p:spPr>
          <a:xfrm>
            <a:off x="9268184" y="2198656"/>
            <a:ext cx="2360884" cy="4415631"/>
          </a:xfrm>
          <a:prstGeom prst="roundRect">
            <a:avLst/>
          </a:prstGeom>
          <a:solidFill>
            <a:srgbClr val="FFBF40">
              <a:alpha val="202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1A5E6-03EB-A2A2-0A6C-D61D924A0E2E}"/>
              </a:ext>
            </a:extLst>
          </p:cNvPr>
          <p:cNvSpPr txBox="1"/>
          <p:nvPr/>
        </p:nvSpPr>
        <p:spPr>
          <a:xfrm>
            <a:off x="6341334" y="6069388"/>
            <a:ext cx="25681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30" name="Freeform 262">
            <a:extLst>
              <a:ext uri="{FF2B5EF4-FFF2-40B4-BE49-F238E27FC236}">
                <a16:creationId xmlns:a16="http://schemas.microsoft.com/office/drawing/2014/main" id="{3B8A8A35-B41B-03C2-E8EF-8018113D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341" y="3805268"/>
            <a:ext cx="1029924" cy="343308"/>
          </a:xfrm>
          <a:custGeom>
            <a:avLst/>
            <a:gdLst>
              <a:gd name="T0" fmla="*/ 691 w 1655"/>
              <a:gd name="T1" fmla="*/ 62 h 551"/>
              <a:gd name="T2" fmla="*/ 795 w 1655"/>
              <a:gd name="T3" fmla="*/ 86 h 551"/>
              <a:gd name="T4" fmla="*/ 1513 w 1655"/>
              <a:gd name="T5" fmla="*/ 229 h 551"/>
              <a:gd name="T6" fmla="*/ 1619 w 1655"/>
              <a:gd name="T7" fmla="*/ 308 h 551"/>
              <a:gd name="T8" fmla="*/ 1491 w 1655"/>
              <a:gd name="T9" fmla="*/ 123 h 551"/>
              <a:gd name="T10" fmla="*/ 1428 w 1655"/>
              <a:gd name="T11" fmla="*/ 80 h 551"/>
              <a:gd name="T12" fmla="*/ 1324 w 1655"/>
              <a:gd name="T13" fmla="*/ 425 h 551"/>
              <a:gd name="T14" fmla="*/ 1430 w 1655"/>
              <a:gd name="T15" fmla="*/ 328 h 551"/>
              <a:gd name="T16" fmla="*/ 1226 w 1655"/>
              <a:gd name="T17" fmla="*/ 323 h 551"/>
              <a:gd name="T18" fmla="*/ 1165 w 1655"/>
              <a:gd name="T19" fmla="*/ 230 h 551"/>
              <a:gd name="T20" fmla="*/ 1126 w 1655"/>
              <a:gd name="T21" fmla="*/ 124 h 551"/>
              <a:gd name="T22" fmla="*/ 1094 w 1655"/>
              <a:gd name="T23" fmla="*/ 394 h 551"/>
              <a:gd name="T24" fmla="*/ 1022 w 1655"/>
              <a:gd name="T25" fmla="*/ 375 h 551"/>
              <a:gd name="T26" fmla="*/ 939 w 1655"/>
              <a:gd name="T27" fmla="*/ 229 h 551"/>
              <a:gd name="T28" fmla="*/ 980 w 1655"/>
              <a:gd name="T29" fmla="*/ 125 h 551"/>
              <a:gd name="T30" fmla="*/ 833 w 1655"/>
              <a:gd name="T31" fmla="*/ 40 h 551"/>
              <a:gd name="T32" fmla="*/ 900 w 1655"/>
              <a:gd name="T33" fmla="*/ 429 h 551"/>
              <a:gd name="T34" fmla="*/ 795 w 1655"/>
              <a:gd name="T35" fmla="*/ 275 h 551"/>
              <a:gd name="T36" fmla="*/ 691 w 1655"/>
              <a:gd name="T37" fmla="*/ 427 h 551"/>
              <a:gd name="T38" fmla="*/ 621 w 1655"/>
              <a:gd name="T39" fmla="*/ 394 h 551"/>
              <a:gd name="T40" fmla="*/ 601 w 1655"/>
              <a:gd name="T41" fmla="*/ 125 h 551"/>
              <a:gd name="T42" fmla="*/ 513 w 1655"/>
              <a:gd name="T43" fmla="*/ 323 h 551"/>
              <a:gd name="T44" fmla="*/ 408 w 1655"/>
              <a:gd name="T45" fmla="*/ 126 h 551"/>
              <a:gd name="T46" fmla="*/ 370 w 1655"/>
              <a:gd name="T47" fmla="*/ 226 h 551"/>
              <a:gd name="T48" fmla="*/ 266 w 1655"/>
              <a:gd name="T49" fmla="*/ 430 h 551"/>
              <a:gd name="T50" fmla="*/ 228 w 1655"/>
              <a:gd name="T51" fmla="*/ 323 h 551"/>
              <a:gd name="T52" fmla="*/ 185 w 1655"/>
              <a:gd name="T53" fmla="*/ 227 h 551"/>
              <a:gd name="T54" fmla="*/ 143 w 1655"/>
              <a:gd name="T55" fmla="*/ 121 h 551"/>
              <a:gd name="T56" fmla="*/ 38 w 1655"/>
              <a:gd name="T57" fmla="*/ 198 h 551"/>
              <a:gd name="T58" fmla="*/ 166 w 1655"/>
              <a:gd name="T59" fmla="*/ 425 h 551"/>
              <a:gd name="T60" fmla="*/ 86 w 1655"/>
              <a:gd name="T61" fmla="*/ 465 h 551"/>
              <a:gd name="T62" fmla="*/ 181 w 1655"/>
              <a:gd name="T63" fmla="*/ 0 h 551"/>
              <a:gd name="T64" fmla="*/ 458 w 1655"/>
              <a:gd name="T65" fmla="*/ 85 h 551"/>
              <a:gd name="T66" fmla="*/ 653 w 1655"/>
              <a:gd name="T67" fmla="*/ 0 h 551"/>
              <a:gd name="T68" fmla="*/ 1018 w 1655"/>
              <a:gd name="T69" fmla="*/ 86 h 551"/>
              <a:gd name="T70" fmla="*/ 1060 w 1655"/>
              <a:gd name="T71" fmla="*/ 131 h 551"/>
              <a:gd name="T72" fmla="*/ 1201 w 1655"/>
              <a:gd name="T73" fmla="*/ 87 h 551"/>
              <a:gd name="T74" fmla="*/ 1465 w 1655"/>
              <a:gd name="T75" fmla="*/ 43 h 551"/>
              <a:gd name="T76" fmla="*/ 1518 w 1655"/>
              <a:gd name="T77" fmla="*/ 87 h 551"/>
              <a:gd name="T78" fmla="*/ 1654 w 1655"/>
              <a:gd name="T79" fmla="*/ 456 h 551"/>
              <a:gd name="T80" fmla="*/ 1420 w 1655"/>
              <a:gd name="T81" fmla="*/ 550 h 551"/>
              <a:gd name="T82" fmla="*/ 1420 w 1655"/>
              <a:gd name="T83" fmla="*/ 504 h 551"/>
              <a:gd name="T84" fmla="*/ 1269 w 1655"/>
              <a:gd name="T85" fmla="*/ 528 h 551"/>
              <a:gd name="T86" fmla="*/ 1244 w 1655"/>
              <a:gd name="T87" fmla="*/ 528 h 551"/>
              <a:gd name="T88" fmla="*/ 1047 w 1655"/>
              <a:gd name="T89" fmla="*/ 527 h 551"/>
              <a:gd name="T90" fmla="*/ 1018 w 1655"/>
              <a:gd name="T91" fmla="*/ 526 h 551"/>
              <a:gd name="T92" fmla="*/ 858 w 1655"/>
              <a:gd name="T93" fmla="*/ 528 h 551"/>
              <a:gd name="T94" fmla="*/ 833 w 1655"/>
              <a:gd name="T95" fmla="*/ 528 h 551"/>
              <a:gd name="T96" fmla="*/ 701 w 1655"/>
              <a:gd name="T97" fmla="*/ 550 h 551"/>
              <a:gd name="T98" fmla="*/ 644 w 1655"/>
              <a:gd name="T99" fmla="*/ 550 h 551"/>
              <a:gd name="T100" fmla="*/ 352 w 1655"/>
              <a:gd name="T101" fmla="*/ 531 h 551"/>
              <a:gd name="T102" fmla="*/ 228 w 1655"/>
              <a:gd name="T103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5" h="551">
                <a:moveTo>
                  <a:pt x="795" y="62"/>
                </a:moveTo>
                <a:lnTo>
                  <a:pt x="795" y="39"/>
                </a:lnTo>
                <a:lnTo>
                  <a:pt x="691" y="39"/>
                </a:lnTo>
                <a:lnTo>
                  <a:pt x="691" y="62"/>
                </a:lnTo>
                <a:lnTo>
                  <a:pt x="691" y="85"/>
                </a:lnTo>
                <a:lnTo>
                  <a:pt x="691" y="85"/>
                </a:lnTo>
                <a:cubicBezTo>
                  <a:pt x="691" y="86"/>
                  <a:pt x="703" y="86"/>
                  <a:pt x="743" y="86"/>
                </a:cubicBezTo>
                <a:lnTo>
                  <a:pt x="795" y="86"/>
                </a:lnTo>
                <a:lnTo>
                  <a:pt x="795" y="62"/>
                </a:lnTo>
                <a:close/>
                <a:moveTo>
                  <a:pt x="1430" y="328"/>
                </a:moveTo>
                <a:lnTo>
                  <a:pt x="1430" y="229"/>
                </a:lnTo>
                <a:lnTo>
                  <a:pt x="1513" y="229"/>
                </a:lnTo>
                <a:lnTo>
                  <a:pt x="1514" y="327"/>
                </a:lnTo>
                <a:lnTo>
                  <a:pt x="1515" y="426"/>
                </a:lnTo>
                <a:lnTo>
                  <a:pt x="1619" y="426"/>
                </a:lnTo>
                <a:lnTo>
                  <a:pt x="1619" y="308"/>
                </a:lnTo>
                <a:lnTo>
                  <a:pt x="1619" y="189"/>
                </a:lnTo>
                <a:lnTo>
                  <a:pt x="1586" y="156"/>
                </a:lnTo>
                <a:lnTo>
                  <a:pt x="1553" y="123"/>
                </a:lnTo>
                <a:lnTo>
                  <a:pt x="1491" y="123"/>
                </a:lnTo>
                <a:lnTo>
                  <a:pt x="1491" y="123"/>
                </a:lnTo>
                <a:cubicBezTo>
                  <a:pt x="1441" y="123"/>
                  <a:pt x="1430" y="123"/>
                  <a:pt x="1430" y="122"/>
                </a:cubicBezTo>
                <a:lnTo>
                  <a:pt x="1430" y="122"/>
                </a:lnTo>
                <a:cubicBezTo>
                  <a:pt x="1429" y="121"/>
                  <a:pt x="1429" y="109"/>
                  <a:pt x="1428" y="80"/>
                </a:cubicBezTo>
                <a:lnTo>
                  <a:pt x="1428" y="38"/>
                </a:lnTo>
                <a:lnTo>
                  <a:pt x="1324" y="38"/>
                </a:lnTo>
                <a:lnTo>
                  <a:pt x="1324" y="232"/>
                </a:lnTo>
                <a:lnTo>
                  <a:pt x="1324" y="425"/>
                </a:lnTo>
                <a:lnTo>
                  <a:pt x="1324" y="425"/>
                </a:lnTo>
                <a:cubicBezTo>
                  <a:pt x="1324" y="426"/>
                  <a:pt x="1335" y="427"/>
                  <a:pt x="1376" y="427"/>
                </a:cubicBezTo>
                <a:lnTo>
                  <a:pt x="1428" y="427"/>
                </a:lnTo>
                <a:lnTo>
                  <a:pt x="1430" y="328"/>
                </a:lnTo>
                <a:close/>
                <a:moveTo>
                  <a:pt x="1288" y="375"/>
                </a:moveTo>
                <a:lnTo>
                  <a:pt x="1288" y="323"/>
                </a:lnTo>
                <a:lnTo>
                  <a:pt x="1226" y="323"/>
                </a:lnTo>
                <a:lnTo>
                  <a:pt x="1226" y="323"/>
                </a:lnTo>
                <a:cubicBezTo>
                  <a:pt x="1172" y="323"/>
                  <a:pt x="1165" y="323"/>
                  <a:pt x="1165" y="321"/>
                </a:cubicBezTo>
                <a:lnTo>
                  <a:pt x="1165" y="321"/>
                </a:lnTo>
                <a:cubicBezTo>
                  <a:pt x="1164" y="320"/>
                  <a:pt x="1164" y="231"/>
                  <a:pt x="1165" y="230"/>
                </a:cubicBezTo>
                <a:lnTo>
                  <a:pt x="1165" y="230"/>
                </a:lnTo>
                <a:cubicBezTo>
                  <a:pt x="1165" y="229"/>
                  <a:pt x="1171" y="229"/>
                  <a:pt x="1226" y="229"/>
                </a:cubicBezTo>
                <a:lnTo>
                  <a:pt x="1288" y="229"/>
                </a:lnTo>
                <a:lnTo>
                  <a:pt x="1288" y="124"/>
                </a:lnTo>
                <a:lnTo>
                  <a:pt x="1126" y="124"/>
                </a:lnTo>
                <a:lnTo>
                  <a:pt x="1094" y="156"/>
                </a:lnTo>
                <a:lnTo>
                  <a:pt x="1061" y="189"/>
                </a:lnTo>
                <a:lnTo>
                  <a:pt x="1061" y="361"/>
                </a:lnTo>
                <a:lnTo>
                  <a:pt x="1094" y="394"/>
                </a:lnTo>
                <a:lnTo>
                  <a:pt x="1126" y="427"/>
                </a:lnTo>
                <a:lnTo>
                  <a:pt x="1288" y="427"/>
                </a:lnTo>
                <a:lnTo>
                  <a:pt x="1288" y="375"/>
                </a:lnTo>
                <a:close/>
                <a:moveTo>
                  <a:pt x="1022" y="375"/>
                </a:moveTo>
                <a:lnTo>
                  <a:pt x="1022" y="323"/>
                </a:lnTo>
                <a:lnTo>
                  <a:pt x="980" y="323"/>
                </a:lnTo>
                <a:lnTo>
                  <a:pt x="939" y="323"/>
                </a:lnTo>
                <a:lnTo>
                  <a:pt x="939" y="229"/>
                </a:lnTo>
                <a:lnTo>
                  <a:pt x="980" y="229"/>
                </a:lnTo>
                <a:lnTo>
                  <a:pt x="1022" y="229"/>
                </a:lnTo>
                <a:lnTo>
                  <a:pt x="1022" y="125"/>
                </a:lnTo>
                <a:lnTo>
                  <a:pt x="980" y="125"/>
                </a:lnTo>
                <a:lnTo>
                  <a:pt x="939" y="125"/>
                </a:lnTo>
                <a:lnTo>
                  <a:pt x="938" y="82"/>
                </a:lnTo>
                <a:lnTo>
                  <a:pt x="937" y="40"/>
                </a:lnTo>
                <a:lnTo>
                  <a:pt x="833" y="40"/>
                </a:lnTo>
                <a:lnTo>
                  <a:pt x="833" y="201"/>
                </a:lnTo>
                <a:lnTo>
                  <a:pt x="833" y="362"/>
                </a:lnTo>
                <a:lnTo>
                  <a:pt x="866" y="395"/>
                </a:lnTo>
                <a:lnTo>
                  <a:pt x="900" y="429"/>
                </a:lnTo>
                <a:lnTo>
                  <a:pt x="1023" y="429"/>
                </a:lnTo>
                <a:lnTo>
                  <a:pt x="1023" y="375"/>
                </a:lnTo>
                <a:lnTo>
                  <a:pt x="1022" y="375"/>
                </a:lnTo>
                <a:close/>
                <a:moveTo>
                  <a:pt x="795" y="275"/>
                </a:moveTo>
                <a:lnTo>
                  <a:pt x="795" y="124"/>
                </a:lnTo>
                <a:lnTo>
                  <a:pt x="743" y="124"/>
                </a:lnTo>
                <a:lnTo>
                  <a:pt x="691" y="124"/>
                </a:lnTo>
                <a:lnTo>
                  <a:pt x="691" y="427"/>
                </a:lnTo>
                <a:lnTo>
                  <a:pt x="743" y="427"/>
                </a:lnTo>
                <a:lnTo>
                  <a:pt x="795" y="427"/>
                </a:lnTo>
                <a:lnTo>
                  <a:pt x="795" y="275"/>
                </a:lnTo>
                <a:close/>
                <a:moveTo>
                  <a:pt x="621" y="394"/>
                </a:moveTo>
                <a:lnTo>
                  <a:pt x="653" y="361"/>
                </a:lnTo>
                <a:lnTo>
                  <a:pt x="653" y="243"/>
                </a:lnTo>
                <a:lnTo>
                  <a:pt x="653" y="125"/>
                </a:lnTo>
                <a:lnTo>
                  <a:pt x="601" y="125"/>
                </a:lnTo>
                <a:lnTo>
                  <a:pt x="550" y="125"/>
                </a:lnTo>
                <a:lnTo>
                  <a:pt x="550" y="224"/>
                </a:lnTo>
                <a:lnTo>
                  <a:pt x="550" y="323"/>
                </a:lnTo>
                <a:lnTo>
                  <a:pt x="513" y="323"/>
                </a:lnTo>
                <a:lnTo>
                  <a:pt x="512" y="225"/>
                </a:lnTo>
                <a:lnTo>
                  <a:pt x="512" y="126"/>
                </a:lnTo>
                <a:lnTo>
                  <a:pt x="460" y="126"/>
                </a:lnTo>
                <a:lnTo>
                  <a:pt x="408" y="126"/>
                </a:lnTo>
                <a:lnTo>
                  <a:pt x="408" y="225"/>
                </a:lnTo>
                <a:lnTo>
                  <a:pt x="408" y="325"/>
                </a:lnTo>
                <a:lnTo>
                  <a:pt x="371" y="325"/>
                </a:lnTo>
                <a:lnTo>
                  <a:pt x="370" y="226"/>
                </a:lnTo>
                <a:lnTo>
                  <a:pt x="370" y="127"/>
                </a:lnTo>
                <a:lnTo>
                  <a:pt x="318" y="127"/>
                </a:lnTo>
                <a:lnTo>
                  <a:pt x="266" y="127"/>
                </a:lnTo>
                <a:lnTo>
                  <a:pt x="266" y="430"/>
                </a:lnTo>
                <a:lnTo>
                  <a:pt x="589" y="430"/>
                </a:lnTo>
                <a:lnTo>
                  <a:pt x="621" y="394"/>
                </a:lnTo>
                <a:close/>
                <a:moveTo>
                  <a:pt x="228" y="375"/>
                </a:moveTo>
                <a:lnTo>
                  <a:pt x="228" y="323"/>
                </a:lnTo>
                <a:lnTo>
                  <a:pt x="185" y="322"/>
                </a:lnTo>
                <a:lnTo>
                  <a:pt x="143" y="321"/>
                </a:lnTo>
                <a:lnTo>
                  <a:pt x="143" y="228"/>
                </a:lnTo>
                <a:lnTo>
                  <a:pt x="185" y="227"/>
                </a:lnTo>
                <a:lnTo>
                  <a:pt x="228" y="227"/>
                </a:lnTo>
                <a:lnTo>
                  <a:pt x="228" y="123"/>
                </a:lnTo>
                <a:lnTo>
                  <a:pt x="185" y="122"/>
                </a:lnTo>
                <a:lnTo>
                  <a:pt x="143" y="121"/>
                </a:lnTo>
                <a:lnTo>
                  <a:pt x="142" y="79"/>
                </a:lnTo>
                <a:lnTo>
                  <a:pt x="142" y="37"/>
                </a:lnTo>
                <a:lnTo>
                  <a:pt x="38" y="37"/>
                </a:lnTo>
                <a:lnTo>
                  <a:pt x="38" y="198"/>
                </a:lnTo>
                <a:lnTo>
                  <a:pt x="38" y="359"/>
                </a:lnTo>
                <a:lnTo>
                  <a:pt x="71" y="392"/>
                </a:lnTo>
                <a:lnTo>
                  <a:pt x="104" y="425"/>
                </a:lnTo>
                <a:lnTo>
                  <a:pt x="166" y="425"/>
                </a:lnTo>
                <a:lnTo>
                  <a:pt x="228" y="425"/>
                </a:lnTo>
                <a:lnTo>
                  <a:pt x="228" y="375"/>
                </a:lnTo>
                <a:close/>
                <a:moveTo>
                  <a:pt x="156" y="507"/>
                </a:moveTo>
                <a:lnTo>
                  <a:pt x="86" y="465"/>
                </a:lnTo>
                <a:lnTo>
                  <a:pt x="43" y="422"/>
                </a:lnTo>
                <a:lnTo>
                  <a:pt x="0" y="379"/>
                </a:lnTo>
                <a:lnTo>
                  <a:pt x="0" y="0"/>
                </a:lnTo>
                <a:lnTo>
                  <a:pt x="181" y="0"/>
                </a:lnTo>
                <a:lnTo>
                  <a:pt x="223" y="43"/>
                </a:lnTo>
                <a:lnTo>
                  <a:pt x="266" y="85"/>
                </a:lnTo>
                <a:lnTo>
                  <a:pt x="458" y="85"/>
                </a:lnTo>
                <a:lnTo>
                  <a:pt x="458" y="85"/>
                </a:lnTo>
                <a:cubicBezTo>
                  <a:pt x="649" y="85"/>
                  <a:pt x="652" y="85"/>
                  <a:pt x="652" y="84"/>
                </a:cubicBezTo>
                <a:lnTo>
                  <a:pt x="652" y="84"/>
                </a:lnTo>
                <a:cubicBezTo>
                  <a:pt x="653" y="83"/>
                  <a:pt x="653" y="68"/>
                  <a:pt x="653" y="41"/>
                </a:cubicBezTo>
                <a:lnTo>
                  <a:pt x="653" y="0"/>
                </a:lnTo>
                <a:lnTo>
                  <a:pt x="974" y="0"/>
                </a:lnTo>
                <a:lnTo>
                  <a:pt x="974" y="43"/>
                </a:lnTo>
                <a:lnTo>
                  <a:pt x="974" y="85"/>
                </a:lnTo>
                <a:lnTo>
                  <a:pt x="1018" y="86"/>
                </a:lnTo>
                <a:lnTo>
                  <a:pt x="1060" y="87"/>
                </a:lnTo>
                <a:lnTo>
                  <a:pt x="1060" y="109"/>
                </a:lnTo>
                <a:lnTo>
                  <a:pt x="1060" y="109"/>
                </a:lnTo>
                <a:cubicBezTo>
                  <a:pt x="1060" y="121"/>
                  <a:pt x="1060" y="131"/>
                  <a:pt x="1060" y="131"/>
                </a:cubicBezTo>
                <a:lnTo>
                  <a:pt x="1060" y="131"/>
                </a:lnTo>
                <a:cubicBezTo>
                  <a:pt x="1060" y="131"/>
                  <a:pt x="1071" y="121"/>
                  <a:pt x="1083" y="109"/>
                </a:cubicBezTo>
                <a:lnTo>
                  <a:pt x="1106" y="87"/>
                </a:lnTo>
                <a:lnTo>
                  <a:pt x="1201" y="87"/>
                </a:lnTo>
                <a:lnTo>
                  <a:pt x="1243" y="44"/>
                </a:lnTo>
                <a:lnTo>
                  <a:pt x="1286" y="2"/>
                </a:lnTo>
                <a:lnTo>
                  <a:pt x="1465" y="2"/>
                </a:lnTo>
                <a:lnTo>
                  <a:pt x="1465" y="43"/>
                </a:lnTo>
                <a:lnTo>
                  <a:pt x="1465" y="43"/>
                </a:lnTo>
                <a:cubicBezTo>
                  <a:pt x="1465" y="69"/>
                  <a:pt x="1465" y="85"/>
                  <a:pt x="1466" y="85"/>
                </a:cubicBezTo>
                <a:lnTo>
                  <a:pt x="1466" y="85"/>
                </a:lnTo>
                <a:cubicBezTo>
                  <a:pt x="1466" y="87"/>
                  <a:pt x="1467" y="87"/>
                  <a:pt x="1518" y="87"/>
                </a:cubicBezTo>
                <a:lnTo>
                  <a:pt x="1569" y="87"/>
                </a:lnTo>
                <a:lnTo>
                  <a:pt x="1612" y="129"/>
                </a:lnTo>
                <a:lnTo>
                  <a:pt x="1654" y="172"/>
                </a:lnTo>
                <a:lnTo>
                  <a:pt x="1654" y="456"/>
                </a:lnTo>
                <a:lnTo>
                  <a:pt x="1586" y="503"/>
                </a:lnTo>
                <a:lnTo>
                  <a:pt x="1516" y="550"/>
                </a:lnTo>
                <a:lnTo>
                  <a:pt x="1468" y="550"/>
                </a:lnTo>
                <a:lnTo>
                  <a:pt x="1420" y="550"/>
                </a:lnTo>
                <a:lnTo>
                  <a:pt x="1420" y="528"/>
                </a:lnTo>
                <a:lnTo>
                  <a:pt x="1420" y="528"/>
                </a:lnTo>
                <a:cubicBezTo>
                  <a:pt x="1420" y="515"/>
                  <a:pt x="1420" y="504"/>
                  <a:pt x="1420" y="504"/>
                </a:cubicBezTo>
                <a:lnTo>
                  <a:pt x="1420" y="504"/>
                </a:lnTo>
                <a:cubicBezTo>
                  <a:pt x="1420" y="504"/>
                  <a:pt x="1405" y="515"/>
                  <a:pt x="1387" y="527"/>
                </a:cubicBezTo>
                <a:lnTo>
                  <a:pt x="1354" y="550"/>
                </a:lnTo>
                <a:lnTo>
                  <a:pt x="1269" y="550"/>
                </a:lnTo>
                <a:lnTo>
                  <a:pt x="1269" y="528"/>
                </a:lnTo>
                <a:lnTo>
                  <a:pt x="1269" y="528"/>
                </a:lnTo>
                <a:cubicBezTo>
                  <a:pt x="1269" y="510"/>
                  <a:pt x="1269" y="505"/>
                  <a:pt x="1267" y="505"/>
                </a:cubicBezTo>
                <a:lnTo>
                  <a:pt x="1267" y="505"/>
                </a:lnTo>
                <a:cubicBezTo>
                  <a:pt x="1267" y="505"/>
                  <a:pt x="1257" y="515"/>
                  <a:pt x="1244" y="528"/>
                </a:cubicBezTo>
                <a:lnTo>
                  <a:pt x="1221" y="550"/>
                </a:lnTo>
                <a:lnTo>
                  <a:pt x="1069" y="550"/>
                </a:lnTo>
                <a:lnTo>
                  <a:pt x="1047" y="527"/>
                </a:lnTo>
                <a:lnTo>
                  <a:pt x="1047" y="527"/>
                </a:lnTo>
                <a:cubicBezTo>
                  <a:pt x="1034" y="515"/>
                  <a:pt x="1024" y="504"/>
                  <a:pt x="1023" y="504"/>
                </a:cubicBezTo>
                <a:lnTo>
                  <a:pt x="1023" y="504"/>
                </a:lnTo>
                <a:cubicBezTo>
                  <a:pt x="1022" y="505"/>
                  <a:pt x="1020" y="515"/>
                  <a:pt x="1018" y="526"/>
                </a:cubicBezTo>
                <a:lnTo>
                  <a:pt x="1018" y="526"/>
                </a:lnTo>
                <a:cubicBezTo>
                  <a:pt x="1015" y="537"/>
                  <a:pt x="1013" y="547"/>
                  <a:pt x="1013" y="548"/>
                </a:cubicBezTo>
                <a:lnTo>
                  <a:pt x="1013" y="550"/>
                </a:lnTo>
                <a:lnTo>
                  <a:pt x="880" y="550"/>
                </a:lnTo>
                <a:lnTo>
                  <a:pt x="858" y="528"/>
                </a:lnTo>
                <a:lnTo>
                  <a:pt x="858" y="528"/>
                </a:lnTo>
                <a:cubicBezTo>
                  <a:pt x="846" y="515"/>
                  <a:pt x="835" y="505"/>
                  <a:pt x="834" y="505"/>
                </a:cubicBezTo>
                <a:lnTo>
                  <a:pt x="834" y="505"/>
                </a:lnTo>
                <a:cubicBezTo>
                  <a:pt x="833" y="505"/>
                  <a:pt x="833" y="510"/>
                  <a:pt x="833" y="528"/>
                </a:cubicBezTo>
                <a:lnTo>
                  <a:pt x="833" y="550"/>
                </a:lnTo>
                <a:lnTo>
                  <a:pt x="767" y="550"/>
                </a:lnTo>
                <a:lnTo>
                  <a:pt x="701" y="550"/>
                </a:lnTo>
                <a:lnTo>
                  <a:pt x="701" y="550"/>
                </a:lnTo>
                <a:cubicBezTo>
                  <a:pt x="701" y="549"/>
                  <a:pt x="691" y="504"/>
                  <a:pt x="691" y="504"/>
                </a:cubicBezTo>
                <a:lnTo>
                  <a:pt x="691" y="504"/>
                </a:lnTo>
                <a:cubicBezTo>
                  <a:pt x="691" y="504"/>
                  <a:pt x="680" y="515"/>
                  <a:pt x="668" y="527"/>
                </a:cubicBezTo>
                <a:lnTo>
                  <a:pt x="644" y="550"/>
                </a:lnTo>
                <a:lnTo>
                  <a:pt x="397" y="550"/>
                </a:lnTo>
                <a:lnTo>
                  <a:pt x="375" y="540"/>
                </a:lnTo>
                <a:lnTo>
                  <a:pt x="375" y="540"/>
                </a:lnTo>
                <a:cubicBezTo>
                  <a:pt x="363" y="535"/>
                  <a:pt x="352" y="531"/>
                  <a:pt x="352" y="531"/>
                </a:cubicBezTo>
                <a:lnTo>
                  <a:pt x="352" y="531"/>
                </a:lnTo>
                <a:cubicBezTo>
                  <a:pt x="352" y="531"/>
                  <a:pt x="352" y="535"/>
                  <a:pt x="352" y="540"/>
                </a:cubicBezTo>
                <a:lnTo>
                  <a:pt x="352" y="550"/>
                </a:lnTo>
                <a:lnTo>
                  <a:pt x="228" y="550"/>
                </a:lnTo>
                <a:lnTo>
                  <a:pt x="156" y="507"/>
                </a:ln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263">
            <a:extLst>
              <a:ext uri="{FF2B5EF4-FFF2-40B4-BE49-F238E27FC236}">
                <a16:creationId xmlns:a16="http://schemas.microsoft.com/office/drawing/2014/main" id="{1EFE0AA4-B9EF-4507-A4A6-6E02591F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342" y="2923650"/>
            <a:ext cx="1079361" cy="497112"/>
          </a:xfrm>
          <a:custGeom>
            <a:avLst/>
            <a:gdLst>
              <a:gd name="T0" fmla="*/ 1202 w 1733"/>
              <a:gd name="T1" fmla="*/ 543 h 799"/>
              <a:gd name="T2" fmla="*/ 1479 w 1733"/>
              <a:gd name="T3" fmla="*/ 793 h 799"/>
              <a:gd name="T4" fmla="*/ 1271 w 1733"/>
              <a:gd name="T5" fmla="*/ 550 h 799"/>
              <a:gd name="T6" fmla="*/ 1183 w 1733"/>
              <a:gd name="T7" fmla="*/ 272 h 799"/>
              <a:gd name="T8" fmla="*/ 1479 w 1733"/>
              <a:gd name="T9" fmla="*/ 568 h 799"/>
              <a:gd name="T10" fmla="*/ 1561 w 1733"/>
              <a:gd name="T11" fmla="*/ 168 h 799"/>
              <a:gd name="T12" fmla="*/ 1501 w 1733"/>
              <a:gd name="T13" fmla="*/ 568 h 799"/>
              <a:gd name="T14" fmla="*/ 1183 w 1733"/>
              <a:gd name="T15" fmla="*/ 250 h 799"/>
              <a:gd name="T16" fmla="*/ 261 w 1733"/>
              <a:gd name="T17" fmla="*/ 771 h 799"/>
              <a:gd name="T18" fmla="*/ 239 w 1733"/>
              <a:gd name="T19" fmla="*/ 764 h 799"/>
              <a:gd name="T20" fmla="*/ 233 w 1733"/>
              <a:gd name="T21" fmla="*/ 773 h 799"/>
              <a:gd name="T22" fmla="*/ 250 w 1733"/>
              <a:gd name="T23" fmla="*/ 742 h 799"/>
              <a:gd name="T24" fmla="*/ 263 w 1733"/>
              <a:gd name="T25" fmla="*/ 752 h 799"/>
              <a:gd name="T26" fmla="*/ 248 w 1733"/>
              <a:gd name="T27" fmla="*/ 758 h 799"/>
              <a:gd name="T28" fmla="*/ 253 w 1733"/>
              <a:gd name="T29" fmla="*/ 751 h 799"/>
              <a:gd name="T30" fmla="*/ 245 w 1733"/>
              <a:gd name="T31" fmla="*/ 796 h 799"/>
              <a:gd name="T32" fmla="*/ 210 w 1733"/>
              <a:gd name="T33" fmla="*/ 761 h 799"/>
              <a:gd name="T34" fmla="*/ 246 w 1733"/>
              <a:gd name="T35" fmla="*/ 726 h 799"/>
              <a:gd name="T36" fmla="*/ 280 w 1733"/>
              <a:gd name="T37" fmla="*/ 761 h 799"/>
              <a:gd name="T38" fmla="*/ 246 w 1733"/>
              <a:gd name="T39" fmla="*/ 789 h 799"/>
              <a:gd name="T40" fmla="*/ 266 w 1733"/>
              <a:gd name="T41" fmla="*/ 739 h 799"/>
              <a:gd name="T42" fmla="*/ 224 w 1733"/>
              <a:gd name="T43" fmla="*/ 739 h 799"/>
              <a:gd name="T44" fmla="*/ 224 w 1733"/>
              <a:gd name="T45" fmla="*/ 782 h 799"/>
              <a:gd name="T46" fmla="*/ 874 w 1733"/>
              <a:gd name="T47" fmla="*/ 625 h 799"/>
              <a:gd name="T48" fmla="*/ 817 w 1733"/>
              <a:gd name="T49" fmla="*/ 536 h 799"/>
              <a:gd name="T50" fmla="*/ 703 w 1733"/>
              <a:gd name="T51" fmla="*/ 667 h 799"/>
              <a:gd name="T52" fmla="*/ 873 w 1733"/>
              <a:gd name="T53" fmla="*/ 707 h 799"/>
              <a:gd name="T54" fmla="*/ 816 w 1733"/>
              <a:gd name="T55" fmla="*/ 581 h 799"/>
              <a:gd name="T56" fmla="*/ 564 w 1733"/>
              <a:gd name="T57" fmla="*/ 698 h 799"/>
              <a:gd name="T58" fmla="*/ 532 w 1733"/>
              <a:gd name="T59" fmla="*/ 793 h 799"/>
              <a:gd name="T60" fmla="*/ 627 w 1733"/>
              <a:gd name="T61" fmla="*/ 543 h 799"/>
              <a:gd name="T62" fmla="*/ 640 w 1733"/>
              <a:gd name="T63" fmla="*/ 347 h 799"/>
              <a:gd name="T64" fmla="*/ 593 w 1733"/>
              <a:gd name="T65" fmla="*/ 424 h 799"/>
              <a:gd name="T66" fmla="*/ 694 w 1733"/>
              <a:gd name="T67" fmla="*/ 512 h 799"/>
              <a:gd name="T68" fmla="*/ 691 w 1733"/>
              <a:gd name="T69" fmla="*/ 343 h 799"/>
              <a:gd name="T70" fmla="*/ 539 w 1733"/>
              <a:gd name="T71" fmla="*/ 519 h 799"/>
              <a:gd name="T72" fmla="*/ 703 w 1733"/>
              <a:gd name="T73" fmla="*/ 271 h 799"/>
              <a:gd name="T74" fmla="*/ 829 w 1733"/>
              <a:gd name="T75" fmla="*/ 316 h 799"/>
              <a:gd name="T76" fmla="*/ 510 w 1733"/>
              <a:gd name="T77" fmla="*/ 544 h 799"/>
              <a:gd name="T78" fmla="*/ 495 w 1733"/>
              <a:gd name="T79" fmla="*/ 688 h 799"/>
              <a:gd name="T80" fmla="*/ 53 w 1733"/>
              <a:gd name="T81" fmla="*/ 272 h 799"/>
              <a:gd name="T82" fmla="*/ 148 w 1733"/>
              <a:gd name="T83" fmla="*/ 518 h 799"/>
              <a:gd name="T84" fmla="*/ 277 w 1733"/>
              <a:gd name="T85" fmla="*/ 395 h 799"/>
              <a:gd name="T86" fmla="*/ 343 w 1733"/>
              <a:gd name="T87" fmla="*/ 483 h 799"/>
              <a:gd name="T88" fmla="*/ 222 w 1733"/>
              <a:gd name="T89" fmla="*/ 394 h 799"/>
              <a:gd name="T90" fmla="*/ 463 w 1733"/>
              <a:gd name="T91" fmla="*/ 394 h 799"/>
              <a:gd name="T92" fmla="*/ 577 w 1733"/>
              <a:gd name="T93" fmla="*/ 247 h 799"/>
              <a:gd name="T94" fmla="*/ 501 w 1733"/>
              <a:gd name="T95" fmla="*/ 0 h 799"/>
              <a:gd name="T96" fmla="*/ 766 w 1733"/>
              <a:gd name="T97" fmla="*/ 0 h 799"/>
              <a:gd name="T98" fmla="*/ 864 w 1733"/>
              <a:gd name="T99" fmla="*/ 137 h 799"/>
              <a:gd name="T100" fmla="*/ 1123 w 1733"/>
              <a:gd name="T101" fmla="*/ 543 h 799"/>
              <a:gd name="T102" fmla="*/ 993 w 1733"/>
              <a:gd name="T103" fmla="*/ 748 h 799"/>
              <a:gd name="T104" fmla="*/ 993 w 1733"/>
              <a:gd name="T105" fmla="*/ 587 h 799"/>
              <a:gd name="T106" fmla="*/ 974 w 1733"/>
              <a:gd name="T107" fmla="*/ 272 h 799"/>
              <a:gd name="T108" fmla="*/ 1072 w 1733"/>
              <a:gd name="T109" fmla="*/ 408 h 799"/>
              <a:gd name="T110" fmla="*/ 1123 w 1733"/>
              <a:gd name="T111" fmla="*/ 46 h 799"/>
              <a:gd name="T112" fmla="*/ 1123 w 1733"/>
              <a:gd name="T113" fmla="*/ 206 h 799"/>
              <a:gd name="T114" fmla="*/ 993 w 1733"/>
              <a:gd name="T115" fmla="*/ 95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33" h="799">
                <a:moveTo>
                  <a:pt x="1277" y="793"/>
                </a:moveTo>
                <a:lnTo>
                  <a:pt x="1157" y="793"/>
                </a:lnTo>
                <a:lnTo>
                  <a:pt x="1157" y="543"/>
                </a:lnTo>
                <a:lnTo>
                  <a:pt x="1202" y="543"/>
                </a:lnTo>
                <a:lnTo>
                  <a:pt x="1202" y="543"/>
                </a:lnTo>
                <a:cubicBezTo>
                  <a:pt x="1220" y="543"/>
                  <a:pt x="1239" y="550"/>
                  <a:pt x="1256" y="565"/>
                </a:cubicBezTo>
                <a:lnTo>
                  <a:pt x="1256" y="565"/>
                </a:lnTo>
                <a:cubicBezTo>
                  <a:pt x="1268" y="578"/>
                  <a:pt x="1277" y="597"/>
                  <a:pt x="1277" y="619"/>
                </a:cubicBezTo>
                <a:lnTo>
                  <a:pt x="1277" y="793"/>
                </a:lnTo>
                <a:close/>
                <a:moveTo>
                  <a:pt x="1479" y="793"/>
                </a:moveTo>
                <a:lnTo>
                  <a:pt x="1299" y="793"/>
                </a:lnTo>
                <a:lnTo>
                  <a:pt x="1299" y="619"/>
                </a:lnTo>
                <a:lnTo>
                  <a:pt x="1299" y="619"/>
                </a:lnTo>
                <a:cubicBezTo>
                  <a:pt x="1299" y="591"/>
                  <a:pt x="1290" y="568"/>
                  <a:pt x="1271" y="550"/>
                </a:cubicBezTo>
                <a:lnTo>
                  <a:pt x="1271" y="550"/>
                </a:lnTo>
                <a:cubicBezTo>
                  <a:pt x="1252" y="530"/>
                  <a:pt x="1226" y="521"/>
                  <a:pt x="1202" y="521"/>
                </a:cubicBezTo>
                <a:lnTo>
                  <a:pt x="1157" y="521"/>
                </a:lnTo>
                <a:lnTo>
                  <a:pt x="1157" y="272"/>
                </a:lnTo>
                <a:lnTo>
                  <a:pt x="1183" y="272"/>
                </a:lnTo>
                <a:lnTo>
                  <a:pt x="1183" y="272"/>
                </a:lnTo>
                <a:cubicBezTo>
                  <a:pt x="1249" y="272"/>
                  <a:pt x="1306" y="291"/>
                  <a:pt x="1356" y="329"/>
                </a:cubicBezTo>
                <a:lnTo>
                  <a:pt x="1356" y="329"/>
                </a:lnTo>
                <a:cubicBezTo>
                  <a:pt x="1369" y="334"/>
                  <a:pt x="1382" y="348"/>
                  <a:pt x="1391" y="357"/>
                </a:cubicBezTo>
                <a:lnTo>
                  <a:pt x="1391" y="357"/>
                </a:lnTo>
                <a:cubicBezTo>
                  <a:pt x="1451" y="417"/>
                  <a:pt x="1479" y="487"/>
                  <a:pt x="1479" y="568"/>
                </a:cubicBezTo>
                <a:lnTo>
                  <a:pt x="1479" y="793"/>
                </a:lnTo>
                <a:close/>
                <a:moveTo>
                  <a:pt x="1157" y="0"/>
                </a:moveTo>
                <a:lnTo>
                  <a:pt x="1157" y="0"/>
                </a:lnTo>
                <a:cubicBezTo>
                  <a:pt x="1315" y="0"/>
                  <a:pt x="1451" y="58"/>
                  <a:pt x="1561" y="168"/>
                </a:cubicBezTo>
                <a:lnTo>
                  <a:pt x="1561" y="168"/>
                </a:lnTo>
                <a:cubicBezTo>
                  <a:pt x="1675" y="282"/>
                  <a:pt x="1732" y="417"/>
                  <a:pt x="1732" y="575"/>
                </a:cubicBezTo>
                <a:lnTo>
                  <a:pt x="1732" y="792"/>
                </a:lnTo>
                <a:lnTo>
                  <a:pt x="1501" y="792"/>
                </a:lnTo>
                <a:lnTo>
                  <a:pt x="1501" y="568"/>
                </a:lnTo>
                <a:lnTo>
                  <a:pt x="1501" y="568"/>
                </a:lnTo>
                <a:cubicBezTo>
                  <a:pt x="1501" y="480"/>
                  <a:pt x="1470" y="404"/>
                  <a:pt x="1406" y="341"/>
                </a:cubicBezTo>
                <a:lnTo>
                  <a:pt x="1406" y="341"/>
                </a:lnTo>
                <a:cubicBezTo>
                  <a:pt x="1391" y="325"/>
                  <a:pt x="1375" y="313"/>
                  <a:pt x="1356" y="300"/>
                </a:cubicBezTo>
                <a:lnTo>
                  <a:pt x="1356" y="300"/>
                </a:lnTo>
                <a:cubicBezTo>
                  <a:pt x="1306" y="265"/>
                  <a:pt x="1245" y="250"/>
                  <a:pt x="1183" y="250"/>
                </a:cubicBezTo>
                <a:lnTo>
                  <a:pt x="1157" y="250"/>
                </a:lnTo>
                <a:lnTo>
                  <a:pt x="1157" y="0"/>
                </a:lnTo>
                <a:close/>
                <a:moveTo>
                  <a:pt x="255" y="763"/>
                </a:moveTo>
                <a:lnTo>
                  <a:pt x="261" y="771"/>
                </a:lnTo>
                <a:lnTo>
                  <a:pt x="261" y="771"/>
                </a:lnTo>
                <a:cubicBezTo>
                  <a:pt x="262" y="773"/>
                  <a:pt x="261" y="775"/>
                  <a:pt x="261" y="776"/>
                </a:cubicBezTo>
                <a:lnTo>
                  <a:pt x="261" y="776"/>
                </a:lnTo>
                <a:cubicBezTo>
                  <a:pt x="259" y="778"/>
                  <a:pt x="257" y="776"/>
                  <a:pt x="256" y="776"/>
                </a:cubicBezTo>
                <a:lnTo>
                  <a:pt x="247" y="764"/>
                </a:lnTo>
                <a:lnTo>
                  <a:pt x="239" y="764"/>
                </a:lnTo>
                <a:lnTo>
                  <a:pt x="239" y="773"/>
                </a:lnTo>
                <a:lnTo>
                  <a:pt x="239" y="773"/>
                </a:lnTo>
                <a:cubicBezTo>
                  <a:pt x="239" y="775"/>
                  <a:pt x="238" y="776"/>
                  <a:pt x="237" y="776"/>
                </a:cubicBezTo>
                <a:lnTo>
                  <a:pt x="237" y="776"/>
                </a:lnTo>
                <a:cubicBezTo>
                  <a:pt x="235" y="776"/>
                  <a:pt x="233" y="775"/>
                  <a:pt x="233" y="773"/>
                </a:cubicBezTo>
                <a:lnTo>
                  <a:pt x="233" y="745"/>
                </a:lnTo>
                <a:lnTo>
                  <a:pt x="233" y="745"/>
                </a:lnTo>
                <a:cubicBezTo>
                  <a:pt x="233" y="743"/>
                  <a:pt x="235" y="742"/>
                  <a:pt x="237" y="742"/>
                </a:cubicBezTo>
                <a:lnTo>
                  <a:pt x="250" y="742"/>
                </a:lnTo>
                <a:lnTo>
                  <a:pt x="250" y="742"/>
                </a:lnTo>
                <a:cubicBezTo>
                  <a:pt x="253" y="742"/>
                  <a:pt x="257" y="743"/>
                  <a:pt x="259" y="745"/>
                </a:cubicBezTo>
                <a:lnTo>
                  <a:pt x="259" y="745"/>
                </a:lnTo>
                <a:cubicBezTo>
                  <a:pt x="260" y="745"/>
                  <a:pt x="261" y="745"/>
                  <a:pt x="261" y="746"/>
                </a:cubicBezTo>
                <a:lnTo>
                  <a:pt x="261" y="746"/>
                </a:lnTo>
                <a:cubicBezTo>
                  <a:pt x="263" y="749"/>
                  <a:pt x="263" y="750"/>
                  <a:pt x="263" y="752"/>
                </a:cubicBezTo>
                <a:lnTo>
                  <a:pt x="263" y="752"/>
                </a:lnTo>
                <a:cubicBezTo>
                  <a:pt x="261" y="758"/>
                  <a:pt x="260" y="762"/>
                  <a:pt x="255" y="763"/>
                </a:cubicBezTo>
                <a:close/>
                <a:moveTo>
                  <a:pt x="248" y="758"/>
                </a:moveTo>
                <a:lnTo>
                  <a:pt x="248" y="758"/>
                </a:lnTo>
                <a:lnTo>
                  <a:pt x="248" y="758"/>
                </a:lnTo>
                <a:cubicBezTo>
                  <a:pt x="252" y="758"/>
                  <a:pt x="254" y="756"/>
                  <a:pt x="254" y="752"/>
                </a:cubicBezTo>
                <a:lnTo>
                  <a:pt x="254" y="751"/>
                </a:lnTo>
                <a:lnTo>
                  <a:pt x="254" y="751"/>
                </a:lnTo>
                <a:lnTo>
                  <a:pt x="253" y="751"/>
                </a:lnTo>
                <a:lnTo>
                  <a:pt x="253" y="751"/>
                </a:lnTo>
                <a:cubicBezTo>
                  <a:pt x="252" y="750"/>
                  <a:pt x="250" y="750"/>
                  <a:pt x="248" y="750"/>
                </a:cubicBezTo>
                <a:lnTo>
                  <a:pt x="239" y="750"/>
                </a:lnTo>
                <a:lnTo>
                  <a:pt x="239" y="759"/>
                </a:lnTo>
                <a:lnTo>
                  <a:pt x="248" y="758"/>
                </a:lnTo>
                <a:close/>
                <a:moveTo>
                  <a:pt x="245" y="796"/>
                </a:moveTo>
                <a:lnTo>
                  <a:pt x="245" y="796"/>
                </a:lnTo>
                <a:cubicBezTo>
                  <a:pt x="233" y="796"/>
                  <a:pt x="225" y="792"/>
                  <a:pt x="219" y="786"/>
                </a:cubicBezTo>
                <a:lnTo>
                  <a:pt x="219" y="786"/>
                </a:lnTo>
                <a:cubicBezTo>
                  <a:pt x="213" y="781"/>
                  <a:pt x="210" y="771"/>
                  <a:pt x="210" y="762"/>
                </a:cubicBezTo>
                <a:lnTo>
                  <a:pt x="210" y="761"/>
                </a:lnTo>
                <a:lnTo>
                  <a:pt x="210" y="761"/>
                </a:lnTo>
                <a:cubicBezTo>
                  <a:pt x="210" y="749"/>
                  <a:pt x="213" y="740"/>
                  <a:pt x="219" y="735"/>
                </a:cubicBezTo>
                <a:lnTo>
                  <a:pt x="219" y="735"/>
                </a:lnTo>
                <a:cubicBezTo>
                  <a:pt x="225" y="729"/>
                  <a:pt x="233" y="726"/>
                  <a:pt x="245" y="726"/>
                </a:cubicBezTo>
                <a:lnTo>
                  <a:pt x="246" y="726"/>
                </a:lnTo>
                <a:lnTo>
                  <a:pt x="246" y="726"/>
                </a:lnTo>
                <a:cubicBezTo>
                  <a:pt x="256" y="726"/>
                  <a:pt x="265" y="729"/>
                  <a:pt x="270" y="735"/>
                </a:cubicBezTo>
                <a:lnTo>
                  <a:pt x="270" y="735"/>
                </a:lnTo>
                <a:cubicBezTo>
                  <a:pt x="276" y="741"/>
                  <a:pt x="280" y="749"/>
                  <a:pt x="280" y="761"/>
                </a:cubicBezTo>
                <a:lnTo>
                  <a:pt x="280" y="761"/>
                </a:lnTo>
                <a:cubicBezTo>
                  <a:pt x="280" y="772"/>
                  <a:pt x="276" y="781"/>
                  <a:pt x="270" y="787"/>
                </a:cubicBezTo>
                <a:lnTo>
                  <a:pt x="270" y="787"/>
                </a:lnTo>
                <a:cubicBezTo>
                  <a:pt x="264" y="793"/>
                  <a:pt x="255" y="797"/>
                  <a:pt x="245" y="796"/>
                </a:cubicBezTo>
                <a:close/>
                <a:moveTo>
                  <a:pt x="246" y="789"/>
                </a:moveTo>
                <a:lnTo>
                  <a:pt x="246" y="789"/>
                </a:lnTo>
                <a:cubicBezTo>
                  <a:pt x="255" y="789"/>
                  <a:pt x="261" y="786"/>
                  <a:pt x="266" y="782"/>
                </a:cubicBezTo>
                <a:lnTo>
                  <a:pt x="266" y="782"/>
                </a:lnTo>
                <a:cubicBezTo>
                  <a:pt x="271" y="776"/>
                  <a:pt x="274" y="770"/>
                  <a:pt x="274" y="760"/>
                </a:cubicBezTo>
                <a:lnTo>
                  <a:pt x="274" y="760"/>
                </a:lnTo>
                <a:cubicBezTo>
                  <a:pt x="274" y="751"/>
                  <a:pt x="271" y="743"/>
                  <a:pt x="266" y="739"/>
                </a:cubicBezTo>
                <a:lnTo>
                  <a:pt x="266" y="739"/>
                </a:lnTo>
                <a:cubicBezTo>
                  <a:pt x="261" y="735"/>
                  <a:pt x="255" y="732"/>
                  <a:pt x="246" y="732"/>
                </a:cubicBezTo>
                <a:lnTo>
                  <a:pt x="245" y="732"/>
                </a:lnTo>
                <a:lnTo>
                  <a:pt x="245" y="732"/>
                </a:lnTo>
                <a:cubicBezTo>
                  <a:pt x="235" y="732"/>
                  <a:pt x="228" y="735"/>
                  <a:pt x="224" y="739"/>
                </a:cubicBezTo>
                <a:lnTo>
                  <a:pt x="224" y="739"/>
                </a:lnTo>
                <a:cubicBezTo>
                  <a:pt x="219" y="743"/>
                  <a:pt x="217" y="751"/>
                  <a:pt x="217" y="760"/>
                </a:cubicBezTo>
                <a:lnTo>
                  <a:pt x="217" y="761"/>
                </a:lnTo>
                <a:lnTo>
                  <a:pt x="217" y="761"/>
                </a:lnTo>
                <a:cubicBezTo>
                  <a:pt x="217" y="770"/>
                  <a:pt x="219" y="776"/>
                  <a:pt x="224" y="782"/>
                </a:cubicBezTo>
                <a:lnTo>
                  <a:pt x="224" y="782"/>
                </a:lnTo>
                <a:cubicBezTo>
                  <a:pt x="228" y="786"/>
                  <a:pt x="235" y="789"/>
                  <a:pt x="246" y="789"/>
                </a:cubicBezTo>
                <a:close/>
                <a:moveTo>
                  <a:pt x="245" y="789"/>
                </a:moveTo>
                <a:lnTo>
                  <a:pt x="245" y="789"/>
                </a:lnTo>
                <a:close/>
                <a:moveTo>
                  <a:pt x="874" y="625"/>
                </a:moveTo>
                <a:lnTo>
                  <a:pt x="923" y="625"/>
                </a:lnTo>
                <a:lnTo>
                  <a:pt x="923" y="625"/>
                </a:lnTo>
                <a:cubicBezTo>
                  <a:pt x="921" y="603"/>
                  <a:pt x="914" y="584"/>
                  <a:pt x="899" y="568"/>
                </a:cubicBezTo>
                <a:lnTo>
                  <a:pt x="899" y="568"/>
                </a:lnTo>
                <a:cubicBezTo>
                  <a:pt x="877" y="550"/>
                  <a:pt x="852" y="536"/>
                  <a:pt x="817" y="536"/>
                </a:cubicBezTo>
                <a:lnTo>
                  <a:pt x="817" y="536"/>
                </a:lnTo>
                <a:cubicBezTo>
                  <a:pt x="782" y="536"/>
                  <a:pt x="757" y="550"/>
                  <a:pt x="734" y="572"/>
                </a:cubicBezTo>
                <a:lnTo>
                  <a:pt x="734" y="572"/>
                </a:lnTo>
                <a:cubicBezTo>
                  <a:pt x="715" y="593"/>
                  <a:pt x="703" y="625"/>
                  <a:pt x="703" y="667"/>
                </a:cubicBezTo>
                <a:lnTo>
                  <a:pt x="703" y="667"/>
                </a:lnTo>
                <a:cubicBezTo>
                  <a:pt x="703" y="755"/>
                  <a:pt x="740" y="798"/>
                  <a:pt x="813" y="798"/>
                </a:cubicBezTo>
                <a:lnTo>
                  <a:pt x="813" y="798"/>
                </a:lnTo>
                <a:cubicBezTo>
                  <a:pt x="877" y="798"/>
                  <a:pt x="911" y="767"/>
                  <a:pt x="923" y="707"/>
                </a:cubicBezTo>
                <a:lnTo>
                  <a:pt x="873" y="707"/>
                </a:lnTo>
                <a:lnTo>
                  <a:pt x="873" y="707"/>
                </a:lnTo>
                <a:cubicBezTo>
                  <a:pt x="866" y="736"/>
                  <a:pt x="844" y="752"/>
                  <a:pt x="816" y="752"/>
                </a:cubicBezTo>
                <a:lnTo>
                  <a:pt x="816" y="752"/>
                </a:lnTo>
                <a:cubicBezTo>
                  <a:pt x="775" y="752"/>
                  <a:pt x="756" y="724"/>
                  <a:pt x="756" y="669"/>
                </a:cubicBezTo>
                <a:lnTo>
                  <a:pt x="756" y="669"/>
                </a:lnTo>
                <a:cubicBezTo>
                  <a:pt x="756" y="610"/>
                  <a:pt x="775" y="581"/>
                  <a:pt x="816" y="581"/>
                </a:cubicBezTo>
                <a:lnTo>
                  <a:pt x="816" y="581"/>
                </a:lnTo>
                <a:cubicBezTo>
                  <a:pt x="845" y="581"/>
                  <a:pt x="861" y="597"/>
                  <a:pt x="874" y="625"/>
                </a:cubicBezTo>
                <a:close/>
                <a:moveTo>
                  <a:pt x="595" y="599"/>
                </a:moveTo>
                <a:lnTo>
                  <a:pt x="627" y="698"/>
                </a:lnTo>
                <a:lnTo>
                  <a:pt x="564" y="698"/>
                </a:lnTo>
                <a:lnTo>
                  <a:pt x="595" y="599"/>
                </a:lnTo>
                <a:close/>
                <a:moveTo>
                  <a:pt x="627" y="543"/>
                </a:moveTo>
                <a:lnTo>
                  <a:pt x="567" y="543"/>
                </a:lnTo>
                <a:lnTo>
                  <a:pt x="479" y="793"/>
                </a:lnTo>
                <a:lnTo>
                  <a:pt x="532" y="793"/>
                </a:lnTo>
                <a:lnTo>
                  <a:pt x="551" y="738"/>
                </a:lnTo>
                <a:lnTo>
                  <a:pt x="643" y="738"/>
                </a:lnTo>
                <a:lnTo>
                  <a:pt x="657" y="793"/>
                </a:lnTo>
                <a:lnTo>
                  <a:pt x="712" y="793"/>
                </a:lnTo>
                <a:lnTo>
                  <a:pt x="627" y="543"/>
                </a:lnTo>
                <a:close/>
                <a:moveTo>
                  <a:pt x="538" y="382"/>
                </a:moveTo>
                <a:lnTo>
                  <a:pt x="538" y="316"/>
                </a:lnTo>
                <a:lnTo>
                  <a:pt x="601" y="316"/>
                </a:lnTo>
                <a:lnTo>
                  <a:pt x="601" y="316"/>
                </a:lnTo>
                <a:cubicBezTo>
                  <a:pt x="627" y="316"/>
                  <a:pt x="640" y="325"/>
                  <a:pt x="640" y="347"/>
                </a:cubicBezTo>
                <a:lnTo>
                  <a:pt x="640" y="347"/>
                </a:lnTo>
                <a:cubicBezTo>
                  <a:pt x="640" y="369"/>
                  <a:pt x="627" y="382"/>
                  <a:pt x="599" y="382"/>
                </a:cubicBezTo>
                <a:lnTo>
                  <a:pt x="538" y="382"/>
                </a:lnTo>
                <a:close/>
                <a:moveTo>
                  <a:pt x="593" y="424"/>
                </a:moveTo>
                <a:lnTo>
                  <a:pt x="593" y="424"/>
                </a:lnTo>
                <a:cubicBezTo>
                  <a:pt x="609" y="424"/>
                  <a:pt x="621" y="426"/>
                  <a:pt x="627" y="433"/>
                </a:cubicBezTo>
                <a:lnTo>
                  <a:pt x="637" y="518"/>
                </a:lnTo>
                <a:lnTo>
                  <a:pt x="694" y="518"/>
                </a:lnTo>
                <a:lnTo>
                  <a:pt x="694" y="512"/>
                </a:lnTo>
                <a:lnTo>
                  <a:pt x="694" y="512"/>
                </a:lnTo>
                <a:cubicBezTo>
                  <a:pt x="688" y="509"/>
                  <a:pt x="684" y="494"/>
                  <a:pt x="684" y="465"/>
                </a:cubicBezTo>
                <a:lnTo>
                  <a:pt x="684" y="465"/>
                </a:lnTo>
                <a:cubicBezTo>
                  <a:pt x="684" y="430"/>
                  <a:pt x="672" y="412"/>
                  <a:pt x="653" y="403"/>
                </a:cubicBezTo>
                <a:lnTo>
                  <a:pt x="653" y="403"/>
                </a:lnTo>
                <a:cubicBezTo>
                  <a:pt x="679" y="392"/>
                  <a:pt x="691" y="374"/>
                  <a:pt x="691" y="343"/>
                </a:cubicBezTo>
                <a:lnTo>
                  <a:pt x="691" y="343"/>
                </a:lnTo>
                <a:cubicBezTo>
                  <a:pt x="691" y="298"/>
                  <a:pt x="666" y="273"/>
                  <a:pt x="612" y="273"/>
                </a:cubicBezTo>
                <a:lnTo>
                  <a:pt x="489" y="273"/>
                </a:lnTo>
                <a:lnTo>
                  <a:pt x="489" y="519"/>
                </a:lnTo>
                <a:lnTo>
                  <a:pt x="539" y="519"/>
                </a:lnTo>
                <a:lnTo>
                  <a:pt x="539" y="424"/>
                </a:lnTo>
                <a:lnTo>
                  <a:pt x="593" y="424"/>
                </a:lnTo>
                <a:close/>
                <a:moveTo>
                  <a:pt x="905" y="316"/>
                </a:moveTo>
                <a:lnTo>
                  <a:pt x="905" y="271"/>
                </a:lnTo>
                <a:lnTo>
                  <a:pt x="703" y="271"/>
                </a:lnTo>
                <a:lnTo>
                  <a:pt x="703" y="316"/>
                </a:lnTo>
                <a:lnTo>
                  <a:pt x="778" y="316"/>
                </a:lnTo>
                <a:lnTo>
                  <a:pt x="778" y="518"/>
                </a:lnTo>
                <a:lnTo>
                  <a:pt x="829" y="518"/>
                </a:lnTo>
                <a:lnTo>
                  <a:pt x="829" y="316"/>
                </a:lnTo>
                <a:lnTo>
                  <a:pt x="905" y="316"/>
                </a:lnTo>
                <a:close/>
                <a:moveTo>
                  <a:pt x="384" y="645"/>
                </a:moveTo>
                <a:lnTo>
                  <a:pt x="384" y="587"/>
                </a:lnTo>
                <a:lnTo>
                  <a:pt x="510" y="587"/>
                </a:lnTo>
                <a:lnTo>
                  <a:pt x="510" y="544"/>
                </a:lnTo>
                <a:lnTo>
                  <a:pt x="334" y="544"/>
                </a:lnTo>
                <a:lnTo>
                  <a:pt x="334" y="793"/>
                </a:lnTo>
                <a:lnTo>
                  <a:pt x="384" y="793"/>
                </a:lnTo>
                <a:lnTo>
                  <a:pt x="384" y="688"/>
                </a:lnTo>
                <a:lnTo>
                  <a:pt x="495" y="688"/>
                </a:lnTo>
                <a:lnTo>
                  <a:pt x="495" y="645"/>
                </a:lnTo>
                <a:lnTo>
                  <a:pt x="384" y="645"/>
                </a:lnTo>
                <a:close/>
                <a:moveTo>
                  <a:pt x="151" y="272"/>
                </a:moveTo>
                <a:lnTo>
                  <a:pt x="151" y="445"/>
                </a:lnTo>
                <a:lnTo>
                  <a:pt x="53" y="272"/>
                </a:lnTo>
                <a:lnTo>
                  <a:pt x="0" y="272"/>
                </a:lnTo>
                <a:lnTo>
                  <a:pt x="0" y="518"/>
                </a:lnTo>
                <a:lnTo>
                  <a:pt x="47" y="518"/>
                </a:lnTo>
                <a:lnTo>
                  <a:pt x="47" y="345"/>
                </a:lnTo>
                <a:lnTo>
                  <a:pt x="148" y="518"/>
                </a:lnTo>
                <a:lnTo>
                  <a:pt x="201" y="518"/>
                </a:lnTo>
                <a:lnTo>
                  <a:pt x="201" y="272"/>
                </a:lnTo>
                <a:lnTo>
                  <a:pt x="151" y="272"/>
                </a:lnTo>
                <a:close/>
                <a:moveTo>
                  <a:pt x="277" y="395"/>
                </a:moveTo>
                <a:lnTo>
                  <a:pt x="277" y="395"/>
                </a:lnTo>
                <a:cubicBezTo>
                  <a:pt x="277" y="339"/>
                  <a:pt x="299" y="310"/>
                  <a:pt x="343" y="310"/>
                </a:cubicBezTo>
                <a:lnTo>
                  <a:pt x="343" y="310"/>
                </a:lnTo>
                <a:cubicBezTo>
                  <a:pt x="391" y="310"/>
                  <a:pt x="413" y="339"/>
                  <a:pt x="413" y="395"/>
                </a:cubicBezTo>
                <a:lnTo>
                  <a:pt x="413" y="395"/>
                </a:lnTo>
                <a:cubicBezTo>
                  <a:pt x="413" y="455"/>
                  <a:pt x="391" y="483"/>
                  <a:pt x="343" y="483"/>
                </a:cubicBezTo>
                <a:lnTo>
                  <a:pt x="343" y="483"/>
                </a:lnTo>
                <a:cubicBezTo>
                  <a:pt x="300" y="483"/>
                  <a:pt x="277" y="455"/>
                  <a:pt x="277" y="395"/>
                </a:cubicBezTo>
                <a:close/>
                <a:moveTo>
                  <a:pt x="343" y="265"/>
                </a:moveTo>
                <a:lnTo>
                  <a:pt x="343" y="265"/>
                </a:lnTo>
                <a:cubicBezTo>
                  <a:pt x="265" y="265"/>
                  <a:pt x="222" y="310"/>
                  <a:pt x="222" y="394"/>
                </a:cubicBezTo>
                <a:lnTo>
                  <a:pt x="222" y="394"/>
                </a:lnTo>
                <a:cubicBezTo>
                  <a:pt x="222" y="483"/>
                  <a:pt x="264" y="528"/>
                  <a:pt x="343" y="528"/>
                </a:cubicBezTo>
                <a:lnTo>
                  <a:pt x="343" y="528"/>
                </a:lnTo>
                <a:cubicBezTo>
                  <a:pt x="422" y="528"/>
                  <a:pt x="463" y="483"/>
                  <a:pt x="463" y="394"/>
                </a:cubicBezTo>
                <a:lnTo>
                  <a:pt x="463" y="394"/>
                </a:lnTo>
                <a:cubicBezTo>
                  <a:pt x="463" y="310"/>
                  <a:pt x="422" y="265"/>
                  <a:pt x="343" y="265"/>
                </a:cubicBezTo>
                <a:close/>
                <a:moveTo>
                  <a:pt x="501" y="0"/>
                </a:moveTo>
                <a:lnTo>
                  <a:pt x="501" y="46"/>
                </a:lnTo>
                <a:lnTo>
                  <a:pt x="577" y="46"/>
                </a:lnTo>
                <a:lnTo>
                  <a:pt x="577" y="247"/>
                </a:lnTo>
                <a:lnTo>
                  <a:pt x="627" y="247"/>
                </a:lnTo>
                <a:lnTo>
                  <a:pt x="627" y="46"/>
                </a:lnTo>
                <a:lnTo>
                  <a:pt x="703" y="46"/>
                </a:lnTo>
                <a:lnTo>
                  <a:pt x="703" y="0"/>
                </a:lnTo>
                <a:lnTo>
                  <a:pt x="501" y="0"/>
                </a:lnTo>
                <a:close/>
                <a:moveTo>
                  <a:pt x="914" y="0"/>
                </a:moveTo>
                <a:lnTo>
                  <a:pt x="864" y="0"/>
                </a:lnTo>
                <a:lnTo>
                  <a:pt x="864" y="95"/>
                </a:lnTo>
                <a:lnTo>
                  <a:pt x="766" y="95"/>
                </a:lnTo>
                <a:lnTo>
                  <a:pt x="766" y="0"/>
                </a:lnTo>
                <a:lnTo>
                  <a:pt x="716" y="0"/>
                </a:lnTo>
                <a:lnTo>
                  <a:pt x="716" y="247"/>
                </a:lnTo>
                <a:lnTo>
                  <a:pt x="766" y="247"/>
                </a:lnTo>
                <a:lnTo>
                  <a:pt x="766" y="137"/>
                </a:lnTo>
                <a:lnTo>
                  <a:pt x="864" y="137"/>
                </a:lnTo>
                <a:lnTo>
                  <a:pt x="864" y="247"/>
                </a:lnTo>
                <a:lnTo>
                  <a:pt x="914" y="247"/>
                </a:lnTo>
                <a:lnTo>
                  <a:pt x="914" y="0"/>
                </a:lnTo>
                <a:close/>
                <a:moveTo>
                  <a:pt x="1123" y="587"/>
                </a:moveTo>
                <a:lnTo>
                  <a:pt x="1123" y="543"/>
                </a:lnTo>
                <a:lnTo>
                  <a:pt x="943" y="543"/>
                </a:lnTo>
                <a:lnTo>
                  <a:pt x="943" y="793"/>
                </a:lnTo>
                <a:lnTo>
                  <a:pt x="1123" y="793"/>
                </a:lnTo>
                <a:lnTo>
                  <a:pt x="1123" y="748"/>
                </a:lnTo>
                <a:lnTo>
                  <a:pt x="993" y="748"/>
                </a:lnTo>
                <a:lnTo>
                  <a:pt x="993" y="682"/>
                </a:lnTo>
                <a:lnTo>
                  <a:pt x="1107" y="682"/>
                </a:lnTo>
                <a:lnTo>
                  <a:pt x="1107" y="641"/>
                </a:lnTo>
                <a:lnTo>
                  <a:pt x="993" y="641"/>
                </a:lnTo>
                <a:lnTo>
                  <a:pt x="993" y="587"/>
                </a:lnTo>
                <a:lnTo>
                  <a:pt x="1123" y="587"/>
                </a:lnTo>
                <a:close/>
                <a:moveTo>
                  <a:pt x="1072" y="272"/>
                </a:moveTo>
                <a:lnTo>
                  <a:pt x="1072" y="367"/>
                </a:lnTo>
                <a:lnTo>
                  <a:pt x="974" y="367"/>
                </a:lnTo>
                <a:lnTo>
                  <a:pt x="974" y="272"/>
                </a:lnTo>
                <a:lnTo>
                  <a:pt x="923" y="272"/>
                </a:lnTo>
                <a:lnTo>
                  <a:pt x="923" y="518"/>
                </a:lnTo>
                <a:lnTo>
                  <a:pt x="974" y="518"/>
                </a:lnTo>
                <a:lnTo>
                  <a:pt x="974" y="408"/>
                </a:lnTo>
                <a:lnTo>
                  <a:pt x="1072" y="408"/>
                </a:lnTo>
                <a:lnTo>
                  <a:pt x="1072" y="518"/>
                </a:lnTo>
                <a:lnTo>
                  <a:pt x="1122" y="518"/>
                </a:lnTo>
                <a:lnTo>
                  <a:pt x="1122" y="272"/>
                </a:lnTo>
                <a:lnTo>
                  <a:pt x="1072" y="272"/>
                </a:lnTo>
                <a:close/>
                <a:moveTo>
                  <a:pt x="1123" y="46"/>
                </a:moveTo>
                <a:lnTo>
                  <a:pt x="1123" y="0"/>
                </a:lnTo>
                <a:lnTo>
                  <a:pt x="943" y="0"/>
                </a:lnTo>
                <a:lnTo>
                  <a:pt x="943" y="247"/>
                </a:lnTo>
                <a:lnTo>
                  <a:pt x="1123" y="247"/>
                </a:lnTo>
                <a:lnTo>
                  <a:pt x="1123" y="206"/>
                </a:lnTo>
                <a:lnTo>
                  <a:pt x="993" y="206"/>
                </a:lnTo>
                <a:lnTo>
                  <a:pt x="993" y="139"/>
                </a:lnTo>
                <a:lnTo>
                  <a:pt x="1107" y="139"/>
                </a:lnTo>
                <a:lnTo>
                  <a:pt x="1107" y="95"/>
                </a:lnTo>
                <a:lnTo>
                  <a:pt x="993" y="95"/>
                </a:lnTo>
                <a:lnTo>
                  <a:pt x="993" y="46"/>
                </a:lnTo>
                <a:lnTo>
                  <a:pt x="1123" y="46"/>
                </a:ln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DF7A86D-2FBC-A019-208A-277F481A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342" y="5269133"/>
            <a:ext cx="1210568" cy="298743"/>
          </a:xfrm>
          <a:custGeom>
            <a:avLst/>
            <a:gdLst>
              <a:gd name="connsiteX0" fmla="*/ 1798746 w 2421136"/>
              <a:gd name="connsiteY0" fmla="*/ 277443 h 597485"/>
              <a:gd name="connsiteX1" fmla="*/ 1765142 w 2421136"/>
              <a:gd name="connsiteY1" fmla="*/ 315149 h 597485"/>
              <a:gd name="connsiteX2" fmla="*/ 1765142 w 2421136"/>
              <a:gd name="connsiteY2" fmla="*/ 349084 h 597485"/>
              <a:gd name="connsiteX3" fmla="*/ 1765142 w 2421136"/>
              <a:gd name="connsiteY3" fmla="*/ 381763 h 597485"/>
              <a:gd name="connsiteX4" fmla="*/ 1798746 w 2421136"/>
              <a:gd name="connsiteY4" fmla="*/ 418211 h 597485"/>
              <a:gd name="connsiteX5" fmla="*/ 1832352 w 2421136"/>
              <a:gd name="connsiteY5" fmla="*/ 381763 h 597485"/>
              <a:gd name="connsiteX6" fmla="*/ 1832352 w 2421136"/>
              <a:gd name="connsiteY6" fmla="*/ 349084 h 597485"/>
              <a:gd name="connsiteX7" fmla="*/ 1832352 w 2421136"/>
              <a:gd name="connsiteY7" fmla="*/ 315149 h 597485"/>
              <a:gd name="connsiteX8" fmla="*/ 1798746 w 2421136"/>
              <a:gd name="connsiteY8" fmla="*/ 277443 h 597485"/>
              <a:gd name="connsiteX9" fmla="*/ 1253588 w 2421136"/>
              <a:gd name="connsiteY9" fmla="*/ 266132 h 597485"/>
              <a:gd name="connsiteX10" fmla="*/ 1223718 w 2421136"/>
              <a:gd name="connsiteY10" fmla="*/ 283728 h 597485"/>
              <a:gd name="connsiteX11" fmla="*/ 1217494 w 2421136"/>
              <a:gd name="connsiteY11" fmla="*/ 321433 h 597485"/>
              <a:gd name="connsiteX12" fmla="*/ 1289684 w 2421136"/>
              <a:gd name="connsiteY12" fmla="*/ 321433 h 597485"/>
              <a:gd name="connsiteX13" fmla="*/ 1283460 w 2421136"/>
              <a:gd name="connsiteY13" fmla="*/ 283728 h 597485"/>
              <a:gd name="connsiteX14" fmla="*/ 1253588 w 2421136"/>
              <a:gd name="connsiteY14" fmla="*/ 266132 h 597485"/>
              <a:gd name="connsiteX15" fmla="*/ 2065102 w 2421136"/>
              <a:gd name="connsiteY15" fmla="*/ 264875 h 597485"/>
              <a:gd name="connsiteX16" fmla="*/ 2030252 w 2421136"/>
              <a:gd name="connsiteY16" fmla="*/ 307608 h 597485"/>
              <a:gd name="connsiteX17" fmla="*/ 2030252 w 2421136"/>
              <a:gd name="connsiteY17" fmla="*/ 346571 h 597485"/>
              <a:gd name="connsiteX18" fmla="*/ 2030252 w 2421136"/>
              <a:gd name="connsiteY18" fmla="*/ 388047 h 597485"/>
              <a:gd name="connsiteX19" fmla="*/ 2065102 w 2421136"/>
              <a:gd name="connsiteY19" fmla="*/ 430780 h 597485"/>
              <a:gd name="connsiteX20" fmla="*/ 2098708 w 2421136"/>
              <a:gd name="connsiteY20" fmla="*/ 388047 h 597485"/>
              <a:gd name="connsiteX21" fmla="*/ 2098708 w 2421136"/>
              <a:gd name="connsiteY21" fmla="*/ 347827 h 597485"/>
              <a:gd name="connsiteX22" fmla="*/ 2098708 w 2421136"/>
              <a:gd name="connsiteY22" fmla="*/ 307608 h 597485"/>
              <a:gd name="connsiteX23" fmla="*/ 2065102 w 2421136"/>
              <a:gd name="connsiteY23" fmla="*/ 264875 h 597485"/>
              <a:gd name="connsiteX24" fmla="*/ 585210 w 2421136"/>
              <a:gd name="connsiteY24" fmla="*/ 254820 h 597485"/>
              <a:gd name="connsiteX25" fmla="*/ 669846 w 2421136"/>
              <a:gd name="connsiteY25" fmla="*/ 254820 h 597485"/>
              <a:gd name="connsiteX26" fmla="*/ 669846 w 2421136"/>
              <a:gd name="connsiteY26" fmla="*/ 443348 h 597485"/>
              <a:gd name="connsiteX27" fmla="*/ 585210 w 2421136"/>
              <a:gd name="connsiteY27" fmla="*/ 443348 h 597485"/>
              <a:gd name="connsiteX28" fmla="*/ 1553550 w 2421136"/>
              <a:gd name="connsiteY28" fmla="*/ 246022 h 597485"/>
              <a:gd name="connsiteX29" fmla="*/ 1649388 w 2421136"/>
              <a:gd name="connsiteY29" fmla="*/ 341543 h 597485"/>
              <a:gd name="connsiteX30" fmla="*/ 1649388 w 2421136"/>
              <a:gd name="connsiteY30" fmla="*/ 443348 h 597485"/>
              <a:gd name="connsiteX31" fmla="*/ 1565996 w 2421136"/>
              <a:gd name="connsiteY31" fmla="*/ 443348 h 597485"/>
              <a:gd name="connsiteX32" fmla="*/ 1565996 w 2421136"/>
              <a:gd name="connsiteY32" fmla="*/ 318920 h 597485"/>
              <a:gd name="connsiteX33" fmla="*/ 1526168 w 2421136"/>
              <a:gd name="connsiteY33" fmla="*/ 284985 h 597485"/>
              <a:gd name="connsiteX34" fmla="*/ 1486338 w 2421136"/>
              <a:gd name="connsiteY34" fmla="*/ 318920 h 597485"/>
              <a:gd name="connsiteX35" fmla="*/ 1486338 w 2421136"/>
              <a:gd name="connsiteY35" fmla="*/ 443348 h 597485"/>
              <a:gd name="connsiteX36" fmla="*/ 1401702 w 2421136"/>
              <a:gd name="connsiteY36" fmla="*/ 443348 h 597485"/>
              <a:gd name="connsiteX37" fmla="*/ 1401702 w 2421136"/>
              <a:gd name="connsiteY37" fmla="*/ 254820 h 597485"/>
              <a:gd name="connsiteX38" fmla="*/ 1485094 w 2421136"/>
              <a:gd name="connsiteY38" fmla="*/ 254820 h 597485"/>
              <a:gd name="connsiteX39" fmla="*/ 1485094 w 2421136"/>
              <a:gd name="connsiteY39" fmla="*/ 274930 h 597485"/>
              <a:gd name="connsiteX40" fmla="*/ 1553550 w 2421136"/>
              <a:gd name="connsiteY40" fmla="*/ 246022 h 597485"/>
              <a:gd name="connsiteX41" fmla="*/ 867746 w 2421136"/>
              <a:gd name="connsiteY41" fmla="*/ 246022 h 597485"/>
              <a:gd name="connsiteX42" fmla="*/ 963584 w 2421136"/>
              <a:gd name="connsiteY42" fmla="*/ 341543 h 597485"/>
              <a:gd name="connsiteX43" fmla="*/ 963584 w 2421136"/>
              <a:gd name="connsiteY43" fmla="*/ 443348 h 597485"/>
              <a:gd name="connsiteX44" fmla="*/ 878948 w 2421136"/>
              <a:gd name="connsiteY44" fmla="*/ 443348 h 597485"/>
              <a:gd name="connsiteX45" fmla="*/ 878948 w 2421136"/>
              <a:gd name="connsiteY45" fmla="*/ 318920 h 597485"/>
              <a:gd name="connsiteX46" fmla="*/ 840364 w 2421136"/>
              <a:gd name="connsiteY46" fmla="*/ 284985 h 597485"/>
              <a:gd name="connsiteX47" fmla="*/ 799290 w 2421136"/>
              <a:gd name="connsiteY47" fmla="*/ 318920 h 597485"/>
              <a:gd name="connsiteX48" fmla="*/ 799290 w 2421136"/>
              <a:gd name="connsiteY48" fmla="*/ 443348 h 597485"/>
              <a:gd name="connsiteX49" fmla="*/ 715898 w 2421136"/>
              <a:gd name="connsiteY49" fmla="*/ 443348 h 597485"/>
              <a:gd name="connsiteX50" fmla="*/ 715898 w 2421136"/>
              <a:gd name="connsiteY50" fmla="*/ 254820 h 597485"/>
              <a:gd name="connsiteX51" fmla="*/ 799290 w 2421136"/>
              <a:gd name="connsiteY51" fmla="*/ 254820 h 597485"/>
              <a:gd name="connsiteX52" fmla="*/ 799290 w 2421136"/>
              <a:gd name="connsiteY52" fmla="*/ 274930 h 597485"/>
              <a:gd name="connsiteX53" fmla="*/ 867746 w 2421136"/>
              <a:gd name="connsiteY53" fmla="*/ 246022 h 597485"/>
              <a:gd name="connsiteX54" fmla="*/ 1252344 w 2421136"/>
              <a:gd name="connsiteY54" fmla="*/ 243508 h 597485"/>
              <a:gd name="connsiteX55" fmla="*/ 1376810 w 2421136"/>
              <a:gd name="connsiteY55" fmla="*/ 350341 h 597485"/>
              <a:gd name="connsiteX56" fmla="*/ 1217494 w 2421136"/>
              <a:gd name="connsiteY56" fmla="*/ 350341 h 597485"/>
              <a:gd name="connsiteX57" fmla="*/ 1217494 w 2421136"/>
              <a:gd name="connsiteY57" fmla="*/ 389304 h 597485"/>
              <a:gd name="connsiteX58" fmla="*/ 1253588 w 2421136"/>
              <a:gd name="connsiteY58" fmla="*/ 430780 h 597485"/>
              <a:gd name="connsiteX59" fmla="*/ 1288440 w 2421136"/>
              <a:gd name="connsiteY59" fmla="*/ 389304 h 597485"/>
              <a:gd name="connsiteX60" fmla="*/ 1288440 w 2421136"/>
              <a:gd name="connsiteY60" fmla="*/ 377992 h 597485"/>
              <a:gd name="connsiteX61" fmla="*/ 1370586 w 2421136"/>
              <a:gd name="connsiteY61" fmla="*/ 376735 h 597485"/>
              <a:gd name="connsiteX62" fmla="*/ 1252344 w 2421136"/>
              <a:gd name="connsiteY62" fmla="*/ 454660 h 597485"/>
              <a:gd name="connsiteX63" fmla="*/ 1126634 w 2421136"/>
              <a:gd name="connsiteY63" fmla="*/ 349084 h 597485"/>
              <a:gd name="connsiteX64" fmla="*/ 1252344 w 2421136"/>
              <a:gd name="connsiteY64" fmla="*/ 243508 h 597485"/>
              <a:gd name="connsiteX65" fmla="*/ 2065102 w 2421136"/>
              <a:gd name="connsiteY65" fmla="*/ 240995 h 597485"/>
              <a:gd name="connsiteX66" fmla="*/ 2189568 w 2421136"/>
              <a:gd name="connsiteY66" fmla="*/ 347827 h 597485"/>
              <a:gd name="connsiteX67" fmla="*/ 2065102 w 2421136"/>
              <a:gd name="connsiteY67" fmla="*/ 453403 h 597485"/>
              <a:gd name="connsiteX68" fmla="*/ 1941882 w 2421136"/>
              <a:gd name="connsiteY68" fmla="*/ 347827 h 597485"/>
              <a:gd name="connsiteX69" fmla="*/ 2065102 w 2421136"/>
              <a:gd name="connsiteY69" fmla="*/ 240995 h 597485"/>
              <a:gd name="connsiteX70" fmla="*/ 1009636 w 2421136"/>
              <a:gd name="connsiteY70" fmla="*/ 189464 h 597485"/>
              <a:gd name="connsiteX71" fmla="*/ 1093028 w 2421136"/>
              <a:gd name="connsiteY71" fmla="*/ 189464 h 597485"/>
              <a:gd name="connsiteX72" fmla="*/ 1093028 w 2421136"/>
              <a:gd name="connsiteY72" fmla="*/ 227169 h 597485"/>
              <a:gd name="connsiteX73" fmla="*/ 1139080 w 2421136"/>
              <a:gd name="connsiteY73" fmla="*/ 227169 h 597485"/>
              <a:gd name="connsiteX74" fmla="*/ 1139080 w 2421136"/>
              <a:gd name="connsiteY74" fmla="*/ 256077 h 597485"/>
              <a:gd name="connsiteX75" fmla="*/ 1093028 w 2421136"/>
              <a:gd name="connsiteY75" fmla="*/ 256077 h 597485"/>
              <a:gd name="connsiteX76" fmla="*/ 1093028 w 2421136"/>
              <a:gd name="connsiteY76" fmla="*/ 443348 h 597485"/>
              <a:gd name="connsiteX77" fmla="*/ 1009636 w 2421136"/>
              <a:gd name="connsiteY77" fmla="*/ 443348 h 597485"/>
              <a:gd name="connsiteX78" fmla="*/ 1009636 w 2421136"/>
              <a:gd name="connsiteY78" fmla="*/ 256077 h 597485"/>
              <a:gd name="connsiteX79" fmla="*/ 963584 w 2421136"/>
              <a:gd name="connsiteY79" fmla="*/ 256077 h 597485"/>
              <a:gd name="connsiteX80" fmla="*/ 963584 w 2421136"/>
              <a:gd name="connsiteY80" fmla="*/ 227169 h 597485"/>
              <a:gd name="connsiteX81" fmla="*/ 1009636 w 2421136"/>
              <a:gd name="connsiteY81" fmla="*/ 227169 h 597485"/>
              <a:gd name="connsiteX82" fmla="*/ 2194546 w 2421136"/>
              <a:gd name="connsiteY82" fmla="*/ 170611 h 597485"/>
              <a:gd name="connsiteX83" fmla="*/ 2194546 w 2421136"/>
              <a:gd name="connsiteY83" fmla="*/ 190720 h 597485"/>
              <a:gd name="connsiteX84" fmla="*/ 2205748 w 2421136"/>
              <a:gd name="connsiteY84" fmla="*/ 190720 h 597485"/>
              <a:gd name="connsiteX85" fmla="*/ 2221928 w 2421136"/>
              <a:gd name="connsiteY85" fmla="*/ 180666 h 597485"/>
              <a:gd name="connsiteX86" fmla="*/ 2208238 w 2421136"/>
              <a:gd name="connsiteY86" fmla="*/ 170611 h 597485"/>
              <a:gd name="connsiteX87" fmla="*/ 1832352 w 2421136"/>
              <a:gd name="connsiteY87" fmla="*/ 159299 h 597485"/>
              <a:gd name="connsiteX88" fmla="*/ 1914500 w 2421136"/>
              <a:gd name="connsiteY88" fmla="*/ 159299 h 597485"/>
              <a:gd name="connsiteX89" fmla="*/ 1914500 w 2421136"/>
              <a:gd name="connsiteY89" fmla="*/ 443348 h 597485"/>
              <a:gd name="connsiteX90" fmla="*/ 1832352 w 2421136"/>
              <a:gd name="connsiteY90" fmla="*/ 443348 h 597485"/>
              <a:gd name="connsiteX91" fmla="*/ 1832352 w 2421136"/>
              <a:gd name="connsiteY91" fmla="*/ 432037 h 597485"/>
              <a:gd name="connsiteX92" fmla="*/ 1734024 w 2421136"/>
              <a:gd name="connsiteY92" fmla="*/ 439578 h 597485"/>
              <a:gd name="connsiteX93" fmla="*/ 1676770 w 2421136"/>
              <a:gd name="connsiteY93" fmla="*/ 346571 h 597485"/>
              <a:gd name="connsiteX94" fmla="*/ 1783812 w 2421136"/>
              <a:gd name="connsiteY94" fmla="*/ 247279 h 597485"/>
              <a:gd name="connsiteX95" fmla="*/ 1832352 w 2421136"/>
              <a:gd name="connsiteY95" fmla="*/ 263618 h 597485"/>
              <a:gd name="connsiteX96" fmla="*/ 585210 w 2421136"/>
              <a:gd name="connsiteY96" fmla="*/ 159299 h 597485"/>
              <a:gd name="connsiteX97" fmla="*/ 669846 w 2421136"/>
              <a:gd name="connsiteY97" fmla="*/ 159299 h 597485"/>
              <a:gd name="connsiteX98" fmla="*/ 669846 w 2421136"/>
              <a:gd name="connsiteY98" fmla="*/ 218371 h 597485"/>
              <a:gd name="connsiteX99" fmla="*/ 585210 w 2421136"/>
              <a:gd name="connsiteY99" fmla="*/ 218371 h 597485"/>
              <a:gd name="connsiteX100" fmla="*/ 241686 w 2421136"/>
              <a:gd name="connsiteY100" fmla="*/ 159299 h 597485"/>
              <a:gd name="connsiteX101" fmla="*/ 328812 w 2421136"/>
              <a:gd name="connsiteY101" fmla="*/ 159299 h 597485"/>
              <a:gd name="connsiteX102" fmla="*/ 450788 w 2421136"/>
              <a:gd name="connsiteY102" fmla="*/ 357882 h 597485"/>
              <a:gd name="connsiteX103" fmla="*/ 450788 w 2421136"/>
              <a:gd name="connsiteY103" fmla="*/ 159299 h 597485"/>
              <a:gd name="connsiteX104" fmla="*/ 536668 w 2421136"/>
              <a:gd name="connsiteY104" fmla="*/ 159299 h 597485"/>
              <a:gd name="connsiteX105" fmla="*/ 536668 w 2421136"/>
              <a:gd name="connsiteY105" fmla="*/ 443348 h 597485"/>
              <a:gd name="connsiteX106" fmla="*/ 450788 w 2421136"/>
              <a:gd name="connsiteY106" fmla="*/ 443348 h 597485"/>
              <a:gd name="connsiteX107" fmla="*/ 328812 w 2421136"/>
              <a:gd name="connsiteY107" fmla="*/ 246022 h 597485"/>
              <a:gd name="connsiteX108" fmla="*/ 328812 w 2421136"/>
              <a:gd name="connsiteY108" fmla="*/ 443348 h 597485"/>
              <a:gd name="connsiteX109" fmla="*/ 241686 w 2421136"/>
              <a:gd name="connsiteY109" fmla="*/ 443348 h 597485"/>
              <a:gd name="connsiteX110" fmla="*/ 2204158 w 2421136"/>
              <a:gd name="connsiteY110" fmla="*/ 145871 h 597485"/>
              <a:gd name="connsiteX111" fmla="*/ 2159020 w 2421136"/>
              <a:gd name="connsiteY111" fmla="*/ 191035 h 597485"/>
              <a:gd name="connsiteX112" fmla="*/ 2204158 w 2421136"/>
              <a:gd name="connsiteY112" fmla="*/ 236199 h 597485"/>
              <a:gd name="connsiteX113" fmla="*/ 2228026 w 2421136"/>
              <a:gd name="connsiteY113" fmla="*/ 227169 h 597485"/>
              <a:gd name="connsiteX114" fmla="*/ 2221928 w 2421136"/>
              <a:gd name="connsiteY114" fmla="*/ 227169 h 597485"/>
              <a:gd name="connsiteX115" fmla="*/ 2205748 w 2421136"/>
              <a:gd name="connsiteY115" fmla="*/ 199518 h 597485"/>
              <a:gd name="connsiteX116" fmla="*/ 2194546 w 2421136"/>
              <a:gd name="connsiteY116" fmla="*/ 199518 h 597485"/>
              <a:gd name="connsiteX117" fmla="*/ 2194546 w 2421136"/>
              <a:gd name="connsiteY117" fmla="*/ 227169 h 597485"/>
              <a:gd name="connsiteX118" fmla="*/ 2184590 w 2421136"/>
              <a:gd name="connsiteY118" fmla="*/ 227169 h 597485"/>
              <a:gd name="connsiteX119" fmla="*/ 2184590 w 2421136"/>
              <a:gd name="connsiteY119" fmla="*/ 161813 h 597485"/>
              <a:gd name="connsiteX120" fmla="*/ 2209482 w 2421136"/>
              <a:gd name="connsiteY120" fmla="*/ 161813 h 597485"/>
              <a:gd name="connsiteX121" fmla="*/ 2231886 w 2421136"/>
              <a:gd name="connsiteY121" fmla="*/ 180666 h 597485"/>
              <a:gd name="connsiteX122" fmla="*/ 2215706 w 2421136"/>
              <a:gd name="connsiteY122" fmla="*/ 198262 h 597485"/>
              <a:gd name="connsiteX123" fmla="*/ 2233128 w 2421136"/>
              <a:gd name="connsiteY123" fmla="*/ 225238 h 597485"/>
              <a:gd name="connsiteX124" fmla="*/ 2237228 w 2421136"/>
              <a:gd name="connsiteY124" fmla="*/ 223687 h 597485"/>
              <a:gd name="connsiteX125" fmla="*/ 2250550 w 2421136"/>
              <a:gd name="connsiteY125" fmla="*/ 191035 h 597485"/>
              <a:gd name="connsiteX126" fmla="*/ 2204158 w 2421136"/>
              <a:gd name="connsiteY126" fmla="*/ 145871 h 597485"/>
              <a:gd name="connsiteX127" fmla="*/ 2204158 w 2421136"/>
              <a:gd name="connsiteY127" fmla="*/ 137326 h 597485"/>
              <a:gd name="connsiteX128" fmla="*/ 2261834 w 2421136"/>
              <a:gd name="connsiteY128" fmla="*/ 191035 h 597485"/>
              <a:gd name="connsiteX129" fmla="*/ 2204158 w 2421136"/>
              <a:gd name="connsiteY129" fmla="*/ 245964 h 597485"/>
              <a:gd name="connsiteX130" fmla="*/ 2147736 w 2421136"/>
              <a:gd name="connsiteY130" fmla="*/ 191035 h 597485"/>
              <a:gd name="connsiteX131" fmla="*/ 2204158 w 2421136"/>
              <a:gd name="connsiteY131" fmla="*/ 137326 h 597485"/>
              <a:gd name="connsiteX132" fmla="*/ 317424 w 2421136"/>
              <a:gd name="connsiteY132" fmla="*/ 73594 h 597485"/>
              <a:gd name="connsiteX133" fmla="*/ 74688 w 2421136"/>
              <a:gd name="connsiteY133" fmla="*/ 299366 h 597485"/>
              <a:gd name="connsiteX134" fmla="*/ 317424 w 2421136"/>
              <a:gd name="connsiteY134" fmla="*/ 525138 h 597485"/>
              <a:gd name="connsiteX135" fmla="*/ 2104956 w 2421136"/>
              <a:gd name="connsiteY135" fmla="*/ 525138 h 597485"/>
              <a:gd name="connsiteX136" fmla="*/ 2347692 w 2421136"/>
              <a:gd name="connsiteY136" fmla="*/ 299366 h 597485"/>
              <a:gd name="connsiteX137" fmla="*/ 2104956 w 2421136"/>
              <a:gd name="connsiteY137" fmla="*/ 73594 h 597485"/>
              <a:gd name="connsiteX138" fmla="*/ 316178 w 2421136"/>
              <a:gd name="connsiteY138" fmla="*/ 0 h 597485"/>
              <a:gd name="connsiteX139" fmla="*/ 2104956 w 2421136"/>
              <a:gd name="connsiteY139" fmla="*/ 0 h 597485"/>
              <a:gd name="connsiteX140" fmla="*/ 2421136 w 2421136"/>
              <a:gd name="connsiteY140" fmla="*/ 299366 h 597485"/>
              <a:gd name="connsiteX141" fmla="*/ 2104956 w 2421136"/>
              <a:gd name="connsiteY141" fmla="*/ 597485 h 597485"/>
              <a:gd name="connsiteX142" fmla="*/ 316178 w 2421136"/>
              <a:gd name="connsiteY142" fmla="*/ 597485 h 597485"/>
              <a:gd name="connsiteX143" fmla="*/ 0 w 2421136"/>
              <a:gd name="connsiteY143" fmla="*/ 299366 h 597485"/>
              <a:gd name="connsiteX144" fmla="*/ 316178 w 2421136"/>
              <a:gd name="connsiteY144" fmla="*/ 0 h 5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421136" h="597485">
                <a:moveTo>
                  <a:pt x="1798746" y="277443"/>
                </a:moveTo>
                <a:cubicBezTo>
                  <a:pt x="1785056" y="277443"/>
                  <a:pt x="1765142" y="284985"/>
                  <a:pt x="1765142" y="315149"/>
                </a:cubicBezTo>
                <a:lnTo>
                  <a:pt x="1765142" y="349084"/>
                </a:lnTo>
                <a:lnTo>
                  <a:pt x="1765142" y="381763"/>
                </a:lnTo>
                <a:cubicBezTo>
                  <a:pt x="1765142" y="410670"/>
                  <a:pt x="1785056" y="418211"/>
                  <a:pt x="1798746" y="418211"/>
                </a:cubicBezTo>
                <a:cubicBezTo>
                  <a:pt x="1812438" y="418211"/>
                  <a:pt x="1832352" y="410670"/>
                  <a:pt x="1832352" y="381763"/>
                </a:cubicBezTo>
                <a:lnTo>
                  <a:pt x="1832352" y="349084"/>
                </a:lnTo>
                <a:lnTo>
                  <a:pt x="1832352" y="315149"/>
                </a:lnTo>
                <a:cubicBezTo>
                  <a:pt x="1832352" y="284985"/>
                  <a:pt x="1812438" y="277443"/>
                  <a:pt x="1798746" y="277443"/>
                </a:cubicBezTo>
                <a:close/>
                <a:moveTo>
                  <a:pt x="1253588" y="266132"/>
                </a:moveTo>
                <a:cubicBezTo>
                  <a:pt x="1242386" y="266132"/>
                  <a:pt x="1231186" y="272416"/>
                  <a:pt x="1223718" y="283728"/>
                </a:cubicBezTo>
                <a:cubicBezTo>
                  <a:pt x="1217494" y="292526"/>
                  <a:pt x="1217494" y="303837"/>
                  <a:pt x="1217494" y="321433"/>
                </a:cubicBezTo>
                <a:lnTo>
                  <a:pt x="1289684" y="321433"/>
                </a:lnTo>
                <a:cubicBezTo>
                  <a:pt x="1289684" y="303837"/>
                  <a:pt x="1288440" y="292526"/>
                  <a:pt x="1283460" y="283728"/>
                </a:cubicBezTo>
                <a:cubicBezTo>
                  <a:pt x="1277238" y="272416"/>
                  <a:pt x="1263546" y="266132"/>
                  <a:pt x="1253588" y="266132"/>
                </a:cubicBezTo>
                <a:close/>
                <a:moveTo>
                  <a:pt x="2065102" y="264875"/>
                </a:moveTo>
                <a:cubicBezTo>
                  <a:pt x="2047678" y="264875"/>
                  <a:pt x="2030252" y="277443"/>
                  <a:pt x="2030252" y="307608"/>
                </a:cubicBezTo>
                <a:lnTo>
                  <a:pt x="2030252" y="346571"/>
                </a:lnTo>
                <a:lnTo>
                  <a:pt x="2030252" y="388047"/>
                </a:lnTo>
                <a:cubicBezTo>
                  <a:pt x="2030252" y="418211"/>
                  <a:pt x="2047678" y="430780"/>
                  <a:pt x="2065102" y="430780"/>
                </a:cubicBezTo>
                <a:cubicBezTo>
                  <a:pt x="2081284" y="430780"/>
                  <a:pt x="2098708" y="418211"/>
                  <a:pt x="2098708" y="388047"/>
                </a:cubicBezTo>
                <a:lnTo>
                  <a:pt x="2098708" y="347827"/>
                </a:lnTo>
                <a:lnTo>
                  <a:pt x="2098708" y="307608"/>
                </a:lnTo>
                <a:cubicBezTo>
                  <a:pt x="2098708" y="277443"/>
                  <a:pt x="2081284" y="264875"/>
                  <a:pt x="2065102" y="264875"/>
                </a:cubicBezTo>
                <a:close/>
                <a:moveTo>
                  <a:pt x="585210" y="254820"/>
                </a:moveTo>
                <a:lnTo>
                  <a:pt x="669846" y="254820"/>
                </a:lnTo>
                <a:lnTo>
                  <a:pt x="669846" y="443348"/>
                </a:lnTo>
                <a:lnTo>
                  <a:pt x="585210" y="443348"/>
                </a:lnTo>
                <a:close/>
                <a:moveTo>
                  <a:pt x="1553550" y="246022"/>
                </a:moveTo>
                <a:cubicBezTo>
                  <a:pt x="1584666" y="246022"/>
                  <a:pt x="1649388" y="266132"/>
                  <a:pt x="1649388" y="341543"/>
                </a:cubicBezTo>
                <a:lnTo>
                  <a:pt x="1649388" y="443348"/>
                </a:lnTo>
                <a:lnTo>
                  <a:pt x="1565996" y="443348"/>
                </a:lnTo>
                <a:lnTo>
                  <a:pt x="1565996" y="318920"/>
                </a:lnTo>
                <a:cubicBezTo>
                  <a:pt x="1565996" y="302581"/>
                  <a:pt x="1549816" y="284985"/>
                  <a:pt x="1526168" y="284985"/>
                </a:cubicBezTo>
                <a:cubicBezTo>
                  <a:pt x="1503764" y="284985"/>
                  <a:pt x="1486338" y="302581"/>
                  <a:pt x="1486338" y="318920"/>
                </a:cubicBezTo>
                <a:lnTo>
                  <a:pt x="1486338" y="443348"/>
                </a:lnTo>
                <a:lnTo>
                  <a:pt x="1401702" y="443348"/>
                </a:lnTo>
                <a:lnTo>
                  <a:pt x="1401702" y="254820"/>
                </a:lnTo>
                <a:lnTo>
                  <a:pt x="1485094" y="254820"/>
                </a:lnTo>
                <a:lnTo>
                  <a:pt x="1485094" y="274930"/>
                </a:lnTo>
                <a:cubicBezTo>
                  <a:pt x="1505008" y="257334"/>
                  <a:pt x="1528658" y="247279"/>
                  <a:pt x="1553550" y="246022"/>
                </a:cubicBezTo>
                <a:close/>
                <a:moveTo>
                  <a:pt x="867746" y="246022"/>
                </a:moveTo>
                <a:cubicBezTo>
                  <a:pt x="898862" y="246022"/>
                  <a:pt x="963584" y="266132"/>
                  <a:pt x="963584" y="341543"/>
                </a:cubicBezTo>
                <a:lnTo>
                  <a:pt x="963584" y="443348"/>
                </a:lnTo>
                <a:lnTo>
                  <a:pt x="878948" y="443348"/>
                </a:lnTo>
                <a:lnTo>
                  <a:pt x="878948" y="318920"/>
                </a:lnTo>
                <a:cubicBezTo>
                  <a:pt x="878948" y="302581"/>
                  <a:pt x="864012" y="284985"/>
                  <a:pt x="840364" y="284985"/>
                </a:cubicBezTo>
                <a:cubicBezTo>
                  <a:pt x="817960" y="284985"/>
                  <a:pt x="799290" y="302581"/>
                  <a:pt x="799290" y="318920"/>
                </a:cubicBezTo>
                <a:lnTo>
                  <a:pt x="799290" y="443348"/>
                </a:lnTo>
                <a:lnTo>
                  <a:pt x="715898" y="443348"/>
                </a:lnTo>
                <a:lnTo>
                  <a:pt x="715898" y="254820"/>
                </a:lnTo>
                <a:lnTo>
                  <a:pt x="799290" y="254820"/>
                </a:lnTo>
                <a:lnTo>
                  <a:pt x="799290" y="274930"/>
                </a:lnTo>
                <a:cubicBezTo>
                  <a:pt x="817960" y="257334"/>
                  <a:pt x="841608" y="247279"/>
                  <a:pt x="867746" y="246022"/>
                </a:cubicBezTo>
                <a:close/>
                <a:moveTo>
                  <a:pt x="1252344" y="243508"/>
                </a:moveTo>
                <a:cubicBezTo>
                  <a:pt x="1320800" y="243508"/>
                  <a:pt x="1376810" y="291269"/>
                  <a:pt x="1376810" y="350341"/>
                </a:cubicBezTo>
                <a:lnTo>
                  <a:pt x="1217494" y="350341"/>
                </a:lnTo>
                <a:lnTo>
                  <a:pt x="1217494" y="389304"/>
                </a:lnTo>
                <a:cubicBezTo>
                  <a:pt x="1217494" y="423239"/>
                  <a:pt x="1239898" y="430780"/>
                  <a:pt x="1253588" y="430780"/>
                </a:cubicBezTo>
                <a:cubicBezTo>
                  <a:pt x="1266036" y="430780"/>
                  <a:pt x="1288440" y="423239"/>
                  <a:pt x="1288440" y="389304"/>
                </a:cubicBezTo>
                <a:lnTo>
                  <a:pt x="1288440" y="377992"/>
                </a:lnTo>
                <a:lnTo>
                  <a:pt x="1370586" y="376735"/>
                </a:lnTo>
                <a:cubicBezTo>
                  <a:pt x="1356896" y="421982"/>
                  <a:pt x="1308354" y="454660"/>
                  <a:pt x="1252344" y="454660"/>
                </a:cubicBezTo>
                <a:cubicBezTo>
                  <a:pt x="1182644" y="454660"/>
                  <a:pt x="1126634" y="406900"/>
                  <a:pt x="1126634" y="349084"/>
                </a:cubicBezTo>
                <a:cubicBezTo>
                  <a:pt x="1126634" y="291269"/>
                  <a:pt x="1182644" y="243508"/>
                  <a:pt x="1252344" y="243508"/>
                </a:cubicBezTo>
                <a:close/>
                <a:moveTo>
                  <a:pt x="2065102" y="240995"/>
                </a:moveTo>
                <a:cubicBezTo>
                  <a:pt x="2133558" y="240995"/>
                  <a:pt x="2189568" y="290012"/>
                  <a:pt x="2189568" y="347827"/>
                </a:cubicBezTo>
                <a:cubicBezTo>
                  <a:pt x="2189568" y="405643"/>
                  <a:pt x="2133558" y="453403"/>
                  <a:pt x="2065102" y="453403"/>
                </a:cubicBezTo>
                <a:cubicBezTo>
                  <a:pt x="1997892" y="453403"/>
                  <a:pt x="1941882" y="405643"/>
                  <a:pt x="1941882" y="347827"/>
                </a:cubicBezTo>
                <a:cubicBezTo>
                  <a:pt x="1941882" y="290012"/>
                  <a:pt x="1997892" y="240995"/>
                  <a:pt x="2065102" y="240995"/>
                </a:cubicBezTo>
                <a:close/>
                <a:moveTo>
                  <a:pt x="1009636" y="189464"/>
                </a:moveTo>
                <a:lnTo>
                  <a:pt x="1093028" y="189464"/>
                </a:lnTo>
                <a:lnTo>
                  <a:pt x="1093028" y="227169"/>
                </a:lnTo>
                <a:lnTo>
                  <a:pt x="1139080" y="227169"/>
                </a:lnTo>
                <a:lnTo>
                  <a:pt x="1139080" y="256077"/>
                </a:lnTo>
                <a:lnTo>
                  <a:pt x="1093028" y="256077"/>
                </a:lnTo>
                <a:lnTo>
                  <a:pt x="1093028" y="443348"/>
                </a:lnTo>
                <a:lnTo>
                  <a:pt x="1009636" y="443348"/>
                </a:lnTo>
                <a:lnTo>
                  <a:pt x="1009636" y="256077"/>
                </a:lnTo>
                <a:lnTo>
                  <a:pt x="963584" y="256077"/>
                </a:lnTo>
                <a:lnTo>
                  <a:pt x="963584" y="227169"/>
                </a:lnTo>
                <a:lnTo>
                  <a:pt x="1009636" y="227169"/>
                </a:lnTo>
                <a:close/>
                <a:moveTo>
                  <a:pt x="2194546" y="170611"/>
                </a:moveTo>
                <a:lnTo>
                  <a:pt x="2194546" y="190720"/>
                </a:lnTo>
                <a:lnTo>
                  <a:pt x="2205748" y="190720"/>
                </a:lnTo>
                <a:cubicBezTo>
                  <a:pt x="2214460" y="190720"/>
                  <a:pt x="2221928" y="190720"/>
                  <a:pt x="2221928" y="180666"/>
                </a:cubicBezTo>
                <a:cubicBezTo>
                  <a:pt x="2221928" y="171868"/>
                  <a:pt x="2214460" y="170611"/>
                  <a:pt x="2208238" y="170611"/>
                </a:cubicBezTo>
                <a:close/>
                <a:moveTo>
                  <a:pt x="1832352" y="159299"/>
                </a:moveTo>
                <a:lnTo>
                  <a:pt x="1914500" y="159299"/>
                </a:lnTo>
                <a:lnTo>
                  <a:pt x="1914500" y="443348"/>
                </a:lnTo>
                <a:lnTo>
                  <a:pt x="1832352" y="443348"/>
                </a:lnTo>
                <a:lnTo>
                  <a:pt x="1832352" y="432037"/>
                </a:lnTo>
                <a:cubicBezTo>
                  <a:pt x="1798746" y="452146"/>
                  <a:pt x="1762652" y="452146"/>
                  <a:pt x="1734024" y="439578"/>
                </a:cubicBezTo>
                <a:cubicBezTo>
                  <a:pt x="1726556" y="435807"/>
                  <a:pt x="1676770" y="411927"/>
                  <a:pt x="1676770" y="346571"/>
                </a:cubicBezTo>
                <a:cubicBezTo>
                  <a:pt x="1676770" y="296296"/>
                  <a:pt x="1722824" y="240995"/>
                  <a:pt x="1783812" y="247279"/>
                </a:cubicBezTo>
                <a:cubicBezTo>
                  <a:pt x="1804970" y="248536"/>
                  <a:pt x="1818662" y="256077"/>
                  <a:pt x="1832352" y="263618"/>
                </a:cubicBezTo>
                <a:close/>
                <a:moveTo>
                  <a:pt x="585210" y="159299"/>
                </a:moveTo>
                <a:lnTo>
                  <a:pt x="669846" y="159299"/>
                </a:lnTo>
                <a:lnTo>
                  <a:pt x="669846" y="218371"/>
                </a:lnTo>
                <a:lnTo>
                  <a:pt x="585210" y="218371"/>
                </a:lnTo>
                <a:close/>
                <a:moveTo>
                  <a:pt x="241686" y="159299"/>
                </a:moveTo>
                <a:lnTo>
                  <a:pt x="328812" y="159299"/>
                </a:lnTo>
                <a:lnTo>
                  <a:pt x="450788" y="357882"/>
                </a:lnTo>
                <a:lnTo>
                  <a:pt x="450788" y="159299"/>
                </a:lnTo>
                <a:lnTo>
                  <a:pt x="536668" y="159299"/>
                </a:lnTo>
                <a:lnTo>
                  <a:pt x="536668" y="443348"/>
                </a:lnTo>
                <a:lnTo>
                  <a:pt x="450788" y="443348"/>
                </a:lnTo>
                <a:lnTo>
                  <a:pt x="328812" y="246022"/>
                </a:lnTo>
                <a:lnTo>
                  <a:pt x="328812" y="443348"/>
                </a:lnTo>
                <a:lnTo>
                  <a:pt x="241686" y="443348"/>
                </a:lnTo>
                <a:close/>
                <a:moveTo>
                  <a:pt x="2204158" y="145871"/>
                </a:moveTo>
                <a:cubicBezTo>
                  <a:pt x="2179080" y="145871"/>
                  <a:pt x="2159020" y="165401"/>
                  <a:pt x="2159020" y="191035"/>
                </a:cubicBezTo>
                <a:cubicBezTo>
                  <a:pt x="2159020" y="216669"/>
                  <a:pt x="2179080" y="236199"/>
                  <a:pt x="2204158" y="236199"/>
                </a:cubicBezTo>
                <a:lnTo>
                  <a:pt x="2228026" y="227169"/>
                </a:lnTo>
                <a:lnTo>
                  <a:pt x="2221928" y="227169"/>
                </a:lnTo>
                <a:lnTo>
                  <a:pt x="2205748" y="199518"/>
                </a:lnTo>
                <a:lnTo>
                  <a:pt x="2194546" y="199518"/>
                </a:lnTo>
                <a:lnTo>
                  <a:pt x="2194546" y="227169"/>
                </a:lnTo>
                <a:lnTo>
                  <a:pt x="2184590" y="227169"/>
                </a:lnTo>
                <a:lnTo>
                  <a:pt x="2184590" y="161813"/>
                </a:lnTo>
                <a:lnTo>
                  <a:pt x="2209482" y="161813"/>
                </a:lnTo>
                <a:cubicBezTo>
                  <a:pt x="2224418" y="161813"/>
                  <a:pt x="2231886" y="168097"/>
                  <a:pt x="2231886" y="180666"/>
                </a:cubicBezTo>
                <a:cubicBezTo>
                  <a:pt x="2231886" y="191977"/>
                  <a:pt x="2224418" y="198262"/>
                  <a:pt x="2215706" y="198262"/>
                </a:cubicBezTo>
                <a:lnTo>
                  <a:pt x="2233128" y="225238"/>
                </a:lnTo>
                <a:lnTo>
                  <a:pt x="2237228" y="223687"/>
                </a:lnTo>
                <a:cubicBezTo>
                  <a:pt x="2245534" y="215753"/>
                  <a:pt x="2250550" y="204462"/>
                  <a:pt x="2250550" y="191035"/>
                </a:cubicBezTo>
                <a:cubicBezTo>
                  <a:pt x="2250550" y="165401"/>
                  <a:pt x="2230488" y="145871"/>
                  <a:pt x="2204158" y="145871"/>
                </a:cubicBezTo>
                <a:close/>
                <a:moveTo>
                  <a:pt x="2204158" y="137326"/>
                </a:moveTo>
                <a:cubicBezTo>
                  <a:pt x="2235504" y="137326"/>
                  <a:pt x="2261834" y="160518"/>
                  <a:pt x="2261834" y="191035"/>
                </a:cubicBezTo>
                <a:cubicBezTo>
                  <a:pt x="2261834" y="222772"/>
                  <a:pt x="2235504" y="245964"/>
                  <a:pt x="2204158" y="245964"/>
                </a:cubicBezTo>
                <a:cubicBezTo>
                  <a:pt x="2174066" y="245964"/>
                  <a:pt x="2147736" y="222772"/>
                  <a:pt x="2147736" y="191035"/>
                </a:cubicBezTo>
                <a:cubicBezTo>
                  <a:pt x="2147736" y="159298"/>
                  <a:pt x="2174066" y="137326"/>
                  <a:pt x="2204158" y="137326"/>
                </a:cubicBezTo>
                <a:close/>
                <a:moveTo>
                  <a:pt x="317424" y="73594"/>
                </a:moveTo>
                <a:cubicBezTo>
                  <a:pt x="166802" y="73594"/>
                  <a:pt x="74688" y="174630"/>
                  <a:pt x="74688" y="299366"/>
                </a:cubicBezTo>
                <a:cubicBezTo>
                  <a:pt x="74688" y="424102"/>
                  <a:pt x="166802" y="525138"/>
                  <a:pt x="317424" y="525138"/>
                </a:cubicBezTo>
                <a:lnTo>
                  <a:pt x="2104956" y="525138"/>
                </a:lnTo>
                <a:cubicBezTo>
                  <a:pt x="2255578" y="525138"/>
                  <a:pt x="2347692" y="424102"/>
                  <a:pt x="2347692" y="299366"/>
                </a:cubicBezTo>
                <a:cubicBezTo>
                  <a:pt x="2347692" y="174630"/>
                  <a:pt x="2254332" y="73594"/>
                  <a:pt x="2104956" y="73594"/>
                </a:cubicBezTo>
                <a:close/>
                <a:moveTo>
                  <a:pt x="316178" y="0"/>
                </a:moveTo>
                <a:lnTo>
                  <a:pt x="2104956" y="0"/>
                </a:lnTo>
                <a:cubicBezTo>
                  <a:pt x="2295412" y="0"/>
                  <a:pt x="2421136" y="137209"/>
                  <a:pt x="2421136" y="299366"/>
                </a:cubicBezTo>
                <a:cubicBezTo>
                  <a:pt x="2421136" y="462770"/>
                  <a:pt x="2295412" y="597485"/>
                  <a:pt x="2104956" y="597485"/>
                </a:cubicBezTo>
                <a:lnTo>
                  <a:pt x="316178" y="597485"/>
                </a:lnTo>
                <a:cubicBezTo>
                  <a:pt x="126968" y="597485"/>
                  <a:pt x="0" y="462770"/>
                  <a:pt x="0" y="299366"/>
                </a:cubicBezTo>
                <a:cubicBezTo>
                  <a:pt x="0" y="137209"/>
                  <a:pt x="126968" y="0"/>
                  <a:pt x="316178" y="0"/>
                </a:cubicBez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32B736E-3E30-9296-1B8C-C1E9A254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355" y="4530335"/>
            <a:ext cx="1093454" cy="353672"/>
          </a:xfrm>
          <a:custGeom>
            <a:avLst/>
            <a:gdLst>
              <a:gd name="connsiteX0" fmla="*/ 1474451 w 2186907"/>
              <a:gd name="connsiteY0" fmla="*/ 459886 h 707344"/>
              <a:gd name="connsiteX1" fmla="*/ 1465749 w 2186907"/>
              <a:gd name="connsiteY1" fmla="*/ 469834 h 707344"/>
              <a:gd name="connsiteX2" fmla="*/ 1427205 w 2186907"/>
              <a:gd name="connsiteY2" fmla="*/ 533252 h 707344"/>
              <a:gd name="connsiteX3" fmla="*/ 1407311 w 2186907"/>
              <a:gd name="connsiteY3" fmla="*/ 580505 h 707344"/>
              <a:gd name="connsiteX4" fmla="*/ 1403581 w 2186907"/>
              <a:gd name="connsiteY4" fmla="*/ 611592 h 707344"/>
              <a:gd name="connsiteX5" fmla="*/ 1433421 w 2186907"/>
              <a:gd name="connsiteY5" fmla="*/ 631488 h 707344"/>
              <a:gd name="connsiteX6" fmla="*/ 1453315 w 2186907"/>
              <a:gd name="connsiteY6" fmla="*/ 620297 h 707344"/>
              <a:gd name="connsiteX7" fmla="*/ 1531645 w 2186907"/>
              <a:gd name="connsiteY7" fmla="*/ 514600 h 707344"/>
              <a:gd name="connsiteX8" fmla="*/ 1531645 w 2186907"/>
              <a:gd name="connsiteY8" fmla="*/ 512113 h 707344"/>
              <a:gd name="connsiteX9" fmla="*/ 1474451 w 2186907"/>
              <a:gd name="connsiteY9" fmla="*/ 459886 h 707344"/>
              <a:gd name="connsiteX10" fmla="*/ 1945675 w 2186907"/>
              <a:gd name="connsiteY10" fmla="*/ 385277 h 707344"/>
              <a:gd name="connsiteX11" fmla="*/ 1927025 w 2186907"/>
              <a:gd name="connsiteY11" fmla="*/ 395225 h 707344"/>
              <a:gd name="connsiteX12" fmla="*/ 1889725 w 2186907"/>
              <a:gd name="connsiteY12" fmla="*/ 431286 h 707344"/>
              <a:gd name="connsiteX13" fmla="*/ 1813881 w 2186907"/>
              <a:gd name="connsiteY13" fmla="*/ 539470 h 707344"/>
              <a:gd name="connsiteX14" fmla="*/ 1791501 w 2186907"/>
              <a:gd name="connsiteY14" fmla="*/ 587966 h 707344"/>
              <a:gd name="connsiteX15" fmla="*/ 1785285 w 2186907"/>
              <a:gd name="connsiteY15" fmla="*/ 616566 h 707344"/>
              <a:gd name="connsiteX16" fmla="*/ 1791501 w 2186907"/>
              <a:gd name="connsiteY16" fmla="*/ 631488 h 707344"/>
              <a:gd name="connsiteX17" fmla="*/ 1810151 w 2186907"/>
              <a:gd name="connsiteY17" fmla="*/ 630245 h 707344"/>
              <a:gd name="connsiteX18" fmla="*/ 1816369 w 2186907"/>
              <a:gd name="connsiteY18" fmla="*/ 625271 h 707344"/>
              <a:gd name="connsiteX19" fmla="*/ 1838749 w 2186907"/>
              <a:gd name="connsiteY19" fmla="*/ 601645 h 707344"/>
              <a:gd name="connsiteX20" fmla="*/ 1885995 w 2186907"/>
              <a:gd name="connsiteY20" fmla="*/ 532009 h 707344"/>
              <a:gd name="connsiteX21" fmla="*/ 1959351 w 2186907"/>
              <a:gd name="connsiteY21" fmla="*/ 403929 h 707344"/>
              <a:gd name="connsiteX22" fmla="*/ 1960595 w 2186907"/>
              <a:gd name="connsiteY22" fmla="*/ 387764 h 707344"/>
              <a:gd name="connsiteX23" fmla="*/ 1945675 w 2186907"/>
              <a:gd name="connsiteY23" fmla="*/ 385277 h 707344"/>
              <a:gd name="connsiteX24" fmla="*/ 1544079 w 2186907"/>
              <a:gd name="connsiteY24" fmla="*/ 380303 h 707344"/>
              <a:gd name="connsiteX25" fmla="*/ 1536619 w 2186907"/>
              <a:gd name="connsiteY25" fmla="*/ 382790 h 707344"/>
              <a:gd name="connsiteX26" fmla="*/ 1511751 w 2186907"/>
              <a:gd name="connsiteY26" fmla="*/ 403929 h 707344"/>
              <a:gd name="connsiteX27" fmla="*/ 1498075 w 2186907"/>
              <a:gd name="connsiteY27" fmla="*/ 435016 h 707344"/>
              <a:gd name="connsiteX28" fmla="*/ 1544079 w 2186907"/>
              <a:gd name="connsiteY28" fmla="*/ 492217 h 707344"/>
              <a:gd name="connsiteX29" fmla="*/ 1571431 w 2186907"/>
              <a:gd name="connsiteY29" fmla="*/ 423825 h 707344"/>
              <a:gd name="connsiteX30" fmla="*/ 1571431 w 2186907"/>
              <a:gd name="connsiteY30" fmla="*/ 396468 h 707344"/>
              <a:gd name="connsiteX31" fmla="*/ 1544079 w 2186907"/>
              <a:gd name="connsiteY31" fmla="*/ 380303 h 707344"/>
              <a:gd name="connsiteX32" fmla="*/ 392223 w 2186907"/>
              <a:gd name="connsiteY32" fmla="*/ 282241 h 707344"/>
              <a:gd name="connsiteX33" fmla="*/ 388483 w 2186907"/>
              <a:gd name="connsiteY33" fmla="*/ 283485 h 707344"/>
              <a:gd name="connsiteX34" fmla="*/ 327407 w 2186907"/>
              <a:gd name="connsiteY34" fmla="*/ 391717 h 707344"/>
              <a:gd name="connsiteX35" fmla="*/ 319929 w 2186907"/>
              <a:gd name="connsiteY35" fmla="*/ 427795 h 707344"/>
              <a:gd name="connsiteX36" fmla="*/ 331147 w 2186907"/>
              <a:gd name="connsiteY36" fmla="*/ 453920 h 707344"/>
              <a:gd name="connsiteX37" fmla="*/ 358569 w 2186907"/>
              <a:gd name="connsiteY37" fmla="*/ 450188 h 707344"/>
              <a:gd name="connsiteX38" fmla="*/ 382251 w 2186907"/>
              <a:gd name="connsiteY38" fmla="*/ 431527 h 707344"/>
              <a:gd name="connsiteX39" fmla="*/ 453297 w 2186907"/>
              <a:gd name="connsiteY39" fmla="*/ 334491 h 707344"/>
              <a:gd name="connsiteX40" fmla="*/ 455791 w 2186907"/>
              <a:gd name="connsiteY40" fmla="*/ 328271 h 707344"/>
              <a:gd name="connsiteX41" fmla="*/ 392223 w 2186907"/>
              <a:gd name="connsiteY41" fmla="*/ 282241 h 707344"/>
              <a:gd name="connsiteX42" fmla="*/ 479629 w 2186907"/>
              <a:gd name="connsiteY42" fmla="*/ 206665 h 707344"/>
              <a:gd name="connsiteX43" fmla="*/ 450805 w 2186907"/>
              <a:gd name="connsiteY43" fmla="*/ 208842 h 707344"/>
              <a:gd name="connsiteX44" fmla="*/ 449559 w 2186907"/>
              <a:gd name="connsiteY44" fmla="*/ 210086 h 707344"/>
              <a:gd name="connsiteX45" fmla="*/ 418397 w 2186907"/>
              <a:gd name="connsiteY45" fmla="*/ 247407 h 707344"/>
              <a:gd name="connsiteX46" fmla="*/ 422137 w 2186907"/>
              <a:gd name="connsiteY46" fmla="*/ 282241 h 707344"/>
              <a:gd name="connsiteX47" fmla="*/ 468255 w 2186907"/>
              <a:gd name="connsiteY47" fmla="*/ 307122 h 707344"/>
              <a:gd name="connsiteX48" fmla="*/ 488197 w 2186907"/>
              <a:gd name="connsiteY48" fmla="*/ 252383 h 707344"/>
              <a:gd name="connsiteX49" fmla="*/ 490691 w 2186907"/>
              <a:gd name="connsiteY49" fmla="*/ 232479 h 707344"/>
              <a:gd name="connsiteX50" fmla="*/ 479629 w 2186907"/>
              <a:gd name="connsiteY50" fmla="*/ 206665 h 707344"/>
              <a:gd name="connsiteX51" fmla="*/ 928191 w 2186907"/>
              <a:gd name="connsiteY51" fmla="*/ 206354 h 707344"/>
              <a:gd name="connsiteX52" fmla="*/ 911987 w 2186907"/>
              <a:gd name="connsiteY52" fmla="*/ 210086 h 707344"/>
              <a:gd name="connsiteX53" fmla="*/ 885811 w 2186907"/>
              <a:gd name="connsiteY53" fmla="*/ 229991 h 707344"/>
              <a:gd name="connsiteX54" fmla="*/ 804793 w 2186907"/>
              <a:gd name="connsiteY54" fmla="*/ 336979 h 707344"/>
              <a:gd name="connsiteX55" fmla="*/ 761167 w 2186907"/>
              <a:gd name="connsiteY55" fmla="*/ 421575 h 707344"/>
              <a:gd name="connsiteX56" fmla="*/ 757429 w 2186907"/>
              <a:gd name="connsiteY56" fmla="*/ 442723 h 707344"/>
              <a:gd name="connsiteX57" fmla="*/ 772385 w 2186907"/>
              <a:gd name="connsiteY57" fmla="*/ 457652 h 707344"/>
              <a:gd name="connsiteX58" fmla="*/ 782357 w 2186907"/>
              <a:gd name="connsiteY58" fmla="*/ 453920 h 707344"/>
              <a:gd name="connsiteX59" fmla="*/ 827229 w 2186907"/>
              <a:gd name="connsiteY59" fmla="*/ 406646 h 707344"/>
              <a:gd name="connsiteX60" fmla="*/ 935669 w 2186907"/>
              <a:gd name="connsiteY60" fmla="*/ 221282 h 707344"/>
              <a:gd name="connsiteX61" fmla="*/ 928191 w 2186907"/>
              <a:gd name="connsiteY61" fmla="*/ 206354 h 707344"/>
              <a:gd name="connsiteX62" fmla="*/ 1078451 w 2186907"/>
              <a:gd name="connsiteY62" fmla="*/ 181265 h 707344"/>
              <a:gd name="connsiteX63" fmla="*/ 1137775 w 2186907"/>
              <a:gd name="connsiteY63" fmla="*/ 181265 h 707344"/>
              <a:gd name="connsiteX64" fmla="*/ 1132831 w 2186907"/>
              <a:gd name="connsiteY64" fmla="*/ 189897 h 707344"/>
              <a:gd name="connsiteX65" fmla="*/ 1108113 w 2186907"/>
              <a:gd name="connsiteY65" fmla="*/ 231824 h 707344"/>
              <a:gd name="connsiteX66" fmla="*/ 1094519 w 2186907"/>
              <a:gd name="connsiteY66" fmla="*/ 240456 h 707344"/>
              <a:gd name="connsiteX67" fmla="*/ 1048791 w 2186907"/>
              <a:gd name="connsiteY67" fmla="*/ 239223 h 707344"/>
              <a:gd name="connsiteX68" fmla="*/ 1040139 w 2186907"/>
              <a:gd name="connsiteY68" fmla="*/ 237990 h 707344"/>
              <a:gd name="connsiteX69" fmla="*/ 1048791 w 2186907"/>
              <a:gd name="connsiteY69" fmla="*/ 223192 h 707344"/>
              <a:gd name="connsiteX70" fmla="*/ 1071037 w 2186907"/>
              <a:gd name="connsiteY70" fmla="*/ 187431 h 707344"/>
              <a:gd name="connsiteX71" fmla="*/ 1078451 w 2186907"/>
              <a:gd name="connsiteY71" fmla="*/ 181265 h 707344"/>
              <a:gd name="connsiteX72" fmla="*/ 478227 w 2186907"/>
              <a:gd name="connsiteY72" fmla="*/ 171520 h 707344"/>
              <a:gd name="connsiteX73" fmla="*/ 513127 w 2186907"/>
              <a:gd name="connsiteY73" fmla="*/ 203865 h 707344"/>
              <a:gd name="connsiteX74" fmla="*/ 511881 w 2186907"/>
              <a:gd name="connsiteY74" fmla="*/ 249895 h 707344"/>
              <a:gd name="connsiteX75" fmla="*/ 498169 w 2186907"/>
              <a:gd name="connsiteY75" fmla="*/ 290949 h 707344"/>
              <a:gd name="connsiteX76" fmla="*/ 493183 w 2186907"/>
              <a:gd name="connsiteY76" fmla="*/ 305878 h 707344"/>
              <a:gd name="connsiteX77" fmla="*/ 505647 w 2186907"/>
              <a:gd name="connsiteY77" fmla="*/ 303390 h 707344"/>
              <a:gd name="connsiteX78" fmla="*/ 530577 w 2186907"/>
              <a:gd name="connsiteY78" fmla="*/ 289705 h 707344"/>
              <a:gd name="connsiteX79" fmla="*/ 584173 w 2186907"/>
              <a:gd name="connsiteY79" fmla="*/ 244919 h 707344"/>
              <a:gd name="connsiteX80" fmla="*/ 647741 w 2186907"/>
              <a:gd name="connsiteY80" fmla="*/ 190181 h 707344"/>
              <a:gd name="connsiteX81" fmla="*/ 692613 w 2186907"/>
              <a:gd name="connsiteY81" fmla="*/ 171520 h 707344"/>
              <a:gd name="connsiteX82" fmla="*/ 715049 w 2186907"/>
              <a:gd name="connsiteY82" fmla="*/ 172764 h 707344"/>
              <a:gd name="connsiteX83" fmla="*/ 751197 w 2186907"/>
              <a:gd name="connsiteY83" fmla="*/ 215062 h 707344"/>
              <a:gd name="connsiteX84" fmla="*/ 741225 w 2186907"/>
              <a:gd name="connsiteY84" fmla="*/ 258604 h 707344"/>
              <a:gd name="connsiteX85" fmla="*/ 717543 w 2186907"/>
              <a:gd name="connsiteY85" fmla="*/ 290949 h 707344"/>
              <a:gd name="connsiteX86" fmla="*/ 700093 w 2186907"/>
              <a:gd name="connsiteY86" fmla="*/ 299657 h 707344"/>
              <a:gd name="connsiteX87" fmla="*/ 680149 w 2186907"/>
              <a:gd name="connsiteY87" fmla="*/ 287217 h 707344"/>
              <a:gd name="connsiteX88" fmla="*/ 678903 w 2186907"/>
              <a:gd name="connsiteY88" fmla="*/ 279753 h 707344"/>
              <a:gd name="connsiteX89" fmla="*/ 720035 w 2186907"/>
              <a:gd name="connsiteY89" fmla="*/ 232479 h 707344"/>
              <a:gd name="connsiteX90" fmla="*/ 727513 w 2186907"/>
              <a:gd name="connsiteY90" fmla="*/ 231235 h 707344"/>
              <a:gd name="connsiteX91" fmla="*/ 710063 w 2186907"/>
              <a:gd name="connsiteY91" fmla="*/ 205109 h 707344"/>
              <a:gd name="connsiteX92" fmla="*/ 681395 w 2186907"/>
              <a:gd name="connsiteY92" fmla="*/ 218794 h 707344"/>
              <a:gd name="connsiteX93" fmla="*/ 609103 w 2186907"/>
              <a:gd name="connsiteY93" fmla="*/ 300901 h 707344"/>
              <a:gd name="connsiteX94" fmla="*/ 556751 w 2186907"/>
              <a:gd name="connsiteY94" fmla="*/ 405402 h 707344"/>
              <a:gd name="connsiteX95" fmla="*/ 550519 w 2186907"/>
              <a:gd name="connsiteY95" fmla="*/ 446456 h 707344"/>
              <a:gd name="connsiteX96" fmla="*/ 591653 w 2186907"/>
              <a:gd name="connsiteY96" fmla="*/ 473825 h 707344"/>
              <a:gd name="connsiteX97" fmla="*/ 610349 w 2186907"/>
              <a:gd name="connsiteY97" fmla="*/ 465116 h 707344"/>
              <a:gd name="connsiteX98" fmla="*/ 645249 w 2186907"/>
              <a:gd name="connsiteY98" fmla="*/ 437747 h 707344"/>
              <a:gd name="connsiteX99" fmla="*/ 730007 w 2186907"/>
              <a:gd name="connsiteY99" fmla="*/ 338223 h 707344"/>
              <a:gd name="connsiteX100" fmla="*/ 801053 w 2186907"/>
              <a:gd name="connsiteY100" fmla="*/ 246163 h 707344"/>
              <a:gd name="connsiteX101" fmla="*/ 859637 w 2186907"/>
              <a:gd name="connsiteY101" fmla="*/ 193913 h 707344"/>
              <a:gd name="connsiteX102" fmla="*/ 904509 w 2186907"/>
              <a:gd name="connsiteY102" fmla="*/ 172764 h 707344"/>
              <a:gd name="connsiteX103" fmla="*/ 948133 w 2186907"/>
              <a:gd name="connsiteY103" fmla="*/ 188937 h 707344"/>
              <a:gd name="connsiteX104" fmla="*/ 951873 w 2186907"/>
              <a:gd name="connsiteY104" fmla="*/ 192669 h 707344"/>
              <a:gd name="connsiteX105" fmla="*/ 979295 w 2186907"/>
              <a:gd name="connsiteY105" fmla="*/ 181472 h 707344"/>
              <a:gd name="connsiteX106" fmla="*/ 1027905 w 2186907"/>
              <a:gd name="connsiteY106" fmla="*/ 181472 h 707344"/>
              <a:gd name="connsiteX107" fmla="*/ 1021673 w 2186907"/>
              <a:gd name="connsiteY107" fmla="*/ 193913 h 707344"/>
              <a:gd name="connsiteX108" fmla="*/ 887059 w 2186907"/>
              <a:gd name="connsiteY108" fmla="*/ 426551 h 707344"/>
              <a:gd name="connsiteX109" fmla="*/ 879579 w 2186907"/>
              <a:gd name="connsiteY109" fmla="*/ 442723 h 707344"/>
              <a:gd name="connsiteX110" fmla="*/ 882073 w 2186907"/>
              <a:gd name="connsiteY110" fmla="*/ 453920 h 707344"/>
              <a:gd name="connsiteX111" fmla="*/ 893291 w 2186907"/>
              <a:gd name="connsiteY111" fmla="*/ 453920 h 707344"/>
              <a:gd name="connsiteX112" fmla="*/ 911987 w 2186907"/>
              <a:gd name="connsiteY112" fmla="*/ 441479 h 707344"/>
              <a:gd name="connsiteX113" fmla="*/ 969323 w 2186907"/>
              <a:gd name="connsiteY113" fmla="*/ 378033 h 707344"/>
              <a:gd name="connsiteX114" fmla="*/ 984281 w 2186907"/>
              <a:gd name="connsiteY114" fmla="*/ 358128 h 707344"/>
              <a:gd name="connsiteX115" fmla="*/ 1000483 w 2186907"/>
              <a:gd name="connsiteY115" fmla="*/ 350664 h 707344"/>
              <a:gd name="connsiteX116" fmla="*/ 1010455 w 2186907"/>
              <a:gd name="connsiteY116" fmla="*/ 351908 h 707344"/>
              <a:gd name="connsiteX117" fmla="*/ 1010455 w 2186907"/>
              <a:gd name="connsiteY117" fmla="*/ 354396 h 707344"/>
              <a:gd name="connsiteX118" fmla="*/ 905755 w 2186907"/>
              <a:gd name="connsiteY118" fmla="*/ 482533 h 707344"/>
              <a:gd name="connsiteX119" fmla="*/ 859637 w 2186907"/>
              <a:gd name="connsiteY119" fmla="*/ 514878 h 707344"/>
              <a:gd name="connsiteX120" fmla="*/ 828475 w 2186907"/>
              <a:gd name="connsiteY120" fmla="*/ 524831 h 707344"/>
              <a:gd name="connsiteX121" fmla="*/ 798561 w 2186907"/>
              <a:gd name="connsiteY121" fmla="*/ 496218 h 707344"/>
              <a:gd name="connsiteX122" fmla="*/ 798561 w 2186907"/>
              <a:gd name="connsiteY122" fmla="*/ 472581 h 707344"/>
              <a:gd name="connsiteX123" fmla="*/ 789835 w 2186907"/>
              <a:gd name="connsiteY123" fmla="*/ 481289 h 707344"/>
              <a:gd name="connsiteX124" fmla="*/ 749949 w 2186907"/>
              <a:gd name="connsiteY124" fmla="*/ 512390 h 707344"/>
              <a:gd name="connsiteX125" fmla="*/ 715049 w 2186907"/>
              <a:gd name="connsiteY125" fmla="*/ 524831 h 707344"/>
              <a:gd name="connsiteX126" fmla="*/ 672671 w 2186907"/>
              <a:gd name="connsiteY126" fmla="*/ 487509 h 707344"/>
              <a:gd name="connsiteX127" fmla="*/ 675163 w 2186907"/>
              <a:gd name="connsiteY127" fmla="*/ 453920 h 707344"/>
              <a:gd name="connsiteX128" fmla="*/ 678903 w 2186907"/>
              <a:gd name="connsiteY128" fmla="*/ 438991 h 707344"/>
              <a:gd name="connsiteX129" fmla="*/ 668931 w 2186907"/>
              <a:gd name="connsiteY129" fmla="*/ 443968 h 707344"/>
              <a:gd name="connsiteX130" fmla="*/ 626553 w 2186907"/>
              <a:gd name="connsiteY130" fmla="*/ 483777 h 707344"/>
              <a:gd name="connsiteX131" fmla="*/ 575449 w 2186907"/>
              <a:gd name="connsiteY131" fmla="*/ 516123 h 707344"/>
              <a:gd name="connsiteX132" fmla="*/ 523099 w 2186907"/>
              <a:gd name="connsiteY132" fmla="*/ 524831 h 707344"/>
              <a:gd name="connsiteX133" fmla="*/ 484459 w 2186907"/>
              <a:gd name="connsiteY133" fmla="*/ 501194 h 707344"/>
              <a:gd name="connsiteX134" fmla="*/ 474487 w 2186907"/>
              <a:gd name="connsiteY134" fmla="*/ 482533 h 707344"/>
              <a:gd name="connsiteX135" fmla="*/ 474487 w 2186907"/>
              <a:gd name="connsiteY135" fmla="*/ 412866 h 707344"/>
              <a:gd name="connsiteX136" fmla="*/ 508141 w 2186907"/>
              <a:gd name="connsiteY136" fmla="*/ 335735 h 707344"/>
              <a:gd name="connsiteX137" fmla="*/ 514373 w 2186907"/>
              <a:gd name="connsiteY137" fmla="*/ 323294 h 707344"/>
              <a:gd name="connsiteX138" fmla="*/ 481965 w 2186907"/>
              <a:gd name="connsiteY138" fmla="*/ 330759 h 707344"/>
              <a:gd name="connsiteX139" fmla="*/ 474487 w 2186907"/>
              <a:gd name="connsiteY139" fmla="*/ 339467 h 707344"/>
              <a:gd name="connsiteX140" fmla="*/ 443327 w 2186907"/>
              <a:gd name="connsiteY140" fmla="*/ 389229 h 707344"/>
              <a:gd name="connsiteX141" fmla="*/ 349843 w 2186907"/>
              <a:gd name="connsiteY141" fmla="*/ 494974 h 707344"/>
              <a:gd name="connsiteX142" fmla="*/ 306217 w 2186907"/>
              <a:gd name="connsiteY142" fmla="*/ 521099 h 707344"/>
              <a:gd name="connsiteX143" fmla="*/ 273811 w 2186907"/>
              <a:gd name="connsiteY143" fmla="*/ 524831 h 707344"/>
              <a:gd name="connsiteX144" fmla="*/ 241403 w 2186907"/>
              <a:gd name="connsiteY144" fmla="*/ 499950 h 707344"/>
              <a:gd name="connsiteX145" fmla="*/ 236417 w 2186907"/>
              <a:gd name="connsiteY145" fmla="*/ 440235 h 707344"/>
              <a:gd name="connsiteX146" fmla="*/ 260099 w 2186907"/>
              <a:gd name="connsiteY146" fmla="*/ 365592 h 707344"/>
              <a:gd name="connsiteX147" fmla="*/ 382251 w 2186907"/>
              <a:gd name="connsiteY147" fmla="*/ 211330 h 707344"/>
              <a:gd name="connsiteX148" fmla="*/ 430861 w 2186907"/>
              <a:gd name="connsiteY148" fmla="*/ 181472 h 707344"/>
              <a:gd name="connsiteX149" fmla="*/ 478227 w 2186907"/>
              <a:gd name="connsiteY149" fmla="*/ 171520 h 707344"/>
              <a:gd name="connsiteX150" fmla="*/ 1530231 w 2186907"/>
              <a:gd name="connsiteY150" fmla="*/ 57241 h 707344"/>
              <a:gd name="connsiteX151" fmla="*/ 1520257 w 2186907"/>
              <a:gd name="connsiteY151" fmla="*/ 63463 h 707344"/>
              <a:gd name="connsiteX152" fmla="*/ 1391861 w 2186907"/>
              <a:gd name="connsiteY152" fmla="*/ 211549 h 707344"/>
              <a:gd name="connsiteX153" fmla="*/ 1383135 w 2186907"/>
              <a:gd name="connsiteY153" fmla="*/ 237682 h 707344"/>
              <a:gd name="connsiteX154" fmla="*/ 1390615 w 2186907"/>
              <a:gd name="connsiteY154" fmla="*/ 261326 h 707344"/>
              <a:gd name="connsiteX155" fmla="*/ 1414299 w 2186907"/>
              <a:gd name="connsiteY155" fmla="*/ 262570 h 707344"/>
              <a:gd name="connsiteX156" fmla="*/ 1436737 w 2186907"/>
              <a:gd name="connsiteY156" fmla="*/ 248882 h 707344"/>
              <a:gd name="connsiteX157" fmla="*/ 1536463 w 2186907"/>
              <a:gd name="connsiteY157" fmla="*/ 67197 h 707344"/>
              <a:gd name="connsiteX158" fmla="*/ 1535217 w 2186907"/>
              <a:gd name="connsiteY158" fmla="*/ 57241 h 707344"/>
              <a:gd name="connsiteX159" fmla="*/ 1530231 w 2186907"/>
              <a:gd name="connsiteY159" fmla="*/ 57241 h 707344"/>
              <a:gd name="connsiteX160" fmla="*/ 2185655 w 2186907"/>
              <a:gd name="connsiteY160" fmla="*/ 10987 h 707344"/>
              <a:gd name="connsiteX161" fmla="*/ 2186907 w 2186907"/>
              <a:gd name="connsiteY161" fmla="*/ 10987 h 707344"/>
              <a:gd name="connsiteX162" fmla="*/ 2185655 w 2186907"/>
              <a:gd name="connsiteY162" fmla="*/ 14773 h 707344"/>
              <a:gd name="connsiteX163" fmla="*/ 1994039 w 2186907"/>
              <a:gd name="connsiteY163" fmla="*/ 180080 h 707344"/>
              <a:gd name="connsiteX164" fmla="*/ 1883827 w 2186907"/>
              <a:gd name="connsiteY164" fmla="*/ 190175 h 707344"/>
              <a:gd name="connsiteX165" fmla="*/ 1875061 w 2186907"/>
              <a:gd name="connsiteY165" fmla="*/ 187651 h 707344"/>
              <a:gd name="connsiteX166" fmla="*/ 1878819 w 2186907"/>
              <a:gd name="connsiteY166" fmla="*/ 182603 h 707344"/>
              <a:gd name="connsiteX167" fmla="*/ 1918895 w 2186907"/>
              <a:gd name="connsiteY167" fmla="*/ 132128 h 707344"/>
              <a:gd name="connsiteX168" fmla="*/ 1928915 w 2186907"/>
              <a:gd name="connsiteY168" fmla="*/ 127080 h 707344"/>
              <a:gd name="connsiteX169" fmla="*/ 2105501 w 2186907"/>
              <a:gd name="connsiteY169" fmla="*/ 76605 h 707344"/>
              <a:gd name="connsiteX170" fmla="*/ 2179393 w 2186907"/>
              <a:gd name="connsiteY170" fmla="*/ 17296 h 707344"/>
              <a:gd name="connsiteX171" fmla="*/ 2185655 w 2186907"/>
              <a:gd name="connsiteY171" fmla="*/ 10987 h 707344"/>
              <a:gd name="connsiteX172" fmla="*/ 2015301 w 2186907"/>
              <a:gd name="connsiteY172" fmla="*/ 10985 h 707344"/>
              <a:gd name="connsiteX173" fmla="*/ 2035195 w 2186907"/>
              <a:gd name="connsiteY173" fmla="*/ 30881 h 707344"/>
              <a:gd name="connsiteX174" fmla="*/ 2033951 w 2186907"/>
              <a:gd name="connsiteY174" fmla="*/ 64455 h 707344"/>
              <a:gd name="connsiteX175" fmla="*/ 2019031 w 2186907"/>
              <a:gd name="connsiteY175" fmla="*/ 98030 h 707344"/>
              <a:gd name="connsiteX176" fmla="*/ 2012815 w 2186907"/>
              <a:gd name="connsiteY176" fmla="*/ 104247 h 707344"/>
              <a:gd name="connsiteX177" fmla="*/ 1994165 w 2186907"/>
              <a:gd name="connsiteY177" fmla="*/ 107978 h 707344"/>
              <a:gd name="connsiteX178" fmla="*/ 1997895 w 2186907"/>
              <a:gd name="connsiteY178" fmla="*/ 99273 h 707344"/>
              <a:gd name="connsiteX179" fmla="*/ 2009085 w 2186907"/>
              <a:gd name="connsiteY179" fmla="*/ 74403 h 707344"/>
              <a:gd name="connsiteX180" fmla="*/ 2016545 w 2186907"/>
              <a:gd name="connsiteY180" fmla="*/ 48290 h 707344"/>
              <a:gd name="connsiteX181" fmla="*/ 2004111 w 2186907"/>
              <a:gd name="connsiteY181" fmla="*/ 38342 h 707344"/>
              <a:gd name="connsiteX182" fmla="*/ 1985461 w 2186907"/>
              <a:gd name="connsiteY182" fmla="*/ 49533 h 707344"/>
              <a:gd name="connsiteX183" fmla="*/ 1960595 w 2186907"/>
              <a:gd name="connsiteY183" fmla="*/ 70673 h 707344"/>
              <a:gd name="connsiteX184" fmla="*/ 1849939 w 2186907"/>
              <a:gd name="connsiteY184" fmla="*/ 195022 h 707344"/>
              <a:gd name="connsiteX185" fmla="*/ 1710685 w 2186907"/>
              <a:gd name="connsiteY185" fmla="*/ 421338 h 707344"/>
              <a:gd name="connsiteX186" fmla="*/ 1705711 w 2186907"/>
              <a:gd name="connsiteY186" fmla="*/ 431286 h 707344"/>
              <a:gd name="connsiteX187" fmla="*/ 1705711 w 2186907"/>
              <a:gd name="connsiteY187" fmla="*/ 436260 h 707344"/>
              <a:gd name="connsiteX188" fmla="*/ 1720631 w 2186907"/>
              <a:gd name="connsiteY188" fmla="*/ 426312 h 707344"/>
              <a:gd name="connsiteX189" fmla="*/ 1781555 w 2186907"/>
              <a:gd name="connsiteY189" fmla="*/ 374085 h 707344"/>
              <a:gd name="connsiteX190" fmla="*/ 1930755 w 2186907"/>
              <a:gd name="connsiteY190" fmla="*/ 208701 h 707344"/>
              <a:gd name="connsiteX191" fmla="*/ 1941945 w 2186907"/>
              <a:gd name="connsiteY191" fmla="*/ 202483 h 707344"/>
              <a:gd name="connsiteX192" fmla="*/ 1953135 w 2186907"/>
              <a:gd name="connsiteY192" fmla="*/ 201240 h 707344"/>
              <a:gd name="connsiteX193" fmla="*/ 1956865 w 2186907"/>
              <a:gd name="connsiteY193" fmla="*/ 202483 h 707344"/>
              <a:gd name="connsiteX194" fmla="*/ 1944431 w 2186907"/>
              <a:gd name="connsiteY194" fmla="*/ 221135 h 707344"/>
              <a:gd name="connsiteX195" fmla="*/ 1839991 w 2186907"/>
              <a:gd name="connsiteY195" fmla="*/ 344241 h 707344"/>
              <a:gd name="connsiteX196" fmla="*/ 1688305 w 2186907"/>
              <a:gd name="connsiteY196" fmla="*/ 477295 h 707344"/>
              <a:gd name="connsiteX197" fmla="*/ 1679601 w 2186907"/>
              <a:gd name="connsiteY197" fmla="*/ 486000 h 707344"/>
              <a:gd name="connsiteX198" fmla="*/ 1641059 w 2186907"/>
              <a:gd name="connsiteY198" fmla="*/ 599158 h 707344"/>
              <a:gd name="connsiteX199" fmla="*/ 1638571 w 2186907"/>
              <a:gd name="connsiteY199" fmla="*/ 624027 h 707344"/>
              <a:gd name="connsiteX200" fmla="*/ 1663439 w 2186907"/>
              <a:gd name="connsiteY200" fmla="*/ 635219 h 707344"/>
              <a:gd name="connsiteX201" fmla="*/ 1684575 w 2186907"/>
              <a:gd name="connsiteY201" fmla="*/ 615323 h 707344"/>
              <a:gd name="connsiteX202" fmla="*/ 1726849 w 2186907"/>
              <a:gd name="connsiteY202" fmla="*/ 559366 h 707344"/>
              <a:gd name="connsiteX203" fmla="*/ 1811395 w 2186907"/>
              <a:gd name="connsiteY203" fmla="*/ 438747 h 707344"/>
              <a:gd name="connsiteX204" fmla="*/ 1894699 w 2186907"/>
              <a:gd name="connsiteY204" fmla="*/ 361650 h 707344"/>
              <a:gd name="connsiteX205" fmla="*/ 1927025 w 2186907"/>
              <a:gd name="connsiteY205" fmla="*/ 350459 h 707344"/>
              <a:gd name="connsiteX206" fmla="*/ 1970541 w 2186907"/>
              <a:gd name="connsiteY206" fmla="*/ 366624 h 707344"/>
              <a:gd name="connsiteX207" fmla="*/ 1976759 w 2186907"/>
              <a:gd name="connsiteY207" fmla="*/ 374085 h 707344"/>
              <a:gd name="connsiteX208" fmla="*/ 1987949 w 2186907"/>
              <a:gd name="connsiteY208" fmla="*/ 357920 h 707344"/>
              <a:gd name="connsiteX209" fmla="*/ 2055089 w 2186907"/>
              <a:gd name="connsiteY209" fmla="*/ 357920 h 707344"/>
              <a:gd name="connsiteX210" fmla="*/ 2050115 w 2186907"/>
              <a:gd name="connsiteY210" fmla="*/ 367868 h 707344"/>
              <a:gd name="connsiteX211" fmla="*/ 1959351 w 2186907"/>
              <a:gd name="connsiteY211" fmla="*/ 530765 h 707344"/>
              <a:gd name="connsiteX212" fmla="*/ 1922051 w 2186907"/>
              <a:gd name="connsiteY212" fmla="*/ 592940 h 707344"/>
              <a:gd name="connsiteX213" fmla="*/ 1909619 w 2186907"/>
              <a:gd name="connsiteY213" fmla="*/ 620297 h 707344"/>
              <a:gd name="connsiteX214" fmla="*/ 1910861 w 2186907"/>
              <a:gd name="connsiteY214" fmla="*/ 633975 h 707344"/>
              <a:gd name="connsiteX215" fmla="*/ 1924539 w 2186907"/>
              <a:gd name="connsiteY215" fmla="*/ 631488 h 707344"/>
              <a:gd name="connsiteX216" fmla="*/ 1956865 w 2186907"/>
              <a:gd name="connsiteY216" fmla="*/ 605375 h 707344"/>
              <a:gd name="connsiteX217" fmla="*/ 2010329 w 2186907"/>
              <a:gd name="connsiteY217" fmla="*/ 536983 h 707344"/>
              <a:gd name="connsiteX218" fmla="*/ 2011571 w 2186907"/>
              <a:gd name="connsiteY218" fmla="*/ 534496 h 707344"/>
              <a:gd name="connsiteX219" fmla="*/ 2041411 w 2186907"/>
              <a:gd name="connsiteY219" fmla="*/ 522061 h 707344"/>
              <a:gd name="connsiteX220" fmla="*/ 2037683 w 2186907"/>
              <a:gd name="connsiteY220" fmla="*/ 528278 h 707344"/>
              <a:gd name="connsiteX221" fmla="*/ 1943189 w 2186907"/>
              <a:gd name="connsiteY221" fmla="*/ 651384 h 707344"/>
              <a:gd name="connsiteX222" fmla="*/ 1882265 w 2186907"/>
              <a:gd name="connsiteY222" fmla="*/ 694907 h 707344"/>
              <a:gd name="connsiteX223" fmla="*/ 1856155 w 2186907"/>
              <a:gd name="connsiteY223" fmla="*/ 701124 h 707344"/>
              <a:gd name="connsiteX224" fmla="*/ 1828801 w 2186907"/>
              <a:gd name="connsiteY224" fmla="*/ 678741 h 707344"/>
              <a:gd name="connsiteX225" fmla="*/ 1827559 w 2186907"/>
              <a:gd name="connsiteY225" fmla="*/ 655115 h 707344"/>
              <a:gd name="connsiteX226" fmla="*/ 1827559 w 2186907"/>
              <a:gd name="connsiteY226" fmla="*/ 645167 h 707344"/>
              <a:gd name="connsiteX227" fmla="*/ 1818855 w 2186907"/>
              <a:gd name="connsiteY227" fmla="*/ 655115 h 707344"/>
              <a:gd name="connsiteX228" fmla="*/ 1767879 w 2186907"/>
              <a:gd name="connsiteY228" fmla="*/ 692420 h 707344"/>
              <a:gd name="connsiteX229" fmla="*/ 1740525 w 2186907"/>
              <a:gd name="connsiteY229" fmla="*/ 701124 h 707344"/>
              <a:gd name="connsiteX230" fmla="*/ 1701981 w 2186907"/>
              <a:gd name="connsiteY230" fmla="*/ 671280 h 707344"/>
              <a:gd name="connsiteX231" fmla="*/ 1699495 w 2186907"/>
              <a:gd name="connsiteY231" fmla="*/ 643923 h 707344"/>
              <a:gd name="connsiteX232" fmla="*/ 1699495 w 2186907"/>
              <a:gd name="connsiteY232" fmla="*/ 631488 h 707344"/>
              <a:gd name="connsiteX233" fmla="*/ 1690791 w 2186907"/>
              <a:gd name="connsiteY233" fmla="*/ 641436 h 707344"/>
              <a:gd name="connsiteX234" fmla="*/ 1648519 w 2186907"/>
              <a:gd name="connsiteY234" fmla="*/ 681228 h 707344"/>
              <a:gd name="connsiteX235" fmla="*/ 1618679 w 2186907"/>
              <a:gd name="connsiteY235" fmla="*/ 698637 h 707344"/>
              <a:gd name="connsiteX236" fmla="*/ 1563971 w 2186907"/>
              <a:gd name="connsiteY236" fmla="*/ 672524 h 707344"/>
              <a:gd name="connsiteX237" fmla="*/ 1560241 w 2186907"/>
              <a:gd name="connsiteY237" fmla="*/ 630245 h 707344"/>
              <a:gd name="connsiteX238" fmla="*/ 1577649 w 2186907"/>
              <a:gd name="connsiteY238" fmla="*/ 559366 h 707344"/>
              <a:gd name="connsiteX239" fmla="*/ 1590081 w 2186907"/>
              <a:gd name="connsiteY239" fmla="*/ 524548 h 707344"/>
              <a:gd name="connsiteX240" fmla="*/ 1592569 w 2186907"/>
              <a:gd name="connsiteY240" fmla="*/ 513356 h 707344"/>
              <a:gd name="connsiteX241" fmla="*/ 1557755 w 2186907"/>
              <a:gd name="connsiteY241" fmla="*/ 517087 h 707344"/>
              <a:gd name="connsiteX242" fmla="*/ 1550295 w 2186907"/>
              <a:gd name="connsiteY242" fmla="*/ 523304 h 707344"/>
              <a:gd name="connsiteX243" fmla="*/ 1532889 w 2186907"/>
              <a:gd name="connsiteY243" fmla="*/ 553148 h 707344"/>
              <a:gd name="connsiteX244" fmla="*/ 1460775 w 2186907"/>
              <a:gd name="connsiteY244" fmla="*/ 646410 h 707344"/>
              <a:gd name="connsiteX245" fmla="*/ 1402339 w 2186907"/>
              <a:gd name="connsiteY245" fmla="*/ 689933 h 707344"/>
              <a:gd name="connsiteX246" fmla="*/ 1366281 w 2186907"/>
              <a:gd name="connsiteY246" fmla="*/ 701124 h 707344"/>
              <a:gd name="connsiteX247" fmla="*/ 1324009 w 2186907"/>
              <a:gd name="connsiteY247" fmla="*/ 671280 h 707344"/>
              <a:gd name="connsiteX248" fmla="*/ 1321521 w 2186907"/>
              <a:gd name="connsiteY248" fmla="*/ 638949 h 707344"/>
              <a:gd name="connsiteX249" fmla="*/ 1341415 w 2186907"/>
              <a:gd name="connsiteY249" fmla="*/ 559366 h 707344"/>
              <a:gd name="connsiteX250" fmla="*/ 1460775 w 2186907"/>
              <a:gd name="connsiteY250" fmla="*/ 392738 h 707344"/>
              <a:gd name="connsiteX251" fmla="*/ 1520455 w 2186907"/>
              <a:gd name="connsiteY251" fmla="*/ 355433 h 707344"/>
              <a:gd name="connsiteX252" fmla="*/ 1558999 w 2186907"/>
              <a:gd name="connsiteY252" fmla="*/ 349215 h 707344"/>
              <a:gd name="connsiteX253" fmla="*/ 1591325 w 2186907"/>
              <a:gd name="connsiteY253" fmla="*/ 379059 h 707344"/>
              <a:gd name="connsiteX254" fmla="*/ 1592569 w 2186907"/>
              <a:gd name="connsiteY254" fmla="*/ 412634 h 707344"/>
              <a:gd name="connsiteX255" fmla="*/ 1571431 w 2186907"/>
              <a:gd name="connsiteY255" fmla="*/ 481026 h 707344"/>
              <a:gd name="connsiteX256" fmla="*/ 1566459 w 2186907"/>
              <a:gd name="connsiteY256" fmla="*/ 494704 h 707344"/>
              <a:gd name="connsiteX257" fmla="*/ 1573919 w 2186907"/>
              <a:gd name="connsiteY257" fmla="*/ 495948 h 707344"/>
              <a:gd name="connsiteX258" fmla="*/ 1586351 w 2186907"/>
              <a:gd name="connsiteY258" fmla="*/ 493461 h 707344"/>
              <a:gd name="connsiteX259" fmla="*/ 1611219 w 2186907"/>
              <a:gd name="connsiteY259" fmla="*/ 474808 h 707344"/>
              <a:gd name="connsiteX260" fmla="*/ 1775339 w 2186907"/>
              <a:gd name="connsiteY260" fmla="*/ 204970 h 707344"/>
              <a:gd name="connsiteX261" fmla="*/ 1922051 w 2186907"/>
              <a:gd name="connsiteY261" fmla="*/ 54507 h 707344"/>
              <a:gd name="connsiteX262" fmla="*/ 1976759 w 2186907"/>
              <a:gd name="connsiteY262" fmla="*/ 19689 h 707344"/>
              <a:gd name="connsiteX263" fmla="*/ 2015301 w 2186907"/>
              <a:gd name="connsiteY263" fmla="*/ 10985 h 707344"/>
              <a:gd name="connsiteX264" fmla="*/ 1501559 w 2186907"/>
              <a:gd name="connsiteY264" fmla="*/ 4976 h 707344"/>
              <a:gd name="connsiteX265" fmla="*/ 1536463 w 2186907"/>
              <a:gd name="connsiteY265" fmla="*/ 18664 h 707344"/>
              <a:gd name="connsiteX266" fmla="*/ 1552669 w 2186907"/>
              <a:gd name="connsiteY266" fmla="*/ 21153 h 707344"/>
              <a:gd name="connsiteX267" fmla="*/ 1603777 w 2186907"/>
              <a:gd name="connsiteY267" fmla="*/ 7465 h 707344"/>
              <a:gd name="connsiteX268" fmla="*/ 1718461 w 2186907"/>
              <a:gd name="connsiteY268" fmla="*/ 23642 h 707344"/>
              <a:gd name="connsiteX269" fmla="*/ 1849351 w 2186907"/>
              <a:gd name="connsiteY269" fmla="*/ 97063 h 707344"/>
              <a:gd name="connsiteX270" fmla="*/ 1851843 w 2186907"/>
              <a:gd name="connsiteY270" fmla="*/ 99551 h 707344"/>
              <a:gd name="connsiteX271" fmla="*/ 1800735 w 2186907"/>
              <a:gd name="connsiteY271" fmla="*/ 154306 h 707344"/>
              <a:gd name="connsiteX272" fmla="*/ 1784529 w 2186907"/>
              <a:gd name="connsiteY272" fmla="*/ 146839 h 707344"/>
              <a:gd name="connsiteX273" fmla="*/ 1705995 w 2186907"/>
              <a:gd name="connsiteY273" fmla="*/ 95818 h 707344"/>
              <a:gd name="connsiteX274" fmla="*/ 1631201 w 2186907"/>
              <a:gd name="connsiteY274" fmla="*/ 55997 h 707344"/>
              <a:gd name="connsiteX275" fmla="*/ 1575107 w 2186907"/>
              <a:gd name="connsiteY275" fmla="*/ 43553 h 707344"/>
              <a:gd name="connsiteX276" fmla="*/ 1556407 w 2186907"/>
              <a:gd name="connsiteY276" fmla="*/ 47286 h 707344"/>
              <a:gd name="connsiteX277" fmla="*/ 1556407 w 2186907"/>
              <a:gd name="connsiteY277" fmla="*/ 59730 h 707344"/>
              <a:gd name="connsiteX278" fmla="*/ 1548929 w 2186907"/>
              <a:gd name="connsiteY278" fmla="*/ 115729 h 707344"/>
              <a:gd name="connsiteX279" fmla="*/ 1474135 w 2186907"/>
              <a:gd name="connsiteY279" fmla="*/ 243904 h 707344"/>
              <a:gd name="connsiteX280" fmla="*/ 1413053 w 2186907"/>
              <a:gd name="connsiteY280" fmla="*/ 284970 h 707344"/>
              <a:gd name="connsiteX281" fmla="*/ 1363191 w 2186907"/>
              <a:gd name="connsiteY281" fmla="*/ 250126 h 707344"/>
              <a:gd name="connsiteX282" fmla="*/ 1370669 w 2186907"/>
              <a:gd name="connsiteY282" fmla="*/ 206571 h 707344"/>
              <a:gd name="connsiteX283" fmla="*/ 1457929 w 2186907"/>
              <a:gd name="connsiteY283" fmla="*/ 84618 h 707344"/>
              <a:gd name="connsiteX284" fmla="*/ 1512779 w 2186907"/>
              <a:gd name="connsiteY284" fmla="*/ 42308 h 707344"/>
              <a:gd name="connsiteX285" fmla="*/ 1520257 w 2186907"/>
              <a:gd name="connsiteY285" fmla="*/ 36086 h 707344"/>
              <a:gd name="connsiteX286" fmla="*/ 1489093 w 2186907"/>
              <a:gd name="connsiteY286" fmla="*/ 33597 h 707344"/>
              <a:gd name="connsiteX287" fmla="*/ 1460423 w 2186907"/>
              <a:gd name="connsiteY287" fmla="*/ 44797 h 707344"/>
              <a:gd name="connsiteX288" fmla="*/ 1351971 w 2186907"/>
              <a:gd name="connsiteY288" fmla="*/ 123195 h 707344"/>
              <a:gd name="connsiteX289" fmla="*/ 1140055 w 2186907"/>
              <a:gd name="connsiteY289" fmla="*/ 415634 h 707344"/>
              <a:gd name="connsiteX290" fmla="*/ 1098919 w 2186907"/>
              <a:gd name="connsiteY290" fmla="*/ 555008 h 707344"/>
              <a:gd name="connsiteX291" fmla="*/ 1106399 w 2186907"/>
              <a:gd name="connsiteY291" fmla="*/ 614740 h 707344"/>
              <a:gd name="connsiteX292" fmla="*/ 1172467 w 2186907"/>
              <a:gd name="connsiteY292" fmla="*/ 644606 h 707344"/>
              <a:gd name="connsiteX293" fmla="*/ 1201137 w 2186907"/>
              <a:gd name="connsiteY293" fmla="*/ 633407 h 707344"/>
              <a:gd name="connsiteX294" fmla="*/ 1231055 w 2186907"/>
              <a:gd name="connsiteY294" fmla="*/ 612252 h 707344"/>
              <a:gd name="connsiteX295" fmla="*/ 1332027 w 2186907"/>
              <a:gd name="connsiteY295" fmla="*/ 455455 h 707344"/>
              <a:gd name="connsiteX296" fmla="*/ 1340753 w 2186907"/>
              <a:gd name="connsiteY296" fmla="*/ 418122 h 707344"/>
              <a:gd name="connsiteX297" fmla="*/ 1338259 w 2186907"/>
              <a:gd name="connsiteY297" fmla="*/ 398212 h 707344"/>
              <a:gd name="connsiteX298" fmla="*/ 1317067 w 2186907"/>
              <a:gd name="connsiteY298" fmla="*/ 383279 h 707344"/>
              <a:gd name="connsiteX299" fmla="*/ 1284657 w 2186907"/>
              <a:gd name="connsiteY299" fmla="*/ 403189 h 707344"/>
              <a:gd name="connsiteX300" fmla="*/ 1255987 w 2186907"/>
              <a:gd name="connsiteY300" fmla="*/ 447988 h 707344"/>
              <a:gd name="connsiteX301" fmla="*/ 1242273 w 2186907"/>
              <a:gd name="connsiteY301" fmla="*/ 487810 h 707344"/>
              <a:gd name="connsiteX302" fmla="*/ 1236041 w 2186907"/>
              <a:gd name="connsiteY302" fmla="*/ 499010 h 707344"/>
              <a:gd name="connsiteX303" fmla="*/ 1156261 w 2186907"/>
              <a:gd name="connsiteY303" fmla="*/ 558742 h 707344"/>
              <a:gd name="connsiteX304" fmla="*/ 1152521 w 2186907"/>
              <a:gd name="connsiteY304" fmla="*/ 562475 h 707344"/>
              <a:gd name="connsiteX305" fmla="*/ 1152521 w 2186907"/>
              <a:gd name="connsiteY305" fmla="*/ 551275 h 707344"/>
              <a:gd name="connsiteX306" fmla="*/ 1184931 w 2186907"/>
              <a:gd name="connsiteY306" fmla="*/ 449233 h 707344"/>
              <a:gd name="connsiteX307" fmla="*/ 1248507 w 2186907"/>
              <a:gd name="connsiteY307" fmla="*/ 373323 h 707344"/>
              <a:gd name="connsiteX308" fmla="*/ 1310835 w 2186907"/>
              <a:gd name="connsiteY308" fmla="*/ 348435 h 707344"/>
              <a:gd name="connsiteX309" fmla="*/ 1355711 w 2186907"/>
              <a:gd name="connsiteY309" fmla="*/ 374568 h 707344"/>
              <a:gd name="connsiteX310" fmla="*/ 1359451 w 2186907"/>
              <a:gd name="connsiteY310" fmla="*/ 429322 h 707344"/>
              <a:gd name="connsiteX311" fmla="*/ 1335767 w 2186907"/>
              <a:gd name="connsiteY311" fmla="*/ 502743 h 707344"/>
              <a:gd name="connsiteX312" fmla="*/ 1209863 w 2186907"/>
              <a:gd name="connsiteY312" fmla="*/ 660784 h 707344"/>
              <a:gd name="connsiteX313" fmla="*/ 1137563 w 2186907"/>
              <a:gd name="connsiteY313" fmla="*/ 696872 h 707344"/>
              <a:gd name="connsiteX314" fmla="*/ 1081467 w 2186907"/>
              <a:gd name="connsiteY314" fmla="*/ 696872 h 707344"/>
              <a:gd name="connsiteX315" fmla="*/ 1025371 w 2186907"/>
              <a:gd name="connsiteY315" fmla="*/ 654562 h 707344"/>
              <a:gd name="connsiteX316" fmla="*/ 1004181 w 2186907"/>
              <a:gd name="connsiteY316" fmla="*/ 589852 h 707344"/>
              <a:gd name="connsiteX317" fmla="*/ 1015399 w 2186907"/>
              <a:gd name="connsiteY317" fmla="*/ 494032 h 707344"/>
              <a:gd name="connsiteX318" fmla="*/ 1118863 w 2186907"/>
              <a:gd name="connsiteY318" fmla="*/ 287458 h 707344"/>
              <a:gd name="connsiteX319" fmla="*/ 1295877 w 2186907"/>
              <a:gd name="connsiteY319" fmla="*/ 92085 h 707344"/>
              <a:gd name="connsiteX320" fmla="*/ 1447957 w 2186907"/>
              <a:gd name="connsiteY320" fmla="*/ 9953 h 707344"/>
              <a:gd name="connsiteX321" fmla="*/ 1501559 w 2186907"/>
              <a:gd name="connsiteY321" fmla="*/ 4976 h 707344"/>
              <a:gd name="connsiteX322" fmla="*/ 448981 w 2186907"/>
              <a:gd name="connsiteY322" fmla="*/ 0 h 707344"/>
              <a:gd name="connsiteX323" fmla="*/ 499949 w 2186907"/>
              <a:gd name="connsiteY323" fmla="*/ 47239 h 707344"/>
              <a:gd name="connsiteX324" fmla="*/ 494977 w 2186907"/>
              <a:gd name="connsiteY324" fmla="*/ 84533 h 707344"/>
              <a:gd name="connsiteX325" fmla="*/ 472599 w 2186907"/>
              <a:gd name="connsiteY325" fmla="*/ 125557 h 707344"/>
              <a:gd name="connsiteX326" fmla="*/ 446495 w 2186907"/>
              <a:gd name="connsiteY326" fmla="*/ 140474 h 707344"/>
              <a:gd name="connsiteX327" fmla="*/ 422875 w 2186907"/>
              <a:gd name="connsiteY327" fmla="*/ 123070 h 707344"/>
              <a:gd name="connsiteX328" fmla="*/ 425361 w 2186907"/>
              <a:gd name="connsiteY328" fmla="*/ 104423 h 707344"/>
              <a:gd name="connsiteX329" fmla="*/ 467627 w 2186907"/>
              <a:gd name="connsiteY329" fmla="*/ 67129 h 707344"/>
              <a:gd name="connsiteX330" fmla="*/ 477573 w 2186907"/>
              <a:gd name="connsiteY330" fmla="*/ 58427 h 707344"/>
              <a:gd name="connsiteX331" fmla="*/ 460169 w 2186907"/>
              <a:gd name="connsiteY331" fmla="*/ 33565 h 707344"/>
              <a:gd name="connsiteX332" fmla="*/ 427847 w 2186907"/>
              <a:gd name="connsiteY332" fmla="*/ 36051 h 707344"/>
              <a:gd name="connsiteX333" fmla="*/ 352015 w 2186907"/>
              <a:gd name="connsiteY333" fmla="*/ 80804 h 707344"/>
              <a:gd name="connsiteX334" fmla="*/ 255051 w 2186907"/>
              <a:gd name="connsiteY334" fmla="*/ 179011 h 707344"/>
              <a:gd name="connsiteX335" fmla="*/ 145655 w 2186907"/>
              <a:gd name="connsiteY335" fmla="*/ 346835 h 707344"/>
              <a:gd name="connsiteX336" fmla="*/ 98415 w 2186907"/>
              <a:gd name="connsiteY336" fmla="*/ 484823 h 707344"/>
              <a:gd name="connsiteX337" fmla="*/ 102145 w 2186907"/>
              <a:gd name="connsiteY337" fmla="*/ 576815 h 707344"/>
              <a:gd name="connsiteX338" fmla="*/ 150627 w 2186907"/>
              <a:gd name="connsiteY338" fmla="*/ 637728 h 707344"/>
              <a:gd name="connsiteX339" fmla="*/ 250079 w 2186907"/>
              <a:gd name="connsiteY339" fmla="*/ 658862 h 707344"/>
              <a:gd name="connsiteX340" fmla="*/ 384337 w 2186907"/>
              <a:gd name="connsiteY340" fmla="*/ 632756 h 707344"/>
              <a:gd name="connsiteX341" fmla="*/ 539729 w 2186907"/>
              <a:gd name="connsiteY341" fmla="*/ 595462 h 707344"/>
              <a:gd name="connsiteX342" fmla="*/ 697607 w 2186907"/>
              <a:gd name="connsiteY342" fmla="*/ 580544 h 707344"/>
              <a:gd name="connsiteX343" fmla="*/ 841811 w 2186907"/>
              <a:gd name="connsiteY343" fmla="*/ 626540 h 707344"/>
              <a:gd name="connsiteX344" fmla="*/ 928831 w 2186907"/>
              <a:gd name="connsiteY344" fmla="*/ 694912 h 707344"/>
              <a:gd name="connsiteX345" fmla="*/ 938777 w 2186907"/>
              <a:gd name="connsiteY345" fmla="*/ 704858 h 707344"/>
              <a:gd name="connsiteX346" fmla="*/ 940019 w 2186907"/>
              <a:gd name="connsiteY346" fmla="*/ 707344 h 707344"/>
              <a:gd name="connsiteX347" fmla="*/ 861703 w 2186907"/>
              <a:gd name="connsiteY347" fmla="*/ 672536 h 707344"/>
              <a:gd name="connsiteX348" fmla="*/ 765981 w 2186907"/>
              <a:gd name="connsiteY348" fmla="*/ 661348 h 707344"/>
              <a:gd name="connsiteX349" fmla="*/ 695121 w 2186907"/>
              <a:gd name="connsiteY349" fmla="*/ 698642 h 707344"/>
              <a:gd name="connsiteX350" fmla="*/ 688905 w 2186907"/>
              <a:gd name="connsiteY350" fmla="*/ 706101 h 707344"/>
              <a:gd name="connsiteX351" fmla="*/ 687663 w 2186907"/>
              <a:gd name="connsiteY351" fmla="*/ 706101 h 707344"/>
              <a:gd name="connsiteX352" fmla="*/ 685177 w 2186907"/>
              <a:gd name="connsiteY352" fmla="*/ 704858 h 707344"/>
              <a:gd name="connsiteX353" fmla="*/ 594427 w 2186907"/>
              <a:gd name="connsiteY353" fmla="*/ 640215 h 707344"/>
              <a:gd name="connsiteX354" fmla="*/ 494977 w 2186907"/>
              <a:gd name="connsiteY354" fmla="*/ 633999 h 707344"/>
              <a:gd name="connsiteX355" fmla="*/ 354501 w 2186907"/>
              <a:gd name="connsiteY355" fmla="*/ 662591 h 707344"/>
              <a:gd name="connsiteX356" fmla="*/ 211541 w 2186907"/>
              <a:gd name="connsiteY356" fmla="*/ 693669 h 707344"/>
              <a:gd name="connsiteX357" fmla="*/ 114577 w 2186907"/>
              <a:gd name="connsiteY357" fmla="*/ 689940 h 707344"/>
              <a:gd name="connsiteX358" fmla="*/ 3937 w 2186907"/>
              <a:gd name="connsiteY358" fmla="*/ 568113 h 707344"/>
              <a:gd name="connsiteX359" fmla="*/ 10153 w 2186907"/>
              <a:gd name="connsiteY359" fmla="*/ 440070 h 707344"/>
              <a:gd name="connsiteX360" fmla="*/ 108361 w 2186907"/>
              <a:gd name="connsiteY360" fmla="*/ 232466 h 707344"/>
              <a:gd name="connsiteX361" fmla="*/ 281157 w 2186907"/>
              <a:gd name="connsiteY361" fmla="*/ 60914 h 707344"/>
              <a:gd name="connsiteX362" fmla="*/ 406713 w 2186907"/>
              <a:gd name="connsiteY362" fmla="*/ 3729 h 707344"/>
              <a:gd name="connsiteX363" fmla="*/ 448981 w 2186907"/>
              <a:gd name="connsiteY363" fmla="*/ 0 h 70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</a:cxnLst>
            <a:rect l="l" t="t" r="r" b="b"/>
            <a:pathLst>
              <a:path w="2186907" h="707344">
                <a:moveTo>
                  <a:pt x="1474451" y="459886"/>
                </a:moveTo>
                <a:cubicBezTo>
                  <a:pt x="1470721" y="463617"/>
                  <a:pt x="1468235" y="467347"/>
                  <a:pt x="1465749" y="469834"/>
                </a:cubicBezTo>
                <a:cubicBezTo>
                  <a:pt x="1453315" y="490974"/>
                  <a:pt x="1439639" y="512113"/>
                  <a:pt x="1427205" y="533252"/>
                </a:cubicBezTo>
                <a:cubicBezTo>
                  <a:pt x="1419745" y="548174"/>
                  <a:pt x="1413529" y="565583"/>
                  <a:pt x="1407311" y="580505"/>
                </a:cubicBezTo>
                <a:cubicBezTo>
                  <a:pt x="1403581" y="590453"/>
                  <a:pt x="1403581" y="601645"/>
                  <a:pt x="1403581" y="611592"/>
                </a:cubicBezTo>
                <a:cubicBezTo>
                  <a:pt x="1403581" y="629001"/>
                  <a:pt x="1417259" y="637706"/>
                  <a:pt x="1433421" y="631488"/>
                </a:cubicBezTo>
                <a:cubicBezTo>
                  <a:pt x="1440881" y="629001"/>
                  <a:pt x="1447099" y="624027"/>
                  <a:pt x="1453315" y="620297"/>
                </a:cubicBezTo>
                <a:cubicBezTo>
                  <a:pt x="1488129" y="590453"/>
                  <a:pt x="1511751" y="554392"/>
                  <a:pt x="1531645" y="514600"/>
                </a:cubicBezTo>
                <a:cubicBezTo>
                  <a:pt x="1531645" y="514600"/>
                  <a:pt x="1531645" y="513356"/>
                  <a:pt x="1531645" y="512113"/>
                </a:cubicBezTo>
                <a:cubicBezTo>
                  <a:pt x="1509265" y="500922"/>
                  <a:pt x="1488129" y="486000"/>
                  <a:pt x="1474451" y="459886"/>
                </a:cubicBezTo>
                <a:close/>
                <a:moveTo>
                  <a:pt x="1945675" y="385277"/>
                </a:moveTo>
                <a:cubicBezTo>
                  <a:pt x="1938215" y="387764"/>
                  <a:pt x="1931999" y="391494"/>
                  <a:pt x="1927025" y="395225"/>
                </a:cubicBezTo>
                <a:cubicBezTo>
                  <a:pt x="1913349" y="407660"/>
                  <a:pt x="1900915" y="418851"/>
                  <a:pt x="1889725" y="431286"/>
                </a:cubicBezTo>
                <a:cubicBezTo>
                  <a:pt x="1859885" y="464860"/>
                  <a:pt x="1836261" y="502165"/>
                  <a:pt x="1813881" y="539470"/>
                </a:cubicBezTo>
                <a:cubicBezTo>
                  <a:pt x="1805179" y="555635"/>
                  <a:pt x="1798961" y="571801"/>
                  <a:pt x="1791501" y="587966"/>
                </a:cubicBezTo>
                <a:cubicBezTo>
                  <a:pt x="1787771" y="596671"/>
                  <a:pt x="1786529" y="606618"/>
                  <a:pt x="1785285" y="616566"/>
                </a:cubicBezTo>
                <a:cubicBezTo>
                  <a:pt x="1785285" y="622784"/>
                  <a:pt x="1785285" y="629001"/>
                  <a:pt x="1791501" y="631488"/>
                </a:cubicBezTo>
                <a:cubicBezTo>
                  <a:pt x="1797719" y="636462"/>
                  <a:pt x="1803935" y="633975"/>
                  <a:pt x="1810151" y="630245"/>
                </a:cubicBezTo>
                <a:cubicBezTo>
                  <a:pt x="1812639" y="629001"/>
                  <a:pt x="1813881" y="627758"/>
                  <a:pt x="1816369" y="625271"/>
                </a:cubicBezTo>
                <a:cubicBezTo>
                  <a:pt x="1825071" y="617810"/>
                  <a:pt x="1832531" y="610349"/>
                  <a:pt x="1838749" y="601645"/>
                </a:cubicBezTo>
                <a:cubicBezTo>
                  <a:pt x="1856155" y="579262"/>
                  <a:pt x="1871075" y="555635"/>
                  <a:pt x="1885995" y="532009"/>
                </a:cubicBezTo>
                <a:cubicBezTo>
                  <a:pt x="1910861" y="489730"/>
                  <a:pt x="1935729" y="446208"/>
                  <a:pt x="1959351" y="403929"/>
                </a:cubicBezTo>
                <a:cubicBezTo>
                  <a:pt x="1964325" y="396468"/>
                  <a:pt x="1964325" y="392738"/>
                  <a:pt x="1960595" y="387764"/>
                </a:cubicBezTo>
                <a:cubicBezTo>
                  <a:pt x="1955621" y="382790"/>
                  <a:pt x="1950649" y="382790"/>
                  <a:pt x="1945675" y="385277"/>
                </a:cubicBezTo>
                <a:close/>
                <a:moveTo>
                  <a:pt x="1544079" y="380303"/>
                </a:moveTo>
                <a:cubicBezTo>
                  <a:pt x="1541591" y="381546"/>
                  <a:pt x="1539105" y="381546"/>
                  <a:pt x="1536619" y="382790"/>
                </a:cubicBezTo>
                <a:cubicBezTo>
                  <a:pt x="1527915" y="390251"/>
                  <a:pt x="1519211" y="396468"/>
                  <a:pt x="1511751" y="403929"/>
                </a:cubicBezTo>
                <a:cubicBezTo>
                  <a:pt x="1504291" y="412634"/>
                  <a:pt x="1499319" y="422581"/>
                  <a:pt x="1498075" y="435016"/>
                </a:cubicBezTo>
                <a:cubicBezTo>
                  <a:pt x="1498075" y="461130"/>
                  <a:pt x="1514239" y="484756"/>
                  <a:pt x="1544079" y="492217"/>
                </a:cubicBezTo>
                <a:cubicBezTo>
                  <a:pt x="1556511" y="469834"/>
                  <a:pt x="1566459" y="447451"/>
                  <a:pt x="1571431" y="423825"/>
                </a:cubicBezTo>
                <a:cubicBezTo>
                  <a:pt x="1572675" y="415120"/>
                  <a:pt x="1572675" y="405173"/>
                  <a:pt x="1571431" y="396468"/>
                </a:cubicBezTo>
                <a:cubicBezTo>
                  <a:pt x="1568945" y="381546"/>
                  <a:pt x="1558999" y="375329"/>
                  <a:pt x="1544079" y="380303"/>
                </a:cubicBezTo>
                <a:close/>
                <a:moveTo>
                  <a:pt x="392223" y="282241"/>
                </a:moveTo>
                <a:cubicBezTo>
                  <a:pt x="390975" y="282241"/>
                  <a:pt x="388483" y="283485"/>
                  <a:pt x="388483" y="283485"/>
                </a:cubicBezTo>
                <a:cubicBezTo>
                  <a:pt x="364801" y="317074"/>
                  <a:pt x="341119" y="353152"/>
                  <a:pt x="327407" y="391717"/>
                </a:cubicBezTo>
                <a:cubicBezTo>
                  <a:pt x="323667" y="404158"/>
                  <a:pt x="321175" y="415354"/>
                  <a:pt x="319929" y="427795"/>
                </a:cubicBezTo>
                <a:cubicBezTo>
                  <a:pt x="318683" y="437747"/>
                  <a:pt x="321175" y="447700"/>
                  <a:pt x="331147" y="453920"/>
                </a:cubicBezTo>
                <a:cubicBezTo>
                  <a:pt x="339871" y="458896"/>
                  <a:pt x="349843" y="456408"/>
                  <a:pt x="358569" y="450188"/>
                </a:cubicBezTo>
                <a:cubicBezTo>
                  <a:pt x="366047" y="443968"/>
                  <a:pt x="374771" y="438991"/>
                  <a:pt x="382251" y="431527"/>
                </a:cubicBezTo>
                <a:cubicBezTo>
                  <a:pt x="412165" y="404158"/>
                  <a:pt x="433355" y="369324"/>
                  <a:pt x="453297" y="334491"/>
                </a:cubicBezTo>
                <a:cubicBezTo>
                  <a:pt x="453297" y="333247"/>
                  <a:pt x="453297" y="332003"/>
                  <a:pt x="455791" y="328271"/>
                </a:cubicBezTo>
                <a:cubicBezTo>
                  <a:pt x="428369" y="319562"/>
                  <a:pt x="405933" y="307122"/>
                  <a:pt x="392223" y="282241"/>
                </a:cubicBezTo>
                <a:close/>
                <a:moveTo>
                  <a:pt x="479629" y="206665"/>
                </a:moveTo>
                <a:cubicBezTo>
                  <a:pt x="472617" y="202622"/>
                  <a:pt x="462647" y="203244"/>
                  <a:pt x="450805" y="208842"/>
                </a:cubicBezTo>
                <a:cubicBezTo>
                  <a:pt x="450805" y="208842"/>
                  <a:pt x="450805" y="208842"/>
                  <a:pt x="449559" y="210086"/>
                </a:cubicBezTo>
                <a:cubicBezTo>
                  <a:pt x="435847" y="218794"/>
                  <a:pt x="423383" y="231235"/>
                  <a:pt x="418397" y="247407"/>
                </a:cubicBezTo>
                <a:cubicBezTo>
                  <a:pt x="413411" y="259848"/>
                  <a:pt x="413411" y="271044"/>
                  <a:pt x="422137" y="282241"/>
                </a:cubicBezTo>
                <a:cubicBezTo>
                  <a:pt x="433355" y="297169"/>
                  <a:pt x="448311" y="305878"/>
                  <a:pt x="468255" y="307122"/>
                </a:cubicBezTo>
                <a:cubicBezTo>
                  <a:pt x="476979" y="288461"/>
                  <a:pt x="484459" y="271044"/>
                  <a:pt x="488197" y="252383"/>
                </a:cubicBezTo>
                <a:cubicBezTo>
                  <a:pt x="490691" y="244919"/>
                  <a:pt x="490691" y="238699"/>
                  <a:pt x="490691" y="232479"/>
                </a:cubicBezTo>
                <a:cubicBezTo>
                  <a:pt x="490691" y="219417"/>
                  <a:pt x="486641" y="210708"/>
                  <a:pt x="479629" y="206665"/>
                </a:cubicBezTo>
                <a:close/>
                <a:moveTo>
                  <a:pt x="928191" y="206354"/>
                </a:moveTo>
                <a:cubicBezTo>
                  <a:pt x="921959" y="205109"/>
                  <a:pt x="915727" y="207598"/>
                  <a:pt x="911987" y="210086"/>
                </a:cubicBezTo>
                <a:cubicBezTo>
                  <a:pt x="902015" y="215062"/>
                  <a:pt x="893291" y="221282"/>
                  <a:pt x="885811" y="229991"/>
                </a:cubicBezTo>
                <a:cubicBezTo>
                  <a:pt x="855897" y="263580"/>
                  <a:pt x="828475" y="299657"/>
                  <a:pt x="804793" y="336979"/>
                </a:cubicBezTo>
                <a:cubicBezTo>
                  <a:pt x="786097" y="363104"/>
                  <a:pt x="771139" y="391717"/>
                  <a:pt x="761167" y="421575"/>
                </a:cubicBezTo>
                <a:cubicBezTo>
                  <a:pt x="758675" y="427795"/>
                  <a:pt x="757429" y="435259"/>
                  <a:pt x="757429" y="442723"/>
                </a:cubicBezTo>
                <a:cubicBezTo>
                  <a:pt x="756183" y="451432"/>
                  <a:pt x="761167" y="457652"/>
                  <a:pt x="772385" y="457652"/>
                </a:cubicBezTo>
                <a:cubicBezTo>
                  <a:pt x="774879" y="457652"/>
                  <a:pt x="778617" y="456408"/>
                  <a:pt x="782357" y="453920"/>
                </a:cubicBezTo>
                <a:cubicBezTo>
                  <a:pt x="802301" y="441479"/>
                  <a:pt x="816011" y="425307"/>
                  <a:pt x="827229" y="406646"/>
                </a:cubicBezTo>
                <a:cubicBezTo>
                  <a:pt x="863375" y="344443"/>
                  <a:pt x="900769" y="283485"/>
                  <a:pt x="935669" y="221282"/>
                </a:cubicBezTo>
                <a:cubicBezTo>
                  <a:pt x="940655" y="213818"/>
                  <a:pt x="936915" y="206354"/>
                  <a:pt x="928191" y="206354"/>
                </a:cubicBezTo>
                <a:close/>
                <a:moveTo>
                  <a:pt x="1078451" y="181265"/>
                </a:moveTo>
                <a:cubicBezTo>
                  <a:pt x="1098227" y="181265"/>
                  <a:pt x="1118001" y="181265"/>
                  <a:pt x="1137775" y="181265"/>
                </a:cubicBezTo>
                <a:cubicBezTo>
                  <a:pt x="1135303" y="184964"/>
                  <a:pt x="1135303" y="187431"/>
                  <a:pt x="1132831" y="189897"/>
                </a:cubicBezTo>
                <a:cubicBezTo>
                  <a:pt x="1125417" y="203462"/>
                  <a:pt x="1115529" y="218259"/>
                  <a:pt x="1108113" y="231824"/>
                </a:cubicBezTo>
                <a:cubicBezTo>
                  <a:pt x="1104405" y="237990"/>
                  <a:pt x="1100699" y="240456"/>
                  <a:pt x="1094519" y="240456"/>
                </a:cubicBezTo>
                <a:cubicBezTo>
                  <a:pt x="1078451" y="239223"/>
                  <a:pt x="1063621" y="240456"/>
                  <a:pt x="1048791" y="239223"/>
                </a:cubicBezTo>
                <a:cubicBezTo>
                  <a:pt x="1046319" y="239223"/>
                  <a:pt x="1043847" y="239223"/>
                  <a:pt x="1040139" y="237990"/>
                </a:cubicBezTo>
                <a:cubicBezTo>
                  <a:pt x="1043847" y="231824"/>
                  <a:pt x="1046319" y="228124"/>
                  <a:pt x="1048791" y="223192"/>
                </a:cubicBezTo>
                <a:cubicBezTo>
                  <a:pt x="1056205" y="210860"/>
                  <a:pt x="1063621" y="198529"/>
                  <a:pt x="1071037" y="187431"/>
                </a:cubicBezTo>
                <a:cubicBezTo>
                  <a:pt x="1073509" y="183731"/>
                  <a:pt x="1074745" y="181265"/>
                  <a:pt x="1078451" y="181265"/>
                </a:cubicBezTo>
                <a:close/>
                <a:moveTo>
                  <a:pt x="478227" y="171520"/>
                </a:moveTo>
                <a:cubicBezTo>
                  <a:pt x="496923" y="175252"/>
                  <a:pt x="508141" y="186449"/>
                  <a:pt x="513127" y="203865"/>
                </a:cubicBezTo>
                <a:cubicBezTo>
                  <a:pt x="516865" y="218794"/>
                  <a:pt x="515619" y="234967"/>
                  <a:pt x="511881" y="249895"/>
                </a:cubicBezTo>
                <a:cubicBezTo>
                  <a:pt x="508141" y="263580"/>
                  <a:pt x="503155" y="277264"/>
                  <a:pt x="498169" y="290949"/>
                </a:cubicBezTo>
                <a:cubicBezTo>
                  <a:pt x="496923" y="294681"/>
                  <a:pt x="495677" y="299657"/>
                  <a:pt x="493183" y="305878"/>
                </a:cubicBezTo>
                <a:cubicBezTo>
                  <a:pt x="498169" y="304634"/>
                  <a:pt x="501909" y="304634"/>
                  <a:pt x="505647" y="303390"/>
                </a:cubicBezTo>
                <a:cubicBezTo>
                  <a:pt x="514373" y="299657"/>
                  <a:pt x="521851" y="294681"/>
                  <a:pt x="530577" y="289705"/>
                </a:cubicBezTo>
                <a:cubicBezTo>
                  <a:pt x="549273" y="277264"/>
                  <a:pt x="567969" y="262336"/>
                  <a:pt x="584173" y="244919"/>
                </a:cubicBezTo>
                <a:cubicBezTo>
                  <a:pt x="602871" y="223770"/>
                  <a:pt x="622813" y="205109"/>
                  <a:pt x="647741" y="190181"/>
                </a:cubicBezTo>
                <a:cubicBezTo>
                  <a:pt x="661453" y="181472"/>
                  <a:pt x="676411" y="174008"/>
                  <a:pt x="692613" y="171520"/>
                </a:cubicBezTo>
                <a:cubicBezTo>
                  <a:pt x="700093" y="171520"/>
                  <a:pt x="707571" y="171520"/>
                  <a:pt x="715049" y="172764"/>
                </a:cubicBezTo>
                <a:cubicBezTo>
                  <a:pt x="736239" y="176496"/>
                  <a:pt x="751197" y="193913"/>
                  <a:pt x="751197" y="215062"/>
                </a:cubicBezTo>
                <a:cubicBezTo>
                  <a:pt x="752443" y="229991"/>
                  <a:pt x="747457" y="244919"/>
                  <a:pt x="741225" y="258604"/>
                </a:cubicBezTo>
                <a:cubicBezTo>
                  <a:pt x="736239" y="269800"/>
                  <a:pt x="727513" y="282241"/>
                  <a:pt x="717543" y="290949"/>
                </a:cubicBezTo>
                <a:cubicBezTo>
                  <a:pt x="712557" y="294681"/>
                  <a:pt x="706325" y="298413"/>
                  <a:pt x="700093" y="299657"/>
                </a:cubicBezTo>
                <a:cubicBezTo>
                  <a:pt x="690121" y="303390"/>
                  <a:pt x="682643" y="297169"/>
                  <a:pt x="680149" y="287217"/>
                </a:cubicBezTo>
                <a:cubicBezTo>
                  <a:pt x="678903" y="284729"/>
                  <a:pt x="678903" y="282241"/>
                  <a:pt x="678903" y="279753"/>
                </a:cubicBezTo>
                <a:cubicBezTo>
                  <a:pt x="680149" y="261092"/>
                  <a:pt x="701339" y="232479"/>
                  <a:pt x="720035" y="232479"/>
                </a:cubicBezTo>
                <a:cubicBezTo>
                  <a:pt x="723775" y="232479"/>
                  <a:pt x="726267" y="231235"/>
                  <a:pt x="727513" y="231235"/>
                </a:cubicBezTo>
                <a:cubicBezTo>
                  <a:pt x="734993" y="215062"/>
                  <a:pt x="727513" y="203865"/>
                  <a:pt x="710063" y="205109"/>
                </a:cubicBezTo>
                <a:cubicBezTo>
                  <a:pt x="698845" y="207598"/>
                  <a:pt x="690121" y="212574"/>
                  <a:pt x="681395" y="218794"/>
                </a:cubicBezTo>
                <a:cubicBezTo>
                  <a:pt x="652727" y="242431"/>
                  <a:pt x="629045" y="269800"/>
                  <a:pt x="609103" y="300901"/>
                </a:cubicBezTo>
                <a:cubicBezTo>
                  <a:pt x="586667" y="333247"/>
                  <a:pt x="569217" y="368080"/>
                  <a:pt x="556751" y="405402"/>
                </a:cubicBezTo>
                <a:cubicBezTo>
                  <a:pt x="551767" y="419086"/>
                  <a:pt x="549273" y="431527"/>
                  <a:pt x="550519" y="446456"/>
                </a:cubicBezTo>
                <a:cubicBezTo>
                  <a:pt x="554259" y="467604"/>
                  <a:pt x="569217" y="478801"/>
                  <a:pt x="591653" y="473825"/>
                </a:cubicBezTo>
                <a:cubicBezTo>
                  <a:pt x="599131" y="471337"/>
                  <a:pt x="605363" y="468849"/>
                  <a:pt x="610349" y="465116"/>
                </a:cubicBezTo>
                <a:cubicBezTo>
                  <a:pt x="622813" y="456408"/>
                  <a:pt x="635277" y="447700"/>
                  <a:pt x="645249" y="437747"/>
                </a:cubicBezTo>
                <a:cubicBezTo>
                  <a:pt x="677657" y="407890"/>
                  <a:pt x="703831" y="374301"/>
                  <a:pt x="730007" y="338223"/>
                </a:cubicBezTo>
                <a:cubicBezTo>
                  <a:pt x="751197" y="305878"/>
                  <a:pt x="774879" y="274776"/>
                  <a:pt x="801053" y="246163"/>
                </a:cubicBezTo>
                <a:cubicBezTo>
                  <a:pt x="819751" y="226258"/>
                  <a:pt x="838447" y="208842"/>
                  <a:pt x="859637" y="193913"/>
                </a:cubicBezTo>
                <a:cubicBezTo>
                  <a:pt x="873347" y="183961"/>
                  <a:pt x="888305" y="176496"/>
                  <a:pt x="904509" y="172764"/>
                </a:cubicBezTo>
                <a:cubicBezTo>
                  <a:pt x="921959" y="170276"/>
                  <a:pt x="936915" y="174008"/>
                  <a:pt x="948133" y="188937"/>
                </a:cubicBezTo>
                <a:cubicBezTo>
                  <a:pt x="949379" y="190181"/>
                  <a:pt x="950627" y="191425"/>
                  <a:pt x="951873" y="192669"/>
                </a:cubicBezTo>
                <a:cubicBezTo>
                  <a:pt x="963091" y="181472"/>
                  <a:pt x="963091" y="181472"/>
                  <a:pt x="979295" y="181472"/>
                </a:cubicBezTo>
                <a:lnTo>
                  <a:pt x="1027905" y="181472"/>
                </a:lnTo>
                <a:cubicBezTo>
                  <a:pt x="1025413" y="186449"/>
                  <a:pt x="1024167" y="190181"/>
                  <a:pt x="1021673" y="193913"/>
                </a:cubicBezTo>
                <a:cubicBezTo>
                  <a:pt x="976801" y="271044"/>
                  <a:pt x="931929" y="349420"/>
                  <a:pt x="887059" y="426551"/>
                </a:cubicBezTo>
                <a:cubicBezTo>
                  <a:pt x="883319" y="431527"/>
                  <a:pt x="880825" y="436503"/>
                  <a:pt x="879579" y="442723"/>
                </a:cubicBezTo>
                <a:cubicBezTo>
                  <a:pt x="879579" y="446456"/>
                  <a:pt x="880825" y="450188"/>
                  <a:pt x="882073" y="453920"/>
                </a:cubicBezTo>
                <a:cubicBezTo>
                  <a:pt x="884565" y="457652"/>
                  <a:pt x="889551" y="456408"/>
                  <a:pt x="893291" y="453920"/>
                </a:cubicBezTo>
                <a:cubicBezTo>
                  <a:pt x="899523" y="450188"/>
                  <a:pt x="907001" y="446456"/>
                  <a:pt x="911987" y="441479"/>
                </a:cubicBezTo>
                <a:cubicBezTo>
                  <a:pt x="934423" y="422819"/>
                  <a:pt x="951873" y="401670"/>
                  <a:pt x="969323" y="378033"/>
                </a:cubicBezTo>
                <a:cubicBezTo>
                  <a:pt x="974309" y="371812"/>
                  <a:pt x="980541" y="365592"/>
                  <a:pt x="984281" y="358128"/>
                </a:cubicBezTo>
                <a:cubicBezTo>
                  <a:pt x="988019" y="353152"/>
                  <a:pt x="994251" y="349420"/>
                  <a:pt x="1000483" y="350664"/>
                </a:cubicBezTo>
                <a:cubicBezTo>
                  <a:pt x="1004223" y="350664"/>
                  <a:pt x="1007963" y="350664"/>
                  <a:pt x="1010455" y="351908"/>
                </a:cubicBezTo>
                <a:cubicBezTo>
                  <a:pt x="1010455" y="353152"/>
                  <a:pt x="1010455" y="353152"/>
                  <a:pt x="1010455" y="354396"/>
                </a:cubicBezTo>
                <a:cubicBezTo>
                  <a:pt x="979295" y="399182"/>
                  <a:pt x="946887" y="443968"/>
                  <a:pt x="905755" y="482533"/>
                </a:cubicBezTo>
                <a:cubicBezTo>
                  <a:pt x="890797" y="493730"/>
                  <a:pt x="875841" y="504926"/>
                  <a:pt x="859637" y="514878"/>
                </a:cubicBezTo>
                <a:cubicBezTo>
                  <a:pt x="850911" y="522343"/>
                  <a:pt x="839693" y="524831"/>
                  <a:pt x="828475" y="524831"/>
                </a:cubicBezTo>
                <a:cubicBezTo>
                  <a:pt x="812271" y="524831"/>
                  <a:pt x="799807" y="512390"/>
                  <a:pt x="798561" y="496218"/>
                </a:cubicBezTo>
                <a:cubicBezTo>
                  <a:pt x="798561" y="489997"/>
                  <a:pt x="798561" y="482533"/>
                  <a:pt x="798561" y="472581"/>
                </a:cubicBezTo>
                <a:cubicBezTo>
                  <a:pt x="794821" y="476313"/>
                  <a:pt x="792329" y="478801"/>
                  <a:pt x="789835" y="481289"/>
                </a:cubicBezTo>
                <a:cubicBezTo>
                  <a:pt x="776125" y="491241"/>
                  <a:pt x="763661" y="503682"/>
                  <a:pt x="749949" y="512390"/>
                </a:cubicBezTo>
                <a:cubicBezTo>
                  <a:pt x="739979" y="519855"/>
                  <a:pt x="727513" y="524831"/>
                  <a:pt x="715049" y="524831"/>
                </a:cubicBezTo>
                <a:cubicBezTo>
                  <a:pt x="690121" y="526075"/>
                  <a:pt x="672671" y="512390"/>
                  <a:pt x="672671" y="487509"/>
                </a:cubicBezTo>
                <a:cubicBezTo>
                  <a:pt x="671425" y="476313"/>
                  <a:pt x="673917" y="465116"/>
                  <a:pt x="675163" y="453920"/>
                </a:cubicBezTo>
                <a:cubicBezTo>
                  <a:pt x="676411" y="448944"/>
                  <a:pt x="677657" y="443968"/>
                  <a:pt x="678903" y="438991"/>
                </a:cubicBezTo>
                <a:cubicBezTo>
                  <a:pt x="673917" y="437747"/>
                  <a:pt x="671425" y="441479"/>
                  <a:pt x="668931" y="443968"/>
                </a:cubicBezTo>
                <a:cubicBezTo>
                  <a:pt x="655221" y="456408"/>
                  <a:pt x="641509" y="470093"/>
                  <a:pt x="626553" y="483777"/>
                </a:cubicBezTo>
                <a:cubicBezTo>
                  <a:pt x="611595" y="496218"/>
                  <a:pt x="594145" y="508658"/>
                  <a:pt x="575449" y="516123"/>
                </a:cubicBezTo>
                <a:cubicBezTo>
                  <a:pt x="559245" y="522343"/>
                  <a:pt x="541795" y="526075"/>
                  <a:pt x="523099" y="524831"/>
                </a:cubicBezTo>
                <a:cubicBezTo>
                  <a:pt x="506895" y="523587"/>
                  <a:pt x="493183" y="514878"/>
                  <a:pt x="484459" y="501194"/>
                </a:cubicBezTo>
                <a:cubicBezTo>
                  <a:pt x="480719" y="496218"/>
                  <a:pt x="476979" y="488753"/>
                  <a:pt x="474487" y="482533"/>
                </a:cubicBezTo>
                <a:cubicBezTo>
                  <a:pt x="468255" y="458896"/>
                  <a:pt x="467009" y="436503"/>
                  <a:pt x="474487" y="412866"/>
                </a:cubicBezTo>
                <a:cubicBezTo>
                  <a:pt x="483213" y="385497"/>
                  <a:pt x="494431" y="360616"/>
                  <a:pt x="508141" y="335735"/>
                </a:cubicBezTo>
                <a:cubicBezTo>
                  <a:pt x="509387" y="333247"/>
                  <a:pt x="511881" y="328271"/>
                  <a:pt x="514373" y="323294"/>
                </a:cubicBezTo>
                <a:cubicBezTo>
                  <a:pt x="501909" y="327027"/>
                  <a:pt x="491937" y="328271"/>
                  <a:pt x="481965" y="330759"/>
                </a:cubicBezTo>
                <a:cubicBezTo>
                  <a:pt x="478227" y="332003"/>
                  <a:pt x="476979" y="336979"/>
                  <a:pt x="474487" y="339467"/>
                </a:cubicBezTo>
                <a:cubicBezTo>
                  <a:pt x="464515" y="355640"/>
                  <a:pt x="454543" y="373057"/>
                  <a:pt x="443327" y="389229"/>
                </a:cubicBezTo>
                <a:cubicBezTo>
                  <a:pt x="418397" y="430283"/>
                  <a:pt x="387237" y="465116"/>
                  <a:pt x="349843" y="494974"/>
                </a:cubicBezTo>
                <a:cubicBezTo>
                  <a:pt x="336133" y="504926"/>
                  <a:pt x="322421" y="514878"/>
                  <a:pt x="306217" y="521099"/>
                </a:cubicBezTo>
                <a:cubicBezTo>
                  <a:pt x="296247" y="524831"/>
                  <a:pt x="285029" y="526075"/>
                  <a:pt x="273811" y="524831"/>
                </a:cubicBezTo>
                <a:cubicBezTo>
                  <a:pt x="258853" y="522343"/>
                  <a:pt x="247635" y="513634"/>
                  <a:pt x="241403" y="499950"/>
                </a:cubicBezTo>
                <a:cubicBezTo>
                  <a:pt x="232679" y="481289"/>
                  <a:pt x="233925" y="460140"/>
                  <a:pt x="236417" y="440235"/>
                </a:cubicBezTo>
                <a:cubicBezTo>
                  <a:pt x="238911" y="414110"/>
                  <a:pt x="248881" y="389229"/>
                  <a:pt x="260099" y="365592"/>
                </a:cubicBezTo>
                <a:cubicBezTo>
                  <a:pt x="288767" y="305878"/>
                  <a:pt x="329901" y="254872"/>
                  <a:pt x="382251" y="211330"/>
                </a:cubicBezTo>
                <a:cubicBezTo>
                  <a:pt x="397207" y="198889"/>
                  <a:pt x="413411" y="188937"/>
                  <a:pt x="430861" y="181472"/>
                </a:cubicBezTo>
                <a:cubicBezTo>
                  <a:pt x="447065" y="174008"/>
                  <a:pt x="462023" y="170276"/>
                  <a:pt x="478227" y="171520"/>
                </a:cubicBezTo>
                <a:close/>
                <a:moveTo>
                  <a:pt x="1530231" y="57241"/>
                </a:moveTo>
                <a:cubicBezTo>
                  <a:pt x="1526491" y="58486"/>
                  <a:pt x="1523997" y="60974"/>
                  <a:pt x="1520257" y="63463"/>
                </a:cubicBezTo>
                <a:cubicBezTo>
                  <a:pt x="1461669" y="99551"/>
                  <a:pt x="1420533" y="149328"/>
                  <a:pt x="1391861" y="211549"/>
                </a:cubicBezTo>
                <a:cubicBezTo>
                  <a:pt x="1386875" y="220260"/>
                  <a:pt x="1385629" y="228971"/>
                  <a:pt x="1383135" y="237682"/>
                </a:cubicBezTo>
                <a:cubicBezTo>
                  <a:pt x="1381889" y="246393"/>
                  <a:pt x="1383135" y="255104"/>
                  <a:pt x="1390615" y="261326"/>
                </a:cubicBezTo>
                <a:cubicBezTo>
                  <a:pt x="1399341" y="266303"/>
                  <a:pt x="1406821" y="266303"/>
                  <a:pt x="1414299" y="262570"/>
                </a:cubicBezTo>
                <a:cubicBezTo>
                  <a:pt x="1423025" y="257592"/>
                  <a:pt x="1430505" y="253859"/>
                  <a:pt x="1436737" y="248882"/>
                </a:cubicBezTo>
                <a:cubicBezTo>
                  <a:pt x="1495327" y="201594"/>
                  <a:pt x="1527737" y="141862"/>
                  <a:pt x="1536463" y="67197"/>
                </a:cubicBezTo>
                <a:cubicBezTo>
                  <a:pt x="1536463" y="64708"/>
                  <a:pt x="1535217" y="60974"/>
                  <a:pt x="1535217" y="57241"/>
                </a:cubicBezTo>
                <a:cubicBezTo>
                  <a:pt x="1532723" y="57241"/>
                  <a:pt x="1531477" y="57241"/>
                  <a:pt x="1530231" y="57241"/>
                </a:cubicBezTo>
                <a:close/>
                <a:moveTo>
                  <a:pt x="2185655" y="10987"/>
                </a:moveTo>
                <a:cubicBezTo>
                  <a:pt x="2185655" y="10987"/>
                  <a:pt x="2185655" y="10987"/>
                  <a:pt x="2186907" y="10987"/>
                </a:cubicBezTo>
                <a:cubicBezTo>
                  <a:pt x="2186907" y="12249"/>
                  <a:pt x="2186907" y="13511"/>
                  <a:pt x="2185655" y="14773"/>
                </a:cubicBezTo>
                <a:cubicBezTo>
                  <a:pt x="2141821" y="93010"/>
                  <a:pt x="2079201" y="149794"/>
                  <a:pt x="1994039" y="180080"/>
                </a:cubicBezTo>
                <a:cubicBezTo>
                  <a:pt x="1957719" y="192698"/>
                  <a:pt x="1921399" y="196484"/>
                  <a:pt x="1883827" y="190175"/>
                </a:cubicBezTo>
                <a:cubicBezTo>
                  <a:pt x="1881323" y="190175"/>
                  <a:pt x="1878819" y="188913"/>
                  <a:pt x="1875061" y="187651"/>
                </a:cubicBezTo>
                <a:cubicBezTo>
                  <a:pt x="1876313" y="185127"/>
                  <a:pt x="1877565" y="183865"/>
                  <a:pt x="1878819" y="182603"/>
                </a:cubicBezTo>
                <a:cubicBezTo>
                  <a:pt x="1891343" y="164937"/>
                  <a:pt x="1905119" y="148532"/>
                  <a:pt x="1918895" y="132128"/>
                </a:cubicBezTo>
                <a:cubicBezTo>
                  <a:pt x="1921399" y="128342"/>
                  <a:pt x="1925157" y="127080"/>
                  <a:pt x="1928915" y="127080"/>
                </a:cubicBezTo>
                <a:cubicBezTo>
                  <a:pt x="1994039" y="133390"/>
                  <a:pt x="2051649" y="110676"/>
                  <a:pt x="2105501" y="76605"/>
                </a:cubicBezTo>
                <a:cubicBezTo>
                  <a:pt x="2131803" y="58939"/>
                  <a:pt x="2156851" y="38748"/>
                  <a:pt x="2179393" y="17296"/>
                </a:cubicBezTo>
                <a:cubicBezTo>
                  <a:pt x="2180645" y="14773"/>
                  <a:pt x="2183151" y="13511"/>
                  <a:pt x="2185655" y="10987"/>
                </a:cubicBezTo>
                <a:close/>
                <a:moveTo>
                  <a:pt x="2015301" y="10985"/>
                </a:moveTo>
                <a:cubicBezTo>
                  <a:pt x="2027735" y="13472"/>
                  <a:pt x="2033951" y="18446"/>
                  <a:pt x="2035195" y="30881"/>
                </a:cubicBezTo>
                <a:cubicBezTo>
                  <a:pt x="2037683" y="42072"/>
                  <a:pt x="2037683" y="53264"/>
                  <a:pt x="2033951" y="64455"/>
                </a:cubicBezTo>
                <a:cubicBezTo>
                  <a:pt x="2030223" y="75647"/>
                  <a:pt x="2024005" y="86838"/>
                  <a:pt x="2019031" y="98030"/>
                </a:cubicBezTo>
                <a:cubicBezTo>
                  <a:pt x="2019031" y="100517"/>
                  <a:pt x="2015301" y="103004"/>
                  <a:pt x="2012815" y="104247"/>
                </a:cubicBezTo>
                <a:cubicBezTo>
                  <a:pt x="2006599" y="105491"/>
                  <a:pt x="2001625" y="106734"/>
                  <a:pt x="1994165" y="107978"/>
                </a:cubicBezTo>
                <a:cubicBezTo>
                  <a:pt x="1996651" y="104247"/>
                  <a:pt x="1996651" y="101760"/>
                  <a:pt x="1997895" y="99273"/>
                </a:cubicBezTo>
                <a:cubicBezTo>
                  <a:pt x="2001625" y="91812"/>
                  <a:pt x="2006599" y="84351"/>
                  <a:pt x="2009085" y="74403"/>
                </a:cubicBezTo>
                <a:cubicBezTo>
                  <a:pt x="2012815" y="65699"/>
                  <a:pt x="2015301" y="56994"/>
                  <a:pt x="2016545" y="48290"/>
                </a:cubicBezTo>
                <a:cubicBezTo>
                  <a:pt x="2017789" y="38342"/>
                  <a:pt x="2012815" y="35855"/>
                  <a:pt x="2004111" y="38342"/>
                </a:cubicBezTo>
                <a:cubicBezTo>
                  <a:pt x="1997895" y="42072"/>
                  <a:pt x="1991679" y="44559"/>
                  <a:pt x="1985461" y="49533"/>
                </a:cubicBezTo>
                <a:cubicBezTo>
                  <a:pt x="1976759" y="56994"/>
                  <a:pt x="1969299" y="63212"/>
                  <a:pt x="1960595" y="70673"/>
                </a:cubicBezTo>
                <a:cubicBezTo>
                  <a:pt x="1918321" y="107978"/>
                  <a:pt x="1883509" y="150256"/>
                  <a:pt x="1849939" y="195022"/>
                </a:cubicBezTo>
                <a:cubicBezTo>
                  <a:pt x="1798961" y="267145"/>
                  <a:pt x="1751715" y="342998"/>
                  <a:pt x="1710685" y="421338"/>
                </a:cubicBezTo>
                <a:cubicBezTo>
                  <a:pt x="1709441" y="425068"/>
                  <a:pt x="1706955" y="428799"/>
                  <a:pt x="1705711" y="431286"/>
                </a:cubicBezTo>
                <a:cubicBezTo>
                  <a:pt x="1705711" y="432529"/>
                  <a:pt x="1705711" y="433773"/>
                  <a:pt x="1705711" y="436260"/>
                </a:cubicBezTo>
                <a:cubicBezTo>
                  <a:pt x="1710685" y="432529"/>
                  <a:pt x="1716901" y="430042"/>
                  <a:pt x="1720631" y="426312"/>
                </a:cubicBezTo>
                <a:cubicBezTo>
                  <a:pt x="1741769" y="408903"/>
                  <a:pt x="1762905" y="392738"/>
                  <a:pt x="1781555" y="374085"/>
                </a:cubicBezTo>
                <a:cubicBezTo>
                  <a:pt x="1836261" y="323102"/>
                  <a:pt x="1885995" y="268388"/>
                  <a:pt x="1930755" y="208701"/>
                </a:cubicBezTo>
                <a:cubicBezTo>
                  <a:pt x="1934485" y="204970"/>
                  <a:pt x="1936971" y="202483"/>
                  <a:pt x="1941945" y="202483"/>
                </a:cubicBezTo>
                <a:cubicBezTo>
                  <a:pt x="1945675" y="202483"/>
                  <a:pt x="1949405" y="201240"/>
                  <a:pt x="1953135" y="201240"/>
                </a:cubicBezTo>
                <a:cubicBezTo>
                  <a:pt x="1954379" y="201240"/>
                  <a:pt x="1955621" y="201240"/>
                  <a:pt x="1956865" y="202483"/>
                </a:cubicBezTo>
                <a:cubicBezTo>
                  <a:pt x="1953135" y="208701"/>
                  <a:pt x="1949405" y="214918"/>
                  <a:pt x="1944431" y="221135"/>
                </a:cubicBezTo>
                <a:cubicBezTo>
                  <a:pt x="1912105" y="264658"/>
                  <a:pt x="1877291" y="304450"/>
                  <a:pt x="1839991" y="344241"/>
                </a:cubicBezTo>
                <a:cubicBezTo>
                  <a:pt x="1793989" y="392738"/>
                  <a:pt x="1744255" y="437503"/>
                  <a:pt x="1688305" y="477295"/>
                </a:cubicBezTo>
                <a:cubicBezTo>
                  <a:pt x="1684575" y="479782"/>
                  <a:pt x="1682089" y="482269"/>
                  <a:pt x="1679601" y="486000"/>
                </a:cubicBezTo>
                <a:cubicBezTo>
                  <a:pt x="1663439" y="522061"/>
                  <a:pt x="1648519" y="559366"/>
                  <a:pt x="1641059" y="599158"/>
                </a:cubicBezTo>
                <a:cubicBezTo>
                  <a:pt x="1638571" y="606618"/>
                  <a:pt x="1638571" y="615323"/>
                  <a:pt x="1638571" y="624027"/>
                </a:cubicBezTo>
                <a:cubicBezTo>
                  <a:pt x="1639815" y="633975"/>
                  <a:pt x="1651005" y="645167"/>
                  <a:pt x="1663439" y="635219"/>
                </a:cubicBezTo>
                <a:cubicBezTo>
                  <a:pt x="1670899" y="629001"/>
                  <a:pt x="1679601" y="622784"/>
                  <a:pt x="1684575" y="615323"/>
                </a:cubicBezTo>
                <a:cubicBezTo>
                  <a:pt x="1699495" y="596671"/>
                  <a:pt x="1713171" y="578018"/>
                  <a:pt x="1726849" y="559366"/>
                </a:cubicBezTo>
                <a:cubicBezTo>
                  <a:pt x="1752959" y="518330"/>
                  <a:pt x="1779069" y="477295"/>
                  <a:pt x="1811395" y="438747"/>
                </a:cubicBezTo>
                <a:cubicBezTo>
                  <a:pt x="1835019" y="410146"/>
                  <a:pt x="1862371" y="382790"/>
                  <a:pt x="1894699" y="361650"/>
                </a:cubicBezTo>
                <a:cubicBezTo>
                  <a:pt x="1904645" y="356676"/>
                  <a:pt x="1914591" y="351702"/>
                  <a:pt x="1927025" y="350459"/>
                </a:cubicBezTo>
                <a:cubicBezTo>
                  <a:pt x="1945675" y="346728"/>
                  <a:pt x="1960595" y="350459"/>
                  <a:pt x="1970541" y="366624"/>
                </a:cubicBezTo>
                <a:cubicBezTo>
                  <a:pt x="1973029" y="369111"/>
                  <a:pt x="1974271" y="371598"/>
                  <a:pt x="1976759" y="374085"/>
                </a:cubicBezTo>
                <a:cubicBezTo>
                  <a:pt x="1981731" y="367868"/>
                  <a:pt x="1984219" y="362894"/>
                  <a:pt x="1987949" y="357920"/>
                </a:cubicBezTo>
                <a:lnTo>
                  <a:pt x="2055089" y="357920"/>
                </a:lnTo>
                <a:cubicBezTo>
                  <a:pt x="2053845" y="361650"/>
                  <a:pt x="2052603" y="365381"/>
                  <a:pt x="2050115" y="367868"/>
                </a:cubicBezTo>
                <a:cubicBezTo>
                  <a:pt x="2020275" y="422581"/>
                  <a:pt x="1989191" y="476052"/>
                  <a:pt x="1959351" y="530765"/>
                </a:cubicBezTo>
                <a:cubicBezTo>
                  <a:pt x="1946919" y="551905"/>
                  <a:pt x="1934485" y="571801"/>
                  <a:pt x="1922051" y="592940"/>
                </a:cubicBezTo>
                <a:cubicBezTo>
                  <a:pt x="1918321" y="601645"/>
                  <a:pt x="1914591" y="610349"/>
                  <a:pt x="1909619" y="620297"/>
                </a:cubicBezTo>
                <a:cubicBezTo>
                  <a:pt x="1908375" y="624027"/>
                  <a:pt x="1905889" y="630245"/>
                  <a:pt x="1910861" y="633975"/>
                </a:cubicBezTo>
                <a:cubicBezTo>
                  <a:pt x="1915835" y="636462"/>
                  <a:pt x="1920809" y="635219"/>
                  <a:pt x="1924539" y="631488"/>
                </a:cubicBezTo>
                <a:cubicBezTo>
                  <a:pt x="1935729" y="622784"/>
                  <a:pt x="1946919" y="614080"/>
                  <a:pt x="1956865" y="605375"/>
                </a:cubicBezTo>
                <a:cubicBezTo>
                  <a:pt x="1978001" y="585479"/>
                  <a:pt x="1994165" y="560609"/>
                  <a:pt x="2010329" y="536983"/>
                </a:cubicBezTo>
                <a:cubicBezTo>
                  <a:pt x="2010329" y="535739"/>
                  <a:pt x="2011571" y="535739"/>
                  <a:pt x="2011571" y="534496"/>
                </a:cubicBezTo>
                <a:cubicBezTo>
                  <a:pt x="2021519" y="520817"/>
                  <a:pt x="2021519" y="520817"/>
                  <a:pt x="2041411" y="522061"/>
                </a:cubicBezTo>
                <a:cubicBezTo>
                  <a:pt x="2040169" y="524548"/>
                  <a:pt x="2040169" y="525791"/>
                  <a:pt x="2037683" y="528278"/>
                </a:cubicBezTo>
                <a:cubicBezTo>
                  <a:pt x="2010329" y="573044"/>
                  <a:pt x="1980489" y="614080"/>
                  <a:pt x="1943189" y="651384"/>
                </a:cubicBezTo>
                <a:cubicBezTo>
                  <a:pt x="1925781" y="668793"/>
                  <a:pt x="1904645" y="683715"/>
                  <a:pt x="1882265" y="694907"/>
                </a:cubicBezTo>
                <a:cubicBezTo>
                  <a:pt x="1873561" y="698637"/>
                  <a:pt x="1864859" y="701124"/>
                  <a:pt x="1856155" y="701124"/>
                </a:cubicBezTo>
                <a:cubicBezTo>
                  <a:pt x="1842479" y="701124"/>
                  <a:pt x="1832531" y="692420"/>
                  <a:pt x="1828801" y="678741"/>
                </a:cubicBezTo>
                <a:cubicBezTo>
                  <a:pt x="1827559" y="671280"/>
                  <a:pt x="1827559" y="663819"/>
                  <a:pt x="1827559" y="655115"/>
                </a:cubicBezTo>
                <a:cubicBezTo>
                  <a:pt x="1827559" y="652628"/>
                  <a:pt x="1827559" y="650141"/>
                  <a:pt x="1827559" y="645167"/>
                </a:cubicBezTo>
                <a:cubicBezTo>
                  <a:pt x="1823829" y="650141"/>
                  <a:pt x="1820099" y="651384"/>
                  <a:pt x="1818855" y="655115"/>
                </a:cubicBezTo>
                <a:cubicBezTo>
                  <a:pt x="1802691" y="668793"/>
                  <a:pt x="1786529" y="682472"/>
                  <a:pt x="1767879" y="692420"/>
                </a:cubicBezTo>
                <a:cubicBezTo>
                  <a:pt x="1759175" y="697394"/>
                  <a:pt x="1750471" y="701124"/>
                  <a:pt x="1740525" y="701124"/>
                </a:cubicBezTo>
                <a:cubicBezTo>
                  <a:pt x="1720631" y="701124"/>
                  <a:pt x="1706955" y="691176"/>
                  <a:pt x="1701981" y="671280"/>
                </a:cubicBezTo>
                <a:cubicBezTo>
                  <a:pt x="1700739" y="663819"/>
                  <a:pt x="1700739" y="652628"/>
                  <a:pt x="1699495" y="643923"/>
                </a:cubicBezTo>
                <a:cubicBezTo>
                  <a:pt x="1699495" y="641436"/>
                  <a:pt x="1699495" y="637706"/>
                  <a:pt x="1699495" y="631488"/>
                </a:cubicBezTo>
                <a:cubicBezTo>
                  <a:pt x="1695765" y="636462"/>
                  <a:pt x="1693279" y="637706"/>
                  <a:pt x="1690791" y="641436"/>
                </a:cubicBezTo>
                <a:cubicBezTo>
                  <a:pt x="1677115" y="653871"/>
                  <a:pt x="1663439" y="668793"/>
                  <a:pt x="1648519" y="681228"/>
                </a:cubicBezTo>
                <a:cubicBezTo>
                  <a:pt x="1641059" y="688689"/>
                  <a:pt x="1629869" y="693663"/>
                  <a:pt x="1618679" y="698637"/>
                </a:cubicBezTo>
                <a:cubicBezTo>
                  <a:pt x="1595055" y="707342"/>
                  <a:pt x="1573919" y="696150"/>
                  <a:pt x="1563971" y="672524"/>
                </a:cubicBezTo>
                <a:cubicBezTo>
                  <a:pt x="1558999" y="658845"/>
                  <a:pt x="1558999" y="643923"/>
                  <a:pt x="1560241" y="630245"/>
                </a:cubicBezTo>
                <a:cubicBezTo>
                  <a:pt x="1563971" y="605375"/>
                  <a:pt x="1570189" y="582992"/>
                  <a:pt x="1577649" y="559366"/>
                </a:cubicBezTo>
                <a:cubicBezTo>
                  <a:pt x="1582621" y="548174"/>
                  <a:pt x="1585109" y="535739"/>
                  <a:pt x="1590081" y="524548"/>
                </a:cubicBezTo>
                <a:cubicBezTo>
                  <a:pt x="1591325" y="520817"/>
                  <a:pt x="1591325" y="517087"/>
                  <a:pt x="1592569" y="513356"/>
                </a:cubicBezTo>
                <a:cubicBezTo>
                  <a:pt x="1580135" y="514600"/>
                  <a:pt x="1570189" y="514600"/>
                  <a:pt x="1557755" y="517087"/>
                </a:cubicBezTo>
                <a:cubicBezTo>
                  <a:pt x="1556511" y="517087"/>
                  <a:pt x="1552781" y="520817"/>
                  <a:pt x="1550295" y="523304"/>
                </a:cubicBezTo>
                <a:cubicBezTo>
                  <a:pt x="1544079" y="533252"/>
                  <a:pt x="1539105" y="544444"/>
                  <a:pt x="1532889" y="553148"/>
                </a:cubicBezTo>
                <a:cubicBezTo>
                  <a:pt x="1511751" y="586723"/>
                  <a:pt x="1488129" y="619053"/>
                  <a:pt x="1460775" y="646410"/>
                </a:cubicBezTo>
                <a:cubicBezTo>
                  <a:pt x="1442125" y="663819"/>
                  <a:pt x="1424719" y="678741"/>
                  <a:pt x="1402339" y="689933"/>
                </a:cubicBezTo>
                <a:cubicBezTo>
                  <a:pt x="1391149" y="696150"/>
                  <a:pt x="1379959" y="701124"/>
                  <a:pt x="1366281" y="701124"/>
                </a:cubicBezTo>
                <a:cubicBezTo>
                  <a:pt x="1346389" y="702368"/>
                  <a:pt x="1330225" y="691176"/>
                  <a:pt x="1324009" y="671280"/>
                </a:cubicBezTo>
                <a:cubicBezTo>
                  <a:pt x="1321521" y="661332"/>
                  <a:pt x="1320279" y="650141"/>
                  <a:pt x="1321521" y="638949"/>
                </a:cubicBezTo>
                <a:cubicBezTo>
                  <a:pt x="1321521" y="611592"/>
                  <a:pt x="1330225" y="585479"/>
                  <a:pt x="1341415" y="559366"/>
                </a:cubicBezTo>
                <a:cubicBezTo>
                  <a:pt x="1368769" y="495948"/>
                  <a:pt x="1408555" y="439990"/>
                  <a:pt x="1460775" y="392738"/>
                </a:cubicBezTo>
                <a:cubicBezTo>
                  <a:pt x="1478181" y="377816"/>
                  <a:pt x="1499319" y="364137"/>
                  <a:pt x="1520455" y="355433"/>
                </a:cubicBezTo>
                <a:cubicBezTo>
                  <a:pt x="1532889" y="350459"/>
                  <a:pt x="1546565" y="347972"/>
                  <a:pt x="1558999" y="349215"/>
                </a:cubicBezTo>
                <a:cubicBezTo>
                  <a:pt x="1577649" y="351702"/>
                  <a:pt x="1587595" y="361650"/>
                  <a:pt x="1591325" y="379059"/>
                </a:cubicBezTo>
                <a:cubicBezTo>
                  <a:pt x="1593811" y="390251"/>
                  <a:pt x="1593811" y="401442"/>
                  <a:pt x="1592569" y="412634"/>
                </a:cubicBezTo>
                <a:cubicBezTo>
                  <a:pt x="1591325" y="436260"/>
                  <a:pt x="1582621" y="459886"/>
                  <a:pt x="1571431" y="481026"/>
                </a:cubicBezTo>
                <a:cubicBezTo>
                  <a:pt x="1570189" y="486000"/>
                  <a:pt x="1568945" y="489730"/>
                  <a:pt x="1566459" y="494704"/>
                </a:cubicBezTo>
                <a:cubicBezTo>
                  <a:pt x="1568945" y="494704"/>
                  <a:pt x="1571431" y="495948"/>
                  <a:pt x="1573919" y="495948"/>
                </a:cubicBezTo>
                <a:cubicBezTo>
                  <a:pt x="1577649" y="495948"/>
                  <a:pt x="1582621" y="494704"/>
                  <a:pt x="1586351" y="493461"/>
                </a:cubicBezTo>
                <a:cubicBezTo>
                  <a:pt x="1597541" y="490974"/>
                  <a:pt x="1605001" y="486000"/>
                  <a:pt x="1611219" y="474808"/>
                </a:cubicBezTo>
                <a:cubicBezTo>
                  <a:pt x="1655979" y="379059"/>
                  <a:pt x="1709441" y="288284"/>
                  <a:pt x="1775339" y="204970"/>
                </a:cubicBezTo>
                <a:cubicBezTo>
                  <a:pt x="1818855" y="150256"/>
                  <a:pt x="1867345" y="99273"/>
                  <a:pt x="1922051" y="54507"/>
                </a:cubicBezTo>
                <a:cubicBezTo>
                  <a:pt x="1939459" y="40829"/>
                  <a:pt x="1956865" y="29637"/>
                  <a:pt x="1976759" y="19689"/>
                </a:cubicBezTo>
                <a:cubicBezTo>
                  <a:pt x="1989191" y="13472"/>
                  <a:pt x="2001625" y="10985"/>
                  <a:pt x="2015301" y="10985"/>
                </a:cubicBezTo>
                <a:close/>
                <a:moveTo>
                  <a:pt x="1501559" y="4976"/>
                </a:moveTo>
                <a:cubicBezTo>
                  <a:pt x="1514025" y="6220"/>
                  <a:pt x="1526491" y="9953"/>
                  <a:pt x="1536463" y="18664"/>
                </a:cubicBezTo>
                <a:cubicBezTo>
                  <a:pt x="1542695" y="23642"/>
                  <a:pt x="1546435" y="23642"/>
                  <a:pt x="1552669" y="21153"/>
                </a:cubicBezTo>
                <a:cubicBezTo>
                  <a:pt x="1570121" y="16175"/>
                  <a:pt x="1586325" y="9953"/>
                  <a:pt x="1603777" y="7465"/>
                </a:cubicBezTo>
                <a:cubicBezTo>
                  <a:pt x="1643667" y="-2"/>
                  <a:pt x="1682311" y="4976"/>
                  <a:pt x="1718461" y="23642"/>
                </a:cubicBezTo>
                <a:cubicBezTo>
                  <a:pt x="1762091" y="46041"/>
                  <a:pt x="1805721" y="72174"/>
                  <a:pt x="1849351" y="97063"/>
                </a:cubicBezTo>
                <a:cubicBezTo>
                  <a:pt x="1850597" y="98307"/>
                  <a:pt x="1850597" y="98307"/>
                  <a:pt x="1851843" y="99551"/>
                </a:cubicBezTo>
                <a:cubicBezTo>
                  <a:pt x="1834391" y="118218"/>
                  <a:pt x="1818187" y="135640"/>
                  <a:pt x="1800735" y="154306"/>
                </a:cubicBezTo>
                <a:cubicBezTo>
                  <a:pt x="1795749" y="151817"/>
                  <a:pt x="1789515" y="149328"/>
                  <a:pt x="1784529" y="146839"/>
                </a:cubicBezTo>
                <a:cubicBezTo>
                  <a:pt x="1758351" y="129417"/>
                  <a:pt x="1732173" y="111996"/>
                  <a:pt x="1705995" y="95818"/>
                </a:cubicBezTo>
                <a:cubicBezTo>
                  <a:pt x="1682311" y="80885"/>
                  <a:pt x="1657379" y="65952"/>
                  <a:pt x="1631201" y="55997"/>
                </a:cubicBezTo>
                <a:cubicBezTo>
                  <a:pt x="1612503" y="49775"/>
                  <a:pt x="1595051" y="43553"/>
                  <a:pt x="1575107" y="43553"/>
                </a:cubicBezTo>
                <a:cubicBezTo>
                  <a:pt x="1570121" y="44797"/>
                  <a:pt x="1563887" y="44797"/>
                  <a:pt x="1556407" y="47286"/>
                </a:cubicBezTo>
                <a:cubicBezTo>
                  <a:pt x="1556407" y="51019"/>
                  <a:pt x="1556407" y="55997"/>
                  <a:pt x="1556407" y="59730"/>
                </a:cubicBezTo>
                <a:cubicBezTo>
                  <a:pt x="1557655" y="78396"/>
                  <a:pt x="1553915" y="97063"/>
                  <a:pt x="1548929" y="115729"/>
                </a:cubicBezTo>
                <a:cubicBezTo>
                  <a:pt x="1533969" y="164261"/>
                  <a:pt x="1509039" y="206571"/>
                  <a:pt x="1474135" y="243904"/>
                </a:cubicBezTo>
                <a:cubicBezTo>
                  <a:pt x="1457929" y="262570"/>
                  <a:pt x="1437985" y="277503"/>
                  <a:pt x="1413053" y="284970"/>
                </a:cubicBezTo>
                <a:cubicBezTo>
                  <a:pt x="1385629" y="292436"/>
                  <a:pt x="1365683" y="278748"/>
                  <a:pt x="1363191" y="250126"/>
                </a:cubicBezTo>
                <a:cubicBezTo>
                  <a:pt x="1361943" y="235193"/>
                  <a:pt x="1365683" y="220260"/>
                  <a:pt x="1370669" y="206571"/>
                </a:cubicBezTo>
                <a:cubicBezTo>
                  <a:pt x="1390615" y="159283"/>
                  <a:pt x="1419285" y="118218"/>
                  <a:pt x="1457929" y="84618"/>
                </a:cubicBezTo>
                <a:cubicBezTo>
                  <a:pt x="1475381" y="69685"/>
                  <a:pt x="1494079" y="55997"/>
                  <a:pt x="1512779" y="42308"/>
                </a:cubicBezTo>
                <a:cubicBezTo>
                  <a:pt x="1514025" y="41064"/>
                  <a:pt x="1516517" y="39819"/>
                  <a:pt x="1520257" y="36086"/>
                </a:cubicBezTo>
                <a:cubicBezTo>
                  <a:pt x="1509039" y="31108"/>
                  <a:pt x="1499065" y="31108"/>
                  <a:pt x="1489093" y="33597"/>
                </a:cubicBezTo>
                <a:cubicBezTo>
                  <a:pt x="1479121" y="36086"/>
                  <a:pt x="1469149" y="39819"/>
                  <a:pt x="1460423" y="44797"/>
                </a:cubicBezTo>
                <a:cubicBezTo>
                  <a:pt x="1419285" y="64708"/>
                  <a:pt x="1383135" y="92085"/>
                  <a:pt x="1351971" y="123195"/>
                </a:cubicBezTo>
                <a:cubicBezTo>
                  <a:pt x="1263465" y="209060"/>
                  <a:pt x="1192411" y="306125"/>
                  <a:pt x="1140055" y="415634"/>
                </a:cubicBezTo>
                <a:cubicBezTo>
                  <a:pt x="1118863" y="460433"/>
                  <a:pt x="1105151" y="506476"/>
                  <a:pt x="1098919" y="555008"/>
                </a:cubicBezTo>
                <a:cubicBezTo>
                  <a:pt x="1095179" y="574919"/>
                  <a:pt x="1096425" y="596074"/>
                  <a:pt x="1106399" y="614740"/>
                </a:cubicBezTo>
                <a:cubicBezTo>
                  <a:pt x="1118863" y="640873"/>
                  <a:pt x="1143795" y="652073"/>
                  <a:pt x="1172467" y="644606"/>
                </a:cubicBezTo>
                <a:cubicBezTo>
                  <a:pt x="1182439" y="643362"/>
                  <a:pt x="1191165" y="638384"/>
                  <a:pt x="1201137" y="633407"/>
                </a:cubicBezTo>
                <a:cubicBezTo>
                  <a:pt x="1211109" y="627184"/>
                  <a:pt x="1221083" y="619718"/>
                  <a:pt x="1231055" y="612252"/>
                </a:cubicBezTo>
                <a:cubicBezTo>
                  <a:pt x="1278425" y="568697"/>
                  <a:pt x="1314575" y="517676"/>
                  <a:pt x="1332027" y="455455"/>
                </a:cubicBezTo>
                <a:cubicBezTo>
                  <a:pt x="1335767" y="443011"/>
                  <a:pt x="1338259" y="430567"/>
                  <a:pt x="1340753" y="418122"/>
                </a:cubicBezTo>
                <a:cubicBezTo>
                  <a:pt x="1340753" y="411900"/>
                  <a:pt x="1340753" y="404434"/>
                  <a:pt x="1338259" y="398212"/>
                </a:cubicBezTo>
                <a:cubicBezTo>
                  <a:pt x="1335767" y="387012"/>
                  <a:pt x="1328287" y="380790"/>
                  <a:pt x="1317067" y="383279"/>
                </a:cubicBezTo>
                <a:cubicBezTo>
                  <a:pt x="1303355" y="385768"/>
                  <a:pt x="1292137" y="393234"/>
                  <a:pt x="1284657" y="403189"/>
                </a:cubicBezTo>
                <a:cubicBezTo>
                  <a:pt x="1273437" y="416878"/>
                  <a:pt x="1262219" y="430567"/>
                  <a:pt x="1255987" y="447988"/>
                </a:cubicBezTo>
                <a:cubicBezTo>
                  <a:pt x="1249753" y="460433"/>
                  <a:pt x="1246013" y="474121"/>
                  <a:pt x="1242273" y="487810"/>
                </a:cubicBezTo>
                <a:cubicBezTo>
                  <a:pt x="1241027" y="492787"/>
                  <a:pt x="1239781" y="496521"/>
                  <a:pt x="1236041" y="499010"/>
                </a:cubicBezTo>
                <a:cubicBezTo>
                  <a:pt x="1204877" y="513942"/>
                  <a:pt x="1178699" y="535098"/>
                  <a:pt x="1156261" y="558742"/>
                </a:cubicBezTo>
                <a:cubicBezTo>
                  <a:pt x="1155015" y="558742"/>
                  <a:pt x="1153767" y="559986"/>
                  <a:pt x="1152521" y="562475"/>
                </a:cubicBezTo>
                <a:cubicBezTo>
                  <a:pt x="1152521" y="557497"/>
                  <a:pt x="1152521" y="555008"/>
                  <a:pt x="1152521" y="551275"/>
                </a:cubicBezTo>
                <a:cubicBezTo>
                  <a:pt x="1157507" y="515187"/>
                  <a:pt x="1167479" y="480343"/>
                  <a:pt x="1184931" y="449233"/>
                </a:cubicBezTo>
                <a:cubicBezTo>
                  <a:pt x="1199891" y="418122"/>
                  <a:pt x="1219835" y="393234"/>
                  <a:pt x="1248507" y="373323"/>
                </a:cubicBezTo>
                <a:cubicBezTo>
                  <a:pt x="1267205" y="360879"/>
                  <a:pt x="1287151" y="350924"/>
                  <a:pt x="1310835" y="348435"/>
                </a:cubicBezTo>
                <a:cubicBezTo>
                  <a:pt x="1330779" y="345946"/>
                  <a:pt x="1348231" y="355901"/>
                  <a:pt x="1355711" y="374568"/>
                </a:cubicBezTo>
                <a:cubicBezTo>
                  <a:pt x="1361943" y="391990"/>
                  <a:pt x="1361943" y="409411"/>
                  <a:pt x="1359451" y="429322"/>
                </a:cubicBezTo>
                <a:cubicBezTo>
                  <a:pt x="1355711" y="455455"/>
                  <a:pt x="1348231" y="479099"/>
                  <a:pt x="1335767" y="502743"/>
                </a:cubicBezTo>
                <a:cubicBezTo>
                  <a:pt x="1307095" y="564964"/>
                  <a:pt x="1265959" y="619718"/>
                  <a:pt x="1209863" y="660784"/>
                </a:cubicBezTo>
                <a:cubicBezTo>
                  <a:pt x="1187425" y="676961"/>
                  <a:pt x="1164987" y="691894"/>
                  <a:pt x="1137563" y="696872"/>
                </a:cubicBezTo>
                <a:cubicBezTo>
                  <a:pt x="1118863" y="700605"/>
                  <a:pt x="1100165" y="701850"/>
                  <a:pt x="1081467" y="696872"/>
                </a:cubicBezTo>
                <a:cubicBezTo>
                  <a:pt x="1056535" y="690650"/>
                  <a:pt x="1039083" y="675717"/>
                  <a:pt x="1025371" y="654562"/>
                </a:cubicBezTo>
                <a:cubicBezTo>
                  <a:pt x="1012907" y="635895"/>
                  <a:pt x="1006673" y="613496"/>
                  <a:pt x="1004181" y="589852"/>
                </a:cubicBezTo>
                <a:cubicBezTo>
                  <a:pt x="1001687" y="557497"/>
                  <a:pt x="1006673" y="525142"/>
                  <a:pt x="1015399" y="494032"/>
                </a:cubicBezTo>
                <a:cubicBezTo>
                  <a:pt x="1037837" y="419367"/>
                  <a:pt x="1073987" y="350924"/>
                  <a:pt x="1118863" y="287458"/>
                </a:cubicBezTo>
                <a:cubicBezTo>
                  <a:pt x="1167479" y="214038"/>
                  <a:pt x="1226069" y="148084"/>
                  <a:pt x="1295877" y="92085"/>
                </a:cubicBezTo>
                <a:cubicBezTo>
                  <a:pt x="1341999" y="55997"/>
                  <a:pt x="1391861" y="27375"/>
                  <a:pt x="1447957" y="9953"/>
                </a:cubicBezTo>
                <a:cubicBezTo>
                  <a:pt x="1465409" y="4976"/>
                  <a:pt x="1484107" y="2487"/>
                  <a:pt x="1501559" y="4976"/>
                </a:cubicBezTo>
                <a:close/>
                <a:moveTo>
                  <a:pt x="448981" y="0"/>
                </a:moveTo>
                <a:cubicBezTo>
                  <a:pt x="476329" y="0"/>
                  <a:pt x="497463" y="21133"/>
                  <a:pt x="499949" y="47239"/>
                </a:cubicBezTo>
                <a:cubicBezTo>
                  <a:pt x="501193" y="60914"/>
                  <a:pt x="499949" y="72102"/>
                  <a:pt x="494977" y="84533"/>
                </a:cubicBezTo>
                <a:cubicBezTo>
                  <a:pt x="490003" y="99451"/>
                  <a:pt x="481301" y="113125"/>
                  <a:pt x="472599" y="125557"/>
                </a:cubicBezTo>
                <a:cubicBezTo>
                  <a:pt x="465141" y="133015"/>
                  <a:pt x="456439" y="139231"/>
                  <a:pt x="446495" y="140474"/>
                </a:cubicBezTo>
                <a:cubicBezTo>
                  <a:pt x="432819" y="144204"/>
                  <a:pt x="422875" y="136745"/>
                  <a:pt x="422875" y="123070"/>
                </a:cubicBezTo>
                <a:cubicBezTo>
                  <a:pt x="422875" y="116855"/>
                  <a:pt x="422875" y="109396"/>
                  <a:pt x="425361" y="104423"/>
                </a:cubicBezTo>
                <a:cubicBezTo>
                  <a:pt x="432819" y="85776"/>
                  <a:pt x="445251" y="69616"/>
                  <a:pt x="467627" y="67129"/>
                </a:cubicBezTo>
                <a:cubicBezTo>
                  <a:pt x="473843" y="67129"/>
                  <a:pt x="476329" y="63400"/>
                  <a:pt x="477573" y="58427"/>
                </a:cubicBezTo>
                <a:cubicBezTo>
                  <a:pt x="480059" y="45996"/>
                  <a:pt x="472599" y="34808"/>
                  <a:pt x="460169" y="33565"/>
                </a:cubicBezTo>
                <a:cubicBezTo>
                  <a:pt x="448981" y="31078"/>
                  <a:pt x="439035" y="33565"/>
                  <a:pt x="427847" y="36051"/>
                </a:cubicBezTo>
                <a:cubicBezTo>
                  <a:pt x="399255" y="45996"/>
                  <a:pt x="374391" y="60914"/>
                  <a:pt x="352015" y="80804"/>
                </a:cubicBezTo>
                <a:cubicBezTo>
                  <a:pt x="315965" y="109396"/>
                  <a:pt x="283643" y="142961"/>
                  <a:pt x="255051" y="179011"/>
                </a:cubicBezTo>
                <a:cubicBezTo>
                  <a:pt x="211541" y="231223"/>
                  <a:pt x="174247" y="284678"/>
                  <a:pt x="145655" y="346835"/>
                </a:cubicBezTo>
                <a:cubicBezTo>
                  <a:pt x="124521" y="390344"/>
                  <a:pt x="107117" y="436340"/>
                  <a:pt x="98415" y="484823"/>
                </a:cubicBezTo>
                <a:cubicBezTo>
                  <a:pt x="92199" y="514658"/>
                  <a:pt x="92199" y="545736"/>
                  <a:pt x="102145" y="576815"/>
                </a:cubicBezTo>
                <a:cubicBezTo>
                  <a:pt x="109603" y="604164"/>
                  <a:pt x="124521" y="625297"/>
                  <a:pt x="150627" y="637728"/>
                </a:cubicBezTo>
                <a:cubicBezTo>
                  <a:pt x="181705" y="655132"/>
                  <a:pt x="214027" y="661348"/>
                  <a:pt x="250079" y="658862"/>
                </a:cubicBezTo>
                <a:cubicBezTo>
                  <a:pt x="296075" y="655132"/>
                  <a:pt x="340827" y="642701"/>
                  <a:pt x="384337" y="632756"/>
                </a:cubicBezTo>
                <a:cubicBezTo>
                  <a:pt x="436549" y="620324"/>
                  <a:pt x="487517" y="606650"/>
                  <a:pt x="539729" y="595462"/>
                </a:cubicBezTo>
                <a:cubicBezTo>
                  <a:pt x="591941" y="583030"/>
                  <a:pt x="644153" y="576815"/>
                  <a:pt x="697607" y="580544"/>
                </a:cubicBezTo>
                <a:cubicBezTo>
                  <a:pt x="749819" y="583030"/>
                  <a:pt x="798303" y="596705"/>
                  <a:pt x="841811" y="626540"/>
                </a:cubicBezTo>
                <a:cubicBezTo>
                  <a:pt x="872891" y="646430"/>
                  <a:pt x="902725" y="667564"/>
                  <a:pt x="928831" y="694912"/>
                </a:cubicBezTo>
                <a:cubicBezTo>
                  <a:pt x="932561" y="697399"/>
                  <a:pt x="936291" y="701128"/>
                  <a:pt x="938777" y="704858"/>
                </a:cubicBezTo>
                <a:cubicBezTo>
                  <a:pt x="940019" y="706101"/>
                  <a:pt x="940019" y="706101"/>
                  <a:pt x="940019" y="707344"/>
                </a:cubicBezTo>
                <a:cubicBezTo>
                  <a:pt x="915157" y="692426"/>
                  <a:pt x="889051" y="681238"/>
                  <a:pt x="861703" y="672536"/>
                </a:cubicBezTo>
                <a:cubicBezTo>
                  <a:pt x="830623" y="662591"/>
                  <a:pt x="798303" y="660105"/>
                  <a:pt x="765981" y="661348"/>
                </a:cubicBezTo>
                <a:cubicBezTo>
                  <a:pt x="737389" y="663834"/>
                  <a:pt x="712525" y="677509"/>
                  <a:pt x="695121" y="698642"/>
                </a:cubicBezTo>
                <a:cubicBezTo>
                  <a:pt x="693879" y="702371"/>
                  <a:pt x="691393" y="704858"/>
                  <a:pt x="688905" y="706101"/>
                </a:cubicBezTo>
                <a:cubicBezTo>
                  <a:pt x="688905" y="706101"/>
                  <a:pt x="688905" y="706101"/>
                  <a:pt x="687663" y="706101"/>
                </a:cubicBezTo>
                <a:cubicBezTo>
                  <a:pt x="687663" y="706101"/>
                  <a:pt x="686419" y="704858"/>
                  <a:pt x="685177" y="704858"/>
                </a:cubicBezTo>
                <a:cubicBezTo>
                  <a:pt x="664043" y="668807"/>
                  <a:pt x="632965" y="648916"/>
                  <a:pt x="594427" y="640215"/>
                </a:cubicBezTo>
                <a:cubicBezTo>
                  <a:pt x="560863" y="631513"/>
                  <a:pt x="528541" y="631513"/>
                  <a:pt x="494977" y="633999"/>
                </a:cubicBezTo>
                <a:cubicBezTo>
                  <a:pt x="446495" y="637728"/>
                  <a:pt x="401741" y="650160"/>
                  <a:pt x="354501" y="662591"/>
                </a:cubicBezTo>
                <a:cubicBezTo>
                  <a:pt x="307263" y="675022"/>
                  <a:pt x="260023" y="686211"/>
                  <a:pt x="211541" y="693669"/>
                </a:cubicBezTo>
                <a:cubicBezTo>
                  <a:pt x="179219" y="698642"/>
                  <a:pt x="145655" y="699885"/>
                  <a:pt x="114577" y="689940"/>
                </a:cubicBezTo>
                <a:cubicBezTo>
                  <a:pt x="53663" y="671293"/>
                  <a:pt x="16369" y="630270"/>
                  <a:pt x="3937" y="568113"/>
                </a:cubicBezTo>
                <a:cubicBezTo>
                  <a:pt x="-3521" y="524603"/>
                  <a:pt x="207" y="483580"/>
                  <a:pt x="10153" y="440070"/>
                </a:cubicBezTo>
                <a:cubicBezTo>
                  <a:pt x="27557" y="364239"/>
                  <a:pt x="62365" y="295866"/>
                  <a:pt x="108361" y="232466"/>
                </a:cubicBezTo>
                <a:cubicBezTo>
                  <a:pt x="155599" y="166580"/>
                  <a:pt x="214027" y="108153"/>
                  <a:pt x="281157" y="60914"/>
                </a:cubicBezTo>
                <a:cubicBezTo>
                  <a:pt x="319693" y="34808"/>
                  <a:pt x="360717" y="13674"/>
                  <a:pt x="406713" y="3729"/>
                </a:cubicBezTo>
                <a:cubicBezTo>
                  <a:pt x="420389" y="1243"/>
                  <a:pt x="435305" y="0"/>
                  <a:pt x="448981" y="0"/>
                </a:cubicBez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1346451-1C15-53C4-4A10-93C011E1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4414" y="5952006"/>
            <a:ext cx="1140839" cy="341293"/>
          </a:xfrm>
          <a:custGeom>
            <a:avLst/>
            <a:gdLst>
              <a:gd name="connsiteX0" fmla="*/ 324425 w 2281677"/>
              <a:gd name="connsiteY0" fmla="*/ 446923 h 682585"/>
              <a:gd name="connsiteX1" fmla="*/ 344331 w 2281677"/>
              <a:gd name="connsiteY1" fmla="*/ 451855 h 682585"/>
              <a:gd name="connsiteX2" fmla="*/ 474967 w 2281677"/>
              <a:gd name="connsiteY2" fmla="*/ 513511 h 682585"/>
              <a:gd name="connsiteX3" fmla="*/ 730017 w 2281677"/>
              <a:gd name="connsiteY3" fmla="*/ 587497 h 682585"/>
              <a:gd name="connsiteX4" fmla="*/ 981337 w 2281677"/>
              <a:gd name="connsiteY4" fmla="*/ 604761 h 682585"/>
              <a:gd name="connsiteX5" fmla="*/ 1320989 w 2281677"/>
              <a:gd name="connsiteY5" fmla="*/ 540639 h 682585"/>
              <a:gd name="connsiteX6" fmla="*/ 1386929 w 2281677"/>
              <a:gd name="connsiteY6" fmla="*/ 514744 h 682585"/>
              <a:gd name="connsiteX7" fmla="*/ 1399371 w 2281677"/>
              <a:gd name="connsiteY7" fmla="*/ 511045 h 682585"/>
              <a:gd name="connsiteX8" fmla="*/ 1416789 w 2281677"/>
              <a:gd name="connsiteY8" fmla="*/ 517210 h 682585"/>
              <a:gd name="connsiteX9" fmla="*/ 1410569 w 2281677"/>
              <a:gd name="connsiteY9" fmla="*/ 534474 h 682585"/>
              <a:gd name="connsiteX10" fmla="*/ 1354581 w 2281677"/>
              <a:gd name="connsiteY10" fmla="*/ 572700 h 682585"/>
              <a:gd name="connsiteX11" fmla="*/ 1104507 w 2281677"/>
              <a:gd name="connsiteY11" fmla="*/ 665183 h 682585"/>
              <a:gd name="connsiteX12" fmla="*/ 803423 w 2281677"/>
              <a:gd name="connsiteY12" fmla="*/ 675048 h 682585"/>
              <a:gd name="connsiteX13" fmla="*/ 457549 w 2281677"/>
              <a:gd name="connsiteY13" fmla="*/ 555436 h 682585"/>
              <a:gd name="connsiteX14" fmla="*/ 333133 w 2281677"/>
              <a:gd name="connsiteY14" fmla="*/ 464187 h 682585"/>
              <a:gd name="connsiteX15" fmla="*/ 321937 w 2281677"/>
              <a:gd name="connsiteY15" fmla="*/ 451855 h 682585"/>
              <a:gd name="connsiteX16" fmla="*/ 324425 w 2281677"/>
              <a:gd name="connsiteY16" fmla="*/ 446923 h 682585"/>
              <a:gd name="connsiteX17" fmla="*/ 1405815 w 2281677"/>
              <a:gd name="connsiteY17" fmla="*/ 421881 h 682585"/>
              <a:gd name="connsiteX18" fmla="*/ 1491843 w 2281677"/>
              <a:gd name="connsiteY18" fmla="*/ 422656 h 682585"/>
              <a:gd name="connsiteX19" fmla="*/ 1529587 w 2281677"/>
              <a:gd name="connsiteY19" fmla="*/ 472310 h 682585"/>
              <a:gd name="connsiteX20" fmla="*/ 1464163 w 2281677"/>
              <a:gd name="connsiteY20" fmla="*/ 620029 h 682585"/>
              <a:gd name="connsiteX21" fmla="*/ 1446549 w 2281677"/>
              <a:gd name="connsiteY21" fmla="*/ 632443 h 682585"/>
              <a:gd name="connsiteX22" fmla="*/ 1441515 w 2281677"/>
              <a:gd name="connsiteY22" fmla="*/ 628719 h 682585"/>
              <a:gd name="connsiteX23" fmla="*/ 1460387 w 2281677"/>
              <a:gd name="connsiteY23" fmla="*/ 577824 h 682585"/>
              <a:gd name="connsiteX24" fmla="*/ 1481777 w 2281677"/>
              <a:gd name="connsiteY24" fmla="*/ 503343 h 682585"/>
              <a:gd name="connsiteX25" fmla="*/ 1452839 w 2281677"/>
              <a:gd name="connsiteY25" fmla="*/ 461138 h 682585"/>
              <a:gd name="connsiteX26" fmla="*/ 1377349 w 2281677"/>
              <a:gd name="connsiteY26" fmla="*/ 459897 h 682585"/>
              <a:gd name="connsiteX27" fmla="*/ 1313183 w 2281677"/>
              <a:gd name="connsiteY27" fmla="*/ 464862 h 682585"/>
              <a:gd name="connsiteX28" fmla="*/ 1310665 w 2281677"/>
              <a:gd name="connsiteY28" fmla="*/ 461138 h 682585"/>
              <a:gd name="connsiteX29" fmla="*/ 1324505 w 2281677"/>
              <a:gd name="connsiteY29" fmla="*/ 449966 h 682585"/>
              <a:gd name="connsiteX30" fmla="*/ 1405815 w 2281677"/>
              <a:gd name="connsiteY30" fmla="*/ 421881 h 682585"/>
              <a:gd name="connsiteX31" fmla="*/ 1113611 w 2281677"/>
              <a:gd name="connsiteY31" fmla="*/ 215826 h 682585"/>
              <a:gd name="connsiteX32" fmla="*/ 1081247 w 2281677"/>
              <a:gd name="connsiteY32" fmla="*/ 219564 h 682585"/>
              <a:gd name="connsiteX33" fmla="*/ 1027721 w 2281677"/>
              <a:gd name="connsiteY33" fmla="*/ 295580 h 682585"/>
              <a:gd name="connsiteX34" fmla="*/ 1094939 w 2281677"/>
              <a:gd name="connsiteY34" fmla="*/ 327980 h 682585"/>
              <a:gd name="connsiteX35" fmla="*/ 1116101 w 2281677"/>
              <a:gd name="connsiteY35" fmla="*/ 305549 h 682585"/>
              <a:gd name="connsiteX36" fmla="*/ 1136017 w 2281677"/>
              <a:gd name="connsiteY36" fmla="*/ 243241 h 682585"/>
              <a:gd name="connsiteX37" fmla="*/ 1132283 w 2281677"/>
              <a:gd name="connsiteY37" fmla="*/ 243241 h 682585"/>
              <a:gd name="connsiteX38" fmla="*/ 1132283 w 2281677"/>
              <a:gd name="connsiteY38" fmla="*/ 232026 h 682585"/>
              <a:gd name="connsiteX39" fmla="*/ 1113611 w 2281677"/>
              <a:gd name="connsiteY39" fmla="*/ 215826 h 682585"/>
              <a:gd name="connsiteX40" fmla="*/ 190573 w 2281677"/>
              <a:gd name="connsiteY40" fmla="*/ 211446 h 682585"/>
              <a:gd name="connsiteX41" fmla="*/ 158161 w 2281677"/>
              <a:gd name="connsiteY41" fmla="*/ 215173 h 682585"/>
              <a:gd name="connsiteX42" fmla="*/ 104555 w 2281677"/>
              <a:gd name="connsiteY42" fmla="*/ 290963 h 682585"/>
              <a:gd name="connsiteX43" fmla="*/ 170627 w 2281677"/>
              <a:gd name="connsiteY43" fmla="*/ 324509 h 682585"/>
              <a:gd name="connsiteX44" fmla="*/ 194313 w 2281677"/>
              <a:gd name="connsiteY44" fmla="*/ 300902 h 682585"/>
              <a:gd name="connsiteX45" fmla="*/ 213011 w 2281677"/>
              <a:gd name="connsiteY45" fmla="*/ 238780 h 682585"/>
              <a:gd name="connsiteX46" fmla="*/ 209271 w 2281677"/>
              <a:gd name="connsiteY46" fmla="*/ 237537 h 682585"/>
              <a:gd name="connsiteX47" fmla="*/ 209271 w 2281677"/>
              <a:gd name="connsiteY47" fmla="*/ 227598 h 682585"/>
              <a:gd name="connsiteX48" fmla="*/ 190573 w 2281677"/>
              <a:gd name="connsiteY48" fmla="*/ 211446 h 682585"/>
              <a:gd name="connsiteX49" fmla="*/ 1784897 w 2281677"/>
              <a:gd name="connsiteY49" fmla="*/ 80088 h 682585"/>
              <a:gd name="connsiteX50" fmla="*/ 1765405 w 2281677"/>
              <a:gd name="connsiteY50" fmla="*/ 82570 h 682585"/>
              <a:gd name="connsiteX51" fmla="*/ 1730785 w 2281677"/>
              <a:gd name="connsiteY51" fmla="*/ 121337 h 682585"/>
              <a:gd name="connsiteX52" fmla="*/ 1720893 w 2281677"/>
              <a:gd name="connsiteY52" fmla="*/ 203873 h 682585"/>
              <a:gd name="connsiteX53" fmla="*/ 1723365 w 2281677"/>
              <a:gd name="connsiteY53" fmla="*/ 203873 h 682585"/>
              <a:gd name="connsiteX54" fmla="*/ 1723365 w 2281677"/>
              <a:gd name="connsiteY54" fmla="*/ 238888 h 682585"/>
              <a:gd name="connsiteX55" fmla="*/ 1738203 w 2281677"/>
              <a:gd name="connsiteY55" fmla="*/ 305167 h 682585"/>
              <a:gd name="connsiteX56" fmla="*/ 1774059 w 2281677"/>
              <a:gd name="connsiteY56" fmla="*/ 333930 h 682585"/>
              <a:gd name="connsiteX57" fmla="*/ 1817333 w 2281677"/>
              <a:gd name="connsiteY57" fmla="*/ 310170 h 682585"/>
              <a:gd name="connsiteX58" fmla="*/ 1824753 w 2281677"/>
              <a:gd name="connsiteY58" fmla="*/ 292662 h 682585"/>
              <a:gd name="connsiteX59" fmla="*/ 1822279 w 2281677"/>
              <a:gd name="connsiteY59" fmla="*/ 115084 h 682585"/>
              <a:gd name="connsiteX60" fmla="*/ 1784897 w 2281677"/>
              <a:gd name="connsiteY60" fmla="*/ 80088 h 682585"/>
              <a:gd name="connsiteX61" fmla="*/ 1336025 w 2281677"/>
              <a:gd name="connsiteY61" fmla="*/ 12985 h 682585"/>
              <a:gd name="connsiteX62" fmla="*/ 1559397 w 2281677"/>
              <a:gd name="connsiteY62" fmla="*/ 12985 h 682585"/>
              <a:gd name="connsiteX63" fmla="*/ 1576673 w 2281677"/>
              <a:gd name="connsiteY63" fmla="*/ 30463 h 682585"/>
              <a:gd name="connsiteX64" fmla="*/ 1553225 w 2281677"/>
              <a:gd name="connsiteY64" fmla="*/ 114105 h 682585"/>
              <a:gd name="connsiteX65" fmla="*/ 1445859 w 2281677"/>
              <a:gd name="connsiteY65" fmla="*/ 265160 h 682585"/>
              <a:gd name="connsiteX66" fmla="*/ 1443391 w 2281677"/>
              <a:gd name="connsiteY66" fmla="*/ 273899 h 682585"/>
              <a:gd name="connsiteX67" fmla="*/ 1458201 w 2281677"/>
              <a:gd name="connsiteY67" fmla="*/ 275147 h 682585"/>
              <a:gd name="connsiteX68" fmla="*/ 1565567 w 2281677"/>
              <a:gd name="connsiteY68" fmla="*/ 301364 h 682585"/>
              <a:gd name="connsiteX69" fmla="*/ 1584077 w 2281677"/>
              <a:gd name="connsiteY69" fmla="*/ 330077 h 682585"/>
              <a:gd name="connsiteX70" fmla="*/ 1584077 w 2281677"/>
              <a:gd name="connsiteY70" fmla="*/ 376267 h 682585"/>
              <a:gd name="connsiteX71" fmla="*/ 1561865 w 2281677"/>
              <a:gd name="connsiteY71" fmla="*/ 390000 h 682585"/>
              <a:gd name="connsiteX72" fmla="*/ 1327387 w 2281677"/>
              <a:gd name="connsiteY72" fmla="*/ 390000 h 682585"/>
              <a:gd name="connsiteX73" fmla="*/ 1306407 w 2281677"/>
              <a:gd name="connsiteY73" fmla="*/ 376267 h 682585"/>
              <a:gd name="connsiteX74" fmla="*/ 1307641 w 2281677"/>
              <a:gd name="connsiteY74" fmla="*/ 317593 h 682585"/>
              <a:gd name="connsiteX75" fmla="*/ 1318749 w 2281677"/>
              <a:gd name="connsiteY75" fmla="*/ 283886 h 682585"/>
              <a:gd name="connsiteX76" fmla="*/ 1442157 w 2281677"/>
              <a:gd name="connsiteY76" fmla="*/ 106614 h 682585"/>
              <a:gd name="connsiteX77" fmla="*/ 1450795 w 2281677"/>
              <a:gd name="connsiteY77" fmla="*/ 92882 h 682585"/>
              <a:gd name="connsiteX78" fmla="*/ 1434753 w 2281677"/>
              <a:gd name="connsiteY78" fmla="*/ 91634 h 682585"/>
              <a:gd name="connsiteX79" fmla="*/ 1339727 w 2281677"/>
              <a:gd name="connsiteY79" fmla="*/ 91634 h 682585"/>
              <a:gd name="connsiteX80" fmla="*/ 1318749 w 2281677"/>
              <a:gd name="connsiteY80" fmla="*/ 70411 h 682585"/>
              <a:gd name="connsiteX81" fmla="*/ 1318749 w 2281677"/>
              <a:gd name="connsiteY81" fmla="*/ 31711 h 682585"/>
              <a:gd name="connsiteX82" fmla="*/ 1336025 w 2281677"/>
              <a:gd name="connsiteY82" fmla="*/ 12985 h 682585"/>
              <a:gd name="connsiteX83" fmla="*/ 751617 w 2281677"/>
              <a:gd name="connsiteY83" fmla="*/ 3913 h 682585"/>
              <a:gd name="connsiteX84" fmla="*/ 784849 w 2281677"/>
              <a:gd name="connsiteY84" fmla="*/ 5261 h 682585"/>
              <a:gd name="connsiteX85" fmla="*/ 863253 w 2281677"/>
              <a:gd name="connsiteY85" fmla="*/ 90308 h 682585"/>
              <a:gd name="connsiteX86" fmla="*/ 864497 w 2281677"/>
              <a:gd name="connsiteY86" fmla="*/ 117823 h 682585"/>
              <a:gd name="connsiteX87" fmla="*/ 864497 w 2281677"/>
              <a:gd name="connsiteY87" fmla="*/ 375467 h 682585"/>
              <a:gd name="connsiteX88" fmla="*/ 838363 w 2281677"/>
              <a:gd name="connsiteY88" fmla="*/ 400481 h 682585"/>
              <a:gd name="connsiteX89" fmla="*/ 786093 w 2281677"/>
              <a:gd name="connsiteY89" fmla="*/ 400481 h 682585"/>
              <a:gd name="connsiteX90" fmla="*/ 766181 w 2281677"/>
              <a:gd name="connsiteY90" fmla="*/ 380469 h 682585"/>
              <a:gd name="connsiteX91" fmla="*/ 766181 w 2281677"/>
              <a:gd name="connsiteY91" fmla="*/ 172854 h 682585"/>
              <a:gd name="connsiteX92" fmla="*/ 766181 w 2281677"/>
              <a:gd name="connsiteY92" fmla="*/ 136584 h 682585"/>
              <a:gd name="connsiteX93" fmla="*/ 731335 w 2281677"/>
              <a:gd name="connsiteY93" fmla="*/ 96562 h 682585"/>
              <a:gd name="connsiteX94" fmla="*/ 681555 w 2281677"/>
              <a:gd name="connsiteY94" fmla="*/ 125328 h 682585"/>
              <a:gd name="connsiteX95" fmla="*/ 675333 w 2281677"/>
              <a:gd name="connsiteY95" fmla="*/ 164099 h 682585"/>
              <a:gd name="connsiteX96" fmla="*/ 674089 w 2281677"/>
              <a:gd name="connsiteY96" fmla="*/ 377968 h 682585"/>
              <a:gd name="connsiteX97" fmla="*/ 651687 w 2281677"/>
              <a:gd name="connsiteY97" fmla="*/ 400481 h 682585"/>
              <a:gd name="connsiteX98" fmla="*/ 600663 w 2281677"/>
              <a:gd name="connsiteY98" fmla="*/ 400481 h 682585"/>
              <a:gd name="connsiteX99" fmla="*/ 577017 w 2281677"/>
              <a:gd name="connsiteY99" fmla="*/ 377968 h 682585"/>
              <a:gd name="connsiteX100" fmla="*/ 577017 w 2281677"/>
              <a:gd name="connsiteY100" fmla="*/ 164099 h 682585"/>
              <a:gd name="connsiteX101" fmla="*/ 570795 w 2281677"/>
              <a:gd name="connsiteY101" fmla="*/ 120325 h 682585"/>
              <a:gd name="connsiteX102" fmla="*/ 538439 w 2281677"/>
              <a:gd name="connsiteY102" fmla="*/ 95311 h 682585"/>
              <a:gd name="connsiteX103" fmla="*/ 499859 w 2281677"/>
              <a:gd name="connsiteY103" fmla="*/ 111570 h 682585"/>
              <a:gd name="connsiteX104" fmla="*/ 487413 w 2281677"/>
              <a:gd name="connsiteY104" fmla="*/ 155344 h 682585"/>
              <a:gd name="connsiteX105" fmla="*/ 486169 w 2281677"/>
              <a:gd name="connsiteY105" fmla="*/ 374216 h 682585"/>
              <a:gd name="connsiteX106" fmla="*/ 460035 w 2281677"/>
              <a:gd name="connsiteY106" fmla="*/ 400481 h 682585"/>
              <a:gd name="connsiteX107" fmla="*/ 406521 w 2281677"/>
              <a:gd name="connsiteY107" fmla="*/ 400481 h 682585"/>
              <a:gd name="connsiteX108" fmla="*/ 387853 w 2281677"/>
              <a:gd name="connsiteY108" fmla="*/ 381720 h 682585"/>
              <a:gd name="connsiteX109" fmla="*/ 387853 w 2281677"/>
              <a:gd name="connsiteY109" fmla="*/ 31525 h 682585"/>
              <a:gd name="connsiteX110" fmla="*/ 407765 w 2281677"/>
              <a:gd name="connsiteY110" fmla="*/ 11514 h 682585"/>
              <a:gd name="connsiteX111" fmla="*/ 461279 w 2281677"/>
              <a:gd name="connsiteY111" fmla="*/ 11514 h 682585"/>
              <a:gd name="connsiteX112" fmla="*/ 481191 w 2281677"/>
              <a:gd name="connsiteY112" fmla="*/ 31525 h 682585"/>
              <a:gd name="connsiteX113" fmla="*/ 481191 w 2281677"/>
              <a:gd name="connsiteY113" fmla="*/ 61542 h 682585"/>
              <a:gd name="connsiteX114" fmla="*/ 484925 w 2281677"/>
              <a:gd name="connsiteY114" fmla="*/ 61542 h 682585"/>
              <a:gd name="connsiteX115" fmla="*/ 577017 w 2281677"/>
              <a:gd name="connsiteY115" fmla="*/ 4010 h 682585"/>
              <a:gd name="connsiteX116" fmla="*/ 665377 w 2281677"/>
              <a:gd name="connsiteY116" fmla="*/ 69046 h 682585"/>
              <a:gd name="connsiteX117" fmla="*/ 674089 w 2281677"/>
              <a:gd name="connsiteY117" fmla="*/ 54038 h 682585"/>
              <a:gd name="connsiteX118" fmla="*/ 751617 w 2281677"/>
              <a:gd name="connsiteY118" fmla="*/ 3913 h 682585"/>
              <a:gd name="connsiteX119" fmla="*/ 1783487 w 2281677"/>
              <a:gd name="connsiteY119" fmla="*/ 3785 h 682585"/>
              <a:gd name="connsiteX120" fmla="*/ 1903883 w 2281677"/>
              <a:gd name="connsiteY120" fmla="*/ 76317 h 682585"/>
              <a:gd name="connsiteX121" fmla="*/ 1908829 w 2281677"/>
              <a:gd name="connsiteY121" fmla="*/ 327677 h 682585"/>
              <a:gd name="connsiteX122" fmla="*/ 1764167 w 2281677"/>
              <a:gd name="connsiteY122" fmla="*/ 407712 h 682585"/>
              <a:gd name="connsiteX123" fmla="*/ 1638053 w 2281677"/>
              <a:gd name="connsiteY123" fmla="*/ 311420 h 682585"/>
              <a:gd name="connsiteX124" fmla="*/ 1618269 w 2281677"/>
              <a:gd name="connsiteY124" fmla="*/ 218880 h 682585"/>
              <a:gd name="connsiteX125" fmla="*/ 1656599 w 2281677"/>
              <a:gd name="connsiteY125" fmla="*/ 66313 h 682585"/>
              <a:gd name="connsiteX126" fmla="*/ 1783487 w 2281677"/>
              <a:gd name="connsiteY126" fmla="*/ 3785 h 682585"/>
              <a:gd name="connsiteX127" fmla="*/ 1097741 w 2281677"/>
              <a:gd name="connsiteY127" fmla="*/ 3512 h 682585"/>
              <a:gd name="connsiteX128" fmla="*/ 1182075 w 2281677"/>
              <a:gd name="connsiteY128" fmla="*/ 25164 h 682585"/>
              <a:gd name="connsiteX129" fmla="*/ 1228133 w 2281677"/>
              <a:gd name="connsiteY129" fmla="*/ 98687 h 682585"/>
              <a:gd name="connsiteX130" fmla="*/ 1228133 w 2281677"/>
              <a:gd name="connsiteY130" fmla="*/ 195887 h 682585"/>
              <a:gd name="connsiteX131" fmla="*/ 1230621 w 2281677"/>
              <a:gd name="connsiteY131" fmla="*/ 195887 h 682585"/>
              <a:gd name="connsiteX132" fmla="*/ 1230621 w 2281677"/>
              <a:gd name="connsiteY132" fmla="*/ 260688 h 682585"/>
              <a:gd name="connsiteX133" fmla="*/ 1254273 w 2281677"/>
              <a:gd name="connsiteY133" fmla="*/ 330472 h 682585"/>
              <a:gd name="connsiteX134" fmla="*/ 1250539 w 2281677"/>
              <a:gd name="connsiteY134" fmla="*/ 361626 h 682585"/>
              <a:gd name="connsiteX135" fmla="*/ 1206971 w 2281677"/>
              <a:gd name="connsiteY135" fmla="*/ 399011 h 682585"/>
              <a:gd name="connsiteX136" fmla="*/ 1179585 w 2281677"/>
              <a:gd name="connsiteY136" fmla="*/ 399011 h 682585"/>
              <a:gd name="connsiteX137" fmla="*/ 1158423 w 2281677"/>
              <a:gd name="connsiteY137" fmla="*/ 375334 h 682585"/>
              <a:gd name="connsiteX138" fmla="*/ 1128549 w 2281677"/>
              <a:gd name="connsiteY138" fmla="*/ 372842 h 682585"/>
              <a:gd name="connsiteX139" fmla="*/ 1012783 w 2281677"/>
              <a:gd name="connsiteY139" fmla="*/ 406488 h 682585"/>
              <a:gd name="connsiteX140" fmla="*/ 923157 w 2281677"/>
              <a:gd name="connsiteY140" fmla="*/ 294334 h 682585"/>
              <a:gd name="connsiteX141" fmla="*/ 1023985 w 2281677"/>
              <a:gd name="connsiteY141" fmla="*/ 173456 h 682585"/>
              <a:gd name="connsiteX142" fmla="*/ 1113611 w 2281677"/>
              <a:gd name="connsiteY142" fmla="*/ 159749 h 682585"/>
              <a:gd name="connsiteX143" fmla="*/ 1132283 w 2281677"/>
              <a:gd name="connsiteY143" fmla="*/ 139810 h 682585"/>
              <a:gd name="connsiteX144" fmla="*/ 1131039 w 2281677"/>
              <a:gd name="connsiteY144" fmla="*/ 128595 h 682585"/>
              <a:gd name="connsiteX145" fmla="*/ 1091205 w 2281677"/>
              <a:gd name="connsiteY145" fmla="*/ 79995 h 682585"/>
              <a:gd name="connsiteX146" fmla="*/ 1028965 w 2281677"/>
              <a:gd name="connsiteY146" fmla="*/ 117379 h 682585"/>
              <a:gd name="connsiteX147" fmla="*/ 1004069 w 2281677"/>
              <a:gd name="connsiteY147" fmla="*/ 133579 h 682585"/>
              <a:gd name="connsiteX148" fmla="*/ 950543 w 2281677"/>
              <a:gd name="connsiteY148" fmla="*/ 127349 h 682585"/>
              <a:gd name="connsiteX149" fmla="*/ 936851 w 2281677"/>
              <a:gd name="connsiteY149" fmla="*/ 106164 h 682585"/>
              <a:gd name="connsiteX150" fmla="*/ 1011539 w 2281677"/>
              <a:gd name="connsiteY150" fmla="*/ 20179 h 682585"/>
              <a:gd name="connsiteX151" fmla="*/ 1097741 w 2281677"/>
              <a:gd name="connsiteY151" fmla="*/ 3512 h 682585"/>
              <a:gd name="connsiteX152" fmla="*/ 2166019 w 2281677"/>
              <a:gd name="connsiteY152" fmla="*/ 3193 h 682585"/>
              <a:gd name="connsiteX153" fmla="*/ 2199913 w 2281677"/>
              <a:gd name="connsiteY153" fmla="*/ 3928 h 682585"/>
              <a:gd name="connsiteX154" fmla="*/ 2277961 w 2281677"/>
              <a:gd name="connsiteY154" fmla="*/ 85610 h 682585"/>
              <a:gd name="connsiteX155" fmla="*/ 2281677 w 2281677"/>
              <a:gd name="connsiteY155" fmla="*/ 135114 h 682585"/>
              <a:gd name="connsiteX156" fmla="*/ 2281677 w 2281677"/>
              <a:gd name="connsiteY156" fmla="*/ 372736 h 682585"/>
              <a:gd name="connsiteX157" fmla="*/ 2258139 w 2281677"/>
              <a:gd name="connsiteY157" fmla="*/ 395013 h 682585"/>
              <a:gd name="connsiteX158" fmla="*/ 2206109 w 2281677"/>
              <a:gd name="connsiteY158" fmla="*/ 395013 h 682585"/>
              <a:gd name="connsiteX159" fmla="*/ 2185047 w 2281677"/>
              <a:gd name="connsiteY159" fmla="*/ 375211 h 682585"/>
              <a:gd name="connsiteX160" fmla="*/ 2185047 w 2281677"/>
              <a:gd name="connsiteY160" fmla="*/ 167292 h 682585"/>
              <a:gd name="connsiteX161" fmla="*/ 2180093 w 2281677"/>
              <a:gd name="connsiteY161" fmla="*/ 125214 h 682585"/>
              <a:gd name="connsiteX162" fmla="*/ 2146643 w 2281677"/>
              <a:gd name="connsiteY162" fmla="*/ 91798 h 682585"/>
              <a:gd name="connsiteX163" fmla="*/ 2103285 w 2281677"/>
              <a:gd name="connsiteY163" fmla="*/ 117788 h 682585"/>
              <a:gd name="connsiteX164" fmla="*/ 2090897 w 2281677"/>
              <a:gd name="connsiteY164" fmla="*/ 169768 h 682585"/>
              <a:gd name="connsiteX165" fmla="*/ 2089657 w 2281677"/>
              <a:gd name="connsiteY165" fmla="*/ 369023 h 682585"/>
              <a:gd name="connsiteX166" fmla="*/ 2063641 w 2281677"/>
              <a:gd name="connsiteY166" fmla="*/ 395013 h 682585"/>
              <a:gd name="connsiteX167" fmla="*/ 2010371 w 2281677"/>
              <a:gd name="connsiteY167" fmla="*/ 395013 h 682585"/>
              <a:gd name="connsiteX168" fmla="*/ 1991789 w 2281677"/>
              <a:gd name="connsiteY168" fmla="*/ 377686 h 682585"/>
              <a:gd name="connsiteX169" fmla="*/ 1991789 w 2281677"/>
              <a:gd name="connsiteY169" fmla="*/ 28680 h 682585"/>
              <a:gd name="connsiteX170" fmla="*/ 2010371 w 2281677"/>
              <a:gd name="connsiteY170" fmla="*/ 10116 h 682585"/>
              <a:gd name="connsiteX171" fmla="*/ 2066119 w 2281677"/>
              <a:gd name="connsiteY171" fmla="*/ 10116 h 682585"/>
              <a:gd name="connsiteX172" fmla="*/ 2084701 w 2281677"/>
              <a:gd name="connsiteY172" fmla="*/ 28680 h 682585"/>
              <a:gd name="connsiteX173" fmla="*/ 2084701 w 2281677"/>
              <a:gd name="connsiteY173" fmla="*/ 64571 h 682585"/>
              <a:gd name="connsiteX174" fmla="*/ 2088419 w 2281677"/>
              <a:gd name="connsiteY174" fmla="*/ 65808 h 682585"/>
              <a:gd name="connsiteX175" fmla="*/ 2093373 w 2281677"/>
              <a:gd name="connsiteY175" fmla="*/ 57145 h 682585"/>
              <a:gd name="connsiteX176" fmla="*/ 2166019 w 2281677"/>
              <a:gd name="connsiteY176" fmla="*/ 3193 h 682585"/>
              <a:gd name="connsiteX177" fmla="*/ 185743 w 2281677"/>
              <a:gd name="connsiteY177" fmla="*/ 540 h 682585"/>
              <a:gd name="connsiteX178" fmla="*/ 246671 w 2281677"/>
              <a:gd name="connsiteY178" fmla="*/ 16381 h 682585"/>
              <a:gd name="connsiteX179" fmla="*/ 306509 w 2281677"/>
              <a:gd name="connsiteY179" fmla="*/ 99625 h 682585"/>
              <a:gd name="connsiteX180" fmla="*/ 309001 w 2281677"/>
              <a:gd name="connsiteY180" fmla="*/ 252447 h 682585"/>
              <a:gd name="connsiteX181" fmla="*/ 331441 w 2281677"/>
              <a:gd name="connsiteY181" fmla="*/ 326994 h 682585"/>
              <a:gd name="connsiteX182" fmla="*/ 328947 w 2281677"/>
              <a:gd name="connsiteY182" fmla="*/ 355570 h 682585"/>
              <a:gd name="connsiteX183" fmla="*/ 287809 w 2281677"/>
              <a:gd name="connsiteY183" fmla="*/ 391601 h 682585"/>
              <a:gd name="connsiteX184" fmla="*/ 254151 w 2281677"/>
              <a:gd name="connsiteY184" fmla="*/ 390358 h 682585"/>
              <a:gd name="connsiteX185" fmla="*/ 221739 w 2281677"/>
              <a:gd name="connsiteY185" fmla="*/ 354327 h 682585"/>
              <a:gd name="connsiteX186" fmla="*/ 206779 w 2281677"/>
              <a:gd name="connsiteY186" fmla="*/ 367994 h 682585"/>
              <a:gd name="connsiteX187" fmla="*/ 60925 w 2281677"/>
              <a:gd name="connsiteY187" fmla="*/ 394086 h 682585"/>
              <a:gd name="connsiteX188" fmla="*/ 2333 w 2281677"/>
              <a:gd name="connsiteY188" fmla="*/ 272326 h 682585"/>
              <a:gd name="connsiteX189" fmla="*/ 102063 w 2281677"/>
              <a:gd name="connsiteY189" fmla="*/ 169202 h 682585"/>
              <a:gd name="connsiteX190" fmla="*/ 188079 w 2281677"/>
              <a:gd name="connsiteY190" fmla="*/ 156778 h 682585"/>
              <a:gd name="connsiteX191" fmla="*/ 209271 w 2281677"/>
              <a:gd name="connsiteY191" fmla="*/ 133171 h 682585"/>
              <a:gd name="connsiteX192" fmla="*/ 171873 w 2281677"/>
              <a:gd name="connsiteY192" fmla="*/ 76019 h 682585"/>
              <a:gd name="connsiteX193" fmla="*/ 105803 w 2281677"/>
              <a:gd name="connsiteY193" fmla="*/ 115777 h 682585"/>
              <a:gd name="connsiteX194" fmla="*/ 82117 w 2281677"/>
              <a:gd name="connsiteY194" fmla="*/ 129444 h 682585"/>
              <a:gd name="connsiteX195" fmla="*/ 28511 w 2281677"/>
              <a:gd name="connsiteY195" fmla="*/ 123232 h 682585"/>
              <a:gd name="connsiteX196" fmla="*/ 13553 w 2281677"/>
              <a:gd name="connsiteY196" fmla="*/ 100868 h 682585"/>
              <a:gd name="connsiteX197" fmla="*/ 122009 w 2281677"/>
              <a:gd name="connsiteY197" fmla="*/ 5199 h 682585"/>
              <a:gd name="connsiteX198" fmla="*/ 185743 w 2281677"/>
              <a:gd name="connsiteY198" fmla="*/ 540 h 68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2281677" h="682585">
                <a:moveTo>
                  <a:pt x="324425" y="446923"/>
                </a:moveTo>
                <a:cubicBezTo>
                  <a:pt x="330645" y="448156"/>
                  <a:pt x="339355" y="449389"/>
                  <a:pt x="344331" y="451855"/>
                </a:cubicBezTo>
                <a:cubicBezTo>
                  <a:pt x="387877" y="471585"/>
                  <a:pt x="431421" y="495014"/>
                  <a:pt x="474967" y="513511"/>
                </a:cubicBezTo>
                <a:cubicBezTo>
                  <a:pt x="555837" y="549271"/>
                  <a:pt x="642927" y="571467"/>
                  <a:pt x="730017" y="587497"/>
                </a:cubicBezTo>
                <a:cubicBezTo>
                  <a:pt x="813375" y="602295"/>
                  <a:pt x="896735" y="607227"/>
                  <a:pt x="981337" y="604761"/>
                </a:cubicBezTo>
                <a:cubicBezTo>
                  <a:pt x="1097043" y="598595"/>
                  <a:pt x="1210261" y="577632"/>
                  <a:pt x="1320989" y="540639"/>
                </a:cubicBezTo>
                <a:cubicBezTo>
                  <a:pt x="1342141" y="532007"/>
                  <a:pt x="1364535" y="523376"/>
                  <a:pt x="1386929" y="514744"/>
                </a:cubicBezTo>
                <a:cubicBezTo>
                  <a:pt x="1390663" y="513511"/>
                  <a:pt x="1395639" y="509811"/>
                  <a:pt x="1399371" y="511045"/>
                </a:cubicBezTo>
                <a:cubicBezTo>
                  <a:pt x="1405593" y="511045"/>
                  <a:pt x="1414301" y="513511"/>
                  <a:pt x="1416789" y="517210"/>
                </a:cubicBezTo>
                <a:cubicBezTo>
                  <a:pt x="1419277" y="520909"/>
                  <a:pt x="1415545" y="532007"/>
                  <a:pt x="1410569" y="534474"/>
                </a:cubicBezTo>
                <a:cubicBezTo>
                  <a:pt x="1393151" y="548038"/>
                  <a:pt x="1374489" y="561602"/>
                  <a:pt x="1354581" y="572700"/>
                </a:cubicBezTo>
                <a:cubicBezTo>
                  <a:pt x="1276201" y="617092"/>
                  <a:pt x="1191599" y="646686"/>
                  <a:pt x="1104507" y="665183"/>
                </a:cubicBezTo>
                <a:cubicBezTo>
                  <a:pt x="1004975" y="684913"/>
                  <a:pt x="904199" y="687379"/>
                  <a:pt x="803423" y="675048"/>
                </a:cubicBezTo>
                <a:cubicBezTo>
                  <a:pt x="679007" y="659017"/>
                  <a:pt x="564545" y="620791"/>
                  <a:pt x="457549" y="555436"/>
                </a:cubicBezTo>
                <a:cubicBezTo>
                  <a:pt x="415247" y="528308"/>
                  <a:pt x="374191" y="496247"/>
                  <a:pt x="333133" y="464187"/>
                </a:cubicBezTo>
                <a:cubicBezTo>
                  <a:pt x="329401" y="461720"/>
                  <a:pt x="325669" y="456788"/>
                  <a:pt x="321937" y="451855"/>
                </a:cubicBezTo>
                <a:cubicBezTo>
                  <a:pt x="323181" y="449389"/>
                  <a:pt x="323181" y="448156"/>
                  <a:pt x="324425" y="446923"/>
                </a:cubicBezTo>
                <a:close/>
                <a:moveTo>
                  <a:pt x="1405815" y="421881"/>
                </a:moveTo>
                <a:cubicBezTo>
                  <a:pt x="1433653" y="417691"/>
                  <a:pt x="1462275" y="418311"/>
                  <a:pt x="1491843" y="422656"/>
                </a:cubicBezTo>
                <a:cubicBezTo>
                  <a:pt x="1532103" y="428863"/>
                  <a:pt x="1534619" y="431346"/>
                  <a:pt x="1529587" y="472310"/>
                </a:cubicBezTo>
                <a:cubicBezTo>
                  <a:pt x="1524555" y="528170"/>
                  <a:pt x="1503165" y="577824"/>
                  <a:pt x="1464163" y="620029"/>
                </a:cubicBezTo>
                <a:cubicBezTo>
                  <a:pt x="1459129" y="624995"/>
                  <a:pt x="1452839" y="628719"/>
                  <a:pt x="1446549" y="632443"/>
                </a:cubicBezTo>
                <a:cubicBezTo>
                  <a:pt x="1445289" y="632443"/>
                  <a:pt x="1442773" y="631201"/>
                  <a:pt x="1441515" y="628719"/>
                </a:cubicBezTo>
                <a:cubicBezTo>
                  <a:pt x="1447807" y="612581"/>
                  <a:pt x="1454097" y="595202"/>
                  <a:pt x="1460387" y="577824"/>
                </a:cubicBezTo>
                <a:cubicBezTo>
                  <a:pt x="1467937" y="552997"/>
                  <a:pt x="1475485" y="528170"/>
                  <a:pt x="1481777" y="503343"/>
                </a:cubicBezTo>
                <a:cubicBezTo>
                  <a:pt x="1486809" y="480999"/>
                  <a:pt x="1476745" y="464862"/>
                  <a:pt x="1452839" y="461138"/>
                </a:cubicBezTo>
                <a:cubicBezTo>
                  <a:pt x="1428933" y="458655"/>
                  <a:pt x="1403771" y="459897"/>
                  <a:pt x="1377349" y="459897"/>
                </a:cubicBezTo>
                <a:cubicBezTo>
                  <a:pt x="1355961" y="461138"/>
                  <a:pt x="1334571" y="463621"/>
                  <a:pt x="1313183" y="464862"/>
                </a:cubicBezTo>
                <a:cubicBezTo>
                  <a:pt x="1311925" y="463621"/>
                  <a:pt x="1311925" y="462379"/>
                  <a:pt x="1310665" y="461138"/>
                </a:cubicBezTo>
                <a:cubicBezTo>
                  <a:pt x="1315699" y="457414"/>
                  <a:pt x="1319473" y="452449"/>
                  <a:pt x="1324505" y="449966"/>
                </a:cubicBezTo>
                <a:cubicBezTo>
                  <a:pt x="1350927" y="435070"/>
                  <a:pt x="1377979" y="426070"/>
                  <a:pt x="1405815" y="421881"/>
                </a:cubicBezTo>
                <a:close/>
                <a:moveTo>
                  <a:pt x="1113611" y="215826"/>
                </a:moveTo>
                <a:cubicBezTo>
                  <a:pt x="1103653" y="215826"/>
                  <a:pt x="1091205" y="217072"/>
                  <a:pt x="1081247" y="219564"/>
                </a:cubicBezTo>
                <a:cubicBezTo>
                  <a:pt x="1042657" y="229534"/>
                  <a:pt x="1022741" y="256949"/>
                  <a:pt x="1027721" y="295580"/>
                </a:cubicBezTo>
                <a:cubicBezTo>
                  <a:pt x="1032699" y="331719"/>
                  <a:pt x="1066309" y="347919"/>
                  <a:pt x="1094939" y="327980"/>
                </a:cubicBezTo>
                <a:cubicBezTo>
                  <a:pt x="1103653" y="322995"/>
                  <a:pt x="1112367" y="315519"/>
                  <a:pt x="1116101" y="305549"/>
                </a:cubicBezTo>
                <a:cubicBezTo>
                  <a:pt x="1124815" y="285611"/>
                  <a:pt x="1129793" y="264426"/>
                  <a:pt x="1136017" y="243241"/>
                </a:cubicBezTo>
                <a:cubicBezTo>
                  <a:pt x="1134773" y="243241"/>
                  <a:pt x="1133527" y="243241"/>
                  <a:pt x="1132283" y="243241"/>
                </a:cubicBezTo>
                <a:cubicBezTo>
                  <a:pt x="1132283" y="239503"/>
                  <a:pt x="1132283" y="235764"/>
                  <a:pt x="1132283" y="232026"/>
                </a:cubicBezTo>
                <a:cubicBezTo>
                  <a:pt x="1131039" y="215826"/>
                  <a:pt x="1131039" y="213334"/>
                  <a:pt x="1113611" y="215826"/>
                </a:cubicBezTo>
                <a:close/>
                <a:moveTo>
                  <a:pt x="190573" y="211446"/>
                </a:moveTo>
                <a:cubicBezTo>
                  <a:pt x="180599" y="211446"/>
                  <a:pt x="168133" y="212688"/>
                  <a:pt x="158161" y="215173"/>
                </a:cubicBezTo>
                <a:cubicBezTo>
                  <a:pt x="119515" y="225113"/>
                  <a:pt x="100815" y="252447"/>
                  <a:pt x="104555" y="290963"/>
                </a:cubicBezTo>
                <a:cubicBezTo>
                  <a:pt x="109543" y="325751"/>
                  <a:pt x="141955" y="343145"/>
                  <a:pt x="170627" y="324509"/>
                </a:cubicBezTo>
                <a:cubicBezTo>
                  <a:pt x="180599" y="318296"/>
                  <a:pt x="190573" y="310842"/>
                  <a:pt x="194313" y="300902"/>
                </a:cubicBezTo>
                <a:cubicBezTo>
                  <a:pt x="203039" y="281023"/>
                  <a:pt x="206779" y="259901"/>
                  <a:pt x="213011" y="238780"/>
                </a:cubicBezTo>
                <a:cubicBezTo>
                  <a:pt x="211765" y="238780"/>
                  <a:pt x="210519" y="238780"/>
                  <a:pt x="209271" y="237537"/>
                </a:cubicBezTo>
                <a:cubicBezTo>
                  <a:pt x="209271" y="235052"/>
                  <a:pt x="209271" y="231325"/>
                  <a:pt x="209271" y="227598"/>
                </a:cubicBezTo>
                <a:cubicBezTo>
                  <a:pt x="209271" y="211446"/>
                  <a:pt x="208025" y="208961"/>
                  <a:pt x="190573" y="211446"/>
                </a:cubicBezTo>
                <a:close/>
                <a:moveTo>
                  <a:pt x="1784897" y="80088"/>
                </a:moveTo>
                <a:cubicBezTo>
                  <a:pt x="1778773" y="79600"/>
                  <a:pt x="1772205" y="80382"/>
                  <a:pt x="1765405" y="82570"/>
                </a:cubicBezTo>
                <a:cubicBezTo>
                  <a:pt x="1744385" y="86322"/>
                  <a:pt x="1735729" y="102579"/>
                  <a:pt x="1730785" y="121337"/>
                </a:cubicBezTo>
                <a:cubicBezTo>
                  <a:pt x="1725839" y="148849"/>
                  <a:pt x="1723365" y="176361"/>
                  <a:pt x="1720893" y="203873"/>
                </a:cubicBezTo>
                <a:cubicBezTo>
                  <a:pt x="1722129" y="203873"/>
                  <a:pt x="1722129" y="203873"/>
                  <a:pt x="1723365" y="203873"/>
                </a:cubicBezTo>
                <a:cubicBezTo>
                  <a:pt x="1723365" y="215128"/>
                  <a:pt x="1722129" y="227633"/>
                  <a:pt x="1723365" y="238888"/>
                </a:cubicBezTo>
                <a:cubicBezTo>
                  <a:pt x="1728311" y="261398"/>
                  <a:pt x="1730785" y="283908"/>
                  <a:pt x="1738203" y="305167"/>
                </a:cubicBezTo>
                <a:cubicBezTo>
                  <a:pt x="1743149" y="321424"/>
                  <a:pt x="1755513" y="332679"/>
                  <a:pt x="1774059" y="333930"/>
                </a:cubicBezTo>
                <a:cubicBezTo>
                  <a:pt x="1793841" y="333930"/>
                  <a:pt x="1807443" y="326427"/>
                  <a:pt x="1817333" y="310170"/>
                </a:cubicBezTo>
                <a:cubicBezTo>
                  <a:pt x="1819807" y="303917"/>
                  <a:pt x="1822279" y="298915"/>
                  <a:pt x="1824753" y="292662"/>
                </a:cubicBezTo>
                <a:cubicBezTo>
                  <a:pt x="1838353" y="233886"/>
                  <a:pt x="1837117" y="173860"/>
                  <a:pt x="1822279" y="115084"/>
                </a:cubicBezTo>
                <a:cubicBezTo>
                  <a:pt x="1817643" y="94450"/>
                  <a:pt x="1803269" y="81554"/>
                  <a:pt x="1784897" y="80088"/>
                </a:cubicBezTo>
                <a:close/>
                <a:moveTo>
                  <a:pt x="1336025" y="12985"/>
                </a:moveTo>
                <a:cubicBezTo>
                  <a:pt x="1410071" y="12985"/>
                  <a:pt x="1485351" y="12985"/>
                  <a:pt x="1559397" y="12985"/>
                </a:cubicBezTo>
                <a:cubicBezTo>
                  <a:pt x="1570503" y="12985"/>
                  <a:pt x="1576673" y="19227"/>
                  <a:pt x="1576673" y="30463"/>
                </a:cubicBezTo>
                <a:cubicBezTo>
                  <a:pt x="1579141" y="61672"/>
                  <a:pt x="1571737" y="87889"/>
                  <a:pt x="1553225" y="114105"/>
                </a:cubicBezTo>
                <a:cubicBezTo>
                  <a:pt x="1514969" y="164041"/>
                  <a:pt x="1481649" y="215225"/>
                  <a:pt x="1445859" y="265160"/>
                </a:cubicBezTo>
                <a:cubicBezTo>
                  <a:pt x="1444625" y="267657"/>
                  <a:pt x="1444625" y="270154"/>
                  <a:pt x="1443391" y="273899"/>
                </a:cubicBezTo>
                <a:cubicBezTo>
                  <a:pt x="1449561" y="273899"/>
                  <a:pt x="1453265" y="275147"/>
                  <a:pt x="1458201" y="275147"/>
                </a:cubicBezTo>
                <a:cubicBezTo>
                  <a:pt x="1495223" y="277644"/>
                  <a:pt x="1532247" y="283886"/>
                  <a:pt x="1565567" y="301364"/>
                </a:cubicBezTo>
                <a:cubicBezTo>
                  <a:pt x="1577907" y="307606"/>
                  <a:pt x="1584077" y="316344"/>
                  <a:pt x="1584077" y="330077"/>
                </a:cubicBezTo>
                <a:cubicBezTo>
                  <a:pt x="1582843" y="345057"/>
                  <a:pt x="1584077" y="360038"/>
                  <a:pt x="1584077" y="376267"/>
                </a:cubicBezTo>
                <a:cubicBezTo>
                  <a:pt x="1582843" y="391248"/>
                  <a:pt x="1575439" y="396242"/>
                  <a:pt x="1561865" y="390000"/>
                </a:cubicBezTo>
                <a:cubicBezTo>
                  <a:pt x="1482883" y="352548"/>
                  <a:pt x="1405135" y="352548"/>
                  <a:pt x="1327387" y="390000"/>
                </a:cubicBezTo>
                <a:cubicBezTo>
                  <a:pt x="1315045" y="396242"/>
                  <a:pt x="1306407" y="391248"/>
                  <a:pt x="1306407" y="376267"/>
                </a:cubicBezTo>
                <a:cubicBezTo>
                  <a:pt x="1305173" y="356293"/>
                  <a:pt x="1305173" y="336319"/>
                  <a:pt x="1307641" y="317593"/>
                </a:cubicBezTo>
                <a:cubicBezTo>
                  <a:pt x="1307641" y="306357"/>
                  <a:pt x="1313811" y="293873"/>
                  <a:pt x="1318749" y="283886"/>
                </a:cubicBezTo>
                <a:cubicBezTo>
                  <a:pt x="1359473" y="225212"/>
                  <a:pt x="1401433" y="165289"/>
                  <a:pt x="1442157" y="106614"/>
                </a:cubicBezTo>
                <a:cubicBezTo>
                  <a:pt x="1444625" y="102869"/>
                  <a:pt x="1447093" y="99124"/>
                  <a:pt x="1450795" y="92882"/>
                </a:cubicBezTo>
                <a:cubicBezTo>
                  <a:pt x="1443391" y="91634"/>
                  <a:pt x="1438455" y="91634"/>
                  <a:pt x="1434753" y="91634"/>
                </a:cubicBezTo>
                <a:cubicBezTo>
                  <a:pt x="1402667" y="91634"/>
                  <a:pt x="1371813" y="91634"/>
                  <a:pt x="1339727" y="91634"/>
                </a:cubicBezTo>
                <a:cubicBezTo>
                  <a:pt x="1322451" y="91634"/>
                  <a:pt x="1318749" y="87889"/>
                  <a:pt x="1318749" y="70411"/>
                </a:cubicBezTo>
                <a:cubicBezTo>
                  <a:pt x="1318749" y="57927"/>
                  <a:pt x="1318749" y="44195"/>
                  <a:pt x="1318749" y="31711"/>
                </a:cubicBezTo>
                <a:cubicBezTo>
                  <a:pt x="1318749" y="19227"/>
                  <a:pt x="1323685" y="12985"/>
                  <a:pt x="1336025" y="12985"/>
                </a:cubicBezTo>
                <a:close/>
                <a:moveTo>
                  <a:pt x="751617" y="3913"/>
                </a:moveTo>
                <a:cubicBezTo>
                  <a:pt x="762449" y="2681"/>
                  <a:pt x="773649" y="3072"/>
                  <a:pt x="784849" y="5261"/>
                </a:cubicBezTo>
                <a:cubicBezTo>
                  <a:pt x="829651" y="14016"/>
                  <a:pt x="857029" y="44032"/>
                  <a:pt x="863253" y="90308"/>
                </a:cubicBezTo>
                <a:cubicBezTo>
                  <a:pt x="864497" y="99063"/>
                  <a:pt x="864497" y="109069"/>
                  <a:pt x="864497" y="117823"/>
                </a:cubicBezTo>
                <a:cubicBezTo>
                  <a:pt x="864497" y="202871"/>
                  <a:pt x="864497" y="289169"/>
                  <a:pt x="864497" y="375467"/>
                </a:cubicBezTo>
                <a:cubicBezTo>
                  <a:pt x="864497" y="397979"/>
                  <a:pt x="862007" y="400481"/>
                  <a:pt x="838363" y="400481"/>
                </a:cubicBezTo>
                <a:cubicBezTo>
                  <a:pt x="822183" y="400481"/>
                  <a:pt x="803517" y="401731"/>
                  <a:pt x="786093" y="400481"/>
                </a:cubicBezTo>
                <a:cubicBezTo>
                  <a:pt x="771159" y="400481"/>
                  <a:pt x="766181" y="396729"/>
                  <a:pt x="766181" y="380469"/>
                </a:cubicBezTo>
                <a:cubicBezTo>
                  <a:pt x="766181" y="311681"/>
                  <a:pt x="766181" y="241642"/>
                  <a:pt x="766181" y="172854"/>
                </a:cubicBezTo>
                <a:cubicBezTo>
                  <a:pt x="766181" y="160347"/>
                  <a:pt x="766181" y="147840"/>
                  <a:pt x="766181" y="136584"/>
                </a:cubicBezTo>
                <a:cubicBezTo>
                  <a:pt x="763693" y="111570"/>
                  <a:pt x="752491" y="99063"/>
                  <a:pt x="731335" y="96562"/>
                </a:cubicBezTo>
                <a:cubicBezTo>
                  <a:pt x="710179" y="92810"/>
                  <a:pt x="687777" y="105317"/>
                  <a:pt x="681555" y="125328"/>
                </a:cubicBezTo>
                <a:cubicBezTo>
                  <a:pt x="677821" y="137835"/>
                  <a:pt x="676577" y="151592"/>
                  <a:pt x="675333" y="164099"/>
                </a:cubicBezTo>
                <a:cubicBezTo>
                  <a:pt x="674089" y="235389"/>
                  <a:pt x="675333" y="306678"/>
                  <a:pt x="674089" y="377968"/>
                </a:cubicBezTo>
                <a:cubicBezTo>
                  <a:pt x="674089" y="397979"/>
                  <a:pt x="671599" y="400481"/>
                  <a:pt x="651687" y="400481"/>
                </a:cubicBezTo>
                <a:cubicBezTo>
                  <a:pt x="634265" y="401731"/>
                  <a:pt x="616841" y="401731"/>
                  <a:pt x="600663" y="400481"/>
                </a:cubicBezTo>
                <a:cubicBezTo>
                  <a:pt x="580751" y="400481"/>
                  <a:pt x="577017" y="396729"/>
                  <a:pt x="577017" y="377968"/>
                </a:cubicBezTo>
                <a:cubicBezTo>
                  <a:pt x="577017" y="306678"/>
                  <a:pt x="578263" y="235389"/>
                  <a:pt x="577017" y="164099"/>
                </a:cubicBezTo>
                <a:cubicBezTo>
                  <a:pt x="577017" y="149091"/>
                  <a:pt x="574529" y="134083"/>
                  <a:pt x="570795" y="120325"/>
                </a:cubicBezTo>
                <a:cubicBezTo>
                  <a:pt x="567061" y="104066"/>
                  <a:pt x="554617" y="96562"/>
                  <a:pt x="538439" y="95311"/>
                </a:cubicBezTo>
                <a:cubicBezTo>
                  <a:pt x="523505" y="92810"/>
                  <a:pt x="507325" y="96562"/>
                  <a:pt x="499859" y="111570"/>
                </a:cubicBezTo>
                <a:cubicBezTo>
                  <a:pt x="492391" y="125328"/>
                  <a:pt x="487413" y="140336"/>
                  <a:pt x="487413" y="155344"/>
                </a:cubicBezTo>
                <a:cubicBezTo>
                  <a:pt x="486169" y="227885"/>
                  <a:pt x="486169" y="301676"/>
                  <a:pt x="486169" y="374216"/>
                </a:cubicBezTo>
                <a:cubicBezTo>
                  <a:pt x="486169" y="397979"/>
                  <a:pt x="482435" y="400481"/>
                  <a:pt x="460035" y="400481"/>
                </a:cubicBezTo>
                <a:cubicBezTo>
                  <a:pt x="442611" y="400481"/>
                  <a:pt x="425189" y="400481"/>
                  <a:pt x="406521" y="400481"/>
                </a:cubicBezTo>
                <a:cubicBezTo>
                  <a:pt x="394077" y="401731"/>
                  <a:pt x="387853" y="395478"/>
                  <a:pt x="387853" y="381720"/>
                </a:cubicBezTo>
                <a:cubicBezTo>
                  <a:pt x="387853" y="264155"/>
                  <a:pt x="387853" y="147840"/>
                  <a:pt x="387853" y="31525"/>
                </a:cubicBezTo>
                <a:cubicBezTo>
                  <a:pt x="387853" y="16517"/>
                  <a:pt x="392831" y="11514"/>
                  <a:pt x="407765" y="11514"/>
                </a:cubicBezTo>
                <a:cubicBezTo>
                  <a:pt x="425189" y="11514"/>
                  <a:pt x="443857" y="11514"/>
                  <a:pt x="461279" y="11514"/>
                </a:cubicBezTo>
                <a:cubicBezTo>
                  <a:pt x="476213" y="11514"/>
                  <a:pt x="479947" y="16517"/>
                  <a:pt x="481191" y="31525"/>
                </a:cubicBezTo>
                <a:cubicBezTo>
                  <a:pt x="481191" y="41531"/>
                  <a:pt x="481191" y="51537"/>
                  <a:pt x="481191" y="61542"/>
                </a:cubicBezTo>
                <a:cubicBezTo>
                  <a:pt x="482435" y="61542"/>
                  <a:pt x="483681" y="61542"/>
                  <a:pt x="484925" y="61542"/>
                </a:cubicBezTo>
                <a:cubicBezTo>
                  <a:pt x="503593" y="22771"/>
                  <a:pt x="534705" y="4010"/>
                  <a:pt x="577017" y="4010"/>
                </a:cubicBezTo>
                <a:cubicBezTo>
                  <a:pt x="620575" y="4010"/>
                  <a:pt x="646709" y="27773"/>
                  <a:pt x="665377" y="69046"/>
                </a:cubicBezTo>
                <a:cubicBezTo>
                  <a:pt x="670355" y="61542"/>
                  <a:pt x="672843" y="57790"/>
                  <a:pt x="674089" y="54038"/>
                </a:cubicBezTo>
                <a:cubicBezTo>
                  <a:pt x="689957" y="25897"/>
                  <a:pt x="719123" y="7606"/>
                  <a:pt x="751617" y="3913"/>
                </a:cubicBezTo>
                <a:close/>
                <a:moveTo>
                  <a:pt x="1783487" y="3785"/>
                </a:moveTo>
                <a:cubicBezTo>
                  <a:pt x="1830935" y="5349"/>
                  <a:pt x="1877301" y="29422"/>
                  <a:pt x="1903883" y="76317"/>
                </a:cubicBezTo>
                <a:cubicBezTo>
                  <a:pt x="1949631" y="158853"/>
                  <a:pt x="1952103" y="245141"/>
                  <a:pt x="1908829" y="327677"/>
                </a:cubicBezTo>
                <a:cubicBezTo>
                  <a:pt x="1879155" y="385202"/>
                  <a:pt x="1829697" y="412714"/>
                  <a:pt x="1764167" y="407712"/>
                </a:cubicBezTo>
                <a:cubicBezTo>
                  <a:pt x="1702347" y="405211"/>
                  <a:pt x="1661545" y="367695"/>
                  <a:pt x="1638053" y="311420"/>
                </a:cubicBezTo>
                <a:cubicBezTo>
                  <a:pt x="1623215" y="277655"/>
                  <a:pt x="1618269" y="241389"/>
                  <a:pt x="1618269" y="218880"/>
                </a:cubicBezTo>
                <a:cubicBezTo>
                  <a:pt x="1618269" y="156352"/>
                  <a:pt x="1628161" y="107581"/>
                  <a:pt x="1656599" y="66313"/>
                </a:cubicBezTo>
                <a:cubicBezTo>
                  <a:pt x="1687511" y="23169"/>
                  <a:pt x="1736039" y="2222"/>
                  <a:pt x="1783487" y="3785"/>
                </a:cubicBezTo>
                <a:close/>
                <a:moveTo>
                  <a:pt x="1097741" y="3512"/>
                </a:moveTo>
                <a:cubicBezTo>
                  <a:pt x="1126371" y="3979"/>
                  <a:pt x="1154689" y="10833"/>
                  <a:pt x="1182075" y="25164"/>
                </a:cubicBezTo>
                <a:cubicBezTo>
                  <a:pt x="1209461" y="41364"/>
                  <a:pt x="1226887" y="66287"/>
                  <a:pt x="1228133" y="98687"/>
                </a:cubicBezTo>
                <a:cubicBezTo>
                  <a:pt x="1230621" y="129841"/>
                  <a:pt x="1228133" y="163487"/>
                  <a:pt x="1228133" y="195887"/>
                </a:cubicBezTo>
                <a:cubicBezTo>
                  <a:pt x="1229377" y="195887"/>
                  <a:pt x="1230621" y="195887"/>
                  <a:pt x="1230621" y="195887"/>
                </a:cubicBezTo>
                <a:cubicBezTo>
                  <a:pt x="1230621" y="217072"/>
                  <a:pt x="1231867" y="239503"/>
                  <a:pt x="1230621" y="260688"/>
                </a:cubicBezTo>
                <a:cubicBezTo>
                  <a:pt x="1230621" y="286857"/>
                  <a:pt x="1236845" y="309288"/>
                  <a:pt x="1254273" y="330472"/>
                </a:cubicBezTo>
                <a:cubicBezTo>
                  <a:pt x="1265477" y="344180"/>
                  <a:pt x="1264231" y="349165"/>
                  <a:pt x="1250539" y="361626"/>
                </a:cubicBezTo>
                <a:cubicBezTo>
                  <a:pt x="1236845" y="374088"/>
                  <a:pt x="1220663" y="386550"/>
                  <a:pt x="1206971" y="399011"/>
                </a:cubicBezTo>
                <a:cubicBezTo>
                  <a:pt x="1198257" y="407734"/>
                  <a:pt x="1189543" y="407734"/>
                  <a:pt x="1179585" y="399011"/>
                </a:cubicBezTo>
                <a:cubicBezTo>
                  <a:pt x="1173361" y="390288"/>
                  <a:pt x="1164647" y="384057"/>
                  <a:pt x="1158423" y="375334"/>
                </a:cubicBezTo>
                <a:cubicBezTo>
                  <a:pt x="1144731" y="359134"/>
                  <a:pt x="1145975" y="357888"/>
                  <a:pt x="1128549" y="372842"/>
                </a:cubicBezTo>
                <a:cubicBezTo>
                  <a:pt x="1094939" y="403996"/>
                  <a:pt x="1056351" y="412719"/>
                  <a:pt x="1012783" y="406488"/>
                </a:cubicBezTo>
                <a:cubicBezTo>
                  <a:pt x="954277" y="399011"/>
                  <a:pt x="920669" y="355396"/>
                  <a:pt x="923157" y="294334"/>
                </a:cubicBezTo>
                <a:cubicBezTo>
                  <a:pt x="925647" y="233272"/>
                  <a:pt x="962991" y="187164"/>
                  <a:pt x="1023985" y="173456"/>
                </a:cubicBezTo>
                <a:cubicBezTo>
                  <a:pt x="1053861" y="167226"/>
                  <a:pt x="1083737" y="163487"/>
                  <a:pt x="1113611" y="159749"/>
                </a:cubicBezTo>
                <a:cubicBezTo>
                  <a:pt x="1127303" y="158503"/>
                  <a:pt x="1134773" y="153518"/>
                  <a:pt x="1132283" y="139810"/>
                </a:cubicBezTo>
                <a:cubicBezTo>
                  <a:pt x="1131039" y="136072"/>
                  <a:pt x="1132283" y="133579"/>
                  <a:pt x="1131039" y="128595"/>
                </a:cubicBezTo>
                <a:cubicBezTo>
                  <a:pt x="1129793" y="99933"/>
                  <a:pt x="1116101" y="82487"/>
                  <a:pt x="1091205" y="79995"/>
                </a:cubicBezTo>
                <a:cubicBezTo>
                  <a:pt x="1062575" y="76256"/>
                  <a:pt x="1036433" y="91210"/>
                  <a:pt x="1028965" y="117379"/>
                </a:cubicBezTo>
                <a:cubicBezTo>
                  <a:pt x="1025231" y="131087"/>
                  <a:pt x="1016517" y="136072"/>
                  <a:pt x="1004069" y="133579"/>
                </a:cubicBezTo>
                <a:cubicBezTo>
                  <a:pt x="985397" y="131087"/>
                  <a:pt x="967971" y="129841"/>
                  <a:pt x="950543" y="127349"/>
                </a:cubicBezTo>
                <a:cubicBezTo>
                  <a:pt x="935605" y="126102"/>
                  <a:pt x="933115" y="119872"/>
                  <a:pt x="936851" y="106164"/>
                </a:cubicBezTo>
                <a:cubicBezTo>
                  <a:pt x="946809" y="63795"/>
                  <a:pt x="971705" y="33887"/>
                  <a:pt x="1011539" y="20179"/>
                </a:cubicBezTo>
                <a:cubicBezTo>
                  <a:pt x="1040169" y="8964"/>
                  <a:pt x="1069111" y="3044"/>
                  <a:pt x="1097741" y="3512"/>
                </a:cubicBezTo>
                <a:close/>
                <a:moveTo>
                  <a:pt x="2166019" y="3193"/>
                </a:moveTo>
                <a:cubicBezTo>
                  <a:pt x="2176531" y="1839"/>
                  <a:pt x="2187835" y="2072"/>
                  <a:pt x="2199913" y="3928"/>
                </a:cubicBezTo>
                <a:cubicBezTo>
                  <a:pt x="2242035" y="10116"/>
                  <a:pt x="2270527" y="39818"/>
                  <a:pt x="2277961" y="85610"/>
                </a:cubicBezTo>
                <a:cubicBezTo>
                  <a:pt x="2280439" y="101699"/>
                  <a:pt x="2281677" y="119025"/>
                  <a:pt x="2281677" y="135114"/>
                </a:cubicBezTo>
                <a:cubicBezTo>
                  <a:pt x="2281677" y="214322"/>
                  <a:pt x="2281677" y="293529"/>
                  <a:pt x="2281677" y="372736"/>
                </a:cubicBezTo>
                <a:cubicBezTo>
                  <a:pt x="2281677" y="392538"/>
                  <a:pt x="2277961" y="395013"/>
                  <a:pt x="2258139" y="395013"/>
                </a:cubicBezTo>
                <a:cubicBezTo>
                  <a:pt x="2240795" y="396250"/>
                  <a:pt x="2223451" y="396250"/>
                  <a:pt x="2206109" y="395013"/>
                </a:cubicBezTo>
                <a:cubicBezTo>
                  <a:pt x="2188765" y="395013"/>
                  <a:pt x="2185047" y="391300"/>
                  <a:pt x="2185047" y="375211"/>
                </a:cubicBezTo>
                <a:cubicBezTo>
                  <a:pt x="2185047" y="305905"/>
                  <a:pt x="2185047" y="236599"/>
                  <a:pt x="2185047" y="167292"/>
                </a:cubicBezTo>
                <a:cubicBezTo>
                  <a:pt x="2185047" y="153679"/>
                  <a:pt x="2183809" y="138827"/>
                  <a:pt x="2180093" y="125214"/>
                </a:cubicBezTo>
                <a:cubicBezTo>
                  <a:pt x="2176375" y="105412"/>
                  <a:pt x="2165227" y="94273"/>
                  <a:pt x="2146643" y="91798"/>
                </a:cubicBezTo>
                <a:cubicBezTo>
                  <a:pt x="2129301" y="89323"/>
                  <a:pt x="2109479" y="99224"/>
                  <a:pt x="2103285" y="117788"/>
                </a:cubicBezTo>
                <a:cubicBezTo>
                  <a:pt x="2095851" y="133877"/>
                  <a:pt x="2090897" y="152441"/>
                  <a:pt x="2090897" y="169768"/>
                </a:cubicBezTo>
                <a:cubicBezTo>
                  <a:pt x="2088419" y="236599"/>
                  <a:pt x="2089657" y="302192"/>
                  <a:pt x="2089657" y="369023"/>
                </a:cubicBezTo>
                <a:cubicBezTo>
                  <a:pt x="2089657" y="392538"/>
                  <a:pt x="2087179" y="395013"/>
                  <a:pt x="2063641" y="395013"/>
                </a:cubicBezTo>
                <a:cubicBezTo>
                  <a:pt x="2045059" y="395013"/>
                  <a:pt x="2028955" y="395013"/>
                  <a:pt x="2010371" y="395013"/>
                </a:cubicBezTo>
                <a:cubicBezTo>
                  <a:pt x="1997983" y="395013"/>
                  <a:pt x="1991789" y="388825"/>
                  <a:pt x="1991789" y="377686"/>
                </a:cubicBezTo>
                <a:cubicBezTo>
                  <a:pt x="1993027" y="260113"/>
                  <a:pt x="1993027" y="145015"/>
                  <a:pt x="1991789" y="28680"/>
                </a:cubicBezTo>
                <a:cubicBezTo>
                  <a:pt x="1991789" y="16304"/>
                  <a:pt x="1997983" y="10116"/>
                  <a:pt x="2010371" y="10116"/>
                </a:cubicBezTo>
                <a:cubicBezTo>
                  <a:pt x="2028955" y="10116"/>
                  <a:pt x="2047537" y="10116"/>
                  <a:pt x="2066119" y="10116"/>
                </a:cubicBezTo>
                <a:cubicBezTo>
                  <a:pt x="2078507" y="10116"/>
                  <a:pt x="2084701" y="16304"/>
                  <a:pt x="2084701" y="28680"/>
                </a:cubicBezTo>
                <a:cubicBezTo>
                  <a:pt x="2084701" y="41056"/>
                  <a:pt x="2084701" y="53432"/>
                  <a:pt x="2084701" y="64571"/>
                </a:cubicBezTo>
                <a:cubicBezTo>
                  <a:pt x="2085941" y="64571"/>
                  <a:pt x="2087179" y="65808"/>
                  <a:pt x="2088419" y="65808"/>
                </a:cubicBezTo>
                <a:cubicBezTo>
                  <a:pt x="2089657" y="63333"/>
                  <a:pt x="2092135" y="60858"/>
                  <a:pt x="2093373" y="57145"/>
                </a:cubicBezTo>
                <a:cubicBezTo>
                  <a:pt x="2110097" y="25586"/>
                  <a:pt x="2134487" y="7254"/>
                  <a:pt x="2166019" y="3193"/>
                </a:cubicBezTo>
                <a:close/>
                <a:moveTo>
                  <a:pt x="185743" y="540"/>
                </a:moveTo>
                <a:cubicBezTo>
                  <a:pt x="206467" y="2093"/>
                  <a:pt x="226725" y="7063"/>
                  <a:pt x="246671" y="16381"/>
                </a:cubicBezTo>
                <a:cubicBezTo>
                  <a:pt x="284069" y="31291"/>
                  <a:pt x="305261" y="59867"/>
                  <a:pt x="306509" y="99625"/>
                </a:cubicBezTo>
                <a:cubicBezTo>
                  <a:pt x="309001" y="150566"/>
                  <a:pt x="309001" y="201506"/>
                  <a:pt x="309001" y="252447"/>
                </a:cubicBezTo>
                <a:cubicBezTo>
                  <a:pt x="307755" y="279780"/>
                  <a:pt x="313989" y="304629"/>
                  <a:pt x="331441" y="326994"/>
                </a:cubicBezTo>
                <a:cubicBezTo>
                  <a:pt x="342661" y="339418"/>
                  <a:pt x="341413" y="344388"/>
                  <a:pt x="328947" y="355570"/>
                </a:cubicBezTo>
                <a:cubicBezTo>
                  <a:pt x="315235" y="367994"/>
                  <a:pt x="301521" y="380419"/>
                  <a:pt x="287809" y="391601"/>
                </a:cubicBezTo>
                <a:cubicBezTo>
                  <a:pt x="272849" y="402783"/>
                  <a:pt x="266617" y="402783"/>
                  <a:pt x="254151" y="390358"/>
                </a:cubicBezTo>
                <a:cubicBezTo>
                  <a:pt x="242931" y="379176"/>
                  <a:pt x="232957" y="366752"/>
                  <a:pt x="221739" y="354327"/>
                </a:cubicBezTo>
                <a:cubicBezTo>
                  <a:pt x="216751" y="358055"/>
                  <a:pt x="211765" y="363025"/>
                  <a:pt x="206779" y="367994"/>
                </a:cubicBezTo>
                <a:cubicBezTo>
                  <a:pt x="163147" y="405268"/>
                  <a:pt x="113283" y="412723"/>
                  <a:pt x="60925" y="394086"/>
                </a:cubicBezTo>
                <a:cubicBezTo>
                  <a:pt x="14799" y="376692"/>
                  <a:pt x="-7639" y="325751"/>
                  <a:pt x="2333" y="272326"/>
                </a:cubicBezTo>
                <a:cubicBezTo>
                  <a:pt x="11059" y="215173"/>
                  <a:pt x="47211" y="182869"/>
                  <a:pt x="102063" y="169202"/>
                </a:cubicBezTo>
                <a:cubicBezTo>
                  <a:pt x="129489" y="161748"/>
                  <a:pt x="159407" y="160505"/>
                  <a:pt x="188079" y="156778"/>
                </a:cubicBezTo>
                <a:cubicBezTo>
                  <a:pt x="208025" y="153051"/>
                  <a:pt x="209271" y="153051"/>
                  <a:pt x="209271" y="133171"/>
                </a:cubicBezTo>
                <a:cubicBezTo>
                  <a:pt x="208025" y="98383"/>
                  <a:pt x="198053" y="82231"/>
                  <a:pt x="171873" y="76019"/>
                </a:cubicBezTo>
                <a:cubicBezTo>
                  <a:pt x="141955" y="69807"/>
                  <a:pt x="114529" y="85958"/>
                  <a:pt x="105803" y="115777"/>
                </a:cubicBezTo>
                <a:cubicBezTo>
                  <a:pt x="102063" y="126959"/>
                  <a:pt x="94583" y="130687"/>
                  <a:pt x="82117" y="129444"/>
                </a:cubicBezTo>
                <a:cubicBezTo>
                  <a:pt x="64663" y="126959"/>
                  <a:pt x="45965" y="125717"/>
                  <a:pt x="28511" y="123232"/>
                </a:cubicBezTo>
                <a:cubicBezTo>
                  <a:pt x="12305" y="121989"/>
                  <a:pt x="9813" y="115777"/>
                  <a:pt x="13553" y="100868"/>
                </a:cubicBezTo>
                <a:cubicBezTo>
                  <a:pt x="27265" y="44958"/>
                  <a:pt x="68403" y="16381"/>
                  <a:pt x="122009" y="5199"/>
                </a:cubicBezTo>
                <a:cubicBezTo>
                  <a:pt x="143825" y="851"/>
                  <a:pt x="165017" y="-1013"/>
                  <a:pt x="185743" y="540"/>
                </a:cubicBezTo>
                <a:close/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EEE59D-3183-FF93-D79B-808862F0B351}"/>
              </a:ext>
            </a:extLst>
          </p:cNvPr>
          <p:cNvSpPr txBox="1"/>
          <p:nvPr/>
        </p:nvSpPr>
        <p:spPr>
          <a:xfrm>
            <a:off x="9371863" y="2337878"/>
            <a:ext cx="139886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02367A7-4D74-6D2B-EE5D-63E2B9B6376E}"/>
              </a:ext>
            </a:extLst>
          </p:cNvPr>
          <p:cNvSpPr/>
          <p:nvPr/>
        </p:nvSpPr>
        <p:spPr>
          <a:xfrm>
            <a:off x="6226629" y="607598"/>
            <a:ext cx="5544457" cy="1337316"/>
          </a:xfrm>
          <a:prstGeom prst="roundRect">
            <a:avLst/>
          </a:prstGeom>
          <a:noFill/>
          <a:ln>
            <a:solidFill>
              <a:srgbClr val="FF7D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3E03A4-B565-E0E8-AC23-5C1C82A35EF3}"/>
              </a:ext>
            </a:extLst>
          </p:cNvPr>
          <p:cNvCxnSpPr/>
          <p:nvPr/>
        </p:nvCxnSpPr>
        <p:spPr>
          <a:xfrm>
            <a:off x="7910286" y="841829"/>
            <a:ext cx="3585028" cy="0"/>
          </a:xfrm>
          <a:prstGeom prst="line">
            <a:avLst/>
          </a:prstGeom>
          <a:ln w="25400">
            <a:solidFill>
              <a:srgbClr val="FF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F0A7FA-5C73-BC0F-A918-3FF0909F54AE}"/>
              </a:ext>
            </a:extLst>
          </p:cNvPr>
          <p:cNvCxnSpPr/>
          <p:nvPr/>
        </p:nvCxnSpPr>
        <p:spPr>
          <a:xfrm>
            <a:off x="7808686" y="2379691"/>
            <a:ext cx="1100834" cy="0"/>
          </a:xfrm>
          <a:prstGeom prst="line">
            <a:avLst/>
          </a:prstGeom>
          <a:ln w="25400" cap="rnd">
            <a:solidFill>
              <a:srgbClr val="FF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408214-4CA6-31AB-BDCB-81EEF1449B43}"/>
              </a:ext>
            </a:extLst>
          </p:cNvPr>
          <p:cNvCxnSpPr>
            <a:cxnSpLocks/>
          </p:cNvCxnSpPr>
          <p:nvPr/>
        </p:nvCxnSpPr>
        <p:spPr>
          <a:xfrm>
            <a:off x="7155544" y="3715005"/>
            <a:ext cx="1753976" cy="0"/>
          </a:xfrm>
          <a:prstGeom prst="line">
            <a:avLst/>
          </a:prstGeom>
          <a:ln w="25400" cap="rnd">
            <a:solidFill>
              <a:srgbClr val="FF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5F644B-71D2-862B-6A8A-7AFFF3E453FF}"/>
              </a:ext>
            </a:extLst>
          </p:cNvPr>
          <p:cNvCxnSpPr>
            <a:cxnSpLocks/>
          </p:cNvCxnSpPr>
          <p:nvPr/>
        </p:nvCxnSpPr>
        <p:spPr>
          <a:xfrm>
            <a:off x="8418286" y="5079348"/>
            <a:ext cx="607348" cy="0"/>
          </a:xfrm>
          <a:prstGeom prst="line">
            <a:avLst/>
          </a:prstGeom>
          <a:ln w="25400" cap="rnd">
            <a:solidFill>
              <a:srgbClr val="FF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9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E4626207-9292-D853-D638-5884ED50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89" y="1700133"/>
            <a:ext cx="4187734" cy="2986090"/>
          </a:xfrm>
          <a:prstGeom prst="roundRect">
            <a:avLst>
              <a:gd name="adj" fmla="val 891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248E3-E133-CA26-8FB3-3B09D2ED1D53}"/>
              </a:ext>
            </a:extLst>
          </p:cNvPr>
          <p:cNvSpPr txBox="1"/>
          <p:nvPr/>
        </p:nvSpPr>
        <p:spPr>
          <a:xfrm>
            <a:off x="821035" y="3512454"/>
            <a:ext cx="329604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Jonathan</a:t>
            </a:r>
          </a:p>
          <a:p>
            <a:r>
              <a:rPr lang="en-US" sz="2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Smith, 30</a:t>
            </a:r>
          </a:p>
        </p:txBody>
      </p:sp>
      <p:sp>
        <p:nvSpPr>
          <p:cNvPr id="5" name="Freeform 219">
            <a:extLst>
              <a:ext uri="{FF2B5EF4-FFF2-40B4-BE49-F238E27FC236}">
                <a16:creationId xmlns:a16="http://schemas.microsoft.com/office/drawing/2014/main" id="{81501926-C45B-CAFA-DF54-02B60BE3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187" y="423385"/>
            <a:ext cx="2883948" cy="2883949"/>
          </a:xfrm>
          <a:custGeom>
            <a:avLst/>
            <a:gdLst>
              <a:gd name="T0" fmla="*/ 4234 w 4235"/>
              <a:gd name="T1" fmla="*/ 2117 h 4235"/>
              <a:gd name="T2" fmla="*/ 4234 w 4235"/>
              <a:gd name="T3" fmla="*/ 2117 h 4235"/>
              <a:gd name="T4" fmla="*/ 2117 w 4235"/>
              <a:gd name="T5" fmla="*/ 4234 h 4235"/>
              <a:gd name="T6" fmla="*/ 2117 w 4235"/>
              <a:gd name="T7" fmla="*/ 4234 h 4235"/>
              <a:gd name="T8" fmla="*/ 0 w 4235"/>
              <a:gd name="T9" fmla="*/ 2117 h 4235"/>
              <a:gd name="T10" fmla="*/ 0 w 4235"/>
              <a:gd name="T11" fmla="*/ 2117 h 4235"/>
              <a:gd name="T12" fmla="*/ 2117 w 4235"/>
              <a:gd name="T13" fmla="*/ 0 h 4235"/>
              <a:gd name="T14" fmla="*/ 2117 w 4235"/>
              <a:gd name="T15" fmla="*/ 0 h 4235"/>
              <a:gd name="T16" fmla="*/ 4234 w 4235"/>
              <a:gd name="T17" fmla="*/ 2117 h 4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5" h="4235">
                <a:moveTo>
                  <a:pt x="4234" y="2117"/>
                </a:moveTo>
                <a:lnTo>
                  <a:pt x="4234" y="2117"/>
                </a:lnTo>
                <a:cubicBezTo>
                  <a:pt x="4234" y="3286"/>
                  <a:pt x="3286" y="4234"/>
                  <a:pt x="2117" y="4234"/>
                </a:cubicBezTo>
                <a:lnTo>
                  <a:pt x="2117" y="4234"/>
                </a:lnTo>
                <a:cubicBezTo>
                  <a:pt x="948" y="4234"/>
                  <a:pt x="0" y="3286"/>
                  <a:pt x="0" y="2117"/>
                </a:cubicBezTo>
                <a:lnTo>
                  <a:pt x="0" y="2117"/>
                </a:lnTo>
                <a:cubicBezTo>
                  <a:pt x="0" y="948"/>
                  <a:pt x="948" y="0"/>
                  <a:pt x="2117" y="0"/>
                </a:cubicBezTo>
                <a:lnTo>
                  <a:pt x="2117" y="0"/>
                </a:lnTo>
                <a:cubicBezTo>
                  <a:pt x="3286" y="0"/>
                  <a:pt x="4234" y="948"/>
                  <a:pt x="4234" y="2117"/>
                </a:cubicBezTo>
              </a:path>
            </a:pathLst>
          </a:custGeom>
          <a:solidFill>
            <a:srgbClr val="FEC8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8C8BFA25-D437-8DFF-BB01-C8F8DA64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73" y="291204"/>
            <a:ext cx="2883948" cy="2883949"/>
          </a:xfrm>
          <a:custGeom>
            <a:avLst/>
            <a:gdLst>
              <a:gd name="T0" fmla="*/ 4234 w 4235"/>
              <a:gd name="T1" fmla="*/ 2117 h 4234"/>
              <a:gd name="T2" fmla="*/ 4234 w 4235"/>
              <a:gd name="T3" fmla="*/ 2117 h 4234"/>
              <a:gd name="T4" fmla="*/ 2117 w 4235"/>
              <a:gd name="T5" fmla="*/ 4233 h 4234"/>
              <a:gd name="T6" fmla="*/ 2117 w 4235"/>
              <a:gd name="T7" fmla="*/ 4233 h 4234"/>
              <a:gd name="T8" fmla="*/ 0 w 4235"/>
              <a:gd name="T9" fmla="*/ 2117 h 4234"/>
              <a:gd name="T10" fmla="*/ 0 w 4235"/>
              <a:gd name="T11" fmla="*/ 2117 h 4234"/>
              <a:gd name="T12" fmla="*/ 2117 w 4235"/>
              <a:gd name="T13" fmla="*/ 0 h 4234"/>
              <a:gd name="T14" fmla="*/ 2117 w 4235"/>
              <a:gd name="T15" fmla="*/ 0 h 4234"/>
              <a:gd name="T16" fmla="*/ 4234 w 4235"/>
              <a:gd name="T17" fmla="*/ 2117 h 4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5" h="4234">
                <a:moveTo>
                  <a:pt x="4234" y="2117"/>
                </a:moveTo>
                <a:lnTo>
                  <a:pt x="4234" y="2117"/>
                </a:lnTo>
                <a:cubicBezTo>
                  <a:pt x="4234" y="3286"/>
                  <a:pt x="3286" y="4233"/>
                  <a:pt x="2117" y="4233"/>
                </a:cubicBezTo>
                <a:lnTo>
                  <a:pt x="2117" y="4233"/>
                </a:lnTo>
                <a:cubicBezTo>
                  <a:pt x="947" y="4233"/>
                  <a:pt x="0" y="3286"/>
                  <a:pt x="0" y="2117"/>
                </a:cubicBezTo>
                <a:lnTo>
                  <a:pt x="0" y="2117"/>
                </a:lnTo>
                <a:cubicBezTo>
                  <a:pt x="0" y="948"/>
                  <a:pt x="947" y="0"/>
                  <a:pt x="2117" y="0"/>
                </a:cubicBezTo>
                <a:lnTo>
                  <a:pt x="2117" y="0"/>
                </a:lnTo>
                <a:cubicBezTo>
                  <a:pt x="3286" y="0"/>
                  <a:pt x="4234" y="948"/>
                  <a:pt x="4234" y="2117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BF40"/>
                </a:solidFill>
                <a:latin typeface="Poppins" pitchFamily="2" charset="77"/>
              </a:rPr>
              <a:t>Your Image Here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C30781F9-A5BC-87CB-29A9-02CD300A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89" y="4989638"/>
            <a:ext cx="4187734" cy="1577159"/>
          </a:xfrm>
          <a:prstGeom prst="roundRect">
            <a:avLst>
              <a:gd name="adj" fmla="val 11660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5BD48-B933-0A43-53EA-8AA5A0CE54AD}"/>
              </a:ext>
            </a:extLst>
          </p:cNvPr>
          <p:cNvSpPr txBox="1"/>
          <p:nvPr/>
        </p:nvSpPr>
        <p:spPr>
          <a:xfrm>
            <a:off x="821035" y="5657422"/>
            <a:ext cx="3296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546D3-1D54-86EF-550F-165805E9DD1D}"/>
              </a:ext>
            </a:extLst>
          </p:cNvPr>
          <p:cNvSpPr txBox="1"/>
          <p:nvPr/>
        </p:nvSpPr>
        <p:spPr>
          <a:xfrm>
            <a:off x="821035" y="5357431"/>
            <a:ext cx="329604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PERSONALITY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7CCB72C-6432-1E95-0790-6CDF46E6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313" y="429393"/>
            <a:ext cx="4575265" cy="2574525"/>
          </a:xfrm>
          <a:prstGeom prst="roundRect">
            <a:avLst>
              <a:gd name="adj" fmla="val 10328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D6750-18B3-E265-C538-AE44CFD5E187}"/>
              </a:ext>
            </a:extLst>
          </p:cNvPr>
          <p:cNvSpPr txBox="1"/>
          <p:nvPr/>
        </p:nvSpPr>
        <p:spPr>
          <a:xfrm>
            <a:off x="5432583" y="1015400"/>
            <a:ext cx="349274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“Do anything, but let it produce joy.”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EBC6B41-B32B-06E1-0E16-53181046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312" y="3334371"/>
            <a:ext cx="4187734" cy="3226419"/>
          </a:xfrm>
          <a:prstGeom prst="roundRect">
            <a:avLst>
              <a:gd name="adj" fmla="val 8672"/>
            </a:avLst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3" name="Freeform 271">
            <a:extLst>
              <a:ext uri="{FF2B5EF4-FFF2-40B4-BE49-F238E27FC236}">
                <a16:creationId xmlns:a16="http://schemas.microsoft.com/office/drawing/2014/main" id="{62D4C347-AF15-7F17-CF1F-3E22C182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065" y="5004657"/>
            <a:ext cx="3088229" cy="16823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4" name="Freeform 272">
            <a:extLst>
              <a:ext uri="{FF2B5EF4-FFF2-40B4-BE49-F238E27FC236}">
                <a16:creationId xmlns:a16="http://schemas.microsoft.com/office/drawing/2014/main" id="{3E3D149D-2C8A-7FA9-7CFF-08E87855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065" y="5004657"/>
            <a:ext cx="2138928" cy="168231"/>
          </a:xfrm>
          <a:prstGeom prst="roundRect">
            <a:avLst>
              <a:gd name="adj" fmla="val 50000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5" name="Freeform 273">
            <a:extLst>
              <a:ext uri="{FF2B5EF4-FFF2-40B4-BE49-F238E27FC236}">
                <a16:creationId xmlns:a16="http://schemas.microsoft.com/office/drawing/2014/main" id="{96A8E69E-2BE2-9FD7-4D43-022000B0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065" y="5521365"/>
            <a:ext cx="3088229" cy="16823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6" name="Freeform 274">
            <a:extLst>
              <a:ext uri="{FF2B5EF4-FFF2-40B4-BE49-F238E27FC236}">
                <a16:creationId xmlns:a16="http://schemas.microsoft.com/office/drawing/2014/main" id="{D264E94B-DCC0-DCAF-02DF-51FB5409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065" y="5521365"/>
            <a:ext cx="1574155" cy="168231"/>
          </a:xfrm>
          <a:prstGeom prst="roundRect">
            <a:avLst>
              <a:gd name="adj" fmla="val 50000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7" name="Freeform 275">
            <a:extLst>
              <a:ext uri="{FF2B5EF4-FFF2-40B4-BE49-F238E27FC236}">
                <a16:creationId xmlns:a16="http://schemas.microsoft.com/office/drawing/2014/main" id="{19FA034E-4BF6-F28C-5CD4-66ED2BB8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065" y="6038072"/>
            <a:ext cx="3088229" cy="16823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8" name="Freeform 276">
            <a:extLst>
              <a:ext uri="{FF2B5EF4-FFF2-40B4-BE49-F238E27FC236}">
                <a16:creationId xmlns:a16="http://schemas.microsoft.com/office/drawing/2014/main" id="{DC98F7B5-6543-8996-9C22-1E27DC93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065" y="6038072"/>
            <a:ext cx="2868927" cy="168231"/>
          </a:xfrm>
          <a:prstGeom prst="roundRect">
            <a:avLst>
              <a:gd name="adj" fmla="val 50000"/>
            </a:avLst>
          </a:pr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3B083-709F-BED8-76CB-ED548794B725}"/>
              </a:ext>
            </a:extLst>
          </p:cNvPr>
          <p:cNvSpPr txBox="1"/>
          <p:nvPr/>
        </p:nvSpPr>
        <p:spPr>
          <a:xfrm>
            <a:off x="5365601" y="4000874"/>
            <a:ext cx="3172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CAA91-2A6A-5CFB-84C0-52E8E8215921}"/>
              </a:ext>
            </a:extLst>
          </p:cNvPr>
          <p:cNvSpPr txBox="1"/>
          <p:nvPr/>
        </p:nvSpPr>
        <p:spPr>
          <a:xfrm>
            <a:off x="5365601" y="3694632"/>
            <a:ext cx="31721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46E14-286A-E8CF-593B-B373DEBEF3D3}"/>
              </a:ext>
            </a:extLst>
          </p:cNvPr>
          <p:cNvSpPr txBox="1"/>
          <p:nvPr/>
        </p:nvSpPr>
        <p:spPr>
          <a:xfrm>
            <a:off x="5363974" y="4710827"/>
            <a:ext cx="317215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E7027-5E93-CF50-9DAC-C1207C331299}"/>
              </a:ext>
            </a:extLst>
          </p:cNvPr>
          <p:cNvSpPr txBox="1"/>
          <p:nvPr/>
        </p:nvSpPr>
        <p:spPr>
          <a:xfrm>
            <a:off x="5363974" y="5208826"/>
            <a:ext cx="317215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Equipment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F55CA-B440-867A-775F-0C57631E10A5}"/>
              </a:ext>
            </a:extLst>
          </p:cNvPr>
          <p:cNvSpPr txBox="1"/>
          <p:nvPr/>
        </p:nvSpPr>
        <p:spPr>
          <a:xfrm>
            <a:off x="5363974" y="5717884"/>
            <a:ext cx="317215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Comfort</a:t>
            </a: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6072AE3E-7F5F-F3FD-2DF2-4372CF99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942" y="429393"/>
            <a:ext cx="2093868" cy="2574525"/>
          </a:xfrm>
          <a:prstGeom prst="roundRect">
            <a:avLst>
              <a:gd name="adj" fmla="val 14907"/>
            </a:avLst>
          </a:pr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A061639-DC91-AD80-5035-51B0ABF5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499" y="1108323"/>
            <a:ext cx="390689" cy="477881"/>
          </a:xfrm>
          <a:custGeom>
            <a:avLst/>
            <a:gdLst>
              <a:gd name="connsiteX0" fmla="*/ 293499 w 374587"/>
              <a:gd name="connsiteY0" fmla="*/ 112089 h 458185"/>
              <a:gd name="connsiteX1" fmla="*/ 344506 w 374587"/>
              <a:gd name="connsiteY1" fmla="*/ 136303 h 458185"/>
              <a:gd name="connsiteX2" fmla="*/ 362816 w 374587"/>
              <a:gd name="connsiteY2" fmla="*/ 155218 h 458185"/>
              <a:gd name="connsiteX3" fmla="*/ 362811 w 374587"/>
              <a:gd name="connsiteY3" fmla="*/ 155223 h 458185"/>
              <a:gd name="connsiteX4" fmla="*/ 362816 w 374587"/>
              <a:gd name="connsiteY4" fmla="*/ 155228 h 458185"/>
              <a:gd name="connsiteX5" fmla="*/ 315089 w 374587"/>
              <a:gd name="connsiteY5" fmla="*/ 220990 h 458185"/>
              <a:gd name="connsiteX6" fmla="*/ 313117 w 374587"/>
              <a:gd name="connsiteY6" fmla="*/ 249795 h 458185"/>
              <a:gd name="connsiteX7" fmla="*/ 318768 w 374587"/>
              <a:gd name="connsiteY7" fmla="*/ 277931 h 458185"/>
              <a:gd name="connsiteX8" fmla="*/ 374587 w 374587"/>
              <a:gd name="connsiteY8" fmla="*/ 336541 h 458185"/>
              <a:gd name="connsiteX9" fmla="*/ 374586 w 374587"/>
              <a:gd name="connsiteY9" fmla="*/ 336544 h 458185"/>
              <a:gd name="connsiteX10" fmla="*/ 374587 w 374587"/>
              <a:gd name="connsiteY10" fmla="*/ 336545 h 458185"/>
              <a:gd name="connsiteX11" fmla="*/ 362816 w 374587"/>
              <a:gd name="connsiteY11" fmla="*/ 365243 h 458185"/>
              <a:gd name="connsiteX12" fmla="*/ 315079 w 374587"/>
              <a:gd name="connsiteY12" fmla="*/ 436335 h 458185"/>
              <a:gd name="connsiteX13" fmla="*/ 242492 w 374587"/>
              <a:gd name="connsiteY13" fmla="*/ 451336 h 458185"/>
              <a:gd name="connsiteX14" fmla="*/ 213065 w 374587"/>
              <a:gd name="connsiteY14" fmla="*/ 441553 h 458185"/>
              <a:gd name="connsiteX15" fmla="*/ 162058 w 374587"/>
              <a:gd name="connsiteY15" fmla="*/ 446118 h 458185"/>
              <a:gd name="connsiteX16" fmla="*/ 135900 w 374587"/>
              <a:gd name="connsiteY16" fmla="*/ 455902 h 458185"/>
              <a:gd name="connsiteX17" fmla="*/ 87509 w 374587"/>
              <a:gd name="connsiteY17" fmla="*/ 446118 h 458185"/>
              <a:gd name="connsiteX18" fmla="*/ 47619 w 374587"/>
              <a:gd name="connsiteY18" fmla="*/ 399159 h 458185"/>
              <a:gd name="connsiteX19" fmla="*/ 3805 w 374587"/>
              <a:gd name="connsiteY19" fmla="*/ 288281 h 458185"/>
              <a:gd name="connsiteX20" fmla="*/ 45 w 374587"/>
              <a:gd name="connsiteY20" fmla="*/ 243360 h 458185"/>
              <a:gd name="connsiteX21" fmla="*/ 46 w 374587"/>
              <a:gd name="connsiteY21" fmla="*/ 243357 h 458185"/>
              <a:gd name="connsiteX22" fmla="*/ 45 w 374587"/>
              <a:gd name="connsiteY22" fmla="*/ 243352 h 458185"/>
              <a:gd name="connsiteX23" fmla="*/ 7075 w 374587"/>
              <a:gd name="connsiteY23" fmla="*/ 198918 h 458185"/>
              <a:gd name="connsiteX24" fmla="*/ 99934 w 374587"/>
              <a:gd name="connsiteY24" fmla="*/ 112823 h 458185"/>
              <a:gd name="connsiteX25" fmla="*/ 148979 w 374587"/>
              <a:gd name="connsiteY25" fmla="*/ 118041 h 458185"/>
              <a:gd name="connsiteX26" fmla="*/ 180368 w 374587"/>
              <a:gd name="connsiteY26" fmla="*/ 129781 h 458185"/>
              <a:gd name="connsiteX27" fmla="*/ 199986 w 374587"/>
              <a:gd name="connsiteY27" fmla="*/ 129781 h 458185"/>
              <a:gd name="connsiteX28" fmla="*/ 236607 w 374587"/>
              <a:gd name="connsiteY28" fmla="*/ 116736 h 458185"/>
              <a:gd name="connsiteX29" fmla="*/ 293499 w 374587"/>
              <a:gd name="connsiteY29" fmla="*/ 112089 h 458185"/>
              <a:gd name="connsiteX30" fmla="*/ 278458 w 374587"/>
              <a:gd name="connsiteY30" fmla="*/ 0 h 458185"/>
              <a:gd name="connsiteX31" fmla="*/ 186907 w 374587"/>
              <a:gd name="connsiteY31" fmla="*/ 105008 h 458185"/>
              <a:gd name="connsiteX32" fmla="*/ 186962 w 374587"/>
              <a:gd name="connsiteY32" fmla="*/ 104536 h 458185"/>
              <a:gd name="connsiteX33" fmla="*/ 185212 w 374587"/>
              <a:gd name="connsiteY33" fmla="*/ 104892 h 458185"/>
              <a:gd name="connsiteX34" fmla="*/ 275941 w 374587"/>
              <a:gd name="connsiteY34" fmla="*/ 1 h 458185"/>
              <a:gd name="connsiteX35" fmla="*/ 275855 w 374587"/>
              <a:gd name="connsiteY35" fmla="*/ 739 h 45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4587" h="458185">
                <a:moveTo>
                  <a:pt x="293499" y="112089"/>
                </a:moveTo>
                <a:cubicBezTo>
                  <a:pt x="311482" y="115432"/>
                  <a:pt x="328484" y="123585"/>
                  <a:pt x="344506" y="136303"/>
                </a:cubicBezTo>
                <a:cubicBezTo>
                  <a:pt x="351045" y="142173"/>
                  <a:pt x="356931" y="148696"/>
                  <a:pt x="362816" y="155218"/>
                </a:cubicBezTo>
                <a:lnTo>
                  <a:pt x="362811" y="155223"/>
                </a:lnTo>
                <a:lnTo>
                  <a:pt x="362816" y="155228"/>
                </a:lnTo>
                <a:cubicBezTo>
                  <a:pt x="337804" y="172838"/>
                  <a:pt x="320883" y="194117"/>
                  <a:pt x="315089" y="220990"/>
                </a:cubicBezTo>
                <a:lnTo>
                  <a:pt x="313117" y="249795"/>
                </a:lnTo>
                <a:lnTo>
                  <a:pt x="318768" y="277931"/>
                </a:lnTo>
                <a:cubicBezTo>
                  <a:pt x="327994" y="303889"/>
                  <a:pt x="347613" y="323333"/>
                  <a:pt x="374587" y="336541"/>
                </a:cubicBezTo>
                <a:lnTo>
                  <a:pt x="374586" y="336544"/>
                </a:lnTo>
                <a:lnTo>
                  <a:pt x="374587" y="336545"/>
                </a:lnTo>
                <a:cubicBezTo>
                  <a:pt x="370663" y="346329"/>
                  <a:pt x="367394" y="356112"/>
                  <a:pt x="362816" y="365243"/>
                </a:cubicBezTo>
                <a:cubicBezTo>
                  <a:pt x="350391" y="391984"/>
                  <a:pt x="334697" y="415464"/>
                  <a:pt x="315079" y="436335"/>
                </a:cubicBezTo>
                <a:cubicBezTo>
                  <a:pt x="294153" y="458510"/>
                  <a:pt x="269957" y="463076"/>
                  <a:pt x="242492" y="451336"/>
                </a:cubicBezTo>
                <a:cubicBezTo>
                  <a:pt x="232683" y="447423"/>
                  <a:pt x="222874" y="443509"/>
                  <a:pt x="213065" y="441553"/>
                </a:cubicBezTo>
                <a:cubicBezTo>
                  <a:pt x="195409" y="437639"/>
                  <a:pt x="179060" y="439596"/>
                  <a:pt x="162058" y="446118"/>
                </a:cubicBezTo>
                <a:cubicBezTo>
                  <a:pt x="153557" y="449379"/>
                  <a:pt x="144402" y="453293"/>
                  <a:pt x="135900" y="455902"/>
                </a:cubicBezTo>
                <a:cubicBezTo>
                  <a:pt x="117590" y="461119"/>
                  <a:pt x="101896" y="457206"/>
                  <a:pt x="87509" y="446118"/>
                </a:cubicBezTo>
                <a:cubicBezTo>
                  <a:pt x="71161" y="432422"/>
                  <a:pt x="59390" y="416116"/>
                  <a:pt x="47619" y="399159"/>
                </a:cubicBezTo>
                <a:cubicBezTo>
                  <a:pt x="24731" y="365243"/>
                  <a:pt x="10345" y="328067"/>
                  <a:pt x="3805" y="288281"/>
                </a:cubicBezTo>
                <a:cubicBezTo>
                  <a:pt x="1190" y="273280"/>
                  <a:pt x="-282" y="258279"/>
                  <a:pt x="45" y="243360"/>
                </a:cubicBezTo>
                <a:lnTo>
                  <a:pt x="46" y="243357"/>
                </a:lnTo>
                <a:lnTo>
                  <a:pt x="45" y="243352"/>
                </a:lnTo>
                <a:cubicBezTo>
                  <a:pt x="372" y="228432"/>
                  <a:pt x="2498" y="213594"/>
                  <a:pt x="7075" y="198918"/>
                </a:cubicBezTo>
                <a:cubicBezTo>
                  <a:pt x="21462" y="151957"/>
                  <a:pt x="50889" y="121954"/>
                  <a:pt x="99934" y="112823"/>
                </a:cubicBezTo>
                <a:cubicBezTo>
                  <a:pt x="116936" y="109561"/>
                  <a:pt x="132631" y="112823"/>
                  <a:pt x="148979" y="118041"/>
                </a:cubicBezTo>
                <a:cubicBezTo>
                  <a:pt x="159442" y="121954"/>
                  <a:pt x="169905" y="126520"/>
                  <a:pt x="180368" y="129781"/>
                </a:cubicBezTo>
                <a:cubicBezTo>
                  <a:pt x="186907" y="131738"/>
                  <a:pt x="193447" y="131738"/>
                  <a:pt x="199986" y="129781"/>
                </a:cubicBezTo>
                <a:cubicBezTo>
                  <a:pt x="212411" y="125215"/>
                  <a:pt x="224182" y="120650"/>
                  <a:pt x="236607" y="116736"/>
                </a:cubicBezTo>
                <a:cubicBezTo>
                  <a:pt x="256552" y="110214"/>
                  <a:pt x="275516" y="108746"/>
                  <a:pt x="293499" y="112089"/>
                </a:cubicBezTo>
                <a:close/>
                <a:moveTo>
                  <a:pt x="278458" y="0"/>
                </a:moveTo>
                <a:cubicBezTo>
                  <a:pt x="284998" y="53482"/>
                  <a:pt x="235953" y="108921"/>
                  <a:pt x="186907" y="105008"/>
                </a:cubicBezTo>
                <a:lnTo>
                  <a:pt x="186962" y="104536"/>
                </a:lnTo>
                <a:lnTo>
                  <a:pt x="185212" y="104892"/>
                </a:lnTo>
                <a:cubicBezTo>
                  <a:pt x="179379" y="56681"/>
                  <a:pt x="222800" y="2607"/>
                  <a:pt x="275941" y="1"/>
                </a:cubicBezTo>
                <a:lnTo>
                  <a:pt x="275855" y="739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2B55A1C-8A14-28B8-1291-017D6BAC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41" y="2473287"/>
            <a:ext cx="1243020" cy="202437"/>
          </a:xfrm>
          <a:custGeom>
            <a:avLst/>
            <a:gdLst>
              <a:gd name="connsiteX0" fmla="*/ 431945 w 1191791"/>
              <a:gd name="connsiteY0" fmla="*/ 113126 h 194094"/>
              <a:gd name="connsiteX1" fmla="*/ 431945 w 1191791"/>
              <a:gd name="connsiteY1" fmla="*/ 143777 h 194094"/>
              <a:gd name="connsiteX2" fmla="*/ 473987 w 1191791"/>
              <a:gd name="connsiteY2" fmla="*/ 143777 h 194094"/>
              <a:gd name="connsiteX3" fmla="*/ 486469 w 1191791"/>
              <a:gd name="connsiteY3" fmla="*/ 129430 h 194094"/>
              <a:gd name="connsiteX4" fmla="*/ 473987 w 1191791"/>
              <a:gd name="connsiteY4" fmla="*/ 113778 h 194094"/>
              <a:gd name="connsiteX5" fmla="*/ 431945 w 1191791"/>
              <a:gd name="connsiteY5" fmla="*/ 113126 h 194094"/>
              <a:gd name="connsiteX6" fmla="*/ 431945 w 1191791"/>
              <a:gd name="connsiteY6" fmla="*/ 54433 h 194094"/>
              <a:gd name="connsiteX7" fmla="*/ 431945 w 1191791"/>
              <a:gd name="connsiteY7" fmla="*/ 78563 h 194094"/>
              <a:gd name="connsiteX8" fmla="*/ 460192 w 1191791"/>
              <a:gd name="connsiteY8" fmla="*/ 78563 h 194094"/>
              <a:gd name="connsiteX9" fmla="*/ 472017 w 1191791"/>
              <a:gd name="connsiteY9" fmla="*/ 66824 h 194094"/>
              <a:gd name="connsiteX10" fmla="*/ 462163 w 1191791"/>
              <a:gd name="connsiteY10" fmla="*/ 54433 h 194094"/>
              <a:gd name="connsiteX11" fmla="*/ 431945 w 1191791"/>
              <a:gd name="connsiteY11" fmla="*/ 54433 h 194094"/>
              <a:gd name="connsiteX12" fmla="*/ 852609 w 1191791"/>
              <a:gd name="connsiteY12" fmla="*/ 47788 h 194094"/>
              <a:gd name="connsiteX13" fmla="*/ 828593 w 1191791"/>
              <a:gd name="connsiteY13" fmla="*/ 62801 h 194094"/>
              <a:gd name="connsiteX14" fmla="*/ 827944 w 1191791"/>
              <a:gd name="connsiteY14" fmla="*/ 92826 h 194094"/>
              <a:gd name="connsiteX15" fmla="*/ 872082 w 1191791"/>
              <a:gd name="connsiteY15" fmla="*/ 92826 h 194094"/>
              <a:gd name="connsiteX16" fmla="*/ 872082 w 1191791"/>
              <a:gd name="connsiteY16" fmla="*/ 83035 h 194094"/>
              <a:gd name="connsiteX17" fmla="*/ 872082 w 1191791"/>
              <a:gd name="connsiteY17" fmla="*/ 66065 h 194094"/>
              <a:gd name="connsiteX18" fmla="*/ 852609 w 1191791"/>
              <a:gd name="connsiteY18" fmla="*/ 47788 h 194094"/>
              <a:gd name="connsiteX19" fmla="*/ 390559 w 1191791"/>
              <a:gd name="connsiteY19" fmla="*/ 14000 h 194094"/>
              <a:gd name="connsiteX20" fmla="*/ 479899 w 1191791"/>
              <a:gd name="connsiteY20" fmla="*/ 14000 h 194094"/>
              <a:gd name="connsiteX21" fmla="*/ 518657 w 1191791"/>
              <a:gd name="connsiteY21" fmla="*/ 71389 h 194094"/>
              <a:gd name="connsiteX22" fmla="*/ 502891 w 1191791"/>
              <a:gd name="connsiteY22" fmla="*/ 92910 h 194094"/>
              <a:gd name="connsiteX23" fmla="*/ 533766 w 1191791"/>
              <a:gd name="connsiteY23" fmla="*/ 135299 h 194094"/>
              <a:gd name="connsiteX24" fmla="*/ 494352 w 1191791"/>
              <a:gd name="connsiteY24" fmla="*/ 184210 h 194094"/>
              <a:gd name="connsiteX25" fmla="*/ 385961 w 1191791"/>
              <a:gd name="connsiteY25" fmla="*/ 184210 h 194094"/>
              <a:gd name="connsiteX26" fmla="*/ 385961 w 1191791"/>
              <a:gd name="connsiteY26" fmla="*/ 174428 h 194094"/>
              <a:gd name="connsiteX27" fmla="*/ 385961 w 1191791"/>
              <a:gd name="connsiteY27" fmla="*/ 14653 h 194094"/>
              <a:gd name="connsiteX28" fmla="*/ 390559 w 1191791"/>
              <a:gd name="connsiteY28" fmla="*/ 14000 h 194094"/>
              <a:gd name="connsiteX29" fmla="*/ 628823 w 1191791"/>
              <a:gd name="connsiteY29" fmla="*/ 13348 h 194094"/>
              <a:gd name="connsiteX30" fmla="*/ 674646 w 1191791"/>
              <a:gd name="connsiteY30" fmla="*/ 13348 h 194094"/>
              <a:gd name="connsiteX31" fmla="*/ 674646 w 1191791"/>
              <a:gd name="connsiteY31" fmla="*/ 22467 h 194094"/>
              <a:gd name="connsiteX32" fmla="*/ 674646 w 1191791"/>
              <a:gd name="connsiteY32" fmla="*/ 120825 h 194094"/>
              <a:gd name="connsiteX33" fmla="*/ 694285 w 1191791"/>
              <a:gd name="connsiteY33" fmla="*/ 144275 h 194094"/>
              <a:gd name="connsiteX34" fmla="*/ 713268 w 1191791"/>
              <a:gd name="connsiteY34" fmla="*/ 120174 h 194094"/>
              <a:gd name="connsiteX35" fmla="*/ 713268 w 1191791"/>
              <a:gd name="connsiteY35" fmla="*/ 23770 h 194094"/>
              <a:gd name="connsiteX36" fmla="*/ 713268 w 1191791"/>
              <a:gd name="connsiteY36" fmla="*/ 13348 h 194094"/>
              <a:gd name="connsiteX37" fmla="*/ 759092 w 1191791"/>
              <a:gd name="connsiteY37" fmla="*/ 13348 h 194094"/>
              <a:gd name="connsiteX38" fmla="*/ 759746 w 1191791"/>
              <a:gd name="connsiteY38" fmla="*/ 20513 h 194094"/>
              <a:gd name="connsiteX39" fmla="*/ 759746 w 1191791"/>
              <a:gd name="connsiteY39" fmla="*/ 128642 h 194094"/>
              <a:gd name="connsiteX40" fmla="*/ 688393 w 1191791"/>
              <a:gd name="connsiteY40" fmla="*/ 192476 h 194094"/>
              <a:gd name="connsiteX41" fmla="*/ 652389 w 1191791"/>
              <a:gd name="connsiteY41" fmla="*/ 169678 h 194094"/>
              <a:gd name="connsiteX42" fmla="*/ 651080 w 1191791"/>
              <a:gd name="connsiteY42" fmla="*/ 170330 h 194094"/>
              <a:gd name="connsiteX43" fmla="*/ 595437 w 1191791"/>
              <a:gd name="connsiteY43" fmla="*/ 191173 h 194094"/>
              <a:gd name="connsiteX44" fmla="*/ 546341 w 1191791"/>
              <a:gd name="connsiteY44" fmla="*/ 143623 h 194094"/>
              <a:gd name="connsiteX45" fmla="*/ 544377 w 1191791"/>
              <a:gd name="connsiteY45" fmla="*/ 132550 h 194094"/>
              <a:gd name="connsiteX46" fmla="*/ 544377 w 1191791"/>
              <a:gd name="connsiteY46" fmla="*/ 17908 h 194094"/>
              <a:gd name="connsiteX47" fmla="*/ 545032 w 1191791"/>
              <a:gd name="connsiteY47" fmla="*/ 14000 h 194094"/>
              <a:gd name="connsiteX48" fmla="*/ 590200 w 1191791"/>
              <a:gd name="connsiteY48" fmla="*/ 14000 h 194094"/>
              <a:gd name="connsiteX49" fmla="*/ 590200 w 1191791"/>
              <a:gd name="connsiteY49" fmla="*/ 23119 h 194094"/>
              <a:gd name="connsiteX50" fmla="*/ 590200 w 1191791"/>
              <a:gd name="connsiteY50" fmla="*/ 124082 h 194094"/>
              <a:gd name="connsiteX51" fmla="*/ 609839 w 1191791"/>
              <a:gd name="connsiteY51" fmla="*/ 144275 h 194094"/>
              <a:gd name="connsiteX52" fmla="*/ 628823 w 1191791"/>
              <a:gd name="connsiteY52" fmla="*/ 124082 h 194094"/>
              <a:gd name="connsiteX53" fmla="*/ 628823 w 1191791"/>
              <a:gd name="connsiteY53" fmla="*/ 118220 h 194094"/>
              <a:gd name="connsiteX54" fmla="*/ 628823 w 1191791"/>
              <a:gd name="connsiteY54" fmla="*/ 22467 h 194094"/>
              <a:gd name="connsiteX55" fmla="*/ 316655 w 1191791"/>
              <a:gd name="connsiteY55" fmla="*/ 13348 h 194094"/>
              <a:gd name="connsiteX56" fmla="*/ 362522 w 1191791"/>
              <a:gd name="connsiteY56" fmla="*/ 13348 h 194094"/>
              <a:gd name="connsiteX57" fmla="*/ 362522 w 1191791"/>
              <a:gd name="connsiteY57" fmla="*/ 23154 h 194094"/>
              <a:gd name="connsiteX58" fmla="*/ 363177 w 1191791"/>
              <a:gd name="connsiteY58" fmla="*/ 127089 h 194094"/>
              <a:gd name="connsiteX59" fmla="*/ 287825 w 1191791"/>
              <a:gd name="connsiteY59" fmla="*/ 193765 h 194094"/>
              <a:gd name="connsiteX60" fmla="*/ 229509 w 1191791"/>
              <a:gd name="connsiteY60" fmla="*/ 148661 h 194094"/>
              <a:gd name="connsiteX61" fmla="*/ 227543 w 1191791"/>
              <a:gd name="connsiteY61" fmla="*/ 134934 h 194094"/>
              <a:gd name="connsiteX62" fmla="*/ 227543 w 1191791"/>
              <a:gd name="connsiteY62" fmla="*/ 18578 h 194094"/>
              <a:gd name="connsiteX63" fmla="*/ 228198 w 1191791"/>
              <a:gd name="connsiteY63" fmla="*/ 14002 h 194094"/>
              <a:gd name="connsiteX64" fmla="*/ 274065 w 1191791"/>
              <a:gd name="connsiteY64" fmla="*/ 14002 h 194094"/>
              <a:gd name="connsiteX65" fmla="*/ 274065 w 1191791"/>
              <a:gd name="connsiteY65" fmla="*/ 23154 h 194094"/>
              <a:gd name="connsiteX66" fmla="*/ 274065 w 1191791"/>
              <a:gd name="connsiteY66" fmla="*/ 129050 h 194094"/>
              <a:gd name="connsiteX67" fmla="*/ 289135 w 1191791"/>
              <a:gd name="connsiteY67" fmla="*/ 149315 h 194094"/>
              <a:gd name="connsiteX68" fmla="*/ 312069 w 1191791"/>
              <a:gd name="connsiteY68" fmla="*/ 141470 h 194094"/>
              <a:gd name="connsiteX69" fmla="*/ 316655 w 1191791"/>
              <a:gd name="connsiteY69" fmla="*/ 125782 h 194094"/>
              <a:gd name="connsiteX70" fmla="*/ 316655 w 1191791"/>
              <a:gd name="connsiteY70" fmla="*/ 23807 h 194094"/>
              <a:gd name="connsiteX71" fmla="*/ 156811 w 1191791"/>
              <a:gd name="connsiteY71" fmla="*/ 12145 h 194094"/>
              <a:gd name="connsiteX72" fmla="*/ 195201 w 1191791"/>
              <a:gd name="connsiteY72" fmla="*/ 23213 h 194094"/>
              <a:gd name="connsiteX73" fmla="*/ 182187 w 1191791"/>
              <a:gd name="connsiteY73" fmla="*/ 57717 h 194094"/>
              <a:gd name="connsiteX74" fmla="*/ 156811 w 1191791"/>
              <a:gd name="connsiteY74" fmla="*/ 52509 h 194094"/>
              <a:gd name="connsiteX75" fmla="*/ 133387 w 1191791"/>
              <a:gd name="connsiteY75" fmla="*/ 55764 h 194094"/>
              <a:gd name="connsiteX76" fmla="*/ 125579 w 1191791"/>
              <a:gd name="connsiteY76" fmla="*/ 68134 h 194094"/>
              <a:gd name="connsiteX77" fmla="*/ 136640 w 1191791"/>
              <a:gd name="connsiteY77" fmla="*/ 77248 h 194094"/>
              <a:gd name="connsiteX78" fmla="*/ 183489 w 1191791"/>
              <a:gd name="connsiteY78" fmla="*/ 90269 h 194094"/>
              <a:gd name="connsiteX79" fmla="*/ 214070 w 1191791"/>
              <a:gd name="connsiteY79" fmla="*/ 129981 h 194094"/>
              <a:gd name="connsiteX80" fmla="*/ 190646 w 1191791"/>
              <a:gd name="connsiteY80" fmla="*/ 176855 h 194094"/>
              <a:gd name="connsiteX81" fmla="*/ 98902 w 1191791"/>
              <a:gd name="connsiteY81" fmla="*/ 189876 h 194094"/>
              <a:gd name="connsiteX82" fmla="*/ 35136 w 1191791"/>
              <a:gd name="connsiteY82" fmla="*/ 172298 h 194094"/>
              <a:gd name="connsiteX83" fmla="*/ 28629 w 1191791"/>
              <a:gd name="connsiteY83" fmla="*/ 187272 h 194094"/>
              <a:gd name="connsiteX84" fmla="*/ 0 w 1191791"/>
              <a:gd name="connsiteY84" fmla="*/ 128028 h 194094"/>
              <a:gd name="connsiteX85" fmla="*/ 59211 w 1191791"/>
              <a:gd name="connsiteY85" fmla="*/ 110451 h 194094"/>
              <a:gd name="connsiteX86" fmla="*/ 55307 w 1191791"/>
              <a:gd name="connsiteY86" fmla="*/ 123471 h 194094"/>
              <a:gd name="connsiteX87" fmla="*/ 57259 w 1191791"/>
              <a:gd name="connsiteY87" fmla="*/ 129981 h 194094"/>
              <a:gd name="connsiteX88" fmla="*/ 143798 w 1191791"/>
              <a:gd name="connsiteY88" fmla="*/ 147559 h 194094"/>
              <a:gd name="connsiteX89" fmla="*/ 152907 w 1191791"/>
              <a:gd name="connsiteY89" fmla="*/ 144955 h 194094"/>
              <a:gd name="connsiteX90" fmla="*/ 160715 w 1191791"/>
              <a:gd name="connsiteY90" fmla="*/ 133237 h 194094"/>
              <a:gd name="connsiteX91" fmla="*/ 152256 w 1191791"/>
              <a:gd name="connsiteY91" fmla="*/ 122169 h 194094"/>
              <a:gd name="connsiteX92" fmla="*/ 123627 w 1191791"/>
              <a:gd name="connsiteY92" fmla="*/ 113706 h 194094"/>
              <a:gd name="connsiteX93" fmla="*/ 89142 w 1191791"/>
              <a:gd name="connsiteY93" fmla="*/ 99383 h 194094"/>
              <a:gd name="connsiteX94" fmla="*/ 80032 w 1191791"/>
              <a:gd name="connsiteY94" fmla="*/ 39489 h 194094"/>
              <a:gd name="connsiteX95" fmla="*/ 156811 w 1191791"/>
              <a:gd name="connsiteY95" fmla="*/ 12145 h 194094"/>
              <a:gd name="connsiteX96" fmla="*/ 840926 w 1191791"/>
              <a:gd name="connsiteY96" fmla="*/ 6013 h 194094"/>
              <a:gd name="connsiteX97" fmla="*/ 887660 w 1191791"/>
              <a:gd name="connsiteY97" fmla="*/ 13846 h 194094"/>
              <a:gd name="connsiteX98" fmla="*/ 916869 w 1191791"/>
              <a:gd name="connsiteY98" fmla="*/ 57579 h 194094"/>
              <a:gd name="connsiteX99" fmla="*/ 917518 w 1191791"/>
              <a:gd name="connsiteY99" fmla="*/ 185513 h 194094"/>
              <a:gd name="connsiteX100" fmla="*/ 872082 w 1191791"/>
              <a:gd name="connsiteY100" fmla="*/ 185513 h 194094"/>
              <a:gd name="connsiteX101" fmla="*/ 872082 w 1191791"/>
              <a:gd name="connsiteY101" fmla="*/ 134601 h 194094"/>
              <a:gd name="connsiteX102" fmla="*/ 827295 w 1191791"/>
              <a:gd name="connsiteY102" fmla="*/ 134601 h 194094"/>
              <a:gd name="connsiteX103" fmla="*/ 827295 w 1191791"/>
              <a:gd name="connsiteY103" fmla="*/ 185513 h 194094"/>
              <a:gd name="connsiteX104" fmla="*/ 781859 w 1191791"/>
              <a:gd name="connsiteY104" fmla="*/ 185513 h 194094"/>
              <a:gd name="connsiteX105" fmla="*/ 781859 w 1191791"/>
              <a:gd name="connsiteY105" fmla="*/ 175723 h 194094"/>
              <a:gd name="connsiteX106" fmla="*/ 781210 w 1191791"/>
              <a:gd name="connsiteY106" fmla="*/ 69981 h 194094"/>
              <a:gd name="connsiteX107" fmla="*/ 840926 w 1191791"/>
              <a:gd name="connsiteY107" fmla="*/ 6013 h 194094"/>
              <a:gd name="connsiteX108" fmla="*/ 1170189 w 1191791"/>
              <a:gd name="connsiteY108" fmla="*/ 0 h 194094"/>
              <a:gd name="connsiteX109" fmla="*/ 1191791 w 1191791"/>
              <a:gd name="connsiteY109" fmla="*/ 79318 h 194094"/>
              <a:gd name="connsiteX110" fmla="*/ 1153169 w 1191791"/>
              <a:gd name="connsiteY110" fmla="*/ 79318 h 194094"/>
              <a:gd name="connsiteX111" fmla="*/ 1114547 w 1191791"/>
              <a:gd name="connsiteY111" fmla="*/ 87840 h 194094"/>
              <a:gd name="connsiteX112" fmla="*/ 1131567 w 1191791"/>
              <a:gd name="connsiteY112" fmla="*/ 62274 h 194094"/>
              <a:gd name="connsiteX113" fmla="*/ 1109964 w 1191791"/>
              <a:gd name="connsiteY113" fmla="*/ 52442 h 194094"/>
              <a:gd name="connsiteX114" fmla="*/ 1083780 w 1191791"/>
              <a:gd name="connsiteY114" fmla="*/ 62274 h 194094"/>
              <a:gd name="connsiteX115" fmla="*/ 1071342 w 1191791"/>
              <a:gd name="connsiteY115" fmla="*/ 88495 h 194094"/>
              <a:gd name="connsiteX116" fmla="*/ 1058904 w 1191791"/>
              <a:gd name="connsiteY116" fmla="*/ 111438 h 194094"/>
              <a:gd name="connsiteX117" fmla="*/ 1030101 w 1191791"/>
              <a:gd name="connsiteY117" fmla="*/ 125860 h 194094"/>
              <a:gd name="connsiteX118" fmla="*/ 1030101 w 1191791"/>
              <a:gd name="connsiteY118" fmla="*/ 185511 h 194094"/>
              <a:gd name="connsiteX119" fmla="*/ 982314 w 1191791"/>
              <a:gd name="connsiteY119" fmla="*/ 185511 h 194094"/>
              <a:gd name="connsiteX120" fmla="*/ 982314 w 1191791"/>
              <a:gd name="connsiteY120" fmla="*/ 126515 h 194094"/>
              <a:gd name="connsiteX121" fmla="*/ 979041 w 1191791"/>
              <a:gd name="connsiteY121" fmla="*/ 125204 h 194094"/>
              <a:gd name="connsiteX122" fmla="*/ 945001 w 1191791"/>
              <a:gd name="connsiteY122" fmla="*/ 93084 h 194094"/>
              <a:gd name="connsiteX123" fmla="*/ 940418 w 1191791"/>
              <a:gd name="connsiteY123" fmla="*/ 64241 h 194094"/>
              <a:gd name="connsiteX124" fmla="*/ 918816 w 1191791"/>
              <a:gd name="connsiteY124" fmla="*/ 14422 h 194094"/>
              <a:gd name="connsiteX125" fmla="*/ 966603 w 1191791"/>
              <a:gd name="connsiteY125" fmla="*/ 14422 h 194094"/>
              <a:gd name="connsiteX126" fmla="*/ 975768 w 1191791"/>
              <a:gd name="connsiteY126" fmla="*/ 23599 h 194094"/>
              <a:gd name="connsiteX127" fmla="*/ 984932 w 1191791"/>
              <a:gd name="connsiteY127" fmla="*/ 57030 h 194094"/>
              <a:gd name="connsiteX128" fmla="*/ 990824 w 1191791"/>
              <a:gd name="connsiteY128" fmla="*/ 77351 h 194094"/>
              <a:gd name="connsiteX129" fmla="*/ 1005880 w 1191791"/>
              <a:gd name="connsiteY129" fmla="*/ 89151 h 194094"/>
              <a:gd name="connsiteX130" fmla="*/ 1023555 w 1191791"/>
              <a:gd name="connsiteY130" fmla="*/ 79318 h 194094"/>
              <a:gd name="connsiteX131" fmla="*/ 1037302 w 1191791"/>
              <a:gd name="connsiteY131" fmla="*/ 45887 h 194094"/>
              <a:gd name="connsiteX132" fmla="*/ 1114547 w 1191791"/>
              <a:gd name="connsiteY132" fmla="*/ 5900 h 194094"/>
              <a:gd name="connsiteX133" fmla="*/ 1155133 w 1191791"/>
              <a:gd name="connsiteY133" fmla="*/ 22943 h 194094"/>
              <a:gd name="connsiteX134" fmla="*/ 1170189 w 1191791"/>
              <a:gd name="connsiteY134" fmla="*/ 0 h 19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191791" h="194094">
                <a:moveTo>
                  <a:pt x="431945" y="113126"/>
                </a:moveTo>
                <a:lnTo>
                  <a:pt x="431945" y="143777"/>
                </a:lnTo>
                <a:cubicBezTo>
                  <a:pt x="446397" y="143777"/>
                  <a:pt x="460192" y="145081"/>
                  <a:pt x="473987" y="143777"/>
                </a:cubicBezTo>
                <a:cubicBezTo>
                  <a:pt x="481870" y="143125"/>
                  <a:pt x="485812" y="137908"/>
                  <a:pt x="486469" y="129430"/>
                </a:cubicBezTo>
                <a:cubicBezTo>
                  <a:pt x="487125" y="120952"/>
                  <a:pt x="482527" y="113778"/>
                  <a:pt x="473987" y="113778"/>
                </a:cubicBezTo>
                <a:cubicBezTo>
                  <a:pt x="460192" y="112474"/>
                  <a:pt x="446397" y="113126"/>
                  <a:pt x="431945" y="113126"/>
                </a:cubicBezTo>
                <a:close/>
                <a:moveTo>
                  <a:pt x="431945" y="54433"/>
                </a:moveTo>
                <a:lnTo>
                  <a:pt x="431945" y="78563"/>
                </a:lnTo>
                <a:cubicBezTo>
                  <a:pt x="442455" y="78563"/>
                  <a:pt x="451652" y="79215"/>
                  <a:pt x="460192" y="78563"/>
                </a:cubicBezTo>
                <a:cubicBezTo>
                  <a:pt x="466761" y="77910"/>
                  <a:pt x="472017" y="73998"/>
                  <a:pt x="472017" y="66824"/>
                </a:cubicBezTo>
                <a:cubicBezTo>
                  <a:pt x="472673" y="60303"/>
                  <a:pt x="469389" y="55085"/>
                  <a:pt x="462163" y="54433"/>
                </a:cubicBezTo>
                <a:cubicBezTo>
                  <a:pt x="452309" y="54433"/>
                  <a:pt x="442455" y="54433"/>
                  <a:pt x="431945" y="54433"/>
                </a:cubicBezTo>
                <a:close/>
                <a:moveTo>
                  <a:pt x="852609" y="47788"/>
                </a:moveTo>
                <a:cubicBezTo>
                  <a:pt x="840277" y="46483"/>
                  <a:pt x="829891" y="52357"/>
                  <a:pt x="828593" y="62801"/>
                </a:cubicBezTo>
                <a:cubicBezTo>
                  <a:pt x="826646" y="72592"/>
                  <a:pt x="827944" y="82383"/>
                  <a:pt x="827944" y="92826"/>
                </a:cubicBezTo>
                <a:lnTo>
                  <a:pt x="872082" y="92826"/>
                </a:lnTo>
                <a:lnTo>
                  <a:pt x="872082" y="83035"/>
                </a:lnTo>
                <a:cubicBezTo>
                  <a:pt x="872082" y="77161"/>
                  <a:pt x="872082" y="71939"/>
                  <a:pt x="872082" y="66065"/>
                </a:cubicBezTo>
                <a:cubicBezTo>
                  <a:pt x="871433" y="55621"/>
                  <a:pt x="863644" y="48441"/>
                  <a:pt x="852609" y="47788"/>
                </a:cubicBezTo>
                <a:close/>
                <a:moveTo>
                  <a:pt x="390559" y="14000"/>
                </a:moveTo>
                <a:cubicBezTo>
                  <a:pt x="420777" y="14000"/>
                  <a:pt x="450338" y="13348"/>
                  <a:pt x="479899" y="14000"/>
                </a:cubicBezTo>
                <a:cubicBezTo>
                  <a:pt x="511431" y="14653"/>
                  <a:pt x="531139" y="43999"/>
                  <a:pt x="518657" y="71389"/>
                </a:cubicBezTo>
                <a:cubicBezTo>
                  <a:pt x="515373" y="79215"/>
                  <a:pt x="508147" y="85736"/>
                  <a:pt x="502891" y="92910"/>
                </a:cubicBezTo>
                <a:cubicBezTo>
                  <a:pt x="521285" y="100735"/>
                  <a:pt x="531139" y="114430"/>
                  <a:pt x="533766" y="135299"/>
                </a:cubicBezTo>
                <a:cubicBezTo>
                  <a:pt x="535080" y="156820"/>
                  <a:pt x="515373" y="183557"/>
                  <a:pt x="494352" y="184210"/>
                </a:cubicBezTo>
                <a:cubicBezTo>
                  <a:pt x="458221" y="185514"/>
                  <a:pt x="422748" y="184210"/>
                  <a:pt x="385961" y="184210"/>
                </a:cubicBezTo>
                <a:lnTo>
                  <a:pt x="385961" y="174428"/>
                </a:lnTo>
                <a:lnTo>
                  <a:pt x="385961" y="14653"/>
                </a:lnTo>
                <a:cubicBezTo>
                  <a:pt x="387275" y="14653"/>
                  <a:pt x="389246" y="14000"/>
                  <a:pt x="390559" y="14000"/>
                </a:cubicBezTo>
                <a:close/>
                <a:moveTo>
                  <a:pt x="628823" y="13348"/>
                </a:moveTo>
                <a:lnTo>
                  <a:pt x="674646" y="13348"/>
                </a:lnTo>
                <a:lnTo>
                  <a:pt x="674646" y="22467"/>
                </a:lnTo>
                <a:cubicBezTo>
                  <a:pt x="674646" y="55688"/>
                  <a:pt x="674646" y="88256"/>
                  <a:pt x="674646" y="120825"/>
                </a:cubicBezTo>
                <a:cubicBezTo>
                  <a:pt x="674646" y="135807"/>
                  <a:pt x="681847" y="144275"/>
                  <a:pt x="694285" y="144275"/>
                </a:cubicBezTo>
                <a:cubicBezTo>
                  <a:pt x="706722" y="144275"/>
                  <a:pt x="713268" y="135807"/>
                  <a:pt x="713268" y="120174"/>
                </a:cubicBezTo>
                <a:cubicBezTo>
                  <a:pt x="713268" y="88256"/>
                  <a:pt x="713268" y="56339"/>
                  <a:pt x="713268" y="23770"/>
                </a:cubicBezTo>
                <a:lnTo>
                  <a:pt x="713268" y="13348"/>
                </a:lnTo>
                <a:lnTo>
                  <a:pt x="759092" y="13348"/>
                </a:lnTo>
                <a:cubicBezTo>
                  <a:pt x="759092" y="15954"/>
                  <a:pt x="759746" y="18559"/>
                  <a:pt x="759746" y="20513"/>
                </a:cubicBezTo>
                <a:cubicBezTo>
                  <a:pt x="759746" y="56339"/>
                  <a:pt x="759746" y="92816"/>
                  <a:pt x="759746" y="128642"/>
                </a:cubicBezTo>
                <a:cubicBezTo>
                  <a:pt x="759746" y="166421"/>
                  <a:pt x="725052" y="197036"/>
                  <a:pt x="688393" y="192476"/>
                </a:cubicBezTo>
                <a:cubicBezTo>
                  <a:pt x="673337" y="190522"/>
                  <a:pt x="661554" y="182054"/>
                  <a:pt x="652389" y="169678"/>
                </a:cubicBezTo>
                <a:cubicBezTo>
                  <a:pt x="651734" y="170330"/>
                  <a:pt x="651080" y="170330"/>
                  <a:pt x="651080" y="170330"/>
                </a:cubicBezTo>
                <a:cubicBezTo>
                  <a:pt x="636678" y="188568"/>
                  <a:pt x="618349" y="197036"/>
                  <a:pt x="595437" y="191173"/>
                </a:cubicBezTo>
                <a:cubicBezTo>
                  <a:pt x="569907" y="184660"/>
                  <a:pt x="553542" y="168375"/>
                  <a:pt x="546341" y="143623"/>
                </a:cubicBezTo>
                <a:cubicBezTo>
                  <a:pt x="545032" y="139715"/>
                  <a:pt x="545032" y="135807"/>
                  <a:pt x="544377" y="132550"/>
                </a:cubicBezTo>
                <a:cubicBezTo>
                  <a:pt x="544377" y="94119"/>
                  <a:pt x="544377" y="55688"/>
                  <a:pt x="544377" y="17908"/>
                </a:cubicBezTo>
                <a:cubicBezTo>
                  <a:pt x="544377" y="16605"/>
                  <a:pt x="544377" y="15302"/>
                  <a:pt x="545032" y="14000"/>
                </a:cubicBezTo>
                <a:lnTo>
                  <a:pt x="590200" y="14000"/>
                </a:lnTo>
                <a:lnTo>
                  <a:pt x="590200" y="23119"/>
                </a:lnTo>
                <a:cubicBezTo>
                  <a:pt x="590200" y="56339"/>
                  <a:pt x="590200" y="90210"/>
                  <a:pt x="590200" y="124082"/>
                </a:cubicBezTo>
                <a:cubicBezTo>
                  <a:pt x="590855" y="136458"/>
                  <a:pt x="598710" y="144275"/>
                  <a:pt x="609839" y="144275"/>
                </a:cubicBezTo>
                <a:cubicBezTo>
                  <a:pt x="621622" y="144275"/>
                  <a:pt x="628823" y="136458"/>
                  <a:pt x="628823" y="124082"/>
                </a:cubicBezTo>
                <a:cubicBezTo>
                  <a:pt x="628823" y="122128"/>
                  <a:pt x="628823" y="120174"/>
                  <a:pt x="628823" y="118220"/>
                </a:cubicBezTo>
                <a:lnTo>
                  <a:pt x="628823" y="22467"/>
                </a:lnTo>
                <a:close/>
                <a:moveTo>
                  <a:pt x="316655" y="13348"/>
                </a:moveTo>
                <a:lnTo>
                  <a:pt x="362522" y="13348"/>
                </a:lnTo>
                <a:lnTo>
                  <a:pt x="362522" y="23154"/>
                </a:lnTo>
                <a:cubicBezTo>
                  <a:pt x="362522" y="57799"/>
                  <a:pt x="361211" y="92444"/>
                  <a:pt x="363177" y="127089"/>
                </a:cubicBezTo>
                <a:cubicBezTo>
                  <a:pt x="365143" y="176115"/>
                  <a:pt x="324518" y="197033"/>
                  <a:pt x="287825" y="193765"/>
                </a:cubicBezTo>
                <a:cubicBezTo>
                  <a:pt x="257029" y="190496"/>
                  <a:pt x="236061" y="174155"/>
                  <a:pt x="229509" y="148661"/>
                </a:cubicBezTo>
                <a:cubicBezTo>
                  <a:pt x="228198" y="144085"/>
                  <a:pt x="227543" y="139509"/>
                  <a:pt x="227543" y="134934"/>
                </a:cubicBezTo>
                <a:cubicBezTo>
                  <a:pt x="227543" y="96366"/>
                  <a:pt x="227543" y="57799"/>
                  <a:pt x="227543" y="18578"/>
                </a:cubicBezTo>
                <a:cubicBezTo>
                  <a:pt x="227543" y="17270"/>
                  <a:pt x="228198" y="15963"/>
                  <a:pt x="228198" y="14002"/>
                </a:cubicBezTo>
                <a:lnTo>
                  <a:pt x="274065" y="14002"/>
                </a:lnTo>
                <a:lnTo>
                  <a:pt x="274065" y="23154"/>
                </a:lnTo>
                <a:cubicBezTo>
                  <a:pt x="274065" y="58452"/>
                  <a:pt x="274065" y="93751"/>
                  <a:pt x="274065" y="129050"/>
                </a:cubicBezTo>
                <a:cubicBezTo>
                  <a:pt x="274065" y="138856"/>
                  <a:pt x="279307" y="146046"/>
                  <a:pt x="289135" y="149315"/>
                </a:cubicBezTo>
                <a:cubicBezTo>
                  <a:pt x="297653" y="151929"/>
                  <a:pt x="307482" y="149315"/>
                  <a:pt x="312069" y="141470"/>
                </a:cubicBezTo>
                <a:cubicBezTo>
                  <a:pt x="314690" y="137548"/>
                  <a:pt x="316000" y="131011"/>
                  <a:pt x="316655" y="125782"/>
                </a:cubicBezTo>
                <a:cubicBezTo>
                  <a:pt x="316655" y="91790"/>
                  <a:pt x="316655" y="57799"/>
                  <a:pt x="316655" y="23807"/>
                </a:cubicBezTo>
                <a:close/>
                <a:moveTo>
                  <a:pt x="156811" y="12145"/>
                </a:moveTo>
                <a:cubicBezTo>
                  <a:pt x="169825" y="13447"/>
                  <a:pt x="182187" y="19307"/>
                  <a:pt x="195201" y="23213"/>
                </a:cubicBezTo>
                <a:cubicBezTo>
                  <a:pt x="189995" y="36884"/>
                  <a:pt x="186091" y="47301"/>
                  <a:pt x="182187" y="57717"/>
                </a:cubicBezTo>
                <a:cubicBezTo>
                  <a:pt x="173078" y="55764"/>
                  <a:pt x="165270" y="52509"/>
                  <a:pt x="156811" y="52509"/>
                </a:cubicBezTo>
                <a:cubicBezTo>
                  <a:pt x="149003" y="51858"/>
                  <a:pt x="140544" y="52509"/>
                  <a:pt x="133387" y="55764"/>
                </a:cubicBezTo>
                <a:cubicBezTo>
                  <a:pt x="129483" y="57066"/>
                  <a:pt x="125579" y="64228"/>
                  <a:pt x="125579" y="68134"/>
                </a:cubicBezTo>
                <a:cubicBezTo>
                  <a:pt x="126230" y="71389"/>
                  <a:pt x="132736" y="75946"/>
                  <a:pt x="136640" y="77248"/>
                </a:cubicBezTo>
                <a:cubicBezTo>
                  <a:pt x="152256" y="81805"/>
                  <a:pt x="168523" y="84409"/>
                  <a:pt x="183489" y="90269"/>
                </a:cubicBezTo>
                <a:cubicBezTo>
                  <a:pt x="202358" y="96779"/>
                  <a:pt x="213419" y="109800"/>
                  <a:pt x="214070" y="129981"/>
                </a:cubicBezTo>
                <a:cubicBezTo>
                  <a:pt x="215371" y="150163"/>
                  <a:pt x="208214" y="165788"/>
                  <a:pt x="190646" y="176855"/>
                </a:cubicBezTo>
                <a:cubicBezTo>
                  <a:pt x="162017" y="195084"/>
                  <a:pt x="131435" y="197037"/>
                  <a:pt x="98902" y="189876"/>
                </a:cubicBezTo>
                <a:cubicBezTo>
                  <a:pt x="78080" y="185318"/>
                  <a:pt x="57259" y="178808"/>
                  <a:pt x="35136" y="172298"/>
                </a:cubicBezTo>
                <a:cubicBezTo>
                  <a:pt x="33184" y="177506"/>
                  <a:pt x="30581" y="183365"/>
                  <a:pt x="28629" y="187272"/>
                </a:cubicBezTo>
                <a:cubicBezTo>
                  <a:pt x="18869" y="167741"/>
                  <a:pt x="9109" y="146908"/>
                  <a:pt x="0" y="128028"/>
                </a:cubicBezTo>
                <a:cubicBezTo>
                  <a:pt x="18869" y="122820"/>
                  <a:pt x="39040" y="116310"/>
                  <a:pt x="59211" y="110451"/>
                </a:cubicBezTo>
                <a:cubicBezTo>
                  <a:pt x="58560" y="113706"/>
                  <a:pt x="55958" y="118914"/>
                  <a:pt x="55307" y="123471"/>
                </a:cubicBezTo>
                <a:cubicBezTo>
                  <a:pt x="54656" y="125424"/>
                  <a:pt x="55958" y="129330"/>
                  <a:pt x="57259" y="129981"/>
                </a:cubicBezTo>
                <a:cubicBezTo>
                  <a:pt x="85238" y="141700"/>
                  <a:pt x="112566" y="150163"/>
                  <a:pt x="143798" y="147559"/>
                </a:cubicBezTo>
                <a:cubicBezTo>
                  <a:pt x="146400" y="147559"/>
                  <a:pt x="150304" y="146257"/>
                  <a:pt x="152907" y="144955"/>
                </a:cubicBezTo>
                <a:cubicBezTo>
                  <a:pt x="156160" y="141700"/>
                  <a:pt x="160715" y="137143"/>
                  <a:pt x="160715" y="133237"/>
                </a:cubicBezTo>
                <a:cubicBezTo>
                  <a:pt x="160715" y="129330"/>
                  <a:pt x="156160" y="123471"/>
                  <a:pt x="152256" y="122169"/>
                </a:cubicBezTo>
                <a:cubicBezTo>
                  <a:pt x="143147" y="118263"/>
                  <a:pt x="133387" y="116961"/>
                  <a:pt x="123627" y="113706"/>
                </a:cubicBezTo>
                <a:cubicBezTo>
                  <a:pt x="111915" y="109800"/>
                  <a:pt x="99552" y="105893"/>
                  <a:pt x="89142" y="99383"/>
                </a:cubicBezTo>
                <a:cubicBezTo>
                  <a:pt x="67670" y="85061"/>
                  <a:pt x="64416" y="59670"/>
                  <a:pt x="80032" y="39489"/>
                </a:cubicBezTo>
                <a:cubicBezTo>
                  <a:pt x="100203" y="15401"/>
                  <a:pt x="127531" y="7588"/>
                  <a:pt x="156811" y="12145"/>
                </a:cubicBezTo>
                <a:close/>
                <a:moveTo>
                  <a:pt x="840926" y="6013"/>
                </a:moveTo>
                <a:cubicBezTo>
                  <a:pt x="857153" y="4708"/>
                  <a:pt x="872731" y="6666"/>
                  <a:pt x="887660" y="13846"/>
                </a:cubicBezTo>
                <a:cubicBezTo>
                  <a:pt x="905185" y="22985"/>
                  <a:pt x="916869" y="37345"/>
                  <a:pt x="916869" y="57579"/>
                </a:cubicBezTo>
                <a:cubicBezTo>
                  <a:pt x="918167" y="100006"/>
                  <a:pt x="917518" y="141781"/>
                  <a:pt x="917518" y="185513"/>
                </a:cubicBezTo>
                <a:lnTo>
                  <a:pt x="872082" y="185513"/>
                </a:lnTo>
                <a:lnTo>
                  <a:pt x="872082" y="134601"/>
                </a:lnTo>
                <a:lnTo>
                  <a:pt x="827295" y="134601"/>
                </a:lnTo>
                <a:lnTo>
                  <a:pt x="827295" y="185513"/>
                </a:lnTo>
                <a:lnTo>
                  <a:pt x="781859" y="185513"/>
                </a:lnTo>
                <a:lnTo>
                  <a:pt x="781859" y="175723"/>
                </a:lnTo>
                <a:cubicBezTo>
                  <a:pt x="781859" y="140475"/>
                  <a:pt x="781859" y="105228"/>
                  <a:pt x="781210" y="69981"/>
                </a:cubicBezTo>
                <a:cubicBezTo>
                  <a:pt x="780561" y="28859"/>
                  <a:pt x="806524" y="9277"/>
                  <a:pt x="840926" y="6013"/>
                </a:cubicBezTo>
                <a:close/>
                <a:moveTo>
                  <a:pt x="1170189" y="0"/>
                </a:moveTo>
                <a:cubicBezTo>
                  <a:pt x="1173462" y="29499"/>
                  <a:pt x="1176735" y="57030"/>
                  <a:pt x="1191791" y="79318"/>
                </a:cubicBezTo>
                <a:cubicBezTo>
                  <a:pt x="1178699" y="79318"/>
                  <a:pt x="1166261" y="78007"/>
                  <a:pt x="1153169" y="79318"/>
                </a:cubicBezTo>
                <a:cubicBezTo>
                  <a:pt x="1140731" y="80629"/>
                  <a:pt x="1128294" y="84562"/>
                  <a:pt x="1114547" y="87840"/>
                </a:cubicBezTo>
                <a:cubicBezTo>
                  <a:pt x="1119783" y="79318"/>
                  <a:pt x="1125020" y="71452"/>
                  <a:pt x="1131567" y="62274"/>
                </a:cubicBezTo>
                <a:cubicBezTo>
                  <a:pt x="1123711" y="58341"/>
                  <a:pt x="1117165" y="54408"/>
                  <a:pt x="1109964" y="52442"/>
                </a:cubicBezTo>
                <a:cubicBezTo>
                  <a:pt x="1098836" y="49164"/>
                  <a:pt x="1090326" y="53097"/>
                  <a:pt x="1083780" y="62274"/>
                </a:cubicBezTo>
                <a:cubicBezTo>
                  <a:pt x="1079197" y="70796"/>
                  <a:pt x="1075924" y="79318"/>
                  <a:pt x="1071342" y="88495"/>
                </a:cubicBezTo>
                <a:cubicBezTo>
                  <a:pt x="1067414" y="96361"/>
                  <a:pt x="1064141" y="104228"/>
                  <a:pt x="1058904" y="111438"/>
                </a:cubicBezTo>
                <a:cubicBezTo>
                  <a:pt x="1052358" y="120616"/>
                  <a:pt x="1042539" y="124549"/>
                  <a:pt x="1030101" y="125860"/>
                </a:cubicBezTo>
                <a:lnTo>
                  <a:pt x="1030101" y="185511"/>
                </a:lnTo>
                <a:lnTo>
                  <a:pt x="982314" y="185511"/>
                </a:lnTo>
                <a:lnTo>
                  <a:pt x="982314" y="126515"/>
                </a:lnTo>
                <a:cubicBezTo>
                  <a:pt x="981005" y="125860"/>
                  <a:pt x="979695" y="125204"/>
                  <a:pt x="979041" y="125204"/>
                </a:cubicBezTo>
                <a:cubicBezTo>
                  <a:pt x="960057" y="122582"/>
                  <a:pt x="949583" y="110127"/>
                  <a:pt x="945001" y="93084"/>
                </a:cubicBezTo>
                <a:cubicBezTo>
                  <a:pt x="943037" y="83251"/>
                  <a:pt x="941073" y="73418"/>
                  <a:pt x="940418" y="64241"/>
                </a:cubicBezTo>
                <a:cubicBezTo>
                  <a:pt x="938455" y="45887"/>
                  <a:pt x="932563" y="30154"/>
                  <a:pt x="918816" y="14422"/>
                </a:cubicBezTo>
                <a:cubicBezTo>
                  <a:pt x="935836" y="14422"/>
                  <a:pt x="950892" y="13766"/>
                  <a:pt x="966603" y="14422"/>
                </a:cubicBezTo>
                <a:cubicBezTo>
                  <a:pt x="969876" y="15077"/>
                  <a:pt x="974458" y="19666"/>
                  <a:pt x="975768" y="23599"/>
                </a:cubicBezTo>
                <a:cubicBezTo>
                  <a:pt x="979695" y="34743"/>
                  <a:pt x="981659" y="45887"/>
                  <a:pt x="984932" y="57030"/>
                </a:cubicBezTo>
                <a:cubicBezTo>
                  <a:pt x="986896" y="64241"/>
                  <a:pt x="988205" y="71452"/>
                  <a:pt x="990824" y="77351"/>
                </a:cubicBezTo>
                <a:cubicBezTo>
                  <a:pt x="992788" y="84562"/>
                  <a:pt x="998025" y="89151"/>
                  <a:pt x="1005880" y="89151"/>
                </a:cubicBezTo>
                <a:cubicBezTo>
                  <a:pt x="1013735" y="89151"/>
                  <a:pt x="1020936" y="86529"/>
                  <a:pt x="1023555" y="79318"/>
                </a:cubicBezTo>
                <a:cubicBezTo>
                  <a:pt x="1028792" y="68174"/>
                  <a:pt x="1034683" y="57686"/>
                  <a:pt x="1037302" y="45887"/>
                </a:cubicBezTo>
                <a:cubicBezTo>
                  <a:pt x="1046466" y="8522"/>
                  <a:pt x="1085743" y="-3933"/>
                  <a:pt x="1114547" y="5900"/>
                </a:cubicBezTo>
                <a:cubicBezTo>
                  <a:pt x="1128294" y="10488"/>
                  <a:pt x="1141386" y="17044"/>
                  <a:pt x="1155133" y="22943"/>
                </a:cubicBezTo>
                <a:cubicBezTo>
                  <a:pt x="1159715" y="16388"/>
                  <a:pt x="1164297" y="9177"/>
                  <a:pt x="1170189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E3E4DC-E812-7981-B9B1-AC9FD44A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171" y="1171409"/>
            <a:ext cx="419893" cy="437919"/>
          </a:xfrm>
          <a:custGeom>
            <a:avLst/>
            <a:gdLst>
              <a:gd name="connsiteX0" fmla="*/ 323179 w 402588"/>
              <a:gd name="connsiteY0" fmla="*/ 275887 h 419871"/>
              <a:gd name="connsiteX1" fmla="*/ 316668 w 402588"/>
              <a:gd name="connsiteY1" fmla="*/ 281115 h 419871"/>
              <a:gd name="connsiteX2" fmla="*/ 264580 w 402588"/>
              <a:gd name="connsiteY2" fmla="*/ 340580 h 419871"/>
              <a:gd name="connsiteX3" fmla="*/ 327086 w 402588"/>
              <a:gd name="connsiteY3" fmla="*/ 283729 h 419871"/>
              <a:gd name="connsiteX4" fmla="*/ 323179 w 402588"/>
              <a:gd name="connsiteY4" fmla="*/ 275887 h 419871"/>
              <a:gd name="connsiteX5" fmla="*/ 340108 w 402588"/>
              <a:gd name="connsiteY5" fmla="*/ 258897 h 419871"/>
              <a:gd name="connsiteX6" fmla="*/ 342713 w 402588"/>
              <a:gd name="connsiteY6" fmla="*/ 258897 h 419871"/>
              <a:gd name="connsiteX7" fmla="*/ 345968 w 402588"/>
              <a:gd name="connsiteY7" fmla="*/ 259551 h 419871"/>
              <a:gd name="connsiteX8" fmla="*/ 346619 w 402588"/>
              <a:gd name="connsiteY8" fmla="*/ 266085 h 419871"/>
              <a:gd name="connsiteX9" fmla="*/ 242443 w 402588"/>
              <a:gd name="connsiteY9" fmla="*/ 354302 h 419871"/>
              <a:gd name="connsiteX10" fmla="*/ 125895 w 402588"/>
              <a:gd name="connsiteY10" fmla="*/ 335352 h 419871"/>
              <a:gd name="connsiteX11" fmla="*/ 124593 w 402588"/>
              <a:gd name="connsiteY11" fmla="*/ 330124 h 419871"/>
              <a:gd name="connsiteX12" fmla="*/ 129151 w 402588"/>
              <a:gd name="connsiteY12" fmla="*/ 326857 h 419871"/>
              <a:gd name="connsiteX13" fmla="*/ 340108 w 402588"/>
              <a:gd name="connsiteY13" fmla="*/ 258897 h 419871"/>
              <a:gd name="connsiteX14" fmla="*/ 125570 w 402588"/>
              <a:gd name="connsiteY14" fmla="*/ 208009 h 419871"/>
              <a:gd name="connsiteX15" fmla="*/ 136964 w 402588"/>
              <a:gd name="connsiteY15" fmla="*/ 208581 h 419871"/>
              <a:gd name="connsiteX16" fmla="*/ 142173 w 402588"/>
              <a:gd name="connsiteY16" fmla="*/ 227531 h 419871"/>
              <a:gd name="connsiteX17" fmla="*/ 119384 w 402588"/>
              <a:gd name="connsiteY17" fmla="*/ 264125 h 419871"/>
              <a:gd name="connsiteX18" fmla="*/ 142173 w 402588"/>
              <a:gd name="connsiteY18" fmla="*/ 286343 h 419871"/>
              <a:gd name="connsiteX19" fmla="*/ 139568 w 402588"/>
              <a:gd name="connsiteY19" fmla="*/ 308560 h 419871"/>
              <a:gd name="connsiteX20" fmla="*/ 115477 w 402588"/>
              <a:gd name="connsiteY20" fmla="*/ 307253 h 419871"/>
              <a:gd name="connsiteX21" fmla="*/ 91387 w 402588"/>
              <a:gd name="connsiteY21" fmla="*/ 281115 h 419871"/>
              <a:gd name="connsiteX22" fmla="*/ 91387 w 402588"/>
              <a:gd name="connsiteY22" fmla="*/ 313788 h 419871"/>
              <a:gd name="connsiteX23" fmla="*/ 88782 w 402588"/>
              <a:gd name="connsiteY23" fmla="*/ 324243 h 419871"/>
              <a:gd name="connsiteX24" fmla="*/ 81620 w 402588"/>
              <a:gd name="connsiteY24" fmla="*/ 329471 h 419871"/>
              <a:gd name="connsiteX25" fmla="*/ 59483 w 402588"/>
              <a:gd name="connsiteY25" fmla="*/ 338619 h 419871"/>
              <a:gd name="connsiteX26" fmla="*/ 59483 w 402588"/>
              <a:gd name="connsiteY26" fmla="*/ 235373 h 419871"/>
              <a:gd name="connsiteX27" fmla="*/ 91387 w 402588"/>
              <a:gd name="connsiteY27" fmla="*/ 222304 h 419871"/>
              <a:gd name="connsiteX28" fmla="*/ 91387 w 402588"/>
              <a:gd name="connsiteY28" fmla="*/ 258897 h 419871"/>
              <a:gd name="connsiteX29" fmla="*/ 118082 w 402588"/>
              <a:gd name="connsiteY29" fmla="*/ 213809 h 419871"/>
              <a:gd name="connsiteX30" fmla="*/ 125570 w 402588"/>
              <a:gd name="connsiteY30" fmla="*/ 208009 h 419871"/>
              <a:gd name="connsiteX31" fmla="*/ 183192 w 402588"/>
              <a:gd name="connsiteY31" fmla="*/ 188324 h 419871"/>
              <a:gd name="connsiteX32" fmla="*/ 183843 w 402588"/>
              <a:gd name="connsiteY32" fmla="*/ 275887 h 419871"/>
              <a:gd name="connsiteX33" fmla="*/ 168217 w 402588"/>
              <a:gd name="connsiteY33" fmla="*/ 298105 h 419871"/>
              <a:gd name="connsiteX34" fmla="*/ 150637 w 402588"/>
              <a:gd name="connsiteY34" fmla="*/ 303986 h 419871"/>
              <a:gd name="connsiteX35" fmla="*/ 150637 w 402588"/>
              <a:gd name="connsiteY35" fmla="*/ 218383 h 419871"/>
              <a:gd name="connsiteX36" fmla="*/ 166915 w 402588"/>
              <a:gd name="connsiteY36" fmla="*/ 193551 h 419871"/>
              <a:gd name="connsiteX37" fmla="*/ 183192 w 402588"/>
              <a:gd name="connsiteY37" fmla="*/ 188324 h 419871"/>
              <a:gd name="connsiteX38" fmla="*/ 71528 w 402588"/>
              <a:gd name="connsiteY38" fmla="*/ 188242 h 419871"/>
              <a:gd name="connsiteX39" fmla="*/ 62738 w 402588"/>
              <a:gd name="connsiteY39" fmla="*/ 189631 h 419871"/>
              <a:gd name="connsiteX40" fmla="*/ 62738 w 402588"/>
              <a:gd name="connsiteY40" fmla="*/ 207928 h 419871"/>
              <a:gd name="connsiteX41" fmla="*/ 66645 w 402588"/>
              <a:gd name="connsiteY41" fmla="*/ 205967 h 419871"/>
              <a:gd name="connsiteX42" fmla="*/ 74458 w 402588"/>
              <a:gd name="connsiteY42" fmla="*/ 194205 h 419871"/>
              <a:gd name="connsiteX43" fmla="*/ 71528 w 402588"/>
              <a:gd name="connsiteY43" fmla="*/ 188242 h 419871"/>
              <a:gd name="connsiteX44" fmla="*/ 282160 w 402588"/>
              <a:gd name="connsiteY44" fmla="*/ 162185 h 419871"/>
              <a:gd name="connsiteX45" fmla="*/ 282160 w 402588"/>
              <a:gd name="connsiteY45" fmla="*/ 252363 h 419871"/>
              <a:gd name="connsiteX46" fmla="*/ 271091 w 402588"/>
              <a:gd name="connsiteY46" fmla="*/ 267392 h 419871"/>
              <a:gd name="connsiteX47" fmla="*/ 253511 w 402588"/>
              <a:gd name="connsiteY47" fmla="*/ 263471 h 419871"/>
              <a:gd name="connsiteX48" fmla="*/ 222258 w 402588"/>
              <a:gd name="connsiteY48" fmla="*/ 226878 h 419871"/>
              <a:gd name="connsiteX49" fmla="*/ 222258 w 402588"/>
              <a:gd name="connsiteY49" fmla="*/ 262818 h 419871"/>
              <a:gd name="connsiteX50" fmla="*/ 207934 w 402588"/>
              <a:gd name="connsiteY50" fmla="*/ 284382 h 419871"/>
              <a:gd name="connsiteX51" fmla="*/ 192959 w 402588"/>
              <a:gd name="connsiteY51" fmla="*/ 288956 h 419871"/>
              <a:gd name="connsiteX52" fmla="*/ 192959 w 402588"/>
              <a:gd name="connsiteY52" fmla="*/ 185710 h 419871"/>
              <a:gd name="connsiteX53" fmla="*/ 207934 w 402588"/>
              <a:gd name="connsiteY53" fmla="*/ 181136 h 419871"/>
              <a:gd name="connsiteX54" fmla="*/ 224212 w 402588"/>
              <a:gd name="connsiteY54" fmla="*/ 183096 h 419871"/>
              <a:gd name="connsiteX55" fmla="*/ 253511 w 402588"/>
              <a:gd name="connsiteY55" fmla="*/ 217076 h 419871"/>
              <a:gd name="connsiteX56" fmla="*/ 253511 w 402588"/>
              <a:gd name="connsiteY56" fmla="*/ 186363 h 419871"/>
              <a:gd name="connsiteX57" fmla="*/ 267185 w 402588"/>
              <a:gd name="connsiteY57" fmla="*/ 165453 h 419871"/>
              <a:gd name="connsiteX58" fmla="*/ 282160 w 402588"/>
              <a:gd name="connsiteY58" fmla="*/ 162185 h 419871"/>
              <a:gd name="connsiteX59" fmla="*/ 70145 w 402588"/>
              <a:gd name="connsiteY59" fmla="*/ 160307 h 419871"/>
              <a:gd name="connsiteX60" fmla="*/ 62738 w 402588"/>
              <a:gd name="connsiteY60" fmla="*/ 161532 h 419871"/>
              <a:gd name="connsiteX61" fmla="*/ 62738 w 402588"/>
              <a:gd name="connsiteY61" fmla="*/ 177868 h 419871"/>
              <a:gd name="connsiteX62" fmla="*/ 65994 w 402588"/>
              <a:gd name="connsiteY62" fmla="*/ 175908 h 419871"/>
              <a:gd name="connsiteX63" fmla="*/ 73156 w 402588"/>
              <a:gd name="connsiteY63" fmla="*/ 165453 h 419871"/>
              <a:gd name="connsiteX64" fmla="*/ 70145 w 402588"/>
              <a:gd name="connsiteY64" fmla="*/ 160307 h 419871"/>
              <a:gd name="connsiteX65" fmla="*/ 334248 w 402588"/>
              <a:gd name="connsiteY65" fmla="*/ 147156 h 419871"/>
              <a:gd name="connsiteX66" fmla="*/ 368757 w 402588"/>
              <a:gd name="connsiteY66" fmla="*/ 149116 h 419871"/>
              <a:gd name="connsiteX67" fmla="*/ 363548 w 402588"/>
              <a:gd name="connsiteY67" fmla="*/ 173948 h 419871"/>
              <a:gd name="connsiteX68" fmla="*/ 338806 w 402588"/>
              <a:gd name="connsiteY68" fmla="*/ 173294 h 419871"/>
              <a:gd name="connsiteX69" fmla="*/ 317320 w 402588"/>
              <a:gd name="connsiteY69" fmla="*/ 202700 h 419871"/>
              <a:gd name="connsiteX70" fmla="*/ 338806 w 402588"/>
              <a:gd name="connsiteY70" fmla="*/ 224917 h 419871"/>
              <a:gd name="connsiteX71" fmla="*/ 349224 w 402588"/>
              <a:gd name="connsiteY71" fmla="*/ 218383 h 419871"/>
              <a:gd name="connsiteX72" fmla="*/ 349224 w 402588"/>
              <a:gd name="connsiteY72" fmla="*/ 209888 h 419871"/>
              <a:gd name="connsiteX73" fmla="*/ 343364 w 402588"/>
              <a:gd name="connsiteY73" fmla="*/ 211848 h 419871"/>
              <a:gd name="connsiteX74" fmla="*/ 332946 w 402588"/>
              <a:gd name="connsiteY74" fmla="*/ 202700 h 419871"/>
              <a:gd name="connsiteX75" fmla="*/ 332946 w 402588"/>
              <a:gd name="connsiteY75" fmla="*/ 192245 h 419871"/>
              <a:gd name="connsiteX76" fmla="*/ 377221 w 402588"/>
              <a:gd name="connsiteY76" fmla="*/ 182443 h 419871"/>
              <a:gd name="connsiteX77" fmla="*/ 377221 w 402588"/>
              <a:gd name="connsiteY77" fmla="*/ 217729 h 419871"/>
              <a:gd name="connsiteX78" fmla="*/ 370059 w 402588"/>
              <a:gd name="connsiteY78" fmla="*/ 236680 h 419871"/>
              <a:gd name="connsiteX79" fmla="*/ 335550 w 402588"/>
              <a:gd name="connsiteY79" fmla="*/ 251709 h 419871"/>
              <a:gd name="connsiteX80" fmla="*/ 286067 w 402588"/>
              <a:gd name="connsiteY80" fmla="*/ 207928 h 419871"/>
              <a:gd name="connsiteX81" fmla="*/ 334248 w 402588"/>
              <a:gd name="connsiteY81" fmla="*/ 147156 h 419871"/>
              <a:gd name="connsiteX82" fmla="*/ 66645 w 402588"/>
              <a:gd name="connsiteY82" fmla="*/ 146502 h 419871"/>
              <a:gd name="connsiteX83" fmla="*/ 92038 w 402588"/>
              <a:gd name="connsiteY83" fmla="*/ 158918 h 419871"/>
              <a:gd name="connsiteX84" fmla="*/ 82271 w 402588"/>
              <a:gd name="connsiteY84" fmla="*/ 177868 h 419871"/>
              <a:gd name="connsiteX85" fmla="*/ 94642 w 402588"/>
              <a:gd name="connsiteY85" fmla="*/ 191591 h 419871"/>
              <a:gd name="connsiteX86" fmla="*/ 71202 w 402588"/>
              <a:gd name="connsiteY86" fmla="*/ 219690 h 419871"/>
              <a:gd name="connsiteX87" fmla="*/ 43205 w 402588"/>
              <a:gd name="connsiteY87" fmla="*/ 231452 h 419871"/>
              <a:gd name="connsiteX88" fmla="*/ 43205 w 402588"/>
              <a:gd name="connsiteY88" fmla="*/ 155651 h 419871"/>
              <a:gd name="connsiteX89" fmla="*/ 66645 w 402588"/>
              <a:gd name="connsiteY89" fmla="*/ 146502 h 419871"/>
              <a:gd name="connsiteX90" fmla="*/ 178472 w 402588"/>
              <a:gd name="connsiteY90" fmla="*/ 124122 h 419871"/>
              <a:gd name="connsiteX91" fmla="*/ 171472 w 402588"/>
              <a:gd name="connsiteY91" fmla="*/ 125592 h 419871"/>
              <a:gd name="connsiteX92" fmla="*/ 171472 w 402588"/>
              <a:gd name="connsiteY92" fmla="*/ 145196 h 419871"/>
              <a:gd name="connsiteX93" fmla="*/ 182541 w 402588"/>
              <a:gd name="connsiteY93" fmla="*/ 129513 h 419871"/>
              <a:gd name="connsiteX94" fmla="*/ 178472 w 402588"/>
              <a:gd name="connsiteY94" fmla="*/ 124122 h 419871"/>
              <a:gd name="connsiteX95" fmla="*/ 137615 w 402588"/>
              <a:gd name="connsiteY95" fmla="*/ 121671 h 419871"/>
              <a:gd name="connsiteX96" fmla="*/ 148033 w 402588"/>
              <a:gd name="connsiteY96" fmla="*/ 128206 h 419871"/>
              <a:gd name="connsiteX97" fmla="*/ 148033 w 402588"/>
              <a:gd name="connsiteY97" fmla="*/ 167413 h 419871"/>
              <a:gd name="connsiteX98" fmla="*/ 123291 w 402588"/>
              <a:gd name="connsiteY98" fmla="*/ 200740 h 419871"/>
              <a:gd name="connsiteX99" fmla="*/ 96595 w 402588"/>
              <a:gd name="connsiteY99" fmla="*/ 182443 h 419871"/>
              <a:gd name="connsiteX100" fmla="*/ 96595 w 402588"/>
              <a:gd name="connsiteY100" fmla="*/ 136047 h 419871"/>
              <a:gd name="connsiteX101" fmla="*/ 106362 w 402588"/>
              <a:gd name="connsiteY101" fmla="*/ 132126 h 419871"/>
              <a:gd name="connsiteX102" fmla="*/ 115477 w 402588"/>
              <a:gd name="connsiteY102" fmla="*/ 138661 h 419871"/>
              <a:gd name="connsiteX103" fmla="*/ 115477 w 402588"/>
              <a:gd name="connsiteY103" fmla="*/ 177215 h 419871"/>
              <a:gd name="connsiteX104" fmla="*/ 121989 w 402588"/>
              <a:gd name="connsiteY104" fmla="*/ 183750 h 419871"/>
              <a:gd name="connsiteX105" fmla="*/ 128500 w 402588"/>
              <a:gd name="connsiteY105" fmla="*/ 171987 h 419871"/>
              <a:gd name="connsiteX106" fmla="*/ 128500 w 402588"/>
              <a:gd name="connsiteY106" fmla="*/ 124938 h 419871"/>
              <a:gd name="connsiteX107" fmla="*/ 137615 w 402588"/>
              <a:gd name="connsiteY107" fmla="*/ 121671 h 419871"/>
              <a:gd name="connsiteX108" fmla="*/ 177332 w 402588"/>
              <a:gd name="connsiteY108" fmla="*/ 109909 h 419871"/>
              <a:gd name="connsiteX109" fmla="*/ 202074 w 402588"/>
              <a:gd name="connsiteY109" fmla="*/ 124285 h 419871"/>
              <a:gd name="connsiteX110" fmla="*/ 190354 w 402588"/>
              <a:gd name="connsiteY110" fmla="*/ 147156 h 419871"/>
              <a:gd name="connsiteX111" fmla="*/ 202725 w 402588"/>
              <a:gd name="connsiteY111" fmla="*/ 158918 h 419871"/>
              <a:gd name="connsiteX112" fmla="*/ 202074 w 402588"/>
              <a:gd name="connsiteY112" fmla="*/ 172641 h 419871"/>
              <a:gd name="connsiteX113" fmla="*/ 187750 w 402588"/>
              <a:gd name="connsiteY113" fmla="*/ 172641 h 419871"/>
              <a:gd name="connsiteX114" fmla="*/ 171472 w 402588"/>
              <a:gd name="connsiteY114" fmla="*/ 155651 h 419871"/>
              <a:gd name="connsiteX115" fmla="*/ 171472 w 402588"/>
              <a:gd name="connsiteY115" fmla="*/ 173948 h 419871"/>
              <a:gd name="connsiteX116" fmla="*/ 163659 w 402588"/>
              <a:gd name="connsiteY116" fmla="*/ 183750 h 419871"/>
              <a:gd name="connsiteX117" fmla="*/ 152590 w 402588"/>
              <a:gd name="connsiteY117" fmla="*/ 188324 h 419871"/>
              <a:gd name="connsiteX118" fmla="*/ 152590 w 402588"/>
              <a:gd name="connsiteY118" fmla="*/ 117750 h 419871"/>
              <a:gd name="connsiteX119" fmla="*/ 177332 w 402588"/>
              <a:gd name="connsiteY119" fmla="*/ 109909 h 419871"/>
              <a:gd name="connsiteX120" fmla="*/ 245712 w 402588"/>
              <a:gd name="connsiteY120" fmla="*/ 89290 h 419871"/>
              <a:gd name="connsiteX121" fmla="*/ 263659 w 402588"/>
              <a:gd name="connsiteY121" fmla="*/ 99176 h 419871"/>
              <a:gd name="connsiteX122" fmla="*/ 251694 w 402588"/>
              <a:gd name="connsiteY122" fmla="*/ 107743 h 419871"/>
              <a:gd name="connsiteX123" fmla="*/ 240394 w 402588"/>
              <a:gd name="connsiteY123" fmla="*/ 107743 h 419871"/>
              <a:gd name="connsiteX124" fmla="*/ 225106 w 402588"/>
              <a:gd name="connsiteY124" fmla="*/ 130810 h 419871"/>
              <a:gd name="connsiteX125" fmla="*/ 236406 w 402588"/>
              <a:gd name="connsiteY125" fmla="*/ 146627 h 419871"/>
              <a:gd name="connsiteX126" fmla="*/ 245712 w 402588"/>
              <a:gd name="connsiteY126" fmla="*/ 141355 h 419871"/>
              <a:gd name="connsiteX127" fmla="*/ 245712 w 402588"/>
              <a:gd name="connsiteY127" fmla="*/ 133446 h 419871"/>
              <a:gd name="connsiteX128" fmla="*/ 241724 w 402588"/>
              <a:gd name="connsiteY128" fmla="*/ 134764 h 419871"/>
              <a:gd name="connsiteX129" fmla="*/ 235742 w 402588"/>
              <a:gd name="connsiteY129" fmla="*/ 129492 h 419871"/>
              <a:gd name="connsiteX130" fmla="*/ 235742 w 402588"/>
              <a:gd name="connsiteY130" fmla="*/ 121583 h 419871"/>
              <a:gd name="connsiteX131" fmla="*/ 264323 w 402588"/>
              <a:gd name="connsiteY131" fmla="*/ 114993 h 419871"/>
              <a:gd name="connsiteX132" fmla="*/ 264323 w 402588"/>
              <a:gd name="connsiteY132" fmla="*/ 142014 h 419871"/>
              <a:gd name="connsiteX133" fmla="*/ 259006 w 402588"/>
              <a:gd name="connsiteY133" fmla="*/ 153876 h 419871"/>
              <a:gd name="connsiteX134" fmla="*/ 239065 w 402588"/>
              <a:gd name="connsiteY134" fmla="*/ 162444 h 419871"/>
              <a:gd name="connsiteX135" fmla="*/ 204501 w 402588"/>
              <a:gd name="connsiteY135" fmla="*/ 132128 h 419871"/>
              <a:gd name="connsiteX136" fmla="*/ 245712 w 402588"/>
              <a:gd name="connsiteY136" fmla="*/ 89290 h 419871"/>
              <a:gd name="connsiteX137" fmla="*/ 337341 w 402588"/>
              <a:gd name="connsiteY137" fmla="*/ 88017 h 419871"/>
              <a:gd name="connsiteX138" fmla="*/ 330342 w 402588"/>
              <a:gd name="connsiteY138" fmla="*/ 88344 h 419871"/>
              <a:gd name="connsiteX139" fmla="*/ 330342 w 402588"/>
              <a:gd name="connsiteY139" fmla="*/ 107295 h 419871"/>
              <a:gd name="connsiteX140" fmla="*/ 341410 w 402588"/>
              <a:gd name="connsiteY140" fmla="*/ 93572 h 419871"/>
              <a:gd name="connsiteX141" fmla="*/ 337341 w 402588"/>
              <a:gd name="connsiteY141" fmla="*/ 88017 h 419871"/>
              <a:gd name="connsiteX142" fmla="*/ 307553 w 402588"/>
              <a:gd name="connsiteY142" fmla="*/ 78542 h 419871"/>
              <a:gd name="connsiteX143" fmla="*/ 307553 w 402588"/>
              <a:gd name="connsiteY143" fmla="*/ 86384 h 419871"/>
              <a:gd name="connsiteX144" fmla="*/ 301693 w 402588"/>
              <a:gd name="connsiteY144" fmla="*/ 94879 h 419871"/>
              <a:gd name="connsiteX145" fmla="*/ 286067 w 402588"/>
              <a:gd name="connsiteY145" fmla="*/ 98147 h 419871"/>
              <a:gd name="connsiteX146" fmla="*/ 286067 w 402588"/>
              <a:gd name="connsiteY146" fmla="*/ 108602 h 419871"/>
              <a:gd name="connsiteX147" fmla="*/ 305600 w 402588"/>
              <a:gd name="connsiteY147" fmla="*/ 104028 h 419871"/>
              <a:gd name="connsiteX148" fmla="*/ 305600 w 402588"/>
              <a:gd name="connsiteY148" fmla="*/ 111869 h 419871"/>
              <a:gd name="connsiteX149" fmla="*/ 299740 w 402588"/>
              <a:gd name="connsiteY149" fmla="*/ 119057 h 419871"/>
              <a:gd name="connsiteX150" fmla="*/ 286067 w 402588"/>
              <a:gd name="connsiteY150" fmla="*/ 122325 h 419871"/>
              <a:gd name="connsiteX151" fmla="*/ 286067 w 402588"/>
              <a:gd name="connsiteY151" fmla="*/ 135394 h 419871"/>
              <a:gd name="connsiteX152" fmla="*/ 308204 w 402588"/>
              <a:gd name="connsiteY152" fmla="*/ 130819 h 419871"/>
              <a:gd name="connsiteX153" fmla="*/ 308204 w 402588"/>
              <a:gd name="connsiteY153" fmla="*/ 138661 h 419871"/>
              <a:gd name="connsiteX154" fmla="*/ 301693 w 402588"/>
              <a:gd name="connsiteY154" fmla="*/ 147156 h 419871"/>
              <a:gd name="connsiteX155" fmla="*/ 266533 w 402588"/>
              <a:gd name="connsiteY155" fmla="*/ 155651 h 419871"/>
              <a:gd name="connsiteX156" fmla="*/ 267185 w 402588"/>
              <a:gd name="connsiteY156" fmla="*/ 87037 h 419871"/>
              <a:gd name="connsiteX157" fmla="*/ 307553 w 402588"/>
              <a:gd name="connsiteY157" fmla="*/ 78542 h 419871"/>
              <a:gd name="connsiteX158" fmla="*/ 337504 w 402588"/>
              <a:gd name="connsiteY158" fmla="*/ 73315 h 419871"/>
              <a:gd name="connsiteX159" fmla="*/ 360292 w 402588"/>
              <a:gd name="connsiteY159" fmla="*/ 90959 h 419871"/>
              <a:gd name="connsiteX160" fmla="*/ 348573 w 402588"/>
              <a:gd name="connsiteY160" fmla="*/ 110562 h 419871"/>
              <a:gd name="connsiteX161" fmla="*/ 360943 w 402588"/>
              <a:gd name="connsiteY161" fmla="*/ 123631 h 419871"/>
              <a:gd name="connsiteX162" fmla="*/ 359641 w 402588"/>
              <a:gd name="connsiteY162" fmla="*/ 138008 h 419871"/>
              <a:gd name="connsiteX163" fmla="*/ 346619 w 402588"/>
              <a:gd name="connsiteY163" fmla="*/ 136047 h 419871"/>
              <a:gd name="connsiteX164" fmla="*/ 330342 w 402588"/>
              <a:gd name="connsiteY164" fmla="*/ 117750 h 419871"/>
              <a:gd name="connsiteX165" fmla="*/ 330342 w 402588"/>
              <a:gd name="connsiteY165" fmla="*/ 134087 h 419871"/>
              <a:gd name="connsiteX166" fmla="*/ 322528 w 402588"/>
              <a:gd name="connsiteY166" fmla="*/ 143235 h 419871"/>
              <a:gd name="connsiteX167" fmla="*/ 312111 w 402588"/>
              <a:gd name="connsiteY167" fmla="*/ 145196 h 419871"/>
              <a:gd name="connsiteX168" fmla="*/ 312111 w 402588"/>
              <a:gd name="connsiteY168" fmla="*/ 77889 h 419871"/>
              <a:gd name="connsiteX169" fmla="*/ 337504 w 402588"/>
              <a:gd name="connsiteY169" fmla="*/ 73315 h 419871"/>
              <a:gd name="connsiteX170" fmla="*/ 154026 w 402588"/>
              <a:gd name="connsiteY170" fmla="*/ 39270 h 419871"/>
              <a:gd name="connsiteX171" fmla="*/ 101152 w 402588"/>
              <a:gd name="connsiteY171" fmla="*/ 99229 h 419871"/>
              <a:gd name="connsiteX172" fmla="*/ 108986 w 402588"/>
              <a:gd name="connsiteY172" fmla="*/ 99888 h 419871"/>
              <a:gd name="connsiteX173" fmla="*/ 154026 w 402588"/>
              <a:gd name="connsiteY173" fmla="*/ 39270 h 419871"/>
              <a:gd name="connsiteX174" fmla="*/ 222566 w 402588"/>
              <a:gd name="connsiteY174" fmla="*/ 25433 h 419871"/>
              <a:gd name="connsiteX175" fmla="*/ 214733 w 402588"/>
              <a:gd name="connsiteY175" fmla="*/ 26092 h 419871"/>
              <a:gd name="connsiteX176" fmla="*/ 267606 w 402588"/>
              <a:gd name="connsiteY176" fmla="*/ 49812 h 419871"/>
              <a:gd name="connsiteX177" fmla="*/ 256509 w 402588"/>
              <a:gd name="connsiteY177" fmla="*/ 62990 h 419871"/>
              <a:gd name="connsiteX178" fmla="*/ 282620 w 402588"/>
              <a:gd name="connsiteY178" fmla="*/ 50471 h 419871"/>
              <a:gd name="connsiteX179" fmla="*/ 222566 w 402588"/>
              <a:gd name="connsiteY179" fmla="*/ 25433 h 419871"/>
              <a:gd name="connsiteX180" fmla="*/ 223218 w 402588"/>
              <a:gd name="connsiteY180" fmla="*/ 20162 h 419871"/>
              <a:gd name="connsiteX181" fmla="*/ 240843 w 402588"/>
              <a:gd name="connsiteY181" fmla="*/ 21480 h 419871"/>
              <a:gd name="connsiteX182" fmla="*/ 311341 w 402588"/>
              <a:gd name="connsiteY182" fmla="*/ 53765 h 419871"/>
              <a:gd name="connsiteX183" fmla="*/ 311994 w 402588"/>
              <a:gd name="connsiteY183" fmla="*/ 59036 h 419871"/>
              <a:gd name="connsiteX184" fmla="*/ 308077 w 402588"/>
              <a:gd name="connsiteY184" fmla="*/ 61672 h 419871"/>
              <a:gd name="connsiteX185" fmla="*/ 195150 w 402588"/>
              <a:gd name="connsiteY185" fmla="*/ 86710 h 419871"/>
              <a:gd name="connsiteX186" fmla="*/ 89403 w 402588"/>
              <a:gd name="connsiteY186" fmla="*/ 119654 h 419871"/>
              <a:gd name="connsiteX187" fmla="*/ 84181 w 402588"/>
              <a:gd name="connsiteY187" fmla="*/ 118996 h 419871"/>
              <a:gd name="connsiteX188" fmla="*/ 84181 w 402588"/>
              <a:gd name="connsiteY188" fmla="*/ 113066 h 419871"/>
              <a:gd name="connsiteX189" fmla="*/ 142929 w 402588"/>
              <a:gd name="connsiteY189" fmla="*/ 39270 h 419871"/>
              <a:gd name="connsiteX190" fmla="*/ 223218 w 402588"/>
              <a:gd name="connsiteY190" fmla="*/ 20162 h 419871"/>
              <a:gd name="connsiteX191" fmla="*/ 211751 w 402588"/>
              <a:gd name="connsiteY191" fmla="*/ 0 h 419871"/>
              <a:gd name="connsiteX192" fmla="*/ 273839 w 402588"/>
              <a:gd name="connsiteY192" fmla="*/ 9795 h 419871"/>
              <a:gd name="connsiteX193" fmla="*/ 224169 w 402588"/>
              <a:gd name="connsiteY193" fmla="*/ 3918 h 419871"/>
              <a:gd name="connsiteX194" fmla="*/ 22221 w 402588"/>
              <a:gd name="connsiteY194" fmla="*/ 200467 h 419871"/>
              <a:gd name="connsiteX195" fmla="*/ 56859 w 402588"/>
              <a:gd name="connsiteY195" fmla="*/ 311475 h 419871"/>
              <a:gd name="connsiteX196" fmla="*/ 56859 w 402588"/>
              <a:gd name="connsiteY196" fmla="*/ 342819 h 419871"/>
              <a:gd name="connsiteX197" fmla="*/ 77773 w 402588"/>
              <a:gd name="connsiteY197" fmla="*/ 334330 h 419871"/>
              <a:gd name="connsiteX198" fmla="*/ 211098 w 402588"/>
              <a:gd name="connsiteY198" fmla="*/ 383304 h 419871"/>
              <a:gd name="connsiteX199" fmla="*/ 367950 w 402588"/>
              <a:gd name="connsiteY199" fmla="*/ 272296 h 419871"/>
              <a:gd name="connsiteX200" fmla="*/ 402588 w 402588"/>
              <a:gd name="connsiteY200" fmla="*/ 291886 h 419871"/>
              <a:gd name="connsiteX201" fmla="*/ 208483 w 402588"/>
              <a:gd name="connsiteY201" fmla="*/ 419871 h 419871"/>
              <a:gd name="connsiteX202" fmla="*/ 0 w 402588"/>
              <a:gd name="connsiteY202" fmla="*/ 207650 h 419871"/>
              <a:gd name="connsiteX203" fmla="*/ 211751 w 402588"/>
              <a:gd name="connsiteY203" fmla="*/ 0 h 41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402588" h="419871">
                <a:moveTo>
                  <a:pt x="323179" y="275887"/>
                </a:moveTo>
                <a:cubicBezTo>
                  <a:pt x="320575" y="275887"/>
                  <a:pt x="317320" y="277194"/>
                  <a:pt x="316668" y="281115"/>
                </a:cubicBezTo>
                <a:cubicBezTo>
                  <a:pt x="308855" y="301372"/>
                  <a:pt x="292578" y="324897"/>
                  <a:pt x="264580" y="340580"/>
                </a:cubicBezTo>
                <a:cubicBezTo>
                  <a:pt x="289322" y="330778"/>
                  <a:pt x="313413" y="311827"/>
                  <a:pt x="327086" y="283729"/>
                </a:cubicBezTo>
                <a:cubicBezTo>
                  <a:pt x="329039" y="279154"/>
                  <a:pt x="325784" y="275887"/>
                  <a:pt x="323179" y="275887"/>
                </a:cubicBezTo>
                <a:close/>
                <a:moveTo>
                  <a:pt x="340108" y="258897"/>
                </a:moveTo>
                <a:cubicBezTo>
                  <a:pt x="341410" y="258897"/>
                  <a:pt x="342061" y="258897"/>
                  <a:pt x="342713" y="258897"/>
                </a:cubicBezTo>
                <a:cubicBezTo>
                  <a:pt x="344015" y="258897"/>
                  <a:pt x="345317" y="258897"/>
                  <a:pt x="345968" y="259551"/>
                </a:cubicBezTo>
                <a:cubicBezTo>
                  <a:pt x="347270" y="261511"/>
                  <a:pt x="347270" y="264778"/>
                  <a:pt x="346619" y="266085"/>
                </a:cubicBezTo>
                <a:cubicBezTo>
                  <a:pt x="344666" y="274580"/>
                  <a:pt x="327086" y="334045"/>
                  <a:pt x="242443" y="354302"/>
                </a:cubicBezTo>
                <a:cubicBezTo>
                  <a:pt x="187750" y="368025"/>
                  <a:pt x="137615" y="349728"/>
                  <a:pt x="125895" y="335352"/>
                </a:cubicBezTo>
                <a:cubicBezTo>
                  <a:pt x="125895" y="335352"/>
                  <a:pt x="123291" y="332738"/>
                  <a:pt x="124593" y="330124"/>
                </a:cubicBezTo>
                <a:cubicBezTo>
                  <a:pt x="125244" y="328164"/>
                  <a:pt x="126546" y="327510"/>
                  <a:pt x="129151" y="326857"/>
                </a:cubicBezTo>
                <a:cubicBezTo>
                  <a:pt x="184494" y="302679"/>
                  <a:pt x="282160" y="272620"/>
                  <a:pt x="340108" y="258897"/>
                </a:cubicBezTo>
                <a:close/>
                <a:moveTo>
                  <a:pt x="125570" y="208009"/>
                </a:moveTo>
                <a:cubicBezTo>
                  <a:pt x="128825" y="206784"/>
                  <a:pt x="132732" y="206621"/>
                  <a:pt x="136964" y="208581"/>
                </a:cubicBezTo>
                <a:cubicBezTo>
                  <a:pt x="144777" y="212502"/>
                  <a:pt x="146730" y="220343"/>
                  <a:pt x="142173" y="227531"/>
                </a:cubicBezTo>
                <a:cubicBezTo>
                  <a:pt x="139568" y="232759"/>
                  <a:pt x="119384" y="264125"/>
                  <a:pt x="119384" y="264125"/>
                </a:cubicBezTo>
                <a:lnTo>
                  <a:pt x="142173" y="286343"/>
                </a:lnTo>
                <a:cubicBezTo>
                  <a:pt x="146730" y="291570"/>
                  <a:pt x="148033" y="302679"/>
                  <a:pt x="139568" y="308560"/>
                </a:cubicBezTo>
                <a:cubicBezTo>
                  <a:pt x="131104" y="315748"/>
                  <a:pt x="121337" y="313134"/>
                  <a:pt x="115477" y="307253"/>
                </a:cubicBezTo>
                <a:lnTo>
                  <a:pt x="91387" y="281115"/>
                </a:lnTo>
                <a:lnTo>
                  <a:pt x="91387" y="313788"/>
                </a:lnTo>
                <a:cubicBezTo>
                  <a:pt x="91387" y="313788"/>
                  <a:pt x="91387" y="320322"/>
                  <a:pt x="88782" y="324243"/>
                </a:cubicBezTo>
                <a:cubicBezTo>
                  <a:pt x="86178" y="328164"/>
                  <a:pt x="81620" y="329471"/>
                  <a:pt x="81620" y="329471"/>
                </a:cubicBezTo>
                <a:lnTo>
                  <a:pt x="59483" y="338619"/>
                </a:lnTo>
                <a:lnTo>
                  <a:pt x="59483" y="235373"/>
                </a:lnTo>
                <a:lnTo>
                  <a:pt x="91387" y="222304"/>
                </a:lnTo>
                <a:lnTo>
                  <a:pt x="91387" y="258897"/>
                </a:lnTo>
                <a:lnTo>
                  <a:pt x="118082" y="213809"/>
                </a:lnTo>
                <a:cubicBezTo>
                  <a:pt x="119710" y="211522"/>
                  <a:pt x="122314" y="209234"/>
                  <a:pt x="125570" y="208009"/>
                </a:cubicBezTo>
                <a:close/>
                <a:moveTo>
                  <a:pt x="183192" y="188324"/>
                </a:moveTo>
                <a:cubicBezTo>
                  <a:pt x="183192" y="188324"/>
                  <a:pt x="183192" y="265432"/>
                  <a:pt x="183843" y="275887"/>
                </a:cubicBezTo>
                <a:cubicBezTo>
                  <a:pt x="183843" y="288303"/>
                  <a:pt x="179286" y="293531"/>
                  <a:pt x="168217" y="298105"/>
                </a:cubicBezTo>
                <a:cubicBezTo>
                  <a:pt x="159753" y="301372"/>
                  <a:pt x="150637" y="303986"/>
                  <a:pt x="150637" y="303986"/>
                </a:cubicBezTo>
                <a:lnTo>
                  <a:pt x="150637" y="218383"/>
                </a:lnTo>
                <a:cubicBezTo>
                  <a:pt x="150637" y="202700"/>
                  <a:pt x="156497" y="196819"/>
                  <a:pt x="166915" y="193551"/>
                </a:cubicBezTo>
                <a:cubicBezTo>
                  <a:pt x="174077" y="190938"/>
                  <a:pt x="183192" y="188324"/>
                  <a:pt x="183192" y="188324"/>
                </a:cubicBezTo>
                <a:close/>
                <a:moveTo>
                  <a:pt x="71528" y="188242"/>
                </a:moveTo>
                <a:cubicBezTo>
                  <a:pt x="69575" y="187344"/>
                  <a:pt x="66645" y="187670"/>
                  <a:pt x="62738" y="189631"/>
                </a:cubicBezTo>
                <a:lnTo>
                  <a:pt x="62738" y="207928"/>
                </a:lnTo>
                <a:cubicBezTo>
                  <a:pt x="62738" y="207928"/>
                  <a:pt x="65343" y="206621"/>
                  <a:pt x="66645" y="205967"/>
                </a:cubicBezTo>
                <a:cubicBezTo>
                  <a:pt x="71854" y="204007"/>
                  <a:pt x="74458" y="200086"/>
                  <a:pt x="74458" y="194205"/>
                </a:cubicBezTo>
                <a:cubicBezTo>
                  <a:pt x="74458" y="191264"/>
                  <a:pt x="73481" y="189141"/>
                  <a:pt x="71528" y="188242"/>
                </a:cubicBezTo>
                <a:close/>
                <a:moveTo>
                  <a:pt x="282160" y="162185"/>
                </a:moveTo>
                <a:lnTo>
                  <a:pt x="282160" y="252363"/>
                </a:lnTo>
                <a:cubicBezTo>
                  <a:pt x="282160" y="259551"/>
                  <a:pt x="276951" y="265432"/>
                  <a:pt x="271091" y="267392"/>
                </a:cubicBezTo>
                <a:cubicBezTo>
                  <a:pt x="265231" y="268699"/>
                  <a:pt x="258720" y="268699"/>
                  <a:pt x="253511" y="263471"/>
                </a:cubicBezTo>
                <a:lnTo>
                  <a:pt x="222258" y="226878"/>
                </a:lnTo>
                <a:cubicBezTo>
                  <a:pt x="222258" y="226878"/>
                  <a:pt x="222258" y="250402"/>
                  <a:pt x="222258" y="262818"/>
                </a:cubicBezTo>
                <a:cubicBezTo>
                  <a:pt x="222258" y="273927"/>
                  <a:pt x="218352" y="280461"/>
                  <a:pt x="207934" y="284382"/>
                </a:cubicBezTo>
                <a:cubicBezTo>
                  <a:pt x="206632" y="285036"/>
                  <a:pt x="192959" y="288956"/>
                  <a:pt x="192959" y="288956"/>
                </a:cubicBezTo>
                <a:lnTo>
                  <a:pt x="192959" y="185710"/>
                </a:lnTo>
                <a:lnTo>
                  <a:pt x="207934" y="181136"/>
                </a:lnTo>
                <a:cubicBezTo>
                  <a:pt x="207934" y="181136"/>
                  <a:pt x="218352" y="177215"/>
                  <a:pt x="224212" y="183096"/>
                </a:cubicBezTo>
                <a:cubicBezTo>
                  <a:pt x="235932" y="194858"/>
                  <a:pt x="253511" y="217076"/>
                  <a:pt x="253511" y="217076"/>
                </a:cubicBezTo>
                <a:lnTo>
                  <a:pt x="253511" y="186363"/>
                </a:lnTo>
                <a:cubicBezTo>
                  <a:pt x="253511" y="172641"/>
                  <a:pt x="259371" y="168067"/>
                  <a:pt x="267185" y="165453"/>
                </a:cubicBezTo>
                <a:cubicBezTo>
                  <a:pt x="273696" y="164146"/>
                  <a:pt x="282160" y="162185"/>
                  <a:pt x="282160" y="162185"/>
                </a:cubicBezTo>
                <a:close/>
                <a:moveTo>
                  <a:pt x="70145" y="160307"/>
                </a:moveTo>
                <a:cubicBezTo>
                  <a:pt x="68273" y="159572"/>
                  <a:pt x="65668" y="159899"/>
                  <a:pt x="62738" y="161532"/>
                </a:cubicBezTo>
                <a:lnTo>
                  <a:pt x="62738" y="177868"/>
                </a:lnTo>
                <a:cubicBezTo>
                  <a:pt x="64040" y="177215"/>
                  <a:pt x="64691" y="177215"/>
                  <a:pt x="65994" y="175908"/>
                </a:cubicBezTo>
                <a:cubicBezTo>
                  <a:pt x="69900" y="173948"/>
                  <a:pt x="73156" y="170680"/>
                  <a:pt x="73156" y="165453"/>
                </a:cubicBezTo>
                <a:cubicBezTo>
                  <a:pt x="73156" y="162839"/>
                  <a:pt x="72017" y="161042"/>
                  <a:pt x="70145" y="160307"/>
                </a:cubicBezTo>
                <a:close/>
                <a:moveTo>
                  <a:pt x="334248" y="147156"/>
                </a:moveTo>
                <a:cubicBezTo>
                  <a:pt x="346619" y="145196"/>
                  <a:pt x="358990" y="145196"/>
                  <a:pt x="368757" y="149116"/>
                </a:cubicBezTo>
                <a:cubicBezTo>
                  <a:pt x="382430" y="154344"/>
                  <a:pt x="378523" y="176562"/>
                  <a:pt x="363548" y="173948"/>
                </a:cubicBezTo>
                <a:cubicBezTo>
                  <a:pt x="359641" y="173948"/>
                  <a:pt x="351828" y="170680"/>
                  <a:pt x="338806" y="173294"/>
                </a:cubicBezTo>
                <a:cubicBezTo>
                  <a:pt x="327086" y="175908"/>
                  <a:pt x="317971" y="185710"/>
                  <a:pt x="317320" y="202700"/>
                </a:cubicBezTo>
                <a:cubicBezTo>
                  <a:pt x="317320" y="218383"/>
                  <a:pt x="324482" y="227531"/>
                  <a:pt x="338806" y="224917"/>
                </a:cubicBezTo>
                <a:cubicBezTo>
                  <a:pt x="349875" y="223611"/>
                  <a:pt x="349224" y="218383"/>
                  <a:pt x="349224" y="218383"/>
                </a:cubicBezTo>
                <a:lnTo>
                  <a:pt x="349224" y="209888"/>
                </a:lnTo>
                <a:cubicBezTo>
                  <a:pt x="349224" y="209888"/>
                  <a:pt x="345968" y="211195"/>
                  <a:pt x="343364" y="211848"/>
                </a:cubicBezTo>
                <a:cubicBezTo>
                  <a:pt x="336202" y="213155"/>
                  <a:pt x="332946" y="209234"/>
                  <a:pt x="332946" y="202700"/>
                </a:cubicBezTo>
                <a:lnTo>
                  <a:pt x="332946" y="192245"/>
                </a:lnTo>
                <a:lnTo>
                  <a:pt x="377221" y="182443"/>
                </a:lnTo>
                <a:cubicBezTo>
                  <a:pt x="377221" y="182443"/>
                  <a:pt x="377221" y="209234"/>
                  <a:pt x="377221" y="217729"/>
                </a:cubicBezTo>
                <a:cubicBezTo>
                  <a:pt x="377221" y="223611"/>
                  <a:pt x="375268" y="231452"/>
                  <a:pt x="370059" y="236680"/>
                </a:cubicBezTo>
                <a:cubicBezTo>
                  <a:pt x="364199" y="243214"/>
                  <a:pt x="352479" y="249749"/>
                  <a:pt x="335550" y="251709"/>
                </a:cubicBezTo>
                <a:cubicBezTo>
                  <a:pt x="312762" y="254323"/>
                  <a:pt x="286718" y="242561"/>
                  <a:pt x="286067" y="207928"/>
                </a:cubicBezTo>
                <a:cubicBezTo>
                  <a:pt x="286718" y="164146"/>
                  <a:pt x="317971" y="150423"/>
                  <a:pt x="334248" y="147156"/>
                </a:cubicBezTo>
                <a:close/>
                <a:moveTo>
                  <a:pt x="66645" y="146502"/>
                </a:moveTo>
                <a:cubicBezTo>
                  <a:pt x="82922" y="141275"/>
                  <a:pt x="92038" y="148463"/>
                  <a:pt x="92038" y="158918"/>
                </a:cubicBezTo>
                <a:cubicBezTo>
                  <a:pt x="92038" y="166106"/>
                  <a:pt x="88782" y="171987"/>
                  <a:pt x="82271" y="177868"/>
                </a:cubicBezTo>
                <a:cubicBezTo>
                  <a:pt x="88782" y="179175"/>
                  <a:pt x="94642" y="183750"/>
                  <a:pt x="94642" y="191591"/>
                </a:cubicBezTo>
                <a:cubicBezTo>
                  <a:pt x="95293" y="205967"/>
                  <a:pt x="84876" y="213809"/>
                  <a:pt x="71202" y="219690"/>
                </a:cubicBezTo>
                <a:lnTo>
                  <a:pt x="43205" y="231452"/>
                </a:lnTo>
                <a:lnTo>
                  <a:pt x="43205" y="155651"/>
                </a:lnTo>
                <a:cubicBezTo>
                  <a:pt x="43205" y="155651"/>
                  <a:pt x="60785" y="149116"/>
                  <a:pt x="66645" y="146502"/>
                </a:cubicBezTo>
                <a:close/>
                <a:moveTo>
                  <a:pt x="178472" y="124122"/>
                </a:moveTo>
                <a:cubicBezTo>
                  <a:pt x="176193" y="123795"/>
                  <a:pt x="173426" y="124612"/>
                  <a:pt x="171472" y="125592"/>
                </a:cubicBezTo>
                <a:lnTo>
                  <a:pt x="171472" y="145196"/>
                </a:lnTo>
                <a:cubicBezTo>
                  <a:pt x="171472" y="145196"/>
                  <a:pt x="182541" y="138661"/>
                  <a:pt x="182541" y="129513"/>
                </a:cubicBezTo>
                <a:cubicBezTo>
                  <a:pt x="182541" y="125919"/>
                  <a:pt x="180751" y="124448"/>
                  <a:pt x="178472" y="124122"/>
                </a:cubicBezTo>
                <a:close/>
                <a:moveTo>
                  <a:pt x="137615" y="121671"/>
                </a:moveTo>
                <a:cubicBezTo>
                  <a:pt x="143475" y="120364"/>
                  <a:pt x="148033" y="121671"/>
                  <a:pt x="148033" y="128206"/>
                </a:cubicBezTo>
                <a:lnTo>
                  <a:pt x="148033" y="167413"/>
                </a:lnTo>
                <a:cubicBezTo>
                  <a:pt x="148033" y="188324"/>
                  <a:pt x="137615" y="196819"/>
                  <a:pt x="123291" y="200740"/>
                </a:cubicBezTo>
                <a:cubicBezTo>
                  <a:pt x="107664" y="205314"/>
                  <a:pt x="96595" y="197472"/>
                  <a:pt x="96595" y="182443"/>
                </a:cubicBezTo>
                <a:lnTo>
                  <a:pt x="96595" y="136047"/>
                </a:lnTo>
                <a:cubicBezTo>
                  <a:pt x="96595" y="136047"/>
                  <a:pt x="100502" y="134087"/>
                  <a:pt x="106362" y="132126"/>
                </a:cubicBezTo>
                <a:cubicBezTo>
                  <a:pt x="111571" y="130819"/>
                  <a:pt x="115477" y="132780"/>
                  <a:pt x="115477" y="138661"/>
                </a:cubicBezTo>
                <a:lnTo>
                  <a:pt x="115477" y="177215"/>
                </a:lnTo>
                <a:cubicBezTo>
                  <a:pt x="115477" y="181789"/>
                  <a:pt x="118082" y="185057"/>
                  <a:pt x="121989" y="183750"/>
                </a:cubicBezTo>
                <a:cubicBezTo>
                  <a:pt x="127848" y="182443"/>
                  <a:pt x="128500" y="176562"/>
                  <a:pt x="128500" y="171987"/>
                </a:cubicBezTo>
                <a:lnTo>
                  <a:pt x="128500" y="124938"/>
                </a:lnTo>
                <a:cubicBezTo>
                  <a:pt x="128500" y="124938"/>
                  <a:pt x="133708" y="122978"/>
                  <a:pt x="137615" y="121671"/>
                </a:cubicBezTo>
                <a:close/>
                <a:moveTo>
                  <a:pt x="177332" y="109909"/>
                </a:moveTo>
                <a:cubicBezTo>
                  <a:pt x="191657" y="105988"/>
                  <a:pt x="202074" y="113176"/>
                  <a:pt x="202074" y="124285"/>
                </a:cubicBezTo>
                <a:cubicBezTo>
                  <a:pt x="202074" y="136047"/>
                  <a:pt x="196214" y="141928"/>
                  <a:pt x="190354" y="147156"/>
                </a:cubicBezTo>
                <a:lnTo>
                  <a:pt x="202725" y="158918"/>
                </a:lnTo>
                <a:cubicBezTo>
                  <a:pt x="205981" y="162839"/>
                  <a:pt x="205981" y="168720"/>
                  <a:pt x="202074" y="172641"/>
                </a:cubicBezTo>
                <a:cubicBezTo>
                  <a:pt x="200121" y="175255"/>
                  <a:pt x="192959" y="177868"/>
                  <a:pt x="187750" y="172641"/>
                </a:cubicBezTo>
                <a:lnTo>
                  <a:pt x="171472" y="155651"/>
                </a:lnTo>
                <a:lnTo>
                  <a:pt x="171472" y="173948"/>
                </a:lnTo>
                <a:cubicBezTo>
                  <a:pt x="171472" y="179175"/>
                  <a:pt x="168217" y="182443"/>
                  <a:pt x="163659" y="183750"/>
                </a:cubicBezTo>
                <a:cubicBezTo>
                  <a:pt x="160404" y="185710"/>
                  <a:pt x="152590" y="188324"/>
                  <a:pt x="152590" y="188324"/>
                </a:cubicBezTo>
                <a:lnTo>
                  <a:pt x="152590" y="117750"/>
                </a:lnTo>
                <a:cubicBezTo>
                  <a:pt x="152590" y="117750"/>
                  <a:pt x="168217" y="111869"/>
                  <a:pt x="177332" y="109909"/>
                </a:cubicBezTo>
                <a:close/>
                <a:moveTo>
                  <a:pt x="245712" y="89290"/>
                </a:moveTo>
                <a:cubicBezTo>
                  <a:pt x="257676" y="89290"/>
                  <a:pt x="263659" y="93245"/>
                  <a:pt x="263659" y="99176"/>
                </a:cubicBezTo>
                <a:cubicBezTo>
                  <a:pt x="262994" y="105107"/>
                  <a:pt x="259006" y="109062"/>
                  <a:pt x="251694" y="107743"/>
                </a:cubicBezTo>
                <a:cubicBezTo>
                  <a:pt x="249035" y="107084"/>
                  <a:pt x="245047" y="107084"/>
                  <a:pt x="240394" y="107743"/>
                </a:cubicBezTo>
                <a:cubicBezTo>
                  <a:pt x="231753" y="109721"/>
                  <a:pt x="225771" y="117629"/>
                  <a:pt x="225106" y="130810"/>
                </a:cubicBezTo>
                <a:cubicBezTo>
                  <a:pt x="225771" y="141355"/>
                  <a:pt x="229759" y="146627"/>
                  <a:pt x="236406" y="146627"/>
                </a:cubicBezTo>
                <a:cubicBezTo>
                  <a:pt x="241059" y="146627"/>
                  <a:pt x="245712" y="143991"/>
                  <a:pt x="245712" y="141355"/>
                </a:cubicBezTo>
                <a:lnTo>
                  <a:pt x="245712" y="133446"/>
                </a:lnTo>
                <a:cubicBezTo>
                  <a:pt x="245712" y="133446"/>
                  <a:pt x="243718" y="134105"/>
                  <a:pt x="241724" y="134764"/>
                </a:cubicBezTo>
                <a:cubicBezTo>
                  <a:pt x="238400" y="135423"/>
                  <a:pt x="235742" y="132787"/>
                  <a:pt x="235742" y="129492"/>
                </a:cubicBezTo>
                <a:lnTo>
                  <a:pt x="235742" y="121583"/>
                </a:lnTo>
                <a:lnTo>
                  <a:pt x="264323" y="114993"/>
                </a:lnTo>
                <a:lnTo>
                  <a:pt x="264323" y="142014"/>
                </a:lnTo>
                <a:cubicBezTo>
                  <a:pt x="264323" y="145968"/>
                  <a:pt x="262329" y="150581"/>
                  <a:pt x="259006" y="153876"/>
                </a:cubicBezTo>
                <a:cubicBezTo>
                  <a:pt x="255018" y="157172"/>
                  <a:pt x="249700" y="160467"/>
                  <a:pt x="239065" y="162444"/>
                </a:cubicBezTo>
                <a:cubicBezTo>
                  <a:pt x="220454" y="166398"/>
                  <a:pt x="204501" y="155854"/>
                  <a:pt x="204501" y="132128"/>
                </a:cubicBezTo>
                <a:cubicBezTo>
                  <a:pt x="204501" y="109062"/>
                  <a:pt x="218460" y="90608"/>
                  <a:pt x="245712" y="89290"/>
                </a:cubicBezTo>
                <a:close/>
                <a:moveTo>
                  <a:pt x="337341" y="88017"/>
                </a:moveTo>
                <a:cubicBezTo>
                  <a:pt x="335062" y="87527"/>
                  <a:pt x="332295" y="88018"/>
                  <a:pt x="330342" y="88344"/>
                </a:cubicBezTo>
                <a:lnTo>
                  <a:pt x="330342" y="107295"/>
                </a:lnTo>
                <a:cubicBezTo>
                  <a:pt x="330342" y="107295"/>
                  <a:pt x="341410" y="102721"/>
                  <a:pt x="341410" y="93572"/>
                </a:cubicBezTo>
                <a:cubicBezTo>
                  <a:pt x="341410" y="89978"/>
                  <a:pt x="339620" y="88508"/>
                  <a:pt x="337341" y="88017"/>
                </a:cubicBezTo>
                <a:close/>
                <a:moveTo>
                  <a:pt x="307553" y="78542"/>
                </a:moveTo>
                <a:lnTo>
                  <a:pt x="307553" y="86384"/>
                </a:lnTo>
                <a:cubicBezTo>
                  <a:pt x="307553" y="90959"/>
                  <a:pt x="306251" y="93572"/>
                  <a:pt x="301693" y="94879"/>
                </a:cubicBezTo>
                <a:cubicBezTo>
                  <a:pt x="296484" y="96186"/>
                  <a:pt x="286067" y="98147"/>
                  <a:pt x="286067" y="98147"/>
                </a:cubicBezTo>
                <a:lnTo>
                  <a:pt x="286067" y="108602"/>
                </a:lnTo>
                <a:lnTo>
                  <a:pt x="305600" y="104028"/>
                </a:lnTo>
                <a:lnTo>
                  <a:pt x="305600" y="111869"/>
                </a:lnTo>
                <a:cubicBezTo>
                  <a:pt x="305600" y="115790"/>
                  <a:pt x="303646" y="118404"/>
                  <a:pt x="299740" y="119057"/>
                </a:cubicBezTo>
                <a:cubicBezTo>
                  <a:pt x="297135" y="119711"/>
                  <a:pt x="286067" y="122325"/>
                  <a:pt x="286067" y="122325"/>
                </a:cubicBezTo>
                <a:lnTo>
                  <a:pt x="286067" y="135394"/>
                </a:lnTo>
                <a:lnTo>
                  <a:pt x="308204" y="130819"/>
                </a:lnTo>
                <a:lnTo>
                  <a:pt x="308204" y="138661"/>
                </a:lnTo>
                <a:cubicBezTo>
                  <a:pt x="308204" y="143889"/>
                  <a:pt x="305600" y="146502"/>
                  <a:pt x="301693" y="147156"/>
                </a:cubicBezTo>
                <a:cubicBezTo>
                  <a:pt x="289322" y="149770"/>
                  <a:pt x="266533" y="155651"/>
                  <a:pt x="266533" y="155651"/>
                </a:cubicBezTo>
                <a:lnTo>
                  <a:pt x="267185" y="87037"/>
                </a:lnTo>
                <a:cubicBezTo>
                  <a:pt x="278904" y="84423"/>
                  <a:pt x="297786" y="80503"/>
                  <a:pt x="307553" y="78542"/>
                </a:cubicBezTo>
                <a:close/>
                <a:moveTo>
                  <a:pt x="337504" y="73315"/>
                </a:moveTo>
                <a:cubicBezTo>
                  <a:pt x="351177" y="72008"/>
                  <a:pt x="360943" y="79196"/>
                  <a:pt x="360292" y="90959"/>
                </a:cubicBezTo>
                <a:cubicBezTo>
                  <a:pt x="360292" y="100760"/>
                  <a:pt x="353781" y="106642"/>
                  <a:pt x="348573" y="110562"/>
                </a:cubicBezTo>
                <a:cubicBezTo>
                  <a:pt x="348573" y="110562"/>
                  <a:pt x="358339" y="121018"/>
                  <a:pt x="360943" y="123631"/>
                </a:cubicBezTo>
                <a:cubicBezTo>
                  <a:pt x="364850" y="127552"/>
                  <a:pt x="364199" y="134740"/>
                  <a:pt x="359641" y="138008"/>
                </a:cubicBezTo>
                <a:cubicBezTo>
                  <a:pt x="354432" y="141275"/>
                  <a:pt x="349224" y="139314"/>
                  <a:pt x="346619" y="136047"/>
                </a:cubicBezTo>
                <a:lnTo>
                  <a:pt x="330342" y="117750"/>
                </a:lnTo>
                <a:lnTo>
                  <a:pt x="330342" y="134087"/>
                </a:lnTo>
                <a:cubicBezTo>
                  <a:pt x="330342" y="138661"/>
                  <a:pt x="327086" y="142582"/>
                  <a:pt x="322528" y="143235"/>
                </a:cubicBezTo>
                <a:lnTo>
                  <a:pt x="312111" y="145196"/>
                </a:lnTo>
                <a:lnTo>
                  <a:pt x="312111" y="77889"/>
                </a:lnTo>
                <a:cubicBezTo>
                  <a:pt x="312111" y="77889"/>
                  <a:pt x="332295" y="73968"/>
                  <a:pt x="337504" y="73315"/>
                </a:cubicBezTo>
                <a:close/>
                <a:moveTo>
                  <a:pt x="154026" y="39270"/>
                </a:moveTo>
                <a:cubicBezTo>
                  <a:pt x="123346" y="53106"/>
                  <a:pt x="102458" y="86051"/>
                  <a:pt x="101152" y="99229"/>
                </a:cubicBezTo>
                <a:cubicBezTo>
                  <a:pt x="100500" y="105159"/>
                  <a:pt x="107680" y="105818"/>
                  <a:pt x="108986" y="99888"/>
                </a:cubicBezTo>
                <a:cubicBezTo>
                  <a:pt x="115513" y="74850"/>
                  <a:pt x="135096" y="50471"/>
                  <a:pt x="154026" y="39270"/>
                </a:cubicBezTo>
                <a:close/>
                <a:moveTo>
                  <a:pt x="222566" y="25433"/>
                </a:moveTo>
                <a:cubicBezTo>
                  <a:pt x="219955" y="25433"/>
                  <a:pt x="217344" y="26092"/>
                  <a:pt x="214733" y="26092"/>
                </a:cubicBezTo>
                <a:cubicBezTo>
                  <a:pt x="248023" y="28068"/>
                  <a:pt x="267606" y="41246"/>
                  <a:pt x="267606" y="49812"/>
                </a:cubicBezTo>
                <a:cubicBezTo>
                  <a:pt x="267606" y="55742"/>
                  <a:pt x="263037" y="61013"/>
                  <a:pt x="256509" y="62990"/>
                </a:cubicBezTo>
                <a:cubicBezTo>
                  <a:pt x="273481" y="58377"/>
                  <a:pt x="282620" y="57718"/>
                  <a:pt x="282620" y="50471"/>
                </a:cubicBezTo>
                <a:cubicBezTo>
                  <a:pt x="282620" y="38611"/>
                  <a:pt x="252593" y="25433"/>
                  <a:pt x="222566" y="25433"/>
                </a:cubicBezTo>
                <a:close/>
                <a:moveTo>
                  <a:pt x="223218" y="20162"/>
                </a:moveTo>
                <a:cubicBezTo>
                  <a:pt x="229093" y="20162"/>
                  <a:pt x="234968" y="20821"/>
                  <a:pt x="240843" y="21480"/>
                </a:cubicBezTo>
                <a:cubicBezTo>
                  <a:pt x="295675" y="27410"/>
                  <a:pt x="311341" y="53765"/>
                  <a:pt x="311341" y="53765"/>
                </a:cubicBezTo>
                <a:cubicBezTo>
                  <a:pt x="311341" y="53765"/>
                  <a:pt x="313299" y="56401"/>
                  <a:pt x="311994" y="59036"/>
                </a:cubicBezTo>
                <a:cubicBezTo>
                  <a:pt x="311341" y="60354"/>
                  <a:pt x="310035" y="61013"/>
                  <a:pt x="308077" y="61672"/>
                </a:cubicBezTo>
                <a:cubicBezTo>
                  <a:pt x="282620" y="65625"/>
                  <a:pt x="243454" y="73532"/>
                  <a:pt x="195150" y="86710"/>
                </a:cubicBezTo>
                <a:cubicBezTo>
                  <a:pt x="161206" y="95276"/>
                  <a:pt x="107680" y="113724"/>
                  <a:pt x="89403" y="119654"/>
                </a:cubicBezTo>
                <a:cubicBezTo>
                  <a:pt x="86792" y="120313"/>
                  <a:pt x="85486" y="120313"/>
                  <a:pt x="84181" y="118996"/>
                </a:cubicBezTo>
                <a:cubicBezTo>
                  <a:pt x="83528" y="117678"/>
                  <a:pt x="83528" y="113724"/>
                  <a:pt x="84181" y="113066"/>
                </a:cubicBezTo>
                <a:cubicBezTo>
                  <a:pt x="84181" y="113066"/>
                  <a:pt x="92014" y="67602"/>
                  <a:pt x="142929" y="39270"/>
                </a:cubicBezTo>
                <a:cubicBezTo>
                  <a:pt x="165776" y="26751"/>
                  <a:pt x="196455" y="20162"/>
                  <a:pt x="223218" y="20162"/>
                </a:cubicBezTo>
                <a:close/>
                <a:moveTo>
                  <a:pt x="211751" y="0"/>
                </a:moveTo>
                <a:cubicBezTo>
                  <a:pt x="233972" y="0"/>
                  <a:pt x="254232" y="3265"/>
                  <a:pt x="273839" y="9795"/>
                </a:cubicBezTo>
                <a:cubicBezTo>
                  <a:pt x="260768" y="6530"/>
                  <a:pt x="243775" y="3918"/>
                  <a:pt x="224169" y="3918"/>
                </a:cubicBezTo>
                <a:cubicBezTo>
                  <a:pt x="106529" y="3918"/>
                  <a:pt x="22221" y="90766"/>
                  <a:pt x="22221" y="200467"/>
                </a:cubicBezTo>
                <a:cubicBezTo>
                  <a:pt x="22221" y="243565"/>
                  <a:pt x="34638" y="282091"/>
                  <a:pt x="56859" y="311475"/>
                </a:cubicBezTo>
                <a:lnTo>
                  <a:pt x="56859" y="342819"/>
                </a:lnTo>
                <a:lnTo>
                  <a:pt x="77773" y="334330"/>
                </a:lnTo>
                <a:cubicBezTo>
                  <a:pt x="111104" y="365673"/>
                  <a:pt x="158160" y="383957"/>
                  <a:pt x="211098" y="383304"/>
                </a:cubicBezTo>
                <a:cubicBezTo>
                  <a:pt x="283642" y="382651"/>
                  <a:pt x="339194" y="337595"/>
                  <a:pt x="367950" y="272296"/>
                </a:cubicBezTo>
                <a:lnTo>
                  <a:pt x="402588" y="291886"/>
                </a:lnTo>
                <a:cubicBezTo>
                  <a:pt x="383635" y="339554"/>
                  <a:pt x="322201" y="419871"/>
                  <a:pt x="208483" y="419871"/>
                </a:cubicBezTo>
                <a:cubicBezTo>
                  <a:pt x="90190" y="419871"/>
                  <a:pt x="0" y="323229"/>
                  <a:pt x="0" y="207650"/>
                </a:cubicBezTo>
                <a:cubicBezTo>
                  <a:pt x="0" y="101866"/>
                  <a:pt x="84962" y="0"/>
                  <a:pt x="21175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8" name="Freeform 293">
            <a:extLst>
              <a:ext uri="{FF2B5EF4-FFF2-40B4-BE49-F238E27FC236}">
                <a16:creationId xmlns:a16="http://schemas.microsoft.com/office/drawing/2014/main" id="{DF82822F-DA68-379C-A03E-03CD4999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67" y="1799270"/>
            <a:ext cx="498683" cy="435596"/>
          </a:xfrm>
          <a:custGeom>
            <a:avLst/>
            <a:gdLst>
              <a:gd name="T0" fmla="*/ 404 w 734"/>
              <a:gd name="T1" fmla="*/ 599 h 641"/>
              <a:gd name="T2" fmla="*/ 404 w 734"/>
              <a:gd name="T3" fmla="*/ 599 h 641"/>
              <a:gd name="T4" fmla="*/ 464 w 734"/>
              <a:gd name="T5" fmla="*/ 136 h 641"/>
              <a:gd name="T6" fmla="*/ 464 w 734"/>
              <a:gd name="T7" fmla="*/ 136 h 641"/>
              <a:gd name="T8" fmla="*/ 577 w 734"/>
              <a:gd name="T9" fmla="*/ 138 h 641"/>
              <a:gd name="T10" fmla="*/ 577 w 734"/>
              <a:gd name="T11" fmla="*/ 138 h 641"/>
              <a:gd name="T12" fmla="*/ 656 w 734"/>
              <a:gd name="T13" fmla="*/ 640 h 641"/>
              <a:gd name="T14" fmla="*/ 733 w 734"/>
              <a:gd name="T15" fmla="*/ 640 h 641"/>
              <a:gd name="T16" fmla="*/ 733 w 734"/>
              <a:gd name="T17" fmla="*/ 640 h 641"/>
              <a:gd name="T18" fmla="*/ 636 w 734"/>
              <a:gd name="T19" fmla="*/ 159 h 641"/>
              <a:gd name="T20" fmla="*/ 636 w 734"/>
              <a:gd name="T21" fmla="*/ 159 h 641"/>
              <a:gd name="T22" fmla="*/ 514 w 734"/>
              <a:gd name="T23" fmla="*/ 37 h 641"/>
              <a:gd name="T24" fmla="*/ 514 w 734"/>
              <a:gd name="T25" fmla="*/ 37 h 641"/>
              <a:gd name="T26" fmla="*/ 366 w 734"/>
              <a:gd name="T27" fmla="*/ 306 h 641"/>
              <a:gd name="T28" fmla="*/ 366 w 734"/>
              <a:gd name="T29" fmla="*/ 306 h 641"/>
              <a:gd name="T30" fmla="*/ 218 w 734"/>
              <a:gd name="T31" fmla="*/ 37 h 641"/>
              <a:gd name="T32" fmla="*/ 218 w 734"/>
              <a:gd name="T33" fmla="*/ 37 h 641"/>
              <a:gd name="T34" fmla="*/ 96 w 734"/>
              <a:gd name="T35" fmla="*/ 159 h 641"/>
              <a:gd name="T36" fmla="*/ 96 w 734"/>
              <a:gd name="T37" fmla="*/ 159 h 641"/>
              <a:gd name="T38" fmla="*/ 0 w 734"/>
              <a:gd name="T39" fmla="*/ 640 h 641"/>
              <a:gd name="T40" fmla="*/ 76 w 734"/>
              <a:gd name="T41" fmla="*/ 640 h 641"/>
              <a:gd name="T42" fmla="*/ 76 w 734"/>
              <a:gd name="T43" fmla="*/ 640 h 641"/>
              <a:gd name="T44" fmla="*/ 156 w 734"/>
              <a:gd name="T45" fmla="*/ 138 h 641"/>
              <a:gd name="T46" fmla="*/ 156 w 734"/>
              <a:gd name="T47" fmla="*/ 138 h 641"/>
              <a:gd name="T48" fmla="*/ 269 w 734"/>
              <a:gd name="T49" fmla="*/ 136 h 641"/>
              <a:gd name="T50" fmla="*/ 269 w 734"/>
              <a:gd name="T51" fmla="*/ 136 h 641"/>
              <a:gd name="T52" fmla="*/ 328 w 734"/>
              <a:gd name="T53" fmla="*/ 599 h 641"/>
              <a:gd name="T54" fmla="*/ 404 w 734"/>
              <a:gd name="T55" fmla="*/ 59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4" h="641">
                <a:moveTo>
                  <a:pt x="404" y="599"/>
                </a:moveTo>
                <a:lnTo>
                  <a:pt x="404" y="599"/>
                </a:lnTo>
                <a:cubicBezTo>
                  <a:pt x="411" y="310"/>
                  <a:pt x="464" y="136"/>
                  <a:pt x="464" y="136"/>
                </a:cubicBezTo>
                <a:lnTo>
                  <a:pt x="464" y="136"/>
                </a:lnTo>
                <a:cubicBezTo>
                  <a:pt x="506" y="0"/>
                  <a:pt x="577" y="138"/>
                  <a:pt x="577" y="138"/>
                </a:cubicBezTo>
                <a:lnTo>
                  <a:pt x="577" y="138"/>
                </a:lnTo>
                <a:cubicBezTo>
                  <a:pt x="659" y="284"/>
                  <a:pt x="656" y="640"/>
                  <a:pt x="656" y="640"/>
                </a:cubicBezTo>
                <a:lnTo>
                  <a:pt x="733" y="640"/>
                </a:lnTo>
                <a:lnTo>
                  <a:pt x="733" y="640"/>
                </a:lnTo>
                <a:cubicBezTo>
                  <a:pt x="733" y="640"/>
                  <a:pt x="717" y="338"/>
                  <a:pt x="636" y="159"/>
                </a:cubicBezTo>
                <a:lnTo>
                  <a:pt x="636" y="159"/>
                </a:lnTo>
                <a:cubicBezTo>
                  <a:pt x="636" y="159"/>
                  <a:pt x="576" y="33"/>
                  <a:pt x="514" y="37"/>
                </a:cubicBezTo>
                <a:lnTo>
                  <a:pt x="514" y="37"/>
                </a:lnTo>
                <a:cubicBezTo>
                  <a:pt x="514" y="37"/>
                  <a:pt x="417" y="27"/>
                  <a:pt x="366" y="306"/>
                </a:cubicBezTo>
                <a:lnTo>
                  <a:pt x="366" y="306"/>
                </a:lnTo>
                <a:cubicBezTo>
                  <a:pt x="315" y="27"/>
                  <a:pt x="218" y="37"/>
                  <a:pt x="218" y="37"/>
                </a:cubicBezTo>
                <a:lnTo>
                  <a:pt x="218" y="37"/>
                </a:lnTo>
                <a:cubicBezTo>
                  <a:pt x="156" y="32"/>
                  <a:pt x="96" y="159"/>
                  <a:pt x="96" y="159"/>
                </a:cubicBezTo>
                <a:lnTo>
                  <a:pt x="96" y="159"/>
                </a:lnTo>
                <a:cubicBezTo>
                  <a:pt x="15" y="338"/>
                  <a:pt x="0" y="640"/>
                  <a:pt x="0" y="640"/>
                </a:cubicBezTo>
                <a:lnTo>
                  <a:pt x="76" y="640"/>
                </a:lnTo>
                <a:lnTo>
                  <a:pt x="76" y="640"/>
                </a:lnTo>
                <a:cubicBezTo>
                  <a:pt x="76" y="640"/>
                  <a:pt x="74" y="284"/>
                  <a:pt x="156" y="138"/>
                </a:cubicBezTo>
                <a:lnTo>
                  <a:pt x="156" y="138"/>
                </a:lnTo>
                <a:cubicBezTo>
                  <a:pt x="156" y="138"/>
                  <a:pt x="227" y="0"/>
                  <a:pt x="269" y="136"/>
                </a:cubicBezTo>
                <a:lnTo>
                  <a:pt x="269" y="136"/>
                </a:lnTo>
                <a:cubicBezTo>
                  <a:pt x="269" y="136"/>
                  <a:pt x="321" y="310"/>
                  <a:pt x="328" y="599"/>
                </a:cubicBezTo>
                <a:lnTo>
                  <a:pt x="404" y="599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234260A-BF0D-2261-9E33-F0ACDC0C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212" y="1902780"/>
            <a:ext cx="873872" cy="258788"/>
          </a:xfrm>
          <a:custGeom>
            <a:avLst/>
            <a:gdLst>
              <a:gd name="connsiteX0" fmla="*/ 66092 w 837513"/>
              <a:gd name="connsiteY0" fmla="*/ 3847 h 248020"/>
              <a:gd name="connsiteX1" fmla="*/ 187807 w 837513"/>
              <a:gd name="connsiteY1" fmla="*/ 3847 h 248020"/>
              <a:gd name="connsiteX2" fmla="*/ 183881 w 837513"/>
              <a:gd name="connsiteY2" fmla="*/ 19433 h 248020"/>
              <a:gd name="connsiteX3" fmla="*/ 163595 w 837513"/>
              <a:gd name="connsiteY3" fmla="*/ 36317 h 248020"/>
              <a:gd name="connsiteX4" fmla="*/ 141346 w 837513"/>
              <a:gd name="connsiteY4" fmla="*/ 114895 h 248020"/>
              <a:gd name="connsiteX5" fmla="*/ 244084 w 837513"/>
              <a:gd name="connsiteY5" fmla="*/ 36967 h 248020"/>
              <a:gd name="connsiteX6" fmla="*/ 233614 w 837513"/>
              <a:gd name="connsiteY6" fmla="*/ 19433 h 248020"/>
              <a:gd name="connsiteX7" fmla="*/ 237540 w 837513"/>
              <a:gd name="connsiteY7" fmla="*/ 3847 h 248020"/>
              <a:gd name="connsiteX8" fmla="*/ 365145 w 837513"/>
              <a:gd name="connsiteY8" fmla="*/ 3847 h 248020"/>
              <a:gd name="connsiteX9" fmla="*/ 361218 w 837513"/>
              <a:gd name="connsiteY9" fmla="*/ 19433 h 248020"/>
              <a:gd name="connsiteX10" fmla="*/ 331771 w 837513"/>
              <a:gd name="connsiteY10" fmla="*/ 31772 h 248020"/>
              <a:gd name="connsiteX11" fmla="*/ 229033 w 837513"/>
              <a:gd name="connsiteY11" fmla="*/ 113596 h 248020"/>
              <a:gd name="connsiteX12" fmla="*/ 291200 w 837513"/>
              <a:gd name="connsiteY12" fmla="*/ 207760 h 248020"/>
              <a:gd name="connsiteX13" fmla="*/ 325227 w 837513"/>
              <a:gd name="connsiteY13" fmla="*/ 225943 h 248020"/>
              <a:gd name="connsiteX14" fmla="*/ 320647 w 837513"/>
              <a:gd name="connsiteY14" fmla="*/ 243477 h 248020"/>
              <a:gd name="connsiteX15" fmla="*/ 189771 w 837513"/>
              <a:gd name="connsiteY15" fmla="*/ 211656 h 248020"/>
              <a:gd name="connsiteX16" fmla="*/ 135457 w 837513"/>
              <a:gd name="connsiteY16" fmla="*/ 135676 h 248020"/>
              <a:gd name="connsiteX17" fmla="*/ 115825 w 837513"/>
              <a:gd name="connsiteY17" fmla="*/ 207760 h 248020"/>
              <a:gd name="connsiteX18" fmla="*/ 132185 w 837513"/>
              <a:gd name="connsiteY18" fmla="*/ 225943 h 248020"/>
              <a:gd name="connsiteX19" fmla="*/ 128259 w 837513"/>
              <a:gd name="connsiteY19" fmla="*/ 242828 h 248020"/>
              <a:gd name="connsiteX20" fmla="*/ 0 w 837513"/>
              <a:gd name="connsiteY20" fmla="*/ 242828 h 248020"/>
              <a:gd name="connsiteX21" fmla="*/ 4581 w 837513"/>
              <a:gd name="connsiteY21" fmla="*/ 225943 h 248020"/>
              <a:gd name="connsiteX22" fmla="*/ 39917 w 837513"/>
              <a:gd name="connsiteY22" fmla="*/ 185680 h 248020"/>
              <a:gd name="connsiteX23" fmla="*/ 79180 w 837513"/>
              <a:gd name="connsiteY23" fmla="*/ 45409 h 248020"/>
              <a:gd name="connsiteX24" fmla="*/ 62166 w 837513"/>
              <a:gd name="connsiteY24" fmla="*/ 19433 h 248020"/>
              <a:gd name="connsiteX25" fmla="*/ 373720 w 837513"/>
              <a:gd name="connsiteY25" fmla="*/ 3846 h 248020"/>
              <a:gd name="connsiteX26" fmla="*/ 592687 w 837513"/>
              <a:gd name="connsiteY26" fmla="*/ 3846 h 248020"/>
              <a:gd name="connsiteX27" fmla="*/ 576347 w 837513"/>
              <a:gd name="connsiteY27" fmla="*/ 68583 h 248020"/>
              <a:gd name="connsiteX28" fmla="*/ 567849 w 837513"/>
              <a:gd name="connsiteY28" fmla="*/ 68583 h 248020"/>
              <a:gd name="connsiteX29" fmla="*/ 544972 w 837513"/>
              <a:gd name="connsiteY29" fmla="*/ 52889 h 248020"/>
              <a:gd name="connsiteX30" fmla="*/ 471765 w 837513"/>
              <a:gd name="connsiteY30" fmla="*/ 52889 h 248020"/>
              <a:gd name="connsiteX31" fmla="*/ 458693 w 837513"/>
              <a:gd name="connsiteY31" fmla="*/ 99316 h 248020"/>
              <a:gd name="connsiteX32" fmla="*/ 543665 w 837513"/>
              <a:gd name="connsiteY32" fmla="*/ 99316 h 248020"/>
              <a:gd name="connsiteX33" fmla="*/ 528631 w 837513"/>
              <a:gd name="connsiteY33" fmla="*/ 158168 h 248020"/>
              <a:gd name="connsiteX34" fmla="*/ 495950 w 837513"/>
              <a:gd name="connsiteY34" fmla="*/ 145090 h 248020"/>
              <a:gd name="connsiteX35" fmla="*/ 445620 w 837513"/>
              <a:gd name="connsiteY35" fmla="*/ 145090 h 248020"/>
              <a:gd name="connsiteX36" fmla="*/ 429933 w 837513"/>
              <a:gd name="connsiteY36" fmla="*/ 204595 h 248020"/>
              <a:gd name="connsiteX37" fmla="*/ 444966 w 837513"/>
              <a:gd name="connsiteY37" fmla="*/ 227482 h 248020"/>
              <a:gd name="connsiteX38" fmla="*/ 440391 w 837513"/>
              <a:gd name="connsiteY38" fmla="*/ 245137 h 248020"/>
              <a:gd name="connsiteX39" fmla="*/ 331234 w 837513"/>
              <a:gd name="connsiteY39" fmla="*/ 244483 h 248020"/>
              <a:gd name="connsiteX40" fmla="*/ 386139 w 837513"/>
              <a:gd name="connsiteY40" fmla="*/ 45696 h 248020"/>
              <a:gd name="connsiteX41" fmla="*/ 369798 w 837513"/>
              <a:gd name="connsiteY41" fmla="*/ 19540 h 248020"/>
              <a:gd name="connsiteX42" fmla="*/ 767957 w 837513"/>
              <a:gd name="connsiteY42" fmla="*/ 38 h 248020"/>
              <a:gd name="connsiteX43" fmla="*/ 837513 w 837513"/>
              <a:gd name="connsiteY43" fmla="*/ 10453 h 248020"/>
              <a:gd name="connsiteX44" fmla="*/ 820452 w 837513"/>
              <a:gd name="connsiteY44" fmla="*/ 70333 h 248020"/>
              <a:gd name="connsiteX45" fmla="*/ 812578 w 837513"/>
              <a:gd name="connsiteY45" fmla="*/ 70333 h 248020"/>
              <a:gd name="connsiteX46" fmla="*/ 754833 w 837513"/>
              <a:gd name="connsiteY46" fmla="*/ 46251 h 248020"/>
              <a:gd name="connsiteX47" fmla="*/ 651812 w 837513"/>
              <a:gd name="connsiteY47" fmla="*/ 126959 h 248020"/>
              <a:gd name="connsiteX48" fmla="*/ 742366 w 837513"/>
              <a:gd name="connsiteY48" fmla="*/ 200507 h 248020"/>
              <a:gd name="connsiteX49" fmla="*/ 807328 w 837513"/>
              <a:gd name="connsiteY49" fmla="*/ 188791 h 248020"/>
              <a:gd name="connsiteX50" fmla="*/ 794861 w 837513"/>
              <a:gd name="connsiteY50" fmla="*/ 238908 h 248020"/>
              <a:gd name="connsiteX51" fmla="*/ 710213 w 837513"/>
              <a:gd name="connsiteY51" fmla="*/ 248020 h 248020"/>
              <a:gd name="connsiteX52" fmla="*/ 564539 w 837513"/>
              <a:gd name="connsiteY52" fmla="*/ 142579 h 248020"/>
              <a:gd name="connsiteX53" fmla="*/ 767957 w 837513"/>
              <a:gd name="connsiteY53" fmla="*/ 38 h 24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37513" h="248020">
                <a:moveTo>
                  <a:pt x="66092" y="3847"/>
                </a:moveTo>
                <a:lnTo>
                  <a:pt x="187807" y="3847"/>
                </a:lnTo>
                <a:lnTo>
                  <a:pt x="183881" y="19433"/>
                </a:lnTo>
                <a:cubicBezTo>
                  <a:pt x="183881" y="19433"/>
                  <a:pt x="167522" y="20732"/>
                  <a:pt x="163595" y="36317"/>
                </a:cubicBezTo>
                <a:lnTo>
                  <a:pt x="141346" y="114895"/>
                </a:lnTo>
                <a:cubicBezTo>
                  <a:pt x="141346" y="114895"/>
                  <a:pt x="242775" y="38266"/>
                  <a:pt x="244084" y="36967"/>
                </a:cubicBezTo>
                <a:cubicBezTo>
                  <a:pt x="254554" y="27875"/>
                  <a:pt x="242121" y="20082"/>
                  <a:pt x="233614" y="19433"/>
                </a:cubicBezTo>
                <a:lnTo>
                  <a:pt x="237540" y="3847"/>
                </a:lnTo>
                <a:lnTo>
                  <a:pt x="365145" y="3847"/>
                </a:lnTo>
                <a:lnTo>
                  <a:pt x="361218" y="19433"/>
                </a:lnTo>
                <a:cubicBezTo>
                  <a:pt x="361218" y="19433"/>
                  <a:pt x="348785" y="17485"/>
                  <a:pt x="331771" y="31772"/>
                </a:cubicBezTo>
                <a:lnTo>
                  <a:pt x="229033" y="113596"/>
                </a:lnTo>
                <a:cubicBezTo>
                  <a:pt x="229033" y="113596"/>
                  <a:pt x="285310" y="200616"/>
                  <a:pt x="291200" y="207760"/>
                </a:cubicBezTo>
                <a:cubicBezTo>
                  <a:pt x="298398" y="214903"/>
                  <a:pt x="308213" y="225943"/>
                  <a:pt x="325227" y="225943"/>
                </a:cubicBezTo>
                <a:lnTo>
                  <a:pt x="320647" y="243477"/>
                </a:lnTo>
                <a:cubicBezTo>
                  <a:pt x="244739" y="243477"/>
                  <a:pt x="216600" y="248023"/>
                  <a:pt x="189771" y="211656"/>
                </a:cubicBezTo>
                <a:cubicBezTo>
                  <a:pt x="162941" y="175290"/>
                  <a:pt x="157706" y="170744"/>
                  <a:pt x="135457" y="135676"/>
                </a:cubicBezTo>
                <a:cubicBezTo>
                  <a:pt x="135457" y="135676"/>
                  <a:pt x="119752" y="192824"/>
                  <a:pt x="115825" y="207760"/>
                </a:cubicBezTo>
                <a:cubicBezTo>
                  <a:pt x="111899" y="222047"/>
                  <a:pt x="132185" y="225943"/>
                  <a:pt x="132185" y="225943"/>
                </a:cubicBezTo>
                <a:lnTo>
                  <a:pt x="128259" y="242828"/>
                </a:lnTo>
                <a:lnTo>
                  <a:pt x="0" y="242828"/>
                </a:lnTo>
                <a:lnTo>
                  <a:pt x="4581" y="225943"/>
                </a:lnTo>
                <a:cubicBezTo>
                  <a:pt x="11124" y="225943"/>
                  <a:pt x="28793" y="227891"/>
                  <a:pt x="39917" y="185680"/>
                </a:cubicBezTo>
                <a:cubicBezTo>
                  <a:pt x="42535" y="177238"/>
                  <a:pt x="37954" y="192174"/>
                  <a:pt x="79180" y="45409"/>
                </a:cubicBezTo>
                <a:cubicBezTo>
                  <a:pt x="84415" y="23979"/>
                  <a:pt x="68056" y="20732"/>
                  <a:pt x="62166" y="19433"/>
                </a:cubicBezTo>
                <a:close/>
                <a:moveTo>
                  <a:pt x="373720" y="3846"/>
                </a:moveTo>
                <a:lnTo>
                  <a:pt x="592687" y="3846"/>
                </a:lnTo>
                <a:lnTo>
                  <a:pt x="576347" y="68583"/>
                </a:lnTo>
                <a:lnTo>
                  <a:pt x="567849" y="68583"/>
                </a:lnTo>
                <a:cubicBezTo>
                  <a:pt x="567849" y="61390"/>
                  <a:pt x="558698" y="52889"/>
                  <a:pt x="544972" y="52889"/>
                </a:cubicBezTo>
                <a:lnTo>
                  <a:pt x="471765" y="52889"/>
                </a:lnTo>
                <a:lnTo>
                  <a:pt x="458693" y="99316"/>
                </a:lnTo>
                <a:lnTo>
                  <a:pt x="543665" y="99316"/>
                </a:lnTo>
                <a:lnTo>
                  <a:pt x="528631" y="158168"/>
                </a:lnTo>
                <a:cubicBezTo>
                  <a:pt x="528631" y="158168"/>
                  <a:pt x="520788" y="145090"/>
                  <a:pt x="495950" y="145090"/>
                </a:cubicBezTo>
                <a:lnTo>
                  <a:pt x="445620" y="145090"/>
                </a:lnTo>
                <a:cubicBezTo>
                  <a:pt x="445620" y="145090"/>
                  <a:pt x="429933" y="201980"/>
                  <a:pt x="429933" y="204595"/>
                </a:cubicBezTo>
                <a:cubicBezTo>
                  <a:pt x="424050" y="222905"/>
                  <a:pt x="444966" y="227482"/>
                  <a:pt x="444966" y="227482"/>
                </a:cubicBezTo>
                <a:lnTo>
                  <a:pt x="440391" y="245137"/>
                </a:lnTo>
                <a:lnTo>
                  <a:pt x="331234" y="244483"/>
                </a:lnTo>
                <a:lnTo>
                  <a:pt x="386139" y="45696"/>
                </a:lnTo>
                <a:cubicBezTo>
                  <a:pt x="393329" y="22156"/>
                  <a:pt x="369798" y="19540"/>
                  <a:pt x="369798" y="19540"/>
                </a:cubicBezTo>
                <a:close/>
                <a:moveTo>
                  <a:pt x="767957" y="38"/>
                </a:moveTo>
                <a:cubicBezTo>
                  <a:pt x="794861" y="38"/>
                  <a:pt x="820452" y="5246"/>
                  <a:pt x="837513" y="10453"/>
                </a:cubicBezTo>
                <a:lnTo>
                  <a:pt x="820452" y="70333"/>
                </a:lnTo>
                <a:lnTo>
                  <a:pt x="812578" y="70333"/>
                </a:lnTo>
                <a:cubicBezTo>
                  <a:pt x="802079" y="56665"/>
                  <a:pt x="786330" y="46251"/>
                  <a:pt x="754833" y="46251"/>
                </a:cubicBezTo>
                <a:cubicBezTo>
                  <a:pt x="691183" y="46251"/>
                  <a:pt x="651812" y="80747"/>
                  <a:pt x="651812" y="126959"/>
                </a:cubicBezTo>
                <a:cubicBezTo>
                  <a:pt x="651812" y="168614"/>
                  <a:pt x="688558" y="200507"/>
                  <a:pt x="742366" y="200507"/>
                </a:cubicBezTo>
                <a:cubicBezTo>
                  <a:pt x="762707" y="200507"/>
                  <a:pt x="787643" y="194649"/>
                  <a:pt x="807328" y="188791"/>
                </a:cubicBezTo>
                <a:lnTo>
                  <a:pt x="794861" y="238908"/>
                </a:lnTo>
                <a:cubicBezTo>
                  <a:pt x="770582" y="243464"/>
                  <a:pt x="743022" y="247370"/>
                  <a:pt x="710213" y="248020"/>
                </a:cubicBezTo>
                <a:cubicBezTo>
                  <a:pt x="608504" y="248020"/>
                  <a:pt x="564539" y="196602"/>
                  <a:pt x="564539" y="142579"/>
                </a:cubicBezTo>
                <a:cubicBezTo>
                  <a:pt x="564539" y="70333"/>
                  <a:pt x="641969" y="-1914"/>
                  <a:pt x="767957" y="38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200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B4A5E-8FE3-8D70-D6FD-AF515248AF04}"/>
              </a:ext>
            </a:extLst>
          </p:cNvPr>
          <p:cNvSpPr txBox="1"/>
          <p:nvPr/>
        </p:nvSpPr>
        <p:spPr>
          <a:xfrm>
            <a:off x="9938009" y="749674"/>
            <a:ext cx="16377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F544398-2FC6-1651-1DF1-712C5BC0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470" y="3334371"/>
            <a:ext cx="2439340" cy="3226419"/>
          </a:xfrm>
          <a:prstGeom prst="roundRect">
            <a:avLst>
              <a:gd name="adj" fmla="val 8251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2" name="Freeform 202">
            <a:extLst>
              <a:ext uri="{FF2B5EF4-FFF2-40B4-BE49-F238E27FC236}">
                <a16:creationId xmlns:a16="http://schemas.microsoft.com/office/drawing/2014/main" id="{0E0FAFC0-1415-DED1-2DC6-5C26B305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744" y="4641160"/>
            <a:ext cx="489671" cy="345472"/>
          </a:xfrm>
          <a:custGeom>
            <a:avLst/>
            <a:gdLst>
              <a:gd name="T0" fmla="*/ 259 w 719"/>
              <a:gd name="T1" fmla="*/ 254 h 508"/>
              <a:gd name="T2" fmla="*/ 259 w 719"/>
              <a:gd name="T3" fmla="*/ 254 h 508"/>
              <a:gd name="T4" fmla="*/ 259 w 719"/>
              <a:gd name="T5" fmla="*/ 341 h 508"/>
              <a:gd name="T6" fmla="*/ 259 w 719"/>
              <a:gd name="T7" fmla="*/ 341 h 508"/>
              <a:gd name="T8" fmla="*/ 279 w 719"/>
              <a:gd name="T9" fmla="*/ 355 h 508"/>
              <a:gd name="T10" fmla="*/ 279 w 719"/>
              <a:gd name="T11" fmla="*/ 355 h 508"/>
              <a:gd name="T12" fmla="*/ 461 w 719"/>
              <a:gd name="T13" fmla="*/ 268 h 508"/>
              <a:gd name="T14" fmla="*/ 461 w 719"/>
              <a:gd name="T15" fmla="*/ 268 h 508"/>
              <a:gd name="T16" fmla="*/ 471 w 719"/>
              <a:gd name="T17" fmla="*/ 256 h 508"/>
              <a:gd name="T18" fmla="*/ 471 w 719"/>
              <a:gd name="T19" fmla="*/ 256 h 508"/>
              <a:gd name="T20" fmla="*/ 461 w 719"/>
              <a:gd name="T21" fmla="*/ 246 h 508"/>
              <a:gd name="T22" fmla="*/ 461 w 719"/>
              <a:gd name="T23" fmla="*/ 246 h 508"/>
              <a:gd name="T24" fmla="*/ 279 w 719"/>
              <a:gd name="T25" fmla="*/ 154 h 508"/>
              <a:gd name="T26" fmla="*/ 279 w 719"/>
              <a:gd name="T27" fmla="*/ 154 h 508"/>
              <a:gd name="T28" fmla="*/ 259 w 719"/>
              <a:gd name="T29" fmla="*/ 166 h 508"/>
              <a:gd name="T30" fmla="*/ 259 w 719"/>
              <a:gd name="T31" fmla="*/ 166 h 508"/>
              <a:gd name="T32" fmla="*/ 259 w 719"/>
              <a:gd name="T33" fmla="*/ 254 h 508"/>
              <a:gd name="T34" fmla="*/ 718 w 719"/>
              <a:gd name="T35" fmla="*/ 138 h 508"/>
              <a:gd name="T36" fmla="*/ 718 w 719"/>
              <a:gd name="T37" fmla="*/ 373 h 508"/>
              <a:gd name="T38" fmla="*/ 718 w 719"/>
              <a:gd name="T39" fmla="*/ 373 h 508"/>
              <a:gd name="T40" fmla="*/ 715 w 719"/>
              <a:gd name="T41" fmla="*/ 380 h 508"/>
              <a:gd name="T42" fmla="*/ 715 w 719"/>
              <a:gd name="T43" fmla="*/ 380 h 508"/>
              <a:gd name="T44" fmla="*/ 567 w 719"/>
              <a:gd name="T45" fmla="*/ 507 h 508"/>
              <a:gd name="T46" fmla="*/ 567 w 719"/>
              <a:gd name="T47" fmla="*/ 507 h 508"/>
              <a:gd name="T48" fmla="*/ 150 w 719"/>
              <a:gd name="T49" fmla="*/ 507 h 508"/>
              <a:gd name="T50" fmla="*/ 150 w 719"/>
              <a:gd name="T51" fmla="*/ 507 h 508"/>
              <a:gd name="T52" fmla="*/ 8 w 719"/>
              <a:gd name="T53" fmla="*/ 405 h 508"/>
              <a:gd name="T54" fmla="*/ 8 w 719"/>
              <a:gd name="T55" fmla="*/ 405 h 508"/>
              <a:gd name="T56" fmla="*/ 0 w 719"/>
              <a:gd name="T57" fmla="*/ 373 h 508"/>
              <a:gd name="T58" fmla="*/ 0 w 719"/>
              <a:gd name="T59" fmla="*/ 131 h 508"/>
              <a:gd name="T60" fmla="*/ 0 w 719"/>
              <a:gd name="T61" fmla="*/ 131 h 508"/>
              <a:gd name="T62" fmla="*/ 3 w 719"/>
              <a:gd name="T63" fmla="*/ 124 h 508"/>
              <a:gd name="T64" fmla="*/ 3 w 719"/>
              <a:gd name="T65" fmla="*/ 124 h 508"/>
              <a:gd name="T66" fmla="*/ 150 w 719"/>
              <a:gd name="T67" fmla="*/ 1 h 508"/>
              <a:gd name="T68" fmla="*/ 150 w 719"/>
              <a:gd name="T69" fmla="*/ 1 h 508"/>
              <a:gd name="T70" fmla="*/ 571 w 719"/>
              <a:gd name="T71" fmla="*/ 1 h 508"/>
              <a:gd name="T72" fmla="*/ 571 w 719"/>
              <a:gd name="T73" fmla="*/ 1 h 508"/>
              <a:gd name="T74" fmla="*/ 684 w 719"/>
              <a:gd name="T75" fmla="*/ 56 h 508"/>
              <a:gd name="T76" fmla="*/ 684 w 719"/>
              <a:gd name="T77" fmla="*/ 56 h 508"/>
              <a:gd name="T78" fmla="*/ 718 w 719"/>
              <a:gd name="T79" fmla="*/ 13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9" h="508">
                <a:moveTo>
                  <a:pt x="259" y="254"/>
                </a:moveTo>
                <a:lnTo>
                  <a:pt x="259" y="254"/>
                </a:lnTo>
                <a:cubicBezTo>
                  <a:pt x="259" y="283"/>
                  <a:pt x="259" y="312"/>
                  <a:pt x="259" y="341"/>
                </a:cubicBezTo>
                <a:lnTo>
                  <a:pt x="259" y="341"/>
                </a:lnTo>
                <a:cubicBezTo>
                  <a:pt x="260" y="359"/>
                  <a:pt x="264" y="362"/>
                  <a:pt x="279" y="355"/>
                </a:cubicBezTo>
                <a:lnTo>
                  <a:pt x="279" y="355"/>
                </a:lnTo>
                <a:cubicBezTo>
                  <a:pt x="340" y="326"/>
                  <a:pt x="400" y="297"/>
                  <a:pt x="461" y="268"/>
                </a:cubicBezTo>
                <a:lnTo>
                  <a:pt x="461" y="268"/>
                </a:lnTo>
                <a:cubicBezTo>
                  <a:pt x="466" y="266"/>
                  <a:pt x="471" y="260"/>
                  <a:pt x="471" y="256"/>
                </a:cubicBezTo>
                <a:lnTo>
                  <a:pt x="471" y="256"/>
                </a:lnTo>
                <a:cubicBezTo>
                  <a:pt x="473" y="254"/>
                  <a:pt x="466" y="248"/>
                  <a:pt x="461" y="246"/>
                </a:cubicBezTo>
                <a:lnTo>
                  <a:pt x="461" y="246"/>
                </a:lnTo>
                <a:cubicBezTo>
                  <a:pt x="401" y="214"/>
                  <a:pt x="340" y="184"/>
                  <a:pt x="279" y="154"/>
                </a:cubicBezTo>
                <a:lnTo>
                  <a:pt x="279" y="154"/>
                </a:lnTo>
                <a:cubicBezTo>
                  <a:pt x="265" y="145"/>
                  <a:pt x="260" y="149"/>
                  <a:pt x="259" y="166"/>
                </a:cubicBezTo>
                <a:lnTo>
                  <a:pt x="259" y="166"/>
                </a:lnTo>
                <a:cubicBezTo>
                  <a:pt x="259" y="195"/>
                  <a:pt x="259" y="224"/>
                  <a:pt x="259" y="254"/>
                </a:cubicBezTo>
                <a:close/>
                <a:moveTo>
                  <a:pt x="718" y="138"/>
                </a:moveTo>
                <a:lnTo>
                  <a:pt x="718" y="373"/>
                </a:lnTo>
                <a:lnTo>
                  <a:pt x="718" y="373"/>
                </a:lnTo>
                <a:cubicBezTo>
                  <a:pt x="716" y="375"/>
                  <a:pt x="715" y="378"/>
                  <a:pt x="715" y="380"/>
                </a:cubicBezTo>
                <a:lnTo>
                  <a:pt x="715" y="380"/>
                </a:lnTo>
                <a:cubicBezTo>
                  <a:pt x="702" y="455"/>
                  <a:pt x="642" y="507"/>
                  <a:pt x="567" y="507"/>
                </a:cubicBezTo>
                <a:lnTo>
                  <a:pt x="567" y="507"/>
                </a:lnTo>
                <a:cubicBezTo>
                  <a:pt x="427" y="507"/>
                  <a:pt x="288" y="507"/>
                  <a:pt x="150" y="507"/>
                </a:cubicBezTo>
                <a:lnTo>
                  <a:pt x="150" y="507"/>
                </a:lnTo>
                <a:cubicBezTo>
                  <a:pt x="85" y="507"/>
                  <a:pt x="28" y="466"/>
                  <a:pt x="8" y="405"/>
                </a:cubicBezTo>
                <a:lnTo>
                  <a:pt x="8" y="405"/>
                </a:lnTo>
                <a:cubicBezTo>
                  <a:pt x="5" y="395"/>
                  <a:pt x="3" y="384"/>
                  <a:pt x="0" y="373"/>
                </a:cubicBezTo>
                <a:lnTo>
                  <a:pt x="0" y="131"/>
                </a:lnTo>
                <a:lnTo>
                  <a:pt x="0" y="131"/>
                </a:lnTo>
                <a:cubicBezTo>
                  <a:pt x="2" y="128"/>
                  <a:pt x="3" y="127"/>
                  <a:pt x="3" y="124"/>
                </a:cubicBezTo>
                <a:lnTo>
                  <a:pt x="3" y="124"/>
                </a:lnTo>
                <a:cubicBezTo>
                  <a:pt x="15" y="52"/>
                  <a:pt x="77" y="1"/>
                  <a:pt x="150" y="1"/>
                </a:cubicBezTo>
                <a:lnTo>
                  <a:pt x="150" y="1"/>
                </a:lnTo>
                <a:cubicBezTo>
                  <a:pt x="290" y="1"/>
                  <a:pt x="430" y="0"/>
                  <a:pt x="571" y="1"/>
                </a:cubicBezTo>
                <a:lnTo>
                  <a:pt x="571" y="1"/>
                </a:lnTo>
                <a:cubicBezTo>
                  <a:pt x="617" y="1"/>
                  <a:pt x="655" y="21"/>
                  <a:pt x="684" y="56"/>
                </a:cubicBezTo>
                <a:lnTo>
                  <a:pt x="684" y="56"/>
                </a:lnTo>
                <a:cubicBezTo>
                  <a:pt x="704" y="80"/>
                  <a:pt x="712" y="108"/>
                  <a:pt x="718" y="1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3" name="Freeform 277">
            <a:extLst>
              <a:ext uri="{FF2B5EF4-FFF2-40B4-BE49-F238E27FC236}">
                <a16:creationId xmlns:a16="http://schemas.microsoft.com/office/drawing/2014/main" id="{7D471477-0D15-864D-3ABF-E463FE15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932" y="4608114"/>
            <a:ext cx="411563" cy="411564"/>
          </a:xfrm>
          <a:custGeom>
            <a:avLst/>
            <a:gdLst>
              <a:gd name="T0" fmla="*/ 215 w 604"/>
              <a:gd name="T1" fmla="*/ 235 h 602"/>
              <a:gd name="T2" fmla="*/ 215 w 604"/>
              <a:gd name="T3" fmla="*/ 301 h 602"/>
              <a:gd name="T4" fmla="*/ 254 w 604"/>
              <a:gd name="T5" fmla="*/ 301 h 602"/>
              <a:gd name="T6" fmla="*/ 254 w 604"/>
              <a:gd name="T7" fmla="*/ 494 h 602"/>
              <a:gd name="T8" fmla="*/ 332 w 604"/>
              <a:gd name="T9" fmla="*/ 494 h 602"/>
              <a:gd name="T10" fmla="*/ 332 w 604"/>
              <a:gd name="T11" fmla="*/ 300 h 602"/>
              <a:gd name="T12" fmla="*/ 386 w 604"/>
              <a:gd name="T13" fmla="*/ 300 h 602"/>
              <a:gd name="T14" fmla="*/ 386 w 604"/>
              <a:gd name="T15" fmla="*/ 300 h 602"/>
              <a:gd name="T16" fmla="*/ 392 w 604"/>
              <a:gd name="T17" fmla="*/ 235 h 602"/>
              <a:gd name="T18" fmla="*/ 387 w 604"/>
              <a:gd name="T19" fmla="*/ 235 h 602"/>
              <a:gd name="T20" fmla="*/ 387 w 604"/>
              <a:gd name="T21" fmla="*/ 235 h 602"/>
              <a:gd name="T22" fmla="*/ 336 w 604"/>
              <a:gd name="T23" fmla="*/ 235 h 602"/>
              <a:gd name="T24" fmla="*/ 336 w 604"/>
              <a:gd name="T25" fmla="*/ 235 h 602"/>
              <a:gd name="T26" fmla="*/ 332 w 604"/>
              <a:gd name="T27" fmla="*/ 233 h 602"/>
              <a:gd name="T28" fmla="*/ 332 w 604"/>
              <a:gd name="T29" fmla="*/ 233 h 602"/>
              <a:gd name="T30" fmla="*/ 333 w 604"/>
              <a:gd name="T31" fmla="*/ 191 h 602"/>
              <a:gd name="T32" fmla="*/ 333 w 604"/>
              <a:gd name="T33" fmla="*/ 191 h 602"/>
              <a:gd name="T34" fmla="*/ 347 w 604"/>
              <a:gd name="T35" fmla="*/ 177 h 602"/>
              <a:gd name="T36" fmla="*/ 347 w 604"/>
              <a:gd name="T37" fmla="*/ 177 h 602"/>
              <a:gd name="T38" fmla="*/ 369 w 604"/>
              <a:gd name="T39" fmla="*/ 177 h 602"/>
              <a:gd name="T40" fmla="*/ 369 w 604"/>
              <a:gd name="T41" fmla="*/ 177 h 602"/>
              <a:gd name="T42" fmla="*/ 391 w 604"/>
              <a:gd name="T43" fmla="*/ 177 h 602"/>
              <a:gd name="T44" fmla="*/ 391 w 604"/>
              <a:gd name="T45" fmla="*/ 110 h 602"/>
              <a:gd name="T46" fmla="*/ 391 w 604"/>
              <a:gd name="T47" fmla="*/ 110 h 602"/>
              <a:gd name="T48" fmla="*/ 389 w 604"/>
              <a:gd name="T49" fmla="*/ 109 h 602"/>
              <a:gd name="T50" fmla="*/ 389 w 604"/>
              <a:gd name="T51" fmla="*/ 109 h 602"/>
              <a:gd name="T52" fmla="*/ 336 w 604"/>
              <a:gd name="T53" fmla="*/ 110 h 602"/>
              <a:gd name="T54" fmla="*/ 336 w 604"/>
              <a:gd name="T55" fmla="*/ 110 h 602"/>
              <a:gd name="T56" fmla="*/ 308 w 604"/>
              <a:gd name="T57" fmla="*/ 112 h 602"/>
              <a:gd name="T58" fmla="*/ 308 w 604"/>
              <a:gd name="T59" fmla="*/ 112 h 602"/>
              <a:gd name="T60" fmla="*/ 256 w 604"/>
              <a:gd name="T61" fmla="*/ 166 h 602"/>
              <a:gd name="T62" fmla="*/ 256 w 604"/>
              <a:gd name="T63" fmla="*/ 166 h 602"/>
              <a:gd name="T64" fmla="*/ 254 w 604"/>
              <a:gd name="T65" fmla="*/ 207 h 602"/>
              <a:gd name="T66" fmla="*/ 254 w 604"/>
              <a:gd name="T67" fmla="*/ 207 h 602"/>
              <a:gd name="T68" fmla="*/ 254 w 604"/>
              <a:gd name="T69" fmla="*/ 235 h 602"/>
              <a:gd name="T70" fmla="*/ 215 w 604"/>
              <a:gd name="T71" fmla="*/ 235 h 602"/>
              <a:gd name="T72" fmla="*/ 603 w 604"/>
              <a:gd name="T73" fmla="*/ 301 h 602"/>
              <a:gd name="T74" fmla="*/ 603 w 604"/>
              <a:gd name="T75" fmla="*/ 301 h 602"/>
              <a:gd name="T76" fmla="*/ 302 w 604"/>
              <a:gd name="T77" fmla="*/ 600 h 602"/>
              <a:gd name="T78" fmla="*/ 302 w 604"/>
              <a:gd name="T79" fmla="*/ 600 h 602"/>
              <a:gd name="T80" fmla="*/ 3 w 604"/>
              <a:gd name="T81" fmla="*/ 306 h 602"/>
              <a:gd name="T82" fmla="*/ 3 w 604"/>
              <a:gd name="T83" fmla="*/ 306 h 602"/>
              <a:gd name="T84" fmla="*/ 303 w 604"/>
              <a:gd name="T85" fmla="*/ 0 h 602"/>
              <a:gd name="T86" fmla="*/ 303 w 604"/>
              <a:gd name="T87" fmla="*/ 0 h 602"/>
              <a:gd name="T88" fmla="*/ 603 w 604"/>
              <a:gd name="T89" fmla="*/ 30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4" h="602">
                <a:moveTo>
                  <a:pt x="215" y="235"/>
                </a:moveTo>
                <a:lnTo>
                  <a:pt x="215" y="301"/>
                </a:lnTo>
                <a:lnTo>
                  <a:pt x="254" y="301"/>
                </a:lnTo>
                <a:lnTo>
                  <a:pt x="254" y="494"/>
                </a:lnTo>
                <a:lnTo>
                  <a:pt x="332" y="494"/>
                </a:lnTo>
                <a:lnTo>
                  <a:pt x="332" y="300"/>
                </a:lnTo>
                <a:lnTo>
                  <a:pt x="386" y="300"/>
                </a:lnTo>
                <a:lnTo>
                  <a:pt x="386" y="300"/>
                </a:lnTo>
                <a:cubicBezTo>
                  <a:pt x="388" y="279"/>
                  <a:pt x="389" y="257"/>
                  <a:pt x="392" y="235"/>
                </a:cubicBezTo>
                <a:lnTo>
                  <a:pt x="387" y="235"/>
                </a:lnTo>
                <a:lnTo>
                  <a:pt x="387" y="235"/>
                </a:lnTo>
                <a:cubicBezTo>
                  <a:pt x="370" y="235"/>
                  <a:pt x="353" y="235"/>
                  <a:pt x="336" y="235"/>
                </a:cubicBezTo>
                <a:lnTo>
                  <a:pt x="336" y="235"/>
                </a:lnTo>
                <a:cubicBezTo>
                  <a:pt x="334" y="235"/>
                  <a:pt x="332" y="236"/>
                  <a:pt x="332" y="233"/>
                </a:cubicBezTo>
                <a:lnTo>
                  <a:pt x="332" y="233"/>
                </a:lnTo>
                <a:cubicBezTo>
                  <a:pt x="332" y="219"/>
                  <a:pt x="332" y="204"/>
                  <a:pt x="333" y="191"/>
                </a:cubicBezTo>
                <a:lnTo>
                  <a:pt x="333" y="191"/>
                </a:lnTo>
                <a:cubicBezTo>
                  <a:pt x="333" y="181"/>
                  <a:pt x="338" y="177"/>
                  <a:pt x="347" y="177"/>
                </a:cubicBezTo>
                <a:lnTo>
                  <a:pt x="347" y="177"/>
                </a:lnTo>
                <a:cubicBezTo>
                  <a:pt x="354" y="177"/>
                  <a:pt x="361" y="177"/>
                  <a:pt x="369" y="177"/>
                </a:cubicBezTo>
                <a:lnTo>
                  <a:pt x="369" y="177"/>
                </a:lnTo>
                <a:cubicBezTo>
                  <a:pt x="376" y="177"/>
                  <a:pt x="384" y="177"/>
                  <a:pt x="391" y="177"/>
                </a:cubicBezTo>
                <a:lnTo>
                  <a:pt x="391" y="110"/>
                </a:lnTo>
                <a:lnTo>
                  <a:pt x="391" y="110"/>
                </a:lnTo>
                <a:cubicBezTo>
                  <a:pt x="390" y="110"/>
                  <a:pt x="389" y="109"/>
                  <a:pt x="389" y="109"/>
                </a:cubicBezTo>
                <a:lnTo>
                  <a:pt x="389" y="109"/>
                </a:lnTo>
                <a:cubicBezTo>
                  <a:pt x="371" y="109"/>
                  <a:pt x="354" y="109"/>
                  <a:pt x="336" y="110"/>
                </a:cubicBezTo>
                <a:lnTo>
                  <a:pt x="336" y="110"/>
                </a:lnTo>
                <a:cubicBezTo>
                  <a:pt x="327" y="110"/>
                  <a:pt x="317" y="110"/>
                  <a:pt x="308" y="112"/>
                </a:cubicBezTo>
                <a:lnTo>
                  <a:pt x="308" y="112"/>
                </a:lnTo>
                <a:cubicBezTo>
                  <a:pt x="278" y="118"/>
                  <a:pt x="260" y="136"/>
                  <a:pt x="256" y="166"/>
                </a:cubicBezTo>
                <a:lnTo>
                  <a:pt x="256" y="166"/>
                </a:lnTo>
                <a:cubicBezTo>
                  <a:pt x="254" y="180"/>
                  <a:pt x="255" y="193"/>
                  <a:pt x="254" y="207"/>
                </a:cubicBezTo>
                <a:lnTo>
                  <a:pt x="254" y="207"/>
                </a:lnTo>
                <a:cubicBezTo>
                  <a:pt x="254" y="216"/>
                  <a:pt x="254" y="225"/>
                  <a:pt x="254" y="235"/>
                </a:cubicBezTo>
                <a:lnTo>
                  <a:pt x="215" y="235"/>
                </a:lnTo>
                <a:close/>
                <a:moveTo>
                  <a:pt x="603" y="301"/>
                </a:moveTo>
                <a:lnTo>
                  <a:pt x="603" y="301"/>
                </a:lnTo>
                <a:cubicBezTo>
                  <a:pt x="603" y="467"/>
                  <a:pt x="469" y="601"/>
                  <a:pt x="302" y="600"/>
                </a:cubicBezTo>
                <a:lnTo>
                  <a:pt x="302" y="600"/>
                </a:lnTo>
                <a:cubicBezTo>
                  <a:pt x="137" y="600"/>
                  <a:pt x="5" y="467"/>
                  <a:pt x="3" y="306"/>
                </a:cubicBezTo>
                <a:lnTo>
                  <a:pt x="3" y="306"/>
                </a:lnTo>
                <a:cubicBezTo>
                  <a:pt x="0" y="137"/>
                  <a:pt x="136" y="0"/>
                  <a:pt x="303" y="0"/>
                </a:cubicBezTo>
                <a:lnTo>
                  <a:pt x="303" y="0"/>
                </a:lnTo>
                <a:cubicBezTo>
                  <a:pt x="469" y="0"/>
                  <a:pt x="603" y="135"/>
                  <a:pt x="603" y="3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4" name="Freeform 278">
            <a:extLst>
              <a:ext uri="{FF2B5EF4-FFF2-40B4-BE49-F238E27FC236}">
                <a16:creationId xmlns:a16="http://schemas.microsoft.com/office/drawing/2014/main" id="{0888B9F3-7CED-199D-E6B9-CFF0F72E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877" y="4647170"/>
            <a:ext cx="366502" cy="339464"/>
          </a:xfrm>
          <a:custGeom>
            <a:avLst/>
            <a:gdLst>
              <a:gd name="T0" fmla="*/ 526 w 540"/>
              <a:gd name="T1" fmla="*/ 27 h 497"/>
              <a:gd name="T2" fmla="*/ 526 w 540"/>
              <a:gd name="T3" fmla="*/ 27 h 497"/>
              <a:gd name="T4" fmla="*/ 486 w 540"/>
              <a:gd name="T5" fmla="*/ 81 h 497"/>
              <a:gd name="T6" fmla="*/ 486 w 540"/>
              <a:gd name="T7" fmla="*/ 81 h 497"/>
              <a:gd name="T8" fmla="*/ 535 w 540"/>
              <a:gd name="T9" fmla="*/ 69 h 497"/>
              <a:gd name="T10" fmla="*/ 535 w 540"/>
              <a:gd name="T11" fmla="*/ 69 h 497"/>
              <a:gd name="T12" fmla="*/ 539 w 540"/>
              <a:gd name="T13" fmla="*/ 72 h 497"/>
              <a:gd name="T14" fmla="*/ 539 w 540"/>
              <a:gd name="T15" fmla="*/ 72 h 497"/>
              <a:gd name="T16" fmla="*/ 508 w 540"/>
              <a:gd name="T17" fmla="*/ 107 h 497"/>
              <a:gd name="T18" fmla="*/ 508 w 540"/>
              <a:gd name="T19" fmla="*/ 107 h 497"/>
              <a:gd name="T20" fmla="*/ 490 w 540"/>
              <a:gd name="T21" fmla="*/ 145 h 497"/>
              <a:gd name="T22" fmla="*/ 490 w 540"/>
              <a:gd name="T23" fmla="*/ 145 h 497"/>
              <a:gd name="T24" fmla="*/ 408 w 540"/>
              <a:gd name="T25" fmla="*/ 355 h 497"/>
              <a:gd name="T26" fmla="*/ 408 w 540"/>
              <a:gd name="T27" fmla="*/ 355 h 497"/>
              <a:gd name="T28" fmla="*/ 1 w 540"/>
              <a:gd name="T29" fmla="*/ 411 h 497"/>
              <a:gd name="T30" fmla="*/ 1 w 540"/>
              <a:gd name="T31" fmla="*/ 411 h 497"/>
              <a:gd name="T32" fmla="*/ 158 w 540"/>
              <a:gd name="T33" fmla="*/ 364 h 497"/>
              <a:gd name="T34" fmla="*/ 158 w 540"/>
              <a:gd name="T35" fmla="*/ 364 h 497"/>
              <a:gd name="T36" fmla="*/ 57 w 540"/>
              <a:gd name="T37" fmla="*/ 283 h 497"/>
              <a:gd name="T38" fmla="*/ 89 w 540"/>
              <a:gd name="T39" fmla="*/ 283 h 497"/>
              <a:gd name="T40" fmla="*/ 89 w 540"/>
              <a:gd name="T41" fmla="*/ 283 h 497"/>
              <a:gd name="T42" fmla="*/ 35 w 540"/>
              <a:gd name="T43" fmla="*/ 238 h 497"/>
              <a:gd name="T44" fmla="*/ 35 w 540"/>
              <a:gd name="T45" fmla="*/ 238 h 497"/>
              <a:gd name="T46" fmla="*/ 13 w 540"/>
              <a:gd name="T47" fmla="*/ 171 h 497"/>
              <a:gd name="T48" fmla="*/ 13 w 540"/>
              <a:gd name="T49" fmla="*/ 171 h 497"/>
              <a:gd name="T50" fmla="*/ 55 w 540"/>
              <a:gd name="T51" fmla="*/ 182 h 497"/>
              <a:gd name="T52" fmla="*/ 55 w 540"/>
              <a:gd name="T53" fmla="*/ 182 h 497"/>
              <a:gd name="T54" fmla="*/ 21 w 540"/>
              <a:gd name="T55" fmla="*/ 32 h 497"/>
              <a:gd name="T56" fmla="*/ 21 w 540"/>
              <a:gd name="T57" fmla="*/ 32 h 497"/>
              <a:gd name="T58" fmla="*/ 128 w 540"/>
              <a:gd name="T59" fmla="*/ 109 h 497"/>
              <a:gd name="T60" fmla="*/ 128 w 540"/>
              <a:gd name="T61" fmla="*/ 109 h 497"/>
              <a:gd name="T62" fmla="*/ 256 w 540"/>
              <a:gd name="T63" fmla="*/ 146 h 497"/>
              <a:gd name="T64" fmla="*/ 256 w 540"/>
              <a:gd name="T65" fmla="*/ 146 h 497"/>
              <a:gd name="T66" fmla="*/ 255 w 540"/>
              <a:gd name="T67" fmla="*/ 127 h 497"/>
              <a:gd name="T68" fmla="*/ 255 w 540"/>
              <a:gd name="T69" fmla="*/ 127 h 497"/>
              <a:gd name="T70" fmla="*/ 319 w 540"/>
              <a:gd name="T71" fmla="*/ 22 h 497"/>
              <a:gd name="T72" fmla="*/ 319 w 540"/>
              <a:gd name="T73" fmla="*/ 22 h 497"/>
              <a:gd name="T74" fmla="*/ 445 w 540"/>
              <a:gd name="T75" fmla="*/ 36 h 497"/>
              <a:gd name="T76" fmla="*/ 445 w 540"/>
              <a:gd name="T77" fmla="*/ 36 h 497"/>
              <a:gd name="T78" fmla="*/ 466 w 540"/>
              <a:gd name="T79" fmla="*/ 41 h 497"/>
              <a:gd name="T80" fmla="*/ 466 w 540"/>
              <a:gd name="T81" fmla="*/ 41 h 497"/>
              <a:gd name="T82" fmla="*/ 521 w 540"/>
              <a:gd name="T83" fmla="*/ 22 h 497"/>
              <a:gd name="T84" fmla="*/ 521 w 540"/>
              <a:gd name="T85" fmla="*/ 22 h 497"/>
              <a:gd name="T86" fmla="*/ 526 w 540"/>
              <a:gd name="T87" fmla="*/ 2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40" h="497">
                <a:moveTo>
                  <a:pt x="526" y="27"/>
                </a:moveTo>
                <a:lnTo>
                  <a:pt x="526" y="27"/>
                </a:lnTo>
                <a:cubicBezTo>
                  <a:pt x="513" y="44"/>
                  <a:pt x="501" y="61"/>
                  <a:pt x="486" y="81"/>
                </a:cubicBezTo>
                <a:lnTo>
                  <a:pt x="486" y="81"/>
                </a:lnTo>
                <a:cubicBezTo>
                  <a:pt x="504" y="77"/>
                  <a:pt x="519" y="72"/>
                  <a:pt x="535" y="69"/>
                </a:cubicBezTo>
                <a:lnTo>
                  <a:pt x="535" y="69"/>
                </a:lnTo>
                <a:cubicBezTo>
                  <a:pt x="537" y="70"/>
                  <a:pt x="538" y="71"/>
                  <a:pt x="539" y="72"/>
                </a:cubicBezTo>
                <a:lnTo>
                  <a:pt x="539" y="72"/>
                </a:lnTo>
                <a:cubicBezTo>
                  <a:pt x="529" y="83"/>
                  <a:pt x="520" y="97"/>
                  <a:pt x="508" y="107"/>
                </a:cubicBezTo>
                <a:lnTo>
                  <a:pt x="508" y="107"/>
                </a:lnTo>
                <a:cubicBezTo>
                  <a:pt x="495" y="117"/>
                  <a:pt x="491" y="129"/>
                  <a:pt x="490" y="145"/>
                </a:cubicBezTo>
                <a:lnTo>
                  <a:pt x="490" y="145"/>
                </a:lnTo>
                <a:cubicBezTo>
                  <a:pt x="485" y="224"/>
                  <a:pt x="460" y="295"/>
                  <a:pt x="408" y="355"/>
                </a:cubicBezTo>
                <a:lnTo>
                  <a:pt x="408" y="355"/>
                </a:lnTo>
                <a:cubicBezTo>
                  <a:pt x="312" y="468"/>
                  <a:pt x="120" y="496"/>
                  <a:pt x="1" y="411"/>
                </a:cubicBezTo>
                <a:lnTo>
                  <a:pt x="1" y="411"/>
                </a:lnTo>
                <a:cubicBezTo>
                  <a:pt x="59" y="412"/>
                  <a:pt x="111" y="401"/>
                  <a:pt x="158" y="364"/>
                </a:cubicBezTo>
                <a:lnTo>
                  <a:pt x="158" y="364"/>
                </a:lnTo>
                <a:cubicBezTo>
                  <a:pt x="98" y="351"/>
                  <a:pt x="68" y="327"/>
                  <a:pt x="57" y="283"/>
                </a:cubicBezTo>
                <a:lnTo>
                  <a:pt x="89" y="283"/>
                </a:lnTo>
                <a:lnTo>
                  <a:pt x="89" y="283"/>
                </a:lnTo>
                <a:cubicBezTo>
                  <a:pt x="71" y="269"/>
                  <a:pt x="51" y="255"/>
                  <a:pt x="35" y="238"/>
                </a:cubicBezTo>
                <a:lnTo>
                  <a:pt x="35" y="238"/>
                </a:lnTo>
                <a:cubicBezTo>
                  <a:pt x="18" y="221"/>
                  <a:pt x="13" y="196"/>
                  <a:pt x="13" y="171"/>
                </a:cubicBezTo>
                <a:lnTo>
                  <a:pt x="13" y="171"/>
                </a:lnTo>
                <a:cubicBezTo>
                  <a:pt x="26" y="174"/>
                  <a:pt x="39" y="178"/>
                  <a:pt x="55" y="182"/>
                </a:cubicBezTo>
                <a:lnTo>
                  <a:pt x="55" y="182"/>
                </a:lnTo>
                <a:cubicBezTo>
                  <a:pt x="13" y="136"/>
                  <a:pt x="0" y="87"/>
                  <a:pt x="21" y="32"/>
                </a:cubicBezTo>
                <a:lnTo>
                  <a:pt x="21" y="32"/>
                </a:lnTo>
                <a:cubicBezTo>
                  <a:pt x="57" y="59"/>
                  <a:pt x="91" y="86"/>
                  <a:pt x="128" y="109"/>
                </a:cubicBezTo>
                <a:lnTo>
                  <a:pt x="128" y="109"/>
                </a:lnTo>
                <a:cubicBezTo>
                  <a:pt x="165" y="133"/>
                  <a:pt x="209" y="142"/>
                  <a:pt x="256" y="146"/>
                </a:cubicBezTo>
                <a:lnTo>
                  <a:pt x="256" y="146"/>
                </a:lnTo>
                <a:cubicBezTo>
                  <a:pt x="255" y="139"/>
                  <a:pt x="255" y="133"/>
                  <a:pt x="255" y="127"/>
                </a:cubicBezTo>
                <a:lnTo>
                  <a:pt x="255" y="127"/>
                </a:lnTo>
                <a:cubicBezTo>
                  <a:pt x="252" y="81"/>
                  <a:pt x="276" y="43"/>
                  <a:pt x="319" y="22"/>
                </a:cubicBezTo>
                <a:lnTo>
                  <a:pt x="319" y="22"/>
                </a:lnTo>
                <a:cubicBezTo>
                  <a:pt x="364" y="0"/>
                  <a:pt x="411" y="6"/>
                  <a:pt x="445" y="36"/>
                </a:cubicBezTo>
                <a:lnTo>
                  <a:pt x="445" y="36"/>
                </a:lnTo>
                <a:cubicBezTo>
                  <a:pt x="450" y="40"/>
                  <a:pt x="460" y="43"/>
                  <a:pt x="466" y="41"/>
                </a:cubicBezTo>
                <a:lnTo>
                  <a:pt x="466" y="41"/>
                </a:lnTo>
                <a:cubicBezTo>
                  <a:pt x="485" y="36"/>
                  <a:pt x="503" y="29"/>
                  <a:pt x="521" y="22"/>
                </a:cubicBezTo>
                <a:lnTo>
                  <a:pt x="521" y="22"/>
                </a:lnTo>
                <a:cubicBezTo>
                  <a:pt x="523" y="24"/>
                  <a:pt x="524" y="25"/>
                  <a:pt x="526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5" name="Freeform 285">
            <a:extLst>
              <a:ext uri="{FF2B5EF4-FFF2-40B4-BE49-F238E27FC236}">
                <a16:creationId xmlns:a16="http://schemas.microsoft.com/office/drawing/2014/main" id="{9BF5DB3A-045B-405E-A93B-5F8FC523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908" y="5830789"/>
            <a:ext cx="1132552" cy="285390"/>
          </a:xfrm>
          <a:custGeom>
            <a:avLst/>
            <a:gdLst>
              <a:gd name="T0" fmla="*/ 1299 w 1661"/>
              <a:gd name="T1" fmla="*/ 246 h 420"/>
              <a:gd name="T2" fmla="*/ 1240 w 1661"/>
              <a:gd name="T3" fmla="*/ 183 h 420"/>
              <a:gd name="T4" fmla="*/ 1341 w 1661"/>
              <a:gd name="T5" fmla="*/ 137 h 420"/>
              <a:gd name="T6" fmla="*/ 1397 w 1661"/>
              <a:gd name="T7" fmla="*/ 126 h 420"/>
              <a:gd name="T8" fmla="*/ 1299 w 1661"/>
              <a:gd name="T9" fmla="*/ 70 h 420"/>
              <a:gd name="T10" fmla="*/ 1224 w 1661"/>
              <a:gd name="T11" fmla="*/ 268 h 420"/>
              <a:gd name="T12" fmla="*/ 1356 w 1661"/>
              <a:gd name="T13" fmla="*/ 282 h 420"/>
              <a:gd name="T14" fmla="*/ 1342 w 1661"/>
              <a:gd name="T15" fmla="*/ 350 h 420"/>
              <a:gd name="T16" fmla="*/ 1224 w 1661"/>
              <a:gd name="T17" fmla="*/ 390 h 420"/>
              <a:gd name="T18" fmla="*/ 1356 w 1661"/>
              <a:gd name="T19" fmla="*/ 403 h 420"/>
              <a:gd name="T20" fmla="*/ 1412 w 1661"/>
              <a:gd name="T21" fmla="*/ 183 h 420"/>
              <a:gd name="T22" fmla="*/ 1588 w 1661"/>
              <a:gd name="T23" fmla="*/ 231 h 420"/>
              <a:gd name="T24" fmla="*/ 1502 w 1661"/>
              <a:gd name="T25" fmla="*/ 231 h 420"/>
              <a:gd name="T26" fmla="*/ 1544 w 1661"/>
              <a:gd name="T27" fmla="*/ 122 h 420"/>
              <a:gd name="T28" fmla="*/ 1645 w 1661"/>
              <a:gd name="T29" fmla="*/ 128 h 420"/>
              <a:gd name="T30" fmla="*/ 1544 w 1661"/>
              <a:gd name="T31" fmla="*/ 71 h 420"/>
              <a:gd name="T32" fmla="*/ 1468 w 1661"/>
              <a:gd name="T33" fmla="*/ 271 h 420"/>
              <a:gd name="T34" fmla="*/ 1601 w 1661"/>
              <a:gd name="T35" fmla="*/ 285 h 420"/>
              <a:gd name="T36" fmla="*/ 1645 w 1661"/>
              <a:gd name="T37" fmla="*/ 128 h 420"/>
              <a:gd name="T38" fmla="*/ 911 w 1661"/>
              <a:gd name="T39" fmla="*/ 63 h 420"/>
              <a:gd name="T40" fmla="*/ 1157 w 1661"/>
              <a:gd name="T41" fmla="*/ 124 h 420"/>
              <a:gd name="T42" fmla="*/ 1070 w 1661"/>
              <a:gd name="T43" fmla="*/ 70 h 420"/>
              <a:gd name="T44" fmla="*/ 974 w 1661"/>
              <a:gd name="T45" fmla="*/ 185 h 420"/>
              <a:gd name="T46" fmla="*/ 1030 w 1661"/>
              <a:gd name="T47" fmla="*/ 184 h 420"/>
              <a:gd name="T48" fmla="*/ 1072 w 1661"/>
              <a:gd name="T49" fmla="*/ 120 h 420"/>
              <a:gd name="T50" fmla="*/ 1109 w 1661"/>
              <a:gd name="T51" fmla="*/ 145 h 420"/>
              <a:gd name="T52" fmla="*/ 1167 w 1661"/>
              <a:gd name="T53" fmla="*/ 184 h 420"/>
              <a:gd name="T54" fmla="*/ 777 w 1661"/>
              <a:gd name="T55" fmla="*/ 218 h 420"/>
              <a:gd name="T56" fmla="*/ 719 w 1661"/>
              <a:gd name="T57" fmla="*/ 180 h 420"/>
              <a:gd name="T58" fmla="*/ 760 w 1661"/>
              <a:gd name="T59" fmla="*/ 282 h 420"/>
              <a:gd name="T60" fmla="*/ 813 w 1661"/>
              <a:gd name="T61" fmla="*/ 245 h 420"/>
              <a:gd name="T62" fmla="*/ 885 w 1661"/>
              <a:gd name="T63" fmla="*/ 82 h 420"/>
              <a:gd name="T64" fmla="*/ 579 w 1661"/>
              <a:gd name="T65" fmla="*/ 246 h 420"/>
              <a:gd name="T66" fmla="*/ 537 w 1661"/>
              <a:gd name="T67" fmla="*/ 137 h 420"/>
              <a:gd name="T68" fmla="*/ 623 w 1661"/>
              <a:gd name="T69" fmla="*/ 137 h 420"/>
              <a:gd name="T70" fmla="*/ 679 w 1661"/>
              <a:gd name="T71" fmla="*/ 126 h 420"/>
              <a:gd name="T72" fmla="*/ 503 w 1661"/>
              <a:gd name="T73" fmla="*/ 98 h 420"/>
              <a:gd name="T74" fmla="*/ 500 w 1661"/>
              <a:gd name="T75" fmla="*/ 263 h 420"/>
              <a:gd name="T76" fmla="*/ 680 w 1661"/>
              <a:gd name="T77" fmla="*/ 241 h 420"/>
              <a:gd name="T78" fmla="*/ 157 w 1661"/>
              <a:gd name="T79" fmla="*/ 229 h 420"/>
              <a:gd name="T80" fmla="*/ 72 w 1661"/>
              <a:gd name="T81" fmla="*/ 229 h 420"/>
              <a:gd name="T82" fmla="*/ 113 w 1661"/>
              <a:gd name="T83" fmla="*/ 120 h 420"/>
              <a:gd name="T84" fmla="*/ 173 w 1661"/>
              <a:gd name="T85" fmla="*/ 182 h 420"/>
              <a:gd name="T86" fmla="*/ 174 w 1661"/>
              <a:gd name="T87" fmla="*/ 85 h 420"/>
              <a:gd name="T88" fmla="*/ 37 w 1661"/>
              <a:gd name="T89" fmla="*/ 98 h 420"/>
              <a:gd name="T90" fmla="*/ 34 w 1661"/>
              <a:gd name="T91" fmla="*/ 263 h 420"/>
              <a:gd name="T92" fmla="*/ 214 w 1661"/>
              <a:gd name="T93" fmla="*/ 241 h 420"/>
              <a:gd name="T94" fmla="*/ 392 w 1661"/>
              <a:gd name="T95" fmla="*/ 180 h 420"/>
              <a:gd name="T96" fmla="*/ 374 w 1661"/>
              <a:gd name="T97" fmla="*/ 238 h 420"/>
              <a:gd name="T98" fmla="*/ 327 w 1661"/>
              <a:gd name="T99" fmla="*/ 238 h 420"/>
              <a:gd name="T100" fmla="*/ 254 w 1661"/>
              <a:gd name="T101" fmla="*/ 73 h 420"/>
              <a:gd name="T102" fmla="*/ 291 w 1661"/>
              <a:gd name="T103" fmla="*/ 281 h 420"/>
              <a:gd name="T104" fmla="*/ 403 w 1661"/>
              <a:gd name="T105" fmla="*/ 283 h 420"/>
              <a:gd name="T106" fmla="*/ 390 w 1661"/>
              <a:gd name="T107" fmla="*/ 72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1" h="420">
                <a:moveTo>
                  <a:pt x="1358" y="183"/>
                </a:moveTo>
                <a:lnTo>
                  <a:pt x="1358" y="183"/>
                </a:lnTo>
                <a:cubicBezTo>
                  <a:pt x="1358" y="202"/>
                  <a:pt x="1353" y="217"/>
                  <a:pt x="1341" y="229"/>
                </a:cubicBezTo>
                <a:lnTo>
                  <a:pt x="1341" y="229"/>
                </a:lnTo>
                <a:cubicBezTo>
                  <a:pt x="1330" y="240"/>
                  <a:pt x="1316" y="246"/>
                  <a:pt x="1299" y="246"/>
                </a:cubicBezTo>
                <a:lnTo>
                  <a:pt x="1299" y="246"/>
                </a:lnTo>
                <a:cubicBezTo>
                  <a:pt x="1282" y="246"/>
                  <a:pt x="1268" y="240"/>
                  <a:pt x="1257" y="229"/>
                </a:cubicBezTo>
                <a:lnTo>
                  <a:pt x="1257" y="229"/>
                </a:lnTo>
                <a:cubicBezTo>
                  <a:pt x="1246" y="217"/>
                  <a:pt x="1240" y="202"/>
                  <a:pt x="1240" y="183"/>
                </a:cubicBezTo>
                <a:lnTo>
                  <a:pt x="1240" y="183"/>
                </a:lnTo>
                <a:cubicBezTo>
                  <a:pt x="1240" y="164"/>
                  <a:pt x="1245" y="150"/>
                  <a:pt x="1257" y="137"/>
                </a:cubicBezTo>
                <a:lnTo>
                  <a:pt x="1257" y="137"/>
                </a:lnTo>
                <a:cubicBezTo>
                  <a:pt x="1268" y="126"/>
                  <a:pt x="1282" y="120"/>
                  <a:pt x="1299" y="120"/>
                </a:cubicBezTo>
                <a:lnTo>
                  <a:pt x="1299" y="120"/>
                </a:lnTo>
                <a:cubicBezTo>
                  <a:pt x="1316" y="120"/>
                  <a:pt x="1330" y="126"/>
                  <a:pt x="1341" y="137"/>
                </a:cubicBezTo>
                <a:lnTo>
                  <a:pt x="1341" y="137"/>
                </a:lnTo>
                <a:cubicBezTo>
                  <a:pt x="1352" y="150"/>
                  <a:pt x="1358" y="164"/>
                  <a:pt x="1358" y="183"/>
                </a:cubicBezTo>
                <a:close/>
                <a:moveTo>
                  <a:pt x="1412" y="176"/>
                </a:moveTo>
                <a:lnTo>
                  <a:pt x="1412" y="176"/>
                </a:lnTo>
                <a:cubicBezTo>
                  <a:pt x="1410" y="158"/>
                  <a:pt x="1405" y="142"/>
                  <a:pt x="1397" y="126"/>
                </a:cubicBezTo>
                <a:lnTo>
                  <a:pt x="1397" y="126"/>
                </a:lnTo>
                <a:cubicBezTo>
                  <a:pt x="1387" y="109"/>
                  <a:pt x="1373" y="95"/>
                  <a:pt x="1357" y="84"/>
                </a:cubicBezTo>
                <a:lnTo>
                  <a:pt x="1357" y="84"/>
                </a:lnTo>
                <a:cubicBezTo>
                  <a:pt x="1339" y="74"/>
                  <a:pt x="1319" y="70"/>
                  <a:pt x="1299" y="70"/>
                </a:cubicBezTo>
                <a:lnTo>
                  <a:pt x="1299" y="70"/>
                </a:lnTo>
                <a:cubicBezTo>
                  <a:pt x="1267" y="70"/>
                  <a:pt x="1241" y="80"/>
                  <a:pt x="1220" y="104"/>
                </a:cubicBezTo>
                <a:lnTo>
                  <a:pt x="1220" y="104"/>
                </a:lnTo>
                <a:cubicBezTo>
                  <a:pt x="1198" y="126"/>
                  <a:pt x="1186" y="153"/>
                  <a:pt x="1186" y="184"/>
                </a:cubicBezTo>
                <a:lnTo>
                  <a:pt x="1186" y="184"/>
                </a:lnTo>
                <a:cubicBezTo>
                  <a:pt x="1186" y="218"/>
                  <a:pt x="1199" y="246"/>
                  <a:pt x="1224" y="268"/>
                </a:cubicBezTo>
                <a:lnTo>
                  <a:pt x="1224" y="268"/>
                </a:lnTo>
                <a:cubicBezTo>
                  <a:pt x="1246" y="288"/>
                  <a:pt x="1270" y="298"/>
                  <a:pt x="1299" y="298"/>
                </a:cubicBezTo>
                <a:lnTo>
                  <a:pt x="1299" y="298"/>
                </a:lnTo>
                <a:cubicBezTo>
                  <a:pt x="1318" y="298"/>
                  <a:pt x="1338" y="293"/>
                  <a:pt x="1356" y="282"/>
                </a:cubicBezTo>
                <a:lnTo>
                  <a:pt x="1356" y="282"/>
                </a:lnTo>
                <a:cubicBezTo>
                  <a:pt x="1357" y="281"/>
                  <a:pt x="1358" y="281"/>
                  <a:pt x="1359" y="281"/>
                </a:cubicBezTo>
                <a:lnTo>
                  <a:pt x="1359" y="305"/>
                </a:lnTo>
                <a:lnTo>
                  <a:pt x="1359" y="305"/>
                </a:lnTo>
                <a:cubicBezTo>
                  <a:pt x="1359" y="324"/>
                  <a:pt x="1353" y="339"/>
                  <a:pt x="1342" y="350"/>
                </a:cubicBezTo>
                <a:lnTo>
                  <a:pt x="1342" y="350"/>
                </a:lnTo>
                <a:cubicBezTo>
                  <a:pt x="1331" y="362"/>
                  <a:pt x="1317" y="368"/>
                  <a:pt x="1300" y="368"/>
                </a:cubicBezTo>
                <a:lnTo>
                  <a:pt x="1300" y="368"/>
                </a:lnTo>
                <a:cubicBezTo>
                  <a:pt x="1283" y="368"/>
                  <a:pt x="1269" y="363"/>
                  <a:pt x="1258" y="351"/>
                </a:cubicBezTo>
                <a:lnTo>
                  <a:pt x="1223" y="389"/>
                </a:lnTo>
                <a:lnTo>
                  <a:pt x="1224" y="390"/>
                </a:lnTo>
                <a:lnTo>
                  <a:pt x="1224" y="390"/>
                </a:lnTo>
                <a:cubicBezTo>
                  <a:pt x="1246" y="410"/>
                  <a:pt x="1270" y="419"/>
                  <a:pt x="1299" y="419"/>
                </a:cubicBezTo>
                <a:lnTo>
                  <a:pt x="1299" y="419"/>
                </a:lnTo>
                <a:cubicBezTo>
                  <a:pt x="1318" y="419"/>
                  <a:pt x="1338" y="414"/>
                  <a:pt x="1356" y="403"/>
                </a:cubicBezTo>
                <a:lnTo>
                  <a:pt x="1356" y="403"/>
                </a:lnTo>
                <a:cubicBezTo>
                  <a:pt x="1373" y="393"/>
                  <a:pt x="1387" y="379"/>
                  <a:pt x="1398" y="362"/>
                </a:cubicBezTo>
                <a:lnTo>
                  <a:pt x="1398" y="362"/>
                </a:lnTo>
                <a:cubicBezTo>
                  <a:pt x="1409" y="344"/>
                  <a:pt x="1412" y="325"/>
                  <a:pt x="1412" y="305"/>
                </a:cubicBezTo>
                <a:lnTo>
                  <a:pt x="1412" y="190"/>
                </a:lnTo>
                <a:lnTo>
                  <a:pt x="1412" y="183"/>
                </a:lnTo>
                <a:lnTo>
                  <a:pt x="1412" y="183"/>
                </a:lnTo>
                <a:cubicBezTo>
                  <a:pt x="1413" y="182"/>
                  <a:pt x="1413" y="178"/>
                  <a:pt x="1412" y="176"/>
                </a:cubicBezTo>
                <a:close/>
                <a:moveTo>
                  <a:pt x="1604" y="186"/>
                </a:moveTo>
                <a:lnTo>
                  <a:pt x="1604" y="186"/>
                </a:lnTo>
                <a:cubicBezTo>
                  <a:pt x="1604" y="205"/>
                  <a:pt x="1599" y="219"/>
                  <a:pt x="1588" y="231"/>
                </a:cubicBezTo>
                <a:lnTo>
                  <a:pt x="1588" y="231"/>
                </a:lnTo>
                <a:cubicBezTo>
                  <a:pt x="1576" y="242"/>
                  <a:pt x="1563" y="249"/>
                  <a:pt x="1544" y="249"/>
                </a:cubicBezTo>
                <a:lnTo>
                  <a:pt x="1544" y="249"/>
                </a:lnTo>
                <a:cubicBezTo>
                  <a:pt x="1527" y="249"/>
                  <a:pt x="1513" y="242"/>
                  <a:pt x="1502" y="231"/>
                </a:cubicBezTo>
                <a:lnTo>
                  <a:pt x="1502" y="231"/>
                </a:lnTo>
                <a:cubicBezTo>
                  <a:pt x="1491" y="219"/>
                  <a:pt x="1486" y="203"/>
                  <a:pt x="1486" y="186"/>
                </a:cubicBezTo>
                <a:lnTo>
                  <a:pt x="1486" y="186"/>
                </a:lnTo>
                <a:cubicBezTo>
                  <a:pt x="1486" y="167"/>
                  <a:pt x="1490" y="151"/>
                  <a:pt x="1502" y="139"/>
                </a:cubicBezTo>
                <a:lnTo>
                  <a:pt x="1502" y="139"/>
                </a:lnTo>
                <a:cubicBezTo>
                  <a:pt x="1514" y="128"/>
                  <a:pt x="1527" y="122"/>
                  <a:pt x="1544" y="122"/>
                </a:cubicBezTo>
                <a:lnTo>
                  <a:pt x="1544" y="122"/>
                </a:lnTo>
                <a:cubicBezTo>
                  <a:pt x="1562" y="122"/>
                  <a:pt x="1576" y="128"/>
                  <a:pt x="1588" y="139"/>
                </a:cubicBezTo>
                <a:lnTo>
                  <a:pt x="1588" y="139"/>
                </a:lnTo>
                <a:cubicBezTo>
                  <a:pt x="1599" y="151"/>
                  <a:pt x="1604" y="166"/>
                  <a:pt x="1604" y="186"/>
                </a:cubicBezTo>
                <a:close/>
                <a:moveTo>
                  <a:pt x="1645" y="128"/>
                </a:moveTo>
                <a:lnTo>
                  <a:pt x="1645" y="128"/>
                </a:lnTo>
                <a:cubicBezTo>
                  <a:pt x="1634" y="110"/>
                  <a:pt x="1620" y="96"/>
                  <a:pt x="1603" y="85"/>
                </a:cubicBezTo>
                <a:lnTo>
                  <a:pt x="1603" y="85"/>
                </a:lnTo>
                <a:cubicBezTo>
                  <a:pt x="1585" y="75"/>
                  <a:pt x="1566" y="71"/>
                  <a:pt x="1544" y="71"/>
                </a:cubicBezTo>
                <a:lnTo>
                  <a:pt x="1544" y="71"/>
                </a:lnTo>
                <a:cubicBezTo>
                  <a:pt x="1513" y="71"/>
                  <a:pt x="1486" y="82"/>
                  <a:pt x="1464" y="105"/>
                </a:cubicBezTo>
                <a:lnTo>
                  <a:pt x="1464" y="105"/>
                </a:lnTo>
                <a:cubicBezTo>
                  <a:pt x="1442" y="127"/>
                  <a:pt x="1431" y="155"/>
                  <a:pt x="1431" y="186"/>
                </a:cubicBezTo>
                <a:lnTo>
                  <a:pt x="1431" y="186"/>
                </a:lnTo>
                <a:cubicBezTo>
                  <a:pt x="1431" y="219"/>
                  <a:pt x="1443" y="248"/>
                  <a:pt x="1468" y="271"/>
                </a:cubicBezTo>
                <a:lnTo>
                  <a:pt x="1468" y="271"/>
                </a:lnTo>
                <a:cubicBezTo>
                  <a:pt x="1490" y="291"/>
                  <a:pt x="1515" y="301"/>
                  <a:pt x="1544" y="301"/>
                </a:cubicBezTo>
                <a:lnTo>
                  <a:pt x="1544" y="301"/>
                </a:lnTo>
                <a:cubicBezTo>
                  <a:pt x="1565" y="301"/>
                  <a:pt x="1583" y="295"/>
                  <a:pt x="1601" y="285"/>
                </a:cubicBezTo>
                <a:lnTo>
                  <a:pt x="1601" y="285"/>
                </a:lnTo>
                <a:cubicBezTo>
                  <a:pt x="1619" y="274"/>
                  <a:pt x="1634" y="260"/>
                  <a:pt x="1644" y="243"/>
                </a:cubicBezTo>
                <a:lnTo>
                  <a:pt x="1644" y="243"/>
                </a:lnTo>
                <a:cubicBezTo>
                  <a:pt x="1654" y="225"/>
                  <a:pt x="1659" y="206"/>
                  <a:pt x="1659" y="186"/>
                </a:cubicBezTo>
                <a:lnTo>
                  <a:pt x="1659" y="186"/>
                </a:lnTo>
                <a:cubicBezTo>
                  <a:pt x="1660" y="164"/>
                  <a:pt x="1655" y="146"/>
                  <a:pt x="1645" y="128"/>
                </a:cubicBezTo>
                <a:close/>
                <a:moveTo>
                  <a:pt x="911" y="4"/>
                </a:moveTo>
                <a:lnTo>
                  <a:pt x="911" y="4"/>
                </a:lnTo>
                <a:cubicBezTo>
                  <a:pt x="896" y="4"/>
                  <a:pt x="882" y="18"/>
                  <a:pt x="882" y="33"/>
                </a:cubicBezTo>
                <a:lnTo>
                  <a:pt x="882" y="33"/>
                </a:lnTo>
                <a:cubicBezTo>
                  <a:pt x="882" y="49"/>
                  <a:pt x="894" y="63"/>
                  <a:pt x="911" y="63"/>
                </a:cubicBezTo>
                <a:lnTo>
                  <a:pt x="911" y="63"/>
                </a:lnTo>
                <a:cubicBezTo>
                  <a:pt x="927" y="63"/>
                  <a:pt x="941" y="51"/>
                  <a:pt x="941" y="33"/>
                </a:cubicBezTo>
                <a:lnTo>
                  <a:pt x="941" y="33"/>
                </a:lnTo>
                <a:cubicBezTo>
                  <a:pt x="940" y="17"/>
                  <a:pt x="927" y="4"/>
                  <a:pt x="911" y="4"/>
                </a:cubicBezTo>
                <a:close/>
                <a:moveTo>
                  <a:pt x="1157" y="124"/>
                </a:moveTo>
                <a:lnTo>
                  <a:pt x="1157" y="124"/>
                </a:lnTo>
                <a:cubicBezTo>
                  <a:pt x="1149" y="107"/>
                  <a:pt x="1139" y="93"/>
                  <a:pt x="1124" y="84"/>
                </a:cubicBezTo>
                <a:lnTo>
                  <a:pt x="1124" y="84"/>
                </a:lnTo>
                <a:cubicBezTo>
                  <a:pt x="1110" y="74"/>
                  <a:pt x="1092" y="70"/>
                  <a:pt x="1070" y="70"/>
                </a:cubicBezTo>
                <a:lnTo>
                  <a:pt x="1070" y="70"/>
                </a:lnTo>
                <a:cubicBezTo>
                  <a:pt x="1045" y="70"/>
                  <a:pt x="1026" y="75"/>
                  <a:pt x="1012" y="85"/>
                </a:cubicBezTo>
                <a:lnTo>
                  <a:pt x="1012" y="85"/>
                </a:lnTo>
                <a:cubicBezTo>
                  <a:pt x="998" y="96"/>
                  <a:pt x="987" y="110"/>
                  <a:pt x="980" y="131"/>
                </a:cubicBezTo>
                <a:lnTo>
                  <a:pt x="980" y="131"/>
                </a:lnTo>
                <a:cubicBezTo>
                  <a:pt x="978" y="141"/>
                  <a:pt x="976" y="160"/>
                  <a:pt x="974" y="185"/>
                </a:cubicBezTo>
                <a:lnTo>
                  <a:pt x="974" y="293"/>
                </a:lnTo>
                <a:lnTo>
                  <a:pt x="1030" y="293"/>
                </a:lnTo>
                <a:lnTo>
                  <a:pt x="1030" y="188"/>
                </a:lnTo>
                <a:lnTo>
                  <a:pt x="1030" y="184"/>
                </a:lnTo>
                <a:lnTo>
                  <a:pt x="1030" y="184"/>
                </a:lnTo>
                <a:cubicBezTo>
                  <a:pt x="1030" y="166"/>
                  <a:pt x="1031" y="153"/>
                  <a:pt x="1034" y="145"/>
                </a:cubicBezTo>
                <a:lnTo>
                  <a:pt x="1034" y="145"/>
                </a:lnTo>
                <a:cubicBezTo>
                  <a:pt x="1038" y="137"/>
                  <a:pt x="1042" y="131"/>
                  <a:pt x="1048" y="126"/>
                </a:cubicBezTo>
                <a:lnTo>
                  <a:pt x="1048" y="126"/>
                </a:lnTo>
                <a:cubicBezTo>
                  <a:pt x="1054" y="122"/>
                  <a:pt x="1062" y="120"/>
                  <a:pt x="1072" y="120"/>
                </a:cubicBezTo>
                <a:lnTo>
                  <a:pt x="1072" y="120"/>
                </a:lnTo>
                <a:cubicBezTo>
                  <a:pt x="1081" y="120"/>
                  <a:pt x="1088" y="122"/>
                  <a:pt x="1095" y="126"/>
                </a:cubicBezTo>
                <a:lnTo>
                  <a:pt x="1095" y="126"/>
                </a:lnTo>
                <a:cubicBezTo>
                  <a:pt x="1101" y="131"/>
                  <a:pt x="1106" y="137"/>
                  <a:pt x="1109" y="145"/>
                </a:cubicBezTo>
                <a:lnTo>
                  <a:pt x="1109" y="145"/>
                </a:lnTo>
                <a:cubicBezTo>
                  <a:pt x="1111" y="151"/>
                  <a:pt x="1112" y="164"/>
                  <a:pt x="1112" y="183"/>
                </a:cubicBezTo>
                <a:lnTo>
                  <a:pt x="1112" y="293"/>
                </a:lnTo>
                <a:lnTo>
                  <a:pt x="1167" y="293"/>
                </a:lnTo>
                <a:lnTo>
                  <a:pt x="1167" y="201"/>
                </a:lnTo>
                <a:lnTo>
                  <a:pt x="1167" y="184"/>
                </a:lnTo>
                <a:lnTo>
                  <a:pt x="1167" y="184"/>
                </a:lnTo>
                <a:cubicBezTo>
                  <a:pt x="1165" y="156"/>
                  <a:pt x="1162" y="135"/>
                  <a:pt x="1157" y="124"/>
                </a:cubicBezTo>
                <a:close/>
                <a:moveTo>
                  <a:pt x="790" y="237"/>
                </a:moveTo>
                <a:lnTo>
                  <a:pt x="790" y="237"/>
                </a:lnTo>
                <a:cubicBezTo>
                  <a:pt x="784" y="233"/>
                  <a:pt x="779" y="227"/>
                  <a:pt x="777" y="218"/>
                </a:cubicBezTo>
                <a:lnTo>
                  <a:pt x="777" y="218"/>
                </a:lnTo>
                <a:cubicBezTo>
                  <a:pt x="774" y="212"/>
                  <a:pt x="773" y="200"/>
                  <a:pt x="773" y="181"/>
                </a:cubicBezTo>
                <a:lnTo>
                  <a:pt x="773" y="0"/>
                </a:lnTo>
                <a:lnTo>
                  <a:pt x="719" y="0"/>
                </a:lnTo>
                <a:lnTo>
                  <a:pt x="719" y="180"/>
                </a:lnTo>
                <a:lnTo>
                  <a:pt x="719" y="180"/>
                </a:lnTo>
                <a:cubicBezTo>
                  <a:pt x="720" y="210"/>
                  <a:pt x="722" y="230"/>
                  <a:pt x="727" y="242"/>
                </a:cubicBezTo>
                <a:lnTo>
                  <a:pt x="727" y="242"/>
                </a:lnTo>
                <a:cubicBezTo>
                  <a:pt x="735" y="259"/>
                  <a:pt x="744" y="273"/>
                  <a:pt x="760" y="282"/>
                </a:cubicBezTo>
                <a:lnTo>
                  <a:pt x="760" y="282"/>
                </a:lnTo>
                <a:cubicBezTo>
                  <a:pt x="774" y="292"/>
                  <a:pt x="792" y="296"/>
                  <a:pt x="814" y="296"/>
                </a:cubicBezTo>
                <a:lnTo>
                  <a:pt x="856" y="296"/>
                </a:lnTo>
                <a:lnTo>
                  <a:pt x="856" y="245"/>
                </a:lnTo>
                <a:lnTo>
                  <a:pt x="813" y="245"/>
                </a:lnTo>
                <a:lnTo>
                  <a:pt x="813" y="245"/>
                </a:lnTo>
                <a:cubicBezTo>
                  <a:pt x="804" y="243"/>
                  <a:pt x="796" y="241"/>
                  <a:pt x="790" y="237"/>
                </a:cubicBezTo>
                <a:close/>
                <a:moveTo>
                  <a:pt x="885" y="293"/>
                </a:moveTo>
                <a:lnTo>
                  <a:pt x="941" y="293"/>
                </a:lnTo>
                <a:lnTo>
                  <a:pt x="941" y="82"/>
                </a:lnTo>
                <a:lnTo>
                  <a:pt x="885" y="82"/>
                </a:lnTo>
                <a:lnTo>
                  <a:pt x="885" y="293"/>
                </a:lnTo>
                <a:close/>
                <a:moveTo>
                  <a:pt x="623" y="229"/>
                </a:moveTo>
                <a:lnTo>
                  <a:pt x="623" y="229"/>
                </a:lnTo>
                <a:cubicBezTo>
                  <a:pt x="611" y="240"/>
                  <a:pt x="598" y="246"/>
                  <a:pt x="579" y="246"/>
                </a:cubicBezTo>
                <a:lnTo>
                  <a:pt x="579" y="246"/>
                </a:lnTo>
                <a:cubicBezTo>
                  <a:pt x="561" y="246"/>
                  <a:pt x="548" y="240"/>
                  <a:pt x="537" y="229"/>
                </a:cubicBezTo>
                <a:lnTo>
                  <a:pt x="537" y="229"/>
                </a:lnTo>
                <a:cubicBezTo>
                  <a:pt x="526" y="217"/>
                  <a:pt x="520" y="201"/>
                  <a:pt x="520" y="182"/>
                </a:cubicBezTo>
                <a:lnTo>
                  <a:pt x="520" y="182"/>
                </a:lnTo>
                <a:cubicBezTo>
                  <a:pt x="520" y="164"/>
                  <a:pt x="525" y="148"/>
                  <a:pt x="537" y="137"/>
                </a:cubicBezTo>
                <a:lnTo>
                  <a:pt x="537" y="137"/>
                </a:lnTo>
                <a:cubicBezTo>
                  <a:pt x="549" y="126"/>
                  <a:pt x="562" y="120"/>
                  <a:pt x="579" y="120"/>
                </a:cubicBezTo>
                <a:lnTo>
                  <a:pt x="579" y="120"/>
                </a:lnTo>
                <a:cubicBezTo>
                  <a:pt x="597" y="120"/>
                  <a:pt x="611" y="126"/>
                  <a:pt x="623" y="137"/>
                </a:cubicBezTo>
                <a:lnTo>
                  <a:pt x="623" y="137"/>
                </a:lnTo>
                <a:cubicBezTo>
                  <a:pt x="634" y="148"/>
                  <a:pt x="639" y="164"/>
                  <a:pt x="639" y="182"/>
                </a:cubicBezTo>
                <a:lnTo>
                  <a:pt x="639" y="182"/>
                </a:lnTo>
                <a:cubicBezTo>
                  <a:pt x="639" y="201"/>
                  <a:pt x="633" y="217"/>
                  <a:pt x="623" y="229"/>
                </a:cubicBezTo>
                <a:close/>
                <a:moveTo>
                  <a:pt x="679" y="126"/>
                </a:moveTo>
                <a:lnTo>
                  <a:pt x="679" y="126"/>
                </a:lnTo>
                <a:cubicBezTo>
                  <a:pt x="668" y="108"/>
                  <a:pt x="655" y="95"/>
                  <a:pt x="637" y="84"/>
                </a:cubicBezTo>
                <a:lnTo>
                  <a:pt x="637" y="84"/>
                </a:lnTo>
                <a:cubicBezTo>
                  <a:pt x="620" y="73"/>
                  <a:pt x="600" y="68"/>
                  <a:pt x="579" y="68"/>
                </a:cubicBezTo>
                <a:lnTo>
                  <a:pt x="579" y="68"/>
                </a:lnTo>
                <a:cubicBezTo>
                  <a:pt x="551" y="68"/>
                  <a:pt x="526" y="78"/>
                  <a:pt x="503" y="98"/>
                </a:cubicBezTo>
                <a:lnTo>
                  <a:pt x="503" y="98"/>
                </a:lnTo>
                <a:cubicBezTo>
                  <a:pt x="478" y="121"/>
                  <a:pt x="466" y="148"/>
                  <a:pt x="466" y="183"/>
                </a:cubicBezTo>
                <a:lnTo>
                  <a:pt x="466" y="183"/>
                </a:lnTo>
                <a:cubicBezTo>
                  <a:pt x="466" y="214"/>
                  <a:pt x="477" y="241"/>
                  <a:pt x="500" y="263"/>
                </a:cubicBezTo>
                <a:lnTo>
                  <a:pt x="500" y="263"/>
                </a:lnTo>
                <a:cubicBezTo>
                  <a:pt x="522" y="285"/>
                  <a:pt x="549" y="297"/>
                  <a:pt x="579" y="297"/>
                </a:cubicBezTo>
                <a:lnTo>
                  <a:pt x="579" y="297"/>
                </a:lnTo>
                <a:cubicBezTo>
                  <a:pt x="601" y="297"/>
                  <a:pt x="620" y="292"/>
                  <a:pt x="638" y="283"/>
                </a:cubicBezTo>
                <a:lnTo>
                  <a:pt x="638" y="283"/>
                </a:lnTo>
                <a:cubicBezTo>
                  <a:pt x="656" y="272"/>
                  <a:pt x="669" y="258"/>
                  <a:pt x="680" y="241"/>
                </a:cubicBezTo>
                <a:lnTo>
                  <a:pt x="680" y="241"/>
                </a:lnTo>
                <a:cubicBezTo>
                  <a:pt x="691" y="224"/>
                  <a:pt x="696" y="204"/>
                  <a:pt x="696" y="183"/>
                </a:cubicBezTo>
                <a:lnTo>
                  <a:pt x="696" y="183"/>
                </a:lnTo>
                <a:cubicBezTo>
                  <a:pt x="694" y="162"/>
                  <a:pt x="690" y="144"/>
                  <a:pt x="679" y="126"/>
                </a:cubicBezTo>
                <a:close/>
                <a:moveTo>
                  <a:pt x="157" y="229"/>
                </a:moveTo>
                <a:lnTo>
                  <a:pt x="157" y="229"/>
                </a:lnTo>
                <a:cubicBezTo>
                  <a:pt x="145" y="240"/>
                  <a:pt x="132" y="246"/>
                  <a:pt x="113" y="246"/>
                </a:cubicBezTo>
                <a:lnTo>
                  <a:pt x="113" y="246"/>
                </a:lnTo>
                <a:cubicBezTo>
                  <a:pt x="97" y="246"/>
                  <a:pt x="82" y="240"/>
                  <a:pt x="72" y="229"/>
                </a:cubicBezTo>
                <a:lnTo>
                  <a:pt x="72" y="229"/>
                </a:lnTo>
                <a:cubicBezTo>
                  <a:pt x="60" y="217"/>
                  <a:pt x="55" y="201"/>
                  <a:pt x="55" y="182"/>
                </a:cubicBezTo>
                <a:lnTo>
                  <a:pt x="55" y="182"/>
                </a:lnTo>
                <a:cubicBezTo>
                  <a:pt x="55" y="164"/>
                  <a:pt x="60" y="148"/>
                  <a:pt x="72" y="137"/>
                </a:cubicBezTo>
                <a:lnTo>
                  <a:pt x="72" y="137"/>
                </a:lnTo>
                <a:cubicBezTo>
                  <a:pt x="83" y="126"/>
                  <a:pt x="97" y="120"/>
                  <a:pt x="113" y="120"/>
                </a:cubicBezTo>
                <a:lnTo>
                  <a:pt x="113" y="120"/>
                </a:lnTo>
                <a:cubicBezTo>
                  <a:pt x="131" y="120"/>
                  <a:pt x="145" y="126"/>
                  <a:pt x="157" y="137"/>
                </a:cubicBezTo>
                <a:lnTo>
                  <a:pt x="157" y="137"/>
                </a:lnTo>
                <a:cubicBezTo>
                  <a:pt x="168" y="148"/>
                  <a:pt x="173" y="164"/>
                  <a:pt x="173" y="182"/>
                </a:cubicBezTo>
                <a:lnTo>
                  <a:pt x="173" y="182"/>
                </a:lnTo>
                <a:cubicBezTo>
                  <a:pt x="173" y="201"/>
                  <a:pt x="168" y="217"/>
                  <a:pt x="157" y="229"/>
                </a:cubicBezTo>
                <a:close/>
                <a:moveTo>
                  <a:pt x="229" y="0"/>
                </a:moveTo>
                <a:lnTo>
                  <a:pt x="174" y="0"/>
                </a:lnTo>
                <a:lnTo>
                  <a:pt x="174" y="85"/>
                </a:lnTo>
                <a:lnTo>
                  <a:pt x="174" y="85"/>
                </a:lnTo>
                <a:cubicBezTo>
                  <a:pt x="173" y="85"/>
                  <a:pt x="172" y="84"/>
                  <a:pt x="171" y="84"/>
                </a:cubicBezTo>
                <a:lnTo>
                  <a:pt x="171" y="84"/>
                </a:lnTo>
                <a:cubicBezTo>
                  <a:pt x="154" y="73"/>
                  <a:pt x="134" y="68"/>
                  <a:pt x="113" y="68"/>
                </a:cubicBezTo>
                <a:lnTo>
                  <a:pt x="113" y="68"/>
                </a:lnTo>
                <a:cubicBezTo>
                  <a:pt x="85" y="68"/>
                  <a:pt x="60" y="78"/>
                  <a:pt x="37" y="98"/>
                </a:cubicBezTo>
                <a:lnTo>
                  <a:pt x="37" y="98"/>
                </a:lnTo>
                <a:cubicBezTo>
                  <a:pt x="13" y="121"/>
                  <a:pt x="0" y="149"/>
                  <a:pt x="0" y="183"/>
                </a:cubicBezTo>
                <a:lnTo>
                  <a:pt x="0" y="183"/>
                </a:lnTo>
                <a:cubicBezTo>
                  <a:pt x="0" y="214"/>
                  <a:pt x="11" y="241"/>
                  <a:pt x="34" y="263"/>
                </a:cubicBezTo>
                <a:lnTo>
                  <a:pt x="34" y="263"/>
                </a:lnTo>
                <a:cubicBezTo>
                  <a:pt x="56" y="285"/>
                  <a:pt x="83" y="297"/>
                  <a:pt x="113" y="297"/>
                </a:cubicBezTo>
                <a:lnTo>
                  <a:pt x="113" y="297"/>
                </a:lnTo>
                <a:cubicBezTo>
                  <a:pt x="135" y="297"/>
                  <a:pt x="154" y="292"/>
                  <a:pt x="172" y="283"/>
                </a:cubicBezTo>
                <a:lnTo>
                  <a:pt x="172" y="283"/>
                </a:lnTo>
                <a:cubicBezTo>
                  <a:pt x="190" y="272"/>
                  <a:pt x="204" y="258"/>
                  <a:pt x="214" y="241"/>
                </a:cubicBezTo>
                <a:lnTo>
                  <a:pt x="214" y="241"/>
                </a:lnTo>
                <a:cubicBezTo>
                  <a:pt x="223" y="225"/>
                  <a:pt x="228" y="208"/>
                  <a:pt x="229" y="190"/>
                </a:cubicBezTo>
                <a:lnTo>
                  <a:pt x="229" y="183"/>
                </a:lnTo>
                <a:lnTo>
                  <a:pt x="229" y="0"/>
                </a:lnTo>
                <a:close/>
                <a:moveTo>
                  <a:pt x="392" y="180"/>
                </a:moveTo>
                <a:lnTo>
                  <a:pt x="392" y="182"/>
                </a:lnTo>
                <a:lnTo>
                  <a:pt x="392" y="182"/>
                </a:lnTo>
                <a:cubicBezTo>
                  <a:pt x="392" y="202"/>
                  <a:pt x="390" y="214"/>
                  <a:pt x="388" y="219"/>
                </a:cubicBezTo>
                <a:lnTo>
                  <a:pt x="388" y="219"/>
                </a:lnTo>
                <a:cubicBezTo>
                  <a:pt x="386" y="228"/>
                  <a:pt x="381" y="234"/>
                  <a:pt x="374" y="238"/>
                </a:cubicBezTo>
                <a:lnTo>
                  <a:pt x="374" y="238"/>
                </a:lnTo>
                <a:cubicBezTo>
                  <a:pt x="368" y="243"/>
                  <a:pt x="360" y="245"/>
                  <a:pt x="351" y="245"/>
                </a:cubicBezTo>
                <a:lnTo>
                  <a:pt x="351" y="245"/>
                </a:lnTo>
                <a:cubicBezTo>
                  <a:pt x="341" y="245"/>
                  <a:pt x="334" y="243"/>
                  <a:pt x="327" y="238"/>
                </a:cubicBezTo>
                <a:lnTo>
                  <a:pt x="327" y="238"/>
                </a:lnTo>
                <a:cubicBezTo>
                  <a:pt x="321" y="234"/>
                  <a:pt x="317" y="228"/>
                  <a:pt x="314" y="219"/>
                </a:cubicBezTo>
                <a:lnTo>
                  <a:pt x="314" y="219"/>
                </a:lnTo>
                <a:cubicBezTo>
                  <a:pt x="311" y="212"/>
                  <a:pt x="310" y="200"/>
                  <a:pt x="310" y="181"/>
                </a:cubicBezTo>
                <a:lnTo>
                  <a:pt x="310" y="73"/>
                </a:lnTo>
                <a:lnTo>
                  <a:pt x="254" y="73"/>
                </a:lnTo>
                <a:lnTo>
                  <a:pt x="254" y="182"/>
                </a:lnTo>
                <a:lnTo>
                  <a:pt x="254" y="182"/>
                </a:lnTo>
                <a:cubicBezTo>
                  <a:pt x="255" y="206"/>
                  <a:pt x="257" y="225"/>
                  <a:pt x="260" y="236"/>
                </a:cubicBezTo>
                <a:lnTo>
                  <a:pt x="260" y="236"/>
                </a:lnTo>
                <a:cubicBezTo>
                  <a:pt x="266" y="255"/>
                  <a:pt x="277" y="269"/>
                  <a:pt x="291" y="281"/>
                </a:cubicBezTo>
                <a:lnTo>
                  <a:pt x="291" y="281"/>
                </a:lnTo>
                <a:cubicBezTo>
                  <a:pt x="306" y="292"/>
                  <a:pt x="325" y="297"/>
                  <a:pt x="349" y="297"/>
                </a:cubicBezTo>
                <a:lnTo>
                  <a:pt x="349" y="297"/>
                </a:lnTo>
                <a:cubicBezTo>
                  <a:pt x="371" y="297"/>
                  <a:pt x="389" y="292"/>
                  <a:pt x="403" y="283"/>
                </a:cubicBezTo>
                <a:lnTo>
                  <a:pt x="403" y="283"/>
                </a:lnTo>
                <a:cubicBezTo>
                  <a:pt x="418" y="273"/>
                  <a:pt x="428" y="261"/>
                  <a:pt x="436" y="243"/>
                </a:cubicBezTo>
                <a:lnTo>
                  <a:pt x="436" y="243"/>
                </a:lnTo>
                <a:cubicBezTo>
                  <a:pt x="441" y="232"/>
                  <a:pt x="444" y="210"/>
                  <a:pt x="444" y="181"/>
                </a:cubicBezTo>
                <a:lnTo>
                  <a:pt x="444" y="72"/>
                </a:lnTo>
                <a:lnTo>
                  <a:pt x="390" y="72"/>
                </a:lnTo>
                <a:lnTo>
                  <a:pt x="390" y="179"/>
                </a:lnTo>
                <a:lnTo>
                  <a:pt x="392" y="179"/>
                </a:lnTo>
                <a:lnTo>
                  <a:pt x="392" y="1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6F6AAF7-CA8C-5A8A-5124-DF165EBF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971" y="5235975"/>
            <a:ext cx="1131794" cy="329768"/>
          </a:xfrm>
          <a:custGeom>
            <a:avLst/>
            <a:gdLst>
              <a:gd name="connsiteX0" fmla="*/ 906030 w 1085149"/>
              <a:gd name="connsiteY0" fmla="*/ 201005 h 316177"/>
              <a:gd name="connsiteX1" fmla="*/ 879881 w 1085149"/>
              <a:gd name="connsiteY1" fmla="*/ 227773 h 316177"/>
              <a:gd name="connsiteX2" fmla="*/ 929564 w 1085149"/>
              <a:gd name="connsiteY2" fmla="*/ 227773 h 316177"/>
              <a:gd name="connsiteX3" fmla="*/ 906030 w 1085149"/>
              <a:gd name="connsiteY3" fmla="*/ 201005 h 316177"/>
              <a:gd name="connsiteX4" fmla="*/ 320950 w 1085149"/>
              <a:gd name="connsiteY4" fmla="*/ 176849 h 316177"/>
              <a:gd name="connsiteX5" fmla="*/ 362135 w 1085149"/>
              <a:gd name="connsiteY5" fmla="*/ 176849 h 316177"/>
              <a:gd name="connsiteX6" fmla="*/ 362135 w 1085149"/>
              <a:gd name="connsiteY6" fmla="*/ 309382 h 316177"/>
              <a:gd name="connsiteX7" fmla="*/ 320950 w 1085149"/>
              <a:gd name="connsiteY7" fmla="*/ 309382 h 316177"/>
              <a:gd name="connsiteX8" fmla="*/ 530141 w 1085149"/>
              <a:gd name="connsiteY8" fmla="*/ 176196 h 316177"/>
              <a:gd name="connsiteX9" fmla="*/ 571325 w 1085149"/>
              <a:gd name="connsiteY9" fmla="*/ 176196 h 316177"/>
              <a:gd name="connsiteX10" fmla="*/ 571325 w 1085149"/>
              <a:gd name="connsiteY10" fmla="*/ 248012 h 316177"/>
              <a:gd name="connsiteX11" fmla="*/ 592898 w 1085149"/>
              <a:gd name="connsiteY11" fmla="*/ 278697 h 316177"/>
              <a:gd name="connsiteX12" fmla="*/ 613817 w 1085149"/>
              <a:gd name="connsiteY12" fmla="*/ 264334 h 316177"/>
              <a:gd name="connsiteX13" fmla="*/ 614471 w 1085149"/>
              <a:gd name="connsiteY13" fmla="*/ 255194 h 316177"/>
              <a:gd name="connsiteX14" fmla="*/ 614471 w 1085149"/>
              <a:gd name="connsiteY14" fmla="*/ 176196 h 316177"/>
              <a:gd name="connsiteX15" fmla="*/ 655655 w 1085149"/>
              <a:gd name="connsiteY15" fmla="*/ 176196 h 316177"/>
              <a:gd name="connsiteX16" fmla="*/ 655655 w 1085149"/>
              <a:gd name="connsiteY16" fmla="*/ 266945 h 316177"/>
              <a:gd name="connsiteX17" fmla="*/ 656963 w 1085149"/>
              <a:gd name="connsiteY17" fmla="*/ 309382 h 316177"/>
              <a:gd name="connsiteX18" fmla="*/ 621008 w 1085149"/>
              <a:gd name="connsiteY18" fmla="*/ 309382 h 316177"/>
              <a:gd name="connsiteX19" fmla="*/ 619047 w 1085149"/>
              <a:gd name="connsiteY19" fmla="*/ 290449 h 316177"/>
              <a:gd name="connsiteX20" fmla="*/ 618393 w 1085149"/>
              <a:gd name="connsiteY20" fmla="*/ 290449 h 316177"/>
              <a:gd name="connsiteX21" fmla="*/ 576555 w 1085149"/>
              <a:gd name="connsiteY21" fmla="*/ 312646 h 316177"/>
              <a:gd name="connsiteX22" fmla="*/ 530141 w 1085149"/>
              <a:gd name="connsiteY22" fmla="*/ 253888 h 316177"/>
              <a:gd name="connsiteX23" fmla="*/ 1042657 w 1085149"/>
              <a:gd name="connsiteY23" fmla="*/ 174238 h 316177"/>
              <a:gd name="connsiteX24" fmla="*/ 1079919 w 1085149"/>
              <a:gd name="connsiteY24" fmla="*/ 182072 h 316177"/>
              <a:gd name="connsiteX25" fmla="*/ 1072729 w 1085149"/>
              <a:gd name="connsiteY25" fmla="*/ 210799 h 316177"/>
              <a:gd name="connsiteX26" fmla="*/ 1043311 w 1085149"/>
              <a:gd name="connsiteY26" fmla="*/ 202964 h 316177"/>
              <a:gd name="connsiteX27" fmla="*/ 1027622 w 1085149"/>
              <a:gd name="connsiteY27" fmla="*/ 214063 h 316177"/>
              <a:gd name="connsiteX28" fmla="*/ 1049195 w 1085149"/>
              <a:gd name="connsiteY28" fmla="*/ 229079 h 316177"/>
              <a:gd name="connsiteX29" fmla="*/ 1085149 w 1085149"/>
              <a:gd name="connsiteY29" fmla="*/ 269557 h 316177"/>
              <a:gd name="connsiteX30" fmla="*/ 1027622 w 1085149"/>
              <a:gd name="connsiteY30" fmla="*/ 313299 h 316177"/>
              <a:gd name="connsiteX31" fmla="*/ 985130 w 1085149"/>
              <a:gd name="connsiteY31" fmla="*/ 303506 h 316177"/>
              <a:gd name="connsiteX32" fmla="*/ 992321 w 1085149"/>
              <a:gd name="connsiteY32" fmla="*/ 273474 h 316177"/>
              <a:gd name="connsiteX33" fmla="*/ 1028276 w 1085149"/>
              <a:gd name="connsiteY33" fmla="*/ 283920 h 316177"/>
              <a:gd name="connsiteX34" fmla="*/ 1045926 w 1085149"/>
              <a:gd name="connsiteY34" fmla="*/ 272821 h 316177"/>
              <a:gd name="connsiteX35" fmla="*/ 1026314 w 1085149"/>
              <a:gd name="connsiteY35" fmla="*/ 257805 h 316177"/>
              <a:gd name="connsiteX36" fmla="*/ 988399 w 1085149"/>
              <a:gd name="connsiteY36" fmla="*/ 217980 h 316177"/>
              <a:gd name="connsiteX37" fmla="*/ 1042657 w 1085149"/>
              <a:gd name="connsiteY37" fmla="*/ 174238 h 316177"/>
              <a:gd name="connsiteX38" fmla="*/ 907991 w 1085149"/>
              <a:gd name="connsiteY38" fmla="*/ 174238 h 316177"/>
              <a:gd name="connsiteX39" fmla="*/ 967480 w 1085149"/>
              <a:gd name="connsiteY39" fmla="*/ 240178 h 316177"/>
              <a:gd name="connsiteX40" fmla="*/ 966826 w 1085149"/>
              <a:gd name="connsiteY40" fmla="*/ 256499 h 316177"/>
              <a:gd name="connsiteX41" fmla="*/ 881189 w 1085149"/>
              <a:gd name="connsiteY41" fmla="*/ 256499 h 316177"/>
              <a:gd name="connsiteX42" fmla="*/ 918451 w 1085149"/>
              <a:gd name="connsiteY42" fmla="*/ 281961 h 316177"/>
              <a:gd name="connsiteX43" fmla="*/ 955059 w 1085149"/>
              <a:gd name="connsiteY43" fmla="*/ 276738 h 316177"/>
              <a:gd name="connsiteX44" fmla="*/ 960289 w 1085149"/>
              <a:gd name="connsiteY44" fmla="*/ 304159 h 316177"/>
              <a:gd name="connsiteX45" fmla="*/ 911913 w 1085149"/>
              <a:gd name="connsiteY45" fmla="*/ 312646 h 316177"/>
              <a:gd name="connsiteX46" fmla="*/ 840658 w 1085149"/>
              <a:gd name="connsiteY46" fmla="*/ 244748 h 316177"/>
              <a:gd name="connsiteX47" fmla="*/ 907991 w 1085149"/>
              <a:gd name="connsiteY47" fmla="*/ 174238 h 316177"/>
              <a:gd name="connsiteX48" fmla="*/ 768095 w 1085149"/>
              <a:gd name="connsiteY48" fmla="*/ 173585 h 316177"/>
              <a:gd name="connsiteX49" fmla="*/ 815163 w 1085149"/>
              <a:gd name="connsiteY49" fmla="*/ 230385 h 316177"/>
              <a:gd name="connsiteX50" fmla="*/ 815163 w 1085149"/>
              <a:gd name="connsiteY50" fmla="*/ 309382 h 316177"/>
              <a:gd name="connsiteX51" fmla="*/ 773979 w 1085149"/>
              <a:gd name="connsiteY51" fmla="*/ 309382 h 316177"/>
              <a:gd name="connsiteX52" fmla="*/ 773979 w 1085149"/>
              <a:gd name="connsiteY52" fmla="*/ 235608 h 316177"/>
              <a:gd name="connsiteX53" fmla="*/ 753059 w 1085149"/>
              <a:gd name="connsiteY53" fmla="*/ 206881 h 316177"/>
              <a:gd name="connsiteX54" fmla="*/ 732140 w 1085149"/>
              <a:gd name="connsiteY54" fmla="*/ 222550 h 316177"/>
              <a:gd name="connsiteX55" fmla="*/ 730833 w 1085149"/>
              <a:gd name="connsiteY55" fmla="*/ 232996 h 316177"/>
              <a:gd name="connsiteX56" fmla="*/ 730833 w 1085149"/>
              <a:gd name="connsiteY56" fmla="*/ 309382 h 316177"/>
              <a:gd name="connsiteX57" fmla="*/ 688995 w 1085149"/>
              <a:gd name="connsiteY57" fmla="*/ 309382 h 316177"/>
              <a:gd name="connsiteX58" fmla="*/ 688995 w 1085149"/>
              <a:gd name="connsiteY58" fmla="*/ 218633 h 316177"/>
              <a:gd name="connsiteX59" fmla="*/ 687687 w 1085149"/>
              <a:gd name="connsiteY59" fmla="*/ 176196 h 316177"/>
              <a:gd name="connsiteX60" fmla="*/ 723642 w 1085149"/>
              <a:gd name="connsiteY60" fmla="*/ 176196 h 316177"/>
              <a:gd name="connsiteX61" fmla="*/ 725603 w 1085149"/>
              <a:gd name="connsiteY61" fmla="*/ 194477 h 316177"/>
              <a:gd name="connsiteX62" fmla="*/ 726911 w 1085149"/>
              <a:gd name="connsiteY62" fmla="*/ 194477 h 316177"/>
              <a:gd name="connsiteX63" fmla="*/ 768095 w 1085149"/>
              <a:gd name="connsiteY63" fmla="*/ 173585 h 316177"/>
              <a:gd name="connsiteX64" fmla="*/ 383708 w 1085149"/>
              <a:gd name="connsiteY64" fmla="*/ 126578 h 316177"/>
              <a:gd name="connsiteX65" fmla="*/ 524911 w 1085149"/>
              <a:gd name="connsiteY65" fmla="*/ 126578 h 316177"/>
              <a:gd name="connsiteX66" fmla="*/ 524911 w 1085149"/>
              <a:gd name="connsiteY66" fmla="*/ 161180 h 316177"/>
              <a:gd name="connsiteX67" fmla="*/ 475228 w 1085149"/>
              <a:gd name="connsiteY67" fmla="*/ 161180 h 316177"/>
              <a:gd name="connsiteX68" fmla="*/ 475228 w 1085149"/>
              <a:gd name="connsiteY68" fmla="*/ 309382 h 316177"/>
              <a:gd name="connsiteX69" fmla="*/ 433390 w 1085149"/>
              <a:gd name="connsiteY69" fmla="*/ 309382 h 316177"/>
              <a:gd name="connsiteX70" fmla="*/ 432737 w 1085149"/>
              <a:gd name="connsiteY70" fmla="*/ 161180 h 316177"/>
              <a:gd name="connsiteX71" fmla="*/ 383708 w 1085149"/>
              <a:gd name="connsiteY71" fmla="*/ 161180 h 316177"/>
              <a:gd name="connsiteX72" fmla="*/ 341216 w 1085149"/>
              <a:gd name="connsiteY72" fmla="*/ 118091 h 316177"/>
              <a:gd name="connsiteX73" fmla="*/ 364096 w 1085149"/>
              <a:gd name="connsiteY73" fmla="*/ 139636 h 316177"/>
              <a:gd name="connsiteX74" fmla="*/ 341216 w 1085149"/>
              <a:gd name="connsiteY74" fmla="*/ 160528 h 316177"/>
              <a:gd name="connsiteX75" fmla="*/ 320297 w 1085149"/>
              <a:gd name="connsiteY75" fmla="*/ 139636 h 316177"/>
              <a:gd name="connsiteX76" fmla="*/ 341216 w 1085149"/>
              <a:gd name="connsiteY76" fmla="*/ 118091 h 316177"/>
              <a:gd name="connsiteX77" fmla="*/ 80274 w 1085149"/>
              <a:gd name="connsiteY77" fmla="*/ 74888 h 316177"/>
              <a:gd name="connsiteX78" fmla="*/ 140470 w 1085149"/>
              <a:gd name="connsiteY78" fmla="*/ 88002 h 316177"/>
              <a:gd name="connsiteX79" fmla="*/ 200667 w 1085149"/>
              <a:gd name="connsiteY79" fmla="*/ 74888 h 316177"/>
              <a:gd name="connsiteX80" fmla="*/ 260863 w 1085149"/>
              <a:gd name="connsiteY80" fmla="*/ 107016 h 316177"/>
              <a:gd name="connsiteX81" fmla="*/ 270024 w 1085149"/>
              <a:gd name="connsiteY81" fmla="*/ 232251 h 316177"/>
              <a:gd name="connsiteX82" fmla="*/ 249740 w 1085149"/>
              <a:gd name="connsiteY82" fmla="*/ 270280 h 316177"/>
              <a:gd name="connsiteX83" fmla="*/ 194124 w 1085149"/>
              <a:gd name="connsiteY83" fmla="*/ 316177 h 316177"/>
              <a:gd name="connsiteX84" fmla="*/ 141125 w 1085149"/>
              <a:gd name="connsiteY84" fmla="*/ 303064 h 316177"/>
              <a:gd name="connsiteX85" fmla="*/ 86163 w 1085149"/>
              <a:gd name="connsiteY85" fmla="*/ 316177 h 316177"/>
              <a:gd name="connsiteX86" fmla="*/ 32509 w 1085149"/>
              <a:gd name="connsiteY86" fmla="*/ 272903 h 316177"/>
              <a:gd name="connsiteX87" fmla="*/ 14189 w 1085149"/>
              <a:gd name="connsiteY87" fmla="*/ 114884 h 316177"/>
              <a:gd name="connsiteX88" fmla="*/ 80274 w 1085149"/>
              <a:gd name="connsiteY88" fmla="*/ 74888 h 316177"/>
              <a:gd name="connsiteX89" fmla="*/ 195439 w 1085149"/>
              <a:gd name="connsiteY89" fmla="*/ 0 h 316177"/>
              <a:gd name="connsiteX90" fmla="*/ 180580 w 1085149"/>
              <a:gd name="connsiteY90" fmla="*/ 51180 h 316177"/>
              <a:gd name="connsiteX91" fmla="*/ 132772 w 1085149"/>
              <a:gd name="connsiteY91" fmla="*/ 76438 h 316177"/>
              <a:gd name="connsiteX92" fmla="*/ 148277 w 1085149"/>
              <a:gd name="connsiteY92" fmla="*/ 25922 h 316177"/>
              <a:gd name="connsiteX93" fmla="*/ 195439 w 1085149"/>
              <a:gd name="connsiteY93" fmla="*/ 0 h 31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085149" h="316177">
                <a:moveTo>
                  <a:pt x="906030" y="201005"/>
                </a:moveTo>
                <a:cubicBezTo>
                  <a:pt x="888379" y="201005"/>
                  <a:pt x="881842" y="216674"/>
                  <a:pt x="879881" y="227773"/>
                </a:cubicBezTo>
                <a:lnTo>
                  <a:pt x="929564" y="227773"/>
                </a:lnTo>
                <a:cubicBezTo>
                  <a:pt x="929564" y="217327"/>
                  <a:pt x="924988" y="201005"/>
                  <a:pt x="906030" y="201005"/>
                </a:cubicBezTo>
                <a:close/>
                <a:moveTo>
                  <a:pt x="320950" y="176849"/>
                </a:moveTo>
                <a:lnTo>
                  <a:pt x="362135" y="176849"/>
                </a:lnTo>
                <a:lnTo>
                  <a:pt x="362135" y="309382"/>
                </a:lnTo>
                <a:lnTo>
                  <a:pt x="320950" y="309382"/>
                </a:lnTo>
                <a:close/>
                <a:moveTo>
                  <a:pt x="530141" y="176196"/>
                </a:moveTo>
                <a:lnTo>
                  <a:pt x="571325" y="176196"/>
                </a:lnTo>
                <a:lnTo>
                  <a:pt x="571325" y="248012"/>
                </a:lnTo>
                <a:cubicBezTo>
                  <a:pt x="571325" y="266945"/>
                  <a:pt x="577862" y="278697"/>
                  <a:pt x="592898" y="278697"/>
                </a:cubicBezTo>
                <a:cubicBezTo>
                  <a:pt x="604011" y="278697"/>
                  <a:pt x="610548" y="270863"/>
                  <a:pt x="613817" y="264334"/>
                </a:cubicBezTo>
                <a:cubicBezTo>
                  <a:pt x="614471" y="262375"/>
                  <a:pt x="614471" y="259111"/>
                  <a:pt x="614471" y="255194"/>
                </a:cubicBezTo>
                <a:lnTo>
                  <a:pt x="614471" y="176196"/>
                </a:lnTo>
                <a:lnTo>
                  <a:pt x="655655" y="176196"/>
                </a:lnTo>
                <a:lnTo>
                  <a:pt x="655655" y="266945"/>
                </a:lnTo>
                <a:cubicBezTo>
                  <a:pt x="655655" y="284573"/>
                  <a:pt x="656309" y="298283"/>
                  <a:pt x="656963" y="309382"/>
                </a:cubicBezTo>
                <a:lnTo>
                  <a:pt x="621008" y="309382"/>
                </a:lnTo>
                <a:lnTo>
                  <a:pt x="619047" y="290449"/>
                </a:lnTo>
                <a:lnTo>
                  <a:pt x="618393" y="290449"/>
                </a:lnTo>
                <a:cubicBezTo>
                  <a:pt x="613163" y="298936"/>
                  <a:pt x="600743" y="312646"/>
                  <a:pt x="576555" y="312646"/>
                </a:cubicBezTo>
                <a:cubicBezTo>
                  <a:pt x="549752" y="312646"/>
                  <a:pt x="530141" y="295672"/>
                  <a:pt x="530141" y="253888"/>
                </a:cubicBezTo>
                <a:close/>
                <a:moveTo>
                  <a:pt x="1042657" y="174238"/>
                </a:moveTo>
                <a:cubicBezTo>
                  <a:pt x="1057693" y="174238"/>
                  <a:pt x="1072075" y="178155"/>
                  <a:pt x="1079919" y="182072"/>
                </a:cubicBezTo>
                <a:lnTo>
                  <a:pt x="1072729" y="210799"/>
                </a:lnTo>
                <a:cubicBezTo>
                  <a:pt x="1066191" y="207534"/>
                  <a:pt x="1055078" y="202964"/>
                  <a:pt x="1043311" y="202964"/>
                </a:cubicBezTo>
                <a:cubicBezTo>
                  <a:pt x="1033505" y="202964"/>
                  <a:pt x="1027622" y="206881"/>
                  <a:pt x="1027622" y="214063"/>
                </a:cubicBezTo>
                <a:cubicBezTo>
                  <a:pt x="1027622" y="219939"/>
                  <a:pt x="1032852" y="223203"/>
                  <a:pt x="1049195" y="229079"/>
                </a:cubicBezTo>
                <a:cubicBezTo>
                  <a:pt x="1074690" y="237566"/>
                  <a:pt x="1085149" y="250624"/>
                  <a:pt x="1085149" y="269557"/>
                </a:cubicBezTo>
                <a:cubicBezTo>
                  <a:pt x="1085149" y="295019"/>
                  <a:pt x="1065538" y="313299"/>
                  <a:pt x="1027622" y="313299"/>
                </a:cubicBezTo>
                <a:cubicBezTo>
                  <a:pt x="1009971" y="313299"/>
                  <a:pt x="994282" y="309382"/>
                  <a:pt x="985130" y="303506"/>
                </a:cubicBezTo>
                <a:lnTo>
                  <a:pt x="992321" y="273474"/>
                </a:lnTo>
                <a:cubicBezTo>
                  <a:pt x="1000819" y="278044"/>
                  <a:pt x="1015855" y="283920"/>
                  <a:pt x="1028276" y="283920"/>
                </a:cubicBezTo>
                <a:cubicBezTo>
                  <a:pt x="1040696" y="283920"/>
                  <a:pt x="1045926" y="279350"/>
                  <a:pt x="1045926" y="272821"/>
                </a:cubicBezTo>
                <a:cubicBezTo>
                  <a:pt x="1045926" y="265640"/>
                  <a:pt x="1042004" y="262375"/>
                  <a:pt x="1026314" y="257805"/>
                </a:cubicBezTo>
                <a:cubicBezTo>
                  <a:pt x="998205" y="248012"/>
                  <a:pt x="988399" y="233649"/>
                  <a:pt x="988399" y="217980"/>
                </a:cubicBezTo>
                <a:cubicBezTo>
                  <a:pt x="988399" y="193171"/>
                  <a:pt x="1009318" y="174238"/>
                  <a:pt x="1042657" y="174238"/>
                </a:cubicBezTo>
                <a:close/>
                <a:moveTo>
                  <a:pt x="907991" y="174238"/>
                </a:moveTo>
                <a:cubicBezTo>
                  <a:pt x="951137" y="174238"/>
                  <a:pt x="967480" y="207534"/>
                  <a:pt x="967480" y="240178"/>
                </a:cubicBezTo>
                <a:cubicBezTo>
                  <a:pt x="967480" y="246706"/>
                  <a:pt x="966826" y="253235"/>
                  <a:pt x="966826" y="256499"/>
                </a:cubicBezTo>
                <a:lnTo>
                  <a:pt x="881189" y="256499"/>
                </a:lnTo>
                <a:cubicBezTo>
                  <a:pt x="881842" y="273474"/>
                  <a:pt x="899493" y="281961"/>
                  <a:pt x="918451" y="281961"/>
                </a:cubicBezTo>
                <a:cubicBezTo>
                  <a:pt x="932833" y="281961"/>
                  <a:pt x="943946" y="280003"/>
                  <a:pt x="955059" y="276738"/>
                </a:cubicBezTo>
                <a:lnTo>
                  <a:pt x="960289" y="304159"/>
                </a:lnTo>
                <a:cubicBezTo>
                  <a:pt x="947214" y="309382"/>
                  <a:pt x="930218" y="312646"/>
                  <a:pt x="911913" y="312646"/>
                </a:cubicBezTo>
                <a:cubicBezTo>
                  <a:pt x="867461" y="312646"/>
                  <a:pt x="840658" y="285879"/>
                  <a:pt x="840658" y="244748"/>
                </a:cubicBezTo>
                <a:cubicBezTo>
                  <a:pt x="840658" y="211451"/>
                  <a:pt x="861577" y="174238"/>
                  <a:pt x="907991" y="174238"/>
                </a:cubicBezTo>
                <a:close/>
                <a:moveTo>
                  <a:pt x="768095" y="173585"/>
                </a:moveTo>
                <a:cubicBezTo>
                  <a:pt x="795551" y="173585"/>
                  <a:pt x="815163" y="191865"/>
                  <a:pt x="815163" y="230385"/>
                </a:cubicBezTo>
                <a:lnTo>
                  <a:pt x="815163" y="309382"/>
                </a:lnTo>
                <a:lnTo>
                  <a:pt x="773979" y="309382"/>
                </a:lnTo>
                <a:lnTo>
                  <a:pt x="773979" y="235608"/>
                </a:lnTo>
                <a:cubicBezTo>
                  <a:pt x="773979" y="218633"/>
                  <a:pt x="768095" y="206881"/>
                  <a:pt x="753059" y="206881"/>
                </a:cubicBezTo>
                <a:cubicBezTo>
                  <a:pt x="741293" y="206881"/>
                  <a:pt x="734755" y="214716"/>
                  <a:pt x="732140" y="222550"/>
                </a:cubicBezTo>
                <a:cubicBezTo>
                  <a:pt x="730833" y="225815"/>
                  <a:pt x="730833" y="229079"/>
                  <a:pt x="730833" y="232996"/>
                </a:cubicBezTo>
                <a:lnTo>
                  <a:pt x="730833" y="309382"/>
                </a:lnTo>
                <a:lnTo>
                  <a:pt x="688995" y="309382"/>
                </a:lnTo>
                <a:lnTo>
                  <a:pt x="688995" y="218633"/>
                </a:lnTo>
                <a:cubicBezTo>
                  <a:pt x="688995" y="201658"/>
                  <a:pt x="688995" y="187948"/>
                  <a:pt x="687687" y="176196"/>
                </a:cubicBezTo>
                <a:lnTo>
                  <a:pt x="723642" y="176196"/>
                </a:lnTo>
                <a:lnTo>
                  <a:pt x="725603" y="194477"/>
                </a:lnTo>
                <a:lnTo>
                  <a:pt x="726911" y="194477"/>
                </a:lnTo>
                <a:cubicBezTo>
                  <a:pt x="732140" y="185989"/>
                  <a:pt x="745869" y="173585"/>
                  <a:pt x="768095" y="173585"/>
                </a:cubicBezTo>
                <a:close/>
                <a:moveTo>
                  <a:pt x="383708" y="126578"/>
                </a:moveTo>
                <a:lnTo>
                  <a:pt x="524911" y="126578"/>
                </a:lnTo>
                <a:lnTo>
                  <a:pt x="524911" y="161180"/>
                </a:lnTo>
                <a:lnTo>
                  <a:pt x="475228" y="161180"/>
                </a:lnTo>
                <a:lnTo>
                  <a:pt x="475228" y="309382"/>
                </a:lnTo>
                <a:lnTo>
                  <a:pt x="433390" y="309382"/>
                </a:lnTo>
                <a:lnTo>
                  <a:pt x="432737" y="161180"/>
                </a:lnTo>
                <a:lnTo>
                  <a:pt x="383708" y="161180"/>
                </a:lnTo>
                <a:close/>
                <a:moveTo>
                  <a:pt x="341216" y="118091"/>
                </a:moveTo>
                <a:cubicBezTo>
                  <a:pt x="355598" y="118091"/>
                  <a:pt x="363442" y="127884"/>
                  <a:pt x="364096" y="139636"/>
                </a:cubicBezTo>
                <a:cubicBezTo>
                  <a:pt x="364096" y="150734"/>
                  <a:pt x="355598" y="160528"/>
                  <a:pt x="341216" y="160528"/>
                </a:cubicBezTo>
                <a:cubicBezTo>
                  <a:pt x="328795" y="160528"/>
                  <a:pt x="320297" y="150734"/>
                  <a:pt x="320297" y="139636"/>
                </a:cubicBezTo>
                <a:cubicBezTo>
                  <a:pt x="319643" y="127884"/>
                  <a:pt x="328795" y="118091"/>
                  <a:pt x="341216" y="118091"/>
                </a:cubicBezTo>
                <a:close/>
                <a:moveTo>
                  <a:pt x="80274" y="74888"/>
                </a:moveTo>
                <a:cubicBezTo>
                  <a:pt x="104483" y="74888"/>
                  <a:pt x="120187" y="88002"/>
                  <a:pt x="140470" y="88002"/>
                </a:cubicBezTo>
                <a:cubicBezTo>
                  <a:pt x="160100" y="88002"/>
                  <a:pt x="171877" y="74888"/>
                  <a:pt x="200667" y="74888"/>
                </a:cubicBezTo>
                <a:cubicBezTo>
                  <a:pt x="222259" y="74888"/>
                  <a:pt x="245160" y="86690"/>
                  <a:pt x="260863" y="107016"/>
                </a:cubicBezTo>
                <a:cubicBezTo>
                  <a:pt x="207864" y="135866"/>
                  <a:pt x="216370" y="211925"/>
                  <a:pt x="270024" y="232251"/>
                </a:cubicBezTo>
                <a:cubicBezTo>
                  <a:pt x="262172" y="248643"/>
                  <a:pt x="258900" y="255855"/>
                  <a:pt x="249740" y="270280"/>
                </a:cubicBezTo>
                <a:cubicBezTo>
                  <a:pt x="236654" y="290606"/>
                  <a:pt x="217679" y="316177"/>
                  <a:pt x="194124" y="316177"/>
                </a:cubicBezTo>
                <a:cubicBezTo>
                  <a:pt x="173840" y="316177"/>
                  <a:pt x="168606" y="302408"/>
                  <a:pt x="141125" y="303064"/>
                </a:cubicBezTo>
                <a:cubicBezTo>
                  <a:pt x="112989" y="303064"/>
                  <a:pt x="107101" y="316177"/>
                  <a:pt x="86163" y="316177"/>
                </a:cubicBezTo>
                <a:cubicBezTo>
                  <a:pt x="63262" y="315522"/>
                  <a:pt x="45596" y="292573"/>
                  <a:pt x="32509" y="272903"/>
                </a:cubicBezTo>
                <a:cubicBezTo>
                  <a:pt x="-4786" y="215859"/>
                  <a:pt x="-8712" y="150291"/>
                  <a:pt x="14189" y="114884"/>
                </a:cubicBezTo>
                <a:cubicBezTo>
                  <a:pt x="30547" y="89969"/>
                  <a:pt x="56065" y="74888"/>
                  <a:pt x="80274" y="74888"/>
                </a:cubicBezTo>
                <a:close/>
                <a:moveTo>
                  <a:pt x="195439" y="0"/>
                </a:moveTo>
                <a:cubicBezTo>
                  <a:pt x="198023" y="18611"/>
                  <a:pt x="190916" y="38551"/>
                  <a:pt x="180580" y="51180"/>
                </a:cubicBezTo>
                <a:cubicBezTo>
                  <a:pt x="169597" y="66468"/>
                  <a:pt x="150862" y="77102"/>
                  <a:pt x="132772" y="76438"/>
                </a:cubicBezTo>
                <a:cubicBezTo>
                  <a:pt x="129542" y="58491"/>
                  <a:pt x="137941" y="39216"/>
                  <a:pt x="148277" y="25922"/>
                </a:cubicBezTo>
                <a:cubicBezTo>
                  <a:pt x="159260" y="11964"/>
                  <a:pt x="178642" y="1329"/>
                  <a:pt x="1954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1ED7B-D97E-0383-0529-6A6DD3A5CC46}"/>
              </a:ext>
            </a:extLst>
          </p:cNvPr>
          <p:cNvSpPr txBox="1"/>
          <p:nvPr/>
        </p:nvSpPr>
        <p:spPr>
          <a:xfrm>
            <a:off x="9639498" y="3760027"/>
            <a:ext cx="193630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3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SOFTWARE AND APPS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98AE9B0-6C67-2FE3-64DF-B62F20B8770D}"/>
              </a:ext>
            </a:extLst>
          </p:cNvPr>
          <p:cNvSpPr/>
          <p:nvPr/>
        </p:nvSpPr>
        <p:spPr>
          <a:xfrm>
            <a:off x="502797" y="5061151"/>
            <a:ext cx="3961967" cy="1434131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31EE89-9B37-EE03-D291-83146F5C4418}"/>
              </a:ext>
            </a:extLst>
          </p:cNvPr>
          <p:cNvCxnSpPr/>
          <p:nvPr/>
        </p:nvCxnSpPr>
        <p:spPr>
          <a:xfrm>
            <a:off x="6652591" y="2161568"/>
            <a:ext cx="2399455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3411666-9B43-38FE-5A61-B266300C46C4}"/>
              </a:ext>
            </a:extLst>
          </p:cNvPr>
          <p:cNvSpPr/>
          <p:nvPr/>
        </p:nvSpPr>
        <p:spPr>
          <a:xfrm>
            <a:off x="4776223" y="3205450"/>
            <a:ext cx="4368800" cy="3484260"/>
          </a:xfrm>
          <a:prstGeom prst="roundRect">
            <a:avLst>
              <a:gd name="adj" fmla="val 8877"/>
            </a:avLst>
          </a:prstGeom>
          <a:noFill/>
          <a:ln>
            <a:solidFill>
              <a:srgbClr val="6A34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66576C96-ACF8-91F9-3307-9AA78DDE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665" y="70"/>
            <a:ext cx="8450335" cy="6856969"/>
          </a:xfrm>
          <a:custGeom>
            <a:avLst/>
            <a:gdLst>
              <a:gd name="T0" fmla="*/ 0 w 13564"/>
              <a:gd name="T1" fmla="*/ 11007 h 11008"/>
              <a:gd name="T2" fmla="*/ 13563 w 13564"/>
              <a:gd name="T3" fmla="*/ 11007 h 11008"/>
              <a:gd name="T4" fmla="*/ 13563 w 13564"/>
              <a:gd name="T5" fmla="*/ 0 h 11008"/>
              <a:gd name="T6" fmla="*/ 0 w 13564"/>
              <a:gd name="T7" fmla="*/ 0 h 11008"/>
              <a:gd name="T8" fmla="*/ 0 w 13564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4" h="11008">
                <a:moveTo>
                  <a:pt x="0" y="11007"/>
                </a:moveTo>
                <a:lnTo>
                  <a:pt x="13563" y="11007"/>
                </a:lnTo>
                <a:lnTo>
                  <a:pt x="13563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BE5645A-E5B4-1888-4A4E-76FDD2295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316" y="72"/>
            <a:ext cx="2317062" cy="2270641"/>
          </a:xfrm>
          <a:custGeom>
            <a:avLst/>
            <a:gdLst>
              <a:gd name="connsiteX0" fmla="*/ 335635 w 4632917"/>
              <a:gd name="connsiteY0" fmla="*/ 0 h 4540099"/>
              <a:gd name="connsiteX1" fmla="*/ 4632917 w 4632917"/>
              <a:gd name="connsiteY1" fmla="*/ 0 h 4540099"/>
              <a:gd name="connsiteX2" fmla="*/ 4632917 w 4632917"/>
              <a:gd name="connsiteY2" fmla="*/ 4152246 h 4540099"/>
              <a:gd name="connsiteX3" fmla="*/ 2606343 w 4632917"/>
              <a:gd name="connsiteY3" fmla="*/ 4496189 h 4540099"/>
              <a:gd name="connsiteX4" fmla="*/ 44167 w 4632917"/>
              <a:gd name="connsiteY4" fmla="*/ 893505 h 4540099"/>
              <a:gd name="connsiteX5" fmla="*/ 335635 w 4632917"/>
              <a:gd name="connsiteY5" fmla="*/ 0 h 45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2917" h="4540099">
                <a:moveTo>
                  <a:pt x="335635" y="0"/>
                </a:moveTo>
                <a:lnTo>
                  <a:pt x="4632917" y="0"/>
                </a:lnTo>
                <a:lnTo>
                  <a:pt x="4632917" y="4152246"/>
                </a:lnTo>
                <a:cubicBezTo>
                  <a:pt x="4036281" y="4479989"/>
                  <a:pt x="3330031" y="4618314"/>
                  <a:pt x="2606343" y="4496189"/>
                </a:cubicBezTo>
                <a:cubicBezTo>
                  <a:pt x="904869" y="4209570"/>
                  <a:pt x="-243565" y="2595777"/>
                  <a:pt x="44167" y="893505"/>
                </a:cubicBezTo>
                <a:cubicBezTo>
                  <a:pt x="97727" y="574485"/>
                  <a:pt x="197373" y="274158"/>
                  <a:pt x="33563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0000"/>
                </a:srgbClr>
              </a:gs>
              <a:gs pos="66000">
                <a:srgbClr val="FFFFFF">
                  <a:alpha val="0"/>
                </a:srgbClr>
              </a:gs>
            </a:gsLst>
            <a:lin ang="594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87DCF72-1DFA-AA47-99CA-BD3BD28F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70"/>
            <a:ext cx="3741664" cy="6856969"/>
          </a:xfrm>
          <a:custGeom>
            <a:avLst/>
            <a:gdLst>
              <a:gd name="T0" fmla="*/ 0 w 6007"/>
              <a:gd name="T1" fmla="*/ 11007 h 11008"/>
              <a:gd name="T2" fmla="*/ 6006 w 6007"/>
              <a:gd name="T3" fmla="*/ 11007 h 11008"/>
              <a:gd name="T4" fmla="*/ 6006 w 6007"/>
              <a:gd name="T5" fmla="*/ 0 h 11008"/>
              <a:gd name="T6" fmla="*/ 0 w 6007"/>
              <a:gd name="T7" fmla="*/ 0 h 11008"/>
              <a:gd name="T8" fmla="*/ 0 w 6007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7" h="11008">
                <a:moveTo>
                  <a:pt x="0" y="11007"/>
                </a:moveTo>
                <a:lnTo>
                  <a:pt x="6006" y="11007"/>
                </a:lnTo>
                <a:lnTo>
                  <a:pt x="6006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6A34BA"/>
                </a:solidFill>
                <a:latin typeface="Poppins" pitchFamily="2" charset="77"/>
              </a:rPr>
              <a:t>Your Image Here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150BA88-963A-3EC7-F968-65AD65A1DBD7}"/>
              </a:ext>
            </a:extLst>
          </p:cNvPr>
          <p:cNvSpPr/>
          <p:nvPr/>
        </p:nvSpPr>
        <p:spPr>
          <a:xfrm>
            <a:off x="7738947" y="613317"/>
            <a:ext cx="3490331" cy="1554407"/>
          </a:xfrm>
          <a:prstGeom prst="roundRect">
            <a:avLst/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41CC60B-CDBA-D431-6746-A5269F8DFE09}"/>
              </a:ext>
            </a:extLst>
          </p:cNvPr>
          <p:cNvSpPr/>
          <p:nvPr/>
        </p:nvSpPr>
        <p:spPr>
          <a:xfrm>
            <a:off x="7738947" y="2230244"/>
            <a:ext cx="3490331" cy="1265218"/>
          </a:xfrm>
          <a:prstGeom prst="roundRect">
            <a:avLst/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615FD6E-03A3-FFC9-9C8C-C22333FF9C59}"/>
              </a:ext>
            </a:extLst>
          </p:cNvPr>
          <p:cNvSpPr/>
          <p:nvPr/>
        </p:nvSpPr>
        <p:spPr>
          <a:xfrm>
            <a:off x="7738947" y="3565292"/>
            <a:ext cx="3490331" cy="1101047"/>
          </a:xfrm>
          <a:prstGeom prst="roundRect">
            <a:avLst/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CE46586-5C48-AD61-9F96-52EB2F4C8206}"/>
              </a:ext>
            </a:extLst>
          </p:cNvPr>
          <p:cNvSpPr/>
          <p:nvPr/>
        </p:nvSpPr>
        <p:spPr>
          <a:xfrm>
            <a:off x="4047881" y="2260649"/>
            <a:ext cx="3490331" cy="1673261"/>
          </a:xfrm>
          <a:prstGeom prst="roundRect">
            <a:avLst/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342E51A-E640-CD99-A08E-190207257DB7}"/>
              </a:ext>
            </a:extLst>
          </p:cNvPr>
          <p:cNvSpPr/>
          <p:nvPr/>
        </p:nvSpPr>
        <p:spPr>
          <a:xfrm>
            <a:off x="4047881" y="554512"/>
            <a:ext cx="3490331" cy="1673261"/>
          </a:xfrm>
          <a:prstGeom prst="roundRect">
            <a:avLst/>
          </a:prstGeom>
          <a:solidFill>
            <a:srgbClr val="6A3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29E0A9-DC07-CC0B-D930-CDA1DB87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000" y="4864749"/>
            <a:ext cx="3126273" cy="1995073"/>
          </a:xfrm>
          <a:custGeom>
            <a:avLst/>
            <a:gdLst>
              <a:gd name="connsiteX0" fmla="*/ 3118999 w 6250917"/>
              <a:gd name="connsiteY0" fmla="*/ 7 h 3989107"/>
              <a:gd name="connsiteX1" fmla="*/ 6149919 w 6250917"/>
              <a:gd name="connsiteY1" fmla="*/ 2340909 h 3989107"/>
              <a:gd name="connsiteX2" fmla="*/ 6128749 w 6250917"/>
              <a:gd name="connsiteY2" fmla="*/ 3989107 h 3989107"/>
              <a:gd name="connsiteX3" fmla="*/ 121423 w 6250917"/>
              <a:gd name="connsiteY3" fmla="*/ 3989107 h 3989107"/>
              <a:gd name="connsiteX4" fmla="*/ 101499 w 6250917"/>
              <a:gd name="connsiteY4" fmla="*/ 3913113 h 3989107"/>
              <a:gd name="connsiteX5" fmla="*/ 2338057 w 6250917"/>
              <a:gd name="connsiteY5" fmla="*/ 100955 h 3989107"/>
              <a:gd name="connsiteX6" fmla="*/ 3118999 w 6250917"/>
              <a:gd name="connsiteY6" fmla="*/ 7 h 39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50917" h="3989107">
                <a:moveTo>
                  <a:pt x="3118999" y="7"/>
                </a:moveTo>
                <a:cubicBezTo>
                  <a:pt x="4511351" y="-2885"/>
                  <a:pt x="5783217" y="931322"/>
                  <a:pt x="6149919" y="2340909"/>
                </a:cubicBezTo>
                <a:cubicBezTo>
                  <a:pt x="6295619" y="2902767"/>
                  <a:pt x="6279429" y="3469607"/>
                  <a:pt x="6128749" y="3989107"/>
                </a:cubicBezTo>
                <a:lnTo>
                  <a:pt x="121423" y="3989107"/>
                </a:lnTo>
                <a:cubicBezTo>
                  <a:pt x="113952" y="3964191"/>
                  <a:pt x="107725" y="3939275"/>
                  <a:pt x="101499" y="3913113"/>
                </a:cubicBezTo>
                <a:cubicBezTo>
                  <a:pt x="-333111" y="2242491"/>
                  <a:pt x="668110" y="535740"/>
                  <a:pt x="2338057" y="100955"/>
                </a:cubicBezTo>
                <a:cubicBezTo>
                  <a:pt x="2599181" y="33214"/>
                  <a:pt x="2861155" y="542"/>
                  <a:pt x="3118999" y="7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0000"/>
                </a:srgbClr>
              </a:gs>
              <a:gs pos="66000">
                <a:srgbClr val="FFFFFF">
                  <a:alpha val="0"/>
                </a:srgbClr>
              </a:gs>
            </a:gsLst>
            <a:lin ang="1536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E273173-9A79-47C3-F198-8D268CE0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9" y="4153785"/>
            <a:ext cx="3633258" cy="2704215"/>
          </a:xfrm>
          <a:custGeom>
            <a:avLst/>
            <a:gdLst>
              <a:gd name="connsiteX0" fmla="*/ 2533504 w 4875012"/>
              <a:gd name="connsiteY0" fmla="*/ 1852 h 3628447"/>
              <a:gd name="connsiteX1" fmla="*/ 4790162 w 4875012"/>
              <a:gd name="connsiteY1" fmla="*/ 1805124 h 3628447"/>
              <a:gd name="connsiteX2" fmla="*/ 4563560 w 4875012"/>
              <a:gd name="connsiteY2" fmla="*/ 3628447 h 3628447"/>
              <a:gd name="connsiteX3" fmla="*/ 310416 w 4875012"/>
              <a:gd name="connsiteY3" fmla="*/ 3628447 h 3628447"/>
              <a:gd name="connsiteX4" fmla="*/ 83814 w 4875012"/>
              <a:gd name="connsiteY4" fmla="*/ 3071735 h 3628447"/>
              <a:gd name="connsiteX5" fmla="*/ 1805740 w 4875012"/>
              <a:gd name="connsiteY5" fmla="*/ 83927 h 3628447"/>
              <a:gd name="connsiteX6" fmla="*/ 2533504 w 4875012"/>
              <a:gd name="connsiteY6" fmla="*/ 1852 h 362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5012" h="3628447">
                <a:moveTo>
                  <a:pt x="2533504" y="1852"/>
                </a:moveTo>
                <a:cubicBezTo>
                  <a:pt x="3571039" y="42487"/>
                  <a:pt x="4506910" y="748680"/>
                  <a:pt x="4790162" y="1805124"/>
                </a:cubicBezTo>
                <a:cubicBezTo>
                  <a:pt x="4963226" y="2445279"/>
                  <a:pt x="4863621" y="3092908"/>
                  <a:pt x="4563560" y="3628447"/>
                </a:cubicBezTo>
                <a:lnTo>
                  <a:pt x="310416" y="3628447"/>
                </a:lnTo>
                <a:cubicBezTo>
                  <a:pt x="214546" y="3456576"/>
                  <a:pt x="138597" y="3271005"/>
                  <a:pt x="83814" y="3071735"/>
                </a:cubicBezTo>
                <a:cubicBezTo>
                  <a:pt x="-264804" y="1771497"/>
                  <a:pt x="505892" y="433895"/>
                  <a:pt x="1805740" y="83927"/>
                </a:cubicBezTo>
                <a:cubicBezTo>
                  <a:pt x="2049228" y="18541"/>
                  <a:pt x="2294073" y="-7525"/>
                  <a:pt x="2533504" y="1852"/>
                </a:cubicBezTo>
                <a:close/>
              </a:path>
            </a:pathLst>
          </a:custGeom>
          <a:gradFill>
            <a:gsLst>
              <a:gs pos="0">
                <a:srgbClr val="6A34BA"/>
              </a:gs>
              <a:gs pos="66000">
                <a:srgbClr val="E25655">
                  <a:alpha val="0"/>
                </a:srgbClr>
              </a:gs>
            </a:gsLst>
            <a:lin ang="1536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52061-31D7-B8AF-6B5D-E1E64141650D}"/>
              </a:ext>
            </a:extLst>
          </p:cNvPr>
          <p:cNvSpPr txBox="1"/>
          <p:nvPr/>
        </p:nvSpPr>
        <p:spPr>
          <a:xfrm>
            <a:off x="969011" y="5765262"/>
            <a:ext cx="22704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PETER SMITH,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1F368-920B-AB4D-DC87-0EEBE313AF12}"/>
              </a:ext>
            </a:extLst>
          </p:cNvPr>
          <p:cNvSpPr txBox="1"/>
          <p:nvPr/>
        </p:nvSpPr>
        <p:spPr>
          <a:xfrm>
            <a:off x="969011" y="6068615"/>
            <a:ext cx="22704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CALIFORNIA,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3895E-5DDF-9329-4F80-650AF5D268AD}"/>
              </a:ext>
            </a:extLst>
          </p:cNvPr>
          <p:cNvSpPr txBox="1"/>
          <p:nvPr/>
        </p:nvSpPr>
        <p:spPr>
          <a:xfrm>
            <a:off x="969011" y="6375597"/>
            <a:ext cx="22704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MUSICIAN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B8341-3736-DD2C-E2EC-140225111ACC}"/>
              </a:ext>
            </a:extLst>
          </p:cNvPr>
          <p:cNvSpPr txBox="1"/>
          <p:nvPr/>
        </p:nvSpPr>
        <p:spPr>
          <a:xfrm>
            <a:off x="4297497" y="1092607"/>
            <a:ext cx="2948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ED1CD-8F84-8859-E738-025CB35A47BF}"/>
              </a:ext>
            </a:extLst>
          </p:cNvPr>
          <p:cNvSpPr txBox="1"/>
          <p:nvPr/>
        </p:nvSpPr>
        <p:spPr>
          <a:xfrm>
            <a:off x="4265809" y="717483"/>
            <a:ext cx="29489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D5C95-80CC-1B10-07E7-010CE3DFDB12}"/>
              </a:ext>
            </a:extLst>
          </p:cNvPr>
          <p:cNvSpPr txBox="1"/>
          <p:nvPr/>
        </p:nvSpPr>
        <p:spPr>
          <a:xfrm>
            <a:off x="4297497" y="1640716"/>
            <a:ext cx="2948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Freeform 375">
            <a:extLst>
              <a:ext uri="{FF2B5EF4-FFF2-40B4-BE49-F238E27FC236}">
                <a16:creationId xmlns:a16="http://schemas.microsoft.com/office/drawing/2014/main" id="{7264BF55-BA5E-6B9A-338A-72070037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046" y="2813774"/>
            <a:ext cx="57690" cy="57690"/>
          </a:xfrm>
          <a:custGeom>
            <a:avLst/>
            <a:gdLst>
              <a:gd name="T0" fmla="*/ 93 w 94"/>
              <a:gd name="T1" fmla="*/ 92 h 93"/>
              <a:gd name="T2" fmla="*/ 0 w 94"/>
              <a:gd name="T3" fmla="*/ 92 h 93"/>
              <a:gd name="T4" fmla="*/ 0 w 94"/>
              <a:gd name="T5" fmla="*/ 0 h 93"/>
              <a:gd name="T6" fmla="*/ 93 w 94"/>
              <a:gd name="T7" fmla="*/ 0 h 93"/>
              <a:gd name="T8" fmla="*/ 93 w 94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3">
                <a:moveTo>
                  <a:pt x="93" y="92"/>
                </a:moveTo>
                <a:lnTo>
                  <a:pt x="0" y="92"/>
                </a:lnTo>
                <a:lnTo>
                  <a:pt x="0" y="0"/>
                </a:lnTo>
                <a:lnTo>
                  <a:pt x="93" y="0"/>
                </a:lnTo>
                <a:lnTo>
                  <a:pt x="93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0" name="Freeform 376">
            <a:extLst>
              <a:ext uri="{FF2B5EF4-FFF2-40B4-BE49-F238E27FC236}">
                <a16:creationId xmlns:a16="http://schemas.microsoft.com/office/drawing/2014/main" id="{63B5F27F-781E-D6AE-34C5-572CA64E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046" y="3061163"/>
            <a:ext cx="57690" cy="57690"/>
          </a:xfrm>
          <a:custGeom>
            <a:avLst/>
            <a:gdLst>
              <a:gd name="T0" fmla="*/ 93 w 94"/>
              <a:gd name="T1" fmla="*/ 92 h 93"/>
              <a:gd name="T2" fmla="*/ 0 w 94"/>
              <a:gd name="T3" fmla="*/ 92 h 93"/>
              <a:gd name="T4" fmla="*/ 0 w 94"/>
              <a:gd name="T5" fmla="*/ 0 h 93"/>
              <a:gd name="T6" fmla="*/ 93 w 94"/>
              <a:gd name="T7" fmla="*/ 0 h 93"/>
              <a:gd name="T8" fmla="*/ 93 w 94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3">
                <a:moveTo>
                  <a:pt x="93" y="92"/>
                </a:moveTo>
                <a:lnTo>
                  <a:pt x="0" y="92"/>
                </a:lnTo>
                <a:lnTo>
                  <a:pt x="0" y="0"/>
                </a:lnTo>
                <a:lnTo>
                  <a:pt x="93" y="0"/>
                </a:lnTo>
                <a:lnTo>
                  <a:pt x="93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1" name="Freeform 377">
            <a:extLst>
              <a:ext uri="{FF2B5EF4-FFF2-40B4-BE49-F238E27FC236}">
                <a16:creationId xmlns:a16="http://schemas.microsoft.com/office/drawing/2014/main" id="{A6EF4A3B-2660-70BB-43CE-D71C5A28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046" y="3351546"/>
            <a:ext cx="57690" cy="57692"/>
          </a:xfrm>
          <a:custGeom>
            <a:avLst/>
            <a:gdLst>
              <a:gd name="T0" fmla="*/ 93 w 94"/>
              <a:gd name="T1" fmla="*/ 92 h 93"/>
              <a:gd name="T2" fmla="*/ 0 w 94"/>
              <a:gd name="T3" fmla="*/ 92 h 93"/>
              <a:gd name="T4" fmla="*/ 0 w 94"/>
              <a:gd name="T5" fmla="*/ 0 h 93"/>
              <a:gd name="T6" fmla="*/ 93 w 94"/>
              <a:gd name="T7" fmla="*/ 0 h 93"/>
              <a:gd name="T8" fmla="*/ 93 w 94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3">
                <a:moveTo>
                  <a:pt x="93" y="92"/>
                </a:moveTo>
                <a:lnTo>
                  <a:pt x="0" y="92"/>
                </a:lnTo>
                <a:lnTo>
                  <a:pt x="0" y="0"/>
                </a:lnTo>
                <a:lnTo>
                  <a:pt x="93" y="0"/>
                </a:lnTo>
                <a:lnTo>
                  <a:pt x="93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2" name="Freeform 378">
            <a:extLst>
              <a:ext uri="{FF2B5EF4-FFF2-40B4-BE49-F238E27FC236}">
                <a16:creationId xmlns:a16="http://schemas.microsoft.com/office/drawing/2014/main" id="{7990DCDB-6CE5-5F51-EF2E-F5561EE1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046" y="3635084"/>
            <a:ext cx="57690" cy="57692"/>
          </a:xfrm>
          <a:custGeom>
            <a:avLst/>
            <a:gdLst>
              <a:gd name="T0" fmla="*/ 93 w 94"/>
              <a:gd name="T1" fmla="*/ 93 h 94"/>
              <a:gd name="T2" fmla="*/ 0 w 94"/>
              <a:gd name="T3" fmla="*/ 93 h 94"/>
              <a:gd name="T4" fmla="*/ 0 w 94"/>
              <a:gd name="T5" fmla="*/ 0 h 94"/>
              <a:gd name="T6" fmla="*/ 93 w 94"/>
              <a:gd name="T7" fmla="*/ 0 h 94"/>
              <a:gd name="T8" fmla="*/ 93 w 94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4">
                <a:moveTo>
                  <a:pt x="93" y="93"/>
                </a:moveTo>
                <a:lnTo>
                  <a:pt x="0" y="93"/>
                </a:lnTo>
                <a:lnTo>
                  <a:pt x="0" y="0"/>
                </a:lnTo>
                <a:lnTo>
                  <a:pt x="93" y="0"/>
                </a:lnTo>
                <a:lnTo>
                  <a:pt x="93" y="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FD4A7-3AB9-6092-99F4-380CE95BA322}"/>
              </a:ext>
            </a:extLst>
          </p:cNvPr>
          <p:cNvSpPr txBox="1"/>
          <p:nvPr/>
        </p:nvSpPr>
        <p:spPr>
          <a:xfrm>
            <a:off x="4283248" y="2409040"/>
            <a:ext cx="29489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67872-1DDE-52E5-460D-1679B57D13FE}"/>
              </a:ext>
            </a:extLst>
          </p:cNvPr>
          <p:cNvSpPr txBox="1"/>
          <p:nvPr/>
        </p:nvSpPr>
        <p:spPr>
          <a:xfrm>
            <a:off x="4465587" y="2715661"/>
            <a:ext cx="2780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Travel everywhere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53BDD-5082-A19E-B5EA-3B8627806B03}"/>
              </a:ext>
            </a:extLst>
          </p:cNvPr>
          <p:cNvSpPr txBox="1"/>
          <p:nvPr/>
        </p:nvSpPr>
        <p:spPr>
          <a:xfrm>
            <a:off x="4451338" y="2963050"/>
            <a:ext cx="2780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Play with other musicians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575B1-0A58-2882-2438-E9C9BDDAF5B5}"/>
              </a:ext>
            </a:extLst>
          </p:cNvPr>
          <p:cNvSpPr txBox="1"/>
          <p:nvPr/>
        </p:nvSpPr>
        <p:spPr>
          <a:xfrm>
            <a:off x="4465587" y="3253434"/>
            <a:ext cx="2780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Buy more instruments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C1039-7DF5-10AF-8937-0F7D9B145291}"/>
              </a:ext>
            </a:extLst>
          </p:cNvPr>
          <p:cNvSpPr txBox="1"/>
          <p:nvPr/>
        </p:nvSpPr>
        <p:spPr>
          <a:xfrm>
            <a:off x="4451338" y="3536972"/>
            <a:ext cx="2780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Play different types of music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60D20-F1B7-CD77-238D-7BDAB31D82A3}"/>
              </a:ext>
            </a:extLst>
          </p:cNvPr>
          <p:cNvSpPr txBox="1"/>
          <p:nvPr/>
        </p:nvSpPr>
        <p:spPr>
          <a:xfrm>
            <a:off x="4283248" y="4568818"/>
            <a:ext cx="2948994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“You live but once; you might as well be amusing. ”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F18EBE4-455C-C7D8-4754-EF1E6FEA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753" y="1403882"/>
            <a:ext cx="696688" cy="455409"/>
          </a:xfrm>
          <a:custGeom>
            <a:avLst/>
            <a:gdLst>
              <a:gd name="connsiteX0" fmla="*/ 447090 w 730447"/>
              <a:gd name="connsiteY0" fmla="*/ 158180 h 477476"/>
              <a:gd name="connsiteX1" fmla="*/ 419686 w 730447"/>
              <a:gd name="connsiteY1" fmla="*/ 209605 h 477476"/>
              <a:gd name="connsiteX2" fmla="*/ 430126 w 730447"/>
              <a:gd name="connsiteY2" fmla="*/ 214161 h 477476"/>
              <a:gd name="connsiteX3" fmla="*/ 447090 w 730447"/>
              <a:gd name="connsiteY3" fmla="*/ 158180 h 477476"/>
              <a:gd name="connsiteX4" fmla="*/ 165066 w 730447"/>
              <a:gd name="connsiteY4" fmla="*/ 95440 h 477476"/>
              <a:gd name="connsiteX5" fmla="*/ 198399 w 730447"/>
              <a:gd name="connsiteY5" fmla="*/ 118990 h 477476"/>
              <a:gd name="connsiteX6" fmla="*/ 201013 w 730447"/>
              <a:gd name="connsiteY6" fmla="*/ 173941 h 477476"/>
              <a:gd name="connsiteX7" fmla="*/ 202320 w 730447"/>
              <a:gd name="connsiteY7" fmla="*/ 188332 h 477476"/>
              <a:gd name="connsiteX8" fmla="*/ 241535 w 730447"/>
              <a:gd name="connsiteY8" fmla="*/ 185062 h 477476"/>
              <a:gd name="connsiteX9" fmla="*/ 244149 w 730447"/>
              <a:gd name="connsiteY9" fmla="*/ 191603 h 477476"/>
              <a:gd name="connsiteX10" fmla="*/ 212778 w 730447"/>
              <a:gd name="connsiteY10" fmla="*/ 217770 h 477476"/>
              <a:gd name="connsiteX11" fmla="*/ 197745 w 730447"/>
              <a:gd name="connsiteY11" fmla="*/ 247208 h 477476"/>
              <a:gd name="connsiteX12" fmla="*/ 167681 w 730447"/>
              <a:gd name="connsiteY12" fmla="*/ 444768 h 477476"/>
              <a:gd name="connsiteX13" fmla="*/ 125198 w 730447"/>
              <a:gd name="connsiteY13" fmla="*/ 477476 h 477476"/>
              <a:gd name="connsiteX14" fmla="*/ 109512 w 730447"/>
              <a:gd name="connsiteY14" fmla="*/ 458505 h 477476"/>
              <a:gd name="connsiteX15" fmla="*/ 144152 w 730447"/>
              <a:gd name="connsiteY15" fmla="*/ 306737 h 477476"/>
              <a:gd name="connsiteX16" fmla="*/ 150688 w 730447"/>
              <a:gd name="connsiteY16" fmla="*/ 268141 h 477476"/>
              <a:gd name="connsiteX17" fmla="*/ 97748 w 730447"/>
              <a:gd name="connsiteY17" fmla="*/ 291037 h 477476"/>
              <a:gd name="connsiteX18" fmla="*/ 76180 w 730447"/>
              <a:gd name="connsiteY18" fmla="*/ 277954 h 477476"/>
              <a:gd name="connsiteX19" fmla="*/ 104937 w 730447"/>
              <a:gd name="connsiteY19" fmla="*/ 259637 h 477476"/>
              <a:gd name="connsiteX20" fmla="*/ 151995 w 730447"/>
              <a:gd name="connsiteY20" fmla="*/ 227583 h 477476"/>
              <a:gd name="connsiteX21" fmla="*/ 163106 w 730447"/>
              <a:gd name="connsiteY21" fmla="*/ 207303 h 477476"/>
              <a:gd name="connsiteX22" fmla="*/ 166374 w 730447"/>
              <a:gd name="connsiteY22" fmla="*/ 133382 h 477476"/>
              <a:gd name="connsiteX23" fmla="*/ 152649 w 730447"/>
              <a:gd name="connsiteY23" fmla="*/ 140578 h 477476"/>
              <a:gd name="connsiteX24" fmla="*/ 77487 w 730447"/>
              <a:gd name="connsiteY24" fmla="*/ 206649 h 477476"/>
              <a:gd name="connsiteX25" fmla="*/ 76180 w 730447"/>
              <a:gd name="connsiteY25" fmla="*/ 228891 h 477476"/>
              <a:gd name="connsiteX26" fmla="*/ 74219 w 730447"/>
              <a:gd name="connsiteY26" fmla="*/ 249824 h 477476"/>
              <a:gd name="connsiteX27" fmla="*/ 40887 w 730447"/>
              <a:gd name="connsiteY27" fmla="*/ 268141 h 477476"/>
              <a:gd name="connsiteX28" fmla="*/ 7554 w 730447"/>
              <a:gd name="connsiteY28" fmla="*/ 258329 h 477476"/>
              <a:gd name="connsiteX29" fmla="*/ 4940 w 730447"/>
              <a:gd name="connsiteY29" fmla="*/ 225620 h 477476"/>
              <a:gd name="connsiteX30" fmla="*/ 8861 w 730447"/>
              <a:gd name="connsiteY30" fmla="*/ 219078 h 477476"/>
              <a:gd name="connsiteX31" fmla="*/ 136963 w 730447"/>
              <a:gd name="connsiteY31" fmla="*/ 105253 h 477476"/>
              <a:gd name="connsiteX32" fmla="*/ 165066 w 730447"/>
              <a:gd name="connsiteY32" fmla="*/ 95440 h 477476"/>
              <a:gd name="connsiteX33" fmla="*/ 498637 w 730447"/>
              <a:gd name="connsiteY33" fmla="*/ 0 h 477476"/>
              <a:gd name="connsiteX34" fmla="*/ 503857 w 730447"/>
              <a:gd name="connsiteY34" fmla="*/ 25387 h 477476"/>
              <a:gd name="connsiteX35" fmla="*/ 485587 w 730447"/>
              <a:gd name="connsiteY35" fmla="*/ 106104 h 477476"/>
              <a:gd name="connsiteX36" fmla="*/ 471232 w 730447"/>
              <a:gd name="connsiteY36" fmla="*/ 183567 h 477476"/>
              <a:gd name="connsiteX37" fmla="*/ 473190 w 730447"/>
              <a:gd name="connsiteY37" fmla="*/ 199841 h 477476"/>
              <a:gd name="connsiteX38" fmla="*/ 478410 w 730447"/>
              <a:gd name="connsiteY38" fmla="*/ 201794 h 477476"/>
              <a:gd name="connsiteX39" fmla="*/ 514949 w 730447"/>
              <a:gd name="connsiteY39" fmla="*/ 146463 h 477476"/>
              <a:gd name="connsiteX40" fmla="*/ 505814 w 730447"/>
              <a:gd name="connsiteY40" fmla="*/ 102850 h 477476"/>
              <a:gd name="connsiteX41" fmla="*/ 563233 w 730447"/>
              <a:gd name="connsiteY41" fmla="*/ 84623 h 477476"/>
              <a:gd name="connsiteX42" fmla="*/ 540396 w 730447"/>
              <a:gd name="connsiteY42" fmla="*/ 106104 h 477476"/>
              <a:gd name="connsiteX43" fmla="*/ 512991 w 730447"/>
              <a:gd name="connsiteY43" fmla="*/ 129539 h 477476"/>
              <a:gd name="connsiteX44" fmla="*/ 526694 w 730447"/>
              <a:gd name="connsiteY44" fmla="*/ 124982 h 477476"/>
              <a:gd name="connsiteX45" fmla="*/ 541048 w 730447"/>
              <a:gd name="connsiteY45" fmla="*/ 119123 h 477476"/>
              <a:gd name="connsiteX46" fmla="*/ 552793 w 730447"/>
              <a:gd name="connsiteY46" fmla="*/ 123029 h 477476"/>
              <a:gd name="connsiteX47" fmla="*/ 548226 w 730447"/>
              <a:gd name="connsiteY47" fmla="*/ 132793 h 477476"/>
              <a:gd name="connsiteX48" fmla="*/ 529303 w 730447"/>
              <a:gd name="connsiteY48" fmla="*/ 158180 h 477476"/>
              <a:gd name="connsiteX49" fmla="*/ 526694 w 730447"/>
              <a:gd name="connsiteY49" fmla="*/ 176407 h 477476"/>
              <a:gd name="connsiteX50" fmla="*/ 584112 w 730447"/>
              <a:gd name="connsiteY50" fmla="*/ 89830 h 477476"/>
              <a:gd name="connsiteX51" fmla="*/ 578240 w 730447"/>
              <a:gd name="connsiteY51" fmla="*/ 43613 h 477476"/>
              <a:gd name="connsiteX52" fmla="*/ 598467 w 730447"/>
              <a:gd name="connsiteY52" fmla="*/ 33198 h 477476"/>
              <a:gd name="connsiteX53" fmla="*/ 612169 w 730447"/>
              <a:gd name="connsiteY53" fmla="*/ 50774 h 477476"/>
              <a:gd name="connsiteX54" fmla="*/ 612822 w 730447"/>
              <a:gd name="connsiteY54" fmla="*/ 65094 h 477476"/>
              <a:gd name="connsiteX55" fmla="*/ 616737 w 730447"/>
              <a:gd name="connsiteY55" fmla="*/ 65094 h 477476"/>
              <a:gd name="connsiteX56" fmla="*/ 638921 w 730447"/>
              <a:gd name="connsiteY56" fmla="*/ 59236 h 477476"/>
              <a:gd name="connsiteX57" fmla="*/ 637616 w 730447"/>
              <a:gd name="connsiteY57" fmla="*/ 80717 h 477476"/>
              <a:gd name="connsiteX58" fmla="*/ 625219 w 730447"/>
              <a:gd name="connsiteY58" fmla="*/ 114567 h 477476"/>
              <a:gd name="connsiteX59" fmla="*/ 628481 w 730447"/>
              <a:gd name="connsiteY59" fmla="*/ 133444 h 477476"/>
              <a:gd name="connsiteX60" fmla="*/ 646098 w 730447"/>
              <a:gd name="connsiteY60" fmla="*/ 128888 h 477476"/>
              <a:gd name="connsiteX61" fmla="*/ 712652 w 730447"/>
              <a:gd name="connsiteY61" fmla="*/ 74859 h 477476"/>
              <a:gd name="connsiteX62" fmla="*/ 721787 w 730447"/>
              <a:gd name="connsiteY62" fmla="*/ 67698 h 477476"/>
              <a:gd name="connsiteX63" fmla="*/ 728964 w 730447"/>
              <a:gd name="connsiteY63" fmla="*/ 69000 h 477476"/>
              <a:gd name="connsiteX64" fmla="*/ 730269 w 730447"/>
              <a:gd name="connsiteY64" fmla="*/ 76160 h 477476"/>
              <a:gd name="connsiteX65" fmla="*/ 728964 w 730447"/>
              <a:gd name="connsiteY65" fmla="*/ 78764 h 477476"/>
              <a:gd name="connsiteX66" fmla="*/ 638269 w 730447"/>
              <a:gd name="connsiteY66" fmla="*/ 154925 h 477476"/>
              <a:gd name="connsiteX67" fmla="*/ 603034 w 730447"/>
              <a:gd name="connsiteY67" fmla="*/ 136048 h 477476"/>
              <a:gd name="connsiteX68" fmla="*/ 605644 w 730447"/>
              <a:gd name="connsiteY68" fmla="*/ 87227 h 477476"/>
              <a:gd name="connsiteX69" fmla="*/ 597814 w 730447"/>
              <a:gd name="connsiteY69" fmla="*/ 100246 h 477476"/>
              <a:gd name="connsiteX70" fmla="*/ 568453 w 730447"/>
              <a:gd name="connsiteY70" fmla="*/ 158831 h 477476"/>
              <a:gd name="connsiteX71" fmla="*/ 556708 w 730447"/>
              <a:gd name="connsiteY71" fmla="*/ 178359 h 477476"/>
              <a:gd name="connsiteX72" fmla="*/ 505162 w 730447"/>
              <a:gd name="connsiteY72" fmla="*/ 193982 h 477476"/>
              <a:gd name="connsiteX73" fmla="*/ 455573 w 730447"/>
              <a:gd name="connsiteY73" fmla="*/ 214161 h 477476"/>
              <a:gd name="connsiteX74" fmla="*/ 434041 w 730447"/>
              <a:gd name="connsiteY74" fmla="*/ 243454 h 477476"/>
              <a:gd name="connsiteX75" fmla="*/ 400764 w 730447"/>
              <a:gd name="connsiteY75" fmla="*/ 234341 h 477476"/>
              <a:gd name="connsiteX76" fmla="*/ 387062 w 730447"/>
              <a:gd name="connsiteY76" fmla="*/ 257124 h 477476"/>
              <a:gd name="connsiteX77" fmla="*/ 369444 w 730447"/>
              <a:gd name="connsiteY77" fmla="*/ 266888 h 477476"/>
              <a:gd name="connsiteX78" fmla="*/ 356395 w 730447"/>
              <a:gd name="connsiteY78" fmla="*/ 251916 h 477476"/>
              <a:gd name="connsiteX79" fmla="*/ 349870 w 730447"/>
              <a:gd name="connsiteY79" fmla="*/ 223926 h 477476"/>
              <a:gd name="connsiteX80" fmla="*/ 330295 w 730447"/>
              <a:gd name="connsiteY80" fmla="*/ 269492 h 477476"/>
              <a:gd name="connsiteX81" fmla="*/ 318551 w 730447"/>
              <a:gd name="connsiteY81" fmla="*/ 287718 h 477476"/>
              <a:gd name="connsiteX82" fmla="*/ 307458 w 730447"/>
              <a:gd name="connsiteY82" fmla="*/ 267539 h 477476"/>
              <a:gd name="connsiteX83" fmla="*/ 305501 w 730447"/>
              <a:gd name="connsiteY83" fmla="*/ 248662 h 477476"/>
              <a:gd name="connsiteX84" fmla="*/ 289841 w 730447"/>
              <a:gd name="connsiteY84" fmla="*/ 274049 h 477476"/>
              <a:gd name="connsiteX85" fmla="*/ 263742 w 730447"/>
              <a:gd name="connsiteY85" fmla="*/ 311803 h 477476"/>
              <a:gd name="connsiteX86" fmla="*/ 229813 w 730447"/>
              <a:gd name="connsiteY86" fmla="*/ 317662 h 477476"/>
              <a:gd name="connsiteX87" fmla="*/ 223940 w 730447"/>
              <a:gd name="connsiteY87" fmla="*/ 283813 h 477476"/>
              <a:gd name="connsiteX88" fmla="*/ 228508 w 730447"/>
              <a:gd name="connsiteY88" fmla="*/ 274049 h 477476"/>
              <a:gd name="connsiteX89" fmla="*/ 224593 w 730447"/>
              <a:gd name="connsiteY89" fmla="*/ 260379 h 477476"/>
              <a:gd name="connsiteX90" fmla="*/ 215458 w 730447"/>
              <a:gd name="connsiteY90" fmla="*/ 235643 h 477476"/>
              <a:gd name="connsiteX91" fmla="*/ 267004 w 730447"/>
              <a:gd name="connsiteY91" fmla="*/ 193982 h 477476"/>
              <a:gd name="connsiteX92" fmla="*/ 287231 w 730447"/>
              <a:gd name="connsiteY92" fmla="*/ 199841 h 477476"/>
              <a:gd name="connsiteX93" fmla="*/ 266352 w 730447"/>
              <a:gd name="connsiteY93" fmla="*/ 220020 h 477476"/>
              <a:gd name="connsiteX94" fmla="*/ 233075 w 730447"/>
              <a:gd name="connsiteY94" fmla="*/ 249964 h 477476"/>
              <a:gd name="connsiteX95" fmla="*/ 269614 w 730447"/>
              <a:gd name="connsiteY95" fmla="*/ 238897 h 477476"/>
              <a:gd name="connsiteX96" fmla="*/ 273529 w 730447"/>
              <a:gd name="connsiteY96" fmla="*/ 244105 h 477476"/>
              <a:gd name="connsiteX97" fmla="*/ 263742 w 730447"/>
              <a:gd name="connsiteY97" fmla="*/ 257124 h 477476"/>
              <a:gd name="connsiteX98" fmla="*/ 245472 w 730447"/>
              <a:gd name="connsiteY98" fmla="*/ 287067 h 477476"/>
              <a:gd name="connsiteX99" fmla="*/ 246125 w 730447"/>
              <a:gd name="connsiteY99" fmla="*/ 297483 h 477476"/>
              <a:gd name="connsiteX100" fmla="*/ 257217 w 730447"/>
              <a:gd name="connsiteY100" fmla="*/ 293577 h 477476"/>
              <a:gd name="connsiteX101" fmla="*/ 268962 w 730447"/>
              <a:gd name="connsiteY101" fmla="*/ 277303 h 477476"/>
              <a:gd name="connsiteX102" fmla="*/ 303543 w 730447"/>
              <a:gd name="connsiteY102" fmla="*/ 210256 h 477476"/>
              <a:gd name="connsiteX103" fmla="*/ 320508 w 730447"/>
              <a:gd name="connsiteY103" fmla="*/ 187473 h 477476"/>
              <a:gd name="connsiteX104" fmla="*/ 325728 w 730447"/>
              <a:gd name="connsiteY104" fmla="*/ 188775 h 477476"/>
              <a:gd name="connsiteX105" fmla="*/ 330948 w 730447"/>
              <a:gd name="connsiteY105" fmla="*/ 214161 h 477476"/>
              <a:gd name="connsiteX106" fmla="*/ 338778 w 730447"/>
              <a:gd name="connsiteY106" fmla="*/ 199190 h 477476"/>
              <a:gd name="connsiteX107" fmla="*/ 366835 w 730447"/>
              <a:gd name="connsiteY107" fmla="*/ 162737 h 477476"/>
              <a:gd name="connsiteX108" fmla="*/ 379884 w 730447"/>
              <a:gd name="connsiteY108" fmla="*/ 160784 h 477476"/>
              <a:gd name="connsiteX109" fmla="*/ 381842 w 730447"/>
              <a:gd name="connsiteY109" fmla="*/ 173803 h 477476"/>
              <a:gd name="connsiteX110" fmla="*/ 373359 w 730447"/>
              <a:gd name="connsiteY110" fmla="*/ 223275 h 477476"/>
              <a:gd name="connsiteX111" fmla="*/ 374664 w 730447"/>
              <a:gd name="connsiteY111" fmla="*/ 239548 h 477476"/>
              <a:gd name="connsiteX112" fmla="*/ 378579 w 730447"/>
              <a:gd name="connsiteY112" fmla="*/ 240850 h 477476"/>
              <a:gd name="connsiteX113" fmla="*/ 387714 w 730447"/>
              <a:gd name="connsiteY113" fmla="*/ 224577 h 477476"/>
              <a:gd name="connsiteX114" fmla="*/ 406636 w 730447"/>
              <a:gd name="connsiteY114" fmla="*/ 165341 h 477476"/>
              <a:gd name="connsiteX115" fmla="*/ 448395 w 730447"/>
              <a:gd name="connsiteY115" fmla="*/ 128237 h 477476"/>
              <a:gd name="connsiteX116" fmla="*/ 461445 w 730447"/>
              <a:gd name="connsiteY116" fmla="*/ 53377 h 477476"/>
              <a:gd name="connsiteX117" fmla="*/ 476452 w 730447"/>
              <a:gd name="connsiteY117" fmla="*/ 14321 h 477476"/>
              <a:gd name="connsiteX118" fmla="*/ 498637 w 730447"/>
              <a:gd name="connsiteY118" fmla="*/ 0 h 47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30447" h="477476">
                <a:moveTo>
                  <a:pt x="447090" y="158180"/>
                </a:moveTo>
                <a:cubicBezTo>
                  <a:pt x="429473" y="162737"/>
                  <a:pt x="412509" y="193331"/>
                  <a:pt x="419686" y="209605"/>
                </a:cubicBezTo>
                <a:cubicBezTo>
                  <a:pt x="420991" y="212209"/>
                  <a:pt x="428168" y="215463"/>
                  <a:pt x="430126" y="214161"/>
                </a:cubicBezTo>
                <a:cubicBezTo>
                  <a:pt x="444480" y="207001"/>
                  <a:pt x="454268" y="172501"/>
                  <a:pt x="447090" y="158180"/>
                </a:cubicBezTo>
                <a:close/>
                <a:moveTo>
                  <a:pt x="165066" y="95440"/>
                </a:moveTo>
                <a:cubicBezTo>
                  <a:pt x="184020" y="92169"/>
                  <a:pt x="195785" y="99365"/>
                  <a:pt x="198399" y="118990"/>
                </a:cubicBezTo>
                <a:cubicBezTo>
                  <a:pt x="201013" y="136653"/>
                  <a:pt x="200360" y="155624"/>
                  <a:pt x="201013" y="173941"/>
                </a:cubicBezTo>
                <a:cubicBezTo>
                  <a:pt x="201013" y="179174"/>
                  <a:pt x="201667" y="185062"/>
                  <a:pt x="202320" y="188332"/>
                </a:cubicBezTo>
                <a:cubicBezTo>
                  <a:pt x="217353" y="187678"/>
                  <a:pt x="229771" y="185716"/>
                  <a:pt x="241535" y="185062"/>
                </a:cubicBezTo>
                <a:cubicBezTo>
                  <a:pt x="242842" y="187678"/>
                  <a:pt x="243496" y="188987"/>
                  <a:pt x="244149" y="191603"/>
                </a:cubicBezTo>
                <a:cubicBezTo>
                  <a:pt x="233692" y="200762"/>
                  <a:pt x="223235" y="209920"/>
                  <a:pt x="212778" y="217770"/>
                </a:cubicBezTo>
                <a:cubicBezTo>
                  <a:pt x="202974" y="225620"/>
                  <a:pt x="199053" y="234124"/>
                  <a:pt x="197745" y="247208"/>
                </a:cubicBezTo>
                <a:cubicBezTo>
                  <a:pt x="188595" y="312625"/>
                  <a:pt x="178138" y="379350"/>
                  <a:pt x="167681" y="444768"/>
                </a:cubicBezTo>
                <a:cubicBezTo>
                  <a:pt x="163759" y="466355"/>
                  <a:pt x="146766" y="477476"/>
                  <a:pt x="125198" y="477476"/>
                </a:cubicBezTo>
                <a:cubicBezTo>
                  <a:pt x="110166" y="477476"/>
                  <a:pt x="106244" y="472897"/>
                  <a:pt x="109512" y="458505"/>
                </a:cubicBezTo>
                <a:cubicBezTo>
                  <a:pt x="121277" y="407480"/>
                  <a:pt x="132388" y="357109"/>
                  <a:pt x="144152" y="306737"/>
                </a:cubicBezTo>
                <a:cubicBezTo>
                  <a:pt x="146766" y="294962"/>
                  <a:pt x="148073" y="283187"/>
                  <a:pt x="150688" y="268141"/>
                </a:cubicBezTo>
                <a:cubicBezTo>
                  <a:pt x="132388" y="279262"/>
                  <a:pt x="119316" y="296925"/>
                  <a:pt x="97748" y="291037"/>
                </a:cubicBezTo>
                <a:cubicBezTo>
                  <a:pt x="91212" y="289075"/>
                  <a:pt x="85330" y="283841"/>
                  <a:pt x="76180" y="277954"/>
                </a:cubicBezTo>
                <a:cubicBezTo>
                  <a:pt x="87291" y="270758"/>
                  <a:pt x="96441" y="265525"/>
                  <a:pt x="104937" y="259637"/>
                </a:cubicBezTo>
                <a:cubicBezTo>
                  <a:pt x="120623" y="249170"/>
                  <a:pt x="136309" y="238049"/>
                  <a:pt x="151995" y="227583"/>
                </a:cubicBezTo>
                <a:cubicBezTo>
                  <a:pt x="159838" y="223003"/>
                  <a:pt x="163106" y="216462"/>
                  <a:pt x="163106" y="207303"/>
                </a:cubicBezTo>
                <a:cubicBezTo>
                  <a:pt x="163759" y="183753"/>
                  <a:pt x="165066" y="160203"/>
                  <a:pt x="166374" y="133382"/>
                </a:cubicBezTo>
                <a:cubicBezTo>
                  <a:pt x="159838" y="136653"/>
                  <a:pt x="155263" y="137961"/>
                  <a:pt x="152649" y="140578"/>
                </a:cubicBezTo>
                <a:cubicBezTo>
                  <a:pt x="127813" y="162166"/>
                  <a:pt x="102323" y="185062"/>
                  <a:pt x="77487" y="206649"/>
                </a:cubicBezTo>
                <a:cubicBezTo>
                  <a:pt x="69644" y="214499"/>
                  <a:pt x="67683" y="220387"/>
                  <a:pt x="76180" y="228891"/>
                </a:cubicBezTo>
                <a:cubicBezTo>
                  <a:pt x="84023" y="236087"/>
                  <a:pt x="84023" y="244591"/>
                  <a:pt x="74219" y="249824"/>
                </a:cubicBezTo>
                <a:cubicBezTo>
                  <a:pt x="63108" y="256366"/>
                  <a:pt x="52651" y="262908"/>
                  <a:pt x="40887" y="268141"/>
                </a:cubicBezTo>
                <a:cubicBezTo>
                  <a:pt x="27815" y="274683"/>
                  <a:pt x="16051" y="269450"/>
                  <a:pt x="7554" y="258329"/>
                </a:cubicBezTo>
                <a:cubicBezTo>
                  <a:pt x="-942" y="247862"/>
                  <a:pt x="-2903" y="236741"/>
                  <a:pt x="4940" y="225620"/>
                </a:cubicBezTo>
                <a:cubicBezTo>
                  <a:pt x="6247" y="223003"/>
                  <a:pt x="7554" y="221041"/>
                  <a:pt x="8861" y="219078"/>
                </a:cubicBezTo>
                <a:cubicBezTo>
                  <a:pt x="47422" y="175903"/>
                  <a:pt x="88598" y="136653"/>
                  <a:pt x="136963" y="105253"/>
                </a:cubicBezTo>
                <a:cubicBezTo>
                  <a:pt x="144806" y="99365"/>
                  <a:pt x="155263" y="96748"/>
                  <a:pt x="165066" y="95440"/>
                </a:cubicBezTo>
                <a:close/>
                <a:moveTo>
                  <a:pt x="498637" y="0"/>
                </a:moveTo>
                <a:cubicBezTo>
                  <a:pt x="500594" y="8462"/>
                  <a:pt x="505162" y="17575"/>
                  <a:pt x="503857" y="25387"/>
                </a:cubicBezTo>
                <a:cubicBezTo>
                  <a:pt x="498637" y="52075"/>
                  <a:pt x="491459" y="79415"/>
                  <a:pt x="485587" y="106104"/>
                </a:cubicBezTo>
                <a:cubicBezTo>
                  <a:pt x="480367" y="131491"/>
                  <a:pt x="475800" y="158180"/>
                  <a:pt x="471232" y="183567"/>
                </a:cubicBezTo>
                <a:cubicBezTo>
                  <a:pt x="470580" y="188775"/>
                  <a:pt x="471885" y="194633"/>
                  <a:pt x="473190" y="199841"/>
                </a:cubicBezTo>
                <a:cubicBezTo>
                  <a:pt x="475147" y="200492"/>
                  <a:pt x="476452" y="201143"/>
                  <a:pt x="478410" y="201794"/>
                </a:cubicBezTo>
                <a:cubicBezTo>
                  <a:pt x="490807" y="183567"/>
                  <a:pt x="502552" y="165341"/>
                  <a:pt x="514949" y="146463"/>
                </a:cubicBezTo>
                <a:cubicBezTo>
                  <a:pt x="488849" y="135397"/>
                  <a:pt x="486239" y="121076"/>
                  <a:pt x="505814" y="102850"/>
                </a:cubicBezTo>
                <a:cubicBezTo>
                  <a:pt x="523431" y="85925"/>
                  <a:pt x="546268" y="78764"/>
                  <a:pt x="563233" y="84623"/>
                </a:cubicBezTo>
                <a:cubicBezTo>
                  <a:pt x="559318" y="96340"/>
                  <a:pt x="555403" y="104803"/>
                  <a:pt x="540396" y="106104"/>
                </a:cubicBezTo>
                <a:cubicBezTo>
                  <a:pt x="528651" y="106755"/>
                  <a:pt x="519516" y="113916"/>
                  <a:pt x="512991" y="129539"/>
                </a:cubicBezTo>
                <a:cubicBezTo>
                  <a:pt x="519516" y="126935"/>
                  <a:pt x="522779" y="126284"/>
                  <a:pt x="526694" y="124982"/>
                </a:cubicBezTo>
                <a:cubicBezTo>
                  <a:pt x="531261" y="123029"/>
                  <a:pt x="535828" y="119774"/>
                  <a:pt x="541048" y="119123"/>
                </a:cubicBezTo>
                <a:cubicBezTo>
                  <a:pt x="544311" y="119123"/>
                  <a:pt x="548878" y="121727"/>
                  <a:pt x="552793" y="123029"/>
                </a:cubicBezTo>
                <a:cubicBezTo>
                  <a:pt x="550836" y="126284"/>
                  <a:pt x="550183" y="130189"/>
                  <a:pt x="548226" y="132793"/>
                </a:cubicBezTo>
                <a:cubicBezTo>
                  <a:pt x="542353" y="141256"/>
                  <a:pt x="535176" y="149718"/>
                  <a:pt x="529303" y="158180"/>
                </a:cubicBezTo>
                <a:cubicBezTo>
                  <a:pt x="526694" y="162737"/>
                  <a:pt x="526041" y="169246"/>
                  <a:pt x="526694" y="176407"/>
                </a:cubicBezTo>
                <a:cubicBezTo>
                  <a:pt x="558665" y="155576"/>
                  <a:pt x="565843" y="119123"/>
                  <a:pt x="584112" y="89830"/>
                </a:cubicBezTo>
                <a:cubicBezTo>
                  <a:pt x="566495" y="74208"/>
                  <a:pt x="564538" y="61840"/>
                  <a:pt x="578240" y="43613"/>
                </a:cubicBezTo>
                <a:cubicBezTo>
                  <a:pt x="582807" y="38406"/>
                  <a:pt x="591942" y="31896"/>
                  <a:pt x="598467" y="33198"/>
                </a:cubicBezTo>
                <a:cubicBezTo>
                  <a:pt x="603687" y="34500"/>
                  <a:pt x="608254" y="44264"/>
                  <a:pt x="612169" y="50774"/>
                </a:cubicBezTo>
                <a:cubicBezTo>
                  <a:pt x="614127" y="54679"/>
                  <a:pt x="612822" y="59887"/>
                  <a:pt x="612822" y="65094"/>
                </a:cubicBezTo>
                <a:cubicBezTo>
                  <a:pt x="614779" y="65094"/>
                  <a:pt x="616084" y="65094"/>
                  <a:pt x="616737" y="65094"/>
                </a:cubicBezTo>
                <a:cubicBezTo>
                  <a:pt x="623914" y="63142"/>
                  <a:pt x="631091" y="61189"/>
                  <a:pt x="638921" y="59236"/>
                </a:cubicBezTo>
                <a:cubicBezTo>
                  <a:pt x="638269" y="66396"/>
                  <a:pt x="639574" y="73557"/>
                  <a:pt x="637616" y="80717"/>
                </a:cubicBezTo>
                <a:cubicBezTo>
                  <a:pt x="634354" y="92435"/>
                  <a:pt x="628481" y="102850"/>
                  <a:pt x="625219" y="114567"/>
                </a:cubicBezTo>
                <a:cubicBezTo>
                  <a:pt x="623914" y="119774"/>
                  <a:pt x="627829" y="126935"/>
                  <a:pt x="628481" y="133444"/>
                </a:cubicBezTo>
                <a:cubicBezTo>
                  <a:pt x="634354" y="132142"/>
                  <a:pt x="641531" y="132142"/>
                  <a:pt x="646098" y="128888"/>
                </a:cubicBezTo>
                <a:cubicBezTo>
                  <a:pt x="668283" y="111312"/>
                  <a:pt x="689815" y="92435"/>
                  <a:pt x="712652" y="74859"/>
                </a:cubicBezTo>
                <a:cubicBezTo>
                  <a:pt x="715262" y="72255"/>
                  <a:pt x="717872" y="69000"/>
                  <a:pt x="721787" y="67698"/>
                </a:cubicBezTo>
                <a:cubicBezTo>
                  <a:pt x="723744" y="66396"/>
                  <a:pt x="727659" y="67047"/>
                  <a:pt x="728964" y="69000"/>
                </a:cubicBezTo>
                <a:cubicBezTo>
                  <a:pt x="730922" y="70302"/>
                  <a:pt x="730269" y="73557"/>
                  <a:pt x="730269" y="76160"/>
                </a:cubicBezTo>
                <a:cubicBezTo>
                  <a:pt x="730922" y="76811"/>
                  <a:pt x="729617" y="78113"/>
                  <a:pt x="728964" y="78764"/>
                </a:cubicBezTo>
                <a:cubicBezTo>
                  <a:pt x="698950" y="104803"/>
                  <a:pt x="670240" y="131491"/>
                  <a:pt x="638269" y="154925"/>
                </a:cubicBezTo>
                <a:cubicBezTo>
                  <a:pt x="620651" y="167944"/>
                  <a:pt x="604992" y="158180"/>
                  <a:pt x="603034" y="136048"/>
                </a:cubicBezTo>
                <a:cubicBezTo>
                  <a:pt x="601729" y="121076"/>
                  <a:pt x="604992" y="106755"/>
                  <a:pt x="605644" y="87227"/>
                </a:cubicBezTo>
                <a:cubicBezTo>
                  <a:pt x="601729" y="94387"/>
                  <a:pt x="599119" y="97642"/>
                  <a:pt x="597814" y="100246"/>
                </a:cubicBezTo>
                <a:cubicBezTo>
                  <a:pt x="588027" y="119774"/>
                  <a:pt x="578892" y="139954"/>
                  <a:pt x="568453" y="158831"/>
                </a:cubicBezTo>
                <a:cubicBezTo>
                  <a:pt x="565190" y="165991"/>
                  <a:pt x="560623" y="172501"/>
                  <a:pt x="556708" y="178359"/>
                </a:cubicBezTo>
                <a:cubicBezTo>
                  <a:pt x="540396" y="200492"/>
                  <a:pt x="531913" y="203095"/>
                  <a:pt x="505162" y="193982"/>
                </a:cubicBezTo>
                <a:cubicBezTo>
                  <a:pt x="475800" y="230435"/>
                  <a:pt x="471885" y="231737"/>
                  <a:pt x="455573" y="214161"/>
                </a:cubicBezTo>
                <a:cubicBezTo>
                  <a:pt x="448395" y="223926"/>
                  <a:pt x="442523" y="234992"/>
                  <a:pt x="434041" y="243454"/>
                </a:cubicBezTo>
                <a:cubicBezTo>
                  <a:pt x="424906" y="252567"/>
                  <a:pt x="413814" y="248011"/>
                  <a:pt x="400764" y="234341"/>
                </a:cubicBezTo>
                <a:cubicBezTo>
                  <a:pt x="396196" y="242152"/>
                  <a:pt x="392934" y="250614"/>
                  <a:pt x="387062" y="257124"/>
                </a:cubicBezTo>
                <a:cubicBezTo>
                  <a:pt x="382494" y="262331"/>
                  <a:pt x="374664" y="267539"/>
                  <a:pt x="369444" y="266888"/>
                </a:cubicBezTo>
                <a:cubicBezTo>
                  <a:pt x="364225" y="265586"/>
                  <a:pt x="358352" y="257775"/>
                  <a:pt x="356395" y="251916"/>
                </a:cubicBezTo>
                <a:cubicBezTo>
                  <a:pt x="353132" y="243454"/>
                  <a:pt x="353785" y="234341"/>
                  <a:pt x="349870" y="223926"/>
                </a:cubicBezTo>
                <a:cubicBezTo>
                  <a:pt x="342693" y="238897"/>
                  <a:pt x="336820" y="254520"/>
                  <a:pt x="330295" y="269492"/>
                </a:cubicBezTo>
                <a:cubicBezTo>
                  <a:pt x="327685" y="275350"/>
                  <a:pt x="322466" y="281860"/>
                  <a:pt x="318551" y="287718"/>
                </a:cubicBezTo>
                <a:cubicBezTo>
                  <a:pt x="314636" y="281209"/>
                  <a:pt x="310721" y="274049"/>
                  <a:pt x="307458" y="267539"/>
                </a:cubicBezTo>
                <a:cubicBezTo>
                  <a:pt x="306153" y="262982"/>
                  <a:pt x="306806" y="258426"/>
                  <a:pt x="305501" y="248662"/>
                </a:cubicBezTo>
                <a:cubicBezTo>
                  <a:pt x="298324" y="259728"/>
                  <a:pt x="294409" y="266888"/>
                  <a:pt x="289841" y="274049"/>
                </a:cubicBezTo>
                <a:cubicBezTo>
                  <a:pt x="281359" y="286416"/>
                  <a:pt x="274182" y="300737"/>
                  <a:pt x="263742" y="311803"/>
                </a:cubicBezTo>
                <a:cubicBezTo>
                  <a:pt x="253955" y="323520"/>
                  <a:pt x="239600" y="324822"/>
                  <a:pt x="229813" y="317662"/>
                </a:cubicBezTo>
                <a:cubicBezTo>
                  <a:pt x="220678" y="311152"/>
                  <a:pt x="217415" y="298134"/>
                  <a:pt x="223940" y="283813"/>
                </a:cubicBezTo>
                <a:cubicBezTo>
                  <a:pt x="224593" y="279907"/>
                  <a:pt x="228508" y="276652"/>
                  <a:pt x="228508" y="274049"/>
                </a:cubicBezTo>
                <a:cubicBezTo>
                  <a:pt x="228508" y="268841"/>
                  <a:pt x="227203" y="261030"/>
                  <a:pt x="224593" y="260379"/>
                </a:cubicBezTo>
                <a:cubicBezTo>
                  <a:pt x="210238" y="255822"/>
                  <a:pt x="210890" y="244756"/>
                  <a:pt x="215458" y="235643"/>
                </a:cubicBezTo>
                <a:cubicBezTo>
                  <a:pt x="225898" y="214812"/>
                  <a:pt x="241557" y="196586"/>
                  <a:pt x="267004" y="193982"/>
                </a:cubicBezTo>
                <a:cubicBezTo>
                  <a:pt x="273529" y="193331"/>
                  <a:pt x="280054" y="197888"/>
                  <a:pt x="287231" y="199841"/>
                </a:cubicBezTo>
                <a:cubicBezTo>
                  <a:pt x="280054" y="207001"/>
                  <a:pt x="274834" y="218718"/>
                  <a:pt x="266352" y="220020"/>
                </a:cubicBezTo>
                <a:cubicBezTo>
                  <a:pt x="247430" y="223275"/>
                  <a:pt x="238295" y="229133"/>
                  <a:pt x="233075" y="249964"/>
                </a:cubicBezTo>
                <a:cubicBezTo>
                  <a:pt x="246125" y="246058"/>
                  <a:pt x="257869" y="242152"/>
                  <a:pt x="269614" y="238897"/>
                </a:cubicBezTo>
                <a:cubicBezTo>
                  <a:pt x="270919" y="240199"/>
                  <a:pt x="272224" y="242152"/>
                  <a:pt x="273529" y="244105"/>
                </a:cubicBezTo>
                <a:cubicBezTo>
                  <a:pt x="269614" y="248662"/>
                  <a:pt x="266352" y="252567"/>
                  <a:pt x="263742" y="257124"/>
                </a:cubicBezTo>
                <a:cubicBezTo>
                  <a:pt x="257217" y="266888"/>
                  <a:pt x="250692" y="276652"/>
                  <a:pt x="245472" y="287067"/>
                </a:cubicBezTo>
                <a:cubicBezTo>
                  <a:pt x="244167" y="289020"/>
                  <a:pt x="245472" y="293577"/>
                  <a:pt x="246125" y="297483"/>
                </a:cubicBezTo>
                <a:cubicBezTo>
                  <a:pt x="249387" y="296181"/>
                  <a:pt x="253955" y="296181"/>
                  <a:pt x="257217" y="293577"/>
                </a:cubicBezTo>
                <a:cubicBezTo>
                  <a:pt x="261784" y="289020"/>
                  <a:pt x="265699" y="283162"/>
                  <a:pt x="268962" y="277303"/>
                </a:cubicBezTo>
                <a:cubicBezTo>
                  <a:pt x="280706" y="255171"/>
                  <a:pt x="291146" y="232388"/>
                  <a:pt x="303543" y="210256"/>
                </a:cubicBezTo>
                <a:cubicBezTo>
                  <a:pt x="307458" y="201794"/>
                  <a:pt x="314636" y="194633"/>
                  <a:pt x="320508" y="187473"/>
                </a:cubicBezTo>
                <a:cubicBezTo>
                  <a:pt x="322466" y="188124"/>
                  <a:pt x="324423" y="188775"/>
                  <a:pt x="325728" y="188775"/>
                </a:cubicBezTo>
                <a:cubicBezTo>
                  <a:pt x="327685" y="195935"/>
                  <a:pt x="328338" y="203095"/>
                  <a:pt x="330948" y="214161"/>
                </a:cubicBezTo>
                <a:cubicBezTo>
                  <a:pt x="334210" y="207001"/>
                  <a:pt x="336820" y="202444"/>
                  <a:pt x="338778" y="199190"/>
                </a:cubicBezTo>
                <a:cubicBezTo>
                  <a:pt x="347912" y="186822"/>
                  <a:pt x="357047" y="174454"/>
                  <a:pt x="366835" y="162737"/>
                </a:cubicBezTo>
                <a:cubicBezTo>
                  <a:pt x="369444" y="160784"/>
                  <a:pt x="375317" y="161435"/>
                  <a:pt x="379884" y="160784"/>
                </a:cubicBezTo>
                <a:cubicBezTo>
                  <a:pt x="380537" y="165341"/>
                  <a:pt x="381842" y="169246"/>
                  <a:pt x="381842" y="173803"/>
                </a:cubicBezTo>
                <a:cubicBezTo>
                  <a:pt x="379232" y="189426"/>
                  <a:pt x="375317" y="206350"/>
                  <a:pt x="373359" y="223275"/>
                </a:cubicBezTo>
                <a:cubicBezTo>
                  <a:pt x="372707" y="228482"/>
                  <a:pt x="374012" y="234341"/>
                  <a:pt x="374664" y="239548"/>
                </a:cubicBezTo>
                <a:cubicBezTo>
                  <a:pt x="375317" y="240199"/>
                  <a:pt x="377274" y="240850"/>
                  <a:pt x="378579" y="240850"/>
                </a:cubicBezTo>
                <a:cubicBezTo>
                  <a:pt x="381842" y="235643"/>
                  <a:pt x="385757" y="230435"/>
                  <a:pt x="387714" y="224577"/>
                </a:cubicBezTo>
                <a:cubicBezTo>
                  <a:pt x="394239" y="205048"/>
                  <a:pt x="400111" y="185520"/>
                  <a:pt x="406636" y="165341"/>
                </a:cubicBezTo>
                <a:cubicBezTo>
                  <a:pt x="412509" y="145161"/>
                  <a:pt x="424253" y="130189"/>
                  <a:pt x="448395" y="128237"/>
                </a:cubicBezTo>
                <a:cubicBezTo>
                  <a:pt x="452310" y="103501"/>
                  <a:pt x="455573" y="77462"/>
                  <a:pt x="461445" y="53377"/>
                </a:cubicBezTo>
                <a:cubicBezTo>
                  <a:pt x="464055" y="39707"/>
                  <a:pt x="469275" y="26038"/>
                  <a:pt x="476452" y="14321"/>
                </a:cubicBezTo>
                <a:cubicBezTo>
                  <a:pt x="481020" y="7811"/>
                  <a:pt x="491459" y="4556"/>
                  <a:pt x="4986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FA40900-87F1-8E1A-D754-5E164C44F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709" y="1324213"/>
            <a:ext cx="1171019" cy="340025"/>
          </a:xfrm>
          <a:custGeom>
            <a:avLst/>
            <a:gdLst>
              <a:gd name="connsiteX0" fmla="*/ 1025534 w 1227762"/>
              <a:gd name="connsiteY0" fmla="*/ 228550 h 356501"/>
              <a:gd name="connsiteX1" fmla="*/ 996178 w 1227762"/>
              <a:gd name="connsiteY1" fmla="*/ 259389 h 356501"/>
              <a:gd name="connsiteX2" fmla="*/ 1051628 w 1227762"/>
              <a:gd name="connsiteY2" fmla="*/ 259389 h 356501"/>
              <a:gd name="connsiteX3" fmla="*/ 1025534 w 1227762"/>
              <a:gd name="connsiteY3" fmla="*/ 228550 h 356501"/>
              <a:gd name="connsiteX4" fmla="*/ 363401 w 1227762"/>
              <a:gd name="connsiteY4" fmla="*/ 201647 h 356501"/>
              <a:gd name="connsiteX5" fmla="*/ 410370 w 1227762"/>
              <a:gd name="connsiteY5" fmla="*/ 201647 h 356501"/>
              <a:gd name="connsiteX6" fmla="*/ 410370 w 1227762"/>
              <a:gd name="connsiteY6" fmla="*/ 352564 h 356501"/>
              <a:gd name="connsiteX7" fmla="*/ 363401 w 1227762"/>
              <a:gd name="connsiteY7" fmla="*/ 352564 h 356501"/>
              <a:gd name="connsiteX8" fmla="*/ 599551 w 1227762"/>
              <a:gd name="connsiteY8" fmla="*/ 200335 h 356501"/>
              <a:gd name="connsiteX9" fmla="*/ 646520 w 1227762"/>
              <a:gd name="connsiteY9" fmla="*/ 200335 h 356501"/>
              <a:gd name="connsiteX10" fmla="*/ 646520 w 1227762"/>
              <a:gd name="connsiteY10" fmla="*/ 282355 h 356501"/>
              <a:gd name="connsiteX11" fmla="*/ 670004 w 1227762"/>
              <a:gd name="connsiteY11" fmla="*/ 317788 h 356501"/>
              <a:gd name="connsiteX12" fmla="*/ 694141 w 1227762"/>
              <a:gd name="connsiteY12" fmla="*/ 301384 h 356501"/>
              <a:gd name="connsiteX13" fmla="*/ 695446 w 1227762"/>
              <a:gd name="connsiteY13" fmla="*/ 291541 h 356501"/>
              <a:gd name="connsiteX14" fmla="*/ 695446 w 1227762"/>
              <a:gd name="connsiteY14" fmla="*/ 200335 h 356501"/>
              <a:gd name="connsiteX15" fmla="*/ 742415 w 1227762"/>
              <a:gd name="connsiteY15" fmla="*/ 200335 h 356501"/>
              <a:gd name="connsiteX16" fmla="*/ 742415 w 1227762"/>
              <a:gd name="connsiteY16" fmla="*/ 304008 h 356501"/>
              <a:gd name="connsiteX17" fmla="*/ 743720 w 1227762"/>
              <a:gd name="connsiteY17" fmla="*/ 352564 h 356501"/>
              <a:gd name="connsiteX18" fmla="*/ 703274 w 1227762"/>
              <a:gd name="connsiteY18" fmla="*/ 352564 h 356501"/>
              <a:gd name="connsiteX19" fmla="*/ 700665 w 1227762"/>
              <a:gd name="connsiteY19" fmla="*/ 331567 h 356501"/>
              <a:gd name="connsiteX20" fmla="*/ 700012 w 1227762"/>
              <a:gd name="connsiteY20" fmla="*/ 331567 h 356501"/>
              <a:gd name="connsiteX21" fmla="*/ 652391 w 1227762"/>
              <a:gd name="connsiteY21" fmla="*/ 355845 h 356501"/>
              <a:gd name="connsiteX22" fmla="*/ 599551 w 1227762"/>
              <a:gd name="connsiteY22" fmla="*/ 289573 h 356501"/>
              <a:gd name="connsiteX23" fmla="*/ 1179488 w 1227762"/>
              <a:gd name="connsiteY23" fmla="*/ 198367 h 356501"/>
              <a:gd name="connsiteX24" fmla="*/ 1221890 w 1227762"/>
              <a:gd name="connsiteY24" fmla="*/ 207553 h 356501"/>
              <a:gd name="connsiteX25" fmla="*/ 1213410 w 1227762"/>
              <a:gd name="connsiteY25" fmla="*/ 239705 h 356501"/>
              <a:gd name="connsiteX26" fmla="*/ 1180793 w 1227762"/>
              <a:gd name="connsiteY26" fmla="*/ 231175 h 356501"/>
              <a:gd name="connsiteX27" fmla="*/ 1163179 w 1227762"/>
              <a:gd name="connsiteY27" fmla="*/ 243642 h 356501"/>
              <a:gd name="connsiteX28" fmla="*/ 1187316 w 1227762"/>
              <a:gd name="connsiteY28" fmla="*/ 260702 h 356501"/>
              <a:gd name="connsiteX29" fmla="*/ 1227762 w 1227762"/>
              <a:gd name="connsiteY29" fmla="*/ 307289 h 356501"/>
              <a:gd name="connsiteX30" fmla="*/ 1163179 w 1227762"/>
              <a:gd name="connsiteY30" fmla="*/ 356501 h 356501"/>
              <a:gd name="connsiteX31" fmla="*/ 1114253 w 1227762"/>
              <a:gd name="connsiteY31" fmla="*/ 346003 h 356501"/>
              <a:gd name="connsiteX32" fmla="*/ 1123386 w 1227762"/>
              <a:gd name="connsiteY32" fmla="*/ 311882 h 356501"/>
              <a:gd name="connsiteX33" fmla="*/ 1163179 w 1227762"/>
              <a:gd name="connsiteY33" fmla="*/ 323693 h 356501"/>
              <a:gd name="connsiteX34" fmla="*/ 1183402 w 1227762"/>
              <a:gd name="connsiteY34" fmla="*/ 310570 h 356501"/>
              <a:gd name="connsiteX35" fmla="*/ 1161222 w 1227762"/>
              <a:gd name="connsiteY35" fmla="*/ 293510 h 356501"/>
              <a:gd name="connsiteX36" fmla="*/ 1118167 w 1227762"/>
              <a:gd name="connsiteY36" fmla="*/ 248235 h 356501"/>
              <a:gd name="connsiteX37" fmla="*/ 1179488 w 1227762"/>
              <a:gd name="connsiteY37" fmla="*/ 198367 h 356501"/>
              <a:gd name="connsiteX38" fmla="*/ 1028143 w 1227762"/>
              <a:gd name="connsiteY38" fmla="*/ 198367 h 356501"/>
              <a:gd name="connsiteX39" fmla="*/ 1094683 w 1227762"/>
              <a:gd name="connsiteY39" fmla="*/ 273825 h 356501"/>
              <a:gd name="connsiteX40" fmla="*/ 1093378 w 1227762"/>
              <a:gd name="connsiteY40" fmla="*/ 292197 h 356501"/>
              <a:gd name="connsiteX41" fmla="*/ 996831 w 1227762"/>
              <a:gd name="connsiteY41" fmla="*/ 292197 h 356501"/>
              <a:gd name="connsiteX42" fmla="*/ 1039233 w 1227762"/>
              <a:gd name="connsiteY42" fmla="*/ 321068 h 356501"/>
              <a:gd name="connsiteX43" fmla="*/ 1080983 w 1227762"/>
              <a:gd name="connsiteY43" fmla="*/ 315163 h 356501"/>
              <a:gd name="connsiteX44" fmla="*/ 1086855 w 1227762"/>
              <a:gd name="connsiteY44" fmla="*/ 346659 h 356501"/>
              <a:gd name="connsiteX45" fmla="*/ 1032057 w 1227762"/>
              <a:gd name="connsiteY45" fmla="*/ 356501 h 356501"/>
              <a:gd name="connsiteX46" fmla="*/ 951819 w 1227762"/>
              <a:gd name="connsiteY46" fmla="*/ 279074 h 356501"/>
              <a:gd name="connsiteX47" fmla="*/ 1028143 w 1227762"/>
              <a:gd name="connsiteY47" fmla="*/ 198367 h 356501"/>
              <a:gd name="connsiteX48" fmla="*/ 868318 w 1227762"/>
              <a:gd name="connsiteY48" fmla="*/ 197054 h 356501"/>
              <a:gd name="connsiteX49" fmla="*/ 922463 w 1227762"/>
              <a:gd name="connsiteY49" fmla="*/ 262670 h 356501"/>
              <a:gd name="connsiteX50" fmla="*/ 922463 w 1227762"/>
              <a:gd name="connsiteY50" fmla="*/ 352564 h 356501"/>
              <a:gd name="connsiteX51" fmla="*/ 875494 w 1227762"/>
              <a:gd name="connsiteY51" fmla="*/ 352564 h 356501"/>
              <a:gd name="connsiteX52" fmla="*/ 875494 w 1227762"/>
              <a:gd name="connsiteY52" fmla="*/ 268576 h 356501"/>
              <a:gd name="connsiteX53" fmla="*/ 852009 w 1227762"/>
              <a:gd name="connsiteY53" fmla="*/ 235768 h 356501"/>
              <a:gd name="connsiteX54" fmla="*/ 828525 w 1227762"/>
              <a:gd name="connsiteY54" fmla="*/ 253484 h 356501"/>
              <a:gd name="connsiteX55" fmla="*/ 826568 w 1227762"/>
              <a:gd name="connsiteY55" fmla="*/ 265295 h 356501"/>
              <a:gd name="connsiteX56" fmla="*/ 826568 w 1227762"/>
              <a:gd name="connsiteY56" fmla="*/ 352564 h 356501"/>
              <a:gd name="connsiteX57" fmla="*/ 779599 w 1227762"/>
              <a:gd name="connsiteY57" fmla="*/ 352564 h 356501"/>
              <a:gd name="connsiteX58" fmla="*/ 779599 w 1227762"/>
              <a:gd name="connsiteY58" fmla="*/ 248891 h 356501"/>
              <a:gd name="connsiteX59" fmla="*/ 778294 w 1227762"/>
              <a:gd name="connsiteY59" fmla="*/ 200335 h 356501"/>
              <a:gd name="connsiteX60" fmla="*/ 819392 w 1227762"/>
              <a:gd name="connsiteY60" fmla="*/ 200335 h 356501"/>
              <a:gd name="connsiteX61" fmla="*/ 821349 w 1227762"/>
              <a:gd name="connsiteY61" fmla="*/ 221988 h 356501"/>
              <a:gd name="connsiteX62" fmla="*/ 822654 w 1227762"/>
              <a:gd name="connsiteY62" fmla="*/ 221988 h 356501"/>
              <a:gd name="connsiteX63" fmla="*/ 868318 w 1227762"/>
              <a:gd name="connsiteY63" fmla="*/ 197054 h 356501"/>
              <a:gd name="connsiteX64" fmla="*/ 433855 w 1227762"/>
              <a:gd name="connsiteY64" fmla="*/ 143905 h 356501"/>
              <a:gd name="connsiteX65" fmla="*/ 594332 w 1227762"/>
              <a:gd name="connsiteY65" fmla="*/ 143905 h 356501"/>
              <a:gd name="connsiteX66" fmla="*/ 594332 w 1227762"/>
              <a:gd name="connsiteY66" fmla="*/ 183931 h 356501"/>
              <a:gd name="connsiteX67" fmla="*/ 537578 w 1227762"/>
              <a:gd name="connsiteY67" fmla="*/ 183931 h 356501"/>
              <a:gd name="connsiteX68" fmla="*/ 537578 w 1227762"/>
              <a:gd name="connsiteY68" fmla="*/ 352564 h 356501"/>
              <a:gd name="connsiteX69" fmla="*/ 490609 w 1227762"/>
              <a:gd name="connsiteY69" fmla="*/ 352564 h 356501"/>
              <a:gd name="connsiteX70" fmla="*/ 489956 w 1227762"/>
              <a:gd name="connsiteY70" fmla="*/ 183931 h 356501"/>
              <a:gd name="connsiteX71" fmla="*/ 433855 w 1227762"/>
              <a:gd name="connsiteY71" fmla="*/ 183931 h 356501"/>
              <a:gd name="connsiteX72" fmla="*/ 386886 w 1227762"/>
              <a:gd name="connsiteY72" fmla="*/ 135375 h 356501"/>
              <a:gd name="connsiteX73" fmla="*/ 412327 w 1227762"/>
              <a:gd name="connsiteY73" fmla="*/ 158997 h 356501"/>
              <a:gd name="connsiteX74" fmla="*/ 386886 w 1227762"/>
              <a:gd name="connsiteY74" fmla="*/ 182619 h 356501"/>
              <a:gd name="connsiteX75" fmla="*/ 362096 w 1227762"/>
              <a:gd name="connsiteY75" fmla="*/ 158997 h 356501"/>
              <a:gd name="connsiteX76" fmla="*/ 386886 w 1227762"/>
              <a:gd name="connsiteY76" fmla="*/ 135375 h 356501"/>
              <a:gd name="connsiteX77" fmla="*/ 91140 w 1227762"/>
              <a:gd name="connsiteY77" fmla="*/ 83529 h 356501"/>
              <a:gd name="connsiteX78" fmla="*/ 159079 w 1227762"/>
              <a:gd name="connsiteY78" fmla="*/ 98585 h 356501"/>
              <a:gd name="connsiteX79" fmla="*/ 227019 w 1227762"/>
              <a:gd name="connsiteY79" fmla="*/ 83529 h 356501"/>
              <a:gd name="connsiteX80" fmla="*/ 295612 w 1227762"/>
              <a:gd name="connsiteY80" fmla="*/ 119532 h 356501"/>
              <a:gd name="connsiteX81" fmla="*/ 306064 w 1227762"/>
              <a:gd name="connsiteY81" fmla="*/ 260929 h 356501"/>
              <a:gd name="connsiteX82" fmla="*/ 282546 w 1227762"/>
              <a:gd name="connsiteY82" fmla="*/ 304134 h 356501"/>
              <a:gd name="connsiteX83" fmla="*/ 220486 w 1227762"/>
              <a:gd name="connsiteY83" fmla="*/ 355848 h 356501"/>
              <a:gd name="connsiteX84" fmla="*/ 159733 w 1227762"/>
              <a:gd name="connsiteY84" fmla="*/ 340792 h 356501"/>
              <a:gd name="connsiteX85" fmla="*/ 97673 w 1227762"/>
              <a:gd name="connsiteY85" fmla="*/ 355848 h 356501"/>
              <a:gd name="connsiteX86" fmla="*/ 36266 w 1227762"/>
              <a:gd name="connsiteY86" fmla="*/ 306752 h 356501"/>
              <a:gd name="connsiteX87" fmla="*/ 16015 w 1227762"/>
              <a:gd name="connsiteY87" fmla="*/ 128042 h 356501"/>
              <a:gd name="connsiteX88" fmla="*/ 91140 w 1227762"/>
              <a:gd name="connsiteY88" fmla="*/ 83529 h 356501"/>
              <a:gd name="connsiteX89" fmla="*/ 219222 w 1227762"/>
              <a:gd name="connsiteY89" fmla="*/ 0 h 356501"/>
              <a:gd name="connsiteX90" fmla="*/ 202034 w 1227762"/>
              <a:gd name="connsiteY90" fmla="*/ 57822 h 356501"/>
              <a:gd name="connsiteX91" fmla="*/ 146506 w 1227762"/>
              <a:gd name="connsiteY91" fmla="*/ 85109 h 356501"/>
              <a:gd name="connsiteX92" fmla="*/ 164355 w 1227762"/>
              <a:gd name="connsiteY92" fmla="*/ 29236 h 356501"/>
              <a:gd name="connsiteX93" fmla="*/ 219222 w 1227762"/>
              <a:gd name="connsiteY93" fmla="*/ 0 h 35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27762" h="356501">
                <a:moveTo>
                  <a:pt x="1025534" y="228550"/>
                </a:moveTo>
                <a:cubicBezTo>
                  <a:pt x="1005311" y="228550"/>
                  <a:pt x="997483" y="246922"/>
                  <a:pt x="996178" y="259389"/>
                </a:cubicBezTo>
                <a:lnTo>
                  <a:pt x="1051628" y="259389"/>
                </a:lnTo>
                <a:cubicBezTo>
                  <a:pt x="1051628" y="248235"/>
                  <a:pt x="1046409" y="228550"/>
                  <a:pt x="1025534" y="228550"/>
                </a:cubicBezTo>
                <a:close/>
                <a:moveTo>
                  <a:pt x="363401" y="201647"/>
                </a:moveTo>
                <a:lnTo>
                  <a:pt x="410370" y="201647"/>
                </a:lnTo>
                <a:lnTo>
                  <a:pt x="410370" y="352564"/>
                </a:lnTo>
                <a:lnTo>
                  <a:pt x="363401" y="352564"/>
                </a:lnTo>
                <a:close/>
                <a:moveTo>
                  <a:pt x="599551" y="200335"/>
                </a:moveTo>
                <a:lnTo>
                  <a:pt x="646520" y="200335"/>
                </a:lnTo>
                <a:lnTo>
                  <a:pt x="646520" y="282355"/>
                </a:lnTo>
                <a:cubicBezTo>
                  <a:pt x="646520" y="304008"/>
                  <a:pt x="653696" y="317788"/>
                  <a:pt x="670004" y="317788"/>
                </a:cubicBezTo>
                <a:cubicBezTo>
                  <a:pt x="683704" y="317788"/>
                  <a:pt x="690880" y="309258"/>
                  <a:pt x="694141" y="301384"/>
                </a:cubicBezTo>
                <a:cubicBezTo>
                  <a:pt x="695446" y="298759"/>
                  <a:pt x="695446" y="294822"/>
                  <a:pt x="695446" y="291541"/>
                </a:cubicBezTo>
                <a:lnTo>
                  <a:pt x="695446" y="200335"/>
                </a:lnTo>
                <a:lnTo>
                  <a:pt x="742415" y="200335"/>
                </a:lnTo>
                <a:lnTo>
                  <a:pt x="742415" y="304008"/>
                </a:lnTo>
                <a:cubicBezTo>
                  <a:pt x="742415" y="324349"/>
                  <a:pt x="743067" y="340097"/>
                  <a:pt x="743720" y="352564"/>
                </a:cubicBezTo>
                <a:lnTo>
                  <a:pt x="703274" y="352564"/>
                </a:lnTo>
                <a:lnTo>
                  <a:pt x="700665" y="331567"/>
                </a:lnTo>
                <a:lnTo>
                  <a:pt x="700012" y="331567"/>
                </a:lnTo>
                <a:cubicBezTo>
                  <a:pt x="693489" y="340753"/>
                  <a:pt x="679790" y="355845"/>
                  <a:pt x="652391" y="355845"/>
                </a:cubicBezTo>
                <a:cubicBezTo>
                  <a:pt x="621731" y="355845"/>
                  <a:pt x="599551" y="336816"/>
                  <a:pt x="599551" y="289573"/>
                </a:cubicBezTo>
                <a:close/>
                <a:moveTo>
                  <a:pt x="1179488" y="198367"/>
                </a:moveTo>
                <a:cubicBezTo>
                  <a:pt x="1197101" y="198367"/>
                  <a:pt x="1212758" y="202304"/>
                  <a:pt x="1221890" y="207553"/>
                </a:cubicBezTo>
                <a:lnTo>
                  <a:pt x="1213410" y="239705"/>
                </a:lnTo>
                <a:cubicBezTo>
                  <a:pt x="1206886" y="236424"/>
                  <a:pt x="1193840" y="231175"/>
                  <a:pt x="1180793" y="231175"/>
                </a:cubicBezTo>
                <a:cubicBezTo>
                  <a:pt x="1169703" y="231175"/>
                  <a:pt x="1163179" y="235768"/>
                  <a:pt x="1163179" y="243642"/>
                </a:cubicBezTo>
                <a:cubicBezTo>
                  <a:pt x="1163179" y="250859"/>
                  <a:pt x="1169050" y="254140"/>
                  <a:pt x="1187316" y="260702"/>
                </a:cubicBezTo>
                <a:cubicBezTo>
                  <a:pt x="1216019" y="271200"/>
                  <a:pt x="1227762" y="285636"/>
                  <a:pt x="1227762" y="307289"/>
                </a:cubicBezTo>
                <a:cubicBezTo>
                  <a:pt x="1227762" y="336160"/>
                  <a:pt x="1206234" y="356501"/>
                  <a:pt x="1163179" y="356501"/>
                </a:cubicBezTo>
                <a:cubicBezTo>
                  <a:pt x="1142956" y="356501"/>
                  <a:pt x="1125343" y="351908"/>
                  <a:pt x="1114253" y="346003"/>
                </a:cubicBezTo>
                <a:lnTo>
                  <a:pt x="1123386" y="311882"/>
                </a:lnTo>
                <a:cubicBezTo>
                  <a:pt x="1131867" y="317131"/>
                  <a:pt x="1149480" y="323693"/>
                  <a:pt x="1163179" y="323693"/>
                </a:cubicBezTo>
                <a:cubicBezTo>
                  <a:pt x="1178183" y="323693"/>
                  <a:pt x="1183402" y="317788"/>
                  <a:pt x="1183402" y="310570"/>
                </a:cubicBezTo>
                <a:cubicBezTo>
                  <a:pt x="1183402" y="302696"/>
                  <a:pt x="1178836" y="298759"/>
                  <a:pt x="1161222" y="293510"/>
                </a:cubicBezTo>
                <a:cubicBezTo>
                  <a:pt x="1129910" y="283011"/>
                  <a:pt x="1118167" y="265951"/>
                  <a:pt x="1118167" y="248235"/>
                </a:cubicBezTo>
                <a:cubicBezTo>
                  <a:pt x="1118167" y="220020"/>
                  <a:pt x="1142956" y="198367"/>
                  <a:pt x="1179488" y="198367"/>
                </a:cubicBezTo>
                <a:close/>
                <a:moveTo>
                  <a:pt x="1028143" y="198367"/>
                </a:moveTo>
                <a:cubicBezTo>
                  <a:pt x="1076417" y="198367"/>
                  <a:pt x="1094683" y="236424"/>
                  <a:pt x="1094683" y="273825"/>
                </a:cubicBezTo>
                <a:cubicBezTo>
                  <a:pt x="1094683" y="281043"/>
                  <a:pt x="1094030" y="288917"/>
                  <a:pt x="1093378" y="292197"/>
                </a:cubicBezTo>
                <a:lnTo>
                  <a:pt x="996831" y="292197"/>
                </a:lnTo>
                <a:cubicBezTo>
                  <a:pt x="998135" y="311882"/>
                  <a:pt x="1017706" y="321068"/>
                  <a:pt x="1039233" y="321068"/>
                </a:cubicBezTo>
                <a:cubicBezTo>
                  <a:pt x="1055542" y="321068"/>
                  <a:pt x="1068589" y="318444"/>
                  <a:pt x="1080983" y="315163"/>
                </a:cubicBezTo>
                <a:lnTo>
                  <a:pt x="1086855" y="346659"/>
                </a:lnTo>
                <a:cubicBezTo>
                  <a:pt x="1071851" y="352564"/>
                  <a:pt x="1052280" y="356501"/>
                  <a:pt x="1032057" y="356501"/>
                </a:cubicBezTo>
                <a:cubicBezTo>
                  <a:pt x="981174" y="356501"/>
                  <a:pt x="951819" y="326318"/>
                  <a:pt x="951819" y="279074"/>
                </a:cubicBezTo>
                <a:cubicBezTo>
                  <a:pt x="951819" y="240361"/>
                  <a:pt x="975303" y="198367"/>
                  <a:pt x="1028143" y="198367"/>
                </a:cubicBezTo>
                <a:close/>
                <a:moveTo>
                  <a:pt x="868318" y="197054"/>
                </a:moveTo>
                <a:cubicBezTo>
                  <a:pt x="899631" y="197054"/>
                  <a:pt x="922463" y="218051"/>
                  <a:pt x="922463" y="262670"/>
                </a:cubicBezTo>
                <a:lnTo>
                  <a:pt x="922463" y="352564"/>
                </a:lnTo>
                <a:lnTo>
                  <a:pt x="875494" y="352564"/>
                </a:lnTo>
                <a:lnTo>
                  <a:pt x="875494" y="268576"/>
                </a:lnTo>
                <a:cubicBezTo>
                  <a:pt x="875494" y="248891"/>
                  <a:pt x="868318" y="235768"/>
                  <a:pt x="852009" y="235768"/>
                </a:cubicBezTo>
                <a:cubicBezTo>
                  <a:pt x="838962" y="235768"/>
                  <a:pt x="831134" y="244954"/>
                  <a:pt x="828525" y="253484"/>
                </a:cubicBezTo>
                <a:cubicBezTo>
                  <a:pt x="827220" y="256765"/>
                  <a:pt x="826568" y="260702"/>
                  <a:pt x="826568" y="265295"/>
                </a:cubicBezTo>
                <a:lnTo>
                  <a:pt x="826568" y="352564"/>
                </a:lnTo>
                <a:lnTo>
                  <a:pt x="779599" y="352564"/>
                </a:lnTo>
                <a:lnTo>
                  <a:pt x="779599" y="248891"/>
                </a:lnTo>
                <a:cubicBezTo>
                  <a:pt x="779599" y="230518"/>
                  <a:pt x="778946" y="214114"/>
                  <a:pt x="778294" y="200335"/>
                </a:cubicBezTo>
                <a:lnTo>
                  <a:pt x="819392" y="200335"/>
                </a:lnTo>
                <a:lnTo>
                  <a:pt x="821349" y="221988"/>
                </a:lnTo>
                <a:lnTo>
                  <a:pt x="822654" y="221988"/>
                </a:lnTo>
                <a:cubicBezTo>
                  <a:pt x="828525" y="212146"/>
                  <a:pt x="844181" y="197054"/>
                  <a:pt x="868318" y="197054"/>
                </a:cubicBezTo>
                <a:close/>
                <a:moveTo>
                  <a:pt x="433855" y="143905"/>
                </a:moveTo>
                <a:lnTo>
                  <a:pt x="594332" y="143905"/>
                </a:lnTo>
                <a:lnTo>
                  <a:pt x="594332" y="183931"/>
                </a:lnTo>
                <a:lnTo>
                  <a:pt x="537578" y="183931"/>
                </a:lnTo>
                <a:lnTo>
                  <a:pt x="537578" y="352564"/>
                </a:lnTo>
                <a:lnTo>
                  <a:pt x="490609" y="352564"/>
                </a:lnTo>
                <a:lnTo>
                  <a:pt x="489956" y="183931"/>
                </a:lnTo>
                <a:lnTo>
                  <a:pt x="433855" y="183931"/>
                </a:lnTo>
                <a:close/>
                <a:moveTo>
                  <a:pt x="386886" y="135375"/>
                </a:moveTo>
                <a:cubicBezTo>
                  <a:pt x="402542" y="135375"/>
                  <a:pt x="411022" y="145218"/>
                  <a:pt x="412327" y="158997"/>
                </a:cubicBezTo>
                <a:cubicBezTo>
                  <a:pt x="412327" y="171464"/>
                  <a:pt x="402542" y="182619"/>
                  <a:pt x="386886" y="182619"/>
                </a:cubicBezTo>
                <a:cubicBezTo>
                  <a:pt x="371882" y="182619"/>
                  <a:pt x="362096" y="171464"/>
                  <a:pt x="362096" y="158997"/>
                </a:cubicBezTo>
                <a:cubicBezTo>
                  <a:pt x="361444" y="145218"/>
                  <a:pt x="371882" y="135375"/>
                  <a:pt x="386886" y="135375"/>
                </a:cubicBezTo>
                <a:close/>
                <a:moveTo>
                  <a:pt x="91140" y="83529"/>
                </a:moveTo>
                <a:cubicBezTo>
                  <a:pt x="118577" y="83529"/>
                  <a:pt x="136215" y="98585"/>
                  <a:pt x="159079" y="98585"/>
                </a:cubicBezTo>
                <a:cubicBezTo>
                  <a:pt x="181290" y="98585"/>
                  <a:pt x="194356" y="83529"/>
                  <a:pt x="227019" y="83529"/>
                </a:cubicBezTo>
                <a:cubicBezTo>
                  <a:pt x="251190" y="83529"/>
                  <a:pt x="277320" y="96621"/>
                  <a:pt x="295612" y="119532"/>
                </a:cubicBezTo>
                <a:cubicBezTo>
                  <a:pt x="234858" y="152264"/>
                  <a:pt x="244657" y="238018"/>
                  <a:pt x="306064" y="260929"/>
                </a:cubicBezTo>
                <a:cubicBezTo>
                  <a:pt x="297571" y="279913"/>
                  <a:pt x="292998" y="288423"/>
                  <a:pt x="282546" y="304134"/>
                </a:cubicBezTo>
                <a:cubicBezTo>
                  <a:pt x="267521" y="327045"/>
                  <a:pt x="245963" y="355848"/>
                  <a:pt x="220486" y="355848"/>
                </a:cubicBezTo>
                <a:cubicBezTo>
                  <a:pt x="196969" y="355848"/>
                  <a:pt x="191089" y="340792"/>
                  <a:pt x="159733" y="340792"/>
                </a:cubicBezTo>
                <a:cubicBezTo>
                  <a:pt x="127723" y="340792"/>
                  <a:pt x="121843" y="356503"/>
                  <a:pt x="97673" y="355848"/>
                </a:cubicBezTo>
                <a:cubicBezTo>
                  <a:pt x="70889" y="355193"/>
                  <a:pt x="51291" y="329664"/>
                  <a:pt x="36266" y="306752"/>
                </a:cubicBezTo>
                <a:cubicBezTo>
                  <a:pt x="-4890" y="243255"/>
                  <a:pt x="-10116" y="167974"/>
                  <a:pt x="16015" y="128042"/>
                </a:cubicBezTo>
                <a:cubicBezTo>
                  <a:pt x="34959" y="99894"/>
                  <a:pt x="63703" y="83529"/>
                  <a:pt x="91140" y="83529"/>
                </a:cubicBezTo>
                <a:close/>
                <a:moveTo>
                  <a:pt x="219222" y="0"/>
                </a:moveTo>
                <a:cubicBezTo>
                  <a:pt x="222527" y="21440"/>
                  <a:pt x="213933" y="42879"/>
                  <a:pt x="202034" y="57822"/>
                </a:cubicBezTo>
                <a:cubicBezTo>
                  <a:pt x="188813" y="73415"/>
                  <a:pt x="167660" y="85759"/>
                  <a:pt x="146506" y="85109"/>
                </a:cubicBezTo>
                <a:cubicBezTo>
                  <a:pt x="142540" y="64969"/>
                  <a:pt x="152456" y="43529"/>
                  <a:pt x="164355" y="29236"/>
                </a:cubicBezTo>
                <a:cubicBezTo>
                  <a:pt x="176915" y="13643"/>
                  <a:pt x="200051" y="1299"/>
                  <a:pt x="219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CFF172-4CB6-CE3F-B771-C8C9BAAE07F0}"/>
              </a:ext>
            </a:extLst>
          </p:cNvPr>
          <p:cNvSpPr txBox="1"/>
          <p:nvPr/>
        </p:nvSpPr>
        <p:spPr>
          <a:xfrm>
            <a:off x="7920872" y="839472"/>
            <a:ext cx="29489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2A857C7-1151-DE91-04CD-7FA5EAE9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712" y="2892856"/>
            <a:ext cx="408709" cy="408706"/>
          </a:xfrm>
          <a:custGeom>
            <a:avLst/>
            <a:gdLst>
              <a:gd name="connsiteX0" fmla="*/ 233806 w 428514"/>
              <a:gd name="connsiteY0" fmla="*/ 83546 h 428511"/>
              <a:gd name="connsiteX1" fmla="*/ 233806 w 428514"/>
              <a:gd name="connsiteY1" fmla="*/ 90056 h 428511"/>
              <a:gd name="connsiteX2" fmla="*/ 233152 w 428514"/>
              <a:gd name="connsiteY2" fmla="*/ 270368 h 428511"/>
              <a:gd name="connsiteX3" fmla="*/ 199145 w 428514"/>
              <a:gd name="connsiteY3" fmla="*/ 321793 h 428511"/>
              <a:gd name="connsiteX4" fmla="*/ 131131 w 428514"/>
              <a:gd name="connsiteY4" fmla="*/ 301613 h 428511"/>
              <a:gd name="connsiteX5" fmla="*/ 140287 w 428514"/>
              <a:gd name="connsiteY5" fmla="*/ 232613 h 428511"/>
              <a:gd name="connsiteX6" fmla="*/ 171678 w 428514"/>
              <a:gd name="connsiteY6" fmla="*/ 218292 h 428511"/>
              <a:gd name="connsiteX7" fmla="*/ 171678 w 428514"/>
              <a:gd name="connsiteY7" fmla="*/ 196811 h 428511"/>
              <a:gd name="connsiteX8" fmla="*/ 99740 w 428514"/>
              <a:gd name="connsiteY8" fmla="*/ 267764 h 428511"/>
              <a:gd name="connsiteX9" fmla="*/ 189990 w 428514"/>
              <a:gd name="connsiteY9" fmla="*/ 347179 h 428511"/>
              <a:gd name="connsiteX10" fmla="*/ 253426 w 428514"/>
              <a:gd name="connsiteY10" fmla="*/ 271670 h 428511"/>
              <a:gd name="connsiteX11" fmla="*/ 253426 w 428514"/>
              <a:gd name="connsiteY11" fmla="*/ 156452 h 428511"/>
              <a:gd name="connsiteX12" fmla="*/ 260620 w 428514"/>
              <a:gd name="connsiteY12" fmla="*/ 145386 h 428511"/>
              <a:gd name="connsiteX13" fmla="*/ 273045 w 428514"/>
              <a:gd name="connsiteY13" fmla="*/ 149943 h 428511"/>
              <a:gd name="connsiteX14" fmla="*/ 284817 w 428514"/>
              <a:gd name="connsiteY14" fmla="*/ 162962 h 428511"/>
              <a:gd name="connsiteX15" fmla="*/ 324710 w 428514"/>
              <a:gd name="connsiteY15" fmla="*/ 178584 h 428511"/>
              <a:gd name="connsiteX16" fmla="*/ 324056 w 428514"/>
              <a:gd name="connsiteY16" fmla="*/ 151896 h 428511"/>
              <a:gd name="connsiteX17" fmla="*/ 322094 w 428514"/>
              <a:gd name="connsiteY17" fmla="*/ 148641 h 428511"/>
              <a:gd name="connsiteX18" fmla="*/ 310976 w 428514"/>
              <a:gd name="connsiteY18" fmla="*/ 145386 h 428511"/>
              <a:gd name="connsiteX19" fmla="*/ 258004 w 428514"/>
              <a:gd name="connsiteY19" fmla="*/ 88103 h 428511"/>
              <a:gd name="connsiteX20" fmla="*/ 254734 w 428514"/>
              <a:gd name="connsiteY20" fmla="*/ 84197 h 428511"/>
              <a:gd name="connsiteX21" fmla="*/ 233806 w 428514"/>
              <a:gd name="connsiteY21" fmla="*/ 83546 h 428511"/>
              <a:gd name="connsiteX22" fmla="*/ 223343 w 428514"/>
              <a:gd name="connsiteY22" fmla="*/ 63367 h 428511"/>
              <a:gd name="connsiteX23" fmla="*/ 264543 w 428514"/>
              <a:gd name="connsiteY23" fmla="*/ 63367 h 428511"/>
              <a:gd name="connsiteX24" fmla="*/ 275007 w 428514"/>
              <a:gd name="connsiteY24" fmla="*/ 74433 h 428511"/>
              <a:gd name="connsiteX25" fmla="*/ 282201 w 428514"/>
              <a:gd name="connsiteY25" fmla="*/ 95914 h 428511"/>
              <a:gd name="connsiteX26" fmla="*/ 333865 w 428514"/>
              <a:gd name="connsiteY26" fmla="*/ 131065 h 428511"/>
              <a:gd name="connsiteX27" fmla="*/ 344983 w 428514"/>
              <a:gd name="connsiteY27" fmla="*/ 144084 h 428511"/>
              <a:gd name="connsiteX28" fmla="*/ 344983 w 428514"/>
              <a:gd name="connsiteY28" fmla="*/ 186396 h 428511"/>
              <a:gd name="connsiteX29" fmla="*/ 332557 w 428514"/>
              <a:gd name="connsiteY29" fmla="*/ 199415 h 428511"/>
              <a:gd name="connsiteX30" fmla="*/ 278931 w 428514"/>
              <a:gd name="connsiteY30" fmla="*/ 183792 h 428511"/>
              <a:gd name="connsiteX31" fmla="*/ 274353 w 428514"/>
              <a:gd name="connsiteY31" fmla="*/ 179886 h 428511"/>
              <a:gd name="connsiteX32" fmla="*/ 274353 w 428514"/>
              <a:gd name="connsiteY32" fmla="*/ 271670 h 428511"/>
              <a:gd name="connsiteX33" fmla="*/ 210917 w 428514"/>
              <a:gd name="connsiteY33" fmla="*/ 362802 h 428511"/>
              <a:gd name="connsiteX34" fmla="*/ 79467 w 428514"/>
              <a:gd name="connsiteY34" fmla="*/ 267113 h 428511"/>
              <a:gd name="connsiteX35" fmla="*/ 176256 w 428514"/>
              <a:gd name="connsiteY35" fmla="*/ 175330 h 428511"/>
              <a:gd name="connsiteX36" fmla="*/ 182142 w 428514"/>
              <a:gd name="connsiteY36" fmla="*/ 175330 h 428511"/>
              <a:gd name="connsiteX37" fmla="*/ 191952 w 428514"/>
              <a:gd name="connsiteY37" fmla="*/ 186396 h 428511"/>
              <a:gd name="connsiteX38" fmla="*/ 192606 w 428514"/>
              <a:gd name="connsiteY38" fmla="*/ 226104 h 428511"/>
              <a:gd name="connsiteX39" fmla="*/ 179526 w 428514"/>
              <a:gd name="connsiteY39" fmla="*/ 238471 h 428511"/>
              <a:gd name="connsiteX40" fmla="*/ 143557 w 428514"/>
              <a:gd name="connsiteY40" fmla="*/ 263207 h 428511"/>
              <a:gd name="connsiteX41" fmla="*/ 154675 w 428514"/>
              <a:gd name="connsiteY41" fmla="*/ 298358 h 428511"/>
              <a:gd name="connsiteX42" fmla="*/ 191952 w 428514"/>
              <a:gd name="connsiteY42" fmla="*/ 302915 h 428511"/>
              <a:gd name="connsiteX43" fmla="*/ 212225 w 428514"/>
              <a:gd name="connsiteY43" fmla="*/ 272321 h 428511"/>
              <a:gd name="connsiteX44" fmla="*/ 213533 w 428514"/>
              <a:gd name="connsiteY44" fmla="*/ 78339 h 428511"/>
              <a:gd name="connsiteX45" fmla="*/ 213533 w 428514"/>
              <a:gd name="connsiteY45" fmla="*/ 73131 h 428511"/>
              <a:gd name="connsiteX46" fmla="*/ 223343 w 428514"/>
              <a:gd name="connsiteY46" fmla="*/ 63367 h 428511"/>
              <a:gd name="connsiteX47" fmla="*/ 54787 w 428514"/>
              <a:gd name="connsiteY47" fmla="*/ 20250 h 428511"/>
              <a:gd name="connsiteX48" fmla="*/ 20871 w 428514"/>
              <a:gd name="connsiteY48" fmla="*/ 54217 h 428511"/>
              <a:gd name="connsiteX49" fmla="*/ 20871 w 428514"/>
              <a:gd name="connsiteY49" fmla="*/ 214255 h 428511"/>
              <a:gd name="connsiteX50" fmla="*/ 20871 w 428514"/>
              <a:gd name="connsiteY50" fmla="*/ 373640 h 428511"/>
              <a:gd name="connsiteX51" fmla="*/ 54787 w 428514"/>
              <a:gd name="connsiteY51" fmla="*/ 408261 h 428511"/>
              <a:gd name="connsiteX52" fmla="*/ 373727 w 428514"/>
              <a:gd name="connsiteY52" fmla="*/ 408261 h 428511"/>
              <a:gd name="connsiteX53" fmla="*/ 407642 w 428514"/>
              <a:gd name="connsiteY53" fmla="*/ 374294 h 428511"/>
              <a:gd name="connsiteX54" fmla="*/ 407642 w 428514"/>
              <a:gd name="connsiteY54" fmla="*/ 54870 h 428511"/>
              <a:gd name="connsiteX55" fmla="*/ 373727 w 428514"/>
              <a:gd name="connsiteY55" fmla="*/ 20250 h 428511"/>
              <a:gd name="connsiteX56" fmla="*/ 54135 w 428514"/>
              <a:gd name="connsiteY56" fmla="*/ 0 h 428511"/>
              <a:gd name="connsiteX57" fmla="*/ 375031 w 428514"/>
              <a:gd name="connsiteY57" fmla="*/ 0 h 428511"/>
              <a:gd name="connsiteX58" fmla="*/ 428514 w 428514"/>
              <a:gd name="connsiteY58" fmla="*/ 54217 h 428511"/>
              <a:gd name="connsiteX59" fmla="*/ 428514 w 428514"/>
              <a:gd name="connsiteY59" fmla="*/ 374947 h 428511"/>
              <a:gd name="connsiteX60" fmla="*/ 375031 w 428514"/>
              <a:gd name="connsiteY60" fmla="*/ 428511 h 428511"/>
              <a:gd name="connsiteX61" fmla="*/ 54135 w 428514"/>
              <a:gd name="connsiteY61" fmla="*/ 428511 h 428511"/>
              <a:gd name="connsiteX62" fmla="*/ 0 w 428514"/>
              <a:gd name="connsiteY62" fmla="*/ 375600 h 428511"/>
              <a:gd name="connsiteX63" fmla="*/ 0 w 428514"/>
              <a:gd name="connsiteY63" fmla="*/ 214255 h 428511"/>
              <a:gd name="connsiteX64" fmla="*/ 0 w 428514"/>
              <a:gd name="connsiteY64" fmla="*/ 54217 h 428511"/>
              <a:gd name="connsiteX65" fmla="*/ 54135 w 428514"/>
              <a:gd name="connsiteY65" fmla="*/ 0 h 42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8514" h="428511">
                <a:moveTo>
                  <a:pt x="233806" y="83546"/>
                </a:moveTo>
                <a:lnTo>
                  <a:pt x="233806" y="90056"/>
                </a:lnTo>
                <a:cubicBezTo>
                  <a:pt x="233152" y="150594"/>
                  <a:pt x="233152" y="209830"/>
                  <a:pt x="233152" y="270368"/>
                </a:cubicBezTo>
                <a:cubicBezTo>
                  <a:pt x="233152" y="295104"/>
                  <a:pt x="221381" y="312028"/>
                  <a:pt x="199145" y="321793"/>
                </a:cubicBezTo>
                <a:cubicBezTo>
                  <a:pt x="173640" y="332859"/>
                  <a:pt x="145519" y="323745"/>
                  <a:pt x="131131" y="301613"/>
                </a:cubicBezTo>
                <a:cubicBezTo>
                  <a:pt x="116090" y="278830"/>
                  <a:pt x="120014" y="250188"/>
                  <a:pt x="140287" y="232613"/>
                </a:cubicBezTo>
                <a:cubicBezTo>
                  <a:pt x="148789" y="224151"/>
                  <a:pt x="159253" y="220245"/>
                  <a:pt x="171678" y="218292"/>
                </a:cubicBezTo>
                <a:lnTo>
                  <a:pt x="171678" y="196811"/>
                </a:lnTo>
                <a:cubicBezTo>
                  <a:pt x="133747" y="198113"/>
                  <a:pt x="103010" y="229358"/>
                  <a:pt x="99740" y="267764"/>
                </a:cubicBezTo>
                <a:cubicBezTo>
                  <a:pt x="96470" y="316585"/>
                  <a:pt x="142249" y="356944"/>
                  <a:pt x="189990" y="347179"/>
                </a:cubicBezTo>
                <a:cubicBezTo>
                  <a:pt x="227920" y="340019"/>
                  <a:pt x="253426" y="309425"/>
                  <a:pt x="253426" y="271670"/>
                </a:cubicBezTo>
                <a:cubicBezTo>
                  <a:pt x="253426" y="232613"/>
                  <a:pt x="253426" y="194207"/>
                  <a:pt x="253426" y="156452"/>
                </a:cubicBezTo>
                <a:cubicBezTo>
                  <a:pt x="253426" y="151245"/>
                  <a:pt x="255388" y="147339"/>
                  <a:pt x="260620" y="145386"/>
                </a:cubicBezTo>
                <a:cubicBezTo>
                  <a:pt x="265197" y="143433"/>
                  <a:pt x="269121" y="145386"/>
                  <a:pt x="273045" y="149943"/>
                </a:cubicBezTo>
                <a:cubicBezTo>
                  <a:pt x="276969" y="154499"/>
                  <a:pt x="280239" y="159056"/>
                  <a:pt x="284817" y="162962"/>
                </a:cubicBezTo>
                <a:cubicBezTo>
                  <a:pt x="295934" y="172726"/>
                  <a:pt x="309668" y="177283"/>
                  <a:pt x="324710" y="178584"/>
                </a:cubicBezTo>
                <a:cubicBezTo>
                  <a:pt x="324710" y="168820"/>
                  <a:pt x="324710" y="160358"/>
                  <a:pt x="324056" y="151896"/>
                </a:cubicBezTo>
                <a:cubicBezTo>
                  <a:pt x="324056" y="150594"/>
                  <a:pt x="323402" y="149292"/>
                  <a:pt x="322094" y="148641"/>
                </a:cubicBezTo>
                <a:cubicBezTo>
                  <a:pt x="318170" y="147339"/>
                  <a:pt x="314246" y="146688"/>
                  <a:pt x="310976" y="145386"/>
                </a:cubicBezTo>
                <a:cubicBezTo>
                  <a:pt x="283509" y="134971"/>
                  <a:pt x="265851" y="115443"/>
                  <a:pt x="258004" y="88103"/>
                </a:cubicBezTo>
                <a:cubicBezTo>
                  <a:pt x="257350" y="86150"/>
                  <a:pt x="256042" y="84197"/>
                  <a:pt x="254734" y="84197"/>
                </a:cubicBezTo>
                <a:cubicBezTo>
                  <a:pt x="247540" y="83546"/>
                  <a:pt x="241000" y="83546"/>
                  <a:pt x="233806" y="83546"/>
                </a:cubicBezTo>
                <a:close/>
                <a:moveTo>
                  <a:pt x="223343" y="63367"/>
                </a:moveTo>
                <a:cubicBezTo>
                  <a:pt x="237076" y="63367"/>
                  <a:pt x="250810" y="63367"/>
                  <a:pt x="264543" y="63367"/>
                </a:cubicBezTo>
                <a:cubicBezTo>
                  <a:pt x="270429" y="63367"/>
                  <a:pt x="273045" y="67273"/>
                  <a:pt x="275007" y="74433"/>
                </a:cubicBezTo>
                <a:cubicBezTo>
                  <a:pt x="276969" y="81593"/>
                  <a:pt x="278277" y="89405"/>
                  <a:pt x="282201" y="95914"/>
                </a:cubicBezTo>
                <a:cubicBezTo>
                  <a:pt x="292665" y="116745"/>
                  <a:pt x="310322" y="127811"/>
                  <a:pt x="333865" y="131065"/>
                </a:cubicBezTo>
                <a:cubicBezTo>
                  <a:pt x="342367" y="132367"/>
                  <a:pt x="344983" y="135622"/>
                  <a:pt x="344983" y="144084"/>
                </a:cubicBezTo>
                <a:cubicBezTo>
                  <a:pt x="344983" y="157754"/>
                  <a:pt x="344983" y="172075"/>
                  <a:pt x="344983" y="186396"/>
                </a:cubicBezTo>
                <a:cubicBezTo>
                  <a:pt x="344983" y="195509"/>
                  <a:pt x="341713" y="198764"/>
                  <a:pt x="332557" y="199415"/>
                </a:cubicBezTo>
                <a:cubicBezTo>
                  <a:pt x="312938" y="200066"/>
                  <a:pt x="294627" y="194207"/>
                  <a:pt x="278931" y="183792"/>
                </a:cubicBezTo>
                <a:cubicBezTo>
                  <a:pt x="277623" y="182490"/>
                  <a:pt x="275661" y="181839"/>
                  <a:pt x="274353" y="179886"/>
                </a:cubicBezTo>
                <a:cubicBezTo>
                  <a:pt x="274353" y="211132"/>
                  <a:pt x="274353" y="241726"/>
                  <a:pt x="274353" y="271670"/>
                </a:cubicBezTo>
                <a:cubicBezTo>
                  <a:pt x="274353" y="312679"/>
                  <a:pt x="249502" y="347830"/>
                  <a:pt x="210917" y="362802"/>
                </a:cubicBezTo>
                <a:cubicBezTo>
                  <a:pt x="146173" y="388189"/>
                  <a:pt x="74889" y="336113"/>
                  <a:pt x="79467" y="267113"/>
                </a:cubicBezTo>
                <a:cubicBezTo>
                  <a:pt x="82737" y="215688"/>
                  <a:pt x="124592" y="175330"/>
                  <a:pt x="176256" y="175330"/>
                </a:cubicBezTo>
                <a:cubicBezTo>
                  <a:pt x="178218" y="175330"/>
                  <a:pt x="180180" y="175330"/>
                  <a:pt x="182142" y="175330"/>
                </a:cubicBezTo>
                <a:cubicBezTo>
                  <a:pt x="188682" y="175981"/>
                  <a:pt x="191952" y="179886"/>
                  <a:pt x="191952" y="186396"/>
                </a:cubicBezTo>
                <a:cubicBezTo>
                  <a:pt x="192606" y="200066"/>
                  <a:pt x="192606" y="213085"/>
                  <a:pt x="192606" y="226104"/>
                </a:cubicBezTo>
                <a:cubicBezTo>
                  <a:pt x="191952" y="235217"/>
                  <a:pt x="188682" y="238471"/>
                  <a:pt x="179526" y="238471"/>
                </a:cubicBezTo>
                <a:cubicBezTo>
                  <a:pt x="161868" y="237821"/>
                  <a:pt x="147481" y="246934"/>
                  <a:pt x="143557" y="263207"/>
                </a:cubicBezTo>
                <a:cubicBezTo>
                  <a:pt x="140287" y="276226"/>
                  <a:pt x="143557" y="288594"/>
                  <a:pt x="154675" y="298358"/>
                </a:cubicBezTo>
                <a:cubicBezTo>
                  <a:pt x="165792" y="307472"/>
                  <a:pt x="178218" y="308774"/>
                  <a:pt x="191952" y="302915"/>
                </a:cubicBezTo>
                <a:cubicBezTo>
                  <a:pt x="204377" y="297057"/>
                  <a:pt x="212225" y="287292"/>
                  <a:pt x="212225" y="272321"/>
                </a:cubicBezTo>
                <a:cubicBezTo>
                  <a:pt x="212879" y="207877"/>
                  <a:pt x="212879" y="143433"/>
                  <a:pt x="213533" y="78339"/>
                </a:cubicBezTo>
                <a:cubicBezTo>
                  <a:pt x="213533" y="77037"/>
                  <a:pt x="212879" y="74433"/>
                  <a:pt x="213533" y="73131"/>
                </a:cubicBezTo>
                <a:cubicBezTo>
                  <a:pt x="214187" y="67273"/>
                  <a:pt x="217457" y="63367"/>
                  <a:pt x="223343" y="63367"/>
                </a:cubicBezTo>
                <a:close/>
                <a:moveTo>
                  <a:pt x="54787" y="20250"/>
                </a:moveTo>
                <a:cubicBezTo>
                  <a:pt x="33264" y="20250"/>
                  <a:pt x="20871" y="32661"/>
                  <a:pt x="20871" y="54217"/>
                </a:cubicBezTo>
                <a:cubicBezTo>
                  <a:pt x="20871" y="107781"/>
                  <a:pt x="20871" y="161345"/>
                  <a:pt x="20871" y="214255"/>
                </a:cubicBezTo>
                <a:lnTo>
                  <a:pt x="20871" y="373640"/>
                </a:lnTo>
                <a:cubicBezTo>
                  <a:pt x="20871" y="396503"/>
                  <a:pt x="32611" y="408261"/>
                  <a:pt x="54787" y="408261"/>
                </a:cubicBezTo>
                <a:lnTo>
                  <a:pt x="373727" y="408261"/>
                </a:lnTo>
                <a:cubicBezTo>
                  <a:pt x="395902" y="408261"/>
                  <a:pt x="407642" y="396503"/>
                  <a:pt x="407642" y="374294"/>
                </a:cubicBezTo>
                <a:lnTo>
                  <a:pt x="407642" y="54870"/>
                </a:lnTo>
                <a:cubicBezTo>
                  <a:pt x="407642" y="32661"/>
                  <a:pt x="395902" y="20250"/>
                  <a:pt x="373727" y="20250"/>
                </a:cubicBezTo>
                <a:close/>
                <a:moveTo>
                  <a:pt x="54135" y="0"/>
                </a:moveTo>
                <a:cubicBezTo>
                  <a:pt x="161100" y="0"/>
                  <a:pt x="268066" y="0"/>
                  <a:pt x="375031" y="0"/>
                </a:cubicBezTo>
                <a:cubicBezTo>
                  <a:pt x="406990" y="0"/>
                  <a:pt x="428514" y="22209"/>
                  <a:pt x="428514" y="54217"/>
                </a:cubicBezTo>
                <a:cubicBezTo>
                  <a:pt x="428514" y="160692"/>
                  <a:pt x="428514" y="267819"/>
                  <a:pt x="428514" y="374947"/>
                </a:cubicBezTo>
                <a:cubicBezTo>
                  <a:pt x="428514" y="406955"/>
                  <a:pt x="406990" y="428511"/>
                  <a:pt x="375031" y="428511"/>
                </a:cubicBezTo>
                <a:cubicBezTo>
                  <a:pt x="267413" y="428511"/>
                  <a:pt x="160448" y="428511"/>
                  <a:pt x="54135" y="428511"/>
                </a:cubicBezTo>
                <a:cubicBezTo>
                  <a:pt x="22176" y="428511"/>
                  <a:pt x="0" y="406955"/>
                  <a:pt x="0" y="375600"/>
                </a:cubicBezTo>
                <a:cubicBezTo>
                  <a:pt x="0" y="321383"/>
                  <a:pt x="0" y="267819"/>
                  <a:pt x="0" y="214255"/>
                </a:cubicBezTo>
                <a:cubicBezTo>
                  <a:pt x="0" y="161345"/>
                  <a:pt x="0" y="107781"/>
                  <a:pt x="0" y="54217"/>
                </a:cubicBezTo>
                <a:cubicBezTo>
                  <a:pt x="0" y="21556"/>
                  <a:pt x="21524" y="0"/>
                  <a:pt x="54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5" name="Freeform 382">
            <a:extLst>
              <a:ext uri="{FF2B5EF4-FFF2-40B4-BE49-F238E27FC236}">
                <a16:creationId xmlns:a16="http://schemas.microsoft.com/office/drawing/2014/main" id="{47882DA6-CCC3-9BB6-0708-92C608E6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289" y="2903845"/>
            <a:ext cx="516471" cy="365374"/>
          </a:xfrm>
          <a:custGeom>
            <a:avLst/>
            <a:gdLst>
              <a:gd name="T0" fmla="*/ 299 w 829"/>
              <a:gd name="T1" fmla="*/ 293 h 587"/>
              <a:gd name="T2" fmla="*/ 299 w 829"/>
              <a:gd name="T3" fmla="*/ 293 h 587"/>
              <a:gd name="T4" fmla="*/ 299 w 829"/>
              <a:gd name="T5" fmla="*/ 394 h 587"/>
              <a:gd name="T6" fmla="*/ 299 w 829"/>
              <a:gd name="T7" fmla="*/ 394 h 587"/>
              <a:gd name="T8" fmla="*/ 322 w 829"/>
              <a:gd name="T9" fmla="*/ 409 h 587"/>
              <a:gd name="T10" fmla="*/ 322 w 829"/>
              <a:gd name="T11" fmla="*/ 409 h 587"/>
              <a:gd name="T12" fmla="*/ 532 w 829"/>
              <a:gd name="T13" fmla="*/ 310 h 587"/>
              <a:gd name="T14" fmla="*/ 532 w 829"/>
              <a:gd name="T15" fmla="*/ 310 h 587"/>
              <a:gd name="T16" fmla="*/ 544 w 829"/>
              <a:gd name="T17" fmla="*/ 296 h 587"/>
              <a:gd name="T18" fmla="*/ 544 w 829"/>
              <a:gd name="T19" fmla="*/ 296 h 587"/>
              <a:gd name="T20" fmla="*/ 533 w 829"/>
              <a:gd name="T21" fmla="*/ 284 h 587"/>
              <a:gd name="T22" fmla="*/ 533 w 829"/>
              <a:gd name="T23" fmla="*/ 284 h 587"/>
              <a:gd name="T24" fmla="*/ 322 w 829"/>
              <a:gd name="T25" fmla="*/ 178 h 587"/>
              <a:gd name="T26" fmla="*/ 322 w 829"/>
              <a:gd name="T27" fmla="*/ 178 h 587"/>
              <a:gd name="T28" fmla="*/ 299 w 829"/>
              <a:gd name="T29" fmla="*/ 192 h 587"/>
              <a:gd name="T30" fmla="*/ 299 w 829"/>
              <a:gd name="T31" fmla="*/ 192 h 587"/>
              <a:gd name="T32" fmla="*/ 299 w 829"/>
              <a:gd name="T33" fmla="*/ 293 h 587"/>
              <a:gd name="T34" fmla="*/ 828 w 829"/>
              <a:gd name="T35" fmla="*/ 159 h 587"/>
              <a:gd name="T36" fmla="*/ 828 w 829"/>
              <a:gd name="T37" fmla="*/ 432 h 587"/>
              <a:gd name="T38" fmla="*/ 828 w 829"/>
              <a:gd name="T39" fmla="*/ 432 h 587"/>
              <a:gd name="T40" fmla="*/ 825 w 829"/>
              <a:gd name="T41" fmla="*/ 439 h 587"/>
              <a:gd name="T42" fmla="*/ 825 w 829"/>
              <a:gd name="T43" fmla="*/ 439 h 587"/>
              <a:gd name="T44" fmla="*/ 654 w 829"/>
              <a:gd name="T45" fmla="*/ 586 h 587"/>
              <a:gd name="T46" fmla="*/ 654 w 829"/>
              <a:gd name="T47" fmla="*/ 586 h 587"/>
              <a:gd name="T48" fmla="*/ 172 w 829"/>
              <a:gd name="T49" fmla="*/ 586 h 587"/>
              <a:gd name="T50" fmla="*/ 172 w 829"/>
              <a:gd name="T51" fmla="*/ 586 h 587"/>
              <a:gd name="T52" fmla="*/ 9 w 829"/>
              <a:gd name="T53" fmla="*/ 468 h 587"/>
              <a:gd name="T54" fmla="*/ 9 w 829"/>
              <a:gd name="T55" fmla="*/ 468 h 587"/>
              <a:gd name="T56" fmla="*/ 0 w 829"/>
              <a:gd name="T57" fmla="*/ 432 h 587"/>
              <a:gd name="T58" fmla="*/ 0 w 829"/>
              <a:gd name="T59" fmla="*/ 151 h 587"/>
              <a:gd name="T60" fmla="*/ 0 w 829"/>
              <a:gd name="T61" fmla="*/ 151 h 587"/>
              <a:gd name="T62" fmla="*/ 3 w 829"/>
              <a:gd name="T63" fmla="*/ 144 h 587"/>
              <a:gd name="T64" fmla="*/ 3 w 829"/>
              <a:gd name="T65" fmla="*/ 144 h 587"/>
              <a:gd name="T66" fmla="*/ 172 w 829"/>
              <a:gd name="T67" fmla="*/ 1 h 587"/>
              <a:gd name="T68" fmla="*/ 172 w 829"/>
              <a:gd name="T69" fmla="*/ 1 h 587"/>
              <a:gd name="T70" fmla="*/ 659 w 829"/>
              <a:gd name="T71" fmla="*/ 2 h 587"/>
              <a:gd name="T72" fmla="*/ 659 w 829"/>
              <a:gd name="T73" fmla="*/ 2 h 587"/>
              <a:gd name="T74" fmla="*/ 790 w 829"/>
              <a:gd name="T75" fmla="*/ 65 h 587"/>
              <a:gd name="T76" fmla="*/ 790 w 829"/>
              <a:gd name="T77" fmla="*/ 65 h 587"/>
              <a:gd name="T78" fmla="*/ 828 w 829"/>
              <a:gd name="T79" fmla="*/ 159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29" h="587">
                <a:moveTo>
                  <a:pt x="299" y="293"/>
                </a:moveTo>
                <a:lnTo>
                  <a:pt x="299" y="293"/>
                </a:lnTo>
                <a:cubicBezTo>
                  <a:pt x="299" y="327"/>
                  <a:pt x="299" y="360"/>
                  <a:pt x="299" y="394"/>
                </a:cubicBezTo>
                <a:lnTo>
                  <a:pt x="299" y="394"/>
                </a:lnTo>
                <a:cubicBezTo>
                  <a:pt x="299" y="414"/>
                  <a:pt x="304" y="418"/>
                  <a:pt x="322" y="409"/>
                </a:cubicBezTo>
                <a:lnTo>
                  <a:pt x="322" y="409"/>
                </a:lnTo>
                <a:cubicBezTo>
                  <a:pt x="392" y="376"/>
                  <a:pt x="462" y="343"/>
                  <a:pt x="532" y="310"/>
                </a:cubicBezTo>
                <a:lnTo>
                  <a:pt x="532" y="310"/>
                </a:lnTo>
                <a:cubicBezTo>
                  <a:pt x="537" y="307"/>
                  <a:pt x="543" y="301"/>
                  <a:pt x="544" y="296"/>
                </a:cubicBezTo>
                <a:lnTo>
                  <a:pt x="544" y="296"/>
                </a:lnTo>
                <a:cubicBezTo>
                  <a:pt x="545" y="293"/>
                  <a:pt x="538" y="287"/>
                  <a:pt x="533" y="284"/>
                </a:cubicBezTo>
                <a:lnTo>
                  <a:pt x="533" y="284"/>
                </a:lnTo>
                <a:cubicBezTo>
                  <a:pt x="463" y="248"/>
                  <a:pt x="392" y="213"/>
                  <a:pt x="322" y="178"/>
                </a:cubicBezTo>
                <a:lnTo>
                  <a:pt x="322" y="178"/>
                </a:lnTo>
                <a:cubicBezTo>
                  <a:pt x="305" y="168"/>
                  <a:pt x="299" y="172"/>
                  <a:pt x="299" y="192"/>
                </a:cubicBezTo>
                <a:lnTo>
                  <a:pt x="299" y="192"/>
                </a:lnTo>
                <a:cubicBezTo>
                  <a:pt x="299" y="226"/>
                  <a:pt x="299" y="260"/>
                  <a:pt x="299" y="293"/>
                </a:cubicBezTo>
                <a:close/>
                <a:moveTo>
                  <a:pt x="828" y="159"/>
                </a:moveTo>
                <a:lnTo>
                  <a:pt x="828" y="432"/>
                </a:lnTo>
                <a:lnTo>
                  <a:pt x="828" y="432"/>
                </a:lnTo>
                <a:cubicBezTo>
                  <a:pt x="827" y="434"/>
                  <a:pt x="825" y="437"/>
                  <a:pt x="825" y="439"/>
                </a:cubicBezTo>
                <a:lnTo>
                  <a:pt x="825" y="439"/>
                </a:lnTo>
                <a:cubicBezTo>
                  <a:pt x="811" y="526"/>
                  <a:pt x="741" y="586"/>
                  <a:pt x="654" y="586"/>
                </a:cubicBezTo>
                <a:lnTo>
                  <a:pt x="654" y="586"/>
                </a:lnTo>
                <a:cubicBezTo>
                  <a:pt x="493" y="586"/>
                  <a:pt x="333" y="586"/>
                  <a:pt x="172" y="586"/>
                </a:cubicBezTo>
                <a:lnTo>
                  <a:pt x="172" y="586"/>
                </a:lnTo>
                <a:cubicBezTo>
                  <a:pt x="98" y="586"/>
                  <a:pt x="33" y="538"/>
                  <a:pt x="9" y="468"/>
                </a:cubicBezTo>
                <a:lnTo>
                  <a:pt x="9" y="468"/>
                </a:lnTo>
                <a:cubicBezTo>
                  <a:pt x="5" y="456"/>
                  <a:pt x="3" y="444"/>
                  <a:pt x="0" y="432"/>
                </a:cubicBezTo>
                <a:lnTo>
                  <a:pt x="0" y="151"/>
                </a:lnTo>
                <a:lnTo>
                  <a:pt x="0" y="151"/>
                </a:lnTo>
                <a:cubicBezTo>
                  <a:pt x="1" y="149"/>
                  <a:pt x="3" y="146"/>
                  <a:pt x="3" y="144"/>
                </a:cubicBezTo>
                <a:lnTo>
                  <a:pt x="3" y="144"/>
                </a:lnTo>
                <a:cubicBezTo>
                  <a:pt x="18" y="60"/>
                  <a:pt x="88" y="1"/>
                  <a:pt x="172" y="1"/>
                </a:cubicBezTo>
                <a:lnTo>
                  <a:pt x="172" y="1"/>
                </a:lnTo>
                <a:cubicBezTo>
                  <a:pt x="334" y="1"/>
                  <a:pt x="497" y="0"/>
                  <a:pt x="659" y="2"/>
                </a:cubicBezTo>
                <a:lnTo>
                  <a:pt x="659" y="2"/>
                </a:lnTo>
                <a:cubicBezTo>
                  <a:pt x="712" y="2"/>
                  <a:pt x="755" y="24"/>
                  <a:pt x="790" y="65"/>
                </a:cubicBezTo>
                <a:lnTo>
                  <a:pt x="790" y="65"/>
                </a:lnTo>
                <a:cubicBezTo>
                  <a:pt x="812" y="93"/>
                  <a:pt x="822" y="125"/>
                  <a:pt x="828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7875D8-6982-1E57-6E99-FD3CB365794E}"/>
              </a:ext>
            </a:extLst>
          </p:cNvPr>
          <p:cNvSpPr txBox="1"/>
          <p:nvPr/>
        </p:nvSpPr>
        <p:spPr>
          <a:xfrm>
            <a:off x="7920872" y="2382924"/>
            <a:ext cx="29489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Software and Apps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92AD11-D345-C5FC-E7AD-3BC3F3428030}"/>
              </a:ext>
            </a:extLst>
          </p:cNvPr>
          <p:cNvSpPr txBox="1"/>
          <p:nvPr/>
        </p:nvSpPr>
        <p:spPr>
          <a:xfrm>
            <a:off x="7920871" y="3998947"/>
            <a:ext cx="2948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9DC90F-3132-7068-C9DF-753CB59C6309}"/>
              </a:ext>
            </a:extLst>
          </p:cNvPr>
          <p:cNvSpPr txBox="1"/>
          <p:nvPr/>
        </p:nvSpPr>
        <p:spPr>
          <a:xfrm>
            <a:off x="7920872" y="3707936"/>
            <a:ext cx="29489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Frustrations</a:t>
            </a:r>
          </a:p>
        </p:txBody>
      </p:sp>
      <p:sp>
        <p:nvSpPr>
          <p:cNvPr id="40" name="Freeform 454">
            <a:extLst>
              <a:ext uri="{FF2B5EF4-FFF2-40B4-BE49-F238E27FC236}">
                <a16:creationId xmlns:a16="http://schemas.microsoft.com/office/drawing/2014/main" id="{42BB7EA6-C2E1-2182-2917-EC4ED85E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96" y="5194994"/>
            <a:ext cx="1692265" cy="41207"/>
          </a:xfrm>
          <a:custGeom>
            <a:avLst/>
            <a:gdLst>
              <a:gd name="T0" fmla="*/ 2716 w 2717"/>
              <a:gd name="T1" fmla="*/ 65 h 66"/>
              <a:gd name="T2" fmla="*/ 0 w 2717"/>
              <a:gd name="T3" fmla="*/ 65 h 66"/>
              <a:gd name="T4" fmla="*/ 0 w 2717"/>
              <a:gd name="T5" fmla="*/ 0 h 66"/>
              <a:gd name="T6" fmla="*/ 2716 w 2717"/>
              <a:gd name="T7" fmla="*/ 0 h 66"/>
              <a:gd name="T8" fmla="*/ 2716 w 2717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66">
                <a:moveTo>
                  <a:pt x="2716" y="65"/>
                </a:moveTo>
                <a:lnTo>
                  <a:pt x="0" y="65"/>
                </a:lnTo>
                <a:lnTo>
                  <a:pt x="0" y="0"/>
                </a:lnTo>
                <a:lnTo>
                  <a:pt x="2716" y="0"/>
                </a:lnTo>
                <a:lnTo>
                  <a:pt x="2716" y="65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1" name="Freeform 455">
            <a:extLst>
              <a:ext uri="{FF2B5EF4-FFF2-40B4-BE49-F238E27FC236}">
                <a16:creationId xmlns:a16="http://schemas.microsoft.com/office/drawing/2014/main" id="{6C8FBAC2-E1FC-C7F7-5C2D-ED1C9ACC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97" y="5194994"/>
            <a:ext cx="1074149" cy="41207"/>
          </a:xfrm>
          <a:custGeom>
            <a:avLst/>
            <a:gdLst>
              <a:gd name="T0" fmla="*/ 1722 w 1723"/>
              <a:gd name="T1" fmla="*/ 65 h 66"/>
              <a:gd name="T2" fmla="*/ 0 w 1723"/>
              <a:gd name="T3" fmla="*/ 65 h 66"/>
              <a:gd name="T4" fmla="*/ 0 w 1723"/>
              <a:gd name="T5" fmla="*/ 0 h 66"/>
              <a:gd name="T6" fmla="*/ 1722 w 1723"/>
              <a:gd name="T7" fmla="*/ 0 h 66"/>
              <a:gd name="T8" fmla="*/ 1722 w 1723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3" h="66">
                <a:moveTo>
                  <a:pt x="1722" y="65"/>
                </a:moveTo>
                <a:lnTo>
                  <a:pt x="0" y="65"/>
                </a:lnTo>
                <a:lnTo>
                  <a:pt x="0" y="0"/>
                </a:lnTo>
                <a:lnTo>
                  <a:pt x="1722" y="0"/>
                </a:lnTo>
                <a:lnTo>
                  <a:pt x="1722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2" name="Freeform 456">
            <a:extLst>
              <a:ext uri="{FF2B5EF4-FFF2-40B4-BE49-F238E27FC236}">
                <a16:creationId xmlns:a16="http://schemas.microsoft.com/office/drawing/2014/main" id="{7AB87134-BD6C-07A5-6A66-A0D6512F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96" y="5499932"/>
            <a:ext cx="1692265" cy="41208"/>
          </a:xfrm>
          <a:custGeom>
            <a:avLst/>
            <a:gdLst>
              <a:gd name="T0" fmla="*/ 2716 w 2717"/>
              <a:gd name="T1" fmla="*/ 65 h 66"/>
              <a:gd name="T2" fmla="*/ 0 w 2717"/>
              <a:gd name="T3" fmla="*/ 65 h 66"/>
              <a:gd name="T4" fmla="*/ 0 w 2717"/>
              <a:gd name="T5" fmla="*/ 0 h 66"/>
              <a:gd name="T6" fmla="*/ 2716 w 2717"/>
              <a:gd name="T7" fmla="*/ 0 h 66"/>
              <a:gd name="T8" fmla="*/ 2716 w 2717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66">
                <a:moveTo>
                  <a:pt x="2716" y="65"/>
                </a:moveTo>
                <a:lnTo>
                  <a:pt x="0" y="65"/>
                </a:lnTo>
                <a:lnTo>
                  <a:pt x="0" y="0"/>
                </a:lnTo>
                <a:lnTo>
                  <a:pt x="2716" y="0"/>
                </a:lnTo>
                <a:lnTo>
                  <a:pt x="2716" y="65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3" name="Freeform 457">
            <a:extLst>
              <a:ext uri="{FF2B5EF4-FFF2-40B4-BE49-F238E27FC236}">
                <a16:creationId xmlns:a16="http://schemas.microsoft.com/office/drawing/2014/main" id="{D4CBC0B8-0F94-E28E-457C-B131D1248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97" y="5499932"/>
            <a:ext cx="1381834" cy="41208"/>
          </a:xfrm>
          <a:custGeom>
            <a:avLst/>
            <a:gdLst>
              <a:gd name="T0" fmla="*/ 2219 w 2220"/>
              <a:gd name="T1" fmla="*/ 65 h 66"/>
              <a:gd name="T2" fmla="*/ 0 w 2220"/>
              <a:gd name="T3" fmla="*/ 65 h 66"/>
              <a:gd name="T4" fmla="*/ 0 w 2220"/>
              <a:gd name="T5" fmla="*/ 0 h 66"/>
              <a:gd name="T6" fmla="*/ 2219 w 2220"/>
              <a:gd name="T7" fmla="*/ 0 h 66"/>
              <a:gd name="T8" fmla="*/ 2219 w 222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0" h="66">
                <a:moveTo>
                  <a:pt x="2219" y="65"/>
                </a:moveTo>
                <a:lnTo>
                  <a:pt x="0" y="65"/>
                </a:lnTo>
                <a:lnTo>
                  <a:pt x="0" y="0"/>
                </a:lnTo>
                <a:lnTo>
                  <a:pt x="2219" y="0"/>
                </a:lnTo>
                <a:lnTo>
                  <a:pt x="2219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4" name="Freeform 458">
            <a:extLst>
              <a:ext uri="{FF2B5EF4-FFF2-40B4-BE49-F238E27FC236}">
                <a16:creationId xmlns:a16="http://schemas.microsoft.com/office/drawing/2014/main" id="{9C5EBF95-CFB9-68B5-8DB6-5D9B66DF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96" y="5807616"/>
            <a:ext cx="1692265" cy="41208"/>
          </a:xfrm>
          <a:custGeom>
            <a:avLst/>
            <a:gdLst>
              <a:gd name="T0" fmla="*/ 2716 w 2717"/>
              <a:gd name="T1" fmla="*/ 64 h 65"/>
              <a:gd name="T2" fmla="*/ 0 w 2717"/>
              <a:gd name="T3" fmla="*/ 64 h 65"/>
              <a:gd name="T4" fmla="*/ 0 w 2717"/>
              <a:gd name="T5" fmla="*/ 0 h 65"/>
              <a:gd name="T6" fmla="*/ 2716 w 2717"/>
              <a:gd name="T7" fmla="*/ 0 h 65"/>
              <a:gd name="T8" fmla="*/ 2716 w 2717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65">
                <a:moveTo>
                  <a:pt x="2716" y="64"/>
                </a:moveTo>
                <a:lnTo>
                  <a:pt x="0" y="64"/>
                </a:lnTo>
                <a:lnTo>
                  <a:pt x="0" y="0"/>
                </a:lnTo>
                <a:lnTo>
                  <a:pt x="2716" y="0"/>
                </a:lnTo>
                <a:lnTo>
                  <a:pt x="2716" y="64"/>
                </a:ln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5" name="Freeform 459">
            <a:extLst>
              <a:ext uri="{FF2B5EF4-FFF2-40B4-BE49-F238E27FC236}">
                <a16:creationId xmlns:a16="http://schemas.microsoft.com/office/drawing/2014/main" id="{F756D5D5-5AB0-D28E-C3E3-E6024CC9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397" y="5807616"/>
            <a:ext cx="1335131" cy="41208"/>
          </a:xfrm>
          <a:custGeom>
            <a:avLst/>
            <a:gdLst>
              <a:gd name="T0" fmla="*/ 2142 w 2143"/>
              <a:gd name="T1" fmla="*/ 64 h 65"/>
              <a:gd name="T2" fmla="*/ 0 w 2143"/>
              <a:gd name="T3" fmla="*/ 64 h 65"/>
              <a:gd name="T4" fmla="*/ 0 w 2143"/>
              <a:gd name="T5" fmla="*/ 0 h 65"/>
              <a:gd name="T6" fmla="*/ 2142 w 2143"/>
              <a:gd name="T7" fmla="*/ 0 h 65"/>
              <a:gd name="T8" fmla="*/ 2142 w 2143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3" h="65">
                <a:moveTo>
                  <a:pt x="2142" y="64"/>
                </a:moveTo>
                <a:lnTo>
                  <a:pt x="0" y="64"/>
                </a:lnTo>
                <a:lnTo>
                  <a:pt x="0" y="0"/>
                </a:lnTo>
                <a:lnTo>
                  <a:pt x="2142" y="0"/>
                </a:lnTo>
                <a:lnTo>
                  <a:pt x="2142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F0301E-CAD1-42C4-2E56-90ED2016E7B1}"/>
              </a:ext>
            </a:extLst>
          </p:cNvPr>
          <p:cNvSpPr txBox="1"/>
          <p:nvPr/>
        </p:nvSpPr>
        <p:spPr>
          <a:xfrm>
            <a:off x="7920872" y="4809078"/>
            <a:ext cx="294899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290802-6FC5-4F72-C10C-EEC93F197D51}"/>
              </a:ext>
            </a:extLst>
          </p:cNvPr>
          <p:cNvSpPr txBox="1"/>
          <p:nvPr/>
        </p:nvSpPr>
        <p:spPr>
          <a:xfrm>
            <a:off x="7920871" y="5114728"/>
            <a:ext cx="118176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Necessity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BD4B77-CE2C-F6B2-6037-522F4F950DCA}"/>
              </a:ext>
            </a:extLst>
          </p:cNvPr>
          <p:cNvSpPr txBox="1"/>
          <p:nvPr/>
        </p:nvSpPr>
        <p:spPr>
          <a:xfrm>
            <a:off x="7920871" y="5418444"/>
            <a:ext cx="118176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Price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C91B67-D0F4-A761-EF27-1A1187F160EC}"/>
              </a:ext>
            </a:extLst>
          </p:cNvPr>
          <p:cNvSpPr txBox="1"/>
          <p:nvPr/>
        </p:nvSpPr>
        <p:spPr>
          <a:xfrm>
            <a:off x="7920871" y="5726137"/>
            <a:ext cx="118176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Comfort</a:t>
            </a:r>
          </a:p>
        </p:txBody>
      </p:sp>
      <p:sp>
        <p:nvSpPr>
          <p:cNvPr id="50" name="L-shape 49">
            <a:extLst>
              <a:ext uri="{FF2B5EF4-FFF2-40B4-BE49-F238E27FC236}">
                <a16:creationId xmlns:a16="http://schemas.microsoft.com/office/drawing/2014/main" id="{79424761-8176-E41C-8529-38FE03547534}"/>
              </a:ext>
            </a:extLst>
          </p:cNvPr>
          <p:cNvSpPr/>
          <p:nvPr/>
        </p:nvSpPr>
        <p:spPr>
          <a:xfrm>
            <a:off x="4081334" y="6134985"/>
            <a:ext cx="502180" cy="502180"/>
          </a:xfrm>
          <a:prstGeom prst="corner">
            <a:avLst>
              <a:gd name="adj1" fmla="val 36206"/>
              <a:gd name="adj2" fmla="val 334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-shape 50">
            <a:extLst>
              <a:ext uri="{FF2B5EF4-FFF2-40B4-BE49-F238E27FC236}">
                <a16:creationId xmlns:a16="http://schemas.microsoft.com/office/drawing/2014/main" id="{162B6124-FB8C-829C-ACCF-227A99033BF9}"/>
              </a:ext>
            </a:extLst>
          </p:cNvPr>
          <p:cNvSpPr/>
          <p:nvPr/>
        </p:nvSpPr>
        <p:spPr>
          <a:xfrm flipH="1" flipV="1">
            <a:off x="6741407" y="4153785"/>
            <a:ext cx="502180" cy="502180"/>
          </a:xfrm>
          <a:prstGeom prst="corner">
            <a:avLst>
              <a:gd name="adj1" fmla="val 36206"/>
              <a:gd name="adj2" fmla="val 334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598E23-7030-9289-F907-4BC05E6E5978}"/>
              </a:ext>
            </a:extLst>
          </p:cNvPr>
          <p:cNvCxnSpPr/>
          <p:nvPr/>
        </p:nvCxnSpPr>
        <p:spPr>
          <a:xfrm>
            <a:off x="5408341" y="839472"/>
            <a:ext cx="212987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CF00E1-235D-1E1C-AD64-750B831972B3}"/>
              </a:ext>
            </a:extLst>
          </p:cNvPr>
          <p:cNvCxnSpPr>
            <a:cxnSpLocks/>
          </p:cNvCxnSpPr>
          <p:nvPr/>
        </p:nvCxnSpPr>
        <p:spPr>
          <a:xfrm>
            <a:off x="4917688" y="2547539"/>
            <a:ext cx="262052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359233-880F-261B-6E7C-77718EC11EFC}"/>
              </a:ext>
            </a:extLst>
          </p:cNvPr>
          <p:cNvCxnSpPr>
            <a:cxnSpLocks/>
          </p:cNvCxnSpPr>
          <p:nvPr/>
        </p:nvCxnSpPr>
        <p:spPr>
          <a:xfrm flipV="1">
            <a:off x="8762441" y="969950"/>
            <a:ext cx="2466837" cy="802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FD79DE-F35E-AE08-4E3C-D30D559EB041}"/>
              </a:ext>
            </a:extLst>
          </p:cNvPr>
          <p:cNvCxnSpPr>
            <a:cxnSpLocks/>
          </p:cNvCxnSpPr>
          <p:nvPr/>
        </p:nvCxnSpPr>
        <p:spPr>
          <a:xfrm>
            <a:off x="9545444" y="2502935"/>
            <a:ext cx="168383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A26345-CB24-C346-84F2-170D26672535}"/>
              </a:ext>
            </a:extLst>
          </p:cNvPr>
          <p:cNvCxnSpPr>
            <a:cxnSpLocks/>
          </p:cNvCxnSpPr>
          <p:nvPr/>
        </p:nvCxnSpPr>
        <p:spPr>
          <a:xfrm>
            <a:off x="9010186" y="3829930"/>
            <a:ext cx="221909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3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34BA">
            <a:alpha val="1047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480A85B2-848A-F947-4AD5-E88EDACE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057" y="296287"/>
            <a:ext cx="2433907" cy="3129067"/>
          </a:xfrm>
          <a:custGeom>
            <a:avLst/>
            <a:gdLst>
              <a:gd name="connsiteX0" fmla="*/ 4157132 w 4866644"/>
              <a:gd name="connsiteY0" fmla="*/ 186 h 6256628"/>
              <a:gd name="connsiteX1" fmla="*/ 4560626 w 4866644"/>
              <a:gd name="connsiteY1" fmla="*/ 133704 h 6256628"/>
              <a:gd name="connsiteX2" fmla="*/ 4732478 w 4866644"/>
              <a:gd name="connsiteY2" fmla="*/ 1150448 h 6256628"/>
              <a:gd name="connsiteX3" fmla="*/ 1321632 w 4866644"/>
              <a:gd name="connsiteY3" fmla="*/ 5951322 h 6256628"/>
              <a:gd name="connsiteX4" fmla="*/ 305476 w 4866644"/>
              <a:gd name="connsiteY4" fmla="*/ 6123271 h 6256628"/>
              <a:gd name="connsiteX5" fmla="*/ 133626 w 4866644"/>
              <a:gd name="connsiteY5" fmla="*/ 5106528 h 6256628"/>
              <a:gd name="connsiteX6" fmla="*/ 3544472 w 4866644"/>
              <a:gd name="connsiteY6" fmla="*/ 305653 h 6256628"/>
              <a:gd name="connsiteX7" fmla="*/ 4157132 w 4866644"/>
              <a:gd name="connsiteY7" fmla="*/ 186 h 625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6644" h="6256628">
                <a:moveTo>
                  <a:pt x="4157132" y="186"/>
                </a:moveTo>
                <a:cubicBezTo>
                  <a:pt x="4297540" y="3340"/>
                  <a:pt x="4438276" y="46795"/>
                  <a:pt x="4560626" y="133704"/>
                </a:cubicBezTo>
                <a:cubicBezTo>
                  <a:pt x="4886892" y="366708"/>
                  <a:pt x="4965346" y="823993"/>
                  <a:pt x="4732478" y="1150448"/>
                </a:cubicBezTo>
                <a:lnTo>
                  <a:pt x="1321632" y="5951322"/>
                </a:lnTo>
                <a:cubicBezTo>
                  <a:pt x="1088762" y="6276531"/>
                  <a:pt x="631742" y="6355029"/>
                  <a:pt x="305476" y="6123271"/>
                </a:cubicBezTo>
                <a:cubicBezTo>
                  <a:pt x="-20790" y="5891514"/>
                  <a:pt x="-97998" y="5434228"/>
                  <a:pt x="133626" y="5106528"/>
                </a:cubicBezTo>
                <a:lnTo>
                  <a:pt x="3544472" y="305653"/>
                </a:lnTo>
                <a:cubicBezTo>
                  <a:pt x="3690014" y="101619"/>
                  <a:pt x="3923118" y="-5070"/>
                  <a:pt x="4157132" y="186"/>
                </a:cubicBezTo>
                <a:close/>
              </a:path>
            </a:pathLst>
          </a:custGeom>
          <a:gradFill>
            <a:gsLst>
              <a:gs pos="30000">
                <a:srgbClr val="C0225A">
                  <a:alpha val="96000"/>
                </a:srgbClr>
              </a:gs>
              <a:gs pos="0">
                <a:srgbClr val="ED1C24">
                  <a:alpha val="96000"/>
                </a:srgbClr>
              </a:gs>
              <a:gs pos="99000">
                <a:srgbClr val="93278F"/>
              </a:gs>
            </a:gsLst>
            <a:lin ang="750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62F9894-FDF6-F106-8A8E-1B992E4A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84" y="277782"/>
            <a:ext cx="2460670" cy="3161283"/>
          </a:xfrm>
          <a:custGeom>
            <a:avLst/>
            <a:gdLst>
              <a:gd name="connsiteX0" fmla="*/ 4202801 w 4920157"/>
              <a:gd name="connsiteY0" fmla="*/ 199 h 6321046"/>
              <a:gd name="connsiteX1" fmla="*/ 4610478 w 4920157"/>
              <a:gd name="connsiteY1" fmla="*/ 135896 h 6321046"/>
              <a:gd name="connsiteX2" fmla="*/ 4784865 w 4920157"/>
              <a:gd name="connsiteY2" fmla="*/ 1162196 h 6321046"/>
              <a:gd name="connsiteX3" fmla="*/ 1335729 w 4920157"/>
              <a:gd name="connsiteY3" fmla="*/ 6013457 h 6321046"/>
              <a:gd name="connsiteX4" fmla="*/ 309334 w 4920157"/>
              <a:gd name="connsiteY4" fmla="*/ 6186582 h 6321046"/>
              <a:gd name="connsiteX5" fmla="*/ 134947 w 4920157"/>
              <a:gd name="connsiteY5" fmla="*/ 5159037 h 6321046"/>
              <a:gd name="connsiteX6" fmla="*/ 3585328 w 4920157"/>
              <a:gd name="connsiteY6" fmla="*/ 309022 h 6321046"/>
              <a:gd name="connsiteX7" fmla="*/ 4202801 w 4920157"/>
              <a:gd name="connsiteY7" fmla="*/ 199 h 63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0157" h="6321046">
                <a:moveTo>
                  <a:pt x="4202801" y="199"/>
                </a:moveTo>
                <a:cubicBezTo>
                  <a:pt x="4344517" y="3483"/>
                  <a:pt x="4486694" y="47621"/>
                  <a:pt x="4610478" y="135896"/>
                </a:cubicBezTo>
                <a:cubicBezTo>
                  <a:pt x="4941814" y="370052"/>
                  <a:pt x="5019043" y="832136"/>
                  <a:pt x="4784865" y="1162196"/>
                </a:cubicBezTo>
                <a:lnTo>
                  <a:pt x="1335729" y="6013457"/>
                </a:lnTo>
                <a:cubicBezTo>
                  <a:pt x="1101552" y="6342271"/>
                  <a:pt x="639425" y="6419493"/>
                  <a:pt x="309334" y="6186582"/>
                </a:cubicBezTo>
                <a:cubicBezTo>
                  <a:pt x="-20757" y="5951181"/>
                  <a:pt x="-99231" y="5490343"/>
                  <a:pt x="134947" y="5159037"/>
                </a:cubicBezTo>
                <a:lnTo>
                  <a:pt x="3585328" y="309022"/>
                </a:lnTo>
                <a:cubicBezTo>
                  <a:pt x="3731689" y="102735"/>
                  <a:pt x="3966606" y="-5274"/>
                  <a:pt x="4202801" y="199"/>
                </a:cubicBezTo>
                <a:close/>
              </a:path>
            </a:pathLst>
          </a:custGeom>
          <a:gradFill>
            <a:gsLst>
              <a:gs pos="58000">
                <a:srgbClr val="C0225A">
                  <a:alpha val="96000"/>
                </a:srgbClr>
              </a:gs>
              <a:gs pos="100000">
                <a:srgbClr val="ED1C24"/>
              </a:gs>
              <a:gs pos="13000">
                <a:srgbClr val="93278F">
                  <a:alpha val="96000"/>
                </a:srgbClr>
              </a:gs>
            </a:gsLst>
            <a:lin ang="750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2B6CC5A9-D5AB-DCA3-A81E-F83907B9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82" y="977998"/>
            <a:ext cx="10043703" cy="5178442"/>
          </a:xfrm>
          <a:custGeom>
            <a:avLst/>
            <a:gdLst>
              <a:gd name="T0" fmla="*/ 15349 w 16121"/>
              <a:gd name="T1" fmla="*/ 0 h 8314"/>
              <a:gd name="T2" fmla="*/ 8155 w 16121"/>
              <a:gd name="T3" fmla="*/ 0 h 8314"/>
              <a:gd name="T4" fmla="*/ 6651 w 16121"/>
              <a:gd name="T5" fmla="*/ 0 h 8314"/>
              <a:gd name="T6" fmla="*/ 0 w 16121"/>
              <a:gd name="T7" fmla="*/ 0 h 8314"/>
              <a:gd name="T8" fmla="*/ 0 w 16121"/>
              <a:gd name="T9" fmla="*/ 8313 h 8314"/>
              <a:gd name="T10" fmla="*/ 6651 w 16121"/>
              <a:gd name="T11" fmla="*/ 8313 h 8314"/>
              <a:gd name="T12" fmla="*/ 8155 w 16121"/>
              <a:gd name="T13" fmla="*/ 8313 h 8314"/>
              <a:gd name="T14" fmla="*/ 15349 w 16121"/>
              <a:gd name="T15" fmla="*/ 8313 h 8314"/>
              <a:gd name="T16" fmla="*/ 15349 w 16121"/>
              <a:gd name="T17" fmla="*/ 8313 h 8314"/>
              <a:gd name="T18" fmla="*/ 16120 w 16121"/>
              <a:gd name="T19" fmla="*/ 7542 h 8314"/>
              <a:gd name="T20" fmla="*/ 16120 w 16121"/>
              <a:gd name="T21" fmla="*/ 771 h 8314"/>
              <a:gd name="T22" fmla="*/ 16120 w 16121"/>
              <a:gd name="T23" fmla="*/ 771 h 8314"/>
              <a:gd name="T24" fmla="*/ 15349 w 16121"/>
              <a:gd name="T25" fmla="*/ 0 h 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21" h="8314">
                <a:moveTo>
                  <a:pt x="15349" y="0"/>
                </a:moveTo>
                <a:lnTo>
                  <a:pt x="8155" y="0"/>
                </a:lnTo>
                <a:lnTo>
                  <a:pt x="6651" y="0"/>
                </a:lnTo>
                <a:lnTo>
                  <a:pt x="0" y="0"/>
                </a:lnTo>
                <a:lnTo>
                  <a:pt x="0" y="8313"/>
                </a:lnTo>
                <a:lnTo>
                  <a:pt x="6651" y="8313"/>
                </a:lnTo>
                <a:lnTo>
                  <a:pt x="8155" y="8313"/>
                </a:lnTo>
                <a:lnTo>
                  <a:pt x="15349" y="8313"/>
                </a:lnTo>
                <a:lnTo>
                  <a:pt x="15349" y="8313"/>
                </a:lnTo>
                <a:cubicBezTo>
                  <a:pt x="15775" y="8313"/>
                  <a:pt x="16120" y="7967"/>
                  <a:pt x="16120" y="7542"/>
                </a:cubicBezTo>
                <a:lnTo>
                  <a:pt x="16120" y="771"/>
                </a:lnTo>
                <a:lnTo>
                  <a:pt x="16120" y="771"/>
                </a:lnTo>
                <a:cubicBezTo>
                  <a:pt x="16120" y="345"/>
                  <a:pt x="15775" y="0"/>
                  <a:pt x="15349" y="0"/>
                </a:cubicBezTo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86AA0C92-9FBD-5F2B-F82F-5AE9DB25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92" y="843387"/>
            <a:ext cx="4145501" cy="5178440"/>
          </a:xfrm>
          <a:custGeom>
            <a:avLst/>
            <a:gdLst>
              <a:gd name="T0" fmla="*/ 6652 w 6653"/>
              <a:gd name="T1" fmla="*/ 0 h 8314"/>
              <a:gd name="T2" fmla="*/ 0 w 6653"/>
              <a:gd name="T3" fmla="*/ 0 h 8314"/>
              <a:gd name="T4" fmla="*/ 0 w 6653"/>
              <a:gd name="T5" fmla="*/ 8313 h 8314"/>
              <a:gd name="T6" fmla="*/ 6652 w 6653"/>
              <a:gd name="T7" fmla="*/ 8313 h 8314"/>
              <a:gd name="T8" fmla="*/ 6652 w 6653"/>
              <a:gd name="T9" fmla="*/ 0 h 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3" h="8314">
                <a:moveTo>
                  <a:pt x="6652" y="0"/>
                </a:moveTo>
                <a:lnTo>
                  <a:pt x="0" y="0"/>
                </a:lnTo>
                <a:lnTo>
                  <a:pt x="0" y="8313"/>
                </a:lnTo>
                <a:lnTo>
                  <a:pt x="6652" y="8313"/>
                </a:lnTo>
                <a:lnTo>
                  <a:pt x="6652" y="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34474"/>
                </a:solidFill>
                <a:latin typeface="Poppins" pitchFamily="2" charset="77"/>
              </a:rPr>
              <a:t>Your Image Here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69B4FE3-6915-3F79-1BC0-91C2C3AC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54" y="2452340"/>
            <a:ext cx="1734442" cy="2226246"/>
          </a:xfrm>
          <a:custGeom>
            <a:avLst/>
            <a:gdLst>
              <a:gd name="connsiteX0" fmla="*/ 2962612 w 3468050"/>
              <a:gd name="connsiteY0" fmla="*/ 124 h 4451421"/>
              <a:gd name="connsiteX1" fmla="*/ 3249858 w 3468050"/>
              <a:gd name="connsiteY1" fmla="*/ 94745 h 4451421"/>
              <a:gd name="connsiteX2" fmla="*/ 3373230 w 3468050"/>
              <a:gd name="connsiteY2" fmla="*/ 818188 h 4451421"/>
              <a:gd name="connsiteX3" fmla="*/ 941938 w 3468050"/>
              <a:gd name="connsiteY3" fmla="*/ 4233688 h 4451421"/>
              <a:gd name="connsiteX4" fmla="*/ 217910 w 3468050"/>
              <a:gd name="connsiteY4" fmla="*/ 4355716 h 4451421"/>
              <a:gd name="connsiteX5" fmla="*/ 95784 w 3468050"/>
              <a:gd name="connsiteY5" fmla="*/ 3633517 h 4451421"/>
              <a:gd name="connsiteX6" fmla="*/ 2525830 w 3468050"/>
              <a:gd name="connsiteY6" fmla="*/ 218016 h 4451421"/>
              <a:gd name="connsiteX7" fmla="*/ 2962612 w 3468050"/>
              <a:gd name="connsiteY7" fmla="*/ 124 h 44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8050" h="4451421">
                <a:moveTo>
                  <a:pt x="2962612" y="124"/>
                </a:moveTo>
                <a:cubicBezTo>
                  <a:pt x="3062698" y="2291"/>
                  <a:pt x="3162938" y="33109"/>
                  <a:pt x="3249858" y="94745"/>
                </a:cubicBezTo>
                <a:cubicBezTo>
                  <a:pt x="3482894" y="260352"/>
                  <a:pt x="3537726" y="586587"/>
                  <a:pt x="3373230" y="818188"/>
                </a:cubicBezTo>
                <a:lnTo>
                  <a:pt x="941938" y="4233688"/>
                </a:lnTo>
                <a:cubicBezTo>
                  <a:pt x="776198" y="4466536"/>
                  <a:pt x="449698" y="4521323"/>
                  <a:pt x="217910" y="4355716"/>
                </a:cubicBezTo>
                <a:cubicBezTo>
                  <a:pt x="-15126" y="4191353"/>
                  <a:pt x="-69958" y="3865118"/>
                  <a:pt x="95784" y="3633517"/>
                </a:cubicBezTo>
                <a:lnTo>
                  <a:pt x="2525830" y="218016"/>
                </a:lnTo>
                <a:cubicBezTo>
                  <a:pt x="2629418" y="72487"/>
                  <a:pt x="2795802" y="-3488"/>
                  <a:pt x="2962612" y="124"/>
                </a:cubicBezTo>
                <a:close/>
              </a:path>
            </a:pathLst>
          </a:custGeom>
          <a:solidFill>
            <a:srgbClr val="D414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4C5A481-A9DA-C4FD-DF2E-8DC014858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821" y="273998"/>
            <a:ext cx="1734442" cy="2228964"/>
          </a:xfrm>
          <a:custGeom>
            <a:avLst/>
            <a:gdLst>
              <a:gd name="connsiteX0" fmla="*/ 2963006 w 3468049"/>
              <a:gd name="connsiteY0" fmla="*/ 145 h 4456856"/>
              <a:gd name="connsiteX1" fmla="*/ 3249858 w 3468049"/>
              <a:gd name="connsiteY1" fmla="*/ 95796 h 4456856"/>
              <a:gd name="connsiteX2" fmla="*/ 3373230 w 3468049"/>
              <a:gd name="connsiteY2" fmla="*/ 819908 h 4456856"/>
              <a:gd name="connsiteX3" fmla="*/ 941938 w 3468049"/>
              <a:gd name="connsiteY3" fmla="*/ 4239812 h 4456856"/>
              <a:gd name="connsiteX4" fmla="*/ 217909 w 3468049"/>
              <a:gd name="connsiteY4" fmla="*/ 4361952 h 4456856"/>
              <a:gd name="connsiteX5" fmla="*/ 95784 w 3468049"/>
              <a:gd name="connsiteY5" fmla="*/ 3637839 h 4456856"/>
              <a:gd name="connsiteX6" fmla="*/ 2527076 w 3468049"/>
              <a:gd name="connsiteY6" fmla="*/ 217935 h 4456856"/>
              <a:gd name="connsiteX7" fmla="*/ 2963006 w 3468049"/>
              <a:gd name="connsiteY7" fmla="*/ 145 h 44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8049" h="4456856">
                <a:moveTo>
                  <a:pt x="2963006" y="145"/>
                </a:moveTo>
                <a:cubicBezTo>
                  <a:pt x="3062872" y="2497"/>
                  <a:pt x="3162936" y="33635"/>
                  <a:pt x="3249858" y="95796"/>
                </a:cubicBezTo>
                <a:cubicBezTo>
                  <a:pt x="3482892" y="261556"/>
                  <a:pt x="3537724" y="586846"/>
                  <a:pt x="3373230" y="819908"/>
                </a:cubicBezTo>
                <a:lnTo>
                  <a:pt x="941938" y="4239812"/>
                </a:lnTo>
                <a:cubicBezTo>
                  <a:pt x="776196" y="4471628"/>
                  <a:pt x="450944" y="4526466"/>
                  <a:pt x="217909" y="4361952"/>
                </a:cubicBezTo>
                <a:cubicBezTo>
                  <a:pt x="-15126" y="4196191"/>
                  <a:pt x="-69958" y="3870901"/>
                  <a:pt x="95784" y="3637839"/>
                </a:cubicBezTo>
                <a:lnTo>
                  <a:pt x="2527076" y="217935"/>
                </a:lnTo>
                <a:cubicBezTo>
                  <a:pt x="2630664" y="72271"/>
                  <a:pt x="2796560" y="-3774"/>
                  <a:pt x="2963006" y="145"/>
                </a:cubicBezTo>
                <a:close/>
              </a:path>
            </a:pathLst>
          </a:custGeom>
          <a:gradFill>
            <a:gsLst>
              <a:gs pos="30000">
                <a:srgbClr val="C0225A">
                  <a:alpha val="96000"/>
                </a:srgbClr>
              </a:gs>
              <a:gs pos="0">
                <a:srgbClr val="ED1C24">
                  <a:alpha val="96000"/>
                </a:srgbClr>
              </a:gs>
              <a:gs pos="99000">
                <a:srgbClr val="93278F"/>
              </a:gs>
            </a:gsLst>
            <a:lin ang="750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AFBF9EFD-65D0-F6DB-290E-06D0F264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945" y="843387"/>
            <a:ext cx="5900950" cy="5178440"/>
          </a:xfrm>
          <a:custGeom>
            <a:avLst/>
            <a:gdLst>
              <a:gd name="T0" fmla="*/ 8698 w 9470"/>
              <a:gd name="T1" fmla="*/ 8313 h 8314"/>
              <a:gd name="T2" fmla="*/ 0 w 9470"/>
              <a:gd name="T3" fmla="*/ 8313 h 8314"/>
              <a:gd name="T4" fmla="*/ 0 w 9470"/>
              <a:gd name="T5" fmla="*/ 0 h 8314"/>
              <a:gd name="T6" fmla="*/ 8698 w 9470"/>
              <a:gd name="T7" fmla="*/ 0 h 8314"/>
              <a:gd name="T8" fmla="*/ 8698 w 9470"/>
              <a:gd name="T9" fmla="*/ 0 h 8314"/>
              <a:gd name="T10" fmla="*/ 9469 w 9470"/>
              <a:gd name="T11" fmla="*/ 771 h 8314"/>
              <a:gd name="T12" fmla="*/ 9469 w 9470"/>
              <a:gd name="T13" fmla="*/ 7542 h 8314"/>
              <a:gd name="T14" fmla="*/ 9469 w 9470"/>
              <a:gd name="T15" fmla="*/ 7542 h 8314"/>
              <a:gd name="T16" fmla="*/ 8698 w 9470"/>
              <a:gd name="T17" fmla="*/ 8313 h 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70" h="8314">
                <a:moveTo>
                  <a:pt x="8698" y="8313"/>
                </a:moveTo>
                <a:lnTo>
                  <a:pt x="0" y="8313"/>
                </a:lnTo>
                <a:lnTo>
                  <a:pt x="0" y="0"/>
                </a:lnTo>
                <a:lnTo>
                  <a:pt x="8698" y="0"/>
                </a:lnTo>
                <a:lnTo>
                  <a:pt x="8698" y="0"/>
                </a:lnTo>
                <a:cubicBezTo>
                  <a:pt x="9124" y="0"/>
                  <a:pt x="9469" y="346"/>
                  <a:pt x="9469" y="771"/>
                </a:cubicBezTo>
                <a:lnTo>
                  <a:pt x="9469" y="7542"/>
                </a:lnTo>
                <a:lnTo>
                  <a:pt x="9469" y="7542"/>
                </a:lnTo>
                <a:cubicBezTo>
                  <a:pt x="9469" y="7968"/>
                  <a:pt x="9124" y="8313"/>
                  <a:pt x="8698" y="8313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72553DE-468B-7DA2-929B-3AB2F362A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1485"/>
            <a:ext cx="1746247" cy="2284863"/>
          </a:xfrm>
          <a:custGeom>
            <a:avLst/>
            <a:gdLst>
              <a:gd name="connsiteX0" fmla="*/ 2774271 w 3491654"/>
              <a:gd name="connsiteY0" fmla="*/ 178 h 4568627"/>
              <a:gd name="connsiteX1" fmla="*/ 3182491 w 3491654"/>
              <a:gd name="connsiteY1" fmla="*/ 134924 h 4568627"/>
              <a:gd name="connsiteX2" fmla="*/ 3355697 w 3491654"/>
              <a:gd name="connsiteY2" fmla="*/ 1161152 h 4568627"/>
              <a:gd name="connsiteX3" fmla="*/ 933315 w 3491654"/>
              <a:gd name="connsiteY3" fmla="*/ 4568627 h 4568627"/>
              <a:gd name="connsiteX4" fmla="*/ 0 w 3491654"/>
              <a:gd name="connsiteY4" fmla="*/ 4568627 h 4568627"/>
              <a:gd name="connsiteX5" fmla="*/ 0 w 3491654"/>
              <a:gd name="connsiteY5" fmla="*/ 3338151 h 4568627"/>
              <a:gd name="connsiteX6" fmla="*/ 2155721 w 3491654"/>
              <a:gd name="connsiteY6" fmla="*/ 309283 h 4568627"/>
              <a:gd name="connsiteX7" fmla="*/ 2774271 w 3491654"/>
              <a:gd name="connsiteY7" fmla="*/ 178 h 45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1654" h="4568627">
                <a:moveTo>
                  <a:pt x="2774271" y="178"/>
                </a:moveTo>
                <a:cubicBezTo>
                  <a:pt x="2916258" y="3279"/>
                  <a:pt x="3058662" y="47122"/>
                  <a:pt x="3182491" y="134924"/>
                </a:cubicBezTo>
                <a:cubicBezTo>
                  <a:pt x="3512703" y="370309"/>
                  <a:pt x="3591206" y="832361"/>
                  <a:pt x="3355697" y="1161152"/>
                </a:cubicBezTo>
                <a:lnTo>
                  <a:pt x="933315" y="4568627"/>
                </a:lnTo>
                <a:lnTo>
                  <a:pt x="0" y="4568627"/>
                </a:lnTo>
                <a:lnTo>
                  <a:pt x="0" y="3338151"/>
                </a:lnTo>
                <a:lnTo>
                  <a:pt x="2155721" y="309283"/>
                </a:lnTo>
                <a:cubicBezTo>
                  <a:pt x="2302135" y="103011"/>
                  <a:pt x="2537625" y="-4991"/>
                  <a:pt x="2774271" y="178"/>
                </a:cubicBezTo>
                <a:close/>
              </a:path>
            </a:pathLst>
          </a:custGeom>
          <a:gradFill>
            <a:gsLst>
              <a:gs pos="71000">
                <a:srgbClr val="C0225A">
                  <a:alpha val="96000"/>
                </a:srgbClr>
              </a:gs>
              <a:gs pos="100000">
                <a:srgbClr val="ED1C24"/>
              </a:gs>
              <a:gs pos="13000">
                <a:srgbClr val="93278F">
                  <a:alpha val="96000"/>
                </a:srgbClr>
              </a:gs>
            </a:gsLst>
            <a:lin ang="750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39336264-3B93-93ED-E0F1-272F8923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951" y="1199970"/>
            <a:ext cx="2524663" cy="607127"/>
          </a:xfrm>
          <a:prstGeom prst="roundRect">
            <a:avLst>
              <a:gd name="adj" fmla="val 50000"/>
            </a:avLst>
          </a:prstGeom>
          <a:solidFill>
            <a:srgbClr val="E34474">
              <a:alpha val="89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E1122148-4C7A-BB84-471F-910C45F6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005" y="1255465"/>
            <a:ext cx="2524663" cy="6071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4BC992-C9A5-B850-9276-A25CBB1939B5}"/>
              </a:ext>
            </a:extLst>
          </p:cNvPr>
          <p:cNvSpPr txBox="1"/>
          <p:nvPr/>
        </p:nvSpPr>
        <p:spPr>
          <a:xfrm>
            <a:off x="4247723" y="1417173"/>
            <a:ext cx="24040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rgbClr val="E34474"/>
                </a:solidFill>
                <a:latin typeface="Poppins" pitchFamily="2" charset="77"/>
                <a:cs typeface="Poppins" pitchFamily="2" charset="77"/>
              </a:rPr>
              <a:t>Hannah McLeod, 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F28357-9E5B-9913-FF97-7FCD23086943}"/>
              </a:ext>
            </a:extLst>
          </p:cNvPr>
          <p:cNvSpPr txBox="1"/>
          <p:nvPr/>
        </p:nvSpPr>
        <p:spPr>
          <a:xfrm>
            <a:off x="5372080" y="1857876"/>
            <a:ext cx="1780070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Family</a:t>
            </a:r>
          </a:p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Traveling</a:t>
            </a:r>
          </a:p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Modeling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B9DA7CE1-461B-22E3-014F-8AF9C32D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38" y="3313393"/>
            <a:ext cx="459739" cy="457819"/>
          </a:xfrm>
          <a:custGeom>
            <a:avLst/>
            <a:gdLst>
              <a:gd name="connsiteX0" fmla="*/ 223443 w 482016"/>
              <a:gd name="connsiteY0" fmla="*/ 229412 h 480003"/>
              <a:gd name="connsiteX1" fmla="*/ 257379 w 482016"/>
              <a:gd name="connsiteY1" fmla="*/ 229412 h 480003"/>
              <a:gd name="connsiteX2" fmla="*/ 223443 w 482016"/>
              <a:gd name="connsiteY2" fmla="*/ 229412 h 480003"/>
              <a:gd name="connsiteX3" fmla="*/ 269045 w 482016"/>
              <a:gd name="connsiteY3" fmla="*/ 171534 h 480003"/>
              <a:gd name="connsiteX4" fmla="*/ 258732 w 482016"/>
              <a:gd name="connsiteY4" fmla="*/ 178460 h 480003"/>
              <a:gd name="connsiteX5" fmla="*/ 288198 w 482016"/>
              <a:gd name="connsiteY5" fmla="*/ 181068 h 480003"/>
              <a:gd name="connsiteX6" fmla="*/ 280340 w 482016"/>
              <a:gd name="connsiteY6" fmla="*/ 171942 h 480003"/>
              <a:gd name="connsiteX7" fmla="*/ 269045 w 482016"/>
              <a:gd name="connsiteY7" fmla="*/ 171534 h 480003"/>
              <a:gd name="connsiteX8" fmla="*/ 210360 w 482016"/>
              <a:gd name="connsiteY8" fmla="*/ 171290 h 480003"/>
              <a:gd name="connsiteX9" fmla="*/ 197837 w 482016"/>
              <a:gd name="connsiteY9" fmla="*/ 171942 h 480003"/>
              <a:gd name="connsiteX10" fmla="*/ 195217 w 482016"/>
              <a:gd name="connsiteY10" fmla="*/ 180416 h 480003"/>
              <a:gd name="connsiteX11" fmla="*/ 221409 w 482016"/>
              <a:gd name="connsiteY11" fmla="*/ 180416 h 480003"/>
              <a:gd name="connsiteX12" fmla="*/ 210360 w 482016"/>
              <a:gd name="connsiteY12" fmla="*/ 171290 h 480003"/>
              <a:gd name="connsiteX13" fmla="*/ 243017 w 482016"/>
              <a:gd name="connsiteY13" fmla="*/ 132831 h 480003"/>
              <a:gd name="connsiteX14" fmla="*/ 215516 w 482016"/>
              <a:gd name="connsiteY14" fmla="*/ 138045 h 480003"/>
              <a:gd name="connsiteX15" fmla="*/ 201765 w 482016"/>
              <a:gd name="connsiteY15" fmla="*/ 148475 h 480003"/>
              <a:gd name="connsiteX16" fmla="*/ 196527 w 482016"/>
              <a:gd name="connsiteY16" fmla="*/ 158253 h 480003"/>
              <a:gd name="connsiteX17" fmla="*/ 207659 w 482016"/>
              <a:gd name="connsiteY17" fmla="*/ 161512 h 480003"/>
              <a:gd name="connsiteX18" fmla="*/ 214861 w 482016"/>
              <a:gd name="connsiteY18" fmla="*/ 162164 h 480003"/>
              <a:gd name="connsiteX19" fmla="*/ 230576 w 482016"/>
              <a:gd name="connsiteY19" fmla="*/ 188890 h 480003"/>
              <a:gd name="connsiteX20" fmla="*/ 225993 w 482016"/>
              <a:gd name="connsiteY20" fmla="*/ 192149 h 480003"/>
              <a:gd name="connsiteX21" fmla="*/ 201111 w 482016"/>
              <a:gd name="connsiteY21" fmla="*/ 190846 h 480003"/>
              <a:gd name="connsiteX22" fmla="*/ 192598 w 482016"/>
              <a:gd name="connsiteY22" fmla="*/ 198668 h 480003"/>
              <a:gd name="connsiteX23" fmla="*/ 222064 w 482016"/>
              <a:gd name="connsiteY23" fmla="*/ 254076 h 480003"/>
              <a:gd name="connsiteX24" fmla="*/ 252184 w 482016"/>
              <a:gd name="connsiteY24" fmla="*/ 257335 h 480003"/>
              <a:gd name="connsiteX25" fmla="*/ 286888 w 482016"/>
              <a:gd name="connsiteY25" fmla="*/ 199972 h 480003"/>
              <a:gd name="connsiteX26" fmla="*/ 280995 w 482016"/>
              <a:gd name="connsiteY26" fmla="*/ 191498 h 480003"/>
              <a:gd name="connsiteX27" fmla="*/ 248256 w 482016"/>
              <a:gd name="connsiteY27" fmla="*/ 194757 h 480003"/>
              <a:gd name="connsiteX28" fmla="*/ 286234 w 482016"/>
              <a:gd name="connsiteY28" fmla="*/ 161512 h 480003"/>
              <a:gd name="connsiteX29" fmla="*/ 270519 w 482016"/>
              <a:gd name="connsiteY29" fmla="*/ 139349 h 480003"/>
              <a:gd name="connsiteX30" fmla="*/ 243017 w 482016"/>
              <a:gd name="connsiteY30" fmla="*/ 132831 h 480003"/>
              <a:gd name="connsiteX31" fmla="*/ 45925 w 482016"/>
              <a:gd name="connsiteY31" fmla="*/ 113926 h 480003"/>
              <a:gd name="connsiteX32" fmla="*/ 8602 w 482016"/>
              <a:gd name="connsiteY32" fmla="*/ 211705 h 480003"/>
              <a:gd name="connsiteX33" fmla="*/ 37413 w 482016"/>
              <a:gd name="connsiteY33" fmla="*/ 212357 h 480003"/>
              <a:gd name="connsiteX34" fmla="*/ 76700 w 482016"/>
              <a:gd name="connsiteY34" fmla="*/ 198668 h 480003"/>
              <a:gd name="connsiteX35" fmla="*/ 102237 w 482016"/>
              <a:gd name="connsiteY35" fmla="*/ 184979 h 480003"/>
              <a:gd name="connsiteX36" fmla="*/ 136286 w 482016"/>
              <a:gd name="connsiteY36" fmla="*/ 151734 h 480003"/>
              <a:gd name="connsiteX37" fmla="*/ 78010 w 482016"/>
              <a:gd name="connsiteY37" fmla="*/ 156949 h 480003"/>
              <a:gd name="connsiteX38" fmla="*/ 45925 w 482016"/>
              <a:gd name="connsiteY38" fmla="*/ 113926 h 480003"/>
              <a:gd name="connsiteX39" fmla="*/ 437490 w 482016"/>
              <a:gd name="connsiteY39" fmla="*/ 112623 h 480003"/>
              <a:gd name="connsiteX40" fmla="*/ 403441 w 482016"/>
              <a:gd name="connsiteY40" fmla="*/ 158253 h 480003"/>
              <a:gd name="connsiteX41" fmla="*/ 343855 w 482016"/>
              <a:gd name="connsiteY41" fmla="*/ 152386 h 480003"/>
              <a:gd name="connsiteX42" fmla="*/ 371356 w 482016"/>
              <a:gd name="connsiteY42" fmla="*/ 176505 h 480003"/>
              <a:gd name="connsiteX43" fmla="*/ 415227 w 482016"/>
              <a:gd name="connsiteY43" fmla="*/ 200624 h 480003"/>
              <a:gd name="connsiteX44" fmla="*/ 447967 w 482016"/>
              <a:gd name="connsiteY44" fmla="*/ 214313 h 480003"/>
              <a:gd name="connsiteX45" fmla="*/ 472194 w 482016"/>
              <a:gd name="connsiteY45" fmla="*/ 210401 h 480003"/>
              <a:gd name="connsiteX46" fmla="*/ 437490 w 482016"/>
              <a:gd name="connsiteY46" fmla="*/ 112623 h 480003"/>
              <a:gd name="connsiteX47" fmla="*/ 238434 w 482016"/>
              <a:gd name="connsiteY47" fmla="*/ 14844 h 480003"/>
              <a:gd name="connsiteX48" fmla="*/ 196527 w 482016"/>
              <a:gd name="connsiteY48" fmla="*/ 46133 h 480003"/>
              <a:gd name="connsiteX49" fmla="*/ 217480 w 482016"/>
              <a:gd name="connsiteY49" fmla="*/ 67645 h 480003"/>
              <a:gd name="connsiteX50" fmla="*/ 209623 w 482016"/>
              <a:gd name="connsiteY50" fmla="*/ 95674 h 480003"/>
              <a:gd name="connsiteX51" fmla="*/ 155930 w 482016"/>
              <a:gd name="connsiteY51" fmla="*/ 71556 h 480003"/>
              <a:gd name="connsiteX52" fmla="*/ 166407 w 482016"/>
              <a:gd name="connsiteY52" fmla="*/ 104149 h 480003"/>
              <a:gd name="connsiteX53" fmla="*/ 128429 w 482016"/>
              <a:gd name="connsiteY53" fmla="*/ 93719 h 480003"/>
              <a:gd name="connsiteX54" fmla="*/ 152656 w 482016"/>
              <a:gd name="connsiteY54" fmla="*/ 145216 h 480003"/>
              <a:gd name="connsiteX55" fmla="*/ 330105 w 482016"/>
              <a:gd name="connsiteY55" fmla="*/ 144564 h 480003"/>
              <a:gd name="connsiteX56" fmla="*/ 339272 w 482016"/>
              <a:gd name="connsiteY56" fmla="*/ 118489 h 480003"/>
              <a:gd name="connsiteX57" fmla="*/ 352367 w 482016"/>
              <a:gd name="connsiteY57" fmla="*/ 95674 h 480003"/>
              <a:gd name="connsiteX58" fmla="*/ 350403 w 482016"/>
              <a:gd name="connsiteY58" fmla="*/ 93067 h 480003"/>
              <a:gd name="connsiteX59" fmla="*/ 315044 w 482016"/>
              <a:gd name="connsiteY59" fmla="*/ 103497 h 480003"/>
              <a:gd name="connsiteX60" fmla="*/ 324211 w 482016"/>
              <a:gd name="connsiteY60" fmla="*/ 72208 h 480003"/>
              <a:gd name="connsiteX61" fmla="*/ 272483 w 482016"/>
              <a:gd name="connsiteY61" fmla="*/ 94371 h 480003"/>
              <a:gd name="connsiteX62" fmla="*/ 264625 w 482016"/>
              <a:gd name="connsiteY62" fmla="*/ 77422 h 480003"/>
              <a:gd name="connsiteX63" fmla="*/ 268554 w 482016"/>
              <a:gd name="connsiteY63" fmla="*/ 59822 h 480003"/>
              <a:gd name="connsiteX64" fmla="*/ 284269 w 482016"/>
              <a:gd name="connsiteY64" fmla="*/ 48741 h 480003"/>
              <a:gd name="connsiteX65" fmla="*/ 281650 w 482016"/>
              <a:gd name="connsiteY65" fmla="*/ 44178 h 480003"/>
              <a:gd name="connsiteX66" fmla="*/ 265280 w 482016"/>
              <a:gd name="connsiteY66" fmla="*/ 42874 h 480003"/>
              <a:gd name="connsiteX67" fmla="*/ 248910 w 482016"/>
              <a:gd name="connsiteY67" fmla="*/ 31792 h 480003"/>
              <a:gd name="connsiteX68" fmla="*/ 241708 w 482016"/>
              <a:gd name="connsiteY68" fmla="*/ 16800 h 480003"/>
              <a:gd name="connsiteX69" fmla="*/ 238434 w 482016"/>
              <a:gd name="connsiteY69" fmla="*/ 14844 h 480003"/>
              <a:gd name="connsiteX70" fmla="*/ 254710 w 482016"/>
              <a:gd name="connsiteY70" fmla="*/ 385 h 480003"/>
              <a:gd name="connsiteX71" fmla="*/ 463682 w 482016"/>
              <a:gd name="connsiteY71" fmla="*/ 149779 h 480003"/>
              <a:gd name="connsiteX72" fmla="*/ 480707 w 482016"/>
              <a:gd name="connsiteY72" fmla="*/ 224742 h 480003"/>
              <a:gd name="connsiteX73" fmla="*/ 475468 w 482016"/>
              <a:gd name="connsiteY73" fmla="*/ 233868 h 480003"/>
              <a:gd name="connsiteX74" fmla="*/ 449931 w 482016"/>
              <a:gd name="connsiteY74" fmla="*/ 232565 h 480003"/>
              <a:gd name="connsiteX75" fmla="*/ 427669 w 482016"/>
              <a:gd name="connsiteY75" fmla="*/ 222135 h 480003"/>
              <a:gd name="connsiteX76" fmla="*/ 402132 w 482016"/>
              <a:gd name="connsiteY76" fmla="*/ 216268 h 480003"/>
              <a:gd name="connsiteX77" fmla="*/ 414573 w 482016"/>
              <a:gd name="connsiteY77" fmla="*/ 234520 h 480003"/>
              <a:gd name="connsiteX78" fmla="*/ 442074 w 482016"/>
              <a:gd name="connsiteY78" fmla="*/ 244950 h 480003"/>
              <a:gd name="connsiteX79" fmla="*/ 482016 w 482016"/>
              <a:gd name="connsiteY79" fmla="*/ 249513 h 480003"/>
              <a:gd name="connsiteX80" fmla="*/ 477433 w 482016"/>
              <a:gd name="connsiteY80" fmla="*/ 269720 h 480003"/>
              <a:gd name="connsiteX81" fmla="*/ 460408 w 482016"/>
              <a:gd name="connsiteY81" fmla="*/ 270372 h 480003"/>
              <a:gd name="connsiteX82" fmla="*/ 426359 w 482016"/>
              <a:gd name="connsiteY82" fmla="*/ 257335 h 480003"/>
              <a:gd name="connsiteX83" fmla="*/ 414573 w 482016"/>
              <a:gd name="connsiteY83" fmla="*/ 259291 h 480003"/>
              <a:gd name="connsiteX84" fmla="*/ 423085 w 482016"/>
              <a:gd name="connsiteY84" fmla="*/ 271676 h 480003"/>
              <a:gd name="connsiteX85" fmla="*/ 442729 w 482016"/>
              <a:gd name="connsiteY85" fmla="*/ 279498 h 480003"/>
              <a:gd name="connsiteX86" fmla="*/ 474159 w 482016"/>
              <a:gd name="connsiteY86" fmla="*/ 294491 h 480003"/>
              <a:gd name="connsiteX87" fmla="*/ 455170 w 482016"/>
              <a:gd name="connsiteY87" fmla="*/ 304921 h 480003"/>
              <a:gd name="connsiteX88" fmla="*/ 428323 w 482016"/>
              <a:gd name="connsiteY88" fmla="*/ 292536 h 480003"/>
              <a:gd name="connsiteX89" fmla="*/ 419156 w 482016"/>
              <a:gd name="connsiteY89" fmla="*/ 295143 h 480003"/>
              <a:gd name="connsiteX90" fmla="*/ 423085 w 482016"/>
              <a:gd name="connsiteY90" fmla="*/ 304921 h 480003"/>
              <a:gd name="connsiteX91" fmla="*/ 464992 w 482016"/>
              <a:gd name="connsiteY91" fmla="*/ 325780 h 480003"/>
              <a:gd name="connsiteX92" fmla="*/ 446003 w 482016"/>
              <a:gd name="connsiteY92" fmla="*/ 336210 h 480003"/>
              <a:gd name="connsiteX93" fmla="*/ 426359 w 482016"/>
              <a:gd name="connsiteY93" fmla="*/ 326432 h 480003"/>
              <a:gd name="connsiteX94" fmla="*/ 417192 w 482016"/>
              <a:gd name="connsiteY94" fmla="*/ 330343 h 480003"/>
              <a:gd name="connsiteX95" fmla="*/ 421775 w 482016"/>
              <a:gd name="connsiteY95" fmla="*/ 340121 h 480003"/>
              <a:gd name="connsiteX96" fmla="*/ 442074 w 482016"/>
              <a:gd name="connsiteY96" fmla="*/ 350551 h 480003"/>
              <a:gd name="connsiteX97" fmla="*/ 444038 w 482016"/>
              <a:gd name="connsiteY97" fmla="*/ 368803 h 480003"/>
              <a:gd name="connsiteX98" fmla="*/ 413263 w 482016"/>
              <a:gd name="connsiteY98" fmla="*/ 354462 h 480003"/>
              <a:gd name="connsiteX99" fmla="*/ 413263 w 482016"/>
              <a:gd name="connsiteY99" fmla="*/ 344684 h 480003"/>
              <a:gd name="connsiteX100" fmla="*/ 389036 w 482016"/>
              <a:gd name="connsiteY100" fmla="*/ 332951 h 480003"/>
              <a:gd name="connsiteX101" fmla="*/ 375940 w 482016"/>
              <a:gd name="connsiteY101" fmla="*/ 314047 h 480003"/>
              <a:gd name="connsiteX102" fmla="*/ 359570 w 482016"/>
              <a:gd name="connsiteY102" fmla="*/ 282758 h 480003"/>
              <a:gd name="connsiteX103" fmla="*/ 352367 w 482016"/>
              <a:gd name="connsiteY103" fmla="*/ 231913 h 480003"/>
              <a:gd name="connsiteX104" fmla="*/ 349093 w 482016"/>
              <a:gd name="connsiteY104" fmla="*/ 173246 h 480003"/>
              <a:gd name="connsiteX105" fmla="*/ 337962 w 482016"/>
              <a:gd name="connsiteY105" fmla="*/ 157601 h 480003"/>
              <a:gd name="connsiteX106" fmla="*/ 334688 w 482016"/>
              <a:gd name="connsiteY106" fmla="*/ 158253 h 480003"/>
              <a:gd name="connsiteX107" fmla="*/ 336652 w 482016"/>
              <a:gd name="connsiteY107" fmla="*/ 164771 h 480003"/>
              <a:gd name="connsiteX108" fmla="*/ 339926 w 482016"/>
              <a:gd name="connsiteY108" fmla="*/ 229305 h 480003"/>
              <a:gd name="connsiteX109" fmla="*/ 347784 w 482016"/>
              <a:gd name="connsiteY109" fmla="*/ 284061 h 480003"/>
              <a:gd name="connsiteX110" fmla="*/ 358261 w 482016"/>
              <a:gd name="connsiteY110" fmla="*/ 301010 h 480003"/>
              <a:gd name="connsiteX111" fmla="*/ 358915 w 482016"/>
              <a:gd name="connsiteY111" fmla="*/ 348595 h 480003"/>
              <a:gd name="connsiteX112" fmla="*/ 362844 w 482016"/>
              <a:gd name="connsiteY112" fmla="*/ 368803 h 480003"/>
              <a:gd name="connsiteX113" fmla="*/ 389036 w 482016"/>
              <a:gd name="connsiteY113" fmla="*/ 384447 h 480003"/>
              <a:gd name="connsiteX114" fmla="*/ 404751 w 482016"/>
              <a:gd name="connsiteY114" fmla="*/ 377929 h 480003"/>
              <a:gd name="connsiteX115" fmla="*/ 417192 w 482016"/>
              <a:gd name="connsiteY115" fmla="*/ 373366 h 480003"/>
              <a:gd name="connsiteX116" fmla="*/ 434216 w 482016"/>
              <a:gd name="connsiteY116" fmla="*/ 382492 h 480003"/>
              <a:gd name="connsiteX117" fmla="*/ 415882 w 482016"/>
              <a:gd name="connsiteY117" fmla="*/ 390314 h 480003"/>
              <a:gd name="connsiteX118" fmla="*/ 397548 w 482016"/>
              <a:gd name="connsiteY118" fmla="*/ 397485 h 480003"/>
              <a:gd name="connsiteX119" fmla="*/ 414573 w 482016"/>
              <a:gd name="connsiteY119" fmla="*/ 405959 h 480003"/>
              <a:gd name="connsiteX120" fmla="*/ 396893 w 482016"/>
              <a:gd name="connsiteY120" fmla="*/ 416388 h 480003"/>
              <a:gd name="connsiteX121" fmla="*/ 383143 w 482016"/>
              <a:gd name="connsiteY121" fmla="*/ 419648 h 480003"/>
              <a:gd name="connsiteX122" fmla="*/ 387726 w 482016"/>
              <a:gd name="connsiteY122" fmla="*/ 433989 h 480003"/>
              <a:gd name="connsiteX123" fmla="*/ 370047 w 482016"/>
              <a:gd name="connsiteY123" fmla="*/ 447026 h 480003"/>
              <a:gd name="connsiteX124" fmla="*/ 338617 w 482016"/>
              <a:gd name="connsiteY124" fmla="*/ 380536 h 480003"/>
              <a:gd name="connsiteX125" fmla="*/ 337307 w 482016"/>
              <a:gd name="connsiteY125" fmla="*/ 409870 h 480003"/>
              <a:gd name="connsiteX126" fmla="*/ 356296 w 482016"/>
              <a:gd name="connsiteY126" fmla="*/ 442463 h 480003"/>
              <a:gd name="connsiteX127" fmla="*/ 349748 w 482016"/>
              <a:gd name="connsiteY127" fmla="*/ 458759 h 480003"/>
              <a:gd name="connsiteX128" fmla="*/ 326176 w 482016"/>
              <a:gd name="connsiteY128" fmla="*/ 415737 h 480003"/>
              <a:gd name="connsiteX129" fmla="*/ 328795 w 482016"/>
              <a:gd name="connsiteY129" fmla="*/ 368151 h 480003"/>
              <a:gd name="connsiteX130" fmla="*/ 345165 w 482016"/>
              <a:gd name="connsiteY130" fmla="*/ 345336 h 480003"/>
              <a:gd name="connsiteX131" fmla="*/ 344510 w 482016"/>
              <a:gd name="connsiteY131" fmla="*/ 300358 h 480003"/>
              <a:gd name="connsiteX132" fmla="*/ 331414 w 482016"/>
              <a:gd name="connsiteY132" fmla="*/ 217572 h 480003"/>
              <a:gd name="connsiteX133" fmla="*/ 320283 w 482016"/>
              <a:gd name="connsiteY133" fmla="*/ 154342 h 480003"/>
              <a:gd name="connsiteX134" fmla="*/ 315044 w 482016"/>
              <a:gd name="connsiteY134" fmla="*/ 143912 h 480003"/>
              <a:gd name="connsiteX135" fmla="*/ 311116 w 482016"/>
              <a:gd name="connsiteY135" fmla="*/ 147823 h 480003"/>
              <a:gd name="connsiteX136" fmla="*/ 320937 w 482016"/>
              <a:gd name="connsiteY136" fmla="*/ 173246 h 480003"/>
              <a:gd name="connsiteX137" fmla="*/ 317009 w 482016"/>
              <a:gd name="connsiteY137" fmla="*/ 225394 h 480003"/>
              <a:gd name="connsiteX138" fmla="*/ 309806 w 482016"/>
              <a:gd name="connsiteY138" fmla="*/ 243646 h 480003"/>
              <a:gd name="connsiteX139" fmla="*/ 313080 w 482016"/>
              <a:gd name="connsiteY139" fmla="*/ 273632 h 480003"/>
              <a:gd name="connsiteX140" fmla="*/ 330759 w 482016"/>
              <a:gd name="connsiteY140" fmla="*/ 300358 h 480003"/>
              <a:gd name="connsiteX141" fmla="*/ 327485 w 482016"/>
              <a:gd name="connsiteY141" fmla="*/ 351855 h 480003"/>
              <a:gd name="connsiteX142" fmla="*/ 320283 w 482016"/>
              <a:gd name="connsiteY142" fmla="*/ 360981 h 480003"/>
              <a:gd name="connsiteX143" fmla="*/ 318973 w 482016"/>
              <a:gd name="connsiteY143" fmla="*/ 428122 h 480003"/>
              <a:gd name="connsiteX144" fmla="*/ 329450 w 482016"/>
              <a:gd name="connsiteY144" fmla="*/ 450937 h 480003"/>
              <a:gd name="connsiteX145" fmla="*/ 315699 w 482016"/>
              <a:gd name="connsiteY145" fmla="*/ 470493 h 480003"/>
              <a:gd name="connsiteX146" fmla="*/ 301294 w 482016"/>
              <a:gd name="connsiteY146" fmla="*/ 423559 h 480003"/>
              <a:gd name="connsiteX147" fmla="*/ 292781 w 482016"/>
              <a:gd name="connsiteY147" fmla="*/ 407914 h 480003"/>
              <a:gd name="connsiteX148" fmla="*/ 296710 w 482016"/>
              <a:gd name="connsiteY148" fmla="*/ 370758 h 480003"/>
              <a:gd name="connsiteX149" fmla="*/ 316354 w 482016"/>
              <a:gd name="connsiteY149" fmla="*/ 344032 h 480003"/>
              <a:gd name="connsiteX150" fmla="*/ 315699 w 482016"/>
              <a:gd name="connsiteY150" fmla="*/ 299706 h 480003"/>
              <a:gd name="connsiteX151" fmla="*/ 305877 w 482016"/>
              <a:gd name="connsiteY151" fmla="*/ 218876 h 480003"/>
              <a:gd name="connsiteX152" fmla="*/ 301949 w 482016"/>
              <a:gd name="connsiteY152" fmla="*/ 154342 h 480003"/>
              <a:gd name="connsiteX153" fmla="*/ 290162 w 482016"/>
              <a:gd name="connsiteY153" fmla="*/ 143260 h 480003"/>
              <a:gd name="connsiteX154" fmla="*/ 286888 w 482016"/>
              <a:gd name="connsiteY154" fmla="*/ 235824 h 480003"/>
              <a:gd name="connsiteX155" fmla="*/ 292127 w 482016"/>
              <a:gd name="connsiteY155" fmla="*/ 286669 h 480003"/>
              <a:gd name="connsiteX156" fmla="*/ 300639 w 482016"/>
              <a:gd name="connsiteY156" fmla="*/ 299054 h 480003"/>
              <a:gd name="connsiteX157" fmla="*/ 298020 w 482016"/>
              <a:gd name="connsiteY157" fmla="*/ 348595 h 480003"/>
              <a:gd name="connsiteX158" fmla="*/ 279686 w 482016"/>
              <a:gd name="connsiteY158" fmla="*/ 375973 h 480003"/>
              <a:gd name="connsiteX159" fmla="*/ 279686 w 482016"/>
              <a:gd name="connsiteY159" fmla="*/ 409870 h 480003"/>
              <a:gd name="connsiteX160" fmla="*/ 296055 w 482016"/>
              <a:gd name="connsiteY160" fmla="*/ 441811 h 480003"/>
              <a:gd name="connsiteX161" fmla="*/ 299984 w 482016"/>
              <a:gd name="connsiteY161" fmla="*/ 462019 h 480003"/>
              <a:gd name="connsiteX162" fmla="*/ 282960 w 482016"/>
              <a:gd name="connsiteY162" fmla="*/ 479619 h 480003"/>
              <a:gd name="connsiteX163" fmla="*/ 263971 w 482016"/>
              <a:gd name="connsiteY163" fmla="*/ 405307 h 480003"/>
              <a:gd name="connsiteX164" fmla="*/ 266590 w 482016"/>
              <a:gd name="connsiteY164" fmla="*/ 368803 h 480003"/>
              <a:gd name="connsiteX165" fmla="*/ 284269 w 482016"/>
              <a:gd name="connsiteY165" fmla="*/ 345336 h 480003"/>
              <a:gd name="connsiteX166" fmla="*/ 284269 w 482016"/>
              <a:gd name="connsiteY166" fmla="*/ 296447 h 480003"/>
              <a:gd name="connsiteX167" fmla="*/ 268554 w 482016"/>
              <a:gd name="connsiteY167" fmla="*/ 272980 h 480003"/>
              <a:gd name="connsiteX168" fmla="*/ 256113 w 482016"/>
              <a:gd name="connsiteY168" fmla="*/ 267765 h 480003"/>
              <a:gd name="connsiteX169" fmla="*/ 222719 w 482016"/>
              <a:gd name="connsiteY169" fmla="*/ 268417 h 480003"/>
              <a:gd name="connsiteX170" fmla="*/ 211587 w 482016"/>
              <a:gd name="connsiteY170" fmla="*/ 273632 h 480003"/>
              <a:gd name="connsiteX171" fmla="*/ 193253 w 482016"/>
              <a:gd name="connsiteY171" fmla="*/ 303617 h 480003"/>
              <a:gd name="connsiteX172" fmla="*/ 195217 w 482016"/>
              <a:gd name="connsiteY172" fmla="*/ 342077 h 480003"/>
              <a:gd name="connsiteX173" fmla="*/ 212897 w 482016"/>
              <a:gd name="connsiteY173" fmla="*/ 365544 h 480003"/>
              <a:gd name="connsiteX174" fmla="*/ 216826 w 482016"/>
              <a:gd name="connsiteY174" fmla="*/ 407262 h 480003"/>
              <a:gd name="connsiteX175" fmla="*/ 203730 w 482016"/>
              <a:gd name="connsiteY175" fmla="*/ 433989 h 480003"/>
              <a:gd name="connsiteX176" fmla="*/ 199146 w 482016"/>
              <a:gd name="connsiteY176" fmla="*/ 478967 h 480003"/>
              <a:gd name="connsiteX177" fmla="*/ 181467 w 482016"/>
              <a:gd name="connsiteY177" fmla="*/ 467233 h 480003"/>
              <a:gd name="connsiteX178" fmla="*/ 188670 w 482016"/>
              <a:gd name="connsiteY178" fmla="*/ 436596 h 480003"/>
              <a:gd name="connsiteX179" fmla="*/ 192227 w 482016"/>
              <a:gd name="connsiteY179" fmla="*/ 429293 h 480003"/>
              <a:gd name="connsiteX180" fmla="*/ 199146 w 482016"/>
              <a:gd name="connsiteY180" fmla="*/ 415085 h 480003"/>
              <a:gd name="connsiteX181" fmla="*/ 195217 w 482016"/>
              <a:gd name="connsiteY181" fmla="*/ 362936 h 480003"/>
              <a:gd name="connsiteX182" fmla="*/ 184086 w 482016"/>
              <a:gd name="connsiteY182" fmla="*/ 349247 h 480003"/>
              <a:gd name="connsiteX183" fmla="*/ 179717 w 482016"/>
              <a:gd name="connsiteY183" fmla="*/ 339485 h 480003"/>
              <a:gd name="connsiteX184" fmla="*/ 173364 w 482016"/>
              <a:gd name="connsiteY184" fmla="*/ 325292 h 480003"/>
              <a:gd name="connsiteX185" fmla="*/ 176348 w 482016"/>
              <a:gd name="connsiteY185" fmla="*/ 315301 h 480003"/>
              <a:gd name="connsiteX186" fmla="*/ 180812 w 482016"/>
              <a:gd name="connsiteY186" fmla="*/ 300358 h 480003"/>
              <a:gd name="connsiteX187" fmla="*/ 186705 w 482016"/>
              <a:gd name="connsiteY187" fmla="*/ 218876 h 480003"/>
              <a:gd name="connsiteX188" fmla="*/ 193253 w 482016"/>
              <a:gd name="connsiteY188" fmla="*/ 145216 h 480003"/>
              <a:gd name="connsiteX189" fmla="*/ 189979 w 482016"/>
              <a:gd name="connsiteY189" fmla="*/ 143260 h 480003"/>
              <a:gd name="connsiteX190" fmla="*/ 178848 w 482016"/>
              <a:gd name="connsiteY190" fmla="*/ 155645 h 480003"/>
              <a:gd name="connsiteX191" fmla="*/ 172955 w 482016"/>
              <a:gd name="connsiteY191" fmla="*/ 212357 h 480003"/>
              <a:gd name="connsiteX192" fmla="*/ 184741 w 482016"/>
              <a:gd name="connsiteY192" fmla="*/ 244950 h 480003"/>
              <a:gd name="connsiteX193" fmla="*/ 178848 w 482016"/>
              <a:gd name="connsiteY193" fmla="*/ 282758 h 480003"/>
              <a:gd name="connsiteX194" fmla="*/ 177538 w 482016"/>
              <a:gd name="connsiteY194" fmla="*/ 284061 h 480003"/>
              <a:gd name="connsiteX195" fmla="*/ 172990 w 482016"/>
              <a:gd name="connsiteY195" fmla="*/ 291196 h 480003"/>
              <a:gd name="connsiteX196" fmla="*/ 163204 w 482016"/>
              <a:gd name="connsiteY196" fmla="*/ 306551 h 480003"/>
              <a:gd name="connsiteX197" fmla="*/ 179502 w 482016"/>
              <a:gd name="connsiteY197" fmla="*/ 362284 h 480003"/>
              <a:gd name="connsiteX198" fmla="*/ 184388 w 482016"/>
              <a:gd name="connsiteY198" fmla="*/ 373023 h 480003"/>
              <a:gd name="connsiteX199" fmla="*/ 192516 w 482016"/>
              <a:gd name="connsiteY199" fmla="*/ 390885 h 480003"/>
              <a:gd name="connsiteX200" fmla="*/ 188656 w 482016"/>
              <a:gd name="connsiteY200" fmla="*/ 403660 h 480003"/>
              <a:gd name="connsiteX201" fmla="*/ 183431 w 482016"/>
              <a:gd name="connsiteY201" fmla="*/ 420952 h 480003"/>
              <a:gd name="connsiteX202" fmla="*/ 166407 w 482016"/>
              <a:gd name="connsiteY202" fmla="*/ 471145 h 480003"/>
              <a:gd name="connsiteX203" fmla="*/ 152001 w 482016"/>
              <a:gd name="connsiteY203" fmla="*/ 454196 h 480003"/>
              <a:gd name="connsiteX204" fmla="*/ 160514 w 482016"/>
              <a:gd name="connsiteY204" fmla="*/ 432685 h 480003"/>
              <a:gd name="connsiteX205" fmla="*/ 171645 w 482016"/>
              <a:gd name="connsiteY205" fmla="*/ 413781 h 480003"/>
              <a:gd name="connsiteX206" fmla="*/ 167716 w 482016"/>
              <a:gd name="connsiteY206" fmla="*/ 369455 h 480003"/>
              <a:gd name="connsiteX207" fmla="*/ 153966 w 482016"/>
              <a:gd name="connsiteY207" fmla="*/ 352506 h 480003"/>
              <a:gd name="connsiteX208" fmla="*/ 149382 w 482016"/>
              <a:gd name="connsiteY208" fmla="*/ 304269 h 480003"/>
              <a:gd name="connsiteX209" fmla="*/ 162478 w 482016"/>
              <a:gd name="connsiteY209" fmla="*/ 284061 h 480003"/>
              <a:gd name="connsiteX210" fmla="*/ 169714 w 482016"/>
              <a:gd name="connsiteY210" fmla="*/ 267675 h 480003"/>
              <a:gd name="connsiteX211" fmla="*/ 174100 w 482016"/>
              <a:gd name="connsiteY211" fmla="*/ 257742 h 480003"/>
              <a:gd name="connsiteX212" fmla="*/ 167061 w 482016"/>
              <a:gd name="connsiteY212" fmla="*/ 229957 h 480003"/>
              <a:gd name="connsiteX213" fmla="*/ 162560 w 482016"/>
              <a:gd name="connsiteY213" fmla="*/ 216317 h 480003"/>
              <a:gd name="connsiteX214" fmla="*/ 157731 w 482016"/>
              <a:gd name="connsiteY214" fmla="*/ 201683 h 480003"/>
              <a:gd name="connsiteX215" fmla="*/ 158996 w 482016"/>
              <a:gd name="connsiteY215" fmla="*/ 190733 h 480003"/>
              <a:gd name="connsiteX216" fmla="*/ 161168 w 482016"/>
              <a:gd name="connsiteY216" fmla="*/ 171942 h 480003"/>
              <a:gd name="connsiteX217" fmla="*/ 171645 w 482016"/>
              <a:gd name="connsiteY217" fmla="*/ 147823 h 480003"/>
              <a:gd name="connsiteX218" fmla="*/ 159675 w 482016"/>
              <a:gd name="connsiteY218" fmla="*/ 158711 h 480003"/>
              <a:gd name="connsiteX219" fmla="*/ 155592 w 482016"/>
              <a:gd name="connsiteY219" fmla="*/ 166296 h 480003"/>
              <a:gd name="connsiteX220" fmla="*/ 151019 w 482016"/>
              <a:gd name="connsiteY220" fmla="*/ 174794 h 480003"/>
              <a:gd name="connsiteX221" fmla="*/ 148072 w 482016"/>
              <a:gd name="connsiteY221" fmla="*/ 211053 h 480003"/>
              <a:gd name="connsiteX222" fmla="*/ 158549 w 482016"/>
              <a:gd name="connsiteY222" fmla="*/ 244950 h 480003"/>
              <a:gd name="connsiteX223" fmla="*/ 150692 w 482016"/>
              <a:gd name="connsiteY223" fmla="*/ 281454 h 480003"/>
              <a:gd name="connsiteX224" fmla="*/ 146763 w 482016"/>
              <a:gd name="connsiteY224" fmla="*/ 286669 h 480003"/>
              <a:gd name="connsiteX225" fmla="*/ 146763 w 482016"/>
              <a:gd name="connsiteY225" fmla="*/ 359677 h 480003"/>
              <a:gd name="connsiteX226" fmla="*/ 153966 w 482016"/>
              <a:gd name="connsiteY226" fmla="*/ 368803 h 480003"/>
              <a:gd name="connsiteX227" fmla="*/ 156585 w 482016"/>
              <a:gd name="connsiteY227" fmla="*/ 417040 h 480003"/>
              <a:gd name="connsiteX228" fmla="*/ 132357 w 482016"/>
              <a:gd name="connsiteY228" fmla="*/ 458759 h 480003"/>
              <a:gd name="connsiteX229" fmla="*/ 125155 w 482016"/>
              <a:gd name="connsiteY229" fmla="*/ 443115 h 480003"/>
              <a:gd name="connsiteX230" fmla="*/ 142834 w 482016"/>
              <a:gd name="connsiteY230" fmla="*/ 413781 h 480003"/>
              <a:gd name="connsiteX231" fmla="*/ 144144 w 482016"/>
              <a:gd name="connsiteY231" fmla="*/ 383796 h 480003"/>
              <a:gd name="connsiteX232" fmla="*/ 131048 w 482016"/>
              <a:gd name="connsiteY232" fmla="*/ 417040 h 480003"/>
              <a:gd name="connsiteX233" fmla="*/ 112714 w 482016"/>
              <a:gd name="connsiteY233" fmla="*/ 447678 h 480003"/>
              <a:gd name="connsiteX234" fmla="*/ 91106 w 482016"/>
              <a:gd name="connsiteY234" fmla="*/ 432033 h 480003"/>
              <a:gd name="connsiteX235" fmla="*/ 99618 w 482016"/>
              <a:gd name="connsiteY235" fmla="*/ 424211 h 480003"/>
              <a:gd name="connsiteX236" fmla="*/ 83248 w 482016"/>
              <a:gd name="connsiteY236" fmla="*/ 416388 h 480003"/>
              <a:gd name="connsiteX237" fmla="*/ 64914 w 482016"/>
              <a:gd name="connsiteY237" fmla="*/ 405959 h 480003"/>
              <a:gd name="connsiteX238" fmla="*/ 76045 w 482016"/>
              <a:gd name="connsiteY238" fmla="*/ 401396 h 480003"/>
              <a:gd name="connsiteX239" fmla="*/ 83248 w 482016"/>
              <a:gd name="connsiteY239" fmla="*/ 394877 h 480003"/>
              <a:gd name="connsiteX240" fmla="*/ 72771 w 482016"/>
              <a:gd name="connsiteY240" fmla="*/ 388359 h 480003"/>
              <a:gd name="connsiteX241" fmla="*/ 65569 w 482016"/>
              <a:gd name="connsiteY241" fmla="*/ 390314 h 480003"/>
              <a:gd name="connsiteX242" fmla="*/ 46580 w 482016"/>
              <a:gd name="connsiteY242" fmla="*/ 382492 h 480003"/>
              <a:gd name="connsiteX243" fmla="*/ 63604 w 482016"/>
              <a:gd name="connsiteY243" fmla="*/ 373366 h 480003"/>
              <a:gd name="connsiteX244" fmla="*/ 76700 w 482016"/>
              <a:gd name="connsiteY244" fmla="*/ 379884 h 480003"/>
              <a:gd name="connsiteX245" fmla="*/ 89141 w 482016"/>
              <a:gd name="connsiteY245" fmla="*/ 385751 h 480003"/>
              <a:gd name="connsiteX246" fmla="*/ 125810 w 482016"/>
              <a:gd name="connsiteY246" fmla="*/ 363588 h 480003"/>
              <a:gd name="connsiteX247" fmla="*/ 125155 w 482016"/>
              <a:gd name="connsiteY247" fmla="*/ 354462 h 480003"/>
              <a:gd name="connsiteX248" fmla="*/ 130393 w 482016"/>
              <a:gd name="connsiteY248" fmla="*/ 289276 h 480003"/>
              <a:gd name="connsiteX249" fmla="*/ 138251 w 482016"/>
              <a:gd name="connsiteY249" fmla="*/ 277543 h 480003"/>
              <a:gd name="connsiteX250" fmla="*/ 143489 w 482016"/>
              <a:gd name="connsiteY250" fmla="*/ 236476 h 480003"/>
              <a:gd name="connsiteX251" fmla="*/ 144799 w 482016"/>
              <a:gd name="connsiteY251" fmla="*/ 158905 h 480003"/>
              <a:gd name="connsiteX252" fmla="*/ 136941 w 482016"/>
              <a:gd name="connsiteY252" fmla="*/ 166075 h 480003"/>
              <a:gd name="connsiteX253" fmla="*/ 125155 w 482016"/>
              <a:gd name="connsiteY253" fmla="*/ 214313 h 480003"/>
              <a:gd name="connsiteX254" fmla="*/ 127774 w 482016"/>
              <a:gd name="connsiteY254" fmla="*/ 225394 h 480003"/>
              <a:gd name="connsiteX255" fmla="*/ 117952 w 482016"/>
              <a:gd name="connsiteY255" fmla="*/ 290580 h 480003"/>
              <a:gd name="connsiteX256" fmla="*/ 104201 w 482016"/>
              <a:gd name="connsiteY256" fmla="*/ 320565 h 480003"/>
              <a:gd name="connsiteX257" fmla="*/ 77355 w 482016"/>
              <a:gd name="connsiteY257" fmla="*/ 341425 h 480003"/>
              <a:gd name="connsiteX258" fmla="*/ 67533 w 482016"/>
              <a:gd name="connsiteY258" fmla="*/ 342729 h 480003"/>
              <a:gd name="connsiteX259" fmla="*/ 67533 w 482016"/>
              <a:gd name="connsiteY259" fmla="*/ 354462 h 480003"/>
              <a:gd name="connsiteX260" fmla="*/ 47889 w 482016"/>
              <a:gd name="connsiteY260" fmla="*/ 364240 h 480003"/>
              <a:gd name="connsiteX261" fmla="*/ 29555 w 482016"/>
              <a:gd name="connsiteY261" fmla="*/ 355766 h 480003"/>
              <a:gd name="connsiteX262" fmla="*/ 58366 w 482016"/>
              <a:gd name="connsiteY262" fmla="*/ 340773 h 480003"/>
              <a:gd name="connsiteX263" fmla="*/ 63604 w 482016"/>
              <a:gd name="connsiteY263" fmla="*/ 330343 h 480003"/>
              <a:gd name="connsiteX264" fmla="*/ 52473 w 482016"/>
              <a:gd name="connsiteY264" fmla="*/ 326432 h 480003"/>
              <a:gd name="connsiteX265" fmla="*/ 30210 w 482016"/>
              <a:gd name="connsiteY265" fmla="*/ 338166 h 480003"/>
              <a:gd name="connsiteX266" fmla="*/ 16459 w 482016"/>
              <a:gd name="connsiteY266" fmla="*/ 332951 h 480003"/>
              <a:gd name="connsiteX267" fmla="*/ 20388 w 482016"/>
              <a:gd name="connsiteY267" fmla="*/ 323825 h 480003"/>
              <a:gd name="connsiteX268" fmla="*/ 57056 w 482016"/>
              <a:gd name="connsiteY268" fmla="*/ 305573 h 480003"/>
              <a:gd name="connsiteX269" fmla="*/ 62295 w 482016"/>
              <a:gd name="connsiteY269" fmla="*/ 293839 h 480003"/>
              <a:gd name="connsiteX270" fmla="*/ 59676 w 482016"/>
              <a:gd name="connsiteY270" fmla="*/ 290580 h 480003"/>
              <a:gd name="connsiteX271" fmla="*/ 38722 w 482016"/>
              <a:gd name="connsiteY271" fmla="*/ 298402 h 480003"/>
              <a:gd name="connsiteX272" fmla="*/ 25626 w 482016"/>
              <a:gd name="connsiteY272" fmla="*/ 304921 h 480003"/>
              <a:gd name="connsiteX273" fmla="*/ 6637 w 482016"/>
              <a:gd name="connsiteY273" fmla="*/ 293839 h 480003"/>
              <a:gd name="connsiteX274" fmla="*/ 59021 w 482016"/>
              <a:gd name="connsiteY274" fmla="*/ 271024 h 480003"/>
              <a:gd name="connsiteX275" fmla="*/ 68188 w 482016"/>
              <a:gd name="connsiteY275" fmla="*/ 258639 h 480003"/>
              <a:gd name="connsiteX276" fmla="*/ 65569 w 482016"/>
              <a:gd name="connsiteY276" fmla="*/ 254076 h 480003"/>
              <a:gd name="connsiteX277" fmla="*/ 43961 w 482016"/>
              <a:gd name="connsiteY277" fmla="*/ 259943 h 480003"/>
              <a:gd name="connsiteX278" fmla="*/ 23007 w 482016"/>
              <a:gd name="connsiteY278" fmla="*/ 270372 h 480003"/>
              <a:gd name="connsiteX279" fmla="*/ 2054 w 482016"/>
              <a:gd name="connsiteY279" fmla="*/ 251468 h 480003"/>
              <a:gd name="connsiteX280" fmla="*/ 40687 w 482016"/>
              <a:gd name="connsiteY280" fmla="*/ 244950 h 480003"/>
              <a:gd name="connsiteX281" fmla="*/ 70807 w 482016"/>
              <a:gd name="connsiteY281" fmla="*/ 233216 h 480003"/>
              <a:gd name="connsiteX282" fmla="*/ 80629 w 482016"/>
              <a:gd name="connsiteY282" fmla="*/ 221483 h 480003"/>
              <a:gd name="connsiteX283" fmla="*/ 78665 w 482016"/>
              <a:gd name="connsiteY283" fmla="*/ 217572 h 480003"/>
              <a:gd name="connsiteX284" fmla="*/ 60330 w 482016"/>
              <a:gd name="connsiteY284" fmla="*/ 218876 h 480003"/>
              <a:gd name="connsiteX285" fmla="*/ 41341 w 482016"/>
              <a:gd name="connsiteY285" fmla="*/ 228002 h 480003"/>
              <a:gd name="connsiteX286" fmla="*/ 17114 w 482016"/>
              <a:gd name="connsiteY286" fmla="*/ 235172 h 480003"/>
              <a:gd name="connsiteX287" fmla="*/ 90 w 482016"/>
              <a:gd name="connsiteY287" fmla="*/ 218224 h 480003"/>
              <a:gd name="connsiteX288" fmla="*/ 210278 w 482016"/>
              <a:gd name="connsiteY288" fmla="*/ 1807 h 480003"/>
              <a:gd name="connsiteX289" fmla="*/ 254710 w 482016"/>
              <a:gd name="connsiteY289" fmla="*/ 385 h 48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482016" h="480003">
                <a:moveTo>
                  <a:pt x="223443" y="229412"/>
                </a:moveTo>
                <a:lnTo>
                  <a:pt x="257379" y="229412"/>
                </a:lnTo>
                <a:cubicBezTo>
                  <a:pt x="244810" y="246077"/>
                  <a:pt x="233498" y="245460"/>
                  <a:pt x="223443" y="229412"/>
                </a:cubicBezTo>
                <a:close/>
                <a:moveTo>
                  <a:pt x="269045" y="171534"/>
                </a:moveTo>
                <a:cubicBezTo>
                  <a:pt x="265444" y="172431"/>
                  <a:pt x="262006" y="174549"/>
                  <a:pt x="258732" y="178460"/>
                </a:cubicBezTo>
                <a:cubicBezTo>
                  <a:pt x="268554" y="179112"/>
                  <a:pt x="277066" y="180416"/>
                  <a:pt x="288198" y="181068"/>
                </a:cubicBezTo>
                <a:cubicBezTo>
                  <a:pt x="284924" y="176505"/>
                  <a:pt x="282960" y="172594"/>
                  <a:pt x="280340" y="171942"/>
                </a:cubicBezTo>
                <a:cubicBezTo>
                  <a:pt x="276412" y="170964"/>
                  <a:pt x="272647" y="170638"/>
                  <a:pt x="269045" y="171534"/>
                </a:cubicBezTo>
                <a:close/>
                <a:moveTo>
                  <a:pt x="210360" y="171290"/>
                </a:moveTo>
                <a:cubicBezTo>
                  <a:pt x="206513" y="169986"/>
                  <a:pt x="202421" y="170312"/>
                  <a:pt x="197837" y="171942"/>
                </a:cubicBezTo>
                <a:cubicBezTo>
                  <a:pt x="196527" y="173246"/>
                  <a:pt x="195872" y="177808"/>
                  <a:pt x="195217" y="180416"/>
                </a:cubicBezTo>
                <a:lnTo>
                  <a:pt x="221409" y="180416"/>
                </a:lnTo>
                <a:cubicBezTo>
                  <a:pt x="217808" y="175527"/>
                  <a:pt x="214206" y="172594"/>
                  <a:pt x="210360" y="171290"/>
                </a:cubicBezTo>
                <a:close/>
                <a:moveTo>
                  <a:pt x="243017" y="132831"/>
                </a:moveTo>
                <a:cubicBezTo>
                  <a:pt x="233850" y="132668"/>
                  <a:pt x="224683" y="134460"/>
                  <a:pt x="215516" y="138045"/>
                </a:cubicBezTo>
                <a:cubicBezTo>
                  <a:pt x="210278" y="140001"/>
                  <a:pt x="205694" y="143912"/>
                  <a:pt x="201765" y="148475"/>
                </a:cubicBezTo>
                <a:cubicBezTo>
                  <a:pt x="199146" y="150430"/>
                  <a:pt x="198491" y="154993"/>
                  <a:pt x="196527" y="158253"/>
                </a:cubicBezTo>
                <a:cubicBezTo>
                  <a:pt x="200456" y="159556"/>
                  <a:pt x="203730" y="160860"/>
                  <a:pt x="207659" y="161512"/>
                </a:cubicBezTo>
                <a:cubicBezTo>
                  <a:pt x="209623" y="162164"/>
                  <a:pt x="212897" y="161512"/>
                  <a:pt x="214861" y="162164"/>
                </a:cubicBezTo>
                <a:cubicBezTo>
                  <a:pt x="228612" y="163468"/>
                  <a:pt x="236469" y="177157"/>
                  <a:pt x="230576" y="188890"/>
                </a:cubicBezTo>
                <a:cubicBezTo>
                  <a:pt x="229921" y="190846"/>
                  <a:pt x="227302" y="192149"/>
                  <a:pt x="225993" y="192149"/>
                </a:cubicBezTo>
                <a:cubicBezTo>
                  <a:pt x="218135" y="192149"/>
                  <a:pt x="209623" y="192149"/>
                  <a:pt x="201111" y="190846"/>
                </a:cubicBezTo>
                <a:cubicBezTo>
                  <a:pt x="194563" y="190194"/>
                  <a:pt x="192598" y="192801"/>
                  <a:pt x="192598" y="198668"/>
                </a:cubicBezTo>
                <a:cubicBezTo>
                  <a:pt x="191944" y="223439"/>
                  <a:pt x="201765" y="242342"/>
                  <a:pt x="222064" y="254076"/>
                </a:cubicBezTo>
                <a:cubicBezTo>
                  <a:pt x="229921" y="258639"/>
                  <a:pt x="243017" y="259291"/>
                  <a:pt x="252184" y="257335"/>
                </a:cubicBezTo>
                <a:cubicBezTo>
                  <a:pt x="270519" y="252120"/>
                  <a:pt x="289507" y="218876"/>
                  <a:pt x="286888" y="199972"/>
                </a:cubicBezTo>
                <a:cubicBezTo>
                  <a:pt x="286888" y="196712"/>
                  <a:pt x="282960" y="191498"/>
                  <a:pt x="280995" y="191498"/>
                </a:cubicBezTo>
                <a:cubicBezTo>
                  <a:pt x="270519" y="191498"/>
                  <a:pt x="260042" y="193453"/>
                  <a:pt x="248256" y="194757"/>
                </a:cubicBezTo>
                <a:cubicBezTo>
                  <a:pt x="240398" y="175201"/>
                  <a:pt x="245636" y="159556"/>
                  <a:pt x="286234" y="161512"/>
                </a:cubicBezTo>
                <a:cubicBezTo>
                  <a:pt x="284269" y="149779"/>
                  <a:pt x="280340" y="143912"/>
                  <a:pt x="270519" y="139349"/>
                </a:cubicBezTo>
                <a:cubicBezTo>
                  <a:pt x="261351" y="135112"/>
                  <a:pt x="252184" y="132994"/>
                  <a:pt x="243017" y="132831"/>
                </a:cubicBezTo>
                <a:close/>
                <a:moveTo>
                  <a:pt x="45925" y="113926"/>
                </a:moveTo>
                <a:cubicBezTo>
                  <a:pt x="51818" y="153038"/>
                  <a:pt x="27591" y="180416"/>
                  <a:pt x="8602" y="211705"/>
                </a:cubicBezTo>
                <a:cubicBezTo>
                  <a:pt x="19079" y="217572"/>
                  <a:pt x="28246" y="216268"/>
                  <a:pt x="37413" y="212357"/>
                </a:cubicBezTo>
                <a:cubicBezTo>
                  <a:pt x="49854" y="207142"/>
                  <a:pt x="62950" y="199972"/>
                  <a:pt x="76700" y="198668"/>
                </a:cubicBezTo>
                <a:cubicBezTo>
                  <a:pt x="87832" y="197364"/>
                  <a:pt x="95034" y="193453"/>
                  <a:pt x="102237" y="184979"/>
                </a:cubicBezTo>
                <a:cubicBezTo>
                  <a:pt x="112714" y="173246"/>
                  <a:pt x="124500" y="163468"/>
                  <a:pt x="136286" y="151734"/>
                </a:cubicBezTo>
                <a:cubicBezTo>
                  <a:pt x="115333" y="139349"/>
                  <a:pt x="96344" y="151734"/>
                  <a:pt x="78010" y="156949"/>
                </a:cubicBezTo>
                <a:cubicBezTo>
                  <a:pt x="66878" y="125008"/>
                  <a:pt x="60330" y="116534"/>
                  <a:pt x="45925" y="113926"/>
                </a:cubicBezTo>
                <a:close/>
                <a:moveTo>
                  <a:pt x="437490" y="112623"/>
                </a:moveTo>
                <a:cubicBezTo>
                  <a:pt x="413918" y="121749"/>
                  <a:pt x="408680" y="140001"/>
                  <a:pt x="403441" y="158253"/>
                </a:cubicBezTo>
                <a:cubicBezTo>
                  <a:pt x="383797" y="149779"/>
                  <a:pt x="366118" y="140653"/>
                  <a:pt x="343855" y="152386"/>
                </a:cubicBezTo>
                <a:cubicBezTo>
                  <a:pt x="354332" y="160860"/>
                  <a:pt x="364809" y="166727"/>
                  <a:pt x="371356" y="176505"/>
                </a:cubicBezTo>
                <a:cubicBezTo>
                  <a:pt x="382488" y="191498"/>
                  <a:pt x="394929" y="199972"/>
                  <a:pt x="415227" y="200624"/>
                </a:cubicBezTo>
                <a:cubicBezTo>
                  <a:pt x="426359" y="201275"/>
                  <a:pt x="436836" y="209750"/>
                  <a:pt x="447967" y="214313"/>
                </a:cubicBezTo>
                <a:cubicBezTo>
                  <a:pt x="455825" y="216920"/>
                  <a:pt x="464337" y="218224"/>
                  <a:pt x="472194" y="210401"/>
                </a:cubicBezTo>
                <a:cubicBezTo>
                  <a:pt x="452551" y="181068"/>
                  <a:pt x="429633" y="153038"/>
                  <a:pt x="437490" y="112623"/>
                </a:cubicBezTo>
                <a:close/>
                <a:moveTo>
                  <a:pt x="238434" y="14844"/>
                </a:moveTo>
                <a:cubicBezTo>
                  <a:pt x="234505" y="38963"/>
                  <a:pt x="220754" y="48741"/>
                  <a:pt x="196527" y="46133"/>
                </a:cubicBezTo>
                <a:cubicBezTo>
                  <a:pt x="203730" y="55259"/>
                  <a:pt x="214861" y="59822"/>
                  <a:pt x="217480" y="67645"/>
                </a:cubicBezTo>
                <a:cubicBezTo>
                  <a:pt x="219445" y="75467"/>
                  <a:pt x="212897" y="85897"/>
                  <a:pt x="209623" y="95674"/>
                </a:cubicBezTo>
                <a:cubicBezTo>
                  <a:pt x="190634" y="86548"/>
                  <a:pt x="176229" y="74815"/>
                  <a:pt x="155930" y="71556"/>
                </a:cubicBezTo>
                <a:cubicBezTo>
                  <a:pt x="159859" y="83289"/>
                  <a:pt x="163133" y="93067"/>
                  <a:pt x="166407" y="104149"/>
                </a:cubicBezTo>
                <a:cubicBezTo>
                  <a:pt x="152656" y="100237"/>
                  <a:pt x="141525" y="96978"/>
                  <a:pt x="128429" y="93719"/>
                </a:cubicBezTo>
                <a:cubicBezTo>
                  <a:pt x="136941" y="112623"/>
                  <a:pt x="144799" y="127615"/>
                  <a:pt x="152656" y="145216"/>
                </a:cubicBezTo>
                <a:cubicBezTo>
                  <a:pt x="211587" y="117186"/>
                  <a:pt x="270519" y="116534"/>
                  <a:pt x="330105" y="144564"/>
                </a:cubicBezTo>
                <a:cubicBezTo>
                  <a:pt x="334033" y="135438"/>
                  <a:pt x="335998" y="126964"/>
                  <a:pt x="339272" y="118489"/>
                </a:cubicBezTo>
                <a:cubicBezTo>
                  <a:pt x="343200" y="110667"/>
                  <a:pt x="347784" y="102845"/>
                  <a:pt x="352367" y="95674"/>
                </a:cubicBezTo>
                <a:cubicBezTo>
                  <a:pt x="351058" y="95023"/>
                  <a:pt x="351058" y="94371"/>
                  <a:pt x="350403" y="93067"/>
                </a:cubicBezTo>
                <a:cubicBezTo>
                  <a:pt x="339272" y="96326"/>
                  <a:pt x="328140" y="99586"/>
                  <a:pt x="315044" y="103497"/>
                </a:cubicBezTo>
                <a:cubicBezTo>
                  <a:pt x="318318" y="92415"/>
                  <a:pt x="320937" y="83289"/>
                  <a:pt x="324211" y="72208"/>
                </a:cubicBezTo>
                <a:cubicBezTo>
                  <a:pt x="303913" y="73511"/>
                  <a:pt x="288853" y="85897"/>
                  <a:pt x="272483" y="94371"/>
                </a:cubicBezTo>
                <a:cubicBezTo>
                  <a:pt x="269864" y="87852"/>
                  <a:pt x="267245" y="82637"/>
                  <a:pt x="264625" y="77422"/>
                </a:cubicBezTo>
                <a:cubicBezTo>
                  <a:pt x="260697" y="70252"/>
                  <a:pt x="262006" y="64385"/>
                  <a:pt x="268554" y="59822"/>
                </a:cubicBezTo>
                <a:cubicBezTo>
                  <a:pt x="274447" y="56563"/>
                  <a:pt x="279031" y="52652"/>
                  <a:pt x="284269" y="48741"/>
                </a:cubicBezTo>
                <a:cubicBezTo>
                  <a:pt x="283614" y="47437"/>
                  <a:pt x="282305" y="45481"/>
                  <a:pt x="281650" y="44178"/>
                </a:cubicBezTo>
                <a:cubicBezTo>
                  <a:pt x="276412" y="44178"/>
                  <a:pt x="271173" y="42874"/>
                  <a:pt x="265280" y="42874"/>
                </a:cubicBezTo>
                <a:cubicBezTo>
                  <a:pt x="256768" y="43526"/>
                  <a:pt x="250875" y="41570"/>
                  <a:pt x="248910" y="31792"/>
                </a:cubicBezTo>
                <a:cubicBezTo>
                  <a:pt x="246946" y="26577"/>
                  <a:pt x="243672" y="22014"/>
                  <a:pt x="241708" y="16800"/>
                </a:cubicBezTo>
                <a:cubicBezTo>
                  <a:pt x="240398" y="16148"/>
                  <a:pt x="239743" y="15496"/>
                  <a:pt x="238434" y="14844"/>
                </a:cubicBezTo>
                <a:close/>
                <a:moveTo>
                  <a:pt x="254710" y="385"/>
                </a:moveTo>
                <a:cubicBezTo>
                  <a:pt x="355324" y="5973"/>
                  <a:pt x="433316" y="71637"/>
                  <a:pt x="463682" y="149779"/>
                </a:cubicBezTo>
                <a:cubicBezTo>
                  <a:pt x="472849" y="173897"/>
                  <a:pt x="475468" y="199320"/>
                  <a:pt x="480707" y="224742"/>
                </a:cubicBezTo>
                <a:cubicBezTo>
                  <a:pt x="480707" y="227350"/>
                  <a:pt x="477433" y="233216"/>
                  <a:pt x="475468" y="233868"/>
                </a:cubicBezTo>
                <a:cubicBezTo>
                  <a:pt x="466301" y="234520"/>
                  <a:pt x="457789" y="234520"/>
                  <a:pt x="449931" y="232565"/>
                </a:cubicBezTo>
                <a:cubicBezTo>
                  <a:pt x="442074" y="230609"/>
                  <a:pt x="435526" y="224742"/>
                  <a:pt x="427669" y="222135"/>
                </a:cubicBezTo>
                <a:cubicBezTo>
                  <a:pt x="420466" y="218876"/>
                  <a:pt x="411299" y="218224"/>
                  <a:pt x="402132" y="216268"/>
                </a:cubicBezTo>
                <a:cubicBezTo>
                  <a:pt x="402786" y="228002"/>
                  <a:pt x="405406" y="232565"/>
                  <a:pt x="414573" y="234520"/>
                </a:cubicBezTo>
                <a:cubicBezTo>
                  <a:pt x="424395" y="236476"/>
                  <a:pt x="432907" y="241691"/>
                  <a:pt x="442074" y="244950"/>
                </a:cubicBezTo>
                <a:cubicBezTo>
                  <a:pt x="454515" y="250165"/>
                  <a:pt x="465646" y="256683"/>
                  <a:pt x="482016" y="249513"/>
                </a:cubicBezTo>
                <a:cubicBezTo>
                  <a:pt x="480707" y="258639"/>
                  <a:pt x="481361" y="266461"/>
                  <a:pt x="477433" y="269720"/>
                </a:cubicBezTo>
                <a:cubicBezTo>
                  <a:pt x="474813" y="272980"/>
                  <a:pt x="465646" y="272328"/>
                  <a:pt x="460408" y="270372"/>
                </a:cubicBezTo>
                <a:cubicBezTo>
                  <a:pt x="448622" y="266461"/>
                  <a:pt x="438145" y="261246"/>
                  <a:pt x="426359" y="257335"/>
                </a:cubicBezTo>
                <a:cubicBezTo>
                  <a:pt x="423085" y="256031"/>
                  <a:pt x="415227" y="257987"/>
                  <a:pt x="414573" y="259291"/>
                </a:cubicBezTo>
                <a:cubicBezTo>
                  <a:pt x="413918" y="265157"/>
                  <a:pt x="414573" y="270372"/>
                  <a:pt x="423085" y="271676"/>
                </a:cubicBezTo>
                <a:cubicBezTo>
                  <a:pt x="430288" y="272980"/>
                  <a:pt x="436181" y="276891"/>
                  <a:pt x="442729" y="279498"/>
                </a:cubicBezTo>
                <a:cubicBezTo>
                  <a:pt x="453205" y="284713"/>
                  <a:pt x="463027" y="289276"/>
                  <a:pt x="474159" y="294491"/>
                </a:cubicBezTo>
                <a:cubicBezTo>
                  <a:pt x="474159" y="310788"/>
                  <a:pt x="470885" y="312091"/>
                  <a:pt x="455170" y="304921"/>
                </a:cubicBezTo>
                <a:cubicBezTo>
                  <a:pt x="446003" y="301010"/>
                  <a:pt x="437490" y="296447"/>
                  <a:pt x="428323" y="292536"/>
                </a:cubicBezTo>
                <a:cubicBezTo>
                  <a:pt x="425704" y="291884"/>
                  <a:pt x="421775" y="293839"/>
                  <a:pt x="419156" y="295143"/>
                </a:cubicBezTo>
                <a:cubicBezTo>
                  <a:pt x="420466" y="298402"/>
                  <a:pt x="420466" y="304269"/>
                  <a:pt x="423085" y="304921"/>
                </a:cubicBezTo>
                <a:cubicBezTo>
                  <a:pt x="436836" y="312743"/>
                  <a:pt x="451241" y="319262"/>
                  <a:pt x="464992" y="325780"/>
                </a:cubicBezTo>
                <a:cubicBezTo>
                  <a:pt x="463027" y="341425"/>
                  <a:pt x="459753" y="342729"/>
                  <a:pt x="446003" y="336210"/>
                </a:cubicBezTo>
                <a:cubicBezTo>
                  <a:pt x="439455" y="332299"/>
                  <a:pt x="433562" y="329040"/>
                  <a:pt x="426359" y="326432"/>
                </a:cubicBezTo>
                <a:cubicBezTo>
                  <a:pt x="424395" y="325780"/>
                  <a:pt x="419156" y="327736"/>
                  <a:pt x="417192" y="330343"/>
                </a:cubicBezTo>
                <a:cubicBezTo>
                  <a:pt x="413918" y="334906"/>
                  <a:pt x="416537" y="337514"/>
                  <a:pt x="421775" y="340121"/>
                </a:cubicBezTo>
                <a:cubicBezTo>
                  <a:pt x="428978" y="342729"/>
                  <a:pt x="435526" y="346640"/>
                  <a:pt x="442074" y="350551"/>
                </a:cubicBezTo>
                <a:cubicBezTo>
                  <a:pt x="453860" y="357721"/>
                  <a:pt x="453860" y="357721"/>
                  <a:pt x="444038" y="368803"/>
                </a:cubicBezTo>
                <a:cubicBezTo>
                  <a:pt x="434216" y="364240"/>
                  <a:pt x="423740" y="359677"/>
                  <a:pt x="413263" y="354462"/>
                </a:cubicBezTo>
                <a:cubicBezTo>
                  <a:pt x="413263" y="351855"/>
                  <a:pt x="413263" y="347292"/>
                  <a:pt x="413263" y="344684"/>
                </a:cubicBezTo>
                <a:cubicBezTo>
                  <a:pt x="404751" y="340773"/>
                  <a:pt x="396239" y="337514"/>
                  <a:pt x="389036" y="332951"/>
                </a:cubicBezTo>
                <a:cubicBezTo>
                  <a:pt x="381833" y="329040"/>
                  <a:pt x="378559" y="322521"/>
                  <a:pt x="375940" y="314047"/>
                </a:cubicBezTo>
                <a:cubicBezTo>
                  <a:pt x="372666" y="302965"/>
                  <a:pt x="366118" y="292536"/>
                  <a:pt x="359570" y="282758"/>
                </a:cubicBezTo>
                <a:cubicBezTo>
                  <a:pt x="349093" y="267113"/>
                  <a:pt x="345165" y="251468"/>
                  <a:pt x="352367" y="231913"/>
                </a:cubicBezTo>
                <a:cubicBezTo>
                  <a:pt x="360225" y="212357"/>
                  <a:pt x="356951" y="192149"/>
                  <a:pt x="349093" y="173246"/>
                </a:cubicBezTo>
                <a:cubicBezTo>
                  <a:pt x="346474" y="167379"/>
                  <a:pt x="341891" y="162816"/>
                  <a:pt x="337962" y="157601"/>
                </a:cubicBezTo>
                <a:lnTo>
                  <a:pt x="334688" y="158253"/>
                </a:lnTo>
                <a:cubicBezTo>
                  <a:pt x="335343" y="160860"/>
                  <a:pt x="335343" y="162816"/>
                  <a:pt x="336652" y="164771"/>
                </a:cubicBezTo>
                <a:cubicBezTo>
                  <a:pt x="347129" y="186283"/>
                  <a:pt x="347784" y="207794"/>
                  <a:pt x="339926" y="229305"/>
                </a:cubicBezTo>
                <a:cubicBezTo>
                  <a:pt x="332069" y="249513"/>
                  <a:pt x="334033" y="267113"/>
                  <a:pt x="347784" y="284061"/>
                </a:cubicBezTo>
                <a:cubicBezTo>
                  <a:pt x="352367" y="289276"/>
                  <a:pt x="354987" y="295143"/>
                  <a:pt x="358261" y="301010"/>
                </a:cubicBezTo>
                <a:cubicBezTo>
                  <a:pt x="367428" y="316654"/>
                  <a:pt x="369392" y="333603"/>
                  <a:pt x="358915" y="348595"/>
                </a:cubicBezTo>
                <a:cubicBezTo>
                  <a:pt x="353022" y="357721"/>
                  <a:pt x="354332" y="364240"/>
                  <a:pt x="362844" y="368803"/>
                </a:cubicBezTo>
                <a:cubicBezTo>
                  <a:pt x="372011" y="374670"/>
                  <a:pt x="379869" y="379884"/>
                  <a:pt x="389036" y="384447"/>
                </a:cubicBezTo>
                <a:cubicBezTo>
                  <a:pt x="396239" y="388359"/>
                  <a:pt x="402786" y="386403"/>
                  <a:pt x="404751" y="377929"/>
                </a:cubicBezTo>
                <a:cubicBezTo>
                  <a:pt x="406715" y="370107"/>
                  <a:pt x="410644" y="369455"/>
                  <a:pt x="417192" y="373366"/>
                </a:cubicBezTo>
                <a:cubicBezTo>
                  <a:pt x="422430" y="375973"/>
                  <a:pt x="428323" y="379233"/>
                  <a:pt x="434216" y="382492"/>
                </a:cubicBezTo>
                <a:cubicBezTo>
                  <a:pt x="431597" y="392922"/>
                  <a:pt x="426359" y="395529"/>
                  <a:pt x="415882" y="390314"/>
                </a:cubicBezTo>
                <a:cubicBezTo>
                  <a:pt x="403441" y="384447"/>
                  <a:pt x="400822" y="386403"/>
                  <a:pt x="397548" y="397485"/>
                </a:cubicBezTo>
                <a:cubicBezTo>
                  <a:pt x="402786" y="400092"/>
                  <a:pt x="408025" y="402699"/>
                  <a:pt x="414573" y="405959"/>
                </a:cubicBezTo>
                <a:cubicBezTo>
                  <a:pt x="408680" y="411826"/>
                  <a:pt x="407370" y="420952"/>
                  <a:pt x="396893" y="416388"/>
                </a:cubicBezTo>
                <a:cubicBezTo>
                  <a:pt x="391655" y="413781"/>
                  <a:pt x="385107" y="411826"/>
                  <a:pt x="383143" y="419648"/>
                </a:cubicBezTo>
                <a:cubicBezTo>
                  <a:pt x="381833" y="422255"/>
                  <a:pt x="385762" y="427470"/>
                  <a:pt x="387726" y="433989"/>
                </a:cubicBezTo>
                <a:cubicBezTo>
                  <a:pt x="383797" y="436596"/>
                  <a:pt x="376595" y="441811"/>
                  <a:pt x="370047" y="447026"/>
                </a:cubicBezTo>
                <a:cubicBezTo>
                  <a:pt x="356296" y="430078"/>
                  <a:pt x="342546" y="402699"/>
                  <a:pt x="338617" y="380536"/>
                </a:cubicBezTo>
                <a:cubicBezTo>
                  <a:pt x="332069" y="391618"/>
                  <a:pt x="332724" y="400744"/>
                  <a:pt x="337307" y="409870"/>
                </a:cubicBezTo>
                <a:cubicBezTo>
                  <a:pt x="342546" y="420952"/>
                  <a:pt x="349748" y="431381"/>
                  <a:pt x="356296" y="442463"/>
                </a:cubicBezTo>
                <a:cubicBezTo>
                  <a:pt x="360225" y="450937"/>
                  <a:pt x="359570" y="457456"/>
                  <a:pt x="349748" y="458759"/>
                </a:cubicBezTo>
                <a:cubicBezTo>
                  <a:pt x="341891" y="443767"/>
                  <a:pt x="334033" y="429426"/>
                  <a:pt x="326176" y="415737"/>
                </a:cubicBezTo>
                <a:cubicBezTo>
                  <a:pt x="314390" y="395529"/>
                  <a:pt x="315044" y="386403"/>
                  <a:pt x="328795" y="368151"/>
                </a:cubicBezTo>
                <a:cubicBezTo>
                  <a:pt x="334688" y="360981"/>
                  <a:pt x="339926" y="353158"/>
                  <a:pt x="345165" y="345336"/>
                </a:cubicBezTo>
                <a:cubicBezTo>
                  <a:pt x="354987" y="330343"/>
                  <a:pt x="354987" y="314699"/>
                  <a:pt x="344510" y="300358"/>
                </a:cubicBezTo>
                <a:cubicBezTo>
                  <a:pt x="311116" y="256031"/>
                  <a:pt x="320937" y="255380"/>
                  <a:pt x="331414" y="217572"/>
                </a:cubicBezTo>
                <a:cubicBezTo>
                  <a:pt x="337962" y="194757"/>
                  <a:pt x="334688" y="173897"/>
                  <a:pt x="320283" y="154342"/>
                </a:cubicBezTo>
                <a:cubicBezTo>
                  <a:pt x="318318" y="151082"/>
                  <a:pt x="316354" y="147171"/>
                  <a:pt x="315044" y="143912"/>
                </a:cubicBezTo>
                <a:cubicBezTo>
                  <a:pt x="313735" y="145216"/>
                  <a:pt x="311770" y="146519"/>
                  <a:pt x="311116" y="147823"/>
                </a:cubicBezTo>
                <a:cubicBezTo>
                  <a:pt x="313735" y="156297"/>
                  <a:pt x="318318" y="164119"/>
                  <a:pt x="320937" y="173246"/>
                </a:cubicBezTo>
                <a:cubicBezTo>
                  <a:pt x="326176" y="190846"/>
                  <a:pt x="324866" y="208446"/>
                  <a:pt x="317009" y="225394"/>
                </a:cubicBezTo>
                <a:cubicBezTo>
                  <a:pt x="313735" y="231913"/>
                  <a:pt x="311116" y="237779"/>
                  <a:pt x="309806" y="243646"/>
                </a:cubicBezTo>
                <a:cubicBezTo>
                  <a:pt x="306532" y="254076"/>
                  <a:pt x="306532" y="264506"/>
                  <a:pt x="313080" y="273632"/>
                </a:cubicBezTo>
                <a:cubicBezTo>
                  <a:pt x="318973" y="282106"/>
                  <a:pt x="325521" y="291232"/>
                  <a:pt x="330759" y="300358"/>
                </a:cubicBezTo>
                <a:cubicBezTo>
                  <a:pt x="340581" y="317958"/>
                  <a:pt x="341891" y="334906"/>
                  <a:pt x="327485" y="351855"/>
                </a:cubicBezTo>
                <a:cubicBezTo>
                  <a:pt x="324866" y="354462"/>
                  <a:pt x="322247" y="357721"/>
                  <a:pt x="320283" y="360981"/>
                </a:cubicBezTo>
                <a:cubicBezTo>
                  <a:pt x="300639" y="389662"/>
                  <a:pt x="300639" y="399440"/>
                  <a:pt x="318973" y="428122"/>
                </a:cubicBezTo>
                <a:cubicBezTo>
                  <a:pt x="322902" y="435292"/>
                  <a:pt x="327485" y="443115"/>
                  <a:pt x="329450" y="450937"/>
                </a:cubicBezTo>
                <a:cubicBezTo>
                  <a:pt x="334688" y="464626"/>
                  <a:pt x="331414" y="467885"/>
                  <a:pt x="315699" y="470493"/>
                </a:cubicBezTo>
                <a:cubicBezTo>
                  <a:pt x="318973" y="452241"/>
                  <a:pt x="309806" y="437900"/>
                  <a:pt x="301294" y="423559"/>
                </a:cubicBezTo>
                <a:cubicBezTo>
                  <a:pt x="298020" y="418344"/>
                  <a:pt x="295401" y="413129"/>
                  <a:pt x="292781" y="407914"/>
                </a:cubicBezTo>
                <a:cubicBezTo>
                  <a:pt x="286888" y="394877"/>
                  <a:pt x="288198" y="382492"/>
                  <a:pt x="296710" y="370758"/>
                </a:cubicBezTo>
                <a:cubicBezTo>
                  <a:pt x="303258" y="361632"/>
                  <a:pt x="309806" y="352506"/>
                  <a:pt x="316354" y="344032"/>
                </a:cubicBezTo>
                <a:cubicBezTo>
                  <a:pt x="326176" y="329040"/>
                  <a:pt x="326176" y="313395"/>
                  <a:pt x="315699" y="299706"/>
                </a:cubicBezTo>
                <a:cubicBezTo>
                  <a:pt x="286234" y="262550"/>
                  <a:pt x="290817" y="260594"/>
                  <a:pt x="305877" y="218876"/>
                </a:cubicBezTo>
                <a:cubicBezTo>
                  <a:pt x="313735" y="196712"/>
                  <a:pt x="317009" y="175201"/>
                  <a:pt x="301949" y="154342"/>
                </a:cubicBezTo>
                <a:cubicBezTo>
                  <a:pt x="298675" y="150430"/>
                  <a:pt x="295401" y="146519"/>
                  <a:pt x="290162" y="143260"/>
                </a:cubicBezTo>
                <a:cubicBezTo>
                  <a:pt x="311770" y="175201"/>
                  <a:pt x="303258" y="205838"/>
                  <a:pt x="286888" y="235824"/>
                </a:cubicBezTo>
                <a:cubicBezTo>
                  <a:pt x="277721" y="253424"/>
                  <a:pt x="279031" y="271024"/>
                  <a:pt x="292127" y="286669"/>
                </a:cubicBezTo>
                <a:cubicBezTo>
                  <a:pt x="295401" y="290580"/>
                  <a:pt x="298020" y="294491"/>
                  <a:pt x="300639" y="299054"/>
                </a:cubicBezTo>
                <a:cubicBezTo>
                  <a:pt x="312425" y="317958"/>
                  <a:pt x="311770" y="330343"/>
                  <a:pt x="298020" y="348595"/>
                </a:cubicBezTo>
                <a:cubicBezTo>
                  <a:pt x="291472" y="357069"/>
                  <a:pt x="284924" y="366195"/>
                  <a:pt x="279686" y="375973"/>
                </a:cubicBezTo>
                <a:cubicBezTo>
                  <a:pt x="273792" y="386403"/>
                  <a:pt x="273792" y="398136"/>
                  <a:pt x="279686" y="409870"/>
                </a:cubicBezTo>
                <a:cubicBezTo>
                  <a:pt x="285579" y="420300"/>
                  <a:pt x="291472" y="430729"/>
                  <a:pt x="296055" y="441811"/>
                </a:cubicBezTo>
                <a:cubicBezTo>
                  <a:pt x="298675" y="448330"/>
                  <a:pt x="299329" y="455500"/>
                  <a:pt x="299984" y="462019"/>
                </a:cubicBezTo>
                <a:cubicBezTo>
                  <a:pt x="300639" y="476359"/>
                  <a:pt x="298675" y="477663"/>
                  <a:pt x="282960" y="479619"/>
                </a:cubicBezTo>
                <a:cubicBezTo>
                  <a:pt x="291472" y="450937"/>
                  <a:pt x="275757" y="428774"/>
                  <a:pt x="263971" y="405307"/>
                </a:cubicBezTo>
                <a:cubicBezTo>
                  <a:pt x="256768" y="392922"/>
                  <a:pt x="258732" y="380536"/>
                  <a:pt x="266590" y="368803"/>
                </a:cubicBezTo>
                <a:cubicBezTo>
                  <a:pt x="272483" y="360981"/>
                  <a:pt x="279031" y="353158"/>
                  <a:pt x="284269" y="345336"/>
                </a:cubicBezTo>
                <a:cubicBezTo>
                  <a:pt x="297365" y="327084"/>
                  <a:pt x="296710" y="314047"/>
                  <a:pt x="284269" y="296447"/>
                </a:cubicBezTo>
                <a:cubicBezTo>
                  <a:pt x="279031" y="289276"/>
                  <a:pt x="274447" y="280150"/>
                  <a:pt x="268554" y="272980"/>
                </a:cubicBezTo>
                <a:cubicBezTo>
                  <a:pt x="265935" y="269720"/>
                  <a:pt x="259387" y="266461"/>
                  <a:pt x="256113" y="267765"/>
                </a:cubicBezTo>
                <a:cubicBezTo>
                  <a:pt x="244982" y="270372"/>
                  <a:pt x="234505" y="271024"/>
                  <a:pt x="222719" y="268417"/>
                </a:cubicBezTo>
                <a:cubicBezTo>
                  <a:pt x="220100" y="267113"/>
                  <a:pt x="214206" y="270372"/>
                  <a:pt x="211587" y="273632"/>
                </a:cubicBezTo>
                <a:cubicBezTo>
                  <a:pt x="205039" y="282758"/>
                  <a:pt x="199801" y="293187"/>
                  <a:pt x="193253" y="303617"/>
                </a:cubicBezTo>
                <a:cubicBezTo>
                  <a:pt x="185396" y="316654"/>
                  <a:pt x="186050" y="330343"/>
                  <a:pt x="195217" y="342077"/>
                </a:cubicBezTo>
                <a:cubicBezTo>
                  <a:pt x="201765" y="349899"/>
                  <a:pt x="207004" y="357721"/>
                  <a:pt x="212897" y="365544"/>
                </a:cubicBezTo>
                <a:cubicBezTo>
                  <a:pt x="222064" y="378581"/>
                  <a:pt x="222719" y="392922"/>
                  <a:pt x="216826" y="407262"/>
                </a:cubicBezTo>
                <a:cubicBezTo>
                  <a:pt x="212242" y="416388"/>
                  <a:pt x="208313" y="425514"/>
                  <a:pt x="203730" y="433989"/>
                </a:cubicBezTo>
                <a:cubicBezTo>
                  <a:pt x="196527" y="448330"/>
                  <a:pt x="193253" y="463322"/>
                  <a:pt x="199146" y="478967"/>
                </a:cubicBezTo>
                <a:cubicBezTo>
                  <a:pt x="187360" y="482226"/>
                  <a:pt x="180812" y="477663"/>
                  <a:pt x="181467" y="467233"/>
                </a:cubicBezTo>
                <a:cubicBezTo>
                  <a:pt x="182776" y="456804"/>
                  <a:pt x="184741" y="446374"/>
                  <a:pt x="188670" y="436596"/>
                </a:cubicBezTo>
                <a:lnTo>
                  <a:pt x="192227" y="429293"/>
                </a:lnTo>
                <a:lnTo>
                  <a:pt x="199146" y="415085"/>
                </a:lnTo>
                <a:cubicBezTo>
                  <a:pt x="208968" y="396833"/>
                  <a:pt x="207004" y="379233"/>
                  <a:pt x="195217" y="362936"/>
                </a:cubicBezTo>
                <a:cubicBezTo>
                  <a:pt x="191944" y="358373"/>
                  <a:pt x="188015" y="353810"/>
                  <a:pt x="184086" y="349247"/>
                </a:cubicBezTo>
                <a:lnTo>
                  <a:pt x="179717" y="339485"/>
                </a:lnTo>
                <a:lnTo>
                  <a:pt x="173364" y="325292"/>
                </a:lnTo>
                <a:lnTo>
                  <a:pt x="176348" y="315301"/>
                </a:lnTo>
                <a:lnTo>
                  <a:pt x="180812" y="300358"/>
                </a:lnTo>
                <a:cubicBezTo>
                  <a:pt x="209623" y="257335"/>
                  <a:pt x="203730" y="258639"/>
                  <a:pt x="186705" y="218876"/>
                </a:cubicBezTo>
                <a:cubicBezTo>
                  <a:pt x="176229" y="193453"/>
                  <a:pt x="173609" y="168031"/>
                  <a:pt x="193253" y="145216"/>
                </a:cubicBezTo>
                <a:cubicBezTo>
                  <a:pt x="191944" y="144564"/>
                  <a:pt x="191289" y="143912"/>
                  <a:pt x="189979" y="143260"/>
                </a:cubicBezTo>
                <a:cubicBezTo>
                  <a:pt x="186705" y="147171"/>
                  <a:pt x="182122" y="151082"/>
                  <a:pt x="178848" y="155645"/>
                </a:cubicBezTo>
                <a:cubicBezTo>
                  <a:pt x="167716" y="173246"/>
                  <a:pt x="165752" y="192149"/>
                  <a:pt x="172955" y="212357"/>
                </a:cubicBezTo>
                <a:cubicBezTo>
                  <a:pt x="176883" y="223439"/>
                  <a:pt x="181467" y="233868"/>
                  <a:pt x="184741" y="244950"/>
                </a:cubicBezTo>
                <a:cubicBezTo>
                  <a:pt x="189324" y="258639"/>
                  <a:pt x="188015" y="271024"/>
                  <a:pt x="178848" y="282758"/>
                </a:cubicBezTo>
                <a:cubicBezTo>
                  <a:pt x="178193" y="283409"/>
                  <a:pt x="178193" y="284061"/>
                  <a:pt x="177538" y="284061"/>
                </a:cubicBezTo>
                <a:lnTo>
                  <a:pt x="172990" y="291196"/>
                </a:lnTo>
                <a:lnTo>
                  <a:pt x="163204" y="306551"/>
                </a:lnTo>
                <a:cubicBezTo>
                  <a:pt x="153720" y="325495"/>
                  <a:pt x="158876" y="336373"/>
                  <a:pt x="179502" y="362284"/>
                </a:cubicBezTo>
                <a:lnTo>
                  <a:pt x="184388" y="373023"/>
                </a:lnTo>
                <a:lnTo>
                  <a:pt x="192516" y="390885"/>
                </a:lnTo>
                <a:lnTo>
                  <a:pt x="188656" y="403660"/>
                </a:lnTo>
                <a:lnTo>
                  <a:pt x="183431" y="420952"/>
                </a:lnTo>
                <a:cubicBezTo>
                  <a:pt x="167061" y="448981"/>
                  <a:pt x="167061" y="448981"/>
                  <a:pt x="166407" y="471145"/>
                </a:cubicBezTo>
                <a:cubicBezTo>
                  <a:pt x="152001" y="470493"/>
                  <a:pt x="149382" y="467885"/>
                  <a:pt x="152001" y="454196"/>
                </a:cubicBezTo>
                <a:cubicBezTo>
                  <a:pt x="153311" y="447026"/>
                  <a:pt x="157240" y="439855"/>
                  <a:pt x="160514" y="432685"/>
                </a:cubicBezTo>
                <a:cubicBezTo>
                  <a:pt x="164442" y="426818"/>
                  <a:pt x="169026" y="420300"/>
                  <a:pt x="171645" y="413781"/>
                </a:cubicBezTo>
                <a:cubicBezTo>
                  <a:pt x="179502" y="398788"/>
                  <a:pt x="178848" y="383144"/>
                  <a:pt x="167716" y="369455"/>
                </a:cubicBezTo>
                <a:cubicBezTo>
                  <a:pt x="163133" y="363588"/>
                  <a:pt x="158549" y="357721"/>
                  <a:pt x="153966" y="352506"/>
                </a:cubicBezTo>
                <a:cubicBezTo>
                  <a:pt x="141525" y="337514"/>
                  <a:pt x="140215" y="320565"/>
                  <a:pt x="149382" y="304269"/>
                </a:cubicBezTo>
                <a:cubicBezTo>
                  <a:pt x="153311" y="297098"/>
                  <a:pt x="157240" y="289928"/>
                  <a:pt x="162478" y="284061"/>
                </a:cubicBezTo>
                <a:lnTo>
                  <a:pt x="169714" y="267675"/>
                </a:lnTo>
                <a:lnTo>
                  <a:pt x="174100" y="257742"/>
                </a:lnTo>
                <a:cubicBezTo>
                  <a:pt x="174755" y="248698"/>
                  <a:pt x="172300" y="239409"/>
                  <a:pt x="167061" y="229957"/>
                </a:cubicBezTo>
                <a:lnTo>
                  <a:pt x="162560" y="216317"/>
                </a:lnTo>
                <a:lnTo>
                  <a:pt x="157731" y="201683"/>
                </a:lnTo>
                <a:lnTo>
                  <a:pt x="158996" y="190733"/>
                </a:lnTo>
                <a:lnTo>
                  <a:pt x="161168" y="171942"/>
                </a:lnTo>
                <a:cubicBezTo>
                  <a:pt x="163133" y="164119"/>
                  <a:pt x="167716" y="156297"/>
                  <a:pt x="171645" y="147823"/>
                </a:cubicBezTo>
                <a:cubicBezTo>
                  <a:pt x="167225" y="150268"/>
                  <a:pt x="163174" y="154056"/>
                  <a:pt x="159675" y="158711"/>
                </a:cubicBezTo>
                <a:lnTo>
                  <a:pt x="155592" y="166296"/>
                </a:lnTo>
                <a:lnTo>
                  <a:pt x="151019" y="174794"/>
                </a:lnTo>
                <a:cubicBezTo>
                  <a:pt x="146599" y="186609"/>
                  <a:pt x="145126" y="199972"/>
                  <a:pt x="148072" y="211053"/>
                </a:cubicBezTo>
                <a:cubicBezTo>
                  <a:pt x="150692" y="222135"/>
                  <a:pt x="155275" y="233216"/>
                  <a:pt x="158549" y="244950"/>
                </a:cubicBezTo>
                <a:cubicBezTo>
                  <a:pt x="162478" y="258639"/>
                  <a:pt x="160514" y="271024"/>
                  <a:pt x="150692" y="281454"/>
                </a:cubicBezTo>
                <a:cubicBezTo>
                  <a:pt x="149382" y="283409"/>
                  <a:pt x="147418" y="285365"/>
                  <a:pt x="146763" y="286669"/>
                </a:cubicBezTo>
                <a:cubicBezTo>
                  <a:pt x="123845" y="316002"/>
                  <a:pt x="123845" y="330343"/>
                  <a:pt x="146763" y="359677"/>
                </a:cubicBezTo>
                <a:cubicBezTo>
                  <a:pt x="149382" y="362936"/>
                  <a:pt x="151346" y="366195"/>
                  <a:pt x="153966" y="368803"/>
                </a:cubicBezTo>
                <a:cubicBezTo>
                  <a:pt x="165752" y="384447"/>
                  <a:pt x="167061" y="400092"/>
                  <a:pt x="156585" y="417040"/>
                </a:cubicBezTo>
                <a:cubicBezTo>
                  <a:pt x="148072" y="430729"/>
                  <a:pt x="140870" y="444418"/>
                  <a:pt x="132357" y="458759"/>
                </a:cubicBezTo>
                <a:cubicBezTo>
                  <a:pt x="123190" y="456804"/>
                  <a:pt x="120571" y="454196"/>
                  <a:pt x="125155" y="443115"/>
                </a:cubicBezTo>
                <a:cubicBezTo>
                  <a:pt x="130393" y="433337"/>
                  <a:pt x="136941" y="423559"/>
                  <a:pt x="142834" y="413781"/>
                </a:cubicBezTo>
                <a:cubicBezTo>
                  <a:pt x="148727" y="404655"/>
                  <a:pt x="150692" y="394877"/>
                  <a:pt x="144144" y="383796"/>
                </a:cubicBezTo>
                <a:cubicBezTo>
                  <a:pt x="139560" y="395529"/>
                  <a:pt x="136286" y="406611"/>
                  <a:pt x="131048" y="417040"/>
                </a:cubicBezTo>
                <a:cubicBezTo>
                  <a:pt x="125810" y="426818"/>
                  <a:pt x="119262" y="436596"/>
                  <a:pt x="112714" y="447678"/>
                </a:cubicBezTo>
                <a:cubicBezTo>
                  <a:pt x="105511" y="442463"/>
                  <a:pt x="98308" y="437900"/>
                  <a:pt x="91106" y="432033"/>
                </a:cubicBezTo>
                <a:cubicBezTo>
                  <a:pt x="94380" y="428122"/>
                  <a:pt x="96999" y="426818"/>
                  <a:pt x="99618" y="424211"/>
                </a:cubicBezTo>
                <a:cubicBezTo>
                  <a:pt x="96344" y="415737"/>
                  <a:pt x="92415" y="412477"/>
                  <a:pt x="83248" y="416388"/>
                </a:cubicBezTo>
                <a:cubicBezTo>
                  <a:pt x="72771" y="421603"/>
                  <a:pt x="70807" y="411826"/>
                  <a:pt x="64914" y="405959"/>
                </a:cubicBezTo>
                <a:cubicBezTo>
                  <a:pt x="69497" y="404003"/>
                  <a:pt x="72771" y="403351"/>
                  <a:pt x="76045" y="401396"/>
                </a:cubicBezTo>
                <a:cubicBezTo>
                  <a:pt x="78665" y="400092"/>
                  <a:pt x="80629" y="396833"/>
                  <a:pt x="83248" y="394877"/>
                </a:cubicBezTo>
                <a:cubicBezTo>
                  <a:pt x="79974" y="392270"/>
                  <a:pt x="76700" y="389662"/>
                  <a:pt x="72771" y="388359"/>
                </a:cubicBezTo>
                <a:cubicBezTo>
                  <a:pt x="70807" y="387707"/>
                  <a:pt x="67533" y="389010"/>
                  <a:pt x="65569" y="390314"/>
                </a:cubicBezTo>
                <a:cubicBezTo>
                  <a:pt x="56402" y="397485"/>
                  <a:pt x="51163" y="392922"/>
                  <a:pt x="46580" y="382492"/>
                </a:cubicBezTo>
                <a:cubicBezTo>
                  <a:pt x="51818" y="379233"/>
                  <a:pt x="57056" y="375973"/>
                  <a:pt x="63604" y="373366"/>
                </a:cubicBezTo>
                <a:cubicBezTo>
                  <a:pt x="69497" y="371410"/>
                  <a:pt x="74736" y="372062"/>
                  <a:pt x="76700" y="379884"/>
                </a:cubicBezTo>
                <a:cubicBezTo>
                  <a:pt x="78665" y="386403"/>
                  <a:pt x="83903" y="389662"/>
                  <a:pt x="89141" y="385751"/>
                </a:cubicBezTo>
                <a:cubicBezTo>
                  <a:pt x="101582" y="379233"/>
                  <a:pt x="113369" y="371410"/>
                  <a:pt x="125810" y="363588"/>
                </a:cubicBezTo>
                <a:cubicBezTo>
                  <a:pt x="127119" y="362284"/>
                  <a:pt x="126464" y="357069"/>
                  <a:pt x="125155" y="354462"/>
                </a:cubicBezTo>
                <a:cubicBezTo>
                  <a:pt x="111404" y="331647"/>
                  <a:pt x="114023" y="310136"/>
                  <a:pt x="130393" y="289276"/>
                </a:cubicBezTo>
                <a:cubicBezTo>
                  <a:pt x="133667" y="285365"/>
                  <a:pt x="135631" y="281454"/>
                  <a:pt x="138251" y="277543"/>
                </a:cubicBezTo>
                <a:cubicBezTo>
                  <a:pt x="146108" y="264506"/>
                  <a:pt x="148727" y="251468"/>
                  <a:pt x="143489" y="236476"/>
                </a:cubicBezTo>
                <a:cubicBezTo>
                  <a:pt x="133667" y="211053"/>
                  <a:pt x="131703" y="184979"/>
                  <a:pt x="144799" y="158905"/>
                </a:cubicBezTo>
                <a:cubicBezTo>
                  <a:pt x="142179" y="161512"/>
                  <a:pt x="138905" y="163468"/>
                  <a:pt x="136941" y="166075"/>
                </a:cubicBezTo>
                <a:cubicBezTo>
                  <a:pt x="127774" y="181068"/>
                  <a:pt x="122536" y="196712"/>
                  <a:pt x="125155" y="214313"/>
                </a:cubicBezTo>
                <a:cubicBezTo>
                  <a:pt x="126464" y="218224"/>
                  <a:pt x="126464" y="221483"/>
                  <a:pt x="127774" y="225394"/>
                </a:cubicBezTo>
                <a:cubicBezTo>
                  <a:pt x="135631" y="248861"/>
                  <a:pt x="133667" y="270372"/>
                  <a:pt x="117952" y="290580"/>
                </a:cubicBezTo>
                <a:cubicBezTo>
                  <a:pt x="111404" y="299706"/>
                  <a:pt x="108785" y="310788"/>
                  <a:pt x="104201" y="320565"/>
                </a:cubicBezTo>
                <a:cubicBezTo>
                  <a:pt x="98963" y="332299"/>
                  <a:pt x="89141" y="337514"/>
                  <a:pt x="77355" y="341425"/>
                </a:cubicBezTo>
                <a:cubicBezTo>
                  <a:pt x="74081" y="342077"/>
                  <a:pt x="70807" y="342077"/>
                  <a:pt x="67533" y="342729"/>
                </a:cubicBezTo>
                <a:lnTo>
                  <a:pt x="67533" y="354462"/>
                </a:lnTo>
                <a:cubicBezTo>
                  <a:pt x="60330" y="357721"/>
                  <a:pt x="53782" y="360981"/>
                  <a:pt x="47889" y="364240"/>
                </a:cubicBezTo>
                <a:cubicBezTo>
                  <a:pt x="35448" y="371410"/>
                  <a:pt x="34794" y="370758"/>
                  <a:pt x="29555" y="355766"/>
                </a:cubicBezTo>
                <a:cubicBezTo>
                  <a:pt x="38722" y="350551"/>
                  <a:pt x="47889" y="344684"/>
                  <a:pt x="58366" y="340773"/>
                </a:cubicBezTo>
                <a:cubicBezTo>
                  <a:pt x="63604" y="338166"/>
                  <a:pt x="66878" y="335558"/>
                  <a:pt x="63604" y="330343"/>
                </a:cubicBezTo>
                <a:cubicBezTo>
                  <a:pt x="61640" y="327736"/>
                  <a:pt x="55092" y="325128"/>
                  <a:pt x="52473" y="326432"/>
                </a:cubicBezTo>
                <a:cubicBezTo>
                  <a:pt x="44615" y="329040"/>
                  <a:pt x="37413" y="334254"/>
                  <a:pt x="30210" y="338166"/>
                </a:cubicBezTo>
                <a:cubicBezTo>
                  <a:pt x="23007" y="342077"/>
                  <a:pt x="17769" y="341425"/>
                  <a:pt x="16459" y="332951"/>
                </a:cubicBezTo>
                <a:cubicBezTo>
                  <a:pt x="15805" y="330343"/>
                  <a:pt x="18424" y="325128"/>
                  <a:pt x="20388" y="323825"/>
                </a:cubicBezTo>
                <a:cubicBezTo>
                  <a:pt x="32829" y="317958"/>
                  <a:pt x="45270" y="312091"/>
                  <a:pt x="57056" y="305573"/>
                </a:cubicBezTo>
                <a:cubicBezTo>
                  <a:pt x="60330" y="304269"/>
                  <a:pt x="60985" y="297750"/>
                  <a:pt x="62295" y="293839"/>
                </a:cubicBezTo>
                <a:cubicBezTo>
                  <a:pt x="61640" y="293187"/>
                  <a:pt x="60330" y="291884"/>
                  <a:pt x="59676" y="290580"/>
                </a:cubicBezTo>
                <a:cubicBezTo>
                  <a:pt x="52473" y="293187"/>
                  <a:pt x="45270" y="295143"/>
                  <a:pt x="38722" y="298402"/>
                </a:cubicBezTo>
                <a:cubicBezTo>
                  <a:pt x="34139" y="299706"/>
                  <a:pt x="30210" y="302965"/>
                  <a:pt x="25626" y="304921"/>
                </a:cubicBezTo>
                <a:cubicBezTo>
                  <a:pt x="11221" y="311439"/>
                  <a:pt x="8602" y="309484"/>
                  <a:pt x="6637" y="293839"/>
                </a:cubicBezTo>
                <a:cubicBezTo>
                  <a:pt x="24317" y="286017"/>
                  <a:pt x="41341" y="279498"/>
                  <a:pt x="59021" y="271024"/>
                </a:cubicBezTo>
                <a:cubicBezTo>
                  <a:pt x="63604" y="269069"/>
                  <a:pt x="65569" y="262550"/>
                  <a:pt x="68188" y="258639"/>
                </a:cubicBezTo>
                <a:cubicBezTo>
                  <a:pt x="67533" y="256683"/>
                  <a:pt x="66878" y="255380"/>
                  <a:pt x="65569" y="254076"/>
                </a:cubicBezTo>
                <a:cubicBezTo>
                  <a:pt x="58366" y="256031"/>
                  <a:pt x="51163" y="257987"/>
                  <a:pt x="43961" y="259943"/>
                </a:cubicBezTo>
                <a:cubicBezTo>
                  <a:pt x="36758" y="263202"/>
                  <a:pt x="30210" y="267113"/>
                  <a:pt x="23007" y="270372"/>
                </a:cubicBezTo>
                <a:cubicBezTo>
                  <a:pt x="4673" y="276891"/>
                  <a:pt x="-1220" y="271024"/>
                  <a:pt x="2054" y="251468"/>
                </a:cubicBezTo>
                <a:cubicBezTo>
                  <a:pt x="15805" y="255380"/>
                  <a:pt x="28246" y="250165"/>
                  <a:pt x="40687" y="244950"/>
                </a:cubicBezTo>
                <a:cubicBezTo>
                  <a:pt x="51163" y="240387"/>
                  <a:pt x="60985" y="237779"/>
                  <a:pt x="70807" y="233216"/>
                </a:cubicBezTo>
                <a:cubicBezTo>
                  <a:pt x="74736" y="230609"/>
                  <a:pt x="78010" y="225394"/>
                  <a:pt x="80629" y="221483"/>
                </a:cubicBezTo>
                <a:lnTo>
                  <a:pt x="78665" y="217572"/>
                </a:lnTo>
                <a:cubicBezTo>
                  <a:pt x="72117" y="217572"/>
                  <a:pt x="66224" y="217572"/>
                  <a:pt x="60330" y="218876"/>
                </a:cubicBezTo>
                <a:cubicBezTo>
                  <a:pt x="53782" y="221483"/>
                  <a:pt x="47889" y="225394"/>
                  <a:pt x="41341" y="228002"/>
                </a:cubicBezTo>
                <a:cubicBezTo>
                  <a:pt x="33484" y="230609"/>
                  <a:pt x="25626" y="234520"/>
                  <a:pt x="17114" y="235172"/>
                </a:cubicBezTo>
                <a:cubicBezTo>
                  <a:pt x="2054" y="235824"/>
                  <a:pt x="-565" y="232565"/>
                  <a:pt x="90" y="218224"/>
                </a:cubicBezTo>
                <a:cubicBezTo>
                  <a:pt x="13185" y="101541"/>
                  <a:pt x="101582" y="14844"/>
                  <a:pt x="210278" y="1807"/>
                </a:cubicBezTo>
                <a:cubicBezTo>
                  <a:pt x="225502" y="14"/>
                  <a:pt x="240337" y="-413"/>
                  <a:pt x="254710" y="385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CB6D060B-E9E7-A3AA-A8F2-DBD2B63B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720" y="3315174"/>
            <a:ext cx="357273" cy="437278"/>
          </a:xfrm>
          <a:custGeom>
            <a:avLst/>
            <a:gdLst>
              <a:gd name="connsiteX0" fmla="*/ 293498 w 374585"/>
              <a:gd name="connsiteY0" fmla="*/ 109210 h 458467"/>
              <a:gd name="connsiteX1" fmla="*/ 344504 w 374585"/>
              <a:gd name="connsiteY1" fmla="*/ 133424 h 458467"/>
              <a:gd name="connsiteX2" fmla="*/ 362814 w 374585"/>
              <a:gd name="connsiteY2" fmla="*/ 152339 h 458467"/>
              <a:gd name="connsiteX3" fmla="*/ 361643 w 374585"/>
              <a:gd name="connsiteY3" fmla="*/ 153582 h 458467"/>
              <a:gd name="connsiteX4" fmla="*/ 362814 w 374585"/>
              <a:gd name="connsiteY4" fmla="*/ 154794 h 458467"/>
              <a:gd name="connsiteX5" fmla="*/ 315087 w 374585"/>
              <a:gd name="connsiteY5" fmla="*/ 220649 h 458467"/>
              <a:gd name="connsiteX6" fmla="*/ 313262 w 374585"/>
              <a:gd name="connsiteY6" fmla="*/ 247343 h 458467"/>
              <a:gd name="connsiteX7" fmla="*/ 331099 w 374585"/>
              <a:gd name="connsiteY7" fmla="*/ 299175 h 458467"/>
              <a:gd name="connsiteX8" fmla="*/ 374585 w 374585"/>
              <a:gd name="connsiteY8" fmla="*/ 334314 h 458467"/>
              <a:gd name="connsiteX9" fmla="*/ 373751 w 374585"/>
              <a:gd name="connsiteY9" fmla="*/ 336346 h 458467"/>
              <a:gd name="connsiteX10" fmla="*/ 374585 w 374585"/>
              <a:gd name="connsiteY10" fmla="*/ 337021 h 458467"/>
              <a:gd name="connsiteX11" fmla="*/ 362814 w 374585"/>
              <a:gd name="connsiteY11" fmla="*/ 365759 h 458467"/>
              <a:gd name="connsiteX12" fmla="*/ 314423 w 374585"/>
              <a:gd name="connsiteY12" fmla="*/ 436951 h 458467"/>
              <a:gd name="connsiteX13" fmla="*/ 241837 w 374585"/>
              <a:gd name="connsiteY13" fmla="*/ 451973 h 458467"/>
              <a:gd name="connsiteX14" fmla="*/ 213064 w 374585"/>
              <a:gd name="connsiteY14" fmla="*/ 441523 h 458467"/>
              <a:gd name="connsiteX15" fmla="*/ 162057 w 374585"/>
              <a:gd name="connsiteY15" fmla="*/ 446095 h 458467"/>
              <a:gd name="connsiteX16" fmla="*/ 135246 w 374585"/>
              <a:gd name="connsiteY16" fmla="*/ 455892 h 458467"/>
              <a:gd name="connsiteX17" fmla="*/ 87509 w 374585"/>
              <a:gd name="connsiteY17" fmla="*/ 446095 h 458467"/>
              <a:gd name="connsiteX18" fmla="*/ 47619 w 374585"/>
              <a:gd name="connsiteY18" fmla="*/ 399069 h 458467"/>
              <a:gd name="connsiteX19" fmla="*/ 3805 w 374585"/>
              <a:gd name="connsiteY19" fmla="*/ 288035 h 458467"/>
              <a:gd name="connsiteX20" fmla="*/ 45 w 374585"/>
              <a:gd name="connsiteY20" fmla="*/ 243050 h 458467"/>
              <a:gd name="connsiteX21" fmla="*/ 186 w 374585"/>
              <a:gd name="connsiteY21" fmla="*/ 242158 h 458467"/>
              <a:gd name="connsiteX22" fmla="*/ 45 w 374585"/>
              <a:gd name="connsiteY22" fmla="*/ 240473 h 458467"/>
              <a:gd name="connsiteX23" fmla="*/ 7075 w 374585"/>
              <a:gd name="connsiteY23" fmla="*/ 196039 h 458467"/>
              <a:gd name="connsiteX24" fmla="*/ 99933 w 374585"/>
              <a:gd name="connsiteY24" fmla="*/ 109943 h 458467"/>
              <a:gd name="connsiteX25" fmla="*/ 148324 w 374585"/>
              <a:gd name="connsiteY25" fmla="*/ 115814 h 458467"/>
              <a:gd name="connsiteX26" fmla="*/ 180367 w 374585"/>
              <a:gd name="connsiteY26" fmla="*/ 126902 h 458467"/>
              <a:gd name="connsiteX27" fmla="*/ 199985 w 374585"/>
              <a:gd name="connsiteY27" fmla="*/ 126902 h 458467"/>
              <a:gd name="connsiteX28" fmla="*/ 236605 w 374585"/>
              <a:gd name="connsiteY28" fmla="*/ 113857 h 458467"/>
              <a:gd name="connsiteX29" fmla="*/ 293498 w 374585"/>
              <a:gd name="connsiteY29" fmla="*/ 109210 h 458467"/>
              <a:gd name="connsiteX30" fmla="*/ 278457 w 374585"/>
              <a:gd name="connsiteY30" fmla="*/ 0 h 458467"/>
              <a:gd name="connsiteX31" fmla="*/ 278449 w 374585"/>
              <a:gd name="connsiteY31" fmla="*/ 64 h 458467"/>
              <a:gd name="connsiteX32" fmla="*/ 278669 w 374585"/>
              <a:gd name="connsiteY32" fmla="*/ 1 h 458467"/>
              <a:gd name="connsiteX33" fmla="*/ 273963 w 374585"/>
              <a:gd name="connsiteY33" fmla="*/ 39468 h 458467"/>
              <a:gd name="connsiteX34" fmla="*/ 267310 w 374585"/>
              <a:gd name="connsiteY34" fmla="*/ 50615 h 458467"/>
              <a:gd name="connsiteX35" fmla="*/ 253526 w 374585"/>
              <a:gd name="connsiteY35" fmla="*/ 74050 h 458467"/>
              <a:gd name="connsiteX36" fmla="*/ 186906 w 374585"/>
              <a:gd name="connsiteY36" fmla="*/ 104503 h 458467"/>
              <a:gd name="connsiteX37" fmla="*/ 186956 w 374585"/>
              <a:gd name="connsiteY37" fmla="*/ 104059 h 458467"/>
              <a:gd name="connsiteX38" fmla="*/ 185997 w 374585"/>
              <a:gd name="connsiteY38" fmla="*/ 104240 h 458467"/>
              <a:gd name="connsiteX39" fmla="*/ 240359 w 374585"/>
              <a:gd name="connsiteY39" fmla="*/ 11066 h 458467"/>
              <a:gd name="connsiteX40" fmla="*/ 263936 w 374585"/>
              <a:gd name="connsiteY40" fmla="*/ 4256 h 45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74585" h="458467">
                <a:moveTo>
                  <a:pt x="293498" y="109210"/>
                </a:moveTo>
                <a:cubicBezTo>
                  <a:pt x="311481" y="112553"/>
                  <a:pt x="328483" y="120706"/>
                  <a:pt x="344504" y="133424"/>
                </a:cubicBezTo>
                <a:cubicBezTo>
                  <a:pt x="351044" y="139294"/>
                  <a:pt x="356929" y="146469"/>
                  <a:pt x="362814" y="152339"/>
                </a:cubicBezTo>
                <a:lnTo>
                  <a:pt x="361643" y="153582"/>
                </a:lnTo>
                <a:lnTo>
                  <a:pt x="362814" y="154794"/>
                </a:lnTo>
                <a:cubicBezTo>
                  <a:pt x="337801" y="172429"/>
                  <a:pt x="320881" y="193738"/>
                  <a:pt x="315087" y="220649"/>
                </a:cubicBezTo>
                <a:lnTo>
                  <a:pt x="313262" y="247343"/>
                </a:lnTo>
                <a:lnTo>
                  <a:pt x="331099" y="299175"/>
                </a:lnTo>
                <a:cubicBezTo>
                  <a:pt x="341562" y="313606"/>
                  <a:pt x="356275" y="325183"/>
                  <a:pt x="374585" y="334314"/>
                </a:cubicBezTo>
                <a:lnTo>
                  <a:pt x="373751" y="336346"/>
                </a:lnTo>
                <a:lnTo>
                  <a:pt x="374585" y="337021"/>
                </a:lnTo>
                <a:cubicBezTo>
                  <a:pt x="370661" y="346165"/>
                  <a:pt x="367392" y="356615"/>
                  <a:pt x="362814" y="365759"/>
                </a:cubicBezTo>
                <a:cubicBezTo>
                  <a:pt x="350390" y="391885"/>
                  <a:pt x="334695" y="415398"/>
                  <a:pt x="314423" y="436951"/>
                </a:cubicBezTo>
                <a:cubicBezTo>
                  <a:pt x="294151" y="458505"/>
                  <a:pt x="269956" y="463077"/>
                  <a:pt x="241837" y="451973"/>
                </a:cubicBezTo>
                <a:cubicBezTo>
                  <a:pt x="232682" y="448055"/>
                  <a:pt x="222873" y="444136"/>
                  <a:pt x="213064" y="441523"/>
                </a:cubicBezTo>
                <a:cubicBezTo>
                  <a:pt x="195408" y="437604"/>
                  <a:pt x="178405" y="439564"/>
                  <a:pt x="162057" y="446095"/>
                </a:cubicBezTo>
                <a:cubicBezTo>
                  <a:pt x="152902" y="450014"/>
                  <a:pt x="144401" y="453280"/>
                  <a:pt x="135246" y="455892"/>
                </a:cubicBezTo>
                <a:cubicBezTo>
                  <a:pt x="117590" y="461771"/>
                  <a:pt x="101241" y="457199"/>
                  <a:pt x="87509" y="446095"/>
                </a:cubicBezTo>
                <a:cubicBezTo>
                  <a:pt x="71160" y="433032"/>
                  <a:pt x="59390" y="416704"/>
                  <a:pt x="47619" y="399069"/>
                </a:cubicBezTo>
                <a:cubicBezTo>
                  <a:pt x="24731" y="365759"/>
                  <a:pt x="10345" y="327877"/>
                  <a:pt x="3805" y="288035"/>
                </a:cubicBezTo>
                <a:cubicBezTo>
                  <a:pt x="1190" y="273013"/>
                  <a:pt x="-282" y="257991"/>
                  <a:pt x="45" y="243050"/>
                </a:cubicBezTo>
                <a:lnTo>
                  <a:pt x="186" y="242158"/>
                </a:lnTo>
                <a:lnTo>
                  <a:pt x="45" y="240473"/>
                </a:lnTo>
                <a:cubicBezTo>
                  <a:pt x="372" y="225553"/>
                  <a:pt x="2498" y="210715"/>
                  <a:pt x="7075" y="196039"/>
                </a:cubicBezTo>
                <a:cubicBezTo>
                  <a:pt x="20808" y="149730"/>
                  <a:pt x="50889" y="119727"/>
                  <a:pt x="99933" y="109943"/>
                </a:cubicBezTo>
                <a:cubicBezTo>
                  <a:pt x="116282" y="106682"/>
                  <a:pt x="132630" y="109943"/>
                  <a:pt x="148324" y="115814"/>
                </a:cubicBezTo>
                <a:cubicBezTo>
                  <a:pt x="159441" y="119727"/>
                  <a:pt x="169250" y="123640"/>
                  <a:pt x="180367" y="126902"/>
                </a:cubicBezTo>
                <a:cubicBezTo>
                  <a:pt x="186906" y="129511"/>
                  <a:pt x="193446" y="129511"/>
                  <a:pt x="199985" y="126902"/>
                </a:cubicBezTo>
                <a:cubicBezTo>
                  <a:pt x="212410" y="122988"/>
                  <a:pt x="224181" y="117770"/>
                  <a:pt x="236605" y="113857"/>
                </a:cubicBezTo>
                <a:cubicBezTo>
                  <a:pt x="256550" y="107335"/>
                  <a:pt x="275514" y="105867"/>
                  <a:pt x="293498" y="109210"/>
                </a:cubicBezTo>
                <a:close/>
                <a:moveTo>
                  <a:pt x="278457" y="0"/>
                </a:moveTo>
                <a:lnTo>
                  <a:pt x="278449" y="64"/>
                </a:lnTo>
                <a:lnTo>
                  <a:pt x="278669" y="1"/>
                </a:lnTo>
                <a:cubicBezTo>
                  <a:pt x="280324" y="13357"/>
                  <a:pt x="278462" y="26835"/>
                  <a:pt x="273963" y="39468"/>
                </a:cubicBezTo>
                <a:lnTo>
                  <a:pt x="267310" y="50615"/>
                </a:lnTo>
                <a:lnTo>
                  <a:pt x="253526" y="74050"/>
                </a:lnTo>
                <a:cubicBezTo>
                  <a:pt x="235951" y="94053"/>
                  <a:pt x="211429" y="106789"/>
                  <a:pt x="186906" y="104503"/>
                </a:cubicBezTo>
                <a:lnTo>
                  <a:pt x="186956" y="104059"/>
                </a:lnTo>
                <a:lnTo>
                  <a:pt x="185997" y="104240"/>
                </a:lnTo>
                <a:cubicBezTo>
                  <a:pt x="181033" y="69059"/>
                  <a:pt x="205111" y="29847"/>
                  <a:pt x="240359" y="11066"/>
                </a:cubicBezTo>
                <a:lnTo>
                  <a:pt x="263936" y="4256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4" name="Freeform 223">
            <a:extLst>
              <a:ext uri="{FF2B5EF4-FFF2-40B4-BE49-F238E27FC236}">
                <a16:creationId xmlns:a16="http://schemas.microsoft.com/office/drawing/2014/main" id="{6D59EE8E-5780-DD71-EF7F-1AEC18C8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173" y="3339900"/>
            <a:ext cx="390100" cy="420318"/>
          </a:xfrm>
          <a:custGeom>
            <a:avLst/>
            <a:gdLst>
              <a:gd name="T0" fmla="*/ 311 w 625"/>
              <a:gd name="T1" fmla="*/ 505 h 673"/>
              <a:gd name="T2" fmla="*/ 375 w 625"/>
              <a:gd name="T3" fmla="*/ 373 h 673"/>
              <a:gd name="T4" fmla="*/ 326 w 625"/>
              <a:gd name="T5" fmla="*/ 301 h 673"/>
              <a:gd name="T6" fmla="*/ 248 w 625"/>
              <a:gd name="T7" fmla="*/ 355 h 673"/>
              <a:gd name="T8" fmla="*/ 280 w 625"/>
              <a:gd name="T9" fmla="*/ 541 h 673"/>
              <a:gd name="T10" fmla="*/ 236 w 625"/>
              <a:gd name="T11" fmla="*/ 474 h 673"/>
              <a:gd name="T12" fmla="*/ 201 w 625"/>
              <a:gd name="T13" fmla="*/ 356 h 673"/>
              <a:gd name="T14" fmla="*/ 312 w 625"/>
              <a:gd name="T15" fmla="*/ 252 h 673"/>
              <a:gd name="T16" fmla="*/ 420 w 625"/>
              <a:gd name="T17" fmla="*/ 359 h 673"/>
              <a:gd name="T18" fmla="*/ 399 w 625"/>
              <a:gd name="T19" fmla="*/ 448 h 673"/>
              <a:gd name="T20" fmla="*/ 344 w 625"/>
              <a:gd name="T21" fmla="*/ 543 h 673"/>
              <a:gd name="T22" fmla="*/ 434 w 625"/>
              <a:gd name="T23" fmla="*/ 610 h 673"/>
              <a:gd name="T24" fmla="*/ 559 w 625"/>
              <a:gd name="T25" fmla="*/ 550 h 673"/>
              <a:gd name="T26" fmla="*/ 552 w 625"/>
              <a:gd name="T27" fmla="*/ 480 h 673"/>
              <a:gd name="T28" fmla="*/ 479 w 625"/>
              <a:gd name="T29" fmla="*/ 320 h 673"/>
              <a:gd name="T30" fmla="*/ 375 w 625"/>
              <a:gd name="T31" fmla="*/ 113 h 673"/>
              <a:gd name="T32" fmla="*/ 313 w 625"/>
              <a:gd name="T33" fmla="*/ 68 h 673"/>
              <a:gd name="T34" fmla="*/ 248 w 625"/>
              <a:gd name="T35" fmla="*/ 112 h 673"/>
              <a:gd name="T36" fmla="*/ 119 w 625"/>
              <a:gd name="T37" fmla="*/ 373 h 673"/>
              <a:gd name="T38" fmla="*/ 63 w 625"/>
              <a:gd name="T39" fmla="*/ 504 h 673"/>
              <a:gd name="T40" fmla="*/ 134 w 625"/>
              <a:gd name="T41" fmla="*/ 614 h 673"/>
              <a:gd name="T42" fmla="*/ 280 w 625"/>
              <a:gd name="T43" fmla="*/ 541 h 673"/>
              <a:gd name="T44" fmla="*/ 311 w 625"/>
              <a:gd name="T45" fmla="*/ 579 h 673"/>
              <a:gd name="T46" fmla="*/ 231 w 625"/>
              <a:gd name="T47" fmla="*/ 638 h 673"/>
              <a:gd name="T48" fmla="*/ 60 w 625"/>
              <a:gd name="T49" fmla="*/ 625 h 673"/>
              <a:gd name="T50" fmla="*/ 28 w 625"/>
              <a:gd name="T51" fmla="*/ 462 h 673"/>
              <a:gd name="T52" fmla="*/ 164 w 625"/>
              <a:gd name="T53" fmla="*/ 176 h 673"/>
              <a:gd name="T54" fmla="*/ 213 w 625"/>
              <a:gd name="T55" fmla="*/ 82 h 673"/>
              <a:gd name="T56" fmla="*/ 410 w 625"/>
              <a:gd name="T57" fmla="*/ 84 h 673"/>
              <a:gd name="T58" fmla="*/ 555 w 625"/>
              <a:gd name="T59" fmla="*/ 374 h 673"/>
              <a:gd name="T60" fmla="*/ 596 w 625"/>
              <a:gd name="T61" fmla="*/ 463 h 673"/>
              <a:gd name="T62" fmla="*/ 541 w 625"/>
              <a:gd name="T63" fmla="*/ 641 h 673"/>
              <a:gd name="T64" fmla="*/ 397 w 625"/>
              <a:gd name="T65" fmla="*/ 641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5" h="673">
                <a:moveTo>
                  <a:pt x="311" y="505"/>
                </a:moveTo>
                <a:lnTo>
                  <a:pt x="311" y="505"/>
                </a:lnTo>
                <a:cubicBezTo>
                  <a:pt x="343" y="463"/>
                  <a:pt x="368" y="423"/>
                  <a:pt x="375" y="373"/>
                </a:cubicBezTo>
                <a:lnTo>
                  <a:pt x="375" y="373"/>
                </a:lnTo>
                <a:cubicBezTo>
                  <a:pt x="381" y="338"/>
                  <a:pt x="358" y="306"/>
                  <a:pt x="326" y="301"/>
                </a:cubicBezTo>
                <a:lnTo>
                  <a:pt x="326" y="301"/>
                </a:lnTo>
                <a:cubicBezTo>
                  <a:pt x="283" y="294"/>
                  <a:pt x="252" y="315"/>
                  <a:pt x="248" y="355"/>
                </a:cubicBezTo>
                <a:lnTo>
                  <a:pt x="248" y="355"/>
                </a:lnTo>
                <a:cubicBezTo>
                  <a:pt x="243" y="414"/>
                  <a:pt x="278" y="458"/>
                  <a:pt x="311" y="505"/>
                </a:cubicBezTo>
                <a:close/>
                <a:moveTo>
                  <a:pt x="280" y="541"/>
                </a:moveTo>
                <a:lnTo>
                  <a:pt x="280" y="541"/>
                </a:lnTo>
                <a:cubicBezTo>
                  <a:pt x="264" y="518"/>
                  <a:pt x="249" y="497"/>
                  <a:pt x="236" y="474"/>
                </a:cubicBezTo>
                <a:lnTo>
                  <a:pt x="236" y="474"/>
                </a:lnTo>
                <a:cubicBezTo>
                  <a:pt x="215" y="438"/>
                  <a:pt x="198" y="400"/>
                  <a:pt x="201" y="356"/>
                </a:cubicBezTo>
                <a:lnTo>
                  <a:pt x="201" y="356"/>
                </a:lnTo>
                <a:cubicBezTo>
                  <a:pt x="203" y="298"/>
                  <a:pt x="253" y="251"/>
                  <a:pt x="312" y="252"/>
                </a:cubicBezTo>
                <a:lnTo>
                  <a:pt x="312" y="252"/>
                </a:lnTo>
                <a:cubicBezTo>
                  <a:pt x="373" y="253"/>
                  <a:pt x="423" y="301"/>
                  <a:pt x="420" y="359"/>
                </a:cubicBezTo>
                <a:lnTo>
                  <a:pt x="420" y="359"/>
                </a:lnTo>
                <a:cubicBezTo>
                  <a:pt x="419" y="389"/>
                  <a:pt x="411" y="420"/>
                  <a:pt x="399" y="448"/>
                </a:cubicBezTo>
                <a:lnTo>
                  <a:pt x="399" y="448"/>
                </a:lnTo>
                <a:cubicBezTo>
                  <a:pt x="385" y="481"/>
                  <a:pt x="363" y="510"/>
                  <a:pt x="344" y="543"/>
                </a:cubicBezTo>
                <a:lnTo>
                  <a:pt x="344" y="543"/>
                </a:lnTo>
                <a:cubicBezTo>
                  <a:pt x="369" y="570"/>
                  <a:pt x="396" y="597"/>
                  <a:pt x="434" y="610"/>
                </a:cubicBezTo>
                <a:lnTo>
                  <a:pt x="434" y="610"/>
                </a:lnTo>
                <a:cubicBezTo>
                  <a:pt x="490" y="630"/>
                  <a:pt x="547" y="604"/>
                  <a:pt x="559" y="550"/>
                </a:cubicBezTo>
                <a:lnTo>
                  <a:pt x="559" y="550"/>
                </a:lnTo>
                <a:cubicBezTo>
                  <a:pt x="563" y="528"/>
                  <a:pt x="560" y="500"/>
                  <a:pt x="552" y="480"/>
                </a:cubicBezTo>
                <a:lnTo>
                  <a:pt x="552" y="480"/>
                </a:lnTo>
                <a:cubicBezTo>
                  <a:pt x="530" y="425"/>
                  <a:pt x="505" y="373"/>
                  <a:pt x="479" y="320"/>
                </a:cubicBezTo>
                <a:lnTo>
                  <a:pt x="479" y="320"/>
                </a:lnTo>
                <a:cubicBezTo>
                  <a:pt x="445" y="251"/>
                  <a:pt x="410" y="182"/>
                  <a:pt x="375" y="113"/>
                </a:cubicBezTo>
                <a:lnTo>
                  <a:pt x="375" y="113"/>
                </a:lnTo>
                <a:cubicBezTo>
                  <a:pt x="362" y="88"/>
                  <a:pt x="346" y="69"/>
                  <a:pt x="313" y="68"/>
                </a:cubicBezTo>
                <a:lnTo>
                  <a:pt x="313" y="68"/>
                </a:lnTo>
                <a:cubicBezTo>
                  <a:pt x="280" y="67"/>
                  <a:pt x="262" y="85"/>
                  <a:pt x="248" y="112"/>
                </a:cubicBezTo>
                <a:lnTo>
                  <a:pt x="248" y="112"/>
                </a:lnTo>
                <a:cubicBezTo>
                  <a:pt x="205" y="199"/>
                  <a:pt x="161" y="285"/>
                  <a:pt x="119" y="373"/>
                </a:cubicBezTo>
                <a:lnTo>
                  <a:pt x="119" y="373"/>
                </a:lnTo>
                <a:cubicBezTo>
                  <a:pt x="98" y="416"/>
                  <a:pt x="77" y="460"/>
                  <a:pt x="63" y="504"/>
                </a:cubicBezTo>
                <a:lnTo>
                  <a:pt x="63" y="504"/>
                </a:lnTo>
                <a:cubicBezTo>
                  <a:pt x="46" y="554"/>
                  <a:pt x="83" y="606"/>
                  <a:pt x="134" y="614"/>
                </a:cubicBezTo>
                <a:lnTo>
                  <a:pt x="134" y="614"/>
                </a:lnTo>
                <a:cubicBezTo>
                  <a:pt x="200" y="624"/>
                  <a:pt x="240" y="583"/>
                  <a:pt x="280" y="541"/>
                </a:cubicBezTo>
                <a:close/>
                <a:moveTo>
                  <a:pt x="311" y="579"/>
                </a:moveTo>
                <a:lnTo>
                  <a:pt x="311" y="579"/>
                </a:lnTo>
                <a:cubicBezTo>
                  <a:pt x="285" y="598"/>
                  <a:pt x="259" y="621"/>
                  <a:pt x="231" y="638"/>
                </a:cubicBezTo>
                <a:lnTo>
                  <a:pt x="231" y="638"/>
                </a:lnTo>
                <a:cubicBezTo>
                  <a:pt x="174" y="672"/>
                  <a:pt x="106" y="666"/>
                  <a:pt x="60" y="625"/>
                </a:cubicBezTo>
                <a:lnTo>
                  <a:pt x="60" y="625"/>
                </a:lnTo>
                <a:cubicBezTo>
                  <a:pt x="15" y="586"/>
                  <a:pt x="0" y="524"/>
                  <a:pt x="28" y="462"/>
                </a:cubicBezTo>
                <a:lnTo>
                  <a:pt x="28" y="462"/>
                </a:lnTo>
                <a:cubicBezTo>
                  <a:pt x="71" y="366"/>
                  <a:pt x="117" y="271"/>
                  <a:pt x="164" y="176"/>
                </a:cubicBezTo>
                <a:lnTo>
                  <a:pt x="164" y="176"/>
                </a:lnTo>
                <a:cubicBezTo>
                  <a:pt x="179" y="144"/>
                  <a:pt x="195" y="112"/>
                  <a:pt x="213" y="82"/>
                </a:cubicBezTo>
                <a:lnTo>
                  <a:pt x="213" y="82"/>
                </a:lnTo>
                <a:cubicBezTo>
                  <a:pt x="264" y="0"/>
                  <a:pt x="364" y="0"/>
                  <a:pt x="410" y="84"/>
                </a:cubicBezTo>
                <a:lnTo>
                  <a:pt x="410" y="84"/>
                </a:lnTo>
                <a:cubicBezTo>
                  <a:pt x="462" y="179"/>
                  <a:pt x="508" y="277"/>
                  <a:pt x="555" y="374"/>
                </a:cubicBezTo>
                <a:lnTo>
                  <a:pt x="555" y="374"/>
                </a:lnTo>
                <a:cubicBezTo>
                  <a:pt x="569" y="403"/>
                  <a:pt x="584" y="433"/>
                  <a:pt x="596" y="463"/>
                </a:cubicBezTo>
                <a:lnTo>
                  <a:pt x="596" y="463"/>
                </a:lnTo>
                <a:cubicBezTo>
                  <a:pt x="624" y="533"/>
                  <a:pt x="603" y="604"/>
                  <a:pt x="541" y="641"/>
                </a:cubicBezTo>
                <a:lnTo>
                  <a:pt x="541" y="641"/>
                </a:lnTo>
                <a:cubicBezTo>
                  <a:pt x="494" y="668"/>
                  <a:pt x="444" y="667"/>
                  <a:pt x="397" y="641"/>
                </a:cubicBezTo>
                <a:lnTo>
                  <a:pt x="397" y="641"/>
                </a:lnTo>
                <a:cubicBezTo>
                  <a:pt x="366" y="624"/>
                  <a:pt x="339" y="599"/>
                  <a:pt x="311" y="579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73E59-292E-84DE-A23B-F40EB189B1FD}"/>
              </a:ext>
            </a:extLst>
          </p:cNvPr>
          <p:cNvSpPr txBox="1"/>
          <p:nvPr/>
        </p:nvSpPr>
        <p:spPr>
          <a:xfrm>
            <a:off x="5372080" y="2816985"/>
            <a:ext cx="182834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56" name="Freeform 93">
            <a:extLst>
              <a:ext uri="{FF2B5EF4-FFF2-40B4-BE49-F238E27FC236}">
                <a16:creationId xmlns:a16="http://schemas.microsoft.com/office/drawing/2014/main" id="{C40A53E8-78FC-C727-FCF7-AE3926CCC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494" y="5306521"/>
            <a:ext cx="445044" cy="409329"/>
          </a:xfrm>
          <a:custGeom>
            <a:avLst/>
            <a:gdLst>
              <a:gd name="T0" fmla="*/ 696 w 714"/>
              <a:gd name="T1" fmla="*/ 36 h 658"/>
              <a:gd name="T2" fmla="*/ 696 w 714"/>
              <a:gd name="T3" fmla="*/ 36 h 658"/>
              <a:gd name="T4" fmla="*/ 644 w 714"/>
              <a:gd name="T5" fmla="*/ 107 h 658"/>
              <a:gd name="T6" fmla="*/ 644 w 714"/>
              <a:gd name="T7" fmla="*/ 107 h 658"/>
              <a:gd name="T8" fmla="*/ 709 w 714"/>
              <a:gd name="T9" fmla="*/ 91 h 658"/>
              <a:gd name="T10" fmla="*/ 709 w 714"/>
              <a:gd name="T11" fmla="*/ 91 h 658"/>
              <a:gd name="T12" fmla="*/ 713 w 714"/>
              <a:gd name="T13" fmla="*/ 95 h 658"/>
              <a:gd name="T14" fmla="*/ 713 w 714"/>
              <a:gd name="T15" fmla="*/ 95 h 658"/>
              <a:gd name="T16" fmla="*/ 672 w 714"/>
              <a:gd name="T17" fmla="*/ 142 h 658"/>
              <a:gd name="T18" fmla="*/ 672 w 714"/>
              <a:gd name="T19" fmla="*/ 142 h 658"/>
              <a:gd name="T20" fmla="*/ 647 w 714"/>
              <a:gd name="T21" fmla="*/ 193 h 658"/>
              <a:gd name="T22" fmla="*/ 647 w 714"/>
              <a:gd name="T23" fmla="*/ 193 h 658"/>
              <a:gd name="T24" fmla="*/ 539 w 714"/>
              <a:gd name="T25" fmla="*/ 472 h 658"/>
              <a:gd name="T26" fmla="*/ 539 w 714"/>
              <a:gd name="T27" fmla="*/ 472 h 658"/>
              <a:gd name="T28" fmla="*/ 0 w 714"/>
              <a:gd name="T29" fmla="*/ 546 h 658"/>
              <a:gd name="T30" fmla="*/ 0 w 714"/>
              <a:gd name="T31" fmla="*/ 546 h 658"/>
              <a:gd name="T32" fmla="*/ 208 w 714"/>
              <a:gd name="T33" fmla="*/ 484 h 658"/>
              <a:gd name="T34" fmla="*/ 208 w 714"/>
              <a:gd name="T35" fmla="*/ 484 h 658"/>
              <a:gd name="T36" fmla="*/ 73 w 714"/>
              <a:gd name="T37" fmla="*/ 376 h 658"/>
              <a:gd name="T38" fmla="*/ 117 w 714"/>
              <a:gd name="T39" fmla="*/ 376 h 658"/>
              <a:gd name="T40" fmla="*/ 117 w 714"/>
              <a:gd name="T41" fmla="*/ 376 h 658"/>
              <a:gd name="T42" fmla="*/ 44 w 714"/>
              <a:gd name="T43" fmla="*/ 316 h 658"/>
              <a:gd name="T44" fmla="*/ 44 w 714"/>
              <a:gd name="T45" fmla="*/ 316 h 658"/>
              <a:gd name="T46" fmla="*/ 15 w 714"/>
              <a:gd name="T47" fmla="*/ 227 h 658"/>
              <a:gd name="T48" fmla="*/ 15 w 714"/>
              <a:gd name="T49" fmla="*/ 227 h 658"/>
              <a:gd name="T50" fmla="*/ 71 w 714"/>
              <a:gd name="T51" fmla="*/ 242 h 658"/>
              <a:gd name="T52" fmla="*/ 71 w 714"/>
              <a:gd name="T53" fmla="*/ 242 h 658"/>
              <a:gd name="T54" fmla="*/ 27 w 714"/>
              <a:gd name="T55" fmla="*/ 43 h 658"/>
              <a:gd name="T56" fmla="*/ 27 w 714"/>
              <a:gd name="T57" fmla="*/ 43 h 658"/>
              <a:gd name="T58" fmla="*/ 168 w 714"/>
              <a:gd name="T59" fmla="*/ 145 h 658"/>
              <a:gd name="T60" fmla="*/ 168 w 714"/>
              <a:gd name="T61" fmla="*/ 145 h 658"/>
              <a:gd name="T62" fmla="*/ 337 w 714"/>
              <a:gd name="T63" fmla="*/ 193 h 658"/>
              <a:gd name="T64" fmla="*/ 337 w 714"/>
              <a:gd name="T65" fmla="*/ 193 h 658"/>
              <a:gd name="T66" fmla="*/ 336 w 714"/>
              <a:gd name="T67" fmla="*/ 169 h 658"/>
              <a:gd name="T68" fmla="*/ 336 w 714"/>
              <a:gd name="T69" fmla="*/ 169 h 658"/>
              <a:gd name="T70" fmla="*/ 421 w 714"/>
              <a:gd name="T71" fmla="*/ 29 h 658"/>
              <a:gd name="T72" fmla="*/ 421 w 714"/>
              <a:gd name="T73" fmla="*/ 29 h 658"/>
              <a:gd name="T74" fmla="*/ 589 w 714"/>
              <a:gd name="T75" fmla="*/ 48 h 658"/>
              <a:gd name="T76" fmla="*/ 589 w 714"/>
              <a:gd name="T77" fmla="*/ 48 h 658"/>
              <a:gd name="T78" fmla="*/ 617 w 714"/>
              <a:gd name="T79" fmla="*/ 54 h 658"/>
              <a:gd name="T80" fmla="*/ 617 w 714"/>
              <a:gd name="T81" fmla="*/ 54 h 658"/>
              <a:gd name="T82" fmla="*/ 689 w 714"/>
              <a:gd name="T83" fmla="*/ 30 h 658"/>
              <a:gd name="T84" fmla="*/ 689 w 714"/>
              <a:gd name="T85" fmla="*/ 30 h 658"/>
              <a:gd name="T86" fmla="*/ 696 w 714"/>
              <a:gd name="T87" fmla="*/ 36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4" h="658">
                <a:moveTo>
                  <a:pt x="696" y="36"/>
                </a:moveTo>
                <a:lnTo>
                  <a:pt x="696" y="36"/>
                </a:lnTo>
                <a:cubicBezTo>
                  <a:pt x="679" y="59"/>
                  <a:pt x="663" y="81"/>
                  <a:pt x="644" y="107"/>
                </a:cubicBezTo>
                <a:lnTo>
                  <a:pt x="644" y="107"/>
                </a:lnTo>
                <a:cubicBezTo>
                  <a:pt x="666" y="101"/>
                  <a:pt x="687" y="96"/>
                  <a:pt x="709" y="91"/>
                </a:cubicBezTo>
                <a:lnTo>
                  <a:pt x="709" y="91"/>
                </a:lnTo>
                <a:cubicBezTo>
                  <a:pt x="710" y="92"/>
                  <a:pt x="711" y="94"/>
                  <a:pt x="713" y="95"/>
                </a:cubicBezTo>
                <a:lnTo>
                  <a:pt x="713" y="95"/>
                </a:lnTo>
                <a:cubicBezTo>
                  <a:pt x="699" y="111"/>
                  <a:pt x="688" y="129"/>
                  <a:pt x="672" y="142"/>
                </a:cubicBezTo>
                <a:lnTo>
                  <a:pt x="672" y="142"/>
                </a:lnTo>
                <a:cubicBezTo>
                  <a:pt x="654" y="155"/>
                  <a:pt x="649" y="172"/>
                  <a:pt x="647" y="193"/>
                </a:cubicBezTo>
                <a:lnTo>
                  <a:pt x="647" y="193"/>
                </a:lnTo>
                <a:cubicBezTo>
                  <a:pt x="641" y="297"/>
                  <a:pt x="607" y="391"/>
                  <a:pt x="539" y="472"/>
                </a:cubicBezTo>
                <a:lnTo>
                  <a:pt x="539" y="472"/>
                </a:lnTo>
                <a:cubicBezTo>
                  <a:pt x="411" y="621"/>
                  <a:pt x="157" y="657"/>
                  <a:pt x="0" y="546"/>
                </a:cubicBezTo>
                <a:lnTo>
                  <a:pt x="0" y="546"/>
                </a:lnTo>
                <a:cubicBezTo>
                  <a:pt x="76" y="547"/>
                  <a:pt x="146" y="531"/>
                  <a:pt x="208" y="484"/>
                </a:cubicBezTo>
                <a:lnTo>
                  <a:pt x="208" y="484"/>
                </a:lnTo>
                <a:cubicBezTo>
                  <a:pt x="128" y="465"/>
                  <a:pt x="88" y="434"/>
                  <a:pt x="73" y="376"/>
                </a:cubicBezTo>
                <a:lnTo>
                  <a:pt x="117" y="376"/>
                </a:lnTo>
                <a:lnTo>
                  <a:pt x="117" y="376"/>
                </a:lnTo>
                <a:cubicBezTo>
                  <a:pt x="93" y="357"/>
                  <a:pt x="66" y="339"/>
                  <a:pt x="44" y="316"/>
                </a:cubicBezTo>
                <a:lnTo>
                  <a:pt x="44" y="316"/>
                </a:lnTo>
                <a:cubicBezTo>
                  <a:pt x="22" y="292"/>
                  <a:pt x="15" y="261"/>
                  <a:pt x="15" y="227"/>
                </a:cubicBezTo>
                <a:lnTo>
                  <a:pt x="15" y="227"/>
                </a:lnTo>
                <a:cubicBezTo>
                  <a:pt x="33" y="231"/>
                  <a:pt x="50" y="236"/>
                  <a:pt x="71" y="242"/>
                </a:cubicBezTo>
                <a:lnTo>
                  <a:pt x="71" y="242"/>
                </a:lnTo>
                <a:cubicBezTo>
                  <a:pt x="14" y="180"/>
                  <a:pt x="0" y="116"/>
                  <a:pt x="27" y="43"/>
                </a:cubicBezTo>
                <a:lnTo>
                  <a:pt x="27" y="43"/>
                </a:lnTo>
                <a:cubicBezTo>
                  <a:pt x="74" y="78"/>
                  <a:pt x="119" y="114"/>
                  <a:pt x="168" y="145"/>
                </a:cubicBezTo>
                <a:lnTo>
                  <a:pt x="168" y="145"/>
                </a:lnTo>
                <a:cubicBezTo>
                  <a:pt x="217" y="176"/>
                  <a:pt x="275" y="188"/>
                  <a:pt x="337" y="193"/>
                </a:cubicBezTo>
                <a:lnTo>
                  <a:pt x="337" y="193"/>
                </a:lnTo>
                <a:cubicBezTo>
                  <a:pt x="337" y="185"/>
                  <a:pt x="337" y="177"/>
                  <a:pt x="336" y="169"/>
                </a:cubicBezTo>
                <a:lnTo>
                  <a:pt x="336" y="169"/>
                </a:lnTo>
                <a:cubicBezTo>
                  <a:pt x="332" y="108"/>
                  <a:pt x="364" y="57"/>
                  <a:pt x="421" y="29"/>
                </a:cubicBezTo>
                <a:lnTo>
                  <a:pt x="421" y="29"/>
                </a:lnTo>
                <a:cubicBezTo>
                  <a:pt x="481" y="0"/>
                  <a:pt x="543" y="7"/>
                  <a:pt x="589" y="48"/>
                </a:cubicBezTo>
                <a:lnTo>
                  <a:pt x="589" y="48"/>
                </a:lnTo>
                <a:cubicBezTo>
                  <a:pt x="596" y="53"/>
                  <a:pt x="609" y="57"/>
                  <a:pt x="617" y="54"/>
                </a:cubicBezTo>
                <a:lnTo>
                  <a:pt x="617" y="54"/>
                </a:lnTo>
                <a:cubicBezTo>
                  <a:pt x="641" y="48"/>
                  <a:pt x="665" y="38"/>
                  <a:pt x="689" y="30"/>
                </a:cubicBezTo>
                <a:lnTo>
                  <a:pt x="689" y="30"/>
                </a:lnTo>
                <a:cubicBezTo>
                  <a:pt x="691" y="32"/>
                  <a:pt x="694" y="33"/>
                  <a:pt x="696" y="36"/>
                </a:cubicBezTo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53BB412-6CC7-7794-9637-E750050C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84" y="5296153"/>
            <a:ext cx="413508" cy="408088"/>
          </a:xfrm>
          <a:custGeom>
            <a:avLst/>
            <a:gdLst>
              <a:gd name="connsiteX0" fmla="*/ 215626 w 433545"/>
              <a:gd name="connsiteY0" fmla="*/ 143413 h 427862"/>
              <a:gd name="connsiteX1" fmla="*/ 143133 w 433545"/>
              <a:gd name="connsiteY1" fmla="*/ 215045 h 427862"/>
              <a:gd name="connsiteX2" fmla="*/ 214320 w 433545"/>
              <a:gd name="connsiteY2" fmla="*/ 287329 h 427862"/>
              <a:gd name="connsiteX3" fmla="*/ 287466 w 433545"/>
              <a:gd name="connsiteY3" fmla="*/ 215697 h 427862"/>
              <a:gd name="connsiteX4" fmla="*/ 215626 w 433545"/>
              <a:gd name="connsiteY4" fmla="*/ 143413 h 427862"/>
              <a:gd name="connsiteX5" fmla="*/ 216279 w 433545"/>
              <a:gd name="connsiteY5" fmla="*/ 103690 h 427862"/>
              <a:gd name="connsiteX6" fmla="*/ 326652 w 433545"/>
              <a:gd name="connsiteY6" fmla="*/ 215697 h 427862"/>
              <a:gd name="connsiteX7" fmla="*/ 214320 w 433545"/>
              <a:gd name="connsiteY7" fmla="*/ 326401 h 427862"/>
              <a:gd name="connsiteX8" fmla="*/ 103947 w 433545"/>
              <a:gd name="connsiteY8" fmla="*/ 214394 h 427862"/>
              <a:gd name="connsiteX9" fmla="*/ 216279 w 433545"/>
              <a:gd name="connsiteY9" fmla="*/ 103690 h 427862"/>
              <a:gd name="connsiteX10" fmla="*/ 331610 w 433545"/>
              <a:gd name="connsiteY10" fmla="*/ 74237 h 427862"/>
              <a:gd name="connsiteX11" fmla="*/ 358973 w 433545"/>
              <a:gd name="connsiteY11" fmla="*/ 99199 h 427862"/>
              <a:gd name="connsiteX12" fmla="*/ 332945 w 433545"/>
              <a:gd name="connsiteY12" fmla="*/ 125442 h 427862"/>
              <a:gd name="connsiteX13" fmla="*/ 305582 w 433545"/>
              <a:gd name="connsiteY13" fmla="*/ 99839 h 427862"/>
              <a:gd name="connsiteX14" fmla="*/ 331610 w 433545"/>
              <a:gd name="connsiteY14" fmla="*/ 74237 h 427862"/>
              <a:gd name="connsiteX15" fmla="*/ 121434 w 433545"/>
              <a:gd name="connsiteY15" fmla="*/ 40377 h 427862"/>
              <a:gd name="connsiteX16" fmla="*/ 40868 w 433545"/>
              <a:gd name="connsiteY16" fmla="*/ 121130 h 427862"/>
              <a:gd name="connsiteX17" fmla="*/ 40868 w 433545"/>
              <a:gd name="connsiteY17" fmla="*/ 309988 h 427862"/>
              <a:gd name="connsiteX18" fmla="*/ 123399 w 433545"/>
              <a:gd name="connsiteY18" fmla="*/ 391393 h 427862"/>
              <a:gd name="connsiteX19" fmla="*/ 217065 w 433545"/>
              <a:gd name="connsiteY19" fmla="*/ 391393 h 427862"/>
              <a:gd name="connsiteX20" fmla="*/ 312042 w 433545"/>
              <a:gd name="connsiteY20" fmla="*/ 391393 h 427862"/>
              <a:gd name="connsiteX21" fmla="*/ 393263 w 433545"/>
              <a:gd name="connsiteY21" fmla="*/ 309337 h 427862"/>
              <a:gd name="connsiteX22" fmla="*/ 393263 w 433545"/>
              <a:gd name="connsiteY22" fmla="*/ 121130 h 427862"/>
              <a:gd name="connsiteX23" fmla="*/ 312042 w 433545"/>
              <a:gd name="connsiteY23" fmla="*/ 40377 h 427862"/>
              <a:gd name="connsiteX24" fmla="*/ 121434 w 433545"/>
              <a:gd name="connsiteY24" fmla="*/ 40377 h 427862"/>
              <a:gd name="connsiteX25" fmla="*/ 113574 w 433545"/>
              <a:gd name="connsiteY25" fmla="*/ 1954 h 427862"/>
              <a:gd name="connsiteX26" fmla="*/ 319902 w 433545"/>
              <a:gd name="connsiteY26" fmla="*/ 1954 h 427862"/>
              <a:gd name="connsiteX27" fmla="*/ 432563 w 433545"/>
              <a:gd name="connsiteY27" fmla="*/ 113966 h 427862"/>
              <a:gd name="connsiteX28" fmla="*/ 432563 w 433545"/>
              <a:gd name="connsiteY28" fmla="*/ 317152 h 427862"/>
              <a:gd name="connsiteX29" fmla="*/ 336277 w 433545"/>
              <a:gd name="connsiteY29" fmla="*/ 427862 h 427862"/>
              <a:gd name="connsiteX30" fmla="*/ 103094 w 433545"/>
              <a:gd name="connsiteY30" fmla="*/ 427862 h 427862"/>
              <a:gd name="connsiteX31" fmla="*/ 100474 w 433545"/>
              <a:gd name="connsiteY31" fmla="*/ 427862 h 427862"/>
              <a:gd name="connsiteX32" fmla="*/ 913 w 433545"/>
              <a:gd name="connsiteY32" fmla="*/ 318454 h 427862"/>
              <a:gd name="connsiteX33" fmla="*/ 1568 w 433545"/>
              <a:gd name="connsiteY33" fmla="*/ 112664 h 427862"/>
              <a:gd name="connsiteX34" fmla="*/ 113574 w 433545"/>
              <a:gd name="connsiteY34" fmla="*/ 1954 h 42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3545" h="427862">
                <a:moveTo>
                  <a:pt x="215626" y="143413"/>
                </a:moveTo>
                <a:cubicBezTo>
                  <a:pt x="175134" y="143413"/>
                  <a:pt x="143133" y="174671"/>
                  <a:pt x="143133" y="215045"/>
                </a:cubicBezTo>
                <a:cubicBezTo>
                  <a:pt x="143133" y="254769"/>
                  <a:pt x="174481" y="286677"/>
                  <a:pt x="214320" y="287329"/>
                </a:cubicBezTo>
                <a:cubicBezTo>
                  <a:pt x="254812" y="287329"/>
                  <a:pt x="287466" y="256071"/>
                  <a:pt x="287466" y="215697"/>
                </a:cubicBezTo>
                <a:cubicBezTo>
                  <a:pt x="287466" y="175322"/>
                  <a:pt x="256118" y="144065"/>
                  <a:pt x="215626" y="143413"/>
                </a:cubicBezTo>
                <a:close/>
                <a:moveTo>
                  <a:pt x="216279" y="103690"/>
                </a:moveTo>
                <a:cubicBezTo>
                  <a:pt x="278323" y="104993"/>
                  <a:pt x="327305" y="153833"/>
                  <a:pt x="326652" y="215697"/>
                </a:cubicBezTo>
                <a:cubicBezTo>
                  <a:pt x="325999" y="278212"/>
                  <a:pt x="276364" y="327052"/>
                  <a:pt x="214320" y="326401"/>
                </a:cubicBezTo>
                <a:cubicBezTo>
                  <a:pt x="152276" y="325749"/>
                  <a:pt x="103294" y="275607"/>
                  <a:pt x="103947" y="214394"/>
                </a:cubicBezTo>
                <a:cubicBezTo>
                  <a:pt x="104600" y="151879"/>
                  <a:pt x="154888" y="103039"/>
                  <a:pt x="216279" y="103690"/>
                </a:cubicBezTo>
                <a:close/>
                <a:moveTo>
                  <a:pt x="331610" y="74237"/>
                </a:moveTo>
                <a:cubicBezTo>
                  <a:pt x="346960" y="74237"/>
                  <a:pt x="358973" y="84478"/>
                  <a:pt x="358973" y="99199"/>
                </a:cubicBezTo>
                <a:cubicBezTo>
                  <a:pt x="358973" y="113281"/>
                  <a:pt x="346960" y="124802"/>
                  <a:pt x="332945" y="125442"/>
                </a:cubicBezTo>
                <a:cubicBezTo>
                  <a:pt x="318263" y="125442"/>
                  <a:pt x="305582" y="113921"/>
                  <a:pt x="305582" y="99839"/>
                </a:cubicBezTo>
                <a:cubicBezTo>
                  <a:pt x="304915" y="86398"/>
                  <a:pt x="316928" y="74237"/>
                  <a:pt x="331610" y="74237"/>
                </a:cubicBezTo>
                <a:close/>
                <a:moveTo>
                  <a:pt x="121434" y="40377"/>
                </a:moveTo>
                <a:cubicBezTo>
                  <a:pt x="71654" y="41028"/>
                  <a:pt x="41523" y="71636"/>
                  <a:pt x="40868" y="121130"/>
                </a:cubicBezTo>
                <a:cubicBezTo>
                  <a:pt x="38903" y="183649"/>
                  <a:pt x="38903" y="246818"/>
                  <a:pt x="40868" y="309988"/>
                </a:cubicBezTo>
                <a:cubicBezTo>
                  <a:pt x="41523" y="360133"/>
                  <a:pt x="72309" y="389439"/>
                  <a:pt x="123399" y="391393"/>
                </a:cubicBezTo>
                <a:cubicBezTo>
                  <a:pt x="154185" y="392044"/>
                  <a:pt x="185625" y="391393"/>
                  <a:pt x="217065" y="391393"/>
                </a:cubicBezTo>
                <a:cubicBezTo>
                  <a:pt x="248506" y="391393"/>
                  <a:pt x="279946" y="392044"/>
                  <a:pt x="312042" y="391393"/>
                </a:cubicBezTo>
                <a:cubicBezTo>
                  <a:pt x="361167" y="389439"/>
                  <a:pt x="391953" y="359482"/>
                  <a:pt x="393263" y="309337"/>
                </a:cubicBezTo>
                <a:cubicBezTo>
                  <a:pt x="394573" y="246818"/>
                  <a:pt x="394573" y="183649"/>
                  <a:pt x="393263" y="121130"/>
                </a:cubicBezTo>
                <a:cubicBezTo>
                  <a:pt x="391953" y="72287"/>
                  <a:pt x="361167" y="41028"/>
                  <a:pt x="312042" y="40377"/>
                </a:cubicBezTo>
                <a:cubicBezTo>
                  <a:pt x="248506" y="39074"/>
                  <a:pt x="184970" y="39074"/>
                  <a:pt x="121434" y="40377"/>
                </a:cubicBezTo>
                <a:close/>
                <a:moveTo>
                  <a:pt x="113574" y="1954"/>
                </a:moveTo>
                <a:cubicBezTo>
                  <a:pt x="182350" y="-651"/>
                  <a:pt x="251126" y="-651"/>
                  <a:pt x="319902" y="1954"/>
                </a:cubicBezTo>
                <a:cubicBezTo>
                  <a:pt x="382782" y="3256"/>
                  <a:pt x="429943" y="51448"/>
                  <a:pt x="432563" y="113966"/>
                </a:cubicBezTo>
                <a:cubicBezTo>
                  <a:pt x="433873" y="182346"/>
                  <a:pt x="433873" y="250075"/>
                  <a:pt x="432563" y="317152"/>
                </a:cubicBezTo>
                <a:cubicBezTo>
                  <a:pt x="430598" y="374460"/>
                  <a:pt x="391297" y="418744"/>
                  <a:pt x="336277" y="427862"/>
                </a:cubicBezTo>
                <a:lnTo>
                  <a:pt x="103094" y="427862"/>
                </a:lnTo>
                <a:cubicBezTo>
                  <a:pt x="102439" y="427862"/>
                  <a:pt x="101129" y="427862"/>
                  <a:pt x="100474" y="427862"/>
                </a:cubicBezTo>
                <a:cubicBezTo>
                  <a:pt x="43489" y="420698"/>
                  <a:pt x="2878" y="375763"/>
                  <a:pt x="913" y="318454"/>
                </a:cubicBezTo>
                <a:cubicBezTo>
                  <a:pt x="-397" y="250075"/>
                  <a:pt x="-397" y="181044"/>
                  <a:pt x="1568" y="112664"/>
                </a:cubicBezTo>
                <a:cubicBezTo>
                  <a:pt x="3533" y="50797"/>
                  <a:pt x="50694" y="3256"/>
                  <a:pt x="113574" y="1954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D7AE27-EDD7-B5A0-FF67-07AA9796670D}"/>
              </a:ext>
            </a:extLst>
          </p:cNvPr>
          <p:cNvSpPr txBox="1"/>
          <p:nvPr/>
        </p:nvSpPr>
        <p:spPr>
          <a:xfrm>
            <a:off x="5372080" y="4461137"/>
            <a:ext cx="182834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Software and Apps</a:t>
            </a:r>
          </a:p>
        </p:txBody>
      </p:sp>
      <p:sp>
        <p:nvSpPr>
          <p:cNvPr id="59" name="Freeform 142">
            <a:extLst>
              <a:ext uri="{FF2B5EF4-FFF2-40B4-BE49-F238E27FC236}">
                <a16:creationId xmlns:a16="http://schemas.microsoft.com/office/drawing/2014/main" id="{F60D170C-1660-7257-0B36-3DCD6B6D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22" y="1730727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0" name="Freeform 143">
            <a:extLst>
              <a:ext uri="{FF2B5EF4-FFF2-40B4-BE49-F238E27FC236}">
                <a16:creationId xmlns:a16="http://schemas.microsoft.com/office/drawing/2014/main" id="{674F1824-4540-3FC8-DF9D-249BB20D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4" y="1730727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F6365456-E0BF-773E-EC45-6C68C9BE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0" y="1730727"/>
            <a:ext cx="164831" cy="159337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2" name="Freeform 145">
            <a:extLst>
              <a:ext uri="{FF2B5EF4-FFF2-40B4-BE49-F238E27FC236}">
                <a16:creationId xmlns:a16="http://schemas.microsoft.com/office/drawing/2014/main" id="{7F60F06B-24E4-0379-8505-D0B52DC4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331" y="1730727"/>
            <a:ext cx="164831" cy="159337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7"/>
                  <a:pt x="265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3" name="Freeform 146">
            <a:extLst>
              <a:ext uri="{FF2B5EF4-FFF2-40B4-BE49-F238E27FC236}">
                <a16:creationId xmlns:a16="http://schemas.microsoft.com/office/drawing/2014/main" id="{607F2CDE-193B-A1CC-F062-673A1C73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785" y="1730727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6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6" y="0"/>
                  <a:pt x="264" y="57"/>
                  <a:pt x="264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4" name="Freeform 147">
            <a:extLst>
              <a:ext uri="{FF2B5EF4-FFF2-40B4-BE49-F238E27FC236}">
                <a16:creationId xmlns:a16="http://schemas.microsoft.com/office/drawing/2014/main" id="{3923D8F9-35C6-E24F-F8F4-D0245D65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22" y="2181265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5" name="Freeform 148">
            <a:extLst>
              <a:ext uri="{FF2B5EF4-FFF2-40B4-BE49-F238E27FC236}">
                <a16:creationId xmlns:a16="http://schemas.microsoft.com/office/drawing/2014/main" id="{8957E209-57EB-25D7-8B0A-F5D1B141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4" y="2181265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6" name="Freeform 149">
            <a:extLst>
              <a:ext uri="{FF2B5EF4-FFF2-40B4-BE49-F238E27FC236}">
                <a16:creationId xmlns:a16="http://schemas.microsoft.com/office/drawing/2014/main" id="{89F6FEB1-4398-CBCB-F1AD-020F7D5F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0" y="2181265"/>
            <a:ext cx="164831" cy="159337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7" name="Freeform 150">
            <a:extLst>
              <a:ext uri="{FF2B5EF4-FFF2-40B4-BE49-F238E27FC236}">
                <a16:creationId xmlns:a16="http://schemas.microsoft.com/office/drawing/2014/main" id="{0E2C8FD7-03AD-0316-52A4-8ED870CB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331" y="2181265"/>
            <a:ext cx="164831" cy="159337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7"/>
                  <a:pt x="265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68" name="Freeform 151">
            <a:extLst>
              <a:ext uri="{FF2B5EF4-FFF2-40B4-BE49-F238E27FC236}">
                <a16:creationId xmlns:a16="http://schemas.microsoft.com/office/drawing/2014/main" id="{61722C62-B0C2-DE46-85AC-4A77850A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785" y="2181265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6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6" y="0"/>
                  <a:pt x="264" y="57"/>
                  <a:pt x="264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74" name="Freeform 157">
            <a:extLst>
              <a:ext uri="{FF2B5EF4-FFF2-40B4-BE49-F238E27FC236}">
                <a16:creationId xmlns:a16="http://schemas.microsoft.com/office/drawing/2014/main" id="{AC325120-9471-09E2-130A-4AD68013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22" y="2616264"/>
            <a:ext cx="164831" cy="159337"/>
          </a:xfrm>
          <a:custGeom>
            <a:avLst/>
            <a:gdLst>
              <a:gd name="T0" fmla="*/ 264 w 265"/>
              <a:gd name="T1" fmla="*/ 128 h 257"/>
              <a:gd name="T2" fmla="*/ 264 w 265"/>
              <a:gd name="T3" fmla="*/ 128 h 257"/>
              <a:gd name="T4" fmla="*/ 132 w 265"/>
              <a:gd name="T5" fmla="*/ 256 h 257"/>
              <a:gd name="T6" fmla="*/ 132 w 265"/>
              <a:gd name="T7" fmla="*/ 256 h 257"/>
              <a:gd name="T8" fmla="*/ 0 w 265"/>
              <a:gd name="T9" fmla="*/ 128 h 257"/>
              <a:gd name="T10" fmla="*/ 0 w 265"/>
              <a:gd name="T11" fmla="*/ 128 h 257"/>
              <a:gd name="T12" fmla="*/ 132 w 265"/>
              <a:gd name="T13" fmla="*/ 0 h 257"/>
              <a:gd name="T14" fmla="*/ 132 w 265"/>
              <a:gd name="T15" fmla="*/ 0 h 257"/>
              <a:gd name="T16" fmla="*/ 264 w 265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7">
                <a:moveTo>
                  <a:pt x="264" y="128"/>
                </a:moveTo>
                <a:lnTo>
                  <a:pt x="264" y="128"/>
                </a:lnTo>
                <a:cubicBezTo>
                  <a:pt x="264" y="199"/>
                  <a:pt x="205" y="256"/>
                  <a:pt x="132" y="256"/>
                </a:cubicBezTo>
                <a:lnTo>
                  <a:pt x="132" y="256"/>
                </a:lnTo>
                <a:cubicBezTo>
                  <a:pt x="59" y="256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75" name="Freeform 158">
            <a:extLst>
              <a:ext uri="{FF2B5EF4-FFF2-40B4-BE49-F238E27FC236}">
                <a16:creationId xmlns:a16="http://schemas.microsoft.com/office/drawing/2014/main" id="{0EB623E6-6CB3-30B0-B2EE-E12A544B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4" y="2616264"/>
            <a:ext cx="164831" cy="159337"/>
          </a:xfrm>
          <a:custGeom>
            <a:avLst/>
            <a:gdLst>
              <a:gd name="T0" fmla="*/ 264 w 265"/>
              <a:gd name="T1" fmla="*/ 128 h 257"/>
              <a:gd name="T2" fmla="*/ 264 w 265"/>
              <a:gd name="T3" fmla="*/ 128 h 257"/>
              <a:gd name="T4" fmla="*/ 132 w 265"/>
              <a:gd name="T5" fmla="*/ 256 h 257"/>
              <a:gd name="T6" fmla="*/ 132 w 265"/>
              <a:gd name="T7" fmla="*/ 256 h 257"/>
              <a:gd name="T8" fmla="*/ 0 w 265"/>
              <a:gd name="T9" fmla="*/ 128 h 257"/>
              <a:gd name="T10" fmla="*/ 0 w 265"/>
              <a:gd name="T11" fmla="*/ 128 h 257"/>
              <a:gd name="T12" fmla="*/ 132 w 265"/>
              <a:gd name="T13" fmla="*/ 0 h 257"/>
              <a:gd name="T14" fmla="*/ 132 w 265"/>
              <a:gd name="T15" fmla="*/ 0 h 257"/>
              <a:gd name="T16" fmla="*/ 264 w 265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7">
                <a:moveTo>
                  <a:pt x="264" y="128"/>
                </a:moveTo>
                <a:lnTo>
                  <a:pt x="264" y="128"/>
                </a:lnTo>
                <a:cubicBezTo>
                  <a:pt x="264" y="199"/>
                  <a:pt x="205" y="256"/>
                  <a:pt x="132" y="256"/>
                </a:cubicBezTo>
                <a:lnTo>
                  <a:pt x="132" y="256"/>
                </a:lnTo>
                <a:cubicBezTo>
                  <a:pt x="59" y="256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76" name="Freeform 159">
            <a:extLst>
              <a:ext uri="{FF2B5EF4-FFF2-40B4-BE49-F238E27FC236}">
                <a16:creationId xmlns:a16="http://schemas.microsoft.com/office/drawing/2014/main" id="{1009577C-65EB-51AC-B6D9-44FCD639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0" y="2616264"/>
            <a:ext cx="164831" cy="159337"/>
          </a:xfrm>
          <a:custGeom>
            <a:avLst/>
            <a:gdLst>
              <a:gd name="T0" fmla="*/ 265 w 266"/>
              <a:gd name="T1" fmla="*/ 128 h 257"/>
              <a:gd name="T2" fmla="*/ 265 w 266"/>
              <a:gd name="T3" fmla="*/ 128 h 257"/>
              <a:gd name="T4" fmla="*/ 133 w 266"/>
              <a:gd name="T5" fmla="*/ 256 h 257"/>
              <a:gd name="T6" fmla="*/ 133 w 266"/>
              <a:gd name="T7" fmla="*/ 256 h 257"/>
              <a:gd name="T8" fmla="*/ 0 w 266"/>
              <a:gd name="T9" fmla="*/ 128 h 257"/>
              <a:gd name="T10" fmla="*/ 0 w 266"/>
              <a:gd name="T11" fmla="*/ 128 h 257"/>
              <a:gd name="T12" fmla="*/ 133 w 266"/>
              <a:gd name="T13" fmla="*/ 0 h 257"/>
              <a:gd name="T14" fmla="*/ 133 w 266"/>
              <a:gd name="T15" fmla="*/ 0 h 257"/>
              <a:gd name="T16" fmla="*/ 265 w 266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7">
                <a:moveTo>
                  <a:pt x="265" y="128"/>
                </a:moveTo>
                <a:lnTo>
                  <a:pt x="265" y="128"/>
                </a:lnTo>
                <a:cubicBezTo>
                  <a:pt x="265" y="199"/>
                  <a:pt x="206" y="256"/>
                  <a:pt x="133" y="256"/>
                </a:cubicBezTo>
                <a:lnTo>
                  <a:pt x="133" y="256"/>
                </a:lnTo>
                <a:cubicBezTo>
                  <a:pt x="60" y="256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7"/>
                  <a:pt x="265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77" name="Freeform 160">
            <a:extLst>
              <a:ext uri="{FF2B5EF4-FFF2-40B4-BE49-F238E27FC236}">
                <a16:creationId xmlns:a16="http://schemas.microsoft.com/office/drawing/2014/main" id="{52D4CAF1-CC57-0D58-DD3E-88872B852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331" y="2616264"/>
            <a:ext cx="164831" cy="159337"/>
          </a:xfrm>
          <a:custGeom>
            <a:avLst/>
            <a:gdLst>
              <a:gd name="T0" fmla="*/ 265 w 266"/>
              <a:gd name="T1" fmla="*/ 128 h 257"/>
              <a:gd name="T2" fmla="*/ 265 w 266"/>
              <a:gd name="T3" fmla="*/ 128 h 257"/>
              <a:gd name="T4" fmla="*/ 133 w 266"/>
              <a:gd name="T5" fmla="*/ 256 h 257"/>
              <a:gd name="T6" fmla="*/ 133 w 266"/>
              <a:gd name="T7" fmla="*/ 256 h 257"/>
              <a:gd name="T8" fmla="*/ 0 w 266"/>
              <a:gd name="T9" fmla="*/ 128 h 257"/>
              <a:gd name="T10" fmla="*/ 0 w 266"/>
              <a:gd name="T11" fmla="*/ 128 h 257"/>
              <a:gd name="T12" fmla="*/ 133 w 266"/>
              <a:gd name="T13" fmla="*/ 0 h 257"/>
              <a:gd name="T14" fmla="*/ 133 w 266"/>
              <a:gd name="T15" fmla="*/ 0 h 257"/>
              <a:gd name="T16" fmla="*/ 265 w 266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7">
                <a:moveTo>
                  <a:pt x="265" y="128"/>
                </a:moveTo>
                <a:lnTo>
                  <a:pt x="265" y="128"/>
                </a:lnTo>
                <a:cubicBezTo>
                  <a:pt x="265" y="199"/>
                  <a:pt x="205" y="256"/>
                  <a:pt x="133" y="256"/>
                </a:cubicBezTo>
                <a:lnTo>
                  <a:pt x="133" y="256"/>
                </a:lnTo>
                <a:cubicBezTo>
                  <a:pt x="60" y="256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7"/>
                  <a:pt x="265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78" name="Freeform 161">
            <a:extLst>
              <a:ext uri="{FF2B5EF4-FFF2-40B4-BE49-F238E27FC236}">
                <a16:creationId xmlns:a16="http://schemas.microsoft.com/office/drawing/2014/main" id="{68181396-9E02-73C0-3FB3-B16F397A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785" y="2616264"/>
            <a:ext cx="164831" cy="159337"/>
          </a:xfrm>
          <a:custGeom>
            <a:avLst/>
            <a:gdLst>
              <a:gd name="T0" fmla="*/ 264 w 265"/>
              <a:gd name="T1" fmla="*/ 128 h 257"/>
              <a:gd name="T2" fmla="*/ 264 w 265"/>
              <a:gd name="T3" fmla="*/ 128 h 257"/>
              <a:gd name="T4" fmla="*/ 132 w 265"/>
              <a:gd name="T5" fmla="*/ 256 h 257"/>
              <a:gd name="T6" fmla="*/ 132 w 265"/>
              <a:gd name="T7" fmla="*/ 256 h 257"/>
              <a:gd name="T8" fmla="*/ 0 w 265"/>
              <a:gd name="T9" fmla="*/ 128 h 257"/>
              <a:gd name="T10" fmla="*/ 0 w 265"/>
              <a:gd name="T11" fmla="*/ 128 h 257"/>
              <a:gd name="T12" fmla="*/ 132 w 265"/>
              <a:gd name="T13" fmla="*/ 0 h 257"/>
              <a:gd name="T14" fmla="*/ 132 w 265"/>
              <a:gd name="T15" fmla="*/ 0 h 257"/>
              <a:gd name="T16" fmla="*/ 264 w 265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7">
                <a:moveTo>
                  <a:pt x="264" y="128"/>
                </a:moveTo>
                <a:lnTo>
                  <a:pt x="264" y="128"/>
                </a:lnTo>
                <a:cubicBezTo>
                  <a:pt x="264" y="199"/>
                  <a:pt x="206" y="256"/>
                  <a:pt x="132" y="256"/>
                </a:cubicBezTo>
                <a:lnTo>
                  <a:pt x="132" y="256"/>
                </a:lnTo>
                <a:cubicBezTo>
                  <a:pt x="59" y="256"/>
                  <a:pt x="0" y="199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6" y="0"/>
                  <a:pt x="264" y="57"/>
                  <a:pt x="264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79" name="Freeform 167">
            <a:extLst>
              <a:ext uri="{FF2B5EF4-FFF2-40B4-BE49-F238E27FC236}">
                <a16:creationId xmlns:a16="http://schemas.microsoft.com/office/drawing/2014/main" id="{49787B11-4BA6-9B87-31C9-A58CF187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222" y="3036583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0" name="Freeform 168">
            <a:extLst>
              <a:ext uri="{FF2B5EF4-FFF2-40B4-BE49-F238E27FC236}">
                <a16:creationId xmlns:a16="http://schemas.microsoft.com/office/drawing/2014/main" id="{08445FF4-F370-0EF0-0F7F-2184D639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4" y="3036583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1" name="Freeform 169">
            <a:extLst>
              <a:ext uri="{FF2B5EF4-FFF2-40B4-BE49-F238E27FC236}">
                <a16:creationId xmlns:a16="http://schemas.microsoft.com/office/drawing/2014/main" id="{D3710206-B652-B10D-1FAC-A1DDEE09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0" y="3036583"/>
            <a:ext cx="164831" cy="159337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3" y="255"/>
                </a:cubicBezTo>
                <a:lnTo>
                  <a:pt x="133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60" y="0"/>
                  <a:pt x="133" y="0"/>
                </a:cubicBezTo>
                <a:lnTo>
                  <a:pt x="133" y="0"/>
                </a:lnTo>
                <a:cubicBezTo>
                  <a:pt x="206" y="0"/>
                  <a:pt x="265" y="58"/>
                  <a:pt x="265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2" name="Freeform 170">
            <a:extLst>
              <a:ext uri="{FF2B5EF4-FFF2-40B4-BE49-F238E27FC236}">
                <a16:creationId xmlns:a16="http://schemas.microsoft.com/office/drawing/2014/main" id="{A54E3EB6-E8D4-26BE-B2B3-317015599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331" y="3036583"/>
            <a:ext cx="164831" cy="159337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60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8"/>
                  <a:pt x="265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3" name="Freeform 171">
            <a:extLst>
              <a:ext uri="{FF2B5EF4-FFF2-40B4-BE49-F238E27FC236}">
                <a16:creationId xmlns:a16="http://schemas.microsoft.com/office/drawing/2014/main" id="{C86A14C2-75FD-26E9-2E49-B7FEADF4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785" y="3036583"/>
            <a:ext cx="164831" cy="159337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6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6" y="0"/>
                  <a:pt x="264" y="58"/>
                  <a:pt x="264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B4E7C1-01FC-1009-A4DF-CB7EA15A6536}"/>
              </a:ext>
            </a:extLst>
          </p:cNvPr>
          <p:cNvSpPr txBox="1"/>
          <p:nvPr/>
        </p:nvSpPr>
        <p:spPr>
          <a:xfrm>
            <a:off x="7523847" y="1151390"/>
            <a:ext cx="292580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7E1DEF-7795-8305-3420-A7E59E1BC236}"/>
              </a:ext>
            </a:extLst>
          </p:cNvPr>
          <p:cNvSpPr txBox="1"/>
          <p:nvPr/>
        </p:nvSpPr>
        <p:spPr>
          <a:xfrm>
            <a:off x="7525684" y="1702933"/>
            <a:ext cx="142850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Internet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E41812-96B5-9FD2-643A-A42FB2488FFC}"/>
              </a:ext>
            </a:extLst>
          </p:cNvPr>
          <p:cNvSpPr txBox="1"/>
          <p:nvPr/>
        </p:nvSpPr>
        <p:spPr>
          <a:xfrm>
            <a:off x="7525684" y="2143940"/>
            <a:ext cx="142850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4BCF5E-AFCF-7C07-0743-5431B3119109}"/>
              </a:ext>
            </a:extLst>
          </p:cNvPr>
          <p:cNvSpPr txBox="1"/>
          <p:nvPr/>
        </p:nvSpPr>
        <p:spPr>
          <a:xfrm>
            <a:off x="7525684" y="2553746"/>
            <a:ext cx="142850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Gadgets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44A99A-024A-ACC3-EFF5-15B008F82358}"/>
              </a:ext>
            </a:extLst>
          </p:cNvPr>
          <p:cNvSpPr txBox="1"/>
          <p:nvPr/>
        </p:nvSpPr>
        <p:spPr>
          <a:xfrm>
            <a:off x="7525684" y="2977140"/>
            <a:ext cx="142850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Games</a:t>
            </a:r>
          </a:p>
        </p:txBody>
      </p:sp>
      <p:sp>
        <p:nvSpPr>
          <p:cNvPr id="90" name="Freeform 215">
            <a:extLst>
              <a:ext uri="{FF2B5EF4-FFF2-40B4-BE49-F238E27FC236}">
                <a16:creationId xmlns:a16="http://schemas.microsoft.com/office/drawing/2014/main" id="{438AEF00-DE81-9343-009C-93DF68FD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8" y="4433956"/>
            <a:ext cx="1640069" cy="41208"/>
          </a:xfrm>
          <a:custGeom>
            <a:avLst/>
            <a:gdLst>
              <a:gd name="T0" fmla="*/ 2631 w 2632"/>
              <a:gd name="T1" fmla="*/ 64 h 65"/>
              <a:gd name="T2" fmla="*/ 0 w 2632"/>
              <a:gd name="T3" fmla="*/ 64 h 65"/>
              <a:gd name="T4" fmla="*/ 0 w 2632"/>
              <a:gd name="T5" fmla="*/ 0 h 65"/>
              <a:gd name="T6" fmla="*/ 2631 w 2632"/>
              <a:gd name="T7" fmla="*/ 0 h 65"/>
              <a:gd name="T8" fmla="*/ 2631 w 2632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2" h="65">
                <a:moveTo>
                  <a:pt x="2631" y="64"/>
                </a:moveTo>
                <a:lnTo>
                  <a:pt x="0" y="64"/>
                </a:lnTo>
                <a:lnTo>
                  <a:pt x="0" y="0"/>
                </a:lnTo>
                <a:lnTo>
                  <a:pt x="2631" y="0"/>
                </a:lnTo>
                <a:lnTo>
                  <a:pt x="2631" y="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1" name="Freeform 216">
            <a:extLst>
              <a:ext uri="{FF2B5EF4-FFF2-40B4-BE49-F238E27FC236}">
                <a16:creationId xmlns:a16="http://schemas.microsoft.com/office/drawing/2014/main" id="{0DCCD01F-8F09-D198-4458-D631DF91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9" y="4433956"/>
            <a:ext cx="1038435" cy="41208"/>
          </a:xfrm>
          <a:custGeom>
            <a:avLst/>
            <a:gdLst>
              <a:gd name="T0" fmla="*/ 1668 w 1669"/>
              <a:gd name="T1" fmla="*/ 64 h 65"/>
              <a:gd name="T2" fmla="*/ 0 w 1669"/>
              <a:gd name="T3" fmla="*/ 64 h 65"/>
              <a:gd name="T4" fmla="*/ 0 w 1669"/>
              <a:gd name="T5" fmla="*/ 0 h 65"/>
              <a:gd name="T6" fmla="*/ 1668 w 1669"/>
              <a:gd name="T7" fmla="*/ 0 h 65"/>
              <a:gd name="T8" fmla="*/ 1668 w 166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9" h="65">
                <a:moveTo>
                  <a:pt x="1668" y="64"/>
                </a:moveTo>
                <a:lnTo>
                  <a:pt x="0" y="64"/>
                </a:lnTo>
                <a:lnTo>
                  <a:pt x="0" y="0"/>
                </a:lnTo>
                <a:lnTo>
                  <a:pt x="1668" y="0"/>
                </a:lnTo>
                <a:lnTo>
                  <a:pt x="1668" y="64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2" name="Freeform 217">
            <a:extLst>
              <a:ext uri="{FF2B5EF4-FFF2-40B4-BE49-F238E27FC236}">
                <a16:creationId xmlns:a16="http://schemas.microsoft.com/office/drawing/2014/main" id="{B99A8ADE-6604-52F4-F978-A98522724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8" y="4738892"/>
            <a:ext cx="1640069" cy="41207"/>
          </a:xfrm>
          <a:custGeom>
            <a:avLst/>
            <a:gdLst>
              <a:gd name="T0" fmla="*/ 2631 w 2632"/>
              <a:gd name="T1" fmla="*/ 65 h 66"/>
              <a:gd name="T2" fmla="*/ 0 w 2632"/>
              <a:gd name="T3" fmla="*/ 65 h 66"/>
              <a:gd name="T4" fmla="*/ 0 w 2632"/>
              <a:gd name="T5" fmla="*/ 0 h 66"/>
              <a:gd name="T6" fmla="*/ 2631 w 2632"/>
              <a:gd name="T7" fmla="*/ 0 h 66"/>
              <a:gd name="T8" fmla="*/ 2631 w 263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2" h="66">
                <a:moveTo>
                  <a:pt x="2631" y="65"/>
                </a:moveTo>
                <a:lnTo>
                  <a:pt x="0" y="65"/>
                </a:lnTo>
                <a:lnTo>
                  <a:pt x="0" y="0"/>
                </a:lnTo>
                <a:lnTo>
                  <a:pt x="2631" y="0"/>
                </a:lnTo>
                <a:lnTo>
                  <a:pt x="2631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3" name="Freeform 218">
            <a:extLst>
              <a:ext uri="{FF2B5EF4-FFF2-40B4-BE49-F238E27FC236}">
                <a16:creationId xmlns:a16="http://schemas.microsoft.com/office/drawing/2014/main" id="{CC9A5A84-ACE0-E063-0699-F884EBCB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7" y="4738892"/>
            <a:ext cx="1340626" cy="41207"/>
          </a:xfrm>
          <a:custGeom>
            <a:avLst/>
            <a:gdLst>
              <a:gd name="T0" fmla="*/ 2150 w 2151"/>
              <a:gd name="T1" fmla="*/ 65 h 66"/>
              <a:gd name="T2" fmla="*/ 0 w 2151"/>
              <a:gd name="T3" fmla="*/ 65 h 66"/>
              <a:gd name="T4" fmla="*/ 0 w 2151"/>
              <a:gd name="T5" fmla="*/ 0 h 66"/>
              <a:gd name="T6" fmla="*/ 2150 w 2151"/>
              <a:gd name="T7" fmla="*/ 0 h 66"/>
              <a:gd name="T8" fmla="*/ 2150 w 215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1" h="66">
                <a:moveTo>
                  <a:pt x="2150" y="65"/>
                </a:moveTo>
                <a:lnTo>
                  <a:pt x="0" y="65"/>
                </a:lnTo>
                <a:lnTo>
                  <a:pt x="0" y="0"/>
                </a:lnTo>
                <a:lnTo>
                  <a:pt x="2150" y="0"/>
                </a:lnTo>
                <a:lnTo>
                  <a:pt x="2150" y="65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4" name="Freeform 219">
            <a:extLst>
              <a:ext uri="{FF2B5EF4-FFF2-40B4-BE49-F238E27FC236}">
                <a16:creationId xmlns:a16="http://schemas.microsoft.com/office/drawing/2014/main" id="{D87317EA-3120-3FB9-9110-42470C44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8" y="5043830"/>
            <a:ext cx="1640069" cy="41208"/>
          </a:xfrm>
          <a:custGeom>
            <a:avLst/>
            <a:gdLst>
              <a:gd name="T0" fmla="*/ 2631 w 2632"/>
              <a:gd name="T1" fmla="*/ 65 h 66"/>
              <a:gd name="T2" fmla="*/ 0 w 2632"/>
              <a:gd name="T3" fmla="*/ 65 h 66"/>
              <a:gd name="T4" fmla="*/ 0 w 2632"/>
              <a:gd name="T5" fmla="*/ 0 h 66"/>
              <a:gd name="T6" fmla="*/ 2631 w 2632"/>
              <a:gd name="T7" fmla="*/ 0 h 66"/>
              <a:gd name="T8" fmla="*/ 2631 w 263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2" h="66">
                <a:moveTo>
                  <a:pt x="2631" y="65"/>
                </a:moveTo>
                <a:lnTo>
                  <a:pt x="0" y="65"/>
                </a:lnTo>
                <a:lnTo>
                  <a:pt x="0" y="0"/>
                </a:lnTo>
                <a:lnTo>
                  <a:pt x="2631" y="0"/>
                </a:lnTo>
                <a:lnTo>
                  <a:pt x="2631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5" name="Freeform 220">
            <a:extLst>
              <a:ext uri="{FF2B5EF4-FFF2-40B4-BE49-F238E27FC236}">
                <a16:creationId xmlns:a16="http://schemas.microsoft.com/office/drawing/2014/main" id="{919C8E28-CC49-7E93-A58D-6793C0D8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9" y="5043830"/>
            <a:ext cx="1293924" cy="41208"/>
          </a:xfrm>
          <a:custGeom>
            <a:avLst/>
            <a:gdLst>
              <a:gd name="T0" fmla="*/ 2076 w 2077"/>
              <a:gd name="T1" fmla="*/ 65 h 66"/>
              <a:gd name="T2" fmla="*/ 0 w 2077"/>
              <a:gd name="T3" fmla="*/ 65 h 66"/>
              <a:gd name="T4" fmla="*/ 0 w 2077"/>
              <a:gd name="T5" fmla="*/ 0 h 66"/>
              <a:gd name="T6" fmla="*/ 2076 w 2077"/>
              <a:gd name="T7" fmla="*/ 0 h 66"/>
              <a:gd name="T8" fmla="*/ 2076 w 2077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7" h="66">
                <a:moveTo>
                  <a:pt x="2076" y="65"/>
                </a:moveTo>
                <a:lnTo>
                  <a:pt x="0" y="65"/>
                </a:lnTo>
                <a:lnTo>
                  <a:pt x="0" y="0"/>
                </a:lnTo>
                <a:lnTo>
                  <a:pt x="2076" y="0"/>
                </a:lnTo>
                <a:lnTo>
                  <a:pt x="2076" y="65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6" name="Freeform 221">
            <a:extLst>
              <a:ext uri="{FF2B5EF4-FFF2-40B4-BE49-F238E27FC236}">
                <a16:creationId xmlns:a16="http://schemas.microsoft.com/office/drawing/2014/main" id="{ADDEE359-BD3E-479E-BF63-ADD45EC7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8" y="5351515"/>
            <a:ext cx="1640069" cy="41208"/>
          </a:xfrm>
          <a:custGeom>
            <a:avLst/>
            <a:gdLst>
              <a:gd name="T0" fmla="*/ 2631 w 2632"/>
              <a:gd name="T1" fmla="*/ 65 h 66"/>
              <a:gd name="T2" fmla="*/ 0 w 2632"/>
              <a:gd name="T3" fmla="*/ 65 h 66"/>
              <a:gd name="T4" fmla="*/ 0 w 2632"/>
              <a:gd name="T5" fmla="*/ 0 h 66"/>
              <a:gd name="T6" fmla="*/ 2631 w 2632"/>
              <a:gd name="T7" fmla="*/ 0 h 66"/>
              <a:gd name="T8" fmla="*/ 2631 w 2632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2" h="66">
                <a:moveTo>
                  <a:pt x="2631" y="65"/>
                </a:moveTo>
                <a:lnTo>
                  <a:pt x="0" y="65"/>
                </a:lnTo>
                <a:lnTo>
                  <a:pt x="0" y="0"/>
                </a:lnTo>
                <a:lnTo>
                  <a:pt x="2631" y="0"/>
                </a:lnTo>
                <a:lnTo>
                  <a:pt x="2631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7" name="Freeform 222">
            <a:extLst>
              <a:ext uri="{FF2B5EF4-FFF2-40B4-BE49-F238E27FC236}">
                <a16:creationId xmlns:a16="http://schemas.microsoft.com/office/drawing/2014/main" id="{21FF1D9E-EA7E-5422-BD63-C5632BEC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9" y="5351515"/>
            <a:ext cx="766465" cy="41208"/>
          </a:xfrm>
          <a:custGeom>
            <a:avLst/>
            <a:gdLst>
              <a:gd name="T0" fmla="*/ 1230 w 1231"/>
              <a:gd name="T1" fmla="*/ 65 h 66"/>
              <a:gd name="T2" fmla="*/ 0 w 1231"/>
              <a:gd name="T3" fmla="*/ 65 h 66"/>
              <a:gd name="T4" fmla="*/ 0 w 1231"/>
              <a:gd name="T5" fmla="*/ 0 h 66"/>
              <a:gd name="T6" fmla="*/ 1230 w 1231"/>
              <a:gd name="T7" fmla="*/ 0 h 66"/>
              <a:gd name="T8" fmla="*/ 1230 w 1231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1" h="66">
                <a:moveTo>
                  <a:pt x="1230" y="65"/>
                </a:moveTo>
                <a:lnTo>
                  <a:pt x="0" y="65"/>
                </a:lnTo>
                <a:lnTo>
                  <a:pt x="0" y="0"/>
                </a:lnTo>
                <a:lnTo>
                  <a:pt x="1230" y="0"/>
                </a:lnTo>
                <a:lnTo>
                  <a:pt x="1230" y="65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000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F98880-FF5C-0D4B-4757-D62112CB5DB9}"/>
              </a:ext>
            </a:extLst>
          </p:cNvPr>
          <p:cNvSpPr txBox="1"/>
          <p:nvPr/>
        </p:nvSpPr>
        <p:spPr>
          <a:xfrm>
            <a:off x="7523847" y="3952745"/>
            <a:ext cx="292580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D5DD9C-CD4C-5AB3-A583-F7FAB16EC5D1}"/>
              </a:ext>
            </a:extLst>
          </p:cNvPr>
          <p:cNvSpPr txBox="1"/>
          <p:nvPr/>
        </p:nvSpPr>
        <p:spPr>
          <a:xfrm>
            <a:off x="7523847" y="4315733"/>
            <a:ext cx="11719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Necessity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BCF72D-1B84-5434-D8B8-BD028F28BB41}"/>
              </a:ext>
            </a:extLst>
          </p:cNvPr>
          <p:cNvSpPr txBox="1"/>
          <p:nvPr/>
        </p:nvSpPr>
        <p:spPr>
          <a:xfrm>
            <a:off x="7523847" y="4619416"/>
            <a:ext cx="11719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Price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9F25C5-8121-886F-1AB4-4984345E7C12}"/>
              </a:ext>
            </a:extLst>
          </p:cNvPr>
          <p:cNvSpPr txBox="1"/>
          <p:nvPr/>
        </p:nvSpPr>
        <p:spPr>
          <a:xfrm>
            <a:off x="7523847" y="4923099"/>
            <a:ext cx="11719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Comfort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0C2EFA-45C0-64A6-2114-145D961E83E8}"/>
              </a:ext>
            </a:extLst>
          </p:cNvPr>
          <p:cNvSpPr txBox="1"/>
          <p:nvPr/>
        </p:nvSpPr>
        <p:spPr>
          <a:xfrm>
            <a:off x="7523847" y="5119060"/>
            <a:ext cx="11719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2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Convenience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1A924-BB16-167D-6123-F09F125C672C}"/>
              </a:ext>
            </a:extLst>
          </p:cNvPr>
          <p:cNvCxnSpPr>
            <a:cxnSpLocks/>
          </p:cNvCxnSpPr>
          <p:nvPr/>
        </p:nvCxnSpPr>
        <p:spPr>
          <a:xfrm>
            <a:off x="7295745" y="977998"/>
            <a:ext cx="0" cy="489750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ACA6D-6B1B-B56A-1D84-EB20A637D63A}"/>
              </a:ext>
            </a:extLst>
          </p:cNvPr>
          <p:cNvCxnSpPr/>
          <p:nvPr/>
        </p:nvCxnSpPr>
        <p:spPr>
          <a:xfrm>
            <a:off x="7512821" y="3550059"/>
            <a:ext cx="3362702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3DD0615-766E-3E8B-724A-AB00FCA2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549" y="5032725"/>
            <a:ext cx="1940186" cy="1842007"/>
          </a:xfrm>
          <a:custGeom>
            <a:avLst/>
            <a:gdLst>
              <a:gd name="connsiteX0" fmla="*/ 1535667 w 1940186"/>
              <a:gd name="connsiteY0" fmla="*/ 101 h 1842007"/>
              <a:gd name="connsiteX1" fmla="*/ 1765855 w 1940186"/>
              <a:gd name="connsiteY1" fmla="*/ 76081 h 1842007"/>
              <a:gd name="connsiteX2" fmla="*/ 1863522 w 1940186"/>
              <a:gd name="connsiteY2" fmla="*/ 654752 h 1842007"/>
              <a:gd name="connsiteX3" fmla="*/ 1019500 w 1940186"/>
              <a:gd name="connsiteY3" fmla="*/ 1842007 h 1842007"/>
              <a:gd name="connsiteX4" fmla="*/ 0 w 1940186"/>
              <a:gd name="connsiteY4" fmla="*/ 1842007 h 1842007"/>
              <a:gd name="connsiteX5" fmla="*/ 1186879 w 1940186"/>
              <a:gd name="connsiteY5" fmla="*/ 174399 h 1842007"/>
              <a:gd name="connsiteX6" fmla="*/ 1535667 w 1940186"/>
              <a:gd name="connsiteY6" fmla="*/ 101 h 184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186" h="1842007">
                <a:moveTo>
                  <a:pt x="1535667" y="101"/>
                </a:moveTo>
                <a:cubicBezTo>
                  <a:pt x="1615731" y="1849"/>
                  <a:pt x="1696030" y="26571"/>
                  <a:pt x="1765855" y="76081"/>
                </a:cubicBezTo>
                <a:cubicBezTo>
                  <a:pt x="1952055" y="208811"/>
                  <a:pt x="1996321" y="469353"/>
                  <a:pt x="1863522" y="654752"/>
                </a:cubicBezTo>
                <a:lnTo>
                  <a:pt x="1019500" y="1842007"/>
                </a:lnTo>
                <a:lnTo>
                  <a:pt x="0" y="1842007"/>
                </a:lnTo>
                <a:lnTo>
                  <a:pt x="1186879" y="174399"/>
                </a:lnTo>
                <a:cubicBezTo>
                  <a:pt x="1269439" y="58086"/>
                  <a:pt x="1402227" y="-2815"/>
                  <a:pt x="1535667" y="101"/>
                </a:cubicBezTo>
                <a:close/>
              </a:path>
            </a:pathLst>
          </a:custGeom>
          <a:gradFill>
            <a:gsLst>
              <a:gs pos="71000">
                <a:srgbClr val="C0225A">
                  <a:alpha val="96000"/>
                </a:srgbClr>
              </a:gs>
              <a:gs pos="100000">
                <a:srgbClr val="ED1C24"/>
              </a:gs>
              <a:gs pos="13000">
                <a:srgbClr val="93278F">
                  <a:alpha val="96000"/>
                </a:srgbClr>
              </a:gs>
            </a:gsLst>
            <a:lin ang="750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000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91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2">
            <a:extLst>
              <a:ext uri="{FF2B5EF4-FFF2-40B4-BE49-F238E27FC236}">
                <a16:creationId xmlns:a16="http://schemas.microsoft.com/office/drawing/2014/main" id="{E0A4B0D7-DC46-22C7-7A4B-B96F0003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154"/>
            <a:ext cx="6261099" cy="6565692"/>
          </a:xfrm>
          <a:custGeom>
            <a:avLst/>
            <a:gdLst>
              <a:gd name="T0" fmla="*/ 4657 w 9791"/>
              <a:gd name="T1" fmla="*/ 0 h 10267"/>
              <a:gd name="T2" fmla="*/ 0 w 9791"/>
              <a:gd name="T3" fmla="*/ 0 h 10267"/>
              <a:gd name="T4" fmla="*/ 0 w 9791"/>
              <a:gd name="T5" fmla="*/ 10266 h 10267"/>
              <a:gd name="T6" fmla="*/ 4657 w 9791"/>
              <a:gd name="T7" fmla="*/ 10266 h 10267"/>
              <a:gd name="T8" fmla="*/ 4657 w 9791"/>
              <a:gd name="T9" fmla="*/ 10266 h 10267"/>
              <a:gd name="T10" fmla="*/ 9790 w 9791"/>
              <a:gd name="T11" fmla="*/ 5133 h 10267"/>
              <a:gd name="T12" fmla="*/ 9790 w 9791"/>
              <a:gd name="T13" fmla="*/ 5133 h 10267"/>
              <a:gd name="T14" fmla="*/ 4657 w 9791"/>
              <a:gd name="T15" fmla="*/ 0 h 10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91" h="10267">
                <a:moveTo>
                  <a:pt x="4657" y="0"/>
                </a:moveTo>
                <a:lnTo>
                  <a:pt x="0" y="0"/>
                </a:lnTo>
                <a:lnTo>
                  <a:pt x="0" y="10266"/>
                </a:lnTo>
                <a:lnTo>
                  <a:pt x="4657" y="10266"/>
                </a:lnTo>
                <a:lnTo>
                  <a:pt x="4657" y="10266"/>
                </a:lnTo>
                <a:cubicBezTo>
                  <a:pt x="7492" y="10266"/>
                  <a:pt x="9790" y="7967"/>
                  <a:pt x="9790" y="5133"/>
                </a:cubicBezTo>
                <a:lnTo>
                  <a:pt x="9790" y="5133"/>
                </a:lnTo>
                <a:cubicBezTo>
                  <a:pt x="9790" y="2298"/>
                  <a:pt x="7492" y="0"/>
                  <a:pt x="4657" y="0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0E94282F-6F72-69EA-188A-CA36BB60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24" y="935843"/>
            <a:ext cx="4879144" cy="4994777"/>
          </a:xfrm>
          <a:custGeom>
            <a:avLst/>
            <a:gdLst>
              <a:gd name="T0" fmla="*/ 7628 w 7629"/>
              <a:gd name="T1" fmla="*/ 3904 h 7810"/>
              <a:gd name="T2" fmla="*/ 7628 w 7629"/>
              <a:gd name="T3" fmla="*/ 3904 h 7810"/>
              <a:gd name="T4" fmla="*/ 3814 w 7629"/>
              <a:gd name="T5" fmla="*/ 7809 h 7810"/>
              <a:gd name="T6" fmla="*/ 3814 w 7629"/>
              <a:gd name="T7" fmla="*/ 7809 h 7810"/>
              <a:gd name="T8" fmla="*/ 0 w 7629"/>
              <a:gd name="T9" fmla="*/ 3904 h 7810"/>
              <a:gd name="T10" fmla="*/ 0 w 7629"/>
              <a:gd name="T11" fmla="*/ 3904 h 7810"/>
              <a:gd name="T12" fmla="*/ 3814 w 7629"/>
              <a:gd name="T13" fmla="*/ 0 h 7810"/>
              <a:gd name="T14" fmla="*/ 3814 w 7629"/>
              <a:gd name="T15" fmla="*/ 0 h 7810"/>
              <a:gd name="T16" fmla="*/ 7628 w 7629"/>
              <a:gd name="T17" fmla="*/ 3904 h 7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29" h="7810">
                <a:moveTo>
                  <a:pt x="7628" y="3904"/>
                </a:moveTo>
                <a:lnTo>
                  <a:pt x="7628" y="3904"/>
                </a:lnTo>
                <a:cubicBezTo>
                  <a:pt x="7628" y="6061"/>
                  <a:pt x="5921" y="7809"/>
                  <a:pt x="3814" y="7809"/>
                </a:cubicBezTo>
                <a:lnTo>
                  <a:pt x="3814" y="7809"/>
                </a:lnTo>
                <a:cubicBezTo>
                  <a:pt x="1707" y="7809"/>
                  <a:pt x="0" y="6061"/>
                  <a:pt x="0" y="3904"/>
                </a:cubicBezTo>
                <a:lnTo>
                  <a:pt x="0" y="3904"/>
                </a:lnTo>
                <a:cubicBezTo>
                  <a:pt x="0" y="1749"/>
                  <a:pt x="1707" y="0"/>
                  <a:pt x="3814" y="0"/>
                </a:cubicBezTo>
                <a:lnTo>
                  <a:pt x="3814" y="0"/>
                </a:lnTo>
                <a:cubicBezTo>
                  <a:pt x="5921" y="0"/>
                  <a:pt x="7628" y="1749"/>
                  <a:pt x="7628" y="3904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latin typeface="Poppins" pitchFamily="2" charset="77"/>
              </a:rPr>
              <a:t>Your Image Here</a:t>
            </a: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7B66F0A2-900A-DB37-C52D-4A569AD31365}"/>
              </a:ext>
            </a:extLst>
          </p:cNvPr>
          <p:cNvSpPr/>
          <p:nvPr/>
        </p:nvSpPr>
        <p:spPr>
          <a:xfrm>
            <a:off x="170896" y="566923"/>
            <a:ext cx="5755244" cy="5755244"/>
          </a:xfrm>
          <a:prstGeom prst="donut">
            <a:avLst>
              <a:gd name="adj" fmla="val 43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 22">
            <a:extLst>
              <a:ext uri="{FF2B5EF4-FFF2-40B4-BE49-F238E27FC236}">
                <a16:creationId xmlns:a16="http://schemas.microsoft.com/office/drawing/2014/main" id="{A59529E7-160C-62D5-0CA6-EE3854EE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416" y="4850439"/>
            <a:ext cx="4089456" cy="1607579"/>
          </a:xfrm>
          <a:custGeom>
            <a:avLst/>
            <a:gdLst>
              <a:gd name="T0" fmla="*/ 5138 w 6393"/>
              <a:gd name="T1" fmla="*/ 0 h 2512"/>
              <a:gd name="T2" fmla="*/ 2763 w 6393"/>
              <a:gd name="T3" fmla="*/ 0 h 2512"/>
              <a:gd name="T4" fmla="*/ 1957 w 6393"/>
              <a:gd name="T5" fmla="*/ 0 h 2512"/>
              <a:gd name="T6" fmla="*/ 1641 w 6393"/>
              <a:gd name="T7" fmla="*/ 0 h 2512"/>
              <a:gd name="T8" fmla="*/ 1641 w 6393"/>
              <a:gd name="T9" fmla="*/ 0 h 2512"/>
              <a:gd name="T10" fmla="*/ 863 w 6393"/>
              <a:gd name="T11" fmla="*/ 272 h 2512"/>
              <a:gd name="T12" fmla="*/ 0 w 6393"/>
              <a:gd name="T13" fmla="*/ 168 h 2512"/>
              <a:gd name="T14" fmla="*/ 454 w 6393"/>
              <a:gd name="T15" fmla="*/ 845 h 2512"/>
              <a:gd name="T16" fmla="*/ 454 w 6393"/>
              <a:gd name="T17" fmla="*/ 845 h 2512"/>
              <a:gd name="T18" fmla="*/ 385 w 6393"/>
              <a:gd name="T19" fmla="*/ 1256 h 2512"/>
              <a:gd name="T20" fmla="*/ 385 w 6393"/>
              <a:gd name="T21" fmla="*/ 1256 h 2512"/>
              <a:gd name="T22" fmla="*/ 385 w 6393"/>
              <a:gd name="T23" fmla="*/ 1256 h 2512"/>
              <a:gd name="T24" fmla="*/ 1641 w 6393"/>
              <a:gd name="T25" fmla="*/ 2511 h 2512"/>
              <a:gd name="T26" fmla="*/ 1957 w 6393"/>
              <a:gd name="T27" fmla="*/ 2511 h 2512"/>
              <a:gd name="T28" fmla="*/ 2763 w 6393"/>
              <a:gd name="T29" fmla="*/ 2511 h 2512"/>
              <a:gd name="T30" fmla="*/ 5138 w 6393"/>
              <a:gd name="T31" fmla="*/ 2511 h 2512"/>
              <a:gd name="T32" fmla="*/ 5138 w 6393"/>
              <a:gd name="T33" fmla="*/ 2511 h 2512"/>
              <a:gd name="T34" fmla="*/ 6392 w 6393"/>
              <a:gd name="T35" fmla="*/ 1256 h 2512"/>
              <a:gd name="T36" fmla="*/ 6392 w 6393"/>
              <a:gd name="T37" fmla="*/ 1256 h 2512"/>
              <a:gd name="T38" fmla="*/ 6392 w 6393"/>
              <a:gd name="T39" fmla="*/ 1256 h 2512"/>
              <a:gd name="T40" fmla="*/ 5138 w 6393"/>
              <a:gd name="T41" fmla="*/ 0 h 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93" h="2512">
                <a:moveTo>
                  <a:pt x="5138" y="0"/>
                </a:moveTo>
                <a:lnTo>
                  <a:pt x="2763" y="0"/>
                </a:lnTo>
                <a:lnTo>
                  <a:pt x="1957" y="0"/>
                </a:lnTo>
                <a:lnTo>
                  <a:pt x="1641" y="0"/>
                </a:lnTo>
                <a:lnTo>
                  <a:pt x="1641" y="0"/>
                </a:lnTo>
                <a:cubicBezTo>
                  <a:pt x="1348" y="0"/>
                  <a:pt x="1077" y="102"/>
                  <a:pt x="863" y="272"/>
                </a:cubicBezTo>
                <a:lnTo>
                  <a:pt x="0" y="168"/>
                </a:lnTo>
                <a:lnTo>
                  <a:pt x="454" y="845"/>
                </a:lnTo>
                <a:lnTo>
                  <a:pt x="454" y="845"/>
                </a:lnTo>
                <a:cubicBezTo>
                  <a:pt x="409" y="974"/>
                  <a:pt x="385" y="1112"/>
                  <a:pt x="385" y="1256"/>
                </a:cubicBezTo>
                <a:lnTo>
                  <a:pt x="385" y="1256"/>
                </a:lnTo>
                <a:lnTo>
                  <a:pt x="385" y="1256"/>
                </a:lnTo>
                <a:cubicBezTo>
                  <a:pt x="385" y="1947"/>
                  <a:pt x="950" y="2511"/>
                  <a:pt x="1641" y="2511"/>
                </a:cubicBezTo>
                <a:lnTo>
                  <a:pt x="1957" y="2511"/>
                </a:lnTo>
                <a:lnTo>
                  <a:pt x="2763" y="2511"/>
                </a:lnTo>
                <a:lnTo>
                  <a:pt x="5138" y="2511"/>
                </a:lnTo>
                <a:lnTo>
                  <a:pt x="5138" y="2511"/>
                </a:lnTo>
                <a:cubicBezTo>
                  <a:pt x="5828" y="2511"/>
                  <a:pt x="6392" y="1947"/>
                  <a:pt x="6392" y="1256"/>
                </a:cubicBezTo>
                <a:lnTo>
                  <a:pt x="6392" y="1256"/>
                </a:lnTo>
                <a:lnTo>
                  <a:pt x="6392" y="1256"/>
                </a:lnTo>
                <a:cubicBezTo>
                  <a:pt x="6392" y="565"/>
                  <a:pt x="5828" y="0"/>
                  <a:pt x="5138" y="0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4D5D93-FD0C-D0CD-D091-371F3DEDEC6C}"/>
              </a:ext>
            </a:extLst>
          </p:cNvPr>
          <p:cNvSpPr txBox="1"/>
          <p:nvPr/>
        </p:nvSpPr>
        <p:spPr>
          <a:xfrm>
            <a:off x="3348623" y="4937172"/>
            <a:ext cx="258577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“Forever is composed of </a:t>
            </a:r>
            <a:r>
              <a:rPr lang="en-US" sz="2800" b="1" dirty="0" err="1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nows</a:t>
            </a:r>
            <a:r>
              <a:rPr lang="en-US" sz="28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.”</a:t>
            </a:r>
          </a:p>
        </p:txBody>
      </p:sp>
      <p:sp>
        <p:nvSpPr>
          <p:cNvPr id="75" name="Freeform 113">
            <a:extLst>
              <a:ext uri="{FF2B5EF4-FFF2-40B4-BE49-F238E27FC236}">
                <a16:creationId xmlns:a16="http://schemas.microsoft.com/office/drawing/2014/main" id="{735674FE-CDE5-14E3-0D06-D64FA541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911" y="1048655"/>
            <a:ext cx="620470" cy="552781"/>
          </a:xfrm>
          <a:custGeom>
            <a:avLst/>
            <a:gdLst>
              <a:gd name="T0" fmla="*/ 510 w 968"/>
              <a:gd name="T1" fmla="*/ 481 h 866"/>
              <a:gd name="T2" fmla="*/ 464 w 968"/>
              <a:gd name="T3" fmla="*/ 576 h 866"/>
              <a:gd name="T4" fmla="*/ 406 w 968"/>
              <a:gd name="T5" fmla="*/ 815 h 866"/>
              <a:gd name="T6" fmla="*/ 339 w 968"/>
              <a:gd name="T7" fmla="*/ 850 h 866"/>
              <a:gd name="T8" fmla="*/ 285 w 968"/>
              <a:gd name="T9" fmla="*/ 776 h 866"/>
              <a:gd name="T10" fmla="*/ 283 w 968"/>
              <a:gd name="T11" fmla="*/ 401 h 866"/>
              <a:gd name="T12" fmla="*/ 234 w 968"/>
              <a:gd name="T13" fmla="*/ 324 h 866"/>
              <a:gd name="T14" fmla="*/ 83 w 968"/>
              <a:gd name="T15" fmla="*/ 239 h 866"/>
              <a:gd name="T16" fmla="*/ 14 w 968"/>
              <a:gd name="T17" fmla="*/ 172 h 866"/>
              <a:gd name="T18" fmla="*/ 10 w 968"/>
              <a:gd name="T19" fmla="*/ 122 h 866"/>
              <a:gd name="T20" fmla="*/ 56 w 968"/>
              <a:gd name="T21" fmla="*/ 100 h 866"/>
              <a:gd name="T22" fmla="*/ 162 w 968"/>
              <a:gd name="T23" fmla="*/ 127 h 866"/>
              <a:gd name="T24" fmla="*/ 325 w 968"/>
              <a:gd name="T25" fmla="*/ 214 h 866"/>
              <a:gd name="T26" fmla="*/ 384 w 968"/>
              <a:gd name="T27" fmla="*/ 214 h 866"/>
              <a:gd name="T28" fmla="*/ 723 w 968"/>
              <a:gd name="T29" fmla="*/ 31 h 866"/>
              <a:gd name="T30" fmla="*/ 772 w 968"/>
              <a:gd name="T31" fmla="*/ 10 h 866"/>
              <a:gd name="T32" fmla="*/ 865 w 968"/>
              <a:gd name="T33" fmla="*/ 48 h 866"/>
              <a:gd name="T34" fmla="*/ 853 w 968"/>
              <a:gd name="T35" fmla="*/ 91 h 866"/>
              <a:gd name="T36" fmla="*/ 724 w 968"/>
              <a:gd name="T37" fmla="*/ 204 h 866"/>
              <a:gd name="T38" fmla="*/ 596 w 968"/>
              <a:gd name="T39" fmla="*/ 331 h 866"/>
              <a:gd name="T40" fmla="*/ 584 w 968"/>
              <a:gd name="T41" fmla="*/ 349 h 866"/>
              <a:gd name="T42" fmla="*/ 789 w 968"/>
              <a:gd name="T43" fmla="*/ 474 h 866"/>
              <a:gd name="T44" fmla="*/ 811 w 968"/>
              <a:gd name="T45" fmla="*/ 472 h 866"/>
              <a:gd name="T46" fmla="*/ 863 w 968"/>
              <a:gd name="T47" fmla="*/ 437 h 866"/>
              <a:gd name="T48" fmla="*/ 915 w 968"/>
              <a:gd name="T49" fmla="*/ 424 h 866"/>
              <a:gd name="T50" fmla="*/ 947 w 968"/>
              <a:gd name="T51" fmla="*/ 489 h 866"/>
              <a:gd name="T52" fmla="*/ 827 w 968"/>
              <a:gd name="T53" fmla="*/ 687 h 866"/>
              <a:gd name="T54" fmla="*/ 805 w 968"/>
              <a:gd name="T55" fmla="*/ 722 h 866"/>
              <a:gd name="T56" fmla="*/ 775 w 968"/>
              <a:gd name="T57" fmla="*/ 732 h 866"/>
              <a:gd name="T58" fmla="*/ 726 w 968"/>
              <a:gd name="T59" fmla="*/ 656 h 866"/>
              <a:gd name="T60" fmla="*/ 729 w 968"/>
              <a:gd name="T61" fmla="*/ 628 h 866"/>
              <a:gd name="T62" fmla="*/ 696 w 968"/>
              <a:gd name="T63" fmla="*/ 57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8" h="866">
                <a:moveTo>
                  <a:pt x="510" y="481"/>
                </a:moveTo>
                <a:lnTo>
                  <a:pt x="510" y="481"/>
                </a:lnTo>
                <a:cubicBezTo>
                  <a:pt x="484" y="508"/>
                  <a:pt x="473" y="541"/>
                  <a:pt x="464" y="576"/>
                </a:cubicBezTo>
                <a:lnTo>
                  <a:pt x="464" y="576"/>
                </a:lnTo>
                <a:cubicBezTo>
                  <a:pt x="444" y="655"/>
                  <a:pt x="426" y="735"/>
                  <a:pt x="406" y="815"/>
                </a:cubicBezTo>
                <a:lnTo>
                  <a:pt x="406" y="815"/>
                </a:lnTo>
                <a:cubicBezTo>
                  <a:pt x="395" y="860"/>
                  <a:pt x="384" y="865"/>
                  <a:pt x="339" y="850"/>
                </a:cubicBezTo>
                <a:lnTo>
                  <a:pt x="339" y="850"/>
                </a:lnTo>
                <a:cubicBezTo>
                  <a:pt x="302" y="838"/>
                  <a:pt x="285" y="817"/>
                  <a:pt x="285" y="776"/>
                </a:cubicBezTo>
                <a:lnTo>
                  <a:pt x="285" y="776"/>
                </a:lnTo>
                <a:cubicBezTo>
                  <a:pt x="285" y="651"/>
                  <a:pt x="282" y="526"/>
                  <a:pt x="283" y="401"/>
                </a:cubicBezTo>
                <a:lnTo>
                  <a:pt x="283" y="401"/>
                </a:lnTo>
                <a:cubicBezTo>
                  <a:pt x="283" y="363"/>
                  <a:pt x="269" y="340"/>
                  <a:pt x="234" y="324"/>
                </a:cubicBezTo>
                <a:lnTo>
                  <a:pt x="234" y="324"/>
                </a:lnTo>
                <a:cubicBezTo>
                  <a:pt x="183" y="298"/>
                  <a:pt x="131" y="271"/>
                  <a:pt x="83" y="239"/>
                </a:cubicBezTo>
                <a:lnTo>
                  <a:pt x="83" y="239"/>
                </a:lnTo>
                <a:cubicBezTo>
                  <a:pt x="56" y="222"/>
                  <a:pt x="35" y="196"/>
                  <a:pt x="14" y="172"/>
                </a:cubicBezTo>
                <a:lnTo>
                  <a:pt x="14" y="172"/>
                </a:lnTo>
                <a:cubicBezTo>
                  <a:pt x="3" y="158"/>
                  <a:pt x="0" y="140"/>
                  <a:pt x="10" y="122"/>
                </a:cubicBezTo>
                <a:lnTo>
                  <a:pt x="10" y="122"/>
                </a:lnTo>
                <a:cubicBezTo>
                  <a:pt x="20" y="104"/>
                  <a:pt x="38" y="97"/>
                  <a:pt x="56" y="100"/>
                </a:cubicBezTo>
                <a:lnTo>
                  <a:pt x="56" y="100"/>
                </a:lnTo>
                <a:cubicBezTo>
                  <a:pt x="92" y="106"/>
                  <a:pt x="130" y="112"/>
                  <a:pt x="162" y="127"/>
                </a:cubicBezTo>
                <a:lnTo>
                  <a:pt x="162" y="127"/>
                </a:lnTo>
                <a:cubicBezTo>
                  <a:pt x="218" y="152"/>
                  <a:pt x="272" y="184"/>
                  <a:pt x="325" y="214"/>
                </a:cubicBezTo>
                <a:lnTo>
                  <a:pt x="325" y="214"/>
                </a:lnTo>
                <a:cubicBezTo>
                  <a:pt x="346" y="226"/>
                  <a:pt x="364" y="226"/>
                  <a:pt x="384" y="214"/>
                </a:cubicBezTo>
                <a:lnTo>
                  <a:pt x="384" y="214"/>
                </a:lnTo>
                <a:cubicBezTo>
                  <a:pt x="497" y="152"/>
                  <a:pt x="610" y="91"/>
                  <a:pt x="723" y="31"/>
                </a:cubicBezTo>
                <a:lnTo>
                  <a:pt x="723" y="31"/>
                </a:lnTo>
                <a:cubicBezTo>
                  <a:pt x="739" y="22"/>
                  <a:pt x="755" y="14"/>
                  <a:pt x="772" y="10"/>
                </a:cubicBezTo>
                <a:lnTo>
                  <a:pt x="772" y="10"/>
                </a:lnTo>
                <a:cubicBezTo>
                  <a:pt x="806" y="0"/>
                  <a:pt x="846" y="18"/>
                  <a:pt x="865" y="48"/>
                </a:cubicBezTo>
                <a:lnTo>
                  <a:pt x="865" y="48"/>
                </a:lnTo>
                <a:cubicBezTo>
                  <a:pt x="876" y="67"/>
                  <a:pt x="866" y="80"/>
                  <a:pt x="853" y="91"/>
                </a:cubicBezTo>
                <a:lnTo>
                  <a:pt x="853" y="91"/>
                </a:lnTo>
                <a:cubicBezTo>
                  <a:pt x="811" y="129"/>
                  <a:pt x="766" y="165"/>
                  <a:pt x="724" y="204"/>
                </a:cubicBezTo>
                <a:lnTo>
                  <a:pt x="724" y="204"/>
                </a:lnTo>
                <a:cubicBezTo>
                  <a:pt x="680" y="246"/>
                  <a:pt x="639" y="289"/>
                  <a:pt x="596" y="331"/>
                </a:cubicBezTo>
                <a:lnTo>
                  <a:pt x="596" y="331"/>
                </a:lnTo>
                <a:cubicBezTo>
                  <a:pt x="592" y="336"/>
                  <a:pt x="589" y="342"/>
                  <a:pt x="584" y="349"/>
                </a:cubicBezTo>
                <a:lnTo>
                  <a:pt x="584" y="349"/>
                </a:lnTo>
                <a:cubicBezTo>
                  <a:pt x="653" y="391"/>
                  <a:pt x="721" y="433"/>
                  <a:pt x="789" y="474"/>
                </a:cubicBezTo>
                <a:lnTo>
                  <a:pt x="789" y="474"/>
                </a:lnTo>
                <a:cubicBezTo>
                  <a:pt x="795" y="477"/>
                  <a:pt x="805" y="475"/>
                  <a:pt x="811" y="472"/>
                </a:cubicBezTo>
                <a:lnTo>
                  <a:pt x="811" y="472"/>
                </a:lnTo>
                <a:cubicBezTo>
                  <a:pt x="828" y="461"/>
                  <a:pt x="844" y="446"/>
                  <a:pt x="863" y="437"/>
                </a:cubicBezTo>
                <a:lnTo>
                  <a:pt x="863" y="437"/>
                </a:lnTo>
                <a:cubicBezTo>
                  <a:pt x="879" y="429"/>
                  <a:pt x="898" y="423"/>
                  <a:pt x="915" y="424"/>
                </a:cubicBezTo>
                <a:lnTo>
                  <a:pt x="915" y="424"/>
                </a:lnTo>
                <a:cubicBezTo>
                  <a:pt x="953" y="428"/>
                  <a:pt x="967" y="456"/>
                  <a:pt x="947" y="489"/>
                </a:cubicBezTo>
                <a:lnTo>
                  <a:pt x="947" y="489"/>
                </a:lnTo>
                <a:cubicBezTo>
                  <a:pt x="908" y="555"/>
                  <a:pt x="867" y="621"/>
                  <a:pt x="827" y="687"/>
                </a:cubicBezTo>
                <a:lnTo>
                  <a:pt x="827" y="687"/>
                </a:lnTo>
                <a:cubicBezTo>
                  <a:pt x="820" y="699"/>
                  <a:pt x="813" y="711"/>
                  <a:pt x="805" y="722"/>
                </a:cubicBezTo>
                <a:lnTo>
                  <a:pt x="805" y="722"/>
                </a:lnTo>
                <a:cubicBezTo>
                  <a:pt x="798" y="735"/>
                  <a:pt x="787" y="737"/>
                  <a:pt x="775" y="732"/>
                </a:cubicBezTo>
                <a:lnTo>
                  <a:pt x="775" y="732"/>
                </a:lnTo>
                <a:cubicBezTo>
                  <a:pt x="730" y="717"/>
                  <a:pt x="721" y="703"/>
                  <a:pt x="726" y="656"/>
                </a:cubicBezTo>
                <a:lnTo>
                  <a:pt x="726" y="656"/>
                </a:lnTo>
                <a:cubicBezTo>
                  <a:pt x="727" y="646"/>
                  <a:pt x="727" y="637"/>
                  <a:pt x="729" y="628"/>
                </a:cubicBezTo>
                <a:lnTo>
                  <a:pt x="729" y="628"/>
                </a:lnTo>
                <a:cubicBezTo>
                  <a:pt x="732" y="588"/>
                  <a:pt x="732" y="588"/>
                  <a:pt x="696" y="570"/>
                </a:cubicBezTo>
                <a:lnTo>
                  <a:pt x="696" y="570"/>
                </a:lnTo>
                <a:cubicBezTo>
                  <a:pt x="634" y="541"/>
                  <a:pt x="573" y="511"/>
                  <a:pt x="510" y="481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7B6837ED-97CC-4114-7F99-93F12EA7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600" y="986608"/>
            <a:ext cx="826352" cy="637391"/>
          </a:xfrm>
          <a:custGeom>
            <a:avLst/>
            <a:gdLst>
              <a:gd name="T0" fmla="*/ 923 w 1292"/>
              <a:gd name="T1" fmla="*/ 855 h 996"/>
              <a:gd name="T2" fmla="*/ 1060 w 1292"/>
              <a:gd name="T3" fmla="*/ 995 h 996"/>
              <a:gd name="T4" fmla="*/ 674 w 1292"/>
              <a:gd name="T5" fmla="*/ 856 h 996"/>
              <a:gd name="T6" fmla="*/ 276 w 1292"/>
              <a:gd name="T7" fmla="*/ 971 h 996"/>
              <a:gd name="T8" fmla="*/ 270 w 1292"/>
              <a:gd name="T9" fmla="*/ 967 h 996"/>
              <a:gd name="T10" fmla="*/ 283 w 1292"/>
              <a:gd name="T11" fmla="*/ 942 h 996"/>
              <a:gd name="T12" fmla="*/ 462 w 1292"/>
              <a:gd name="T13" fmla="*/ 818 h 996"/>
              <a:gd name="T14" fmla="*/ 494 w 1292"/>
              <a:gd name="T15" fmla="*/ 806 h 996"/>
              <a:gd name="T16" fmla="*/ 323 w 1292"/>
              <a:gd name="T17" fmla="*/ 237 h 996"/>
              <a:gd name="T18" fmla="*/ 308 w 1292"/>
              <a:gd name="T19" fmla="*/ 540 h 996"/>
              <a:gd name="T20" fmla="*/ 277 w 1292"/>
              <a:gd name="T21" fmla="*/ 239 h 996"/>
              <a:gd name="T22" fmla="*/ 58 w 1292"/>
              <a:gd name="T23" fmla="*/ 559 h 996"/>
              <a:gd name="T24" fmla="*/ 81 w 1292"/>
              <a:gd name="T25" fmla="*/ 339 h 996"/>
              <a:gd name="T26" fmla="*/ 252 w 1292"/>
              <a:gd name="T27" fmla="*/ 198 h 996"/>
              <a:gd name="T28" fmla="*/ 249 w 1292"/>
              <a:gd name="T29" fmla="*/ 192 h 996"/>
              <a:gd name="T30" fmla="*/ 122 w 1292"/>
              <a:gd name="T31" fmla="*/ 228 h 996"/>
              <a:gd name="T32" fmla="*/ 0 w 1292"/>
              <a:gd name="T33" fmla="*/ 282 h 996"/>
              <a:gd name="T34" fmla="*/ 134 w 1292"/>
              <a:gd name="T35" fmla="*/ 155 h 996"/>
              <a:gd name="T36" fmla="*/ 315 w 1292"/>
              <a:gd name="T37" fmla="*/ 164 h 996"/>
              <a:gd name="T38" fmla="*/ 556 w 1292"/>
              <a:gd name="T39" fmla="*/ 34 h 996"/>
              <a:gd name="T40" fmla="*/ 466 w 1292"/>
              <a:gd name="T41" fmla="*/ 76 h 996"/>
              <a:gd name="T42" fmla="*/ 384 w 1292"/>
              <a:gd name="T43" fmla="*/ 133 h 996"/>
              <a:gd name="T44" fmla="*/ 594 w 1292"/>
              <a:gd name="T45" fmla="*/ 141 h 996"/>
              <a:gd name="T46" fmla="*/ 743 w 1292"/>
              <a:gd name="T47" fmla="*/ 291 h 996"/>
              <a:gd name="T48" fmla="*/ 420 w 1292"/>
              <a:gd name="T49" fmla="*/ 193 h 996"/>
              <a:gd name="T50" fmla="*/ 504 w 1292"/>
              <a:gd name="T51" fmla="*/ 277 h 996"/>
              <a:gd name="T52" fmla="*/ 502 w 1292"/>
              <a:gd name="T53" fmla="*/ 403 h 996"/>
              <a:gd name="T54" fmla="*/ 365 w 1292"/>
              <a:gd name="T55" fmla="*/ 224 h 996"/>
              <a:gd name="T56" fmla="*/ 409 w 1292"/>
              <a:gd name="T57" fmla="*/ 340 h 996"/>
              <a:gd name="T58" fmla="*/ 586 w 1292"/>
              <a:gd name="T59" fmla="*/ 720 h 996"/>
              <a:gd name="T60" fmla="*/ 588 w 1292"/>
              <a:gd name="T61" fmla="*/ 724 h 996"/>
              <a:gd name="T62" fmla="*/ 685 w 1292"/>
              <a:gd name="T63" fmla="*/ 787 h 996"/>
              <a:gd name="T64" fmla="*/ 809 w 1292"/>
              <a:gd name="T65" fmla="*/ 806 h 996"/>
              <a:gd name="T66" fmla="*/ 841 w 1292"/>
              <a:gd name="T67" fmla="*/ 794 h 996"/>
              <a:gd name="T68" fmla="*/ 926 w 1292"/>
              <a:gd name="T69" fmla="*/ 600 h 996"/>
              <a:gd name="T70" fmla="*/ 996 w 1292"/>
              <a:gd name="T71" fmla="*/ 367 h 996"/>
              <a:gd name="T72" fmla="*/ 998 w 1292"/>
              <a:gd name="T73" fmla="*/ 348 h 996"/>
              <a:gd name="T74" fmla="*/ 906 w 1292"/>
              <a:gd name="T75" fmla="*/ 497 h 996"/>
              <a:gd name="T76" fmla="*/ 953 w 1292"/>
              <a:gd name="T77" fmla="*/ 331 h 996"/>
              <a:gd name="T78" fmla="*/ 717 w 1292"/>
              <a:gd name="T79" fmla="*/ 428 h 996"/>
              <a:gd name="T80" fmla="*/ 973 w 1292"/>
              <a:gd name="T81" fmla="*/ 282 h 996"/>
              <a:gd name="T82" fmla="*/ 976 w 1292"/>
              <a:gd name="T83" fmla="*/ 275 h 996"/>
              <a:gd name="T84" fmla="*/ 843 w 1292"/>
              <a:gd name="T85" fmla="*/ 217 h 996"/>
              <a:gd name="T86" fmla="*/ 1033 w 1292"/>
              <a:gd name="T87" fmla="*/ 302 h 996"/>
              <a:gd name="T88" fmla="*/ 1209 w 1292"/>
              <a:gd name="T89" fmla="*/ 293 h 996"/>
              <a:gd name="T90" fmla="*/ 1291 w 1292"/>
              <a:gd name="T91" fmla="*/ 372 h 996"/>
              <a:gd name="T92" fmla="*/ 1090 w 1292"/>
              <a:gd name="T93" fmla="*/ 323 h 996"/>
              <a:gd name="T94" fmla="*/ 1268 w 1292"/>
              <a:gd name="T95" fmla="*/ 590 h 996"/>
              <a:gd name="T96" fmla="*/ 1184 w 1292"/>
              <a:gd name="T97" fmla="*/ 469 h 996"/>
              <a:gd name="T98" fmla="*/ 1086 w 1292"/>
              <a:gd name="T99" fmla="*/ 365 h 996"/>
              <a:gd name="T100" fmla="*/ 1115 w 1292"/>
              <a:gd name="T101" fmla="*/ 481 h 996"/>
              <a:gd name="T102" fmla="*/ 1070 w 1292"/>
              <a:gd name="T103" fmla="*/ 596 h 996"/>
              <a:gd name="T104" fmla="*/ 1034 w 1292"/>
              <a:gd name="T105" fmla="*/ 36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92" h="996">
                <a:moveTo>
                  <a:pt x="923" y="855"/>
                </a:moveTo>
                <a:lnTo>
                  <a:pt x="923" y="855"/>
                </a:lnTo>
                <a:cubicBezTo>
                  <a:pt x="980" y="892"/>
                  <a:pt x="1029" y="935"/>
                  <a:pt x="1060" y="995"/>
                </a:cubicBezTo>
                <a:lnTo>
                  <a:pt x="1060" y="995"/>
                </a:lnTo>
                <a:cubicBezTo>
                  <a:pt x="951" y="896"/>
                  <a:pt x="817" y="859"/>
                  <a:pt x="674" y="856"/>
                </a:cubicBezTo>
                <a:lnTo>
                  <a:pt x="674" y="856"/>
                </a:lnTo>
                <a:cubicBezTo>
                  <a:pt x="529" y="852"/>
                  <a:pt x="394" y="882"/>
                  <a:pt x="276" y="971"/>
                </a:cubicBezTo>
                <a:lnTo>
                  <a:pt x="276" y="971"/>
                </a:lnTo>
                <a:cubicBezTo>
                  <a:pt x="274" y="969"/>
                  <a:pt x="272" y="968"/>
                  <a:pt x="270" y="967"/>
                </a:cubicBezTo>
                <a:lnTo>
                  <a:pt x="270" y="967"/>
                </a:lnTo>
                <a:cubicBezTo>
                  <a:pt x="274" y="958"/>
                  <a:pt x="277" y="949"/>
                  <a:pt x="283" y="942"/>
                </a:cubicBezTo>
                <a:lnTo>
                  <a:pt x="283" y="942"/>
                </a:lnTo>
                <a:cubicBezTo>
                  <a:pt x="332" y="885"/>
                  <a:pt x="392" y="845"/>
                  <a:pt x="462" y="818"/>
                </a:cubicBezTo>
                <a:lnTo>
                  <a:pt x="462" y="818"/>
                </a:lnTo>
                <a:cubicBezTo>
                  <a:pt x="472" y="815"/>
                  <a:pt x="482" y="811"/>
                  <a:pt x="494" y="806"/>
                </a:cubicBezTo>
                <a:lnTo>
                  <a:pt x="494" y="806"/>
                </a:lnTo>
                <a:cubicBezTo>
                  <a:pt x="408" y="627"/>
                  <a:pt x="360" y="437"/>
                  <a:pt x="323" y="237"/>
                </a:cubicBezTo>
                <a:lnTo>
                  <a:pt x="323" y="237"/>
                </a:lnTo>
                <a:cubicBezTo>
                  <a:pt x="294" y="341"/>
                  <a:pt x="290" y="440"/>
                  <a:pt x="308" y="540"/>
                </a:cubicBezTo>
                <a:lnTo>
                  <a:pt x="308" y="540"/>
                </a:lnTo>
                <a:cubicBezTo>
                  <a:pt x="227" y="489"/>
                  <a:pt x="213" y="365"/>
                  <a:pt x="277" y="239"/>
                </a:cubicBezTo>
                <a:lnTo>
                  <a:pt x="277" y="239"/>
                </a:lnTo>
                <a:cubicBezTo>
                  <a:pt x="178" y="332"/>
                  <a:pt x="108" y="438"/>
                  <a:pt x="58" y="559"/>
                </a:cubicBezTo>
                <a:lnTo>
                  <a:pt x="58" y="559"/>
                </a:lnTo>
                <a:cubicBezTo>
                  <a:pt x="33" y="504"/>
                  <a:pt x="45" y="401"/>
                  <a:pt x="81" y="339"/>
                </a:cubicBezTo>
                <a:lnTo>
                  <a:pt x="81" y="339"/>
                </a:lnTo>
                <a:cubicBezTo>
                  <a:pt x="120" y="271"/>
                  <a:pt x="182" y="230"/>
                  <a:pt x="252" y="198"/>
                </a:cubicBezTo>
                <a:lnTo>
                  <a:pt x="252" y="198"/>
                </a:lnTo>
                <a:cubicBezTo>
                  <a:pt x="251" y="196"/>
                  <a:pt x="250" y="193"/>
                  <a:pt x="249" y="192"/>
                </a:cubicBezTo>
                <a:lnTo>
                  <a:pt x="249" y="192"/>
                </a:lnTo>
                <a:cubicBezTo>
                  <a:pt x="206" y="203"/>
                  <a:pt x="163" y="213"/>
                  <a:pt x="122" y="228"/>
                </a:cubicBezTo>
                <a:lnTo>
                  <a:pt x="122" y="228"/>
                </a:lnTo>
                <a:cubicBezTo>
                  <a:pt x="81" y="243"/>
                  <a:pt x="43" y="262"/>
                  <a:pt x="0" y="282"/>
                </a:cubicBezTo>
                <a:lnTo>
                  <a:pt x="0" y="282"/>
                </a:lnTo>
                <a:cubicBezTo>
                  <a:pt x="29" y="220"/>
                  <a:pt x="71" y="177"/>
                  <a:pt x="134" y="155"/>
                </a:cubicBezTo>
                <a:lnTo>
                  <a:pt x="134" y="155"/>
                </a:lnTo>
                <a:cubicBezTo>
                  <a:pt x="195" y="134"/>
                  <a:pt x="255" y="146"/>
                  <a:pt x="315" y="164"/>
                </a:cubicBezTo>
                <a:lnTo>
                  <a:pt x="315" y="164"/>
                </a:lnTo>
                <a:cubicBezTo>
                  <a:pt x="395" y="36"/>
                  <a:pt x="461" y="0"/>
                  <a:pt x="556" y="34"/>
                </a:cubicBezTo>
                <a:lnTo>
                  <a:pt x="556" y="34"/>
                </a:lnTo>
                <a:cubicBezTo>
                  <a:pt x="525" y="48"/>
                  <a:pt x="494" y="60"/>
                  <a:pt x="466" y="76"/>
                </a:cubicBezTo>
                <a:lnTo>
                  <a:pt x="466" y="76"/>
                </a:lnTo>
                <a:cubicBezTo>
                  <a:pt x="437" y="92"/>
                  <a:pt x="410" y="112"/>
                  <a:pt x="384" y="133"/>
                </a:cubicBezTo>
                <a:lnTo>
                  <a:pt x="384" y="133"/>
                </a:lnTo>
                <a:cubicBezTo>
                  <a:pt x="455" y="112"/>
                  <a:pt x="526" y="108"/>
                  <a:pt x="594" y="141"/>
                </a:cubicBezTo>
                <a:lnTo>
                  <a:pt x="594" y="141"/>
                </a:lnTo>
                <a:cubicBezTo>
                  <a:pt x="661" y="173"/>
                  <a:pt x="709" y="225"/>
                  <a:pt x="743" y="291"/>
                </a:cubicBezTo>
                <a:lnTo>
                  <a:pt x="743" y="291"/>
                </a:lnTo>
                <a:cubicBezTo>
                  <a:pt x="641" y="240"/>
                  <a:pt x="536" y="202"/>
                  <a:pt x="420" y="193"/>
                </a:cubicBezTo>
                <a:lnTo>
                  <a:pt x="420" y="193"/>
                </a:lnTo>
                <a:cubicBezTo>
                  <a:pt x="457" y="213"/>
                  <a:pt x="490" y="235"/>
                  <a:pt x="504" y="277"/>
                </a:cubicBezTo>
                <a:lnTo>
                  <a:pt x="504" y="277"/>
                </a:lnTo>
                <a:cubicBezTo>
                  <a:pt x="517" y="318"/>
                  <a:pt x="515" y="357"/>
                  <a:pt x="502" y="403"/>
                </a:cubicBezTo>
                <a:lnTo>
                  <a:pt x="502" y="403"/>
                </a:lnTo>
                <a:cubicBezTo>
                  <a:pt x="471" y="329"/>
                  <a:pt x="431" y="267"/>
                  <a:pt x="365" y="224"/>
                </a:cubicBezTo>
                <a:lnTo>
                  <a:pt x="365" y="224"/>
                </a:lnTo>
                <a:cubicBezTo>
                  <a:pt x="379" y="262"/>
                  <a:pt x="394" y="302"/>
                  <a:pt x="409" y="340"/>
                </a:cubicBezTo>
                <a:lnTo>
                  <a:pt x="409" y="340"/>
                </a:lnTo>
                <a:cubicBezTo>
                  <a:pt x="460" y="470"/>
                  <a:pt x="513" y="600"/>
                  <a:pt x="586" y="720"/>
                </a:cubicBezTo>
                <a:lnTo>
                  <a:pt x="586" y="720"/>
                </a:lnTo>
                <a:cubicBezTo>
                  <a:pt x="587" y="721"/>
                  <a:pt x="587" y="722"/>
                  <a:pt x="588" y="724"/>
                </a:cubicBezTo>
                <a:lnTo>
                  <a:pt x="588" y="724"/>
                </a:lnTo>
                <a:cubicBezTo>
                  <a:pt x="611" y="760"/>
                  <a:pt x="633" y="790"/>
                  <a:pt x="685" y="787"/>
                </a:cubicBezTo>
                <a:lnTo>
                  <a:pt x="685" y="787"/>
                </a:lnTo>
                <a:cubicBezTo>
                  <a:pt x="726" y="784"/>
                  <a:pt x="768" y="798"/>
                  <a:pt x="809" y="806"/>
                </a:cubicBezTo>
                <a:lnTo>
                  <a:pt x="809" y="806"/>
                </a:lnTo>
                <a:cubicBezTo>
                  <a:pt x="825" y="809"/>
                  <a:pt x="834" y="808"/>
                  <a:pt x="841" y="794"/>
                </a:cubicBezTo>
                <a:lnTo>
                  <a:pt x="841" y="794"/>
                </a:lnTo>
                <a:cubicBezTo>
                  <a:pt x="869" y="729"/>
                  <a:pt x="902" y="666"/>
                  <a:pt x="926" y="600"/>
                </a:cubicBezTo>
                <a:lnTo>
                  <a:pt x="926" y="600"/>
                </a:lnTo>
                <a:cubicBezTo>
                  <a:pt x="953" y="524"/>
                  <a:pt x="973" y="445"/>
                  <a:pt x="996" y="367"/>
                </a:cubicBezTo>
                <a:lnTo>
                  <a:pt x="996" y="367"/>
                </a:lnTo>
                <a:cubicBezTo>
                  <a:pt x="997" y="362"/>
                  <a:pt x="997" y="357"/>
                  <a:pt x="998" y="348"/>
                </a:cubicBezTo>
                <a:lnTo>
                  <a:pt x="998" y="348"/>
                </a:lnTo>
                <a:cubicBezTo>
                  <a:pt x="952" y="390"/>
                  <a:pt x="926" y="441"/>
                  <a:pt x="906" y="497"/>
                </a:cubicBezTo>
                <a:lnTo>
                  <a:pt x="906" y="497"/>
                </a:lnTo>
                <a:cubicBezTo>
                  <a:pt x="875" y="434"/>
                  <a:pt x="888" y="386"/>
                  <a:pt x="953" y="331"/>
                </a:cubicBezTo>
                <a:lnTo>
                  <a:pt x="953" y="331"/>
                </a:lnTo>
                <a:cubicBezTo>
                  <a:pt x="865" y="347"/>
                  <a:pt x="790" y="382"/>
                  <a:pt x="717" y="428"/>
                </a:cubicBezTo>
                <a:lnTo>
                  <a:pt x="717" y="428"/>
                </a:lnTo>
                <a:cubicBezTo>
                  <a:pt x="713" y="343"/>
                  <a:pt x="851" y="266"/>
                  <a:pt x="973" y="282"/>
                </a:cubicBezTo>
                <a:lnTo>
                  <a:pt x="973" y="282"/>
                </a:lnTo>
                <a:cubicBezTo>
                  <a:pt x="975" y="280"/>
                  <a:pt x="975" y="277"/>
                  <a:pt x="976" y="275"/>
                </a:cubicBezTo>
                <a:lnTo>
                  <a:pt x="976" y="275"/>
                </a:lnTo>
                <a:cubicBezTo>
                  <a:pt x="931" y="255"/>
                  <a:pt x="886" y="236"/>
                  <a:pt x="843" y="217"/>
                </a:cubicBezTo>
                <a:lnTo>
                  <a:pt x="843" y="217"/>
                </a:lnTo>
                <a:cubicBezTo>
                  <a:pt x="900" y="181"/>
                  <a:pt x="975" y="212"/>
                  <a:pt x="1033" y="302"/>
                </a:cubicBezTo>
                <a:lnTo>
                  <a:pt x="1033" y="302"/>
                </a:lnTo>
                <a:cubicBezTo>
                  <a:pt x="1090" y="279"/>
                  <a:pt x="1148" y="264"/>
                  <a:pt x="1209" y="293"/>
                </a:cubicBezTo>
                <a:lnTo>
                  <a:pt x="1209" y="293"/>
                </a:lnTo>
                <a:cubicBezTo>
                  <a:pt x="1243" y="308"/>
                  <a:pt x="1268" y="335"/>
                  <a:pt x="1291" y="372"/>
                </a:cubicBezTo>
                <a:lnTo>
                  <a:pt x="1291" y="372"/>
                </a:lnTo>
                <a:cubicBezTo>
                  <a:pt x="1223" y="345"/>
                  <a:pt x="1160" y="323"/>
                  <a:pt x="1090" y="323"/>
                </a:cubicBezTo>
                <a:lnTo>
                  <a:pt x="1090" y="323"/>
                </a:lnTo>
                <a:cubicBezTo>
                  <a:pt x="1214" y="368"/>
                  <a:pt x="1281" y="450"/>
                  <a:pt x="1268" y="590"/>
                </a:cubicBezTo>
                <a:lnTo>
                  <a:pt x="1268" y="590"/>
                </a:lnTo>
                <a:cubicBezTo>
                  <a:pt x="1239" y="548"/>
                  <a:pt x="1214" y="506"/>
                  <a:pt x="1184" y="469"/>
                </a:cubicBezTo>
                <a:lnTo>
                  <a:pt x="1184" y="469"/>
                </a:lnTo>
                <a:cubicBezTo>
                  <a:pt x="1154" y="432"/>
                  <a:pt x="1119" y="400"/>
                  <a:pt x="1086" y="365"/>
                </a:cubicBezTo>
                <a:lnTo>
                  <a:pt x="1086" y="365"/>
                </a:lnTo>
                <a:cubicBezTo>
                  <a:pt x="1096" y="406"/>
                  <a:pt x="1112" y="443"/>
                  <a:pt x="1115" y="481"/>
                </a:cubicBezTo>
                <a:lnTo>
                  <a:pt x="1115" y="481"/>
                </a:lnTo>
                <a:cubicBezTo>
                  <a:pt x="1118" y="521"/>
                  <a:pt x="1100" y="558"/>
                  <a:pt x="1070" y="596"/>
                </a:cubicBezTo>
                <a:lnTo>
                  <a:pt x="1070" y="596"/>
                </a:lnTo>
                <a:cubicBezTo>
                  <a:pt x="1071" y="514"/>
                  <a:pt x="1064" y="439"/>
                  <a:pt x="1034" y="360"/>
                </a:cubicBezTo>
                <a:lnTo>
                  <a:pt x="1034" y="360"/>
                </a:lnTo>
                <a:cubicBezTo>
                  <a:pt x="1015" y="533"/>
                  <a:pt x="994" y="698"/>
                  <a:pt x="923" y="855"/>
                </a:cubicBez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7" name="Freeform 115">
            <a:extLst>
              <a:ext uri="{FF2B5EF4-FFF2-40B4-BE49-F238E27FC236}">
                <a16:creationId xmlns:a16="http://schemas.microsoft.com/office/drawing/2014/main" id="{9A6A969C-3C83-C7DD-FE02-5621CCE9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274" y="958404"/>
            <a:ext cx="566883" cy="702259"/>
          </a:xfrm>
          <a:custGeom>
            <a:avLst/>
            <a:gdLst>
              <a:gd name="T0" fmla="*/ 472 w 886"/>
              <a:gd name="T1" fmla="*/ 262 h 1096"/>
              <a:gd name="T2" fmla="*/ 472 w 886"/>
              <a:gd name="T3" fmla="*/ 262 h 1096"/>
              <a:gd name="T4" fmla="*/ 283 w 886"/>
              <a:gd name="T5" fmla="*/ 448 h 1096"/>
              <a:gd name="T6" fmla="*/ 283 w 886"/>
              <a:gd name="T7" fmla="*/ 448 h 1096"/>
              <a:gd name="T8" fmla="*/ 471 w 886"/>
              <a:gd name="T9" fmla="*/ 637 h 1096"/>
              <a:gd name="T10" fmla="*/ 471 w 886"/>
              <a:gd name="T11" fmla="*/ 637 h 1096"/>
              <a:gd name="T12" fmla="*/ 660 w 886"/>
              <a:gd name="T13" fmla="*/ 449 h 1096"/>
              <a:gd name="T14" fmla="*/ 660 w 886"/>
              <a:gd name="T15" fmla="*/ 449 h 1096"/>
              <a:gd name="T16" fmla="*/ 472 w 886"/>
              <a:gd name="T17" fmla="*/ 262 h 1096"/>
              <a:gd name="T18" fmla="*/ 471 w 886"/>
              <a:gd name="T19" fmla="*/ 1095 h 1096"/>
              <a:gd name="T20" fmla="*/ 471 w 886"/>
              <a:gd name="T21" fmla="*/ 1095 h 1096"/>
              <a:gd name="T22" fmla="*/ 115 w 886"/>
              <a:gd name="T23" fmla="*/ 618 h 1096"/>
              <a:gd name="T24" fmla="*/ 115 w 886"/>
              <a:gd name="T25" fmla="*/ 618 h 1096"/>
              <a:gd name="T26" fmla="*/ 302 w 886"/>
              <a:gd name="T27" fmla="*/ 92 h 1096"/>
              <a:gd name="T28" fmla="*/ 302 w 886"/>
              <a:gd name="T29" fmla="*/ 92 h 1096"/>
              <a:gd name="T30" fmla="*/ 837 w 886"/>
              <a:gd name="T31" fmla="*/ 288 h 1096"/>
              <a:gd name="T32" fmla="*/ 837 w 886"/>
              <a:gd name="T33" fmla="*/ 288 h 1096"/>
              <a:gd name="T34" fmla="*/ 834 w 886"/>
              <a:gd name="T35" fmla="*/ 602 h 1096"/>
              <a:gd name="T36" fmla="*/ 834 w 886"/>
              <a:gd name="T37" fmla="*/ 602 h 1096"/>
              <a:gd name="T38" fmla="*/ 531 w 886"/>
              <a:gd name="T39" fmla="*/ 1029 h 1096"/>
              <a:gd name="T40" fmla="*/ 531 w 886"/>
              <a:gd name="T41" fmla="*/ 1029 h 1096"/>
              <a:gd name="T42" fmla="*/ 471 w 886"/>
              <a:gd name="T43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1096">
                <a:moveTo>
                  <a:pt x="472" y="262"/>
                </a:moveTo>
                <a:lnTo>
                  <a:pt x="472" y="262"/>
                </a:lnTo>
                <a:cubicBezTo>
                  <a:pt x="369" y="262"/>
                  <a:pt x="284" y="345"/>
                  <a:pt x="283" y="448"/>
                </a:cubicBezTo>
                <a:lnTo>
                  <a:pt x="283" y="448"/>
                </a:lnTo>
                <a:cubicBezTo>
                  <a:pt x="282" y="548"/>
                  <a:pt x="369" y="636"/>
                  <a:pt x="471" y="637"/>
                </a:cubicBezTo>
                <a:lnTo>
                  <a:pt x="471" y="637"/>
                </a:lnTo>
                <a:cubicBezTo>
                  <a:pt x="574" y="637"/>
                  <a:pt x="659" y="552"/>
                  <a:pt x="660" y="449"/>
                </a:cubicBezTo>
                <a:lnTo>
                  <a:pt x="660" y="449"/>
                </a:lnTo>
                <a:cubicBezTo>
                  <a:pt x="661" y="347"/>
                  <a:pt x="576" y="262"/>
                  <a:pt x="472" y="262"/>
                </a:cubicBezTo>
                <a:close/>
                <a:moveTo>
                  <a:pt x="471" y="1095"/>
                </a:moveTo>
                <a:lnTo>
                  <a:pt x="471" y="1095"/>
                </a:lnTo>
                <a:cubicBezTo>
                  <a:pt x="335" y="945"/>
                  <a:pt x="208" y="794"/>
                  <a:pt x="115" y="618"/>
                </a:cubicBezTo>
                <a:lnTo>
                  <a:pt x="115" y="618"/>
                </a:lnTo>
                <a:cubicBezTo>
                  <a:pt x="0" y="400"/>
                  <a:pt x="128" y="171"/>
                  <a:pt x="302" y="92"/>
                </a:cubicBezTo>
                <a:lnTo>
                  <a:pt x="302" y="92"/>
                </a:lnTo>
                <a:cubicBezTo>
                  <a:pt x="505" y="0"/>
                  <a:pt x="746" y="87"/>
                  <a:pt x="837" y="288"/>
                </a:cubicBezTo>
                <a:lnTo>
                  <a:pt x="837" y="288"/>
                </a:lnTo>
                <a:cubicBezTo>
                  <a:pt x="884" y="393"/>
                  <a:pt x="885" y="497"/>
                  <a:pt x="834" y="602"/>
                </a:cubicBezTo>
                <a:lnTo>
                  <a:pt x="834" y="602"/>
                </a:lnTo>
                <a:cubicBezTo>
                  <a:pt x="757" y="762"/>
                  <a:pt x="646" y="897"/>
                  <a:pt x="531" y="1029"/>
                </a:cubicBezTo>
                <a:lnTo>
                  <a:pt x="531" y="1029"/>
                </a:lnTo>
                <a:cubicBezTo>
                  <a:pt x="513" y="1051"/>
                  <a:pt x="494" y="1071"/>
                  <a:pt x="471" y="1095"/>
                </a:cubicBezTo>
                <a:close/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8" name="Freeform 116">
            <a:extLst>
              <a:ext uri="{FF2B5EF4-FFF2-40B4-BE49-F238E27FC236}">
                <a16:creationId xmlns:a16="http://schemas.microsoft.com/office/drawing/2014/main" id="{5CF3020B-EEDB-63AA-60B5-FFB964BA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211" y="1040195"/>
            <a:ext cx="640211" cy="606367"/>
          </a:xfrm>
          <a:custGeom>
            <a:avLst/>
            <a:gdLst>
              <a:gd name="T0" fmla="*/ 597 w 999"/>
              <a:gd name="T1" fmla="*/ 101 h 950"/>
              <a:gd name="T2" fmla="*/ 401 w 999"/>
              <a:gd name="T3" fmla="*/ 101 h 950"/>
              <a:gd name="T4" fmla="*/ 401 w 999"/>
              <a:gd name="T5" fmla="*/ 198 h 950"/>
              <a:gd name="T6" fmla="*/ 597 w 999"/>
              <a:gd name="T7" fmla="*/ 198 h 950"/>
              <a:gd name="T8" fmla="*/ 597 w 999"/>
              <a:gd name="T9" fmla="*/ 101 h 950"/>
              <a:gd name="T10" fmla="*/ 699 w 999"/>
              <a:gd name="T11" fmla="*/ 200 h 950"/>
              <a:gd name="T12" fmla="*/ 699 w 999"/>
              <a:gd name="T13" fmla="*/ 200 h 950"/>
              <a:gd name="T14" fmla="*/ 886 w 999"/>
              <a:gd name="T15" fmla="*/ 200 h 950"/>
              <a:gd name="T16" fmla="*/ 886 w 999"/>
              <a:gd name="T17" fmla="*/ 200 h 950"/>
              <a:gd name="T18" fmla="*/ 998 w 999"/>
              <a:gd name="T19" fmla="*/ 312 h 950"/>
              <a:gd name="T20" fmla="*/ 998 w 999"/>
              <a:gd name="T21" fmla="*/ 312 h 950"/>
              <a:gd name="T22" fmla="*/ 998 w 999"/>
              <a:gd name="T23" fmla="*/ 839 h 950"/>
              <a:gd name="T24" fmla="*/ 998 w 999"/>
              <a:gd name="T25" fmla="*/ 839 h 950"/>
              <a:gd name="T26" fmla="*/ 887 w 999"/>
              <a:gd name="T27" fmla="*/ 949 h 950"/>
              <a:gd name="T28" fmla="*/ 887 w 999"/>
              <a:gd name="T29" fmla="*/ 949 h 950"/>
              <a:gd name="T30" fmla="*/ 109 w 999"/>
              <a:gd name="T31" fmla="*/ 949 h 950"/>
              <a:gd name="T32" fmla="*/ 109 w 999"/>
              <a:gd name="T33" fmla="*/ 949 h 950"/>
              <a:gd name="T34" fmla="*/ 0 w 999"/>
              <a:gd name="T35" fmla="*/ 840 h 950"/>
              <a:gd name="T36" fmla="*/ 0 w 999"/>
              <a:gd name="T37" fmla="*/ 840 h 950"/>
              <a:gd name="T38" fmla="*/ 0 w 999"/>
              <a:gd name="T39" fmla="*/ 307 h 950"/>
              <a:gd name="T40" fmla="*/ 0 w 999"/>
              <a:gd name="T41" fmla="*/ 307 h 950"/>
              <a:gd name="T42" fmla="*/ 108 w 999"/>
              <a:gd name="T43" fmla="*/ 200 h 950"/>
              <a:gd name="T44" fmla="*/ 108 w 999"/>
              <a:gd name="T45" fmla="*/ 200 h 950"/>
              <a:gd name="T46" fmla="*/ 299 w 999"/>
              <a:gd name="T47" fmla="*/ 200 h 950"/>
              <a:gd name="T48" fmla="*/ 299 w 999"/>
              <a:gd name="T49" fmla="*/ 200 h 950"/>
              <a:gd name="T50" fmla="*/ 299 w 999"/>
              <a:gd name="T51" fmla="*/ 108 h 950"/>
              <a:gd name="T52" fmla="*/ 299 w 999"/>
              <a:gd name="T53" fmla="*/ 108 h 950"/>
              <a:gd name="T54" fmla="*/ 405 w 999"/>
              <a:gd name="T55" fmla="*/ 1 h 950"/>
              <a:gd name="T56" fmla="*/ 405 w 999"/>
              <a:gd name="T57" fmla="*/ 1 h 950"/>
              <a:gd name="T58" fmla="*/ 594 w 999"/>
              <a:gd name="T59" fmla="*/ 1 h 950"/>
              <a:gd name="T60" fmla="*/ 594 w 999"/>
              <a:gd name="T61" fmla="*/ 1 h 950"/>
              <a:gd name="T62" fmla="*/ 698 w 999"/>
              <a:gd name="T63" fmla="*/ 104 h 950"/>
              <a:gd name="T64" fmla="*/ 698 w 999"/>
              <a:gd name="T65" fmla="*/ 104 h 950"/>
              <a:gd name="T66" fmla="*/ 698 w 999"/>
              <a:gd name="T67" fmla="*/ 200 h 950"/>
              <a:gd name="T68" fmla="*/ 699 w 999"/>
              <a:gd name="T69" fmla="*/ 200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99" h="950">
                <a:moveTo>
                  <a:pt x="597" y="101"/>
                </a:moveTo>
                <a:lnTo>
                  <a:pt x="401" y="101"/>
                </a:lnTo>
                <a:lnTo>
                  <a:pt x="401" y="198"/>
                </a:lnTo>
                <a:lnTo>
                  <a:pt x="597" y="198"/>
                </a:lnTo>
                <a:lnTo>
                  <a:pt x="597" y="101"/>
                </a:lnTo>
                <a:close/>
                <a:moveTo>
                  <a:pt x="699" y="200"/>
                </a:moveTo>
                <a:lnTo>
                  <a:pt x="699" y="200"/>
                </a:lnTo>
                <a:cubicBezTo>
                  <a:pt x="764" y="200"/>
                  <a:pt x="825" y="200"/>
                  <a:pt x="886" y="200"/>
                </a:cubicBezTo>
                <a:lnTo>
                  <a:pt x="886" y="200"/>
                </a:lnTo>
                <a:cubicBezTo>
                  <a:pt x="959" y="200"/>
                  <a:pt x="998" y="239"/>
                  <a:pt x="998" y="312"/>
                </a:cubicBezTo>
                <a:lnTo>
                  <a:pt x="998" y="312"/>
                </a:lnTo>
                <a:cubicBezTo>
                  <a:pt x="998" y="488"/>
                  <a:pt x="998" y="663"/>
                  <a:pt x="998" y="839"/>
                </a:cubicBezTo>
                <a:lnTo>
                  <a:pt x="998" y="839"/>
                </a:lnTo>
                <a:cubicBezTo>
                  <a:pt x="998" y="909"/>
                  <a:pt x="958" y="949"/>
                  <a:pt x="887" y="949"/>
                </a:cubicBezTo>
                <a:lnTo>
                  <a:pt x="887" y="949"/>
                </a:lnTo>
                <a:cubicBezTo>
                  <a:pt x="628" y="949"/>
                  <a:pt x="369" y="949"/>
                  <a:pt x="109" y="949"/>
                </a:cubicBezTo>
                <a:lnTo>
                  <a:pt x="109" y="949"/>
                </a:lnTo>
                <a:cubicBezTo>
                  <a:pt x="40" y="949"/>
                  <a:pt x="0" y="909"/>
                  <a:pt x="0" y="840"/>
                </a:cubicBezTo>
                <a:lnTo>
                  <a:pt x="0" y="840"/>
                </a:lnTo>
                <a:cubicBezTo>
                  <a:pt x="0" y="663"/>
                  <a:pt x="0" y="485"/>
                  <a:pt x="0" y="307"/>
                </a:cubicBezTo>
                <a:lnTo>
                  <a:pt x="0" y="307"/>
                </a:lnTo>
                <a:cubicBezTo>
                  <a:pt x="0" y="240"/>
                  <a:pt x="40" y="200"/>
                  <a:pt x="108" y="200"/>
                </a:cubicBezTo>
                <a:lnTo>
                  <a:pt x="108" y="200"/>
                </a:lnTo>
                <a:cubicBezTo>
                  <a:pt x="171" y="200"/>
                  <a:pt x="233" y="200"/>
                  <a:pt x="299" y="200"/>
                </a:cubicBezTo>
                <a:lnTo>
                  <a:pt x="299" y="200"/>
                </a:lnTo>
                <a:cubicBezTo>
                  <a:pt x="299" y="167"/>
                  <a:pt x="299" y="137"/>
                  <a:pt x="299" y="108"/>
                </a:cubicBezTo>
                <a:lnTo>
                  <a:pt x="299" y="108"/>
                </a:lnTo>
                <a:cubicBezTo>
                  <a:pt x="299" y="41"/>
                  <a:pt x="340" y="1"/>
                  <a:pt x="405" y="1"/>
                </a:cubicBezTo>
                <a:lnTo>
                  <a:pt x="405" y="1"/>
                </a:lnTo>
                <a:cubicBezTo>
                  <a:pt x="468" y="0"/>
                  <a:pt x="531" y="0"/>
                  <a:pt x="594" y="1"/>
                </a:cubicBezTo>
                <a:lnTo>
                  <a:pt x="594" y="1"/>
                </a:lnTo>
                <a:cubicBezTo>
                  <a:pt x="656" y="1"/>
                  <a:pt x="697" y="41"/>
                  <a:pt x="698" y="104"/>
                </a:cubicBezTo>
                <a:lnTo>
                  <a:pt x="698" y="104"/>
                </a:lnTo>
                <a:cubicBezTo>
                  <a:pt x="699" y="135"/>
                  <a:pt x="698" y="166"/>
                  <a:pt x="698" y="200"/>
                </a:cubicBezTo>
                <a:lnTo>
                  <a:pt x="699" y="200"/>
                </a:lnTo>
                <a:close/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D6D949-26E5-44A6-09E5-3E8F26918FF8}"/>
              </a:ext>
            </a:extLst>
          </p:cNvPr>
          <p:cNvSpPr txBox="1"/>
          <p:nvPr/>
        </p:nvSpPr>
        <p:spPr>
          <a:xfrm>
            <a:off x="6860954" y="425775"/>
            <a:ext cx="480740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711F9D-ACB8-65BB-D8AE-AE30B338CCB8}"/>
              </a:ext>
            </a:extLst>
          </p:cNvPr>
          <p:cNvSpPr txBox="1"/>
          <p:nvPr/>
        </p:nvSpPr>
        <p:spPr>
          <a:xfrm>
            <a:off x="6860954" y="1721665"/>
            <a:ext cx="1092712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Traveling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CECC85-10B8-AC88-486F-AF8ED127CDA5}"/>
              </a:ext>
            </a:extLst>
          </p:cNvPr>
          <p:cNvSpPr txBox="1"/>
          <p:nvPr/>
        </p:nvSpPr>
        <p:spPr>
          <a:xfrm>
            <a:off x="8119171" y="1721665"/>
            <a:ext cx="1092712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spc="-2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Beach</a:t>
            </a:r>
            <a:endParaRPr lang="en-US" sz="1050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134DA-923C-AE42-3841-E03635575178}"/>
              </a:ext>
            </a:extLst>
          </p:cNvPr>
          <p:cNvSpPr txBox="1"/>
          <p:nvPr/>
        </p:nvSpPr>
        <p:spPr>
          <a:xfrm>
            <a:off x="9377387" y="1721665"/>
            <a:ext cx="1092712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Colombia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A09842-6202-A35E-0179-F8D3657786F8}"/>
              </a:ext>
            </a:extLst>
          </p:cNvPr>
          <p:cNvSpPr txBox="1"/>
          <p:nvPr/>
        </p:nvSpPr>
        <p:spPr>
          <a:xfrm>
            <a:off x="10635603" y="1721665"/>
            <a:ext cx="1092712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Work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655313-D5BF-E62F-9B04-041B5FB112AB}"/>
              </a:ext>
            </a:extLst>
          </p:cNvPr>
          <p:cNvSpPr txBox="1"/>
          <p:nvPr/>
        </p:nvSpPr>
        <p:spPr>
          <a:xfrm>
            <a:off x="6860954" y="2128437"/>
            <a:ext cx="480740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GOALS AND ASPIRATIONS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0550C-D850-814E-B8A0-A3E42256870B}"/>
              </a:ext>
            </a:extLst>
          </p:cNvPr>
          <p:cNvSpPr txBox="1"/>
          <p:nvPr/>
        </p:nvSpPr>
        <p:spPr>
          <a:xfrm>
            <a:off x="6860954" y="2676110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2619A1-3A5D-1EF3-2390-383E22E339FD}"/>
              </a:ext>
            </a:extLst>
          </p:cNvPr>
          <p:cNvSpPr txBox="1"/>
          <p:nvPr/>
        </p:nvSpPr>
        <p:spPr>
          <a:xfrm>
            <a:off x="6860954" y="2933433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505131-2B38-8CF4-64B0-4AC7DE5288A3}"/>
              </a:ext>
            </a:extLst>
          </p:cNvPr>
          <p:cNvSpPr txBox="1"/>
          <p:nvPr/>
        </p:nvSpPr>
        <p:spPr>
          <a:xfrm>
            <a:off x="6860954" y="3191964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A8BD-22A7-EBFA-D193-6F89D1293E4B}"/>
              </a:ext>
            </a:extLst>
          </p:cNvPr>
          <p:cNvSpPr txBox="1"/>
          <p:nvPr/>
        </p:nvSpPr>
        <p:spPr>
          <a:xfrm>
            <a:off x="6860954" y="3545183"/>
            <a:ext cx="480740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LIKES AND DISLIKES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C3AFC9-F5F8-F6CA-7AD3-D6FDBD8694E6}"/>
              </a:ext>
            </a:extLst>
          </p:cNvPr>
          <p:cNvSpPr txBox="1"/>
          <p:nvPr/>
        </p:nvSpPr>
        <p:spPr>
          <a:xfrm>
            <a:off x="6860954" y="4041525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Food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85602E-EEE3-F57B-6328-1DD91534E2DE}"/>
              </a:ext>
            </a:extLst>
          </p:cNvPr>
          <p:cNvSpPr txBox="1"/>
          <p:nvPr/>
        </p:nvSpPr>
        <p:spPr>
          <a:xfrm>
            <a:off x="6860954" y="4291023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Social Networking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C5A0B4-A41D-AA23-4843-F77E5141EA66}"/>
              </a:ext>
            </a:extLst>
          </p:cNvPr>
          <p:cNvSpPr txBox="1"/>
          <p:nvPr/>
        </p:nvSpPr>
        <p:spPr>
          <a:xfrm>
            <a:off x="6860954" y="4576942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Exercising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DA5B279-33C4-3BCA-1CB2-90AC8CED0DEE}"/>
              </a:ext>
            </a:extLst>
          </p:cNvPr>
          <p:cNvSpPr txBox="1"/>
          <p:nvPr/>
        </p:nvSpPr>
        <p:spPr>
          <a:xfrm>
            <a:off x="6860954" y="4835158"/>
            <a:ext cx="4807406" cy="310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Singing</a:t>
            </a:r>
          </a:p>
        </p:txBody>
      </p:sp>
      <p:sp>
        <p:nvSpPr>
          <p:cNvPr id="96" name="Freeform 292">
            <a:extLst>
              <a:ext uri="{FF2B5EF4-FFF2-40B4-BE49-F238E27FC236}">
                <a16:creationId xmlns:a16="http://schemas.microsoft.com/office/drawing/2014/main" id="{81E203B5-B076-1322-D5AD-B12FBE30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576" y="5657048"/>
            <a:ext cx="431509" cy="397666"/>
          </a:xfrm>
          <a:custGeom>
            <a:avLst/>
            <a:gdLst>
              <a:gd name="T0" fmla="*/ 656 w 673"/>
              <a:gd name="T1" fmla="*/ 33 h 620"/>
              <a:gd name="T2" fmla="*/ 656 w 673"/>
              <a:gd name="T3" fmla="*/ 33 h 620"/>
              <a:gd name="T4" fmla="*/ 607 w 673"/>
              <a:gd name="T5" fmla="*/ 101 h 620"/>
              <a:gd name="T6" fmla="*/ 607 w 673"/>
              <a:gd name="T7" fmla="*/ 101 h 620"/>
              <a:gd name="T8" fmla="*/ 667 w 673"/>
              <a:gd name="T9" fmla="*/ 85 h 620"/>
              <a:gd name="T10" fmla="*/ 667 w 673"/>
              <a:gd name="T11" fmla="*/ 85 h 620"/>
              <a:gd name="T12" fmla="*/ 672 w 673"/>
              <a:gd name="T13" fmla="*/ 89 h 620"/>
              <a:gd name="T14" fmla="*/ 672 w 673"/>
              <a:gd name="T15" fmla="*/ 89 h 620"/>
              <a:gd name="T16" fmla="*/ 633 w 673"/>
              <a:gd name="T17" fmla="*/ 133 h 620"/>
              <a:gd name="T18" fmla="*/ 633 w 673"/>
              <a:gd name="T19" fmla="*/ 133 h 620"/>
              <a:gd name="T20" fmla="*/ 611 w 673"/>
              <a:gd name="T21" fmla="*/ 181 h 620"/>
              <a:gd name="T22" fmla="*/ 611 w 673"/>
              <a:gd name="T23" fmla="*/ 181 h 620"/>
              <a:gd name="T24" fmla="*/ 509 w 673"/>
              <a:gd name="T25" fmla="*/ 443 h 620"/>
              <a:gd name="T26" fmla="*/ 509 w 673"/>
              <a:gd name="T27" fmla="*/ 443 h 620"/>
              <a:gd name="T28" fmla="*/ 0 w 673"/>
              <a:gd name="T29" fmla="*/ 514 h 620"/>
              <a:gd name="T30" fmla="*/ 0 w 673"/>
              <a:gd name="T31" fmla="*/ 514 h 620"/>
              <a:gd name="T32" fmla="*/ 196 w 673"/>
              <a:gd name="T33" fmla="*/ 455 h 620"/>
              <a:gd name="T34" fmla="*/ 196 w 673"/>
              <a:gd name="T35" fmla="*/ 455 h 620"/>
              <a:gd name="T36" fmla="*/ 69 w 673"/>
              <a:gd name="T37" fmla="*/ 353 h 620"/>
              <a:gd name="T38" fmla="*/ 110 w 673"/>
              <a:gd name="T39" fmla="*/ 353 h 620"/>
              <a:gd name="T40" fmla="*/ 110 w 673"/>
              <a:gd name="T41" fmla="*/ 353 h 620"/>
              <a:gd name="T42" fmla="*/ 43 w 673"/>
              <a:gd name="T43" fmla="*/ 297 h 620"/>
              <a:gd name="T44" fmla="*/ 43 w 673"/>
              <a:gd name="T45" fmla="*/ 297 h 620"/>
              <a:gd name="T46" fmla="*/ 15 w 673"/>
              <a:gd name="T47" fmla="*/ 213 h 620"/>
              <a:gd name="T48" fmla="*/ 15 w 673"/>
              <a:gd name="T49" fmla="*/ 213 h 620"/>
              <a:gd name="T50" fmla="*/ 68 w 673"/>
              <a:gd name="T51" fmla="*/ 227 h 620"/>
              <a:gd name="T52" fmla="*/ 68 w 673"/>
              <a:gd name="T53" fmla="*/ 227 h 620"/>
              <a:gd name="T54" fmla="*/ 25 w 673"/>
              <a:gd name="T55" fmla="*/ 40 h 620"/>
              <a:gd name="T56" fmla="*/ 25 w 673"/>
              <a:gd name="T57" fmla="*/ 40 h 620"/>
              <a:gd name="T58" fmla="*/ 159 w 673"/>
              <a:gd name="T59" fmla="*/ 136 h 620"/>
              <a:gd name="T60" fmla="*/ 159 w 673"/>
              <a:gd name="T61" fmla="*/ 136 h 620"/>
              <a:gd name="T62" fmla="*/ 318 w 673"/>
              <a:gd name="T63" fmla="*/ 182 h 620"/>
              <a:gd name="T64" fmla="*/ 318 w 673"/>
              <a:gd name="T65" fmla="*/ 182 h 620"/>
              <a:gd name="T66" fmla="*/ 317 w 673"/>
              <a:gd name="T67" fmla="*/ 159 h 620"/>
              <a:gd name="T68" fmla="*/ 317 w 673"/>
              <a:gd name="T69" fmla="*/ 159 h 620"/>
              <a:gd name="T70" fmla="*/ 397 w 673"/>
              <a:gd name="T71" fmla="*/ 27 h 620"/>
              <a:gd name="T72" fmla="*/ 397 w 673"/>
              <a:gd name="T73" fmla="*/ 27 h 620"/>
              <a:gd name="T74" fmla="*/ 556 w 673"/>
              <a:gd name="T75" fmla="*/ 44 h 620"/>
              <a:gd name="T76" fmla="*/ 556 w 673"/>
              <a:gd name="T77" fmla="*/ 44 h 620"/>
              <a:gd name="T78" fmla="*/ 582 w 673"/>
              <a:gd name="T79" fmla="*/ 51 h 620"/>
              <a:gd name="T80" fmla="*/ 582 w 673"/>
              <a:gd name="T81" fmla="*/ 51 h 620"/>
              <a:gd name="T82" fmla="*/ 650 w 673"/>
              <a:gd name="T83" fmla="*/ 27 h 620"/>
              <a:gd name="T84" fmla="*/ 656 w 673"/>
              <a:gd name="T85" fmla="*/ 33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3" h="620">
                <a:moveTo>
                  <a:pt x="656" y="33"/>
                </a:moveTo>
                <a:lnTo>
                  <a:pt x="656" y="33"/>
                </a:lnTo>
                <a:cubicBezTo>
                  <a:pt x="640" y="55"/>
                  <a:pt x="625" y="76"/>
                  <a:pt x="607" y="101"/>
                </a:cubicBezTo>
                <a:lnTo>
                  <a:pt x="607" y="101"/>
                </a:lnTo>
                <a:cubicBezTo>
                  <a:pt x="628" y="95"/>
                  <a:pt x="648" y="90"/>
                  <a:pt x="667" y="85"/>
                </a:cubicBezTo>
                <a:lnTo>
                  <a:pt x="667" y="85"/>
                </a:lnTo>
                <a:cubicBezTo>
                  <a:pt x="669" y="87"/>
                  <a:pt x="671" y="88"/>
                  <a:pt x="672" y="89"/>
                </a:cubicBezTo>
                <a:lnTo>
                  <a:pt x="672" y="89"/>
                </a:lnTo>
                <a:cubicBezTo>
                  <a:pt x="659" y="105"/>
                  <a:pt x="648" y="121"/>
                  <a:pt x="633" y="133"/>
                </a:cubicBezTo>
                <a:lnTo>
                  <a:pt x="633" y="133"/>
                </a:lnTo>
                <a:cubicBezTo>
                  <a:pt x="617" y="146"/>
                  <a:pt x="612" y="161"/>
                  <a:pt x="611" y="181"/>
                </a:cubicBezTo>
                <a:lnTo>
                  <a:pt x="611" y="181"/>
                </a:lnTo>
                <a:cubicBezTo>
                  <a:pt x="604" y="279"/>
                  <a:pt x="573" y="368"/>
                  <a:pt x="509" y="443"/>
                </a:cubicBezTo>
                <a:lnTo>
                  <a:pt x="509" y="443"/>
                </a:lnTo>
                <a:cubicBezTo>
                  <a:pt x="388" y="584"/>
                  <a:pt x="148" y="619"/>
                  <a:pt x="0" y="514"/>
                </a:cubicBezTo>
                <a:lnTo>
                  <a:pt x="0" y="514"/>
                </a:lnTo>
                <a:cubicBezTo>
                  <a:pt x="73" y="514"/>
                  <a:pt x="138" y="500"/>
                  <a:pt x="196" y="455"/>
                </a:cubicBezTo>
                <a:lnTo>
                  <a:pt x="196" y="455"/>
                </a:lnTo>
                <a:cubicBezTo>
                  <a:pt x="121" y="438"/>
                  <a:pt x="84" y="408"/>
                  <a:pt x="69" y="353"/>
                </a:cubicBezTo>
                <a:lnTo>
                  <a:pt x="110" y="353"/>
                </a:lnTo>
                <a:lnTo>
                  <a:pt x="110" y="353"/>
                </a:lnTo>
                <a:cubicBezTo>
                  <a:pt x="88" y="335"/>
                  <a:pt x="63" y="318"/>
                  <a:pt x="43" y="297"/>
                </a:cubicBezTo>
                <a:lnTo>
                  <a:pt x="43" y="297"/>
                </a:lnTo>
                <a:cubicBezTo>
                  <a:pt x="22" y="275"/>
                  <a:pt x="16" y="245"/>
                  <a:pt x="15" y="213"/>
                </a:cubicBezTo>
                <a:lnTo>
                  <a:pt x="15" y="213"/>
                </a:lnTo>
                <a:cubicBezTo>
                  <a:pt x="32" y="218"/>
                  <a:pt x="48" y="222"/>
                  <a:pt x="68" y="227"/>
                </a:cubicBezTo>
                <a:lnTo>
                  <a:pt x="68" y="227"/>
                </a:lnTo>
                <a:cubicBezTo>
                  <a:pt x="14" y="169"/>
                  <a:pt x="0" y="108"/>
                  <a:pt x="25" y="40"/>
                </a:cubicBezTo>
                <a:lnTo>
                  <a:pt x="25" y="40"/>
                </a:lnTo>
                <a:cubicBezTo>
                  <a:pt x="71" y="73"/>
                  <a:pt x="113" y="107"/>
                  <a:pt x="159" y="136"/>
                </a:cubicBezTo>
                <a:lnTo>
                  <a:pt x="159" y="136"/>
                </a:lnTo>
                <a:cubicBezTo>
                  <a:pt x="206" y="166"/>
                  <a:pt x="260" y="177"/>
                  <a:pt x="318" y="182"/>
                </a:cubicBezTo>
                <a:lnTo>
                  <a:pt x="318" y="182"/>
                </a:lnTo>
                <a:cubicBezTo>
                  <a:pt x="318" y="174"/>
                  <a:pt x="318" y="166"/>
                  <a:pt x="317" y="159"/>
                </a:cubicBezTo>
                <a:lnTo>
                  <a:pt x="317" y="159"/>
                </a:lnTo>
                <a:cubicBezTo>
                  <a:pt x="314" y="101"/>
                  <a:pt x="343" y="53"/>
                  <a:pt x="397" y="27"/>
                </a:cubicBezTo>
                <a:lnTo>
                  <a:pt x="397" y="27"/>
                </a:lnTo>
                <a:cubicBezTo>
                  <a:pt x="453" y="0"/>
                  <a:pt x="513" y="7"/>
                  <a:pt x="556" y="44"/>
                </a:cubicBezTo>
                <a:lnTo>
                  <a:pt x="556" y="44"/>
                </a:lnTo>
                <a:cubicBezTo>
                  <a:pt x="562" y="49"/>
                  <a:pt x="574" y="53"/>
                  <a:pt x="582" y="51"/>
                </a:cubicBezTo>
                <a:lnTo>
                  <a:pt x="582" y="51"/>
                </a:lnTo>
                <a:cubicBezTo>
                  <a:pt x="604" y="45"/>
                  <a:pt x="627" y="36"/>
                  <a:pt x="650" y="27"/>
                </a:cubicBezTo>
                <a:lnTo>
                  <a:pt x="656" y="33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97" name="Freeform 293">
            <a:extLst>
              <a:ext uri="{FF2B5EF4-FFF2-40B4-BE49-F238E27FC236}">
                <a16:creationId xmlns:a16="http://schemas.microsoft.com/office/drawing/2014/main" id="{22083343-643F-935E-141A-0DD8D1AA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26" y="5645768"/>
            <a:ext cx="408947" cy="414587"/>
          </a:xfrm>
          <a:custGeom>
            <a:avLst/>
            <a:gdLst>
              <a:gd name="T0" fmla="*/ 325 w 640"/>
              <a:gd name="T1" fmla="*/ 0 h 649"/>
              <a:gd name="T2" fmla="*/ 360 w 640"/>
              <a:gd name="T3" fmla="*/ 4 h 649"/>
              <a:gd name="T4" fmla="*/ 614 w 640"/>
              <a:gd name="T5" fmla="*/ 354 h 649"/>
              <a:gd name="T6" fmla="*/ 244 w 640"/>
              <a:gd name="T7" fmla="*/ 611 h 649"/>
              <a:gd name="T8" fmla="*/ 221 w 640"/>
              <a:gd name="T9" fmla="*/ 605 h 649"/>
              <a:gd name="T10" fmla="*/ 255 w 640"/>
              <a:gd name="T11" fmla="*/ 530 h 649"/>
              <a:gd name="T12" fmla="*/ 267 w 640"/>
              <a:gd name="T13" fmla="*/ 479 h 649"/>
              <a:gd name="T14" fmla="*/ 274 w 640"/>
              <a:gd name="T15" fmla="*/ 454 h 649"/>
              <a:gd name="T16" fmla="*/ 337 w 640"/>
              <a:gd name="T17" fmla="*/ 491 h 649"/>
              <a:gd name="T18" fmla="*/ 453 w 640"/>
              <a:gd name="T19" fmla="*/ 450 h 649"/>
              <a:gd name="T20" fmla="*/ 513 w 640"/>
              <a:gd name="T21" fmla="*/ 254 h 649"/>
              <a:gd name="T22" fmla="*/ 403 w 640"/>
              <a:gd name="T23" fmla="*/ 120 h 649"/>
              <a:gd name="T24" fmla="*/ 283 w 640"/>
              <a:gd name="T25" fmla="*/ 106 h 649"/>
              <a:gd name="T26" fmla="*/ 154 w 640"/>
              <a:gd name="T27" fmla="*/ 168 h 649"/>
              <a:gd name="T28" fmla="*/ 108 w 640"/>
              <a:gd name="T29" fmla="*/ 350 h 649"/>
              <a:gd name="T30" fmla="*/ 161 w 640"/>
              <a:gd name="T31" fmla="*/ 414 h 649"/>
              <a:gd name="T32" fmla="*/ 179 w 640"/>
              <a:gd name="T33" fmla="*/ 405 h 649"/>
              <a:gd name="T34" fmla="*/ 184 w 640"/>
              <a:gd name="T35" fmla="*/ 383 h 649"/>
              <a:gd name="T36" fmla="*/ 180 w 640"/>
              <a:gd name="T37" fmla="*/ 365 h 649"/>
              <a:gd name="T38" fmla="*/ 162 w 640"/>
              <a:gd name="T39" fmla="*/ 325 h 649"/>
              <a:gd name="T40" fmla="*/ 214 w 640"/>
              <a:gd name="T41" fmla="*/ 190 h 649"/>
              <a:gd name="T42" fmla="*/ 361 w 640"/>
              <a:gd name="T43" fmla="*/ 164 h 649"/>
              <a:gd name="T44" fmla="*/ 439 w 640"/>
              <a:gd name="T45" fmla="*/ 258 h 649"/>
              <a:gd name="T46" fmla="*/ 430 w 640"/>
              <a:gd name="T47" fmla="*/ 352 h 649"/>
              <a:gd name="T48" fmla="*/ 398 w 640"/>
              <a:gd name="T49" fmla="*/ 412 h 649"/>
              <a:gd name="T50" fmla="*/ 358 w 640"/>
              <a:gd name="T51" fmla="*/ 437 h 649"/>
              <a:gd name="T52" fmla="*/ 295 w 640"/>
              <a:gd name="T53" fmla="*/ 374 h 649"/>
              <a:gd name="T54" fmla="*/ 315 w 640"/>
              <a:gd name="T55" fmla="*/ 306 h 649"/>
              <a:gd name="T56" fmla="*/ 320 w 640"/>
              <a:gd name="T57" fmla="*/ 262 h 649"/>
              <a:gd name="T58" fmla="*/ 266 w 640"/>
              <a:gd name="T59" fmla="*/ 226 h 649"/>
              <a:gd name="T60" fmla="*/ 227 w 640"/>
              <a:gd name="T61" fmla="*/ 264 h 649"/>
              <a:gd name="T62" fmla="*/ 228 w 640"/>
              <a:gd name="T63" fmla="*/ 348 h 649"/>
              <a:gd name="T64" fmla="*/ 228 w 640"/>
              <a:gd name="T65" fmla="*/ 357 h 649"/>
              <a:gd name="T66" fmla="*/ 201 w 640"/>
              <a:gd name="T67" fmla="*/ 474 h 649"/>
              <a:gd name="T68" fmla="*/ 186 w 640"/>
              <a:gd name="T69" fmla="*/ 552 h 649"/>
              <a:gd name="T70" fmla="*/ 186 w 640"/>
              <a:gd name="T71" fmla="*/ 590 h 649"/>
              <a:gd name="T72" fmla="*/ 183 w 640"/>
              <a:gd name="T73" fmla="*/ 591 h 649"/>
              <a:gd name="T74" fmla="*/ 180 w 640"/>
              <a:gd name="T75" fmla="*/ 589 h 649"/>
              <a:gd name="T76" fmla="*/ 5 w 640"/>
              <a:gd name="T77" fmla="*/ 363 h 649"/>
              <a:gd name="T78" fmla="*/ 0 w 640"/>
              <a:gd name="T79" fmla="*/ 328 h 649"/>
              <a:gd name="T80" fmla="*/ 0 w 640"/>
              <a:gd name="T81" fmla="*/ 290 h 649"/>
              <a:gd name="T82" fmla="*/ 1 w 640"/>
              <a:gd name="T83" fmla="*/ 284 h 649"/>
              <a:gd name="T84" fmla="*/ 6 w 640"/>
              <a:gd name="T85" fmla="*/ 248 h 649"/>
              <a:gd name="T86" fmla="*/ 256 w 640"/>
              <a:gd name="T87" fmla="*/ 4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0" h="649">
                <a:moveTo>
                  <a:pt x="293" y="0"/>
                </a:moveTo>
                <a:lnTo>
                  <a:pt x="325" y="0"/>
                </a:lnTo>
                <a:lnTo>
                  <a:pt x="325" y="0"/>
                </a:lnTo>
                <a:cubicBezTo>
                  <a:pt x="337" y="1"/>
                  <a:pt x="348" y="2"/>
                  <a:pt x="360" y="4"/>
                </a:cubicBezTo>
                <a:lnTo>
                  <a:pt x="360" y="4"/>
                </a:lnTo>
                <a:cubicBezTo>
                  <a:pt x="528" y="32"/>
                  <a:pt x="639" y="191"/>
                  <a:pt x="614" y="354"/>
                </a:cubicBezTo>
                <a:lnTo>
                  <a:pt x="614" y="354"/>
                </a:lnTo>
                <a:cubicBezTo>
                  <a:pt x="587" y="534"/>
                  <a:pt x="414" y="648"/>
                  <a:pt x="244" y="611"/>
                </a:cubicBezTo>
                <a:lnTo>
                  <a:pt x="244" y="611"/>
                </a:lnTo>
                <a:cubicBezTo>
                  <a:pt x="236" y="609"/>
                  <a:pt x="229" y="607"/>
                  <a:pt x="221" y="605"/>
                </a:cubicBezTo>
                <a:lnTo>
                  <a:pt x="221" y="605"/>
                </a:lnTo>
                <a:cubicBezTo>
                  <a:pt x="236" y="580"/>
                  <a:pt x="248" y="557"/>
                  <a:pt x="255" y="530"/>
                </a:cubicBezTo>
                <a:lnTo>
                  <a:pt x="255" y="530"/>
                </a:lnTo>
                <a:cubicBezTo>
                  <a:pt x="259" y="512"/>
                  <a:pt x="263" y="495"/>
                  <a:pt x="267" y="479"/>
                </a:cubicBezTo>
                <a:lnTo>
                  <a:pt x="267" y="479"/>
                </a:lnTo>
                <a:cubicBezTo>
                  <a:pt x="269" y="471"/>
                  <a:pt x="271" y="463"/>
                  <a:pt x="274" y="454"/>
                </a:cubicBezTo>
                <a:lnTo>
                  <a:pt x="274" y="454"/>
                </a:lnTo>
                <a:cubicBezTo>
                  <a:pt x="290" y="477"/>
                  <a:pt x="311" y="489"/>
                  <a:pt x="337" y="491"/>
                </a:cubicBezTo>
                <a:lnTo>
                  <a:pt x="337" y="491"/>
                </a:lnTo>
                <a:cubicBezTo>
                  <a:pt x="382" y="496"/>
                  <a:pt x="422" y="482"/>
                  <a:pt x="453" y="450"/>
                </a:cubicBezTo>
                <a:lnTo>
                  <a:pt x="453" y="450"/>
                </a:lnTo>
                <a:cubicBezTo>
                  <a:pt x="507" y="395"/>
                  <a:pt x="523" y="327"/>
                  <a:pt x="513" y="254"/>
                </a:cubicBezTo>
                <a:lnTo>
                  <a:pt x="513" y="254"/>
                </a:lnTo>
                <a:cubicBezTo>
                  <a:pt x="504" y="189"/>
                  <a:pt x="463" y="145"/>
                  <a:pt x="403" y="120"/>
                </a:cubicBezTo>
                <a:lnTo>
                  <a:pt x="403" y="120"/>
                </a:lnTo>
                <a:cubicBezTo>
                  <a:pt x="364" y="103"/>
                  <a:pt x="324" y="101"/>
                  <a:pt x="283" y="106"/>
                </a:cubicBezTo>
                <a:lnTo>
                  <a:pt x="283" y="106"/>
                </a:lnTo>
                <a:cubicBezTo>
                  <a:pt x="233" y="113"/>
                  <a:pt x="189" y="132"/>
                  <a:pt x="154" y="168"/>
                </a:cubicBezTo>
                <a:lnTo>
                  <a:pt x="154" y="168"/>
                </a:lnTo>
                <a:cubicBezTo>
                  <a:pt x="105" y="220"/>
                  <a:pt x="88" y="280"/>
                  <a:pt x="108" y="350"/>
                </a:cubicBezTo>
                <a:lnTo>
                  <a:pt x="108" y="350"/>
                </a:lnTo>
                <a:cubicBezTo>
                  <a:pt x="116" y="378"/>
                  <a:pt x="133" y="401"/>
                  <a:pt x="161" y="414"/>
                </a:cubicBezTo>
                <a:lnTo>
                  <a:pt x="161" y="414"/>
                </a:lnTo>
                <a:cubicBezTo>
                  <a:pt x="170" y="418"/>
                  <a:pt x="176" y="415"/>
                  <a:pt x="179" y="405"/>
                </a:cubicBezTo>
                <a:lnTo>
                  <a:pt x="179" y="405"/>
                </a:lnTo>
                <a:cubicBezTo>
                  <a:pt x="181" y="397"/>
                  <a:pt x="182" y="390"/>
                  <a:pt x="184" y="383"/>
                </a:cubicBezTo>
                <a:lnTo>
                  <a:pt x="184" y="383"/>
                </a:lnTo>
                <a:cubicBezTo>
                  <a:pt x="187" y="376"/>
                  <a:pt x="185" y="370"/>
                  <a:pt x="180" y="365"/>
                </a:cubicBezTo>
                <a:lnTo>
                  <a:pt x="180" y="365"/>
                </a:lnTo>
                <a:cubicBezTo>
                  <a:pt x="170" y="353"/>
                  <a:pt x="164" y="341"/>
                  <a:pt x="162" y="325"/>
                </a:cubicBezTo>
                <a:lnTo>
                  <a:pt x="162" y="325"/>
                </a:lnTo>
                <a:cubicBezTo>
                  <a:pt x="154" y="271"/>
                  <a:pt x="171" y="224"/>
                  <a:pt x="214" y="190"/>
                </a:cubicBezTo>
                <a:lnTo>
                  <a:pt x="214" y="190"/>
                </a:lnTo>
                <a:cubicBezTo>
                  <a:pt x="258" y="154"/>
                  <a:pt x="308" y="148"/>
                  <a:pt x="361" y="164"/>
                </a:cubicBezTo>
                <a:lnTo>
                  <a:pt x="361" y="164"/>
                </a:lnTo>
                <a:cubicBezTo>
                  <a:pt x="408" y="177"/>
                  <a:pt x="433" y="210"/>
                  <a:pt x="439" y="258"/>
                </a:cubicBezTo>
                <a:lnTo>
                  <a:pt x="439" y="258"/>
                </a:lnTo>
                <a:cubicBezTo>
                  <a:pt x="443" y="290"/>
                  <a:pt x="439" y="321"/>
                  <a:pt x="430" y="352"/>
                </a:cubicBezTo>
                <a:lnTo>
                  <a:pt x="430" y="352"/>
                </a:lnTo>
                <a:cubicBezTo>
                  <a:pt x="423" y="374"/>
                  <a:pt x="413" y="395"/>
                  <a:pt x="398" y="412"/>
                </a:cubicBezTo>
                <a:lnTo>
                  <a:pt x="398" y="412"/>
                </a:lnTo>
                <a:cubicBezTo>
                  <a:pt x="387" y="425"/>
                  <a:pt x="374" y="433"/>
                  <a:pt x="358" y="437"/>
                </a:cubicBezTo>
                <a:lnTo>
                  <a:pt x="358" y="437"/>
                </a:lnTo>
                <a:cubicBezTo>
                  <a:pt x="317" y="447"/>
                  <a:pt x="282" y="416"/>
                  <a:pt x="295" y="374"/>
                </a:cubicBezTo>
                <a:lnTo>
                  <a:pt x="295" y="374"/>
                </a:lnTo>
                <a:cubicBezTo>
                  <a:pt x="302" y="352"/>
                  <a:pt x="308" y="329"/>
                  <a:pt x="315" y="306"/>
                </a:cubicBezTo>
                <a:lnTo>
                  <a:pt x="315" y="306"/>
                </a:lnTo>
                <a:cubicBezTo>
                  <a:pt x="319" y="292"/>
                  <a:pt x="322" y="277"/>
                  <a:pt x="320" y="262"/>
                </a:cubicBezTo>
                <a:lnTo>
                  <a:pt x="320" y="262"/>
                </a:lnTo>
                <a:cubicBezTo>
                  <a:pt x="317" y="234"/>
                  <a:pt x="293" y="217"/>
                  <a:pt x="266" y="226"/>
                </a:cubicBezTo>
                <a:lnTo>
                  <a:pt x="266" y="226"/>
                </a:lnTo>
                <a:cubicBezTo>
                  <a:pt x="246" y="232"/>
                  <a:pt x="235" y="246"/>
                  <a:pt x="227" y="264"/>
                </a:cubicBezTo>
                <a:lnTo>
                  <a:pt x="227" y="264"/>
                </a:lnTo>
                <a:cubicBezTo>
                  <a:pt x="216" y="292"/>
                  <a:pt x="218" y="320"/>
                  <a:pt x="228" y="348"/>
                </a:cubicBezTo>
                <a:lnTo>
                  <a:pt x="228" y="348"/>
                </a:lnTo>
                <a:cubicBezTo>
                  <a:pt x="229" y="351"/>
                  <a:pt x="229" y="354"/>
                  <a:pt x="228" y="357"/>
                </a:cubicBezTo>
                <a:lnTo>
                  <a:pt x="228" y="357"/>
                </a:lnTo>
                <a:cubicBezTo>
                  <a:pt x="219" y="396"/>
                  <a:pt x="210" y="435"/>
                  <a:pt x="201" y="474"/>
                </a:cubicBezTo>
                <a:lnTo>
                  <a:pt x="201" y="474"/>
                </a:lnTo>
                <a:cubicBezTo>
                  <a:pt x="196" y="500"/>
                  <a:pt x="190" y="526"/>
                  <a:pt x="186" y="552"/>
                </a:cubicBezTo>
                <a:lnTo>
                  <a:pt x="186" y="552"/>
                </a:lnTo>
                <a:cubicBezTo>
                  <a:pt x="184" y="564"/>
                  <a:pt x="186" y="578"/>
                  <a:pt x="186" y="590"/>
                </a:cubicBezTo>
                <a:lnTo>
                  <a:pt x="186" y="590"/>
                </a:lnTo>
                <a:cubicBezTo>
                  <a:pt x="184" y="591"/>
                  <a:pt x="183" y="591"/>
                  <a:pt x="183" y="591"/>
                </a:cubicBezTo>
                <a:lnTo>
                  <a:pt x="183" y="591"/>
                </a:lnTo>
                <a:cubicBezTo>
                  <a:pt x="182" y="590"/>
                  <a:pt x="181" y="590"/>
                  <a:pt x="180" y="589"/>
                </a:cubicBezTo>
                <a:lnTo>
                  <a:pt x="180" y="589"/>
                </a:lnTo>
                <a:cubicBezTo>
                  <a:pt x="84" y="543"/>
                  <a:pt x="25" y="468"/>
                  <a:pt x="5" y="363"/>
                </a:cubicBezTo>
                <a:lnTo>
                  <a:pt x="5" y="363"/>
                </a:lnTo>
                <a:cubicBezTo>
                  <a:pt x="2" y="351"/>
                  <a:pt x="2" y="339"/>
                  <a:pt x="0" y="328"/>
                </a:cubicBezTo>
                <a:lnTo>
                  <a:pt x="0" y="290"/>
                </a:lnTo>
                <a:lnTo>
                  <a:pt x="0" y="290"/>
                </a:lnTo>
                <a:cubicBezTo>
                  <a:pt x="0" y="288"/>
                  <a:pt x="0" y="286"/>
                  <a:pt x="1" y="284"/>
                </a:cubicBezTo>
                <a:lnTo>
                  <a:pt x="1" y="284"/>
                </a:lnTo>
                <a:cubicBezTo>
                  <a:pt x="2" y="272"/>
                  <a:pt x="3" y="260"/>
                  <a:pt x="6" y="248"/>
                </a:cubicBezTo>
                <a:lnTo>
                  <a:pt x="6" y="248"/>
                </a:lnTo>
                <a:cubicBezTo>
                  <a:pt x="30" y="124"/>
                  <a:pt x="132" y="24"/>
                  <a:pt x="256" y="4"/>
                </a:cubicBezTo>
                <a:lnTo>
                  <a:pt x="256" y="4"/>
                </a:lnTo>
                <a:cubicBezTo>
                  <a:pt x="269" y="2"/>
                  <a:pt x="280" y="1"/>
                  <a:pt x="293" y="0"/>
                </a:cubicBezTo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F45F6E00-D025-5DF3-B317-9179E625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481" y="5665831"/>
            <a:ext cx="359329" cy="357216"/>
          </a:xfrm>
          <a:custGeom>
            <a:avLst/>
            <a:gdLst>
              <a:gd name="connsiteX0" fmla="*/ 183943 w 366972"/>
              <a:gd name="connsiteY0" fmla="*/ 123466 h 364814"/>
              <a:gd name="connsiteX1" fmla="*/ 122536 w 366972"/>
              <a:gd name="connsiteY1" fmla="*/ 184012 h 364814"/>
              <a:gd name="connsiteX2" fmla="*/ 182636 w 366972"/>
              <a:gd name="connsiteY2" fmla="*/ 244558 h 364814"/>
              <a:gd name="connsiteX3" fmla="*/ 244043 w 366972"/>
              <a:gd name="connsiteY3" fmla="*/ 184663 h 364814"/>
              <a:gd name="connsiteX4" fmla="*/ 183943 w 366972"/>
              <a:gd name="connsiteY4" fmla="*/ 123466 h 364814"/>
              <a:gd name="connsiteX5" fmla="*/ 184596 w 366972"/>
              <a:gd name="connsiteY5" fmla="*/ 89613 h 364814"/>
              <a:gd name="connsiteX6" fmla="*/ 278013 w 366972"/>
              <a:gd name="connsiteY6" fmla="*/ 184663 h 364814"/>
              <a:gd name="connsiteX7" fmla="*/ 182636 w 366972"/>
              <a:gd name="connsiteY7" fmla="*/ 277760 h 364814"/>
              <a:gd name="connsiteX8" fmla="*/ 89219 w 366972"/>
              <a:gd name="connsiteY8" fmla="*/ 183361 h 364814"/>
              <a:gd name="connsiteX9" fmla="*/ 184596 w 366972"/>
              <a:gd name="connsiteY9" fmla="*/ 89613 h 364814"/>
              <a:gd name="connsiteX10" fmla="*/ 280887 w 366972"/>
              <a:gd name="connsiteY10" fmla="*/ 63039 h 364814"/>
              <a:gd name="connsiteX11" fmla="*/ 303271 w 366972"/>
              <a:gd name="connsiteY11" fmla="*/ 85080 h 364814"/>
              <a:gd name="connsiteX12" fmla="*/ 281545 w 366972"/>
              <a:gd name="connsiteY12" fmla="*/ 108456 h 364814"/>
              <a:gd name="connsiteX13" fmla="*/ 259161 w 366972"/>
              <a:gd name="connsiteY13" fmla="*/ 85748 h 364814"/>
              <a:gd name="connsiteX14" fmla="*/ 280887 w 366972"/>
              <a:gd name="connsiteY14" fmla="*/ 63039 h 364814"/>
              <a:gd name="connsiteX15" fmla="*/ 102742 w 366972"/>
              <a:gd name="connsiteY15" fmla="*/ 34417 h 364814"/>
              <a:gd name="connsiteX16" fmla="*/ 33983 w 366972"/>
              <a:gd name="connsiteY16" fmla="*/ 103250 h 364814"/>
              <a:gd name="connsiteX17" fmla="*/ 33983 w 366972"/>
              <a:gd name="connsiteY17" fmla="*/ 263860 h 364814"/>
              <a:gd name="connsiteX18" fmla="*/ 104052 w 366972"/>
              <a:gd name="connsiteY18" fmla="*/ 334004 h 364814"/>
              <a:gd name="connsiteX19" fmla="*/ 183288 w 366972"/>
              <a:gd name="connsiteY19" fmla="*/ 334004 h 364814"/>
              <a:gd name="connsiteX20" fmla="*/ 263834 w 366972"/>
              <a:gd name="connsiteY20" fmla="*/ 333348 h 364814"/>
              <a:gd name="connsiteX21" fmla="*/ 333248 w 366972"/>
              <a:gd name="connsiteY21" fmla="*/ 263860 h 364814"/>
              <a:gd name="connsiteX22" fmla="*/ 332593 w 366972"/>
              <a:gd name="connsiteY22" fmla="*/ 103250 h 364814"/>
              <a:gd name="connsiteX23" fmla="*/ 263834 w 366972"/>
              <a:gd name="connsiteY23" fmla="*/ 34417 h 364814"/>
              <a:gd name="connsiteX24" fmla="*/ 102742 w 366972"/>
              <a:gd name="connsiteY24" fmla="*/ 34417 h 364814"/>
              <a:gd name="connsiteX25" fmla="*/ 96193 w 366972"/>
              <a:gd name="connsiteY25" fmla="*/ 984 h 364814"/>
              <a:gd name="connsiteX26" fmla="*/ 271038 w 366972"/>
              <a:gd name="connsiteY26" fmla="*/ 984 h 364814"/>
              <a:gd name="connsiteX27" fmla="*/ 365990 w 366972"/>
              <a:gd name="connsiteY27" fmla="*/ 97350 h 364814"/>
              <a:gd name="connsiteX28" fmla="*/ 365990 w 366972"/>
              <a:gd name="connsiteY28" fmla="*/ 270415 h 364814"/>
              <a:gd name="connsiteX29" fmla="*/ 284789 w 366972"/>
              <a:gd name="connsiteY29" fmla="*/ 364814 h 364814"/>
              <a:gd name="connsiteX30" fmla="*/ 87680 w 366972"/>
              <a:gd name="connsiteY30" fmla="*/ 364814 h 364814"/>
              <a:gd name="connsiteX31" fmla="*/ 85061 w 366972"/>
              <a:gd name="connsiteY31" fmla="*/ 364814 h 364814"/>
              <a:gd name="connsiteX32" fmla="*/ 1241 w 366972"/>
              <a:gd name="connsiteY32" fmla="*/ 271071 h 364814"/>
              <a:gd name="connsiteX33" fmla="*/ 1241 w 366972"/>
              <a:gd name="connsiteY33" fmla="*/ 96039 h 364814"/>
              <a:gd name="connsiteX34" fmla="*/ 96193 w 366972"/>
              <a:gd name="connsiteY34" fmla="*/ 984 h 36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6972" h="364814">
                <a:moveTo>
                  <a:pt x="183943" y="123466"/>
                </a:moveTo>
                <a:cubicBezTo>
                  <a:pt x="149973" y="122815"/>
                  <a:pt x="122536" y="149508"/>
                  <a:pt x="122536" y="184012"/>
                </a:cubicBezTo>
                <a:cubicBezTo>
                  <a:pt x="122536" y="217865"/>
                  <a:pt x="149320" y="244558"/>
                  <a:pt x="182636" y="244558"/>
                </a:cubicBezTo>
                <a:cubicBezTo>
                  <a:pt x="217259" y="245209"/>
                  <a:pt x="244043" y="218516"/>
                  <a:pt x="244043" y="184663"/>
                </a:cubicBezTo>
                <a:cubicBezTo>
                  <a:pt x="244696" y="150159"/>
                  <a:pt x="217912" y="123466"/>
                  <a:pt x="183943" y="123466"/>
                </a:cubicBezTo>
                <a:close/>
                <a:moveTo>
                  <a:pt x="184596" y="89613"/>
                </a:moveTo>
                <a:cubicBezTo>
                  <a:pt x="236857" y="90915"/>
                  <a:pt x="278013" y="132581"/>
                  <a:pt x="278013" y="184663"/>
                </a:cubicBezTo>
                <a:cubicBezTo>
                  <a:pt x="277359" y="236745"/>
                  <a:pt x="235551" y="278411"/>
                  <a:pt x="182636" y="277760"/>
                </a:cubicBezTo>
                <a:cubicBezTo>
                  <a:pt x="130375" y="277109"/>
                  <a:pt x="88566" y="235443"/>
                  <a:pt x="89219" y="183361"/>
                </a:cubicBezTo>
                <a:cubicBezTo>
                  <a:pt x="89873" y="130628"/>
                  <a:pt x="131681" y="88962"/>
                  <a:pt x="184596" y="89613"/>
                </a:cubicBezTo>
                <a:close/>
                <a:moveTo>
                  <a:pt x="280887" y="63039"/>
                </a:moveTo>
                <a:cubicBezTo>
                  <a:pt x="293396" y="63039"/>
                  <a:pt x="303271" y="72390"/>
                  <a:pt x="303271" y="85080"/>
                </a:cubicBezTo>
                <a:cubicBezTo>
                  <a:pt x="303930" y="97770"/>
                  <a:pt x="294054" y="108456"/>
                  <a:pt x="281545" y="108456"/>
                </a:cubicBezTo>
                <a:cubicBezTo>
                  <a:pt x="269695" y="108456"/>
                  <a:pt x="259161" y="97770"/>
                  <a:pt x="259161" y="85748"/>
                </a:cubicBezTo>
                <a:cubicBezTo>
                  <a:pt x="258503" y="73725"/>
                  <a:pt x="268378" y="63039"/>
                  <a:pt x="280887" y="63039"/>
                </a:cubicBezTo>
                <a:close/>
                <a:moveTo>
                  <a:pt x="102742" y="34417"/>
                </a:moveTo>
                <a:cubicBezTo>
                  <a:pt x="60832" y="35073"/>
                  <a:pt x="35293" y="61295"/>
                  <a:pt x="33983" y="103250"/>
                </a:cubicBezTo>
                <a:cubicBezTo>
                  <a:pt x="33328" y="157005"/>
                  <a:pt x="33328" y="210760"/>
                  <a:pt x="33983" y="263860"/>
                </a:cubicBezTo>
                <a:cubicBezTo>
                  <a:pt x="35293" y="306470"/>
                  <a:pt x="60832" y="332037"/>
                  <a:pt x="104052" y="334004"/>
                </a:cubicBezTo>
                <a:cubicBezTo>
                  <a:pt x="130900" y="334659"/>
                  <a:pt x="157094" y="334004"/>
                  <a:pt x="183288" y="334004"/>
                </a:cubicBezTo>
                <a:cubicBezTo>
                  <a:pt x="210137" y="334004"/>
                  <a:pt x="236986" y="334659"/>
                  <a:pt x="263834" y="333348"/>
                </a:cubicBezTo>
                <a:cubicBezTo>
                  <a:pt x="305745" y="332037"/>
                  <a:pt x="331938" y="306470"/>
                  <a:pt x="333248" y="263860"/>
                </a:cubicBezTo>
                <a:cubicBezTo>
                  <a:pt x="333903" y="210105"/>
                  <a:pt x="333903" y="157005"/>
                  <a:pt x="332593" y="103250"/>
                </a:cubicBezTo>
                <a:cubicBezTo>
                  <a:pt x="331938" y="61295"/>
                  <a:pt x="305745" y="35073"/>
                  <a:pt x="263834" y="34417"/>
                </a:cubicBezTo>
                <a:cubicBezTo>
                  <a:pt x="210137" y="33106"/>
                  <a:pt x="156439" y="33106"/>
                  <a:pt x="102742" y="34417"/>
                </a:cubicBezTo>
                <a:close/>
                <a:moveTo>
                  <a:pt x="96193" y="984"/>
                </a:moveTo>
                <a:cubicBezTo>
                  <a:pt x="154475" y="-327"/>
                  <a:pt x="212756" y="-327"/>
                  <a:pt x="271038" y="984"/>
                </a:cubicBezTo>
                <a:cubicBezTo>
                  <a:pt x="324080" y="2951"/>
                  <a:pt x="364026" y="43595"/>
                  <a:pt x="365990" y="97350"/>
                </a:cubicBezTo>
                <a:cubicBezTo>
                  <a:pt x="367300" y="154383"/>
                  <a:pt x="367300" y="212727"/>
                  <a:pt x="365990" y="270415"/>
                </a:cubicBezTo>
                <a:cubicBezTo>
                  <a:pt x="364026" y="318926"/>
                  <a:pt x="330629" y="356292"/>
                  <a:pt x="284789" y="364814"/>
                </a:cubicBezTo>
                <a:lnTo>
                  <a:pt x="87680" y="364814"/>
                </a:lnTo>
                <a:cubicBezTo>
                  <a:pt x="86371" y="364814"/>
                  <a:pt x="85716" y="364814"/>
                  <a:pt x="85061" y="364814"/>
                </a:cubicBezTo>
                <a:cubicBezTo>
                  <a:pt x="36602" y="358259"/>
                  <a:pt x="2550" y="320237"/>
                  <a:pt x="1241" y="271071"/>
                </a:cubicBezTo>
                <a:cubicBezTo>
                  <a:pt x="-69" y="212727"/>
                  <a:pt x="-724" y="154383"/>
                  <a:pt x="1241" y="96039"/>
                </a:cubicBezTo>
                <a:cubicBezTo>
                  <a:pt x="3205" y="42939"/>
                  <a:pt x="43151" y="2951"/>
                  <a:pt x="96193" y="984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99" name="Freeform 297">
            <a:extLst>
              <a:ext uri="{FF2B5EF4-FFF2-40B4-BE49-F238E27FC236}">
                <a16:creationId xmlns:a16="http://schemas.microsoft.com/office/drawing/2014/main" id="{65483E76-7D9E-0DDF-3412-ADABF215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435" y="5651407"/>
            <a:ext cx="380744" cy="383563"/>
          </a:xfrm>
          <a:custGeom>
            <a:avLst/>
            <a:gdLst>
              <a:gd name="T0" fmla="*/ 252 w 596"/>
              <a:gd name="T1" fmla="*/ 389 h 599"/>
              <a:gd name="T2" fmla="*/ 146 w 596"/>
              <a:gd name="T3" fmla="*/ 404 h 599"/>
              <a:gd name="T4" fmla="*/ 136 w 596"/>
              <a:gd name="T5" fmla="*/ 411 h 599"/>
              <a:gd name="T6" fmla="*/ 128 w 596"/>
              <a:gd name="T7" fmla="*/ 440 h 599"/>
              <a:gd name="T8" fmla="*/ 139 w 596"/>
              <a:gd name="T9" fmla="*/ 455 h 599"/>
              <a:gd name="T10" fmla="*/ 158 w 596"/>
              <a:gd name="T11" fmla="*/ 455 h 599"/>
              <a:gd name="T12" fmla="*/ 324 w 596"/>
              <a:gd name="T13" fmla="*/ 450 h 599"/>
              <a:gd name="T14" fmla="*/ 406 w 596"/>
              <a:gd name="T15" fmla="*/ 481 h 599"/>
              <a:gd name="T16" fmla="*/ 434 w 596"/>
              <a:gd name="T17" fmla="*/ 475 h 599"/>
              <a:gd name="T18" fmla="*/ 422 w 596"/>
              <a:gd name="T19" fmla="*/ 432 h 599"/>
              <a:gd name="T20" fmla="*/ 256 w 596"/>
              <a:gd name="T21" fmla="*/ 277 h 599"/>
              <a:gd name="T22" fmla="*/ 131 w 596"/>
              <a:gd name="T23" fmla="*/ 293 h 599"/>
              <a:gd name="T24" fmla="*/ 118 w 596"/>
              <a:gd name="T25" fmla="*/ 303 h 599"/>
              <a:gd name="T26" fmla="*/ 112 w 596"/>
              <a:gd name="T27" fmla="*/ 324 h 599"/>
              <a:gd name="T28" fmla="*/ 142 w 596"/>
              <a:gd name="T29" fmla="*/ 348 h 599"/>
              <a:gd name="T30" fmla="*/ 228 w 596"/>
              <a:gd name="T31" fmla="*/ 334 h 599"/>
              <a:gd name="T32" fmla="*/ 434 w 596"/>
              <a:gd name="T33" fmla="*/ 377 h 599"/>
              <a:gd name="T34" fmla="*/ 469 w 596"/>
              <a:gd name="T35" fmla="*/ 367 h 599"/>
              <a:gd name="T36" fmla="*/ 470 w 596"/>
              <a:gd name="T37" fmla="*/ 365 h 599"/>
              <a:gd name="T38" fmla="*/ 458 w 596"/>
              <a:gd name="T39" fmla="*/ 327 h 599"/>
              <a:gd name="T40" fmla="*/ 256 w 596"/>
              <a:gd name="T41" fmla="*/ 277 h 599"/>
              <a:gd name="T42" fmla="*/ 252 w 596"/>
              <a:gd name="T43" fmla="*/ 158 h 599"/>
              <a:gd name="T44" fmla="*/ 118 w 596"/>
              <a:gd name="T45" fmla="*/ 174 h 599"/>
              <a:gd name="T46" fmla="*/ 94 w 596"/>
              <a:gd name="T47" fmla="*/ 203 h 599"/>
              <a:gd name="T48" fmla="*/ 128 w 596"/>
              <a:gd name="T49" fmla="*/ 230 h 599"/>
              <a:gd name="T50" fmla="*/ 224 w 596"/>
              <a:gd name="T51" fmla="*/ 216 h 599"/>
              <a:gd name="T52" fmla="*/ 474 w 596"/>
              <a:gd name="T53" fmla="*/ 267 h 599"/>
              <a:gd name="T54" fmla="*/ 485 w 596"/>
              <a:gd name="T55" fmla="*/ 271 h 599"/>
              <a:gd name="T56" fmla="*/ 515 w 596"/>
              <a:gd name="T57" fmla="*/ 249 h 599"/>
              <a:gd name="T58" fmla="*/ 499 w 596"/>
              <a:gd name="T59" fmla="*/ 216 h 599"/>
              <a:gd name="T60" fmla="*/ 0 w 596"/>
              <a:gd name="T61" fmla="*/ 298 h 599"/>
              <a:gd name="T62" fmla="*/ 294 w 596"/>
              <a:gd name="T63" fmla="*/ 1 h 599"/>
              <a:gd name="T64" fmla="*/ 595 w 596"/>
              <a:gd name="T65" fmla="*/ 298 h 599"/>
              <a:gd name="T66" fmla="*/ 296 w 596"/>
              <a:gd name="T67" fmla="*/ 597 h 599"/>
              <a:gd name="T68" fmla="*/ 0 w 596"/>
              <a:gd name="T69" fmla="*/ 298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599">
                <a:moveTo>
                  <a:pt x="252" y="389"/>
                </a:moveTo>
                <a:lnTo>
                  <a:pt x="252" y="389"/>
                </a:lnTo>
                <a:cubicBezTo>
                  <a:pt x="215" y="389"/>
                  <a:pt x="180" y="394"/>
                  <a:pt x="146" y="404"/>
                </a:cubicBezTo>
                <a:lnTo>
                  <a:pt x="146" y="404"/>
                </a:lnTo>
                <a:cubicBezTo>
                  <a:pt x="142" y="405"/>
                  <a:pt x="138" y="408"/>
                  <a:pt x="136" y="411"/>
                </a:cubicBezTo>
                <a:lnTo>
                  <a:pt x="136" y="411"/>
                </a:lnTo>
                <a:cubicBezTo>
                  <a:pt x="129" y="419"/>
                  <a:pt x="127" y="429"/>
                  <a:pt x="128" y="440"/>
                </a:cubicBezTo>
                <a:lnTo>
                  <a:pt x="128" y="440"/>
                </a:lnTo>
                <a:cubicBezTo>
                  <a:pt x="129" y="447"/>
                  <a:pt x="133" y="451"/>
                  <a:pt x="139" y="455"/>
                </a:cubicBezTo>
                <a:lnTo>
                  <a:pt x="139" y="455"/>
                </a:lnTo>
                <a:cubicBezTo>
                  <a:pt x="145" y="458"/>
                  <a:pt x="152" y="457"/>
                  <a:pt x="158" y="455"/>
                </a:cubicBezTo>
                <a:lnTo>
                  <a:pt x="158" y="455"/>
                </a:lnTo>
                <a:cubicBezTo>
                  <a:pt x="213" y="439"/>
                  <a:pt x="268" y="437"/>
                  <a:pt x="324" y="450"/>
                </a:cubicBezTo>
                <a:lnTo>
                  <a:pt x="324" y="450"/>
                </a:lnTo>
                <a:cubicBezTo>
                  <a:pt x="353" y="457"/>
                  <a:pt x="380" y="467"/>
                  <a:pt x="406" y="481"/>
                </a:cubicBezTo>
                <a:lnTo>
                  <a:pt x="406" y="481"/>
                </a:lnTo>
                <a:cubicBezTo>
                  <a:pt x="416" y="486"/>
                  <a:pt x="428" y="484"/>
                  <a:pt x="434" y="475"/>
                </a:cubicBezTo>
                <a:lnTo>
                  <a:pt x="434" y="475"/>
                </a:lnTo>
                <a:cubicBezTo>
                  <a:pt x="442" y="462"/>
                  <a:pt x="436" y="439"/>
                  <a:pt x="422" y="432"/>
                </a:cubicBezTo>
                <a:lnTo>
                  <a:pt x="422" y="432"/>
                </a:lnTo>
                <a:cubicBezTo>
                  <a:pt x="369" y="404"/>
                  <a:pt x="311" y="389"/>
                  <a:pt x="252" y="389"/>
                </a:cubicBezTo>
                <a:close/>
                <a:moveTo>
                  <a:pt x="256" y="277"/>
                </a:moveTo>
                <a:lnTo>
                  <a:pt x="256" y="277"/>
                </a:lnTo>
                <a:cubicBezTo>
                  <a:pt x="210" y="277"/>
                  <a:pt x="170" y="282"/>
                  <a:pt x="131" y="293"/>
                </a:cubicBezTo>
                <a:lnTo>
                  <a:pt x="131" y="293"/>
                </a:lnTo>
                <a:cubicBezTo>
                  <a:pt x="126" y="295"/>
                  <a:pt x="120" y="299"/>
                  <a:pt x="118" y="303"/>
                </a:cubicBezTo>
                <a:lnTo>
                  <a:pt x="118" y="303"/>
                </a:lnTo>
                <a:cubicBezTo>
                  <a:pt x="114" y="310"/>
                  <a:pt x="112" y="317"/>
                  <a:pt x="112" y="324"/>
                </a:cubicBezTo>
                <a:lnTo>
                  <a:pt x="112" y="324"/>
                </a:lnTo>
                <a:cubicBezTo>
                  <a:pt x="111" y="342"/>
                  <a:pt x="126" y="353"/>
                  <a:pt x="142" y="348"/>
                </a:cubicBezTo>
                <a:lnTo>
                  <a:pt x="142" y="348"/>
                </a:lnTo>
                <a:cubicBezTo>
                  <a:pt x="170" y="341"/>
                  <a:pt x="199" y="336"/>
                  <a:pt x="228" y="334"/>
                </a:cubicBezTo>
                <a:lnTo>
                  <a:pt x="228" y="334"/>
                </a:lnTo>
                <a:cubicBezTo>
                  <a:pt x="300" y="331"/>
                  <a:pt x="369" y="345"/>
                  <a:pt x="434" y="377"/>
                </a:cubicBezTo>
                <a:lnTo>
                  <a:pt x="434" y="377"/>
                </a:lnTo>
                <a:cubicBezTo>
                  <a:pt x="452" y="386"/>
                  <a:pt x="459" y="384"/>
                  <a:pt x="469" y="367"/>
                </a:cubicBezTo>
                <a:lnTo>
                  <a:pt x="469" y="367"/>
                </a:lnTo>
                <a:cubicBezTo>
                  <a:pt x="469" y="367"/>
                  <a:pt x="470" y="366"/>
                  <a:pt x="470" y="365"/>
                </a:cubicBezTo>
                <a:lnTo>
                  <a:pt x="470" y="365"/>
                </a:lnTo>
                <a:cubicBezTo>
                  <a:pt x="480" y="349"/>
                  <a:pt x="476" y="336"/>
                  <a:pt x="458" y="327"/>
                </a:cubicBezTo>
                <a:lnTo>
                  <a:pt x="458" y="327"/>
                </a:lnTo>
                <a:cubicBezTo>
                  <a:pt x="393" y="294"/>
                  <a:pt x="324" y="278"/>
                  <a:pt x="256" y="277"/>
                </a:cubicBezTo>
                <a:close/>
                <a:moveTo>
                  <a:pt x="252" y="158"/>
                </a:moveTo>
                <a:lnTo>
                  <a:pt x="252" y="158"/>
                </a:lnTo>
                <a:cubicBezTo>
                  <a:pt x="206" y="158"/>
                  <a:pt x="163" y="163"/>
                  <a:pt x="118" y="174"/>
                </a:cubicBezTo>
                <a:lnTo>
                  <a:pt x="118" y="174"/>
                </a:lnTo>
                <a:cubicBezTo>
                  <a:pt x="104" y="177"/>
                  <a:pt x="94" y="189"/>
                  <a:pt x="94" y="203"/>
                </a:cubicBezTo>
                <a:lnTo>
                  <a:pt x="94" y="203"/>
                </a:lnTo>
                <a:cubicBezTo>
                  <a:pt x="94" y="222"/>
                  <a:pt x="111" y="235"/>
                  <a:pt x="128" y="230"/>
                </a:cubicBezTo>
                <a:lnTo>
                  <a:pt x="128" y="230"/>
                </a:lnTo>
                <a:cubicBezTo>
                  <a:pt x="159" y="223"/>
                  <a:pt x="192" y="217"/>
                  <a:pt x="224" y="216"/>
                </a:cubicBezTo>
                <a:lnTo>
                  <a:pt x="224" y="216"/>
                </a:lnTo>
                <a:cubicBezTo>
                  <a:pt x="312" y="212"/>
                  <a:pt x="395" y="228"/>
                  <a:pt x="474" y="267"/>
                </a:cubicBezTo>
                <a:lnTo>
                  <a:pt x="474" y="267"/>
                </a:lnTo>
                <a:cubicBezTo>
                  <a:pt x="478" y="269"/>
                  <a:pt x="481" y="271"/>
                  <a:pt x="485" y="271"/>
                </a:cubicBezTo>
                <a:lnTo>
                  <a:pt x="485" y="271"/>
                </a:lnTo>
                <a:cubicBezTo>
                  <a:pt x="498" y="273"/>
                  <a:pt x="510" y="263"/>
                  <a:pt x="515" y="249"/>
                </a:cubicBezTo>
                <a:lnTo>
                  <a:pt x="515" y="249"/>
                </a:lnTo>
                <a:cubicBezTo>
                  <a:pt x="519" y="236"/>
                  <a:pt x="512" y="222"/>
                  <a:pt x="499" y="216"/>
                </a:cubicBezTo>
                <a:lnTo>
                  <a:pt x="499" y="216"/>
                </a:lnTo>
                <a:cubicBezTo>
                  <a:pt x="421" y="177"/>
                  <a:pt x="339" y="158"/>
                  <a:pt x="252" y="158"/>
                </a:cubicBezTo>
                <a:close/>
                <a:moveTo>
                  <a:pt x="0" y="298"/>
                </a:moveTo>
                <a:lnTo>
                  <a:pt x="0" y="298"/>
                </a:lnTo>
                <a:cubicBezTo>
                  <a:pt x="0" y="135"/>
                  <a:pt x="133" y="2"/>
                  <a:pt x="294" y="1"/>
                </a:cubicBezTo>
                <a:lnTo>
                  <a:pt x="294" y="1"/>
                </a:lnTo>
                <a:cubicBezTo>
                  <a:pt x="462" y="0"/>
                  <a:pt x="595" y="137"/>
                  <a:pt x="595" y="298"/>
                </a:cubicBezTo>
                <a:lnTo>
                  <a:pt x="595" y="298"/>
                </a:lnTo>
                <a:cubicBezTo>
                  <a:pt x="595" y="463"/>
                  <a:pt x="460" y="598"/>
                  <a:pt x="296" y="597"/>
                </a:cubicBezTo>
                <a:lnTo>
                  <a:pt x="296" y="597"/>
                </a:lnTo>
                <a:cubicBezTo>
                  <a:pt x="132" y="595"/>
                  <a:pt x="0" y="463"/>
                  <a:pt x="0" y="298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00" name="Freeform 316">
            <a:extLst>
              <a:ext uri="{FF2B5EF4-FFF2-40B4-BE49-F238E27FC236}">
                <a16:creationId xmlns:a16="http://schemas.microsoft.com/office/drawing/2014/main" id="{67B59CCA-728F-347E-2FAF-B5C8091E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405" y="5671151"/>
            <a:ext cx="341258" cy="344079"/>
          </a:xfrm>
          <a:custGeom>
            <a:avLst/>
            <a:gdLst>
              <a:gd name="T0" fmla="*/ 293 w 535"/>
              <a:gd name="T1" fmla="*/ 335 h 538"/>
              <a:gd name="T2" fmla="*/ 225 w 535"/>
              <a:gd name="T3" fmla="*/ 262 h 538"/>
              <a:gd name="T4" fmla="*/ 93 w 535"/>
              <a:gd name="T5" fmla="*/ 335 h 538"/>
              <a:gd name="T6" fmla="*/ 239 w 535"/>
              <a:gd name="T7" fmla="*/ 179 h 538"/>
              <a:gd name="T8" fmla="*/ 309 w 535"/>
              <a:gd name="T9" fmla="*/ 252 h 538"/>
              <a:gd name="T10" fmla="*/ 439 w 535"/>
              <a:gd name="T11" fmla="*/ 179 h 538"/>
              <a:gd name="T12" fmla="*/ 293 w 535"/>
              <a:gd name="T13" fmla="*/ 335 h 538"/>
              <a:gd name="T14" fmla="*/ 266 w 535"/>
              <a:gd name="T15" fmla="*/ 0 h 538"/>
              <a:gd name="T16" fmla="*/ 266 w 535"/>
              <a:gd name="T17" fmla="*/ 0 h 538"/>
              <a:gd name="T18" fmla="*/ 0 w 535"/>
              <a:gd name="T19" fmla="*/ 249 h 538"/>
              <a:gd name="T20" fmla="*/ 0 w 535"/>
              <a:gd name="T21" fmla="*/ 249 h 538"/>
              <a:gd name="T22" fmla="*/ 99 w 535"/>
              <a:gd name="T23" fmla="*/ 443 h 538"/>
              <a:gd name="T24" fmla="*/ 99 w 535"/>
              <a:gd name="T25" fmla="*/ 537 h 538"/>
              <a:gd name="T26" fmla="*/ 190 w 535"/>
              <a:gd name="T27" fmla="*/ 487 h 538"/>
              <a:gd name="T28" fmla="*/ 190 w 535"/>
              <a:gd name="T29" fmla="*/ 487 h 538"/>
              <a:gd name="T30" fmla="*/ 266 w 535"/>
              <a:gd name="T31" fmla="*/ 497 h 538"/>
              <a:gd name="T32" fmla="*/ 266 w 535"/>
              <a:gd name="T33" fmla="*/ 497 h 538"/>
              <a:gd name="T34" fmla="*/ 534 w 535"/>
              <a:gd name="T35" fmla="*/ 249 h 538"/>
              <a:gd name="T36" fmla="*/ 534 w 535"/>
              <a:gd name="T37" fmla="*/ 249 h 538"/>
              <a:gd name="T38" fmla="*/ 266 w 535"/>
              <a:gd name="T39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5" h="538">
                <a:moveTo>
                  <a:pt x="293" y="335"/>
                </a:moveTo>
                <a:lnTo>
                  <a:pt x="225" y="262"/>
                </a:lnTo>
                <a:lnTo>
                  <a:pt x="93" y="335"/>
                </a:lnTo>
                <a:lnTo>
                  <a:pt x="239" y="179"/>
                </a:lnTo>
                <a:lnTo>
                  <a:pt x="309" y="252"/>
                </a:lnTo>
                <a:lnTo>
                  <a:pt x="439" y="179"/>
                </a:lnTo>
                <a:lnTo>
                  <a:pt x="293" y="335"/>
                </a:lnTo>
                <a:close/>
                <a:moveTo>
                  <a:pt x="266" y="0"/>
                </a:moveTo>
                <a:lnTo>
                  <a:pt x="266" y="0"/>
                </a:lnTo>
                <a:cubicBezTo>
                  <a:pt x="119" y="0"/>
                  <a:pt x="0" y="112"/>
                  <a:pt x="0" y="249"/>
                </a:cubicBezTo>
                <a:lnTo>
                  <a:pt x="0" y="249"/>
                </a:lnTo>
                <a:cubicBezTo>
                  <a:pt x="0" y="327"/>
                  <a:pt x="38" y="397"/>
                  <a:pt x="99" y="443"/>
                </a:cubicBezTo>
                <a:lnTo>
                  <a:pt x="99" y="537"/>
                </a:lnTo>
                <a:lnTo>
                  <a:pt x="190" y="487"/>
                </a:lnTo>
                <a:lnTo>
                  <a:pt x="190" y="487"/>
                </a:lnTo>
                <a:cubicBezTo>
                  <a:pt x="214" y="494"/>
                  <a:pt x="240" y="497"/>
                  <a:pt x="266" y="497"/>
                </a:cubicBezTo>
                <a:lnTo>
                  <a:pt x="266" y="497"/>
                </a:lnTo>
                <a:cubicBezTo>
                  <a:pt x="414" y="497"/>
                  <a:pt x="534" y="386"/>
                  <a:pt x="534" y="249"/>
                </a:cubicBezTo>
                <a:lnTo>
                  <a:pt x="534" y="249"/>
                </a:lnTo>
                <a:cubicBezTo>
                  <a:pt x="534" y="111"/>
                  <a:pt x="414" y="0"/>
                  <a:pt x="266" y="0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6F7CF2C8-C84D-C3AA-31DB-A8B904D3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978" y="5707814"/>
            <a:ext cx="724182" cy="275747"/>
          </a:xfrm>
          <a:custGeom>
            <a:avLst/>
            <a:gdLst>
              <a:gd name="connsiteX0" fmla="*/ 722562 w 739585"/>
              <a:gd name="connsiteY0" fmla="*/ 258625 h 281612"/>
              <a:gd name="connsiteX1" fmla="*/ 722562 w 739585"/>
              <a:gd name="connsiteY1" fmla="*/ 263314 h 281612"/>
              <a:gd name="connsiteX2" fmla="*/ 725836 w 739585"/>
              <a:gd name="connsiteY2" fmla="*/ 263314 h 281612"/>
              <a:gd name="connsiteX3" fmla="*/ 729109 w 739585"/>
              <a:gd name="connsiteY3" fmla="*/ 260635 h 281612"/>
              <a:gd name="connsiteX4" fmla="*/ 725836 w 739585"/>
              <a:gd name="connsiteY4" fmla="*/ 258625 h 281612"/>
              <a:gd name="connsiteX5" fmla="*/ 719944 w 739585"/>
              <a:gd name="connsiteY5" fmla="*/ 256616 h 281612"/>
              <a:gd name="connsiteX6" fmla="*/ 726490 w 739585"/>
              <a:gd name="connsiteY6" fmla="*/ 256616 h 281612"/>
              <a:gd name="connsiteX7" fmla="*/ 732382 w 739585"/>
              <a:gd name="connsiteY7" fmla="*/ 261304 h 281612"/>
              <a:gd name="connsiteX8" fmla="*/ 727799 w 739585"/>
              <a:gd name="connsiteY8" fmla="*/ 265323 h 281612"/>
              <a:gd name="connsiteX9" fmla="*/ 732382 w 739585"/>
              <a:gd name="connsiteY9" fmla="*/ 272692 h 281612"/>
              <a:gd name="connsiteX10" fmla="*/ 729763 w 739585"/>
              <a:gd name="connsiteY10" fmla="*/ 272692 h 281612"/>
              <a:gd name="connsiteX11" fmla="*/ 725181 w 739585"/>
              <a:gd name="connsiteY11" fmla="*/ 265323 h 281612"/>
              <a:gd name="connsiteX12" fmla="*/ 722562 w 739585"/>
              <a:gd name="connsiteY12" fmla="*/ 265323 h 281612"/>
              <a:gd name="connsiteX13" fmla="*/ 722562 w 739585"/>
              <a:gd name="connsiteY13" fmla="*/ 272692 h 281612"/>
              <a:gd name="connsiteX14" fmla="*/ 719944 w 739585"/>
              <a:gd name="connsiteY14" fmla="*/ 272692 h 281612"/>
              <a:gd name="connsiteX15" fmla="*/ 725836 w 739585"/>
              <a:gd name="connsiteY15" fmla="*/ 252597 h 281612"/>
              <a:gd name="connsiteX16" fmla="*/ 714052 w 739585"/>
              <a:gd name="connsiteY16" fmla="*/ 264654 h 281612"/>
              <a:gd name="connsiteX17" fmla="*/ 725836 w 739585"/>
              <a:gd name="connsiteY17" fmla="*/ 276711 h 281612"/>
              <a:gd name="connsiteX18" fmla="*/ 736964 w 739585"/>
              <a:gd name="connsiteY18" fmla="*/ 264654 h 281612"/>
              <a:gd name="connsiteX19" fmla="*/ 725836 w 739585"/>
              <a:gd name="connsiteY19" fmla="*/ 252597 h 281612"/>
              <a:gd name="connsiteX20" fmla="*/ 725836 w 739585"/>
              <a:gd name="connsiteY20" fmla="*/ 250587 h 281612"/>
              <a:gd name="connsiteX21" fmla="*/ 739582 w 739585"/>
              <a:gd name="connsiteY21" fmla="*/ 264654 h 281612"/>
              <a:gd name="connsiteX22" fmla="*/ 725836 w 739585"/>
              <a:gd name="connsiteY22" fmla="*/ 278720 h 281612"/>
              <a:gd name="connsiteX23" fmla="*/ 711434 w 739585"/>
              <a:gd name="connsiteY23" fmla="*/ 264654 h 281612"/>
              <a:gd name="connsiteX24" fmla="*/ 725836 w 739585"/>
              <a:gd name="connsiteY24" fmla="*/ 250587 h 281612"/>
              <a:gd name="connsiteX25" fmla="*/ 42408 w 739585"/>
              <a:gd name="connsiteY25" fmla="*/ 190186 h 281612"/>
              <a:gd name="connsiteX26" fmla="*/ 42408 w 739585"/>
              <a:gd name="connsiteY26" fmla="*/ 235444 h 281612"/>
              <a:gd name="connsiteX27" fmla="*/ 56110 w 739585"/>
              <a:gd name="connsiteY27" fmla="*/ 235444 h 281612"/>
              <a:gd name="connsiteX28" fmla="*/ 71116 w 739585"/>
              <a:gd name="connsiteY28" fmla="*/ 226261 h 281612"/>
              <a:gd name="connsiteX29" fmla="*/ 74378 w 739585"/>
              <a:gd name="connsiteY29" fmla="*/ 213143 h 281612"/>
              <a:gd name="connsiteX30" fmla="*/ 71116 w 739585"/>
              <a:gd name="connsiteY30" fmla="*/ 200681 h 281612"/>
              <a:gd name="connsiteX31" fmla="*/ 56110 w 739585"/>
              <a:gd name="connsiteY31" fmla="*/ 190186 h 281612"/>
              <a:gd name="connsiteX32" fmla="*/ 188008 w 739585"/>
              <a:gd name="connsiteY32" fmla="*/ 186117 h 281612"/>
              <a:gd name="connsiteX33" fmla="*/ 163927 w 739585"/>
              <a:gd name="connsiteY33" fmla="*/ 211379 h 281612"/>
              <a:gd name="connsiteX34" fmla="*/ 188008 w 739585"/>
              <a:gd name="connsiteY34" fmla="*/ 235345 h 281612"/>
              <a:gd name="connsiteX35" fmla="*/ 213390 w 739585"/>
              <a:gd name="connsiteY35" fmla="*/ 211379 h 281612"/>
              <a:gd name="connsiteX36" fmla="*/ 188008 w 739585"/>
              <a:gd name="connsiteY36" fmla="*/ 186117 h 281612"/>
              <a:gd name="connsiteX37" fmla="*/ 534178 w 739585"/>
              <a:gd name="connsiteY37" fmla="*/ 146896 h 281612"/>
              <a:gd name="connsiteX38" fmla="*/ 585608 w 739585"/>
              <a:gd name="connsiteY38" fmla="*/ 146896 h 281612"/>
              <a:gd name="connsiteX39" fmla="*/ 607092 w 739585"/>
              <a:gd name="connsiteY39" fmla="*/ 168541 h 281612"/>
              <a:gd name="connsiteX40" fmla="*/ 585608 w 739585"/>
              <a:gd name="connsiteY40" fmla="*/ 190186 h 281612"/>
              <a:gd name="connsiteX41" fmla="*/ 581051 w 739585"/>
              <a:gd name="connsiteY41" fmla="*/ 190186 h 281612"/>
              <a:gd name="connsiteX42" fmla="*/ 581051 w 739585"/>
              <a:gd name="connsiteY42" fmla="*/ 257089 h 281612"/>
              <a:gd name="connsiteX43" fmla="*/ 559567 w 739585"/>
              <a:gd name="connsiteY43" fmla="*/ 278734 h 281612"/>
              <a:gd name="connsiteX44" fmla="*/ 538735 w 739585"/>
              <a:gd name="connsiteY44" fmla="*/ 259057 h 281612"/>
              <a:gd name="connsiteX45" fmla="*/ 538735 w 739585"/>
              <a:gd name="connsiteY45" fmla="*/ 190186 h 281612"/>
              <a:gd name="connsiteX46" fmla="*/ 534178 w 739585"/>
              <a:gd name="connsiteY46" fmla="*/ 190186 h 281612"/>
              <a:gd name="connsiteX47" fmla="*/ 512694 w 739585"/>
              <a:gd name="connsiteY47" fmla="*/ 168541 h 281612"/>
              <a:gd name="connsiteX48" fmla="*/ 534178 w 739585"/>
              <a:gd name="connsiteY48" fmla="*/ 146896 h 281612"/>
              <a:gd name="connsiteX49" fmla="*/ 412832 w 739585"/>
              <a:gd name="connsiteY49" fmla="*/ 146896 h 281612"/>
              <a:gd name="connsiteX50" fmla="*/ 434603 w 739585"/>
              <a:gd name="connsiteY50" fmla="*/ 166611 h 281612"/>
              <a:gd name="connsiteX51" fmla="*/ 434603 w 739585"/>
              <a:gd name="connsiteY51" fmla="*/ 223783 h 281612"/>
              <a:gd name="connsiteX52" fmla="*/ 450437 w 739585"/>
              <a:gd name="connsiteY52" fmla="*/ 238897 h 281612"/>
              <a:gd name="connsiteX53" fmla="*/ 465610 w 739585"/>
              <a:gd name="connsiteY53" fmla="*/ 223783 h 281612"/>
              <a:gd name="connsiteX54" fmla="*/ 465610 w 739585"/>
              <a:gd name="connsiteY54" fmla="*/ 166611 h 281612"/>
              <a:gd name="connsiteX55" fmla="*/ 487381 w 739585"/>
              <a:gd name="connsiteY55" fmla="*/ 146896 h 281612"/>
              <a:gd name="connsiteX56" fmla="*/ 509152 w 739585"/>
              <a:gd name="connsiteY56" fmla="*/ 166611 h 281612"/>
              <a:gd name="connsiteX57" fmla="*/ 509152 w 739585"/>
              <a:gd name="connsiteY57" fmla="*/ 228383 h 281612"/>
              <a:gd name="connsiteX58" fmla="*/ 450437 w 739585"/>
              <a:gd name="connsiteY58" fmla="*/ 281612 h 281612"/>
              <a:gd name="connsiteX59" fmla="*/ 391721 w 739585"/>
              <a:gd name="connsiteY59" fmla="*/ 228383 h 281612"/>
              <a:gd name="connsiteX60" fmla="*/ 391721 w 739585"/>
              <a:gd name="connsiteY60" fmla="*/ 166611 h 281612"/>
              <a:gd name="connsiteX61" fmla="*/ 412832 w 739585"/>
              <a:gd name="connsiteY61" fmla="*/ 146896 h 281612"/>
              <a:gd name="connsiteX62" fmla="*/ 283877 w 739585"/>
              <a:gd name="connsiteY62" fmla="*/ 146896 h 281612"/>
              <a:gd name="connsiteX63" fmla="*/ 285857 w 739585"/>
              <a:gd name="connsiteY63" fmla="*/ 146896 h 281612"/>
              <a:gd name="connsiteX64" fmla="*/ 300371 w 739585"/>
              <a:gd name="connsiteY64" fmla="*/ 154147 h 281612"/>
              <a:gd name="connsiteX65" fmla="*/ 335997 w 739585"/>
              <a:gd name="connsiteY65" fmla="*/ 199630 h 281612"/>
              <a:gd name="connsiteX66" fmla="*/ 335997 w 739585"/>
              <a:gd name="connsiteY66" fmla="*/ 168649 h 281612"/>
              <a:gd name="connsiteX67" fmla="*/ 357768 w 739585"/>
              <a:gd name="connsiteY67" fmla="*/ 146896 h 281612"/>
              <a:gd name="connsiteX68" fmla="*/ 379539 w 739585"/>
              <a:gd name="connsiteY68" fmla="*/ 166012 h 281612"/>
              <a:gd name="connsiteX69" fmla="*/ 379539 w 739585"/>
              <a:gd name="connsiteY69" fmla="*/ 256978 h 281612"/>
              <a:gd name="connsiteX70" fmla="*/ 357768 w 739585"/>
              <a:gd name="connsiteY70" fmla="*/ 278731 h 281612"/>
              <a:gd name="connsiteX71" fmla="*/ 355789 w 739585"/>
              <a:gd name="connsiteY71" fmla="*/ 278731 h 281612"/>
              <a:gd name="connsiteX72" fmla="*/ 341274 w 739585"/>
              <a:gd name="connsiteY72" fmla="*/ 271480 h 281612"/>
              <a:gd name="connsiteX73" fmla="*/ 304989 w 739585"/>
              <a:gd name="connsiteY73" fmla="*/ 225997 h 281612"/>
              <a:gd name="connsiteX74" fmla="*/ 304989 w 739585"/>
              <a:gd name="connsiteY74" fmla="*/ 257637 h 281612"/>
              <a:gd name="connsiteX75" fmla="*/ 283218 w 739585"/>
              <a:gd name="connsiteY75" fmla="*/ 278731 h 281612"/>
              <a:gd name="connsiteX76" fmla="*/ 262106 w 739585"/>
              <a:gd name="connsiteY76" fmla="*/ 259615 h 281612"/>
              <a:gd name="connsiteX77" fmla="*/ 262106 w 739585"/>
              <a:gd name="connsiteY77" fmla="*/ 168649 h 281612"/>
              <a:gd name="connsiteX78" fmla="*/ 283877 w 739585"/>
              <a:gd name="connsiteY78" fmla="*/ 146896 h 281612"/>
              <a:gd name="connsiteX79" fmla="*/ 26097 w 739585"/>
              <a:gd name="connsiteY79" fmla="*/ 146896 h 281612"/>
              <a:gd name="connsiteX80" fmla="*/ 58719 w 739585"/>
              <a:gd name="connsiteY80" fmla="*/ 146896 h 281612"/>
              <a:gd name="connsiteX81" fmla="*/ 107000 w 739585"/>
              <a:gd name="connsiteY81" fmla="*/ 175756 h 281612"/>
              <a:gd name="connsiteX82" fmla="*/ 117439 w 739585"/>
              <a:gd name="connsiteY82" fmla="*/ 213143 h 281612"/>
              <a:gd name="connsiteX83" fmla="*/ 107000 w 739585"/>
              <a:gd name="connsiteY83" fmla="*/ 250530 h 281612"/>
              <a:gd name="connsiteX84" fmla="*/ 58719 w 739585"/>
              <a:gd name="connsiteY84" fmla="*/ 278734 h 281612"/>
              <a:gd name="connsiteX85" fmla="*/ 26097 w 739585"/>
              <a:gd name="connsiteY85" fmla="*/ 278734 h 281612"/>
              <a:gd name="connsiteX86" fmla="*/ 0 w 739585"/>
              <a:gd name="connsiteY86" fmla="*/ 251842 h 281612"/>
              <a:gd name="connsiteX87" fmla="*/ 0 w 739585"/>
              <a:gd name="connsiteY87" fmla="*/ 173788 h 281612"/>
              <a:gd name="connsiteX88" fmla="*/ 26097 w 739585"/>
              <a:gd name="connsiteY88" fmla="*/ 146896 h 281612"/>
              <a:gd name="connsiteX89" fmla="*/ 188008 w 739585"/>
              <a:gd name="connsiteY89" fmla="*/ 144015 h 281612"/>
              <a:gd name="connsiteX90" fmla="*/ 255694 w 739585"/>
              <a:gd name="connsiteY90" fmla="*/ 211379 h 281612"/>
              <a:gd name="connsiteX91" fmla="*/ 188008 w 739585"/>
              <a:gd name="connsiteY91" fmla="*/ 278742 h 281612"/>
              <a:gd name="connsiteX92" fmla="*/ 120972 w 739585"/>
              <a:gd name="connsiteY92" fmla="*/ 211379 h 281612"/>
              <a:gd name="connsiteX93" fmla="*/ 188008 w 739585"/>
              <a:gd name="connsiteY93" fmla="*/ 144015 h 281612"/>
              <a:gd name="connsiteX94" fmla="*/ 653287 w 739585"/>
              <a:gd name="connsiteY94" fmla="*/ 141135 h 281612"/>
              <a:gd name="connsiteX95" fmla="*/ 670449 w 739585"/>
              <a:gd name="connsiteY95" fmla="*/ 143768 h 281612"/>
              <a:gd name="connsiteX96" fmla="*/ 688271 w 739585"/>
              <a:gd name="connsiteY96" fmla="*/ 152327 h 281612"/>
              <a:gd name="connsiteX97" fmla="*/ 695532 w 739585"/>
              <a:gd name="connsiteY97" fmla="*/ 166811 h 281612"/>
              <a:gd name="connsiteX98" fmla="*/ 694872 w 739585"/>
              <a:gd name="connsiteY98" fmla="*/ 171419 h 281612"/>
              <a:gd name="connsiteX99" fmla="*/ 684971 w 739585"/>
              <a:gd name="connsiteY99" fmla="*/ 182612 h 281612"/>
              <a:gd name="connsiteX100" fmla="*/ 671769 w 739585"/>
              <a:gd name="connsiteY100" fmla="*/ 181295 h 281612"/>
              <a:gd name="connsiteX101" fmla="*/ 659888 w 739585"/>
              <a:gd name="connsiteY101" fmla="*/ 176686 h 281612"/>
              <a:gd name="connsiteX102" fmla="*/ 653287 w 739585"/>
              <a:gd name="connsiteY102" fmla="*/ 174053 h 281612"/>
              <a:gd name="connsiteX103" fmla="*/ 649987 w 739585"/>
              <a:gd name="connsiteY103" fmla="*/ 175370 h 281612"/>
              <a:gd name="connsiteX104" fmla="*/ 646687 w 739585"/>
              <a:gd name="connsiteY104" fmla="*/ 179978 h 281612"/>
              <a:gd name="connsiteX105" fmla="*/ 649327 w 739585"/>
              <a:gd name="connsiteY105" fmla="*/ 184587 h 281612"/>
              <a:gd name="connsiteX106" fmla="*/ 653287 w 739585"/>
              <a:gd name="connsiteY106" fmla="*/ 185903 h 281612"/>
              <a:gd name="connsiteX107" fmla="*/ 670449 w 739585"/>
              <a:gd name="connsiteY107" fmla="*/ 191828 h 281612"/>
              <a:gd name="connsiteX108" fmla="*/ 681010 w 739585"/>
              <a:gd name="connsiteY108" fmla="*/ 196437 h 281612"/>
              <a:gd name="connsiteX109" fmla="*/ 694872 w 739585"/>
              <a:gd name="connsiteY109" fmla="*/ 210921 h 281612"/>
              <a:gd name="connsiteX110" fmla="*/ 702133 w 739585"/>
              <a:gd name="connsiteY110" fmla="*/ 233963 h 281612"/>
              <a:gd name="connsiteX111" fmla="*/ 698172 w 739585"/>
              <a:gd name="connsiteY111" fmla="*/ 250422 h 281612"/>
              <a:gd name="connsiteX112" fmla="*/ 657908 w 739585"/>
              <a:gd name="connsiteY112" fmla="*/ 278732 h 281612"/>
              <a:gd name="connsiteX113" fmla="*/ 657248 w 739585"/>
              <a:gd name="connsiteY113" fmla="*/ 278732 h 281612"/>
              <a:gd name="connsiteX114" fmla="*/ 655268 w 739585"/>
              <a:gd name="connsiteY114" fmla="*/ 278732 h 281612"/>
              <a:gd name="connsiteX115" fmla="*/ 615003 w 739585"/>
              <a:gd name="connsiteY115" fmla="*/ 263589 h 281612"/>
              <a:gd name="connsiteX116" fmla="*/ 607742 w 739585"/>
              <a:gd name="connsiteY116" fmla="*/ 247130 h 281612"/>
              <a:gd name="connsiteX117" fmla="*/ 609062 w 739585"/>
              <a:gd name="connsiteY117" fmla="*/ 241205 h 281612"/>
              <a:gd name="connsiteX118" fmla="*/ 617643 w 739585"/>
              <a:gd name="connsiteY118" fmla="*/ 230013 h 281612"/>
              <a:gd name="connsiteX119" fmla="*/ 634145 w 739585"/>
              <a:gd name="connsiteY119" fmla="*/ 230672 h 281612"/>
              <a:gd name="connsiteX120" fmla="*/ 640746 w 739585"/>
              <a:gd name="connsiteY120" fmla="*/ 233963 h 281612"/>
              <a:gd name="connsiteX121" fmla="*/ 647347 w 739585"/>
              <a:gd name="connsiteY121" fmla="*/ 237255 h 281612"/>
              <a:gd name="connsiteX122" fmla="*/ 653287 w 739585"/>
              <a:gd name="connsiteY122" fmla="*/ 239889 h 281612"/>
              <a:gd name="connsiteX123" fmla="*/ 654607 w 739585"/>
              <a:gd name="connsiteY123" fmla="*/ 239889 h 281612"/>
              <a:gd name="connsiteX124" fmla="*/ 657908 w 739585"/>
              <a:gd name="connsiteY124" fmla="*/ 237914 h 281612"/>
              <a:gd name="connsiteX125" fmla="*/ 659888 w 739585"/>
              <a:gd name="connsiteY125" fmla="*/ 233305 h 281612"/>
              <a:gd name="connsiteX126" fmla="*/ 659888 w 739585"/>
              <a:gd name="connsiteY126" fmla="*/ 232647 h 281612"/>
              <a:gd name="connsiteX127" fmla="*/ 658568 w 739585"/>
              <a:gd name="connsiteY127" fmla="*/ 229355 h 281612"/>
              <a:gd name="connsiteX128" fmla="*/ 655928 w 739585"/>
              <a:gd name="connsiteY128" fmla="*/ 226721 h 281612"/>
              <a:gd name="connsiteX129" fmla="*/ 651307 w 739585"/>
              <a:gd name="connsiteY129" fmla="*/ 225405 h 281612"/>
              <a:gd name="connsiteX130" fmla="*/ 643386 w 739585"/>
              <a:gd name="connsiteY130" fmla="*/ 224088 h 281612"/>
              <a:gd name="connsiteX131" fmla="*/ 619623 w 739585"/>
              <a:gd name="connsiteY131" fmla="*/ 209604 h 281612"/>
              <a:gd name="connsiteX132" fmla="*/ 609062 w 739585"/>
              <a:gd name="connsiteY132" fmla="*/ 182612 h 281612"/>
              <a:gd name="connsiteX133" fmla="*/ 619623 w 739585"/>
              <a:gd name="connsiteY133" fmla="*/ 154302 h 281612"/>
              <a:gd name="connsiteX134" fmla="*/ 637445 w 739585"/>
              <a:gd name="connsiteY134" fmla="*/ 143768 h 281612"/>
              <a:gd name="connsiteX135" fmla="*/ 653287 w 739585"/>
              <a:gd name="connsiteY135" fmla="*/ 141135 h 281612"/>
              <a:gd name="connsiteX136" fmla="*/ 42392 w 739585"/>
              <a:gd name="connsiteY136" fmla="*/ 44908 h 281612"/>
              <a:gd name="connsiteX137" fmla="*/ 42392 w 739585"/>
              <a:gd name="connsiteY137" fmla="*/ 89816 h 281612"/>
              <a:gd name="connsiteX138" fmla="*/ 56088 w 739585"/>
              <a:gd name="connsiteY138" fmla="*/ 89816 h 281612"/>
              <a:gd name="connsiteX139" fmla="*/ 71089 w 739585"/>
              <a:gd name="connsiteY139" fmla="*/ 80704 h 281612"/>
              <a:gd name="connsiteX140" fmla="*/ 74350 w 739585"/>
              <a:gd name="connsiteY140" fmla="*/ 67688 h 281612"/>
              <a:gd name="connsiteX141" fmla="*/ 71089 w 739585"/>
              <a:gd name="connsiteY141" fmla="*/ 54671 h 281612"/>
              <a:gd name="connsiteX142" fmla="*/ 56088 w 739585"/>
              <a:gd name="connsiteY142" fmla="*/ 44908 h 281612"/>
              <a:gd name="connsiteX143" fmla="*/ 592842 w 739585"/>
              <a:gd name="connsiteY143" fmla="*/ 2603 h 281612"/>
              <a:gd name="connsiteX144" fmla="*/ 609799 w 739585"/>
              <a:gd name="connsiteY144" fmla="*/ 10413 h 281612"/>
              <a:gd name="connsiteX145" fmla="*/ 645669 w 739585"/>
              <a:gd name="connsiteY145" fmla="*/ 54671 h 281612"/>
              <a:gd name="connsiteX146" fmla="*/ 645669 w 739585"/>
              <a:gd name="connsiteY146" fmla="*/ 24081 h 281612"/>
              <a:gd name="connsiteX147" fmla="*/ 667192 w 739585"/>
              <a:gd name="connsiteY147" fmla="*/ 2603 h 281612"/>
              <a:gd name="connsiteX148" fmla="*/ 688714 w 739585"/>
              <a:gd name="connsiteY148" fmla="*/ 21478 h 281612"/>
              <a:gd name="connsiteX149" fmla="*/ 688714 w 739585"/>
              <a:gd name="connsiteY149" fmla="*/ 111294 h 281612"/>
              <a:gd name="connsiteX150" fmla="*/ 666539 w 739585"/>
              <a:gd name="connsiteY150" fmla="*/ 133422 h 281612"/>
              <a:gd name="connsiteX151" fmla="*/ 650235 w 739585"/>
              <a:gd name="connsiteY151" fmla="*/ 125612 h 281612"/>
              <a:gd name="connsiteX152" fmla="*/ 614364 w 739585"/>
              <a:gd name="connsiteY152" fmla="*/ 80704 h 281612"/>
              <a:gd name="connsiteX153" fmla="*/ 614364 w 739585"/>
              <a:gd name="connsiteY153" fmla="*/ 111294 h 281612"/>
              <a:gd name="connsiteX154" fmla="*/ 592842 w 739585"/>
              <a:gd name="connsiteY154" fmla="*/ 133422 h 281612"/>
              <a:gd name="connsiteX155" fmla="*/ 571320 w 739585"/>
              <a:gd name="connsiteY155" fmla="*/ 114548 h 281612"/>
              <a:gd name="connsiteX156" fmla="*/ 571320 w 739585"/>
              <a:gd name="connsiteY156" fmla="*/ 24081 h 281612"/>
              <a:gd name="connsiteX157" fmla="*/ 592842 w 739585"/>
              <a:gd name="connsiteY157" fmla="*/ 2603 h 281612"/>
              <a:gd name="connsiteX158" fmla="*/ 536101 w 739585"/>
              <a:gd name="connsiteY158" fmla="*/ 2603 h 281612"/>
              <a:gd name="connsiteX159" fmla="*/ 557623 w 739585"/>
              <a:gd name="connsiteY159" fmla="*/ 23430 h 281612"/>
              <a:gd name="connsiteX160" fmla="*/ 557623 w 739585"/>
              <a:gd name="connsiteY160" fmla="*/ 111294 h 281612"/>
              <a:gd name="connsiteX161" fmla="*/ 536101 w 739585"/>
              <a:gd name="connsiteY161" fmla="*/ 132772 h 281612"/>
              <a:gd name="connsiteX162" fmla="*/ 514579 w 739585"/>
              <a:gd name="connsiteY162" fmla="*/ 113897 h 281612"/>
              <a:gd name="connsiteX163" fmla="*/ 514579 w 739585"/>
              <a:gd name="connsiteY163" fmla="*/ 23430 h 281612"/>
              <a:gd name="connsiteX164" fmla="*/ 536101 w 739585"/>
              <a:gd name="connsiteY164" fmla="*/ 2603 h 281612"/>
              <a:gd name="connsiteX165" fmla="*/ 410228 w 739585"/>
              <a:gd name="connsiteY165" fmla="*/ 2603 h 281612"/>
              <a:gd name="connsiteX166" fmla="*/ 431751 w 739585"/>
              <a:gd name="connsiteY166" fmla="*/ 24081 h 281612"/>
              <a:gd name="connsiteX167" fmla="*/ 431751 w 739585"/>
              <a:gd name="connsiteY167" fmla="*/ 54671 h 281612"/>
              <a:gd name="connsiteX168" fmla="*/ 467621 w 739585"/>
              <a:gd name="connsiteY168" fmla="*/ 9112 h 281612"/>
              <a:gd name="connsiteX169" fmla="*/ 483274 w 739585"/>
              <a:gd name="connsiteY169" fmla="*/ 2603 h 281612"/>
              <a:gd name="connsiteX170" fmla="*/ 504144 w 739585"/>
              <a:gd name="connsiteY170" fmla="*/ 24732 h 281612"/>
              <a:gd name="connsiteX171" fmla="*/ 499578 w 739585"/>
              <a:gd name="connsiteY171" fmla="*/ 37749 h 281612"/>
              <a:gd name="connsiteX172" fmla="*/ 474795 w 739585"/>
              <a:gd name="connsiteY172" fmla="*/ 66386 h 281612"/>
              <a:gd name="connsiteX173" fmla="*/ 499578 w 739585"/>
              <a:gd name="connsiteY173" fmla="*/ 98277 h 281612"/>
              <a:gd name="connsiteX174" fmla="*/ 504144 w 739585"/>
              <a:gd name="connsiteY174" fmla="*/ 111294 h 281612"/>
              <a:gd name="connsiteX175" fmla="*/ 483274 w 739585"/>
              <a:gd name="connsiteY175" fmla="*/ 133422 h 281612"/>
              <a:gd name="connsiteX176" fmla="*/ 467621 w 739585"/>
              <a:gd name="connsiteY176" fmla="*/ 126914 h 281612"/>
              <a:gd name="connsiteX177" fmla="*/ 431751 w 739585"/>
              <a:gd name="connsiteY177" fmla="*/ 81355 h 281612"/>
              <a:gd name="connsiteX178" fmla="*/ 431751 w 739585"/>
              <a:gd name="connsiteY178" fmla="*/ 111294 h 281612"/>
              <a:gd name="connsiteX179" fmla="*/ 410228 w 739585"/>
              <a:gd name="connsiteY179" fmla="*/ 132772 h 281612"/>
              <a:gd name="connsiteX180" fmla="*/ 388706 w 739585"/>
              <a:gd name="connsiteY180" fmla="*/ 113897 h 281612"/>
              <a:gd name="connsiteX181" fmla="*/ 388706 w 739585"/>
              <a:gd name="connsiteY181" fmla="*/ 24081 h 281612"/>
              <a:gd name="connsiteX182" fmla="*/ 410228 w 739585"/>
              <a:gd name="connsiteY182" fmla="*/ 2603 h 281612"/>
              <a:gd name="connsiteX183" fmla="*/ 277833 w 739585"/>
              <a:gd name="connsiteY183" fmla="*/ 2603 h 281612"/>
              <a:gd name="connsiteX184" fmla="*/ 279790 w 739585"/>
              <a:gd name="connsiteY184" fmla="*/ 2603 h 281612"/>
              <a:gd name="connsiteX185" fmla="*/ 293486 w 739585"/>
              <a:gd name="connsiteY185" fmla="*/ 9763 h 281612"/>
              <a:gd name="connsiteX186" fmla="*/ 330009 w 739585"/>
              <a:gd name="connsiteY186" fmla="*/ 54671 h 281612"/>
              <a:gd name="connsiteX187" fmla="*/ 330009 w 739585"/>
              <a:gd name="connsiteY187" fmla="*/ 23430 h 281612"/>
              <a:gd name="connsiteX188" fmla="*/ 350879 w 739585"/>
              <a:gd name="connsiteY188" fmla="*/ 2603 h 281612"/>
              <a:gd name="connsiteX189" fmla="*/ 372401 w 739585"/>
              <a:gd name="connsiteY189" fmla="*/ 21478 h 281612"/>
              <a:gd name="connsiteX190" fmla="*/ 372401 w 739585"/>
              <a:gd name="connsiteY190" fmla="*/ 111294 h 281612"/>
              <a:gd name="connsiteX191" fmla="*/ 350879 w 739585"/>
              <a:gd name="connsiteY191" fmla="*/ 132772 h 281612"/>
              <a:gd name="connsiteX192" fmla="*/ 333922 w 739585"/>
              <a:gd name="connsiteY192" fmla="*/ 125612 h 281612"/>
              <a:gd name="connsiteX193" fmla="*/ 298704 w 739585"/>
              <a:gd name="connsiteY193" fmla="*/ 80704 h 281612"/>
              <a:gd name="connsiteX194" fmla="*/ 298704 w 739585"/>
              <a:gd name="connsiteY194" fmla="*/ 111294 h 281612"/>
              <a:gd name="connsiteX195" fmla="*/ 277181 w 739585"/>
              <a:gd name="connsiteY195" fmla="*/ 132772 h 281612"/>
              <a:gd name="connsiteX196" fmla="*/ 255659 w 739585"/>
              <a:gd name="connsiteY196" fmla="*/ 113897 h 281612"/>
              <a:gd name="connsiteX197" fmla="*/ 255659 w 739585"/>
              <a:gd name="connsiteY197" fmla="*/ 23430 h 281612"/>
              <a:gd name="connsiteX198" fmla="*/ 277833 w 739585"/>
              <a:gd name="connsiteY198" fmla="*/ 2603 h 281612"/>
              <a:gd name="connsiteX199" fmla="*/ 149352 w 739585"/>
              <a:gd name="connsiteY199" fmla="*/ 2603 h 281612"/>
              <a:gd name="connsiteX200" fmla="*/ 170874 w 739585"/>
              <a:gd name="connsiteY200" fmla="*/ 21478 h 281612"/>
              <a:gd name="connsiteX201" fmla="*/ 170874 w 739585"/>
              <a:gd name="connsiteY201" fmla="*/ 78101 h 281612"/>
              <a:gd name="connsiteX202" fmla="*/ 186527 w 739585"/>
              <a:gd name="connsiteY202" fmla="*/ 93070 h 281612"/>
              <a:gd name="connsiteX203" fmla="*/ 201527 w 739585"/>
              <a:gd name="connsiteY203" fmla="*/ 78101 h 281612"/>
              <a:gd name="connsiteX204" fmla="*/ 201527 w 739585"/>
              <a:gd name="connsiteY204" fmla="*/ 21478 h 281612"/>
              <a:gd name="connsiteX205" fmla="*/ 223049 w 739585"/>
              <a:gd name="connsiteY205" fmla="*/ 2603 h 281612"/>
              <a:gd name="connsiteX206" fmla="*/ 244572 w 739585"/>
              <a:gd name="connsiteY206" fmla="*/ 21478 h 281612"/>
              <a:gd name="connsiteX207" fmla="*/ 244572 w 739585"/>
              <a:gd name="connsiteY207" fmla="*/ 82657 h 281612"/>
              <a:gd name="connsiteX208" fmla="*/ 186527 w 739585"/>
              <a:gd name="connsiteY208" fmla="*/ 134724 h 281612"/>
              <a:gd name="connsiteX209" fmla="*/ 127829 w 739585"/>
              <a:gd name="connsiteY209" fmla="*/ 82657 h 281612"/>
              <a:gd name="connsiteX210" fmla="*/ 127829 w 739585"/>
              <a:gd name="connsiteY210" fmla="*/ 21478 h 281612"/>
              <a:gd name="connsiteX211" fmla="*/ 149352 w 739585"/>
              <a:gd name="connsiteY211" fmla="*/ 2603 h 281612"/>
              <a:gd name="connsiteX212" fmla="*/ 26088 w 739585"/>
              <a:gd name="connsiteY212" fmla="*/ 2603 h 281612"/>
              <a:gd name="connsiteX213" fmla="*/ 58697 w 739585"/>
              <a:gd name="connsiteY213" fmla="*/ 2603 h 281612"/>
              <a:gd name="connsiteX214" fmla="*/ 106959 w 739585"/>
              <a:gd name="connsiteY214" fmla="*/ 30590 h 281612"/>
              <a:gd name="connsiteX215" fmla="*/ 117394 w 739585"/>
              <a:gd name="connsiteY215" fmla="*/ 67037 h 281612"/>
              <a:gd name="connsiteX216" fmla="*/ 106959 w 739585"/>
              <a:gd name="connsiteY216" fmla="*/ 104135 h 281612"/>
              <a:gd name="connsiteX217" fmla="*/ 58697 w 739585"/>
              <a:gd name="connsiteY217" fmla="*/ 132772 h 281612"/>
              <a:gd name="connsiteX218" fmla="*/ 26088 w 739585"/>
              <a:gd name="connsiteY218" fmla="*/ 132772 h 281612"/>
              <a:gd name="connsiteX219" fmla="*/ 0 w 739585"/>
              <a:gd name="connsiteY219" fmla="*/ 106087 h 281612"/>
              <a:gd name="connsiteX220" fmla="*/ 0 w 739585"/>
              <a:gd name="connsiteY220" fmla="*/ 28637 h 281612"/>
              <a:gd name="connsiteX221" fmla="*/ 26088 w 739585"/>
              <a:gd name="connsiteY221" fmla="*/ 2603 h 281612"/>
              <a:gd name="connsiteX222" fmla="*/ 719367 w 739585"/>
              <a:gd name="connsiteY222" fmla="*/ 0 h 281612"/>
              <a:gd name="connsiteX223" fmla="*/ 739585 w 739585"/>
              <a:gd name="connsiteY223" fmla="*/ 20176 h 281612"/>
              <a:gd name="connsiteX224" fmla="*/ 739585 w 739585"/>
              <a:gd name="connsiteY224" fmla="*/ 21478 h 281612"/>
              <a:gd name="connsiteX225" fmla="*/ 735672 w 739585"/>
              <a:gd name="connsiteY225" fmla="*/ 42956 h 281612"/>
              <a:gd name="connsiteX226" fmla="*/ 718062 w 739585"/>
              <a:gd name="connsiteY226" fmla="*/ 57274 h 281612"/>
              <a:gd name="connsiteX227" fmla="*/ 699801 w 739585"/>
              <a:gd name="connsiteY227" fmla="*/ 42956 h 281612"/>
              <a:gd name="connsiteX228" fmla="*/ 699801 w 739585"/>
              <a:gd name="connsiteY228" fmla="*/ 20176 h 281612"/>
              <a:gd name="connsiteX229" fmla="*/ 719367 w 739585"/>
              <a:gd name="connsiteY229" fmla="*/ 0 h 28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739585" h="281612">
                <a:moveTo>
                  <a:pt x="722562" y="258625"/>
                </a:moveTo>
                <a:lnTo>
                  <a:pt x="722562" y="263314"/>
                </a:lnTo>
                <a:lnTo>
                  <a:pt x="725836" y="263314"/>
                </a:lnTo>
                <a:cubicBezTo>
                  <a:pt x="727799" y="263314"/>
                  <a:pt x="729109" y="263314"/>
                  <a:pt x="729109" y="260635"/>
                </a:cubicBezTo>
                <a:cubicBezTo>
                  <a:pt x="729109" y="259295"/>
                  <a:pt x="727799" y="258625"/>
                  <a:pt x="725836" y="258625"/>
                </a:cubicBezTo>
                <a:close/>
                <a:moveTo>
                  <a:pt x="719944" y="256616"/>
                </a:moveTo>
                <a:lnTo>
                  <a:pt x="726490" y="256616"/>
                </a:lnTo>
                <a:cubicBezTo>
                  <a:pt x="729763" y="256616"/>
                  <a:pt x="732382" y="257955"/>
                  <a:pt x="732382" y="261304"/>
                </a:cubicBezTo>
                <a:cubicBezTo>
                  <a:pt x="732382" y="263984"/>
                  <a:pt x="729763" y="265323"/>
                  <a:pt x="727799" y="265323"/>
                </a:cubicBezTo>
                <a:lnTo>
                  <a:pt x="732382" y="272692"/>
                </a:lnTo>
                <a:lnTo>
                  <a:pt x="729763" y="272692"/>
                </a:lnTo>
                <a:lnTo>
                  <a:pt x="725181" y="265323"/>
                </a:lnTo>
                <a:lnTo>
                  <a:pt x="722562" y="265323"/>
                </a:lnTo>
                <a:lnTo>
                  <a:pt x="722562" y="272692"/>
                </a:lnTo>
                <a:lnTo>
                  <a:pt x="719944" y="272692"/>
                </a:lnTo>
                <a:close/>
                <a:moveTo>
                  <a:pt x="725836" y="252597"/>
                </a:moveTo>
                <a:cubicBezTo>
                  <a:pt x="719289" y="252597"/>
                  <a:pt x="714052" y="257955"/>
                  <a:pt x="714052" y="264654"/>
                </a:cubicBezTo>
                <a:cubicBezTo>
                  <a:pt x="714052" y="271352"/>
                  <a:pt x="719289" y="276711"/>
                  <a:pt x="725836" y="276711"/>
                </a:cubicBezTo>
                <a:cubicBezTo>
                  <a:pt x="731727" y="276711"/>
                  <a:pt x="736964" y="271352"/>
                  <a:pt x="736964" y="264654"/>
                </a:cubicBezTo>
                <a:cubicBezTo>
                  <a:pt x="736964" y="257955"/>
                  <a:pt x="732382" y="252597"/>
                  <a:pt x="725836" y="252597"/>
                </a:cubicBezTo>
                <a:close/>
                <a:moveTo>
                  <a:pt x="725836" y="250587"/>
                </a:moveTo>
                <a:cubicBezTo>
                  <a:pt x="733691" y="250587"/>
                  <a:pt x="739582" y="256616"/>
                  <a:pt x="739582" y="264654"/>
                </a:cubicBezTo>
                <a:cubicBezTo>
                  <a:pt x="739582" y="272692"/>
                  <a:pt x="733036" y="278720"/>
                  <a:pt x="725836" y="278720"/>
                </a:cubicBezTo>
                <a:cubicBezTo>
                  <a:pt x="717980" y="278720"/>
                  <a:pt x="711434" y="272692"/>
                  <a:pt x="711434" y="264654"/>
                </a:cubicBezTo>
                <a:cubicBezTo>
                  <a:pt x="711434" y="256616"/>
                  <a:pt x="717980" y="250587"/>
                  <a:pt x="725836" y="250587"/>
                </a:cubicBezTo>
                <a:close/>
                <a:moveTo>
                  <a:pt x="42408" y="190186"/>
                </a:moveTo>
                <a:lnTo>
                  <a:pt x="42408" y="235444"/>
                </a:lnTo>
                <a:lnTo>
                  <a:pt x="56110" y="235444"/>
                </a:lnTo>
                <a:cubicBezTo>
                  <a:pt x="61981" y="234788"/>
                  <a:pt x="67201" y="231509"/>
                  <a:pt x="71116" y="226261"/>
                </a:cubicBezTo>
                <a:cubicBezTo>
                  <a:pt x="73725" y="222326"/>
                  <a:pt x="74378" y="217734"/>
                  <a:pt x="74378" y="213143"/>
                </a:cubicBezTo>
                <a:cubicBezTo>
                  <a:pt x="74378" y="208552"/>
                  <a:pt x="73725" y="203960"/>
                  <a:pt x="71116" y="200681"/>
                </a:cubicBezTo>
                <a:cubicBezTo>
                  <a:pt x="67201" y="195433"/>
                  <a:pt x="61981" y="191498"/>
                  <a:pt x="56110" y="190186"/>
                </a:cubicBezTo>
                <a:close/>
                <a:moveTo>
                  <a:pt x="188008" y="186117"/>
                </a:moveTo>
                <a:cubicBezTo>
                  <a:pt x="174991" y="186117"/>
                  <a:pt x="163927" y="197776"/>
                  <a:pt x="163927" y="211379"/>
                </a:cubicBezTo>
                <a:cubicBezTo>
                  <a:pt x="163927" y="224981"/>
                  <a:pt x="174991" y="235345"/>
                  <a:pt x="188008" y="235345"/>
                </a:cubicBezTo>
                <a:cubicBezTo>
                  <a:pt x="202326" y="235345"/>
                  <a:pt x="213390" y="224981"/>
                  <a:pt x="213390" y="211379"/>
                </a:cubicBezTo>
                <a:cubicBezTo>
                  <a:pt x="213390" y="197776"/>
                  <a:pt x="202326" y="186117"/>
                  <a:pt x="188008" y="186117"/>
                </a:cubicBezTo>
                <a:close/>
                <a:moveTo>
                  <a:pt x="534178" y="146896"/>
                </a:moveTo>
                <a:lnTo>
                  <a:pt x="585608" y="146896"/>
                </a:lnTo>
                <a:cubicBezTo>
                  <a:pt x="597978" y="146896"/>
                  <a:pt x="607092" y="156735"/>
                  <a:pt x="607092" y="168541"/>
                </a:cubicBezTo>
                <a:cubicBezTo>
                  <a:pt x="607092" y="180347"/>
                  <a:pt x="597978" y="190186"/>
                  <a:pt x="585608" y="190186"/>
                </a:cubicBezTo>
                <a:lnTo>
                  <a:pt x="581051" y="190186"/>
                </a:lnTo>
                <a:lnTo>
                  <a:pt x="581051" y="257089"/>
                </a:lnTo>
                <a:cubicBezTo>
                  <a:pt x="581051" y="268895"/>
                  <a:pt x="571286" y="278734"/>
                  <a:pt x="559567" y="278734"/>
                </a:cubicBezTo>
                <a:cubicBezTo>
                  <a:pt x="549151" y="278734"/>
                  <a:pt x="539386" y="270207"/>
                  <a:pt x="538735" y="259057"/>
                </a:cubicBezTo>
                <a:lnTo>
                  <a:pt x="538735" y="190186"/>
                </a:lnTo>
                <a:lnTo>
                  <a:pt x="534178" y="190186"/>
                </a:lnTo>
                <a:cubicBezTo>
                  <a:pt x="521808" y="190186"/>
                  <a:pt x="512694" y="180347"/>
                  <a:pt x="512694" y="168541"/>
                </a:cubicBezTo>
                <a:cubicBezTo>
                  <a:pt x="512694" y="156735"/>
                  <a:pt x="521808" y="146896"/>
                  <a:pt x="534178" y="146896"/>
                </a:cubicBezTo>
                <a:close/>
                <a:moveTo>
                  <a:pt x="412832" y="146896"/>
                </a:moveTo>
                <a:cubicBezTo>
                  <a:pt x="424048" y="146896"/>
                  <a:pt x="433284" y="155439"/>
                  <a:pt x="434603" y="166611"/>
                </a:cubicBezTo>
                <a:lnTo>
                  <a:pt x="434603" y="223783"/>
                </a:lnTo>
                <a:cubicBezTo>
                  <a:pt x="435263" y="232326"/>
                  <a:pt x="441860" y="238897"/>
                  <a:pt x="450437" y="238897"/>
                </a:cubicBezTo>
                <a:cubicBezTo>
                  <a:pt x="458353" y="238897"/>
                  <a:pt x="465610" y="232326"/>
                  <a:pt x="465610" y="223783"/>
                </a:cubicBezTo>
                <a:lnTo>
                  <a:pt x="465610" y="166611"/>
                </a:lnTo>
                <a:cubicBezTo>
                  <a:pt x="467590" y="155439"/>
                  <a:pt x="476826" y="146896"/>
                  <a:pt x="487381" y="146896"/>
                </a:cubicBezTo>
                <a:cubicBezTo>
                  <a:pt x="499256" y="146896"/>
                  <a:pt x="508493" y="155439"/>
                  <a:pt x="509152" y="166611"/>
                </a:cubicBezTo>
                <a:lnTo>
                  <a:pt x="509152" y="228383"/>
                </a:lnTo>
                <a:cubicBezTo>
                  <a:pt x="506513" y="258612"/>
                  <a:pt x="480784" y="281612"/>
                  <a:pt x="450437" y="281612"/>
                </a:cubicBezTo>
                <a:cubicBezTo>
                  <a:pt x="420089" y="281612"/>
                  <a:pt x="395020" y="258612"/>
                  <a:pt x="391721" y="228383"/>
                </a:cubicBezTo>
                <a:lnTo>
                  <a:pt x="391721" y="166611"/>
                </a:lnTo>
                <a:cubicBezTo>
                  <a:pt x="393040" y="155439"/>
                  <a:pt x="402277" y="146896"/>
                  <a:pt x="412832" y="146896"/>
                </a:cubicBezTo>
                <a:close/>
                <a:moveTo>
                  <a:pt x="283877" y="146896"/>
                </a:moveTo>
                <a:lnTo>
                  <a:pt x="285857" y="146896"/>
                </a:lnTo>
                <a:cubicBezTo>
                  <a:pt x="291794" y="147555"/>
                  <a:pt x="297072" y="149533"/>
                  <a:pt x="300371" y="154147"/>
                </a:cubicBezTo>
                <a:lnTo>
                  <a:pt x="335997" y="199630"/>
                </a:lnTo>
                <a:lnTo>
                  <a:pt x="335997" y="168649"/>
                </a:lnTo>
                <a:cubicBezTo>
                  <a:pt x="336656" y="156124"/>
                  <a:pt x="346552" y="146896"/>
                  <a:pt x="357768" y="146896"/>
                </a:cubicBezTo>
                <a:cubicBezTo>
                  <a:pt x="368983" y="146896"/>
                  <a:pt x="378220" y="154806"/>
                  <a:pt x="379539" y="166012"/>
                </a:cubicBezTo>
                <a:lnTo>
                  <a:pt x="379539" y="256978"/>
                </a:lnTo>
                <a:cubicBezTo>
                  <a:pt x="379539" y="268843"/>
                  <a:pt x="369643" y="278731"/>
                  <a:pt x="357768" y="278731"/>
                </a:cubicBezTo>
                <a:cubicBezTo>
                  <a:pt x="357108" y="278731"/>
                  <a:pt x="356448" y="278731"/>
                  <a:pt x="355789" y="278731"/>
                </a:cubicBezTo>
                <a:cubicBezTo>
                  <a:pt x="349851" y="278072"/>
                  <a:pt x="344573" y="276094"/>
                  <a:pt x="341274" y="271480"/>
                </a:cubicBezTo>
                <a:lnTo>
                  <a:pt x="304989" y="225997"/>
                </a:lnTo>
                <a:lnTo>
                  <a:pt x="304989" y="257637"/>
                </a:lnTo>
                <a:cubicBezTo>
                  <a:pt x="304989" y="268843"/>
                  <a:pt x="295093" y="278731"/>
                  <a:pt x="283218" y="278731"/>
                </a:cubicBezTo>
                <a:cubicBezTo>
                  <a:pt x="272662" y="278731"/>
                  <a:pt x="263425" y="270162"/>
                  <a:pt x="262106" y="259615"/>
                </a:cubicBezTo>
                <a:lnTo>
                  <a:pt x="262106" y="168649"/>
                </a:lnTo>
                <a:cubicBezTo>
                  <a:pt x="262106" y="156124"/>
                  <a:pt x="272002" y="146896"/>
                  <a:pt x="283877" y="146896"/>
                </a:cubicBezTo>
                <a:close/>
                <a:moveTo>
                  <a:pt x="26097" y="146896"/>
                </a:moveTo>
                <a:lnTo>
                  <a:pt x="58719" y="146896"/>
                </a:lnTo>
                <a:cubicBezTo>
                  <a:pt x="78945" y="149520"/>
                  <a:pt x="95256" y="159358"/>
                  <a:pt x="107000" y="175756"/>
                </a:cubicBezTo>
                <a:cubicBezTo>
                  <a:pt x="114176" y="186907"/>
                  <a:pt x="117439" y="199369"/>
                  <a:pt x="117439" y="213143"/>
                </a:cubicBezTo>
                <a:cubicBezTo>
                  <a:pt x="117439" y="226261"/>
                  <a:pt x="114176" y="238724"/>
                  <a:pt x="107000" y="250530"/>
                </a:cubicBezTo>
                <a:cubicBezTo>
                  <a:pt x="95256" y="266272"/>
                  <a:pt x="78945" y="276110"/>
                  <a:pt x="58719" y="278734"/>
                </a:cubicBezTo>
                <a:lnTo>
                  <a:pt x="26097" y="278734"/>
                </a:lnTo>
                <a:cubicBezTo>
                  <a:pt x="11744" y="278734"/>
                  <a:pt x="0" y="266272"/>
                  <a:pt x="0" y="251842"/>
                </a:cubicBezTo>
                <a:lnTo>
                  <a:pt x="0" y="173788"/>
                </a:lnTo>
                <a:cubicBezTo>
                  <a:pt x="0" y="159358"/>
                  <a:pt x="11744" y="146896"/>
                  <a:pt x="26097" y="146896"/>
                </a:cubicBezTo>
                <a:close/>
                <a:moveTo>
                  <a:pt x="188008" y="144015"/>
                </a:moveTo>
                <a:cubicBezTo>
                  <a:pt x="225756" y="144015"/>
                  <a:pt x="255694" y="174458"/>
                  <a:pt x="255694" y="211379"/>
                </a:cubicBezTo>
                <a:cubicBezTo>
                  <a:pt x="255694" y="248299"/>
                  <a:pt x="225756" y="278742"/>
                  <a:pt x="188008" y="278742"/>
                </a:cubicBezTo>
                <a:cubicBezTo>
                  <a:pt x="150910" y="278742"/>
                  <a:pt x="120972" y="248299"/>
                  <a:pt x="120972" y="211379"/>
                </a:cubicBezTo>
                <a:cubicBezTo>
                  <a:pt x="120972" y="174458"/>
                  <a:pt x="150910" y="144015"/>
                  <a:pt x="188008" y="144015"/>
                </a:cubicBezTo>
                <a:close/>
                <a:moveTo>
                  <a:pt x="653287" y="141135"/>
                </a:moveTo>
                <a:cubicBezTo>
                  <a:pt x="659228" y="141135"/>
                  <a:pt x="665169" y="142452"/>
                  <a:pt x="670449" y="143768"/>
                </a:cubicBezTo>
                <a:cubicBezTo>
                  <a:pt x="676390" y="145744"/>
                  <a:pt x="682991" y="149035"/>
                  <a:pt x="688271" y="152327"/>
                </a:cubicBezTo>
                <a:cubicBezTo>
                  <a:pt x="692892" y="156277"/>
                  <a:pt x="695532" y="160886"/>
                  <a:pt x="695532" y="166811"/>
                </a:cubicBezTo>
                <a:cubicBezTo>
                  <a:pt x="695532" y="168128"/>
                  <a:pt x="695532" y="169444"/>
                  <a:pt x="694872" y="171419"/>
                </a:cubicBezTo>
                <a:cubicBezTo>
                  <a:pt x="693552" y="176686"/>
                  <a:pt x="689591" y="179978"/>
                  <a:pt x="684971" y="182612"/>
                </a:cubicBezTo>
                <a:cubicBezTo>
                  <a:pt x="680350" y="183928"/>
                  <a:pt x="675730" y="183270"/>
                  <a:pt x="671769" y="181295"/>
                </a:cubicBezTo>
                <a:cubicBezTo>
                  <a:pt x="667149" y="179978"/>
                  <a:pt x="663848" y="178003"/>
                  <a:pt x="659888" y="176686"/>
                </a:cubicBezTo>
                <a:cubicBezTo>
                  <a:pt x="657908" y="174711"/>
                  <a:pt x="655928" y="174053"/>
                  <a:pt x="653287" y="174053"/>
                </a:cubicBezTo>
                <a:cubicBezTo>
                  <a:pt x="651967" y="174053"/>
                  <a:pt x="650647" y="174711"/>
                  <a:pt x="649987" y="175370"/>
                </a:cubicBezTo>
                <a:cubicBezTo>
                  <a:pt x="648007" y="176686"/>
                  <a:pt x="646687" y="178003"/>
                  <a:pt x="646687" y="179978"/>
                </a:cubicBezTo>
                <a:cubicBezTo>
                  <a:pt x="647347" y="181295"/>
                  <a:pt x="648007" y="183270"/>
                  <a:pt x="649327" y="184587"/>
                </a:cubicBezTo>
                <a:cubicBezTo>
                  <a:pt x="650647" y="185245"/>
                  <a:pt x="651967" y="185245"/>
                  <a:pt x="653287" y="185903"/>
                </a:cubicBezTo>
                <a:cubicBezTo>
                  <a:pt x="659228" y="187878"/>
                  <a:pt x="665169" y="189195"/>
                  <a:pt x="670449" y="191828"/>
                </a:cubicBezTo>
                <a:cubicBezTo>
                  <a:pt x="674410" y="193145"/>
                  <a:pt x="677710" y="194462"/>
                  <a:pt x="681010" y="196437"/>
                </a:cubicBezTo>
                <a:cubicBezTo>
                  <a:pt x="686951" y="199729"/>
                  <a:pt x="691572" y="204337"/>
                  <a:pt x="694872" y="210921"/>
                </a:cubicBezTo>
                <a:cubicBezTo>
                  <a:pt x="699493" y="218163"/>
                  <a:pt x="701473" y="225405"/>
                  <a:pt x="702133" y="233963"/>
                </a:cubicBezTo>
                <a:cubicBezTo>
                  <a:pt x="702133" y="239889"/>
                  <a:pt x="700813" y="245155"/>
                  <a:pt x="698172" y="250422"/>
                </a:cubicBezTo>
                <a:cubicBezTo>
                  <a:pt x="692232" y="267540"/>
                  <a:pt x="675730" y="278732"/>
                  <a:pt x="657908" y="278732"/>
                </a:cubicBezTo>
                <a:lnTo>
                  <a:pt x="657248" y="278732"/>
                </a:lnTo>
                <a:cubicBezTo>
                  <a:pt x="656588" y="278732"/>
                  <a:pt x="655928" y="278732"/>
                  <a:pt x="655268" y="278732"/>
                </a:cubicBezTo>
                <a:cubicBezTo>
                  <a:pt x="639426" y="278732"/>
                  <a:pt x="626884" y="274123"/>
                  <a:pt x="615003" y="263589"/>
                </a:cubicBezTo>
                <a:cubicBezTo>
                  <a:pt x="610382" y="258981"/>
                  <a:pt x="607742" y="253714"/>
                  <a:pt x="607742" y="247130"/>
                </a:cubicBezTo>
                <a:cubicBezTo>
                  <a:pt x="607742" y="245155"/>
                  <a:pt x="607742" y="243180"/>
                  <a:pt x="609062" y="241205"/>
                </a:cubicBezTo>
                <a:cubicBezTo>
                  <a:pt x="610382" y="236597"/>
                  <a:pt x="613683" y="232647"/>
                  <a:pt x="617643" y="230013"/>
                </a:cubicBezTo>
                <a:cubicBezTo>
                  <a:pt x="622924" y="226721"/>
                  <a:pt x="629525" y="227380"/>
                  <a:pt x="634145" y="230672"/>
                </a:cubicBezTo>
                <a:cubicBezTo>
                  <a:pt x="636125" y="231988"/>
                  <a:pt x="638106" y="233305"/>
                  <a:pt x="640746" y="233963"/>
                </a:cubicBezTo>
                <a:cubicBezTo>
                  <a:pt x="642726" y="235280"/>
                  <a:pt x="644706" y="236597"/>
                  <a:pt x="647347" y="237255"/>
                </a:cubicBezTo>
                <a:cubicBezTo>
                  <a:pt x="649327" y="238572"/>
                  <a:pt x="651307" y="238572"/>
                  <a:pt x="653287" y="239889"/>
                </a:cubicBezTo>
                <a:cubicBezTo>
                  <a:pt x="653287" y="239889"/>
                  <a:pt x="653947" y="239889"/>
                  <a:pt x="654607" y="239889"/>
                </a:cubicBezTo>
                <a:cubicBezTo>
                  <a:pt x="655928" y="239889"/>
                  <a:pt x="656588" y="238572"/>
                  <a:pt x="657908" y="237914"/>
                </a:cubicBezTo>
                <a:cubicBezTo>
                  <a:pt x="659228" y="236597"/>
                  <a:pt x="659888" y="235280"/>
                  <a:pt x="659888" y="233305"/>
                </a:cubicBezTo>
                <a:lnTo>
                  <a:pt x="659888" y="232647"/>
                </a:lnTo>
                <a:cubicBezTo>
                  <a:pt x="659888" y="231330"/>
                  <a:pt x="659888" y="230013"/>
                  <a:pt x="658568" y="229355"/>
                </a:cubicBezTo>
                <a:cubicBezTo>
                  <a:pt x="657908" y="228038"/>
                  <a:pt x="656588" y="228038"/>
                  <a:pt x="655928" y="226721"/>
                </a:cubicBezTo>
                <a:cubicBezTo>
                  <a:pt x="654607" y="226063"/>
                  <a:pt x="652627" y="226063"/>
                  <a:pt x="651307" y="225405"/>
                </a:cubicBezTo>
                <a:cubicBezTo>
                  <a:pt x="648667" y="225405"/>
                  <a:pt x="646687" y="224746"/>
                  <a:pt x="643386" y="224088"/>
                </a:cubicBezTo>
                <a:cubicBezTo>
                  <a:pt x="634145" y="221455"/>
                  <a:pt x="626224" y="216846"/>
                  <a:pt x="619623" y="209604"/>
                </a:cubicBezTo>
                <a:cubicBezTo>
                  <a:pt x="612363" y="201704"/>
                  <a:pt x="609062" y="193145"/>
                  <a:pt x="609062" y="182612"/>
                </a:cubicBezTo>
                <a:cubicBezTo>
                  <a:pt x="608402" y="172078"/>
                  <a:pt x="612363" y="162202"/>
                  <a:pt x="619623" y="154302"/>
                </a:cubicBezTo>
                <a:cubicBezTo>
                  <a:pt x="624244" y="149694"/>
                  <a:pt x="630845" y="145744"/>
                  <a:pt x="637445" y="143768"/>
                </a:cubicBezTo>
                <a:cubicBezTo>
                  <a:pt x="642726" y="142452"/>
                  <a:pt x="648007" y="141135"/>
                  <a:pt x="653287" y="141135"/>
                </a:cubicBezTo>
                <a:close/>
                <a:moveTo>
                  <a:pt x="42392" y="44908"/>
                </a:moveTo>
                <a:lnTo>
                  <a:pt x="42392" y="89816"/>
                </a:lnTo>
                <a:lnTo>
                  <a:pt x="56088" y="89816"/>
                </a:lnTo>
                <a:cubicBezTo>
                  <a:pt x="61958" y="89165"/>
                  <a:pt x="67828" y="85911"/>
                  <a:pt x="71089" y="80704"/>
                </a:cubicBezTo>
                <a:cubicBezTo>
                  <a:pt x="73698" y="76799"/>
                  <a:pt x="75002" y="72894"/>
                  <a:pt x="74350" y="67688"/>
                </a:cubicBezTo>
                <a:cubicBezTo>
                  <a:pt x="74350" y="63132"/>
                  <a:pt x="73698" y="59227"/>
                  <a:pt x="71089" y="54671"/>
                </a:cubicBezTo>
                <a:cubicBezTo>
                  <a:pt x="67176" y="49464"/>
                  <a:pt x="61958" y="46210"/>
                  <a:pt x="56088" y="44908"/>
                </a:cubicBezTo>
                <a:close/>
                <a:moveTo>
                  <a:pt x="592842" y="2603"/>
                </a:moveTo>
                <a:cubicBezTo>
                  <a:pt x="600016" y="2603"/>
                  <a:pt x="605233" y="4556"/>
                  <a:pt x="609799" y="10413"/>
                </a:cubicBezTo>
                <a:lnTo>
                  <a:pt x="645669" y="54671"/>
                </a:lnTo>
                <a:lnTo>
                  <a:pt x="645669" y="24081"/>
                </a:lnTo>
                <a:cubicBezTo>
                  <a:pt x="645669" y="12366"/>
                  <a:pt x="655452" y="2603"/>
                  <a:pt x="667192" y="2603"/>
                </a:cubicBezTo>
                <a:cubicBezTo>
                  <a:pt x="678279" y="2603"/>
                  <a:pt x="687410" y="11064"/>
                  <a:pt x="688714" y="21478"/>
                </a:cubicBezTo>
                <a:lnTo>
                  <a:pt x="688714" y="111294"/>
                </a:lnTo>
                <a:cubicBezTo>
                  <a:pt x="688714" y="123009"/>
                  <a:pt x="678931" y="133422"/>
                  <a:pt x="666539" y="133422"/>
                </a:cubicBezTo>
                <a:cubicBezTo>
                  <a:pt x="660670" y="133422"/>
                  <a:pt x="654800" y="130819"/>
                  <a:pt x="650235" y="125612"/>
                </a:cubicBezTo>
                <a:lnTo>
                  <a:pt x="614364" y="80704"/>
                </a:lnTo>
                <a:lnTo>
                  <a:pt x="614364" y="111294"/>
                </a:lnTo>
                <a:cubicBezTo>
                  <a:pt x="614364" y="123660"/>
                  <a:pt x="604581" y="133422"/>
                  <a:pt x="592842" y="133422"/>
                </a:cubicBezTo>
                <a:cubicBezTo>
                  <a:pt x="582407" y="133422"/>
                  <a:pt x="573276" y="124962"/>
                  <a:pt x="571320" y="114548"/>
                </a:cubicBezTo>
                <a:lnTo>
                  <a:pt x="571320" y="24081"/>
                </a:lnTo>
                <a:cubicBezTo>
                  <a:pt x="571320" y="12366"/>
                  <a:pt x="581102" y="2603"/>
                  <a:pt x="592842" y="2603"/>
                </a:cubicBezTo>
                <a:close/>
                <a:moveTo>
                  <a:pt x="536101" y="2603"/>
                </a:moveTo>
                <a:cubicBezTo>
                  <a:pt x="547841" y="2603"/>
                  <a:pt x="557623" y="11715"/>
                  <a:pt x="557623" y="23430"/>
                </a:cubicBezTo>
                <a:lnTo>
                  <a:pt x="557623" y="111294"/>
                </a:lnTo>
                <a:cubicBezTo>
                  <a:pt x="557623" y="123009"/>
                  <a:pt x="547841" y="132772"/>
                  <a:pt x="536101" y="132772"/>
                </a:cubicBezTo>
                <a:cubicBezTo>
                  <a:pt x="525014" y="132772"/>
                  <a:pt x="515883" y="124962"/>
                  <a:pt x="514579" y="113897"/>
                </a:cubicBezTo>
                <a:lnTo>
                  <a:pt x="514579" y="23430"/>
                </a:lnTo>
                <a:cubicBezTo>
                  <a:pt x="514579" y="11715"/>
                  <a:pt x="524362" y="2603"/>
                  <a:pt x="536101" y="2603"/>
                </a:cubicBezTo>
                <a:close/>
                <a:moveTo>
                  <a:pt x="410228" y="2603"/>
                </a:moveTo>
                <a:cubicBezTo>
                  <a:pt x="421968" y="2603"/>
                  <a:pt x="431751" y="12366"/>
                  <a:pt x="431751" y="24081"/>
                </a:cubicBezTo>
                <a:lnTo>
                  <a:pt x="431751" y="54671"/>
                </a:lnTo>
                <a:lnTo>
                  <a:pt x="467621" y="9112"/>
                </a:lnTo>
                <a:cubicBezTo>
                  <a:pt x="471534" y="4556"/>
                  <a:pt x="476752" y="2603"/>
                  <a:pt x="483274" y="2603"/>
                </a:cubicBezTo>
                <a:cubicBezTo>
                  <a:pt x="494361" y="2603"/>
                  <a:pt x="504144" y="12366"/>
                  <a:pt x="504144" y="24732"/>
                </a:cubicBezTo>
                <a:cubicBezTo>
                  <a:pt x="504144" y="29288"/>
                  <a:pt x="502839" y="33193"/>
                  <a:pt x="499578" y="37749"/>
                </a:cubicBezTo>
                <a:lnTo>
                  <a:pt x="474795" y="66386"/>
                </a:lnTo>
                <a:lnTo>
                  <a:pt x="499578" y="98277"/>
                </a:lnTo>
                <a:cubicBezTo>
                  <a:pt x="502839" y="102182"/>
                  <a:pt x="504144" y="106738"/>
                  <a:pt x="504144" y="111294"/>
                </a:cubicBezTo>
                <a:cubicBezTo>
                  <a:pt x="504144" y="123660"/>
                  <a:pt x="494361" y="133422"/>
                  <a:pt x="483274" y="133422"/>
                </a:cubicBezTo>
                <a:cubicBezTo>
                  <a:pt x="476752" y="133422"/>
                  <a:pt x="471534" y="130819"/>
                  <a:pt x="467621" y="126914"/>
                </a:cubicBezTo>
                <a:lnTo>
                  <a:pt x="431751" y="81355"/>
                </a:lnTo>
                <a:lnTo>
                  <a:pt x="431751" y="111294"/>
                </a:lnTo>
                <a:cubicBezTo>
                  <a:pt x="431751" y="123009"/>
                  <a:pt x="421968" y="132772"/>
                  <a:pt x="410228" y="132772"/>
                </a:cubicBezTo>
                <a:cubicBezTo>
                  <a:pt x="399141" y="132772"/>
                  <a:pt x="390663" y="124962"/>
                  <a:pt x="388706" y="113897"/>
                </a:cubicBezTo>
                <a:lnTo>
                  <a:pt x="388706" y="24081"/>
                </a:lnTo>
                <a:cubicBezTo>
                  <a:pt x="388706" y="12366"/>
                  <a:pt x="398489" y="2603"/>
                  <a:pt x="410228" y="2603"/>
                </a:cubicBezTo>
                <a:close/>
                <a:moveTo>
                  <a:pt x="277833" y="2603"/>
                </a:moveTo>
                <a:lnTo>
                  <a:pt x="279790" y="2603"/>
                </a:lnTo>
                <a:cubicBezTo>
                  <a:pt x="285660" y="2603"/>
                  <a:pt x="290225" y="5207"/>
                  <a:pt x="293486" y="9763"/>
                </a:cubicBezTo>
                <a:lnTo>
                  <a:pt x="330009" y="54671"/>
                </a:lnTo>
                <a:lnTo>
                  <a:pt x="330009" y="23430"/>
                </a:lnTo>
                <a:cubicBezTo>
                  <a:pt x="330009" y="11715"/>
                  <a:pt x="339139" y="2603"/>
                  <a:pt x="350879" y="2603"/>
                </a:cubicBezTo>
                <a:cubicBezTo>
                  <a:pt x="361966" y="2603"/>
                  <a:pt x="371097" y="10413"/>
                  <a:pt x="372401" y="21478"/>
                </a:cubicBezTo>
                <a:lnTo>
                  <a:pt x="372401" y="111294"/>
                </a:lnTo>
                <a:cubicBezTo>
                  <a:pt x="372401" y="123009"/>
                  <a:pt x="363270" y="132772"/>
                  <a:pt x="350879" y="132772"/>
                </a:cubicBezTo>
                <a:cubicBezTo>
                  <a:pt x="344357" y="132772"/>
                  <a:pt x="339139" y="130168"/>
                  <a:pt x="333922" y="125612"/>
                </a:cubicBezTo>
                <a:lnTo>
                  <a:pt x="298704" y="80704"/>
                </a:lnTo>
                <a:lnTo>
                  <a:pt x="298704" y="111294"/>
                </a:lnTo>
                <a:cubicBezTo>
                  <a:pt x="298704" y="123009"/>
                  <a:pt x="288921" y="132772"/>
                  <a:pt x="277181" y="132772"/>
                </a:cubicBezTo>
                <a:cubicBezTo>
                  <a:pt x="266094" y="132772"/>
                  <a:pt x="256963" y="124962"/>
                  <a:pt x="255659" y="113897"/>
                </a:cubicBezTo>
                <a:lnTo>
                  <a:pt x="255659" y="23430"/>
                </a:lnTo>
                <a:cubicBezTo>
                  <a:pt x="255659" y="11715"/>
                  <a:pt x="265442" y="2603"/>
                  <a:pt x="277833" y="2603"/>
                </a:cubicBezTo>
                <a:close/>
                <a:moveTo>
                  <a:pt x="149352" y="2603"/>
                </a:moveTo>
                <a:cubicBezTo>
                  <a:pt x="160439" y="2603"/>
                  <a:pt x="169570" y="11064"/>
                  <a:pt x="170874" y="21478"/>
                </a:cubicBezTo>
                <a:lnTo>
                  <a:pt x="170874" y="78101"/>
                </a:lnTo>
                <a:cubicBezTo>
                  <a:pt x="170874" y="86562"/>
                  <a:pt x="178048" y="93070"/>
                  <a:pt x="186527" y="93070"/>
                </a:cubicBezTo>
                <a:cubicBezTo>
                  <a:pt x="194353" y="93070"/>
                  <a:pt x="200875" y="86562"/>
                  <a:pt x="201527" y="78101"/>
                </a:cubicBezTo>
                <a:lnTo>
                  <a:pt x="201527" y="21478"/>
                </a:lnTo>
                <a:cubicBezTo>
                  <a:pt x="202831" y="11064"/>
                  <a:pt x="211962" y="2603"/>
                  <a:pt x="223049" y="2603"/>
                </a:cubicBezTo>
                <a:cubicBezTo>
                  <a:pt x="234137" y="2603"/>
                  <a:pt x="243267" y="11064"/>
                  <a:pt x="244572" y="21478"/>
                </a:cubicBezTo>
                <a:lnTo>
                  <a:pt x="244572" y="82657"/>
                </a:lnTo>
                <a:cubicBezTo>
                  <a:pt x="241311" y="112596"/>
                  <a:pt x="215875" y="134724"/>
                  <a:pt x="186527" y="134724"/>
                </a:cubicBezTo>
                <a:cubicBezTo>
                  <a:pt x="156526" y="134724"/>
                  <a:pt x="131090" y="112596"/>
                  <a:pt x="127829" y="82657"/>
                </a:cubicBezTo>
                <a:lnTo>
                  <a:pt x="127829" y="21478"/>
                </a:lnTo>
                <a:cubicBezTo>
                  <a:pt x="129134" y="11064"/>
                  <a:pt x="138265" y="2603"/>
                  <a:pt x="149352" y="2603"/>
                </a:cubicBezTo>
                <a:close/>
                <a:moveTo>
                  <a:pt x="26088" y="2603"/>
                </a:moveTo>
                <a:lnTo>
                  <a:pt x="58697" y="2603"/>
                </a:lnTo>
                <a:cubicBezTo>
                  <a:pt x="78915" y="4556"/>
                  <a:pt x="95220" y="14319"/>
                  <a:pt x="106959" y="30590"/>
                </a:cubicBezTo>
                <a:cubicBezTo>
                  <a:pt x="114133" y="41654"/>
                  <a:pt x="117394" y="54671"/>
                  <a:pt x="117394" y="67037"/>
                </a:cubicBezTo>
                <a:cubicBezTo>
                  <a:pt x="117394" y="80704"/>
                  <a:pt x="114133" y="93070"/>
                  <a:pt x="106959" y="104135"/>
                </a:cubicBezTo>
                <a:cubicBezTo>
                  <a:pt x="95220" y="120406"/>
                  <a:pt x="78915" y="130168"/>
                  <a:pt x="58697" y="132772"/>
                </a:cubicBezTo>
                <a:lnTo>
                  <a:pt x="26088" y="132772"/>
                </a:lnTo>
                <a:cubicBezTo>
                  <a:pt x="11739" y="132772"/>
                  <a:pt x="0" y="120406"/>
                  <a:pt x="0" y="106087"/>
                </a:cubicBezTo>
                <a:lnTo>
                  <a:pt x="0" y="28637"/>
                </a:lnTo>
                <a:cubicBezTo>
                  <a:pt x="0" y="14319"/>
                  <a:pt x="11739" y="2603"/>
                  <a:pt x="26088" y="2603"/>
                </a:cubicBezTo>
                <a:close/>
                <a:moveTo>
                  <a:pt x="719367" y="0"/>
                </a:moveTo>
                <a:cubicBezTo>
                  <a:pt x="730454" y="0"/>
                  <a:pt x="739585" y="9112"/>
                  <a:pt x="739585" y="20176"/>
                </a:cubicBezTo>
                <a:lnTo>
                  <a:pt x="739585" y="21478"/>
                </a:lnTo>
                <a:lnTo>
                  <a:pt x="735672" y="42956"/>
                </a:lnTo>
                <a:cubicBezTo>
                  <a:pt x="733715" y="51416"/>
                  <a:pt x="726541" y="57274"/>
                  <a:pt x="718062" y="57274"/>
                </a:cubicBezTo>
                <a:cubicBezTo>
                  <a:pt x="708932" y="57274"/>
                  <a:pt x="701758" y="51416"/>
                  <a:pt x="699801" y="42956"/>
                </a:cubicBezTo>
                <a:lnTo>
                  <a:pt x="699801" y="20176"/>
                </a:lnTo>
                <a:cubicBezTo>
                  <a:pt x="699801" y="9112"/>
                  <a:pt x="708932" y="0"/>
                  <a:pt x="719367" y="0"/>
                </a:cubicBezTo>
                <a:close/>
              </a:path>
            </a:pathLst>
          </a:custGeom>
          <a:solidFill>
            <a:srgbClr val="E3447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874F5F-8C26-B8B5-5A68-5FF0203AAEE0}"/>
              </a:ext>
            </a:extLst>
          </p:cNvPr>
          <p:cNvSpPr txBox="1"/>
          <p:nvPr/>
        </p:nvSpPr>
        <p:spPr>
          <a:xfrm>
            <a:off x="6860954" y="5093516"/>
            <a:ext cx="480740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BRANDS AND APPS</a:t>
            </a:r>
          </a:p>
        </p:txBody>
      </p:sp>
      <p:sp>
        <p:nvSpPr>
          <p:cNvPr id="70" name="Freeform 298">
            <a:extLst>
              <a:ext uri="{FF2B5EF4-FFF2-40B4-BE49-F238E27FC236}">
                <a16:creationId xmlns:a16="http://schemas.microsoft.com/office/drawing/2014/main" id="{24F8CD0D-0146-11B7-0133-987C5B6A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559" y="4575849"/>
            <a:ext cx="3060042" cy="389204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B40695-2FC2-DBEC-BD62-92E9016D2046}"/>
              </a:ext>
            </a:extLst>
          </p:cNvPr>
          <p:cNvSpPr txBox="1"/>
          <p:nvPr/>
        </p:nvSpPr>
        <p:spPr>
          <a:xfrm>
            <a:off x="3490953" y="4635900"/>
            <a:ext cx="24680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Michelle Miller, 23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E49BF3-B13B-1BA7-28D5-A1208ACEA941}"/>
              </a:ext>
            </a:extLst>
          </p:cNvPr>
          <p:cNvCxnSpPr/>
          <p:nvPr/>
        </p:nvCxnSpPr>
        <p:spPr>
          <a:xfrm>
            <a:off x="8173273" y="554636"/>
            <a:ext cx="4018727" cy="0"/>
          </a:xfrm>
          <a:prstGeom prst="line">
            <a:avLst/>
          </a:prstGeom>
          <a:ln w="31750" cap="rnd">
            <a:solidFill>
              <a:srgbClr val="FFBF4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0077D8-03B9-F02A-00A4-5A0E61500B01}"/>
              </a:ext>
            </a:extLst>
          </p:cNvPr>
          <p:cNvCxnSpPr>
            <a:cxnSpLocks/>
          </p:cNvCxnSpPr>
          <p:nvPr/>
        </p:nvCxnSpPr>
        <p:spPr>
          <a:xfrm>
            <a:off x="9008085" y="2248525"/>
            <a:ext cx="3183915" cy="0"/>
          </a:xfrm>
          <a:prstGeom prst="line">
            <a:avLst/>
          </a:prstGeom>
          <a:ln w="31750" cap="rnd">
            <a:solidFill>
              <a:srgbClr val="FFBF4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F1F37-BB3C-2CFA-59D6-85652CA53642}"/>
              </a:ext>
            </a:extLst>
          </p:cNvPr>
          <p:cNvCxnSpPr>
            <a:cxnSpLocks/>
          </p:cNvCxnSpPr>
          <p:nvPr/>
        </p:nvCxnSpPr>
        <p:spPr>
          <a:xfrm>
            <a:off x="8483429" y="3672591"/>
            <a:ext cx="3708571" cy="0"/>
          </a:xfrm>
          <a:prstGeom prst="line">
            <a:avLst/>
          </a:prstGeom>
          <a:ln w="31750" cap="rnd">
            <a:solidFill>
              <a:srgbClr val="FFBF4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B964DB-562E-8493-A875-4B8389D78E89}"/>
              </a:ext>
            </a:extLst>
          </p:cNvPr>
          <p:cNvCxnSpPr>
            <a:cxnSpLocks/>
          </p:cNvCxnSpPr>
          <p:nvPr/>
        </p:nvCxnSpPr>
        <p:spPr>
          <a:xfrm>
            <a:off x="8423468" y="5231568"/>
            <a:ext cx="3768532" cy="0"/>
          </a:xfrm>
          <a:prstGeom prst="line">
            <a:avLst/>
          </a:prstGeom>
          <a:ln w="31750" cap="rnd">
            <a:solidFill>
              <a:srgbClr val="FFBF4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5F612457-E3BD-AD16-43C3-D50272C6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705" y="5006156"/>
            <a:ext cx="4827895" cy="1848760"/>
          </a:xfrm>
          <a:custGeom>
            <a:avLst/>
            <a:gdLst>
              <a:gd name="T0" fmla="*/ 6790 w 6791"/>
              <a:gd name="T1" fmla="*/ 2641 h 2642"/>
              <a:gd name="T2" fmla="*/ 0 w 6791"/>
              <a:gd name="T3" fmla="*/ 2641 h 2642"/>
              <a:gd name="T4" fmla="*/ 0 w 6791"/>
              <a:gd name="T5" fmla="*/ 0 h 2642"/>
              <a:gd name="T6" fmla="*/ 6790 w 6791"/>
              <a:gd name="T7" fmla="*/ 0 h 2642"/>
              <a:gd name="T8" fmla="*/ 6790 w 6791"/>
              <a:gd name="T9" fmla="*/ 2641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1" h="2642">
                <a:moveTo>
                  <a:pt x="6790" y="2641"/>
                </a:moveTo>
                <a:lnTo>
                  <a:pt x="0" y="2641"/>
                </a:lnTo>
                <a:lnTo>
                  <a:pt x="0" y="0"/>
                </a:lnTo>
                <a:lnTo>
                  <a:pt x="6790" y="0"/>
                </a:lnTo>
                <a:lnTo>
                  <a:pt x="6790" y="2641"/>
                </a:lnTo>
              </a:path>
            </a:pathLst>
          </a:custGeom>
          <a:solidFill>
            <a:srgbClr val="57A2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17AB8A76-E74A-683A-C47D-15E684F9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37746" cy="2888878"/>
          </a:xfrm>
          <a:custGeom>
            <a:avLst/>
            <a:gdLst>
              <a:gd name="T0" fmla="*/ 0 w 9758"/>
              <a:gd name="T1" fmla="*/ 4125 h 4126"/>
              <a:gd name="T2" fmla="*/ 9757 w 9758"/>
              <a:gd name="T3" fmla="*/ 4125 h 4126"/>
              <a:gd name="T4" fmla="*/ 9757 w 9758"/>
              <a:gd name="T5" fmla="*/ 0 h 4126"/>
              <a:gd name="T6" fmla="*/ 0 w 9758"/>
              <a:gd name="T7" fmla="*/ 0 h 4126"/>
              <a:gd name="T8" fmla="*/ 0 w 9758"/>
              <a:gd name="T9" fmla="*/ 4125 h 4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58" h="4126">
                <a:moveTo>
                  <a:pt x="0" y="4125"/>
                </a:moveTo>
                <a:lnTo>
                  <a:pt x="9757" y="4125"/>
                </a:lnTo>
                <a:lnTo>
                  <a:pt x="9757" y="0"/>
                </a:lnTo>
                <a:lnTo>
                  <a:pt x="0" y="0"/>
                </a:lnTo>
                <a:lnTo>
                  <a:pt x="0" y="4125"/>
                </a:lnTo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5E645181-5497-9121-6BCA-D3620DC8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8880"/>
            <a:ext cx="3592707" cy="3969121"/>
          </a:xfrm>
          <a:custGeom>
            <a:avLst/>
            <a:gdLst>
              <a:gd name="T0" fmla="*/ 5053 w 5054"/>
              <a:gd name="T1" fmla="*/ 5669 h 5670"/>
              <a:gd name="T2" fmla="*/ 0 w 5054"/>
              <a:gd name="T3" fmla="*/ 5669 h 5670"/>
              <a:gd name="T4" fmla="*/ 0 w 5054"/>
              <a:gd name="T5" fmla="*/ 0 h 5670"/>
              <a:gd name="T6" fmla="*/ 5053 w 5054"/>
              <a:gd name="T7" fmla="*/ 0 h 5670"/>
              <a:gd name="T8" fmla="*/ 5053 w 5054"/>
              <a:gd name="T9" fmla="*/ 5669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4" h="5670">
                <a:moveTo>
                  <a:pt x="5053" y="5669"/>
                </a:moveTo>
                <a:lnTo>
                  <a:pt x="0" y="5669"/>
                </a:lnTo>
                <a:lnTo>
                  <a:pt x="0" y="0"/>
                </a:lnTo>
                <a:lnTo>
                  <a:pt x="5053" y="0"/>
                </a:lnTo>
                <a:lnTo>
                  <a:pt x="5053" y="5669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7" name="Freeform 24">
            <a:extLst>
              <a:ext uri="{FF2B5EF4-FFF2-40B4-BE49-F238E27FC236}">
                <a16:creationId xmlns:a16="http://schemas.microsoft.com/office/drawing/2014/main" id="{56FAB8E0-B3B5-C452-23F1-7D82D6D9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705" y="2888880"/>
            <a:ext cx="4827895" cy="2120364"/>
          </a:xfrm>
          <a:custGeom>
            <a:avLst/>
            <a:gdLst>
              <a:gd name="T0" fmla="*/ 6790 w 6791"/>
              <a:gd name="T1" fmla="*/ 3028 h 3029"/>
              <a:gd name="T2" fmla="*/ 0 w 6791"/>
              <a:gd name="T3" fmla="*/ 3028 h 3029"/>
              <a:gd name="T4" fmla="*/ 0 w 6791"/>
              <a:gd name="T5" fmla="*/ 0 h 3029"/>
              <a:gd name="T6" fmla="*/ 6790 w 6791"/>
              <a:gd name="T7" fmla="*/ 0 h 3029"/>
              <a:gd name="T8" fmla="*/ 6790 w 6791"/>
              <a:gd name="T9" fmla="*/ 3028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1" h="3029">
                <a:moveTo>
                  <a:pt x="6790" y="3028"/>
                </a:moveTo>
                <a:lnTo>
                  <a:pt x="0" y="3028"/>
                </a:lnTo>
                <a:lnTo>
                  <a:pt x="0" y="0"/>
                </a:lnTo>
                <a:lnTo>
                  <a:pt x="6790" y="0"/>
                </a:lnTo>
                <a:lnTo>
                  <a:pt x="6790" y="3028"/>
                </a:lnTo>
              </a:path>
            </a:pathLst>
          </a:custGeom>
          <a:solidFill>
            <a:srgbClr val="6A34BA">
              <a:alpha val="977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solidFill>
                <a:srgbClr val="6A34BA"/>
              </a:solidFill>
              <a:latin typeface="Poppins" pitchFamily="2" charset="77"/>
            </a:endParaRPr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7A5897C-9FCA-B7F2-927D-203F80F6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463" y="2888880"/>
            <a:ext cx="3774537" cy="3969121"/>
          </a:xfrm>
          <a:custGeom>
            <a:avLst/>
            <a:gdLst>
              <a:gd name="T0" fmla="*/ 5309 w 5310"/>
              <a:gd name="T1" fmla="*/ 5669 h 5670"/>
              <a:gd name="T2" fmla="*/ 0 w 5310"/>
              <a:gd name="T3" fmla="*/ 5669 h 5670"/>
              <a:gd name="T4" fmla="*/ 0 w 5310"/>
              <a:gd name="T5" fmla="*/ 0 h 5670"/>
              <a:gd name="T6" fmla="*/ 5309 w 5310"/>
              <a:gd name="T7" fmla="*/ 0 h 5670"/>
              <a:gd name="T8" fmla="*/ 5309 w 5310"/>
              <a:gd name="T9" fmla="*/ 5669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0" h="5670">
                <a:moveTo>
                  <a:pt x="5309" y="5669"/>
                </a:moveTo>
                <a:lnTo>
                  <a:pt x="0" y="5669"/>
                </a:lnTo>
                <a:lnTo>
                  <a:pt x="0" y="0"/>
                </a:lnTo>
                <a:lnTo>
                  <a:pt x="5309" y="0"/>
                </a:lnTo>
                <a:lnTo>
                  <a:pt x="5309" y="5669"/>
                </a:lnTo>
              </a:path>
            </a:pathLst>
          </a:custGeom>
          <a:solidFill>
            <a:srgbClr val="76D5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BDDFC-717B-68FB-5746-97CE516C3A93}"/>
              </a:ext>
            </a:extLst>
          </p:cNvPr>
          <p:cNvSpPr txBox="1"/>
          <p:nvPr/>
        </p:nvSpPr>
        <p:spPr>
          <a:xfrm>
            <a:off x="722802" y="707496"/>
            <a:ext cx="537319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“Dream as if you will live forever; Live as if you will die today.”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038DB-2CF6-3C4D-D73E-C7F50005AAB7}"/>
              </a:ext>
            </a:extLst>
          </p:cNvPr>
          <p:cNvSpPr txBox="1"/>
          <p:nvPr/>
        </p:nvSpPr>
        <p:spPr>
          <a:xfrm>
            <a:off x="753766" y="3377385"/>
            <a:ext cx="208669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EAE53-84D7-743E-EE6E-2383422FA960}"/>
              </a:ext>
            </a:extLst>
          </p:cNvPr>
          <p:cNvSpPr txBox="1"/>
          <p:nvPr/>
        </p:nvSpPr>
        <p:spPr>
          <a:xfrm>
            <a:off x="753766" y="3749679"/>
            <a:ext cx="2086696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9FF1D-DD3D-F423-6F7C-8F797C300BFC}"/>
              </a:ext>
            </a:extLst>
          </p:cNvPr>
          <p:cNvSpPr txBox="1"/>
          <p:nvPr/>
        </p:nvSpPr>
        <p:spPr>
          <a:xfrm>
            <a:off x="753766" y="4131794"/>
            <a:ext cx="208669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-11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Occupation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ECB75-9D4F-E060-1D68-E6C8E4D623FC}"/>
              </a:ext>
            </a:extLst>
          </p:cNvPr>
          <p:cNvSpPr txBox="1"/>
          <p:nvPr/>
        </p:nvSpPr>
        <p:spPr>
          <a:xfrm>
            <a:off x="753766" y="4504088"/>
            <a:ext cx="2086696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365E6-10C7-56E0-E1C2-61DF57602355}"/>
              </a:ext>
            </a:extLst>
          </p:cNvPr>
          <p:cNvSpPr txBox="1"/>
          <p:nvPr/>
        </p:nvSpPr>
        <p:spPr>
          <a:xfrm>
            <a:off x="753766" y="4899210"/>
            <a:ext cx="208669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-11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A96ED-3795-A3B0-855F-FA8CA44C9582}"/>
              </a:ext>
            </a:extLst>
          </p:cNvPr>
          <p:cNvSpPr txBox="1"/>
          <p:nvPr/>
        </p:nvSpPr>
        <p:spPr>
          <a:xfrm>
            <a:off x="753766" y="5271503"/>
            <a:ext cx="2086696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Metropolis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B6E97-58FD-72A8-8887-B9C67FF187C5}"/>
              </a:ext>
            </a:extLst>
          </p:cNvPr>
          <p:cNvSpPr txBox="1"/>
          <p:nvPr/>
        </p:nvSpPr>
        <p:spPr>
          <a:xfrm>
            <a:off x="753766" y="5654746"/>
            <a:ext cx="208669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-11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EC35-9123-176F-19A8-D715CB5624FB}"/>
              </a:ext>
            </a:extLst>
          </p:cNvPr>
          <p:cNvSpPr txBox="1"/>
          <p:nvPr/>
        </p:nvSpPr>
        <p:spPr>
          <a:xfrm>
            <a:off x="753766" y="6027038"/>
            <a:ext cx="2086696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Single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5FCF2-D540-5C9F-C23B-3A11682A1953}"/>
              </a:ext>
            </a:extLst>
          </p:cNvPr>
          <p:cNvSpPr txBox="1"/>
          <p:nvPr/>
        </p:nvSpPr>
        <p:spPr>
          <a:xfrm>
            <a:off x="3847245" y="3161043"/>
            <a:ext cx="200551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Century Gothic" panose="020B0502020202020204" pitchFamily="34" charset="0"/>
                <a:cs typeface="Poppins" pitchFamily="2" charset="77"/>
              </a:rPr>
              <a:t>MOTIVATIONS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55A60-E6A9-ACE0-F5FC-7559F7560738}"/>
              </a:ext>
            </a:extLst>
          </p:cNvPr>
          <p:cNvSpPr txBox="1"/>
          <p:nvPr/>
        </p:nvSpPr>
        <p:spPr>
          <a:xfrm>
            <a:off x="3847245" y="3613490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Shared Experiences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B6D3B-B31C-DA17-DC8C-25742A7487B0}"/>
              </a:ext>
            </a:extLst>
          </p:cNvPr>
          <p:cNvSpPr txBox="1"/>
          <p:nvPr/>
        </p:nvSpPr>
        <p:spPr>
          <a:xfrm>
            <a:off x="3847245" y="3904126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Social Networking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F6890-DB2D-2698-06E1-C9DBD2A96A2A}"/>
              </a:ext>
            </a:extLst>
          </p:cNvPr>
          <p:cNvSpPr txBox="1"/>
          <p:nvPr/>
        </p:nvSpPr>
        <p:spPr>
          <a:xfrm>
            <a:off x="3847245" y="4194764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Visual Gratification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21BB0-D6E1-437D-91B1-E708E3E905CD}"/>
              </a:ext>
            </a:extLst>
          </p:cNvPr>
          <p:cNvSpPr txBox="1"/>
          <p:nvPr/>
        </p:nvSpPr>
        <p:spPr>
          <a:xfrm>
            <a:off x="3847245" y="4485401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Maintaining Optimism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592A8-FC8B-3C8C-98BB-FEB492E66103}"/>
              </a:ext>
            </a:extLst>
          </p:cNvPr>
          <p:cNvSpPr txBox="1"/>
          <p:nvPr/>
        </p:nvSpPr>
        <p:spPr>
          <a:xfrm>
            <a:off x="6198950" y="3161043"/>
            <a:ext cx="200551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6A34BA"/>
                </a:solidFill>
                <a:latin typeface="Century Gothic" panose="020B0502020202020204" pitchFamily="34" charset="0"/>
                <a:cs typeface="Poppins" pitchFamily="2" charset="77"/>
              </a:rPr>
              <a:t>FRUSTRATIONS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D92C3-A6E3-E283-5405-B717E644A9F1}"/>
              </a:ext>
            </a:extLst>
          </p:cNvPr>
          <p:cNvSpPr txBox="1"/>
          <p:nvPr/>
        </p:nvSpPr>
        <p:spPr>
          <a:xfrm>
            <a:off x="6198950" y="3613489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Lack of Motivation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1180B-EF32-B79C-B518-B701ECE6F537}"/>
              </a:ext>
            </a:extLst>
          </p:cNvPr>
          <p:cNvSpPr txBox="1"/>
          <p:nvPr/>
        </p:nvSpPr>
        <p:spPr>
          <a:xfrm>
            <a:off x="6198950" y="3904127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Sedentary Lifestyle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9CE548-770F-F325-67A6-366E33D24103}"/>
              </a:ext>
            </a:extLst>
          </p:cNvPr>
          <p:cNvSpPr txBox="1"/>
          <p:nvPr/>
        </p:nvSpPr>
        <p:spPr>
          <a:xfrm>
            <a:off x="6198950" y="4194764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Slow Things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357B9-264F-FAF7-D324-4EDEA7DDEE4E}"/>
              </a:ext>
            </a:extLst>
          </p:cNvPr>
          <p:cNvSpPr txBox="1"/>
          <p:nvPr/>
        </p:nvSpPr>
        <p:spPr>
          <a:xfrm>
            <a:off x="6198950" y="4485401"/>
            <a:ext cx="200551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20" dirty="0">
                <a:solidFill>
                  <a:srgbClr val="6A34BA"/>
                </a:solidFill>
                <a:latin typeface="Poppins" pitchFamily="2" charset="77"/>
                <a:cs typeface="Poppins" pitchFamily="2" charset="77"/>
              </a:rPr>
              <a:t>Maintaining Optimism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6A658-C7AD-94F6-F8B8-92D93F1BCFA8}"/>
              </a:ext>
            </a:extLst>
          </p:cNvPr>
          <p:cNvSpPr txBox="1"/>
          <p:nvPr/>
        </p:nvSpPr>
        <p:spPr>
          <a:xfrm>
            <a:off x="3814215" y="5570917"/>
            <a:ext cx="4390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710BD4-EDF5-4578-C485-04D7BB225900}"/>
              </a:ext>
            </a:extLst>
          </p:cNvPr>
          <p:cNvSpPr txBox="1"/>
          <p:nvPr/>
        </p:nvSpPr>
        <p:spPr>
          <a:xfrm>
            <a:off x="3814215" y="5197481"/>
            <a:ext cx="46032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BIO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5B3DA-BFB8-4C82-C426-B66BCFB580AD}"/>
              </a:ext>
            </a:extLst>
          </p:cNvPr>
          <p:cNvSpPr txBox="1"/>
          <p:nvPr/>
        </p:nvSpPr>
        <p:spPr>
          <a:xfrm>
            <a:off x="3814215" y="6112902"/>
            <a:ext cx="4390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2" name="Freeform 343">
            <a:extLst>
              <a:ext uri="{FF2B5EF4-FFF2-40B4-BE49-F238E27FC236}">
                <a16:creationId xmlns:a16="http://schemas.microsoft.com/office/drawing/2014/main" id="{195BD558-F7B3-FB16-4891-1310BC43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781" y="3703691"/>
            <a:ext cx="188099" cy="179012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7"/>
                  <a:pt x="265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3" name="Freeform 344">
            <a:extLst>
              <a:ext uri="{FF2B5EF4-FFF2-40B4-BE49-F238E27FC236}">
                <a16:creationId xmlns:a16="http://schemas.microsoft.com/office/drawing/2014/main" id="{D02871AF-1C1F-350D-9216-3A03F9CB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57" y="3703691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4" name="Freeform 345">
            <a:extLst>
              <a:ext uri="{FF2B5EF4-FFF2-40B4-BE49-F238E27FC236}">
                <a16:creationId xmlns:a16="http://schemas.microsoft.com/office/drawing/2014/main" id="{EB10C5DD-35E2-2687-BC94-72CEA650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31" y="3703691"/>
            <a:ext cx="188099" cy="179012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5" name="Freeform 346">
            <a:extLst>
              <a:ext uri="{FF2B5EF4-FFF2-40B4-BE49-F238E27FC236}">
                <a16:creationId xmlns:a16="http://schemas.microsoft.com/office/drawing/2014/main" id="{04972322-B8F2-5E7D-C437-8EF3BCDD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307" y="3703691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8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8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6" name="Freeform 347">
            <a:extLst>
              <a:ext uri="{FF2B5EF4-FFF2-40B4-BE49-F238E27FC236}">
                <a16:creationId xmlns:a16="http://schemas.microsoft.com/office/drawing/2014/main" id="{D63F5B85-9E24-0D03-67F9-2E62105E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9" y="3703691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7" name="Freeform 348">
            <a:extLst>
              <a:ext uri="{FF2B5EF4-FFF2-40B4-BE49-F238E27FC236}">
                <a16:creationId xmlns:a16="http://schemas.microsoft.com/office/drawing/2014/main" id="{40F8129B-6BD6-5F57-F633-B40E15A0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781" y="4206777"/>
            <a:ext cx="188099" cy="179012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7"/>
                  <a:pt x="205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7"/>
                  <a:pt x="0" y="127"/>
                </a:cubicBezTo>
                <a:lnTo>
                  <a:pt x="0" y="127"/>
                </a:lnTo>
                <a:cubicBezTo>
                  <a:pt x="0" y="56"/>
                  <a:pt x="59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6"/>
                  <a:pt x="265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8" name="Freeform 349">
            <a:extLst>
              <a:ext uri="{FF2B5EF4-FFF2-40B4-BE49-F238E27FC236}">
                <a16:creationId xmlns:a16="http://schemas.microsoft.com/office/drawing/2014/main" id="{F4A694C5-7585-B501-03D9-25AC607E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57" y="4206777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7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7"/>
                  <a:pt x="0" y="127"/>
                </a:cubicBezTo>
                <a:lnTo>
                  <a:pt x="0" y="127"/>
                </a:lnTo>
                <a:cubicBezTo>
                  <a:pt x="0" y="56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6"/>
                  <a:pt x="264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9" name="Freeform 350">
            <a:extLst>
              <a:ext uri="{FF2B5EF4-FFF2-40B4-BE49-F238E27FC236}">
                <a16:creationId xmlns:a16="http://schemas.microsoft.com/office/drawing/2014/main" id="{F6EA29E6-AF51-FAC2-2AB4-369BDFF2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31" y="4206777"/>
            <a:ext cx="188099" cy="179012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7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7"/>
                  <a:pt x="0" y="127"/>
                </a:cubicBezTo>
                <a:lnTo>
                  <a:pt x="0" y="127"/>
                </a:lnTo>
                <a:cubicBezTo>
                  <a:pt x="0" y="56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6"/>
                  <a:pt x="265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0" name="Freeform 351">
            <a:extLst>
              <a:ext uri="{FF2B5EF4-FFF2-40B4-BE49-F238E27FC236}">
                <a16:creationId xmlns:a16="http://schemas.microsoft.com/office/drawing/2014/main" id="{4F0B64D8-3DB5-FCE5-3192-F6ADEEFE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307" y="4206777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7"/>
                  <a:pt x="205" y="255"/>
                  <a:pt x="132" y="255"/>
                </a:cubicBezTo>
                <a:lnTo>
                  <a:pt x="132" y="255"/>
                </a:lnTo>
                <a:cubicBezTo>
                  <a:pt x="58" y="255"/>
                  <a:pt x="0" y="197"/>
                  <a:pt x="0" y="127"/>
                </a:cubicBezTo>
                <a:lnTo>
                  <a:pt x="0" y="127"/>
                </a:lnTo>
                <a:cubicBezTo>
                  <a:pt x="0" y="56"/>
                  <a:pt x="58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6"/>
                  <a:pt x="264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1" name="Freeform 352">
            <a:extLst>
              <a:ext uri="{FF2B5EF4-FFF2-40B4-BE49-F238E27FC236}">
                <a16:creationId xmlns:a16="http://schemas.microsoft.com/office/drawing/2014/main" id="{2F397377-DAE6-F038-2417-A8F5D145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9" y="4206777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7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7"/>
                  <a:pt x="0" y="127"/>
                </a:cubicBezTo>
                <a:lnTo>
                  <a:pt x="0" y="127"/>
                </a:lnTo>
                <a:cubicBezTo>
                  <a:pt x="0" y="56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6"/>
                  <a:pt x="26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2" name="Freeform 353">
            <a:extLst>
              <a:ext uri="{FF2B5EF4-FFF2-40B4-BE49-F238E27FC236}">
                <a16:creationId xmlns:a16="http://schemas.microsoft.com/office/drawing/2014/main" id="{8F077606-2F2C-5203-B306-20BC4683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781" y="4709860"/>
            <a:ext cx="188099" cy="179012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8"/>
                  <a:pt x="265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3" name="Freeform 354">
            <a:extLst>
              <a:ext uri="{FF2B5EF4-FFF2-40B4-BE49-F238E27FC236}">
                <a16:creationId xmlns:a16="http://schemas.microsoft.com/office/drawing/2014/main" id="{3F621E2B-DB69-4251-FC29-9F47B34A6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57" y="4709860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4" name="Freeform 355">
            <a:extLst>
              <a:ext uri="{FF2B5EF4-FFF2-40B4-BE49-F238E27FC236}">
                <a16:creationId xmlns:a16="http://schemas.microsoft.com/office/drawing/2014/main" id="{9132DB74-7BC0-EDEF-DDBF-06C5952A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31" y="4709860"/>
            <a:ext cx="188099" cy="179012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8"/>
                  <a:pt x="265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5" name="Freeform 356">
            <a:extLst>
              <a:ext uri="{FF2B5EF4-FFF2-40B4-BE49-F238E27FC236}">
                <a16:creationId xmlns:a16="http://schemas.microsoft.com/office/drawing/2014/main" id="{24309330-6E9C-C372-589C-139E1F73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307" y="4709860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8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8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6" name="Freeform 357">
            <a:extLst>
              <a:ext uri="{FF2B5EF4-FFF2-40B4-BE49-F238E27FC236}">
                <a16:creationId xmlns:a16="http://schemas.microsoft.com/office/drawing/2014/main" id="{CAC1193D-EA35-5F75-D734-437011E8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9" y="4709860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7" name="Freeform 358">
            <a:extLst>
              <a:ext uri="{FF2B5EF4-FFF2-40B4-BE49-F238E27FC236}">
                <a16:creationId xmlns:a16="http://schemas.microsoft.com/office/drawing/2014/main" id="{DFE4C272-6640-D621-4A25-F3C48C70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781" y="5216031"/>
            <a:ext cx="188099" cy="179012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7"/>
                  <a:pt x="265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8" name="Freeform 359">
            <a:extLst>
              <a:ext uri="{FF2B5EF4-FFF2-40B4-BE49-F238E27FC236}">
                <a16:creationId xmlns:a16="http://schemas.microsoft.com/office/drawing/2014/main" id="{CA1FEBA9-920D-71D5-B6A4-AEAEEE94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57" y="5216031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9" name="Freeform 360">
            <a:extLst>
              <a:ext uri="{FF2B5EF4-FFF2-40B4-BE49-F238E27FC236}">
                <a16:creationId xmlns:a16="http://schemas.microsoft.com/office/drawing/2014/main" id="{AE0E29D7-27DB-0B35-345F-238075E8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31" y="5216031"/>
            <a:ext cx="188099" cy="179012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0" name="Freeform 361">
            <a:extLst>
              <a:ext uri="{FF2B5EF4-FFF2-40B4-BE49-F238E27FC236}">
                <a16:creationId xmlns:a16="http://schemas.microsoft.com/office/drawing/2014/main" id="{9497DF5C-B4A3-CB29-BC3E-8B1332CD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307" y="5216031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8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8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1" name="Freeform 362">
            <a:extLst>
              <a:ext uri="{FF2B5EF4-FFF2-40B4-BE49-F238E27FC236}">
                <a16:creationId xmlns:a16="http://schemas.microsoft.com/office/drawing/2014/main" id="{C3DCD29B-522C-ADAD-8395-50201F63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9" y="5216031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2" name="Freeform 368">
            <a:extLst>
              <a:ext uri="{FF2B5EF4-FFF2-40B4-BE49-F238E27FC236}">
                <a16:creationId xmlns:a16="http://schemas.microsoft.com/office/drawing/2014/main" id="{EA1FE20B-3885-493A-5F80-7BF0B777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781" y="5685165"/>
            <a:ext cx="188099" cy="179012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8"/>
                  <a:pt x="265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3" name="Freeform 369">
            <a:extLst>
              <a:ext uri="{FF2B5EF4-FFF2-40B4-BE49-F238E27FC236}">
                <a16:creationId xmlns:a16="http://schemas.microsoft.com/office/drawing/2014/main" id="{CFE597B5-6E01-FFDC-7969-B9E98703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57" y="5685165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4" name="Freeform 370">
            <a:extLst>
              <a:ext uri="{FF2B5EF4-FFF2-40B4-BE49-F238E27FC236}">
                <a16:creationId xmlns:a16="http://schemas.microsoft.com/office/drawing/2014/main" id="{C7D37724-92DC-7A1A-A41B-72E3ECC2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31" y="5685165"/>
            <a:ext cx="188099" cy="179012"/>
          </a:xfrm>
          <a:custGeom>
            <a:avLst/>
            <a:gdLst>
              <a:gd name="T0" fmla="*/ 265 w 266"/>
              <a:gd name="T1" fmla="*/ 128 h 256"/>
              <a:gd name="T2" fmla="*/ 265 w 266"/>
              <a:gd name="T3" fmla="*/ 128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8 h 256"/>
              <a:gd name="T10" fmla="*/ 0 w 266"/>
              <a:gd name="T11" fmla="*/ 128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8"/>
                </a:moveTo>
                <a:lnTo>
                  <a:pt x="265" y="128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8"/>
                  <a:pt x="265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5" name="Freeform 371">
            <a:extLst>
              <a:ext uri="{FF2B5EF4-FFF2-40B4-BE49-F238E27FC236}">
                <a16:creationId xmlns:a16="http://schemas.microsoft.com/office/drawing/2014/main" id="{DA7A0B24-742A-448C-AF29-8E621D41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307" y="5685165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8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8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6" name="Freeform 372">
            <a:extLst>
              <a:ext uri="{FF2B5EF4-FFF2-40B4-BE49-F238E27FC236}">
                <a16:creationId xmlns:a16="http://schemas.microsoft.com/office/drawing/2014/main" id="{59272E7D-6034-60D3-3E3E-246ACD24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9" y="5685165"/>
            <a:ext cx="188099" cy="179012"/>
          </a:xfrm>
          <a:custGeom>
            <a:avLst/>
            <a:gdLst>
              <a:gd name="T0" fmla="*/ 264 w 265"/>
              <a:gd name="T1" fmla="*/ 128 h 256"/>
              <a:gd name="T2" fmla="*/ 264 w 265"/>
              <a:gd name="T3" fmla="*/ 128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8 h 256"/>
              <a:gd name="T10" fmla="*/ 0 w 265"/>
              <a:gd name="T11" fmla="*/ 128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8"/>
                </a:moveTo>
                <a:lnTo>
                  <a:pt x="264" y="128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8"/>
                </a:cubicBezTo>
                <a:lnTo>
                  <a:pt x="0" y="128"/>
                </a:lnTo>
                <a:cubicBezTo>
                  <a:pt x="0" y="58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8"/>
                  <a:pt x="264" y="1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7" name="Freeform 383">
            <a:extLst>
              <a:ext uri="{FF2B5EF4-FFF2-40B4-BE49-F238E27FC236}">
                <a16:creationId xmlns:a16="http://schemas.microsoft.com/office/drawing/2014/main" id="{7A668D90-5508-A87C-A8B3-0688DA73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781" y="6148126"/>
            <a:ext cx="188099" cy="179012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3 w 266"/>
              <a:gd name="T5" fmla="*/ 255 h 256"/>
              <a:gd name="T6" fmla="*/ 133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3 w 266"/>
              <a:gd name="T13" fmla="*/ 0 h 256"/>
              <a:gd name="T14" fmla="*/ 133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5" y="255"/>
                  <a:pt x="133" y="255"/>
                </a:cubicBezTo>
                <a:lnTo>
                  <a:pt x="133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3" y="0"/>
                </a:cubicBezTo>
                <a:lnTo>
                  <a:pt x="133" y="0"/>
                </a:lnTo>
                <a:cubicBezTo>
                  <a:pt x="205" y="0"/>
                  <a:pt x="265" y="57"/>
                  <a:pt x="265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8" name="Freeform 384">
            <a:extLst>
              <a:ext uri="{FF2B5EF4-FFF2-40B4-BE49-F238E27FC236}">
                <a16:creationId xmlns:a16="http://schemas.microsoft.com/office/drawing/2014/main" id="{604510E7-E1D2-877A-B47C-05E9E82D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57" y="6148126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9" name="Freeform 385">
            <a:extLst>
              <a:ext uri="{FF2B5EF4-FFF2-40B4-BE49-F238E27FC236}">
                <a16:creationId xmlns:a16="http://schemas.microsoft.com/office/drawing/2014/main" id="{DE1243EE-8FCC-8BFB-65C1-5DAD65A5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31" y="6148126"/>
            <a:ext cx="188099" cy="179012"/>
          </a:xfrm>
          <a:custGeom>
            <a:avLst/>
            <a:gdLst>
              <a:gd name="T0" fmla="*/ 265 w 266"/>
              <a:gd name="T1" fmla="*/ 127 h 256"/>
              <a:gd name="T2" fmla="*/ 265 w 266"/>
              <a:gd name="T3" fmla="*/ 127 h 256"/>
              <a:gd name="T4" fmla="*/ 132 w 266"/>
              <a:gd name="T5" fmla="*/ 255 h 256"/>
              <a:gd name="T6" fmla="*/ 132 w 266"/>
              <a:gd name="T7" fmla="*/ 255 h 256"/>
              <a:gd name="T8" fmla="*/ 0 w 266"/>
              <a:gd name="T9" fmla="*/ 127 h 256"/>
              <a:gd name="T10" fmla="*/ 0 w 266"/>
              <a:gd name="T11" fmla="*/ 127 h 256"/>
              <a:gd name="T12" fmla="*/ 132 w 266"/>
              <a:gd name="T13" fmla="*/ 0 h 256"/>
              <a:gd name="T14" fmla="*/ 132 w 266"/>
              <a:gd name="T15" fmla="*/ 0 h 256"/>
              <a:gd name="T16" fmla="*/ 265 w 266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256">
                <a:moveTo>
                  <a:pt x="265" y="127"/>
                </a:moveTo>
                <a:lnTo>
                  <a:pt x="265" y="127"/>
                </a:lnTo>
                <a:cubicBezTo>
                  <a:pt x="265" y="198"/>
                  <a:pt x="206" y="255"/>
                  <a:pt x="132" y="255"/>
                </a:cubicBezTo>
                <a:lnTo>
                  <a:pt x="132" y="255"/>
                </a:lnTo>
                <a:cubicBezTo>
                  <a:pt x="60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60" y="0"/>
                  <a:pt x="132" y="0"/>
                </a:cubicBezTo>
                <a:lnTo>
                  <a:pt x="132" y="0"/>
                </a:lnTo>
                <a:cubicBezTo>
                  <a:pt x="206" y="0"/>
                  <a:pt x="265" y="57"/>
                  <a:pt x="265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0" name="Freeform 386">
            <a:extLst>
              <a:ext uri="{FF2B5EF4-FFF2-40B4-BE49-F238E27FC236}">
                <a16:creationId xmlns:a16="http://schemas.microsoft.com/office/drawing/2014/main" id="{DE5C263E-8E15-205A-CE31-8F33E44E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307" y="6148126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8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8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7D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1" name="Freeform 387">
            <a:extLst>
              <a:ext uri="{FF2B5EF4-FFF2-40B4-BE49-F238E27FC236}">
                <a16:creationId xmlns:a16="http://schemas.microsoft.com/office/drawing/2014/main" id="{31C7FA03-6288-DAA8-922E-8898E3EB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479" y="6148126"/>
            <a:ext cx="188099" cy="179012"/>
          </a:xfrm>
          <a:custGeom>
            <a:avLst/>
            <a:gdLst>
              <a:gd name="T0" fmla="*/ 264 w 265"/>
              <a:gd name="T1" fmla="*/ 127 h 256"/>
              <a:gd name="T2" fmla="*/ 264 w 265"/>
              <a:gd name="T3" fmla="*/ 127 h 256"/>
              <a:gd name="T4" fmla="*/ 132 w 265"/>
              <a:gd name="T5" fmla="*/ 255 h 256"/>
              <a:gd name="T6" fmla="*/ 132 w 265"/>
              <a:gd name="T7" fmla="*/ 255 h 256"/>
              <a:gd name="T8" fmla="*/ 0 w 265"/>
              <a:gd name="T9" fmla="*/ 127 h 256"/>
              <a:gd name="T10" fmla="*/ 0 w 265"/>
              <a:gd name="T11" fmla="*/ 127 h 256"/>
              <a:gd name="T12" fmla="*/ 132 w 265"/>
              <a:gd name="T13" fmla="*/ 0 h 256"/>
              <a:gd name="T14" fmla="*/ 132 w 265"/>
              <a:gd name="T15" fmla="*/ 0 h 256"/>
              <a:gd name="T16" fmla="*/ 264 w 265"/>
              <a:gd name="T17" fmla="*/ 12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6">
                <a:moveTo>
                  <a:pt x="264" y="127"/>
                </a:moveTo>
                <a:lnTo>
                  <a:pt x="264" y="127"/>
                </a:lnTo>
                <a:cubicBezTo>
                  <a:pt x="264" y="198"/>
                  <a:pt x="205" y="255"/>
                  <a:pt x="132" y="255"/>
                </a:cubicBezTo>
                <a:lnTo>
                  <a:pt x="132" y="255"/>
                </a:lnTo>
                <a:cubicBezTo>
                  <a:pt x="59" y="255"/>
                  <a:pt x="0" y="198"/>
                  <a:pt x="0" y="127"/>
                </a:cubicBezTo>
                <a:lnTo>
                  <a:pt x="0" y="127"/>
                </a:lnTo>
                <a:cubicBezTo>
                  <a:pt x="0" y="57"/>
                  <a:pt x="59" y="0"/>
                  <a:pt x="132" y="0"/>
                </a:cubicBezTo>
                <a:lnTo>
                  <a:pt x="132" y="0"/>
                </a:lnTo>
                <a:cubicBezTo>
                  <a:pt x="205" y="0"/>
                  <a:pt x="264" y="57"/>
                  <a:pt x="264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1B1C91-10D8-0DE8-CB14-4AF7511DD0D8}"/>
              </a:ext>
            </a:extLst>
          </p:cNvPr>
          <p:cNvSpPr txBox="1"/>
          <p:nvPr/>
        </p:nvSpPr>
        <p:spPr>
          <a:xfrm>
            <a:off x="8652978" y="3156104"/>
            <a:ext cx="342187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solidFill>
                  <a:srgbClr val="111340"/>
                </a:solidFill>
                <a:latin typeface="Century Gothic" panose="020B0502020202020204" pitchFamily="34" charset="0"/>
                <a:cs typeface="Poppins" pitchFamily="2" charset="77"/>
              </a:rPr>
              <a:t>TECH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041138-8FAE-BFF9-66B5-9BE013192C9B}"/>
              </a:ext>
            </a:extLst>
          </p:cNvPr>
          <p:cNvSpPr txBox="1"/>
          <p:nvPr/>
        </p:nvSpPr>
        <p:spPr>
          <a:xfrm>
            <a:off x="8652978" y="3671319"/>
            <a:ext cx="16301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Internet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390146-9EDC-F386-4699-BA6D5CF74B94}"/>
              </a:ext>
            </a:extLst>
          </p:cNvPr>
          <p:cNvSpPr txBox="1"/>
          <p:nvPr/>
        </p:nvSpPr>
        <p:spPr>
          <a:xfrm>
            <a:off x="8652978" y="4166783"/>
            <a:ext cx="16301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Social Media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055B8E-201D-C094-4C70-A0835CB701DA}"/>
              </a:ext>
            </a:extLst>
          </p:cNvPr>
          <p:cNvSpPr txBox="1"/>
          <p:nvPr/>
        </p:nvSpPr>
        <p:spPr>
          <a:xfrm>
            <a:off x="8652978" y="4677653"/>
            <a:ext cx="16301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Online Shopping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601C8-BBF5-960D-6B8D-78477E9222BA}"/>
              </a:ext>
            </a:extLst>
          </p:cNvPr>
          <p:cNvSpPr txBox="1"/>
          <p:nvPr/>
        </p:nvSpPr>
        <p:spPr>
          <a:xfrm>
            <a:off x="8652978" y="5174288"/>
            <a:ext cx="16301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Gadgets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ADD413-AFB6-7BE0-553E-3BDB1378A614}"/>
              </a:ext>
            </a:extLst>
          </p:cNvPr>
          <p:cNvSpPr txBox="1"/>
          <p:nvPr/>
        </p:nvSpPr>
        <p:spPr>
          <a:xfrm>
            <a:off x="8652978" y="5649964"/>
            <a:ext cx="16301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Games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8AE963-3040-2681-77D0-DCCCCFE746CA}"/>
              </a:ext>
            </a:extLst>
          </p:cNvPr>
          <p:cNvSpPr txBox="1"/>
          <p:nvPr/>
        </p:nvSpPr>
        <p:spPr>
          <a:xfrm>
            <a:off x="8652978" y="6112902"/>
            <a:ext cx="16301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Mobile Apps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5A75A4-B6F6-4090-5EE0-A8CFF0B23304}"/>
              </a:ext>
            </a:extLst>
          </p:cNvPr>
          <p:cNvSpPr/>
          <p:nvPr/>
        </p:nvSpPr>
        <p:spPr>
          <a:xfrm>
            <a:off x="6937746" y="7023"/>
            <a:ext cx="5254254" cy="2888878"/>
          </a:xfrm>
          <a:prstGeom prst="rect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53551C-35B5-2C58-8B00-00ED6D93B986}"/>
              </a:ext>
            </a:extLst>
          </p:cNvPr>
          <p:cNvSpPr/>
          <p:nvPr/>
        </p:nvSpPr>
        <p:spPr>
          <a:xfrm>
            <a:off x="8730809" y="77951"/>
            <a:ext cx="3266209" cy="3266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Your Image Here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1EAB78-A030-6D01-EA12-A2BCB2612C2E}"/>
              </a:ext>
            </a:extLst>
          </p:cNvPr>
          <p:cNvCxnSpPr/>
          <p:nvPr/>
        </p:nvCxnSpPr>
        <p:spPr>
          <a:xfrm>
            <a:off x="5852759" y="3156104"/>
            <a:ext cx="0" cy="1609594"/>
          </a:xfrm>
          <a:prstGeom prst="line">
            <a:avLst/>
          </a:prstGeom>
          <a:ln w="15875">
            <a:solidFill>
              <a:srgbClr val="6A34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13B60C-DE71-6046-68DC-7BEFA03BD312}"/>
              </a:ext>
            </a:extLst>
          </p:cNvPr>
          <p:cNvSpPr txBox="1"/>
          <p:nvPr/>
        </p:nvSpPr>
        <p:spPr>
          <a:xfrm rot="16200000">
            <a:off x="6898613" y="1153534"/>
            <a:ext cx="261170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2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DRAKE DAVE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81B369-B11A-684D-7B9E-77A1CB52DF1C}"/>
              </a:ext>
            </a:extLst>
          </p:cNvPr>
          <p:cNvCxnSpPr>
            <a:cxnSpLocks/>
          </p:cNvCxnSpPr>
          <p:nvPr/>
        </p:nvCxnSpPr>
        <p:spPr>
          <a:xfrm flipH="1">
            <a:off x="-30964" y="3477980"/>
            <a:ext cx="753766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F1DFA9-5BA8-BD59-830A-20A32610DB0B}"/>
              </a:ext>
            </a:extLst>
          </p:cNvPr>
          <p:cNvCxnSpPr>
            <a:cxnSpLocks/>
          </p:cNvCxnSpPr>
          <p:nvPr/>
        </p:nvCxnSpPr>
        <p:spPr>
          <a:xfrm flipH="1">
            <a:off x="-30964" y="4295399"/>
            <a:ext cx="753766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3F1834-ED77-0D3F-DF1B-B0E4779A8E9F}"/>
              </a:ext>
            </a:extLst>
          </p:cNvPr>
          <p:cNvCxnSpPr>
            <a:cxnSpLocks/>
          </p:cNvCxnSpPr>
          <p:nvPr/>
        </p:nvCxnSpPr>
        <p:spPr>
          <a:xfrm flipH="1">
            <a:off x="-30964" y="5057399"/>
            <a:ext cx="753766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FB3B9C3-71D3-DD10-17AA-AC10CAE72794}"/>
              </a:ext>
            </a:extLst>
          </p:cNvPr>
          <p:cNvCxnSpPr>
            <a:cxnSpLocks/>
          </p:cNvCxnSpPr>
          <p:nvPr/>
        </p:nvCxnSpPr>
        <p:spPr>
          <a:xfrm flipH="1">
            <a:off x="-30964" y="5805544"/>
            <a:ext cx="753766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AC97CF50-CEE7-D2EC-77CF-478F3620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51"/>
            <a:ext cx="12192000" cy="6856970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D59BEB9-60AA-10CF-CAB6-861F4882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91680"/>
            <a:ext cx="7938737" cy="6367348"/>
          </a:xfrm>
          <a:custGeom>
            <a:avLst/>
            <a:gdLst>
              <a:gd name="connsiteX0" fmla="*/ 6840547 w 15873655"/>
              <a:gd name="connsiteY0" fmla="*/ 0 h 12731633"/>
              <a:gd name="connsiteX1" fmla="*/ 15873655 w 15873655"/>
              <a:gd name="connsiteY1" fmla="*/ 9031214 h 12731633"/>
              <a:gd name="connsiteX2" fmla="*/ 15083834 w 15873655"/>
              <a:gd name="connsiteY2" fmla="*/ 12731633 h 12731633"/>
              <a:gd name="connsiteX3" fmla="*/ 0 w 15873655"/>
              <a:gd name="connsiteY3" fmla="*/ 12731633 h 12731633"/>
              <a:gd name="connsiteX4" fmla="*/ 0 w 15873655"/>
              <a:gd name="connsiteY4" fmla="*/ 3132465 h 12731633"/>
              <a:gd name="connsiteX5" fmla="*/ 6840547 w 15873655"/>
              <a:gd name="connsiteY5" fmla="*/ 0 h 1273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3655" h="12731633">
                <a:moveTo>
                  <a:pt x="6840547" y="0"/>
                </a:moveTo>
                <a:cubicBezTo>
                  <a:pt x="11829872" y="0"/>
                  <a:pt x="15873655" y="4044181"/>
                  <a:pt x="15873655" y="9031214"/>
                </a:cubicBezTo>
                <a:cubicBezTo>
                  <a:pt x="15873655" y="10350213"/>
                  <a:pt x="15590864" y="11601953"/>
                  <a:pt x="15083834" y="12731633"/>
                </a:cubicBezTo>
                <a:lnTo>
                  <a:pt x="0" y="12731633"/>
                </a:lnTo>
                <a:lnTo>
                  <a:pt x="0" y="3132465"/>
                </a:lnTo>
                <a:cubicBezTo>
                  <a:pt x="1656880" y="1214375"/>
                  <a:pt x="4106072" y="0"/>
                  <a:pt x="6840547" y="0"/>
                </a:cubicBezTo>
                <a:close/>
              </a:path>
            </a:pathLst>
          </a:custGeom>
          <a:gradFill>
            <a:gsLst>
              <a:gs pos="1000">
                <a:srgbClr val="E34474"/>
              </a:gs>
              <a:gs pos="99000">
                <a:srgbClr val="F15A24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2362A6A-C03D-A57D-EA1A-4B2811F1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152" y="2681"/>
            <a:ext cx="3782226" cy="3984086"/>
          </a:xfrm>
          <a:custGeom>
            <a:avLst/>
            <a:gdLst>
              <a:gd name="connsiteX0" fmla="*/ 228616 w 7562632"/>
              <a:gd name="connsiteY0" fmla="*/ 0 h 7966256"/>
              <a:gd name="connsiteX1" fmla="*/ 7562632 w 7562632"/>
              <a:gd name="connsiteY1" fmla="*/ 0 h 7966256"/>
              <a:gd name="connsiteX2" fmla="*/ 7562632 w 7562632"/>
              <a:gd name="connsiteY2" fmla="*/ 7834860 h 7966256"/>
              <a:gd name="connsiteX3" fmla="*/ 3555464 w 7562632"/>
              <a:gd name="connsiteY3" fmla="*/ 7338951 h 7966256"/>
              <a:gd name="connsiteX4" fmla="*/ 228616 w 7562632"/>
              <a:gd name="connsiteY4" fmla="*/ 0 h 79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2632" h="7966256">
                <a:moveTo>
                  <a:pt x="228616" y="0"/>
                </a:moveTo>
                <a:lnTo>
                  <a:pt x="7562632" y="0"/>
                </a:lnTo>
                <a:lnTo>
                  <a:pt x="7562632" y="7834860"/>
                </a:lnTo>
                <a:cubicBezTo>
                  <a:pt x="6255568" y="8106488"/>
                  <a:pt x="4850068" y="7964444"/>
                  <a:pt x="3555464" y="7338951"/>
                </a:cubicBezTo>
                <a:cubicBezTo>
                  <a:pt x="773122" y="5997007"/>
                  <a:pt x="-571323" y="2874527"/>
                  <a:pt x="228616" y="0"/>
                </a:cubicBezTo>
                <a:close/>
              </a:path>
            </a:pathLst>
          </a:custGeom>
          <a:gradFill>
            <a:gsLst>
              <a:gs pos="0">
                <a:srgbClr val="E34474"/>
              </a:gs>
              <a:gs pos="73000">
                <a:srgbClr val="F15A24">
                  <a:alpha val="0"/>
                </a:srgbClr>
              </a:gs>
            </a:gsLst>
            <a:lin ang="6900000" scaled="0"/>
          </a:gra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2C70F-DEE1-B778-56CC-8D0BAC57B6FD}"/>
              </a:ext>
            </a:extLst>
          </p:cNvPr>
          <p:cNvGrpSpPr/>
          <p:nvPr/>
        </p:nvGrpSpPr>
        <p:grpSpPr>
          <a:xfrm>
            <a:off x="683818" y="65764"/>
            <a:ext cx="4850922" cy="6512813"/>
            <a:chOff x="1406559" y="843319"/>
            <a:chExt cx="3857045" cy="5178441"/>
          </a:xfrm>
        </p:grpSpPr>
        <p:sp>
          <p:nvSpPr>
            <p:cNvPr id="6" name="Freeform 43">
              <a:extLst>
                <a:ext uri="{FF2B5EF4-FFF2-40B4-BE49-F238E27FC236}">
                  <a16:creationId xmlns:a16="http://schemas.microsoft.com/office/drawing/2014/main" id="{169953A2-D482-F7F8-9D47-CA34576D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922" y="1194958"/>
              <a:ext cx="3096077" cy="4332309"/>
            </a:xfrm>
            <a:custGeom>
              <a:avLst/>
              <a:gdLst>
                <a:gd name="T0" fmla="*/ 4967 w 4968"/>
                <a:gd name="T1" fmla="*/ 6952 h 6953"/>
                <a:gd name="T2" fmla="*/ 0 w 4968"/>
                <a:gd name="T3" fmla="*/ 6952 h 6953"/>
                <a:gd name="T4" fmla="*/ 0 w 4968"/>
                <a:gd name="T5" fmla="*/ 0 h 6953"/>
                <a:gd name="T6" fmla="*/ 4967 w 4968"/>
                <a:gd name="T7" fmla="*/ 0 h 6953"/>
                <a:gd name="T8" fmla="*/ 4967 w 4968"/>
                <a:gd name="T9" fmla="*/ 6952 h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8" h="6953">
                  <a:moveTo>
                    <a:pt x="4967" y="6952"/>
                  </a:moveTo>
                  <a:lnTo>
                    <a:pt x="0" y="6952"/>
                  </a:lnTo>
                  <a:lnTo>
                    <a:pt x="0" y="0"/>
                  </a:lnTo>
                  <a:lnTo>
                    <a:pt x="4967" y="0"/>
                  </a:lnTo>
                  <a:lnTo>
                    <a:pt x="4967" y="695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972F19F3-C2AB-14E5-A99C-F5EBA953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456" y="1390010"/>
              <a:ext cx="2678503" cy="2532903"/>
            </a:xfrm>
            <a:custGeom>
              <a:avLst/>
              <a:gdLst>
                <a:gd name="T0" fmla="*/ 4300 w 4301"/>
                <a:gd name="T1" fmla="*/ 4066 h 4067"/>
                <a:gd name="T2" fmla="*/ 0 w 4301"/>
                <a:gd name="T3" fmla="*/ 4066 h 4067"/>
                <a:gd name="T4" fmla="*/ 0 w 4301"/>
                <a:gd name="T5" fmla="*/ 0 h 4067"/>
                <a:gd name="T6" fmla="*/ 4300 w 4301"/>
                <a:gd name="T7" fmla="*/ 0 h 4067"/>
                <a:gd name="T8" fmla="*/ 4300 w 4301"/>
                <a:gd name="T9" fmla="*/ 4066 h 4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1" h="4067">
                  <a:moveTo>
                    <a:pt x="4300" y="4066"/>
                  </a:moveTo>
                  <a:lnTo>
                    <a:pt x="0" y="4066"/>
                  </a:lnTo>
                  <a:lnTo>
                    <a:pt x="0" y="0"/>
                  </a:lnTo>
                  <a:lnTo>
                    <a:pt x="4300" y="0"/>
                  </a:lnTo>
                  <a:lnTo>
                    <a:pt x="4300" y="4066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Poppins" pitchFamily="2" charset="77"/>
                </a:rPr>
                <a:t>Your Image Here</a:t>
              </a:r>
            </a:p>
          </p:txBody>
        </p:sp>
        <p:sp>
          <p:nvSpPr>
            <p:cNvPr id="8" name="Freeform 63">
              <a:extLst>
                <a:ext uri="{FF2B5EF4-FFF2-40B4-BE49-F238E27FC236}">
                  <a16:creationId xmlns:a16="http://schemas.microsoft.com/office/drawing/2014/main" id="{9220A233-E480-C74E-0F5E-B0A704B8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59" y="843319"/>
              <a:ext cx="1178541" cy="1274693"/>
            </a:xfrm>
            <a:custGeom>
              <a:avLst/>
              <a:gdLst>
                <a:gd name="T0" fmla="*/ 254 w 1892"/>
                <a:gd name="T1" fmla="*/ 1358 h 2044"/>
                <a:gd name="T2" fmla="*/ 254 w 1892"/>
                <a:gd name="T3" fmla="*/ 1358 h 2044"/>
                <a:gd name="T4" fmla="*/ 1510 w 1892"/>
                <a:gd name="T5" fmla="*/ 0 h 2044"/>
                <a:gd name="T6" fmla="*/ 1510 w 1892"/>
                <a:gd name="T7" fmla="*/ 159 h 2044"/>
                <a:gd name="T8" fmla="*/ 1701 w 1892"/>
                <a:gd name="T9" fmla="*/ 119 h 2044"/>
                <a:gd name="T10" fmla="*/ 1701 w 1892"/>
                <a:gd name="T11" fmla="*/ 335 h 2044"/>
                <a:gd name="T12" fmla="*/ 1891 w 1892"/>
                <a:gd name="T13" fmla="*/ 335 h 2044"/>
                <a:gd name="T14" fmla="*/ 406 w 1892"/>
                <a:gd name="T15" fmla="*/ 2043 h 2044"/>
                <a:gd name="T16" fmla="*/ 369 w 1892"/>
                <a:gd name="T17" fmla="*/ 1779 h 2044"/>
                <a:gd name="T18" fmla="*/ 191 w 1892"/>
                <a:gd name="T19" fmla="*/ 1898 h 2044"/>
                <a:gd name="T20" fmla="*/ 254 w 1892"/>
                <a:gd name="T21" fmla="*/ 1660 h 2044"/>
                <a:gd name="T22" fmla="*/ 0 w 1892"/>
                <a:gd name="T23" fmla="*/ 1687 h 2044"/>
                <a:gd name="T24" fmla="*/ 254 w 1892"/>
                <a:gd name="T25" fmla="*/ 1358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2" h="2044">
                  <a:moveTo>
                    <a:pt x="254" y="1358"/>
                  </a:moveTo>
                  <a:lnTo>
                    <a:pt x="254" y="1358"/>
                  </a:lnTo>
                  <a:cubicBezTo>
                    <a:pt x="292" y="1318"/>
                    <a:pt x="1510" y="0"/>
                    <a:pt x="1510" y="0"/>
                  </a:cubicBezTo>
                  <a:lnTo>
                    <a:pt x="1510" y="159"/>
                  </a:lnTo>
                  <a:lnTo>
                    <a:pt x="1701" y="119"/>
                  </a:lnTo>
                  <a:lnTo>
                    <a:pt x="1701" y="335"/>
                  </a:lnTo>
                  <a:lnTo>
                    <a:pt x="1891" y="335"/>
                  </a:lnTo>
                  <a:lnTo>
                    <a:pt x="406" y="2043"/>
                  </a:lnTo>
                  <a:lnTo>
                    <a:pt x="369" y="1779"/>
                  </a:lnTo>
                  <a:lnTo>
                    <a:pt x="191" y="1898"/>
                  </a:lnTo>
                  <a:lnTo>
                    <a:pt x="254" y="1660"/>
                  </a:lnTo>
                  <a:lnTo>
                    <a:pt x="0" y="1687"/>
                  </a:lnTo>
                  <a:lnTo>
                    <a:pt x="254" y="1358"/>
                  </a:lnTo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9" name="Freeform 64">
              <a:extLst>
                <a:ext uri="{FF2B5EF4-FFF2-40B4-BE49-F238E27FC236}">
                  <a16:creationId xmlns:a16="http://schemas.microsoft.com/office/drawing/2014/main" id="{A52964FB-1952-236E-79C2-F0B01104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061" y="4747067"/>
              <a:ext cx="1178543" cy="1274693"/>
            </a:xfrm>
            <a:custGeom>
              <a:avLst/>
              <a:gdLst>
                <a:gd name="T0" fmla="*/ 254 w 1891"/>
                <a:gd name="T1" fmla="*/ 1357 h 2044"/>
                <a:gd name="T2" fmla="*/ 254 w 1891"/>
                <a:gd name="T3" fmla="*/ 1357 h 2044"/>
                <a:gd name="T4" fmla="*/ 1510 w 1891"/>
                <a:gd name="T5" fmla="*/ 0 h 2044"/>
                <a:gd name="T6" fmla="*/ 1510 w 1891"/>
                <a:gd name="T7" fmla="*/ 159 h 2044"/>
                <a:gd name="T8" fmla="*/ 1700 w 1891"/>
                <a:gd name="T9" fmla="*/ 119 h 2044"/>
                <a:gd name="T10" fmla="*/ 1700 w 1891"/>
                <a:gd name="T11" fmla="*/ 335 h 2044"/>
                <a:gd name="T12" fmla="*/ 1890 w 1891"/>
                <a:gd name="T13" fmla="*/ 335 h 2044"/>
                <a:gd name="T14" fmla="*/ 406 w 1891"/>
                <a:gd name="T15" fmla="*/ 2043 h 2044"/>
                <a:gd name="T16" fmla="*/ 368 w 1891"/>
                <a:gd name="T17" fmla="*/ 1780 h 2044"/>
                <a:gd name="T18" fmla="*/ 190 w 1891"/>
                <a:gd name="T19" fmla="*/ 1898 h 2044"/>
                <a:gd name="T20" fmla="*/ 254 w 1891"/>
                <a:gd name="T21" fmla="*/ 1661 h 2044"/>
                <a:gd name="T22" fmla="*/ 0 w 1891"/>
                <a:gd name="T23" fmla="*/ 1687 h 2044"/>
                <a:gd name="T24" fmla="*/ 254 w 1891"/>
                <a:gd name="T25" fmla="*/ 1357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1" h="2044">
                  <a:moveTo>
                    <a:pt x="254" y="1357"/>
                  </a:moveTo>
                  <a:lnTo>
                    <a:pt x="254" y="1357"/>
                  </a:lnTo>
                  <a:cubicBezTo>
                    <a:pt x="292" y="1318"/>
                    <a:pt x="1510" y="0"/>
                    <a:pt x="1510" y="0"/>
                  </a:cubicBezTo>
                  <a:lnTo>
                    <a:pt x="1510" y="159"/>
                  </a:lnTo>
                  <a:lnTo>
                    <a:pt x="1700" y="119"/>
                  </a:lnTo>
                  <a:lnTo>
                    <a:pt x="1700" y="335"/>
                  </a:lnTo>
                  <a:lnTo>
                    <a:pt x="1890" y="335"/>
                  </a:lnTo>
                  <a:lnTo>
                    <a:pt x="406" y="2043"/>
                  </a:lnTo>
                  <a:lnTo>
                    <a:pt x="368" y="1780"/>
                  </a:lnTo>
                  <a:lnTo>
                    <a:pt x="190" y="1898"/>
                  </a:lnTo>
                  <a:lnTo>
                    <a:pt x="254" y="1661"/>
                  </a:lnTo>
                  <a:lnTo>
                    <a:pt x="0" y="1687"/>
                  </a:lnTo>
                  <a:lnTo>
                    <a:pt x="254" y="1357"/>
                  </a:lnTo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29031B-B7AC-3236-C12E-4D2A8DC16956}"/>
              </a:ext>
            </a:extLst>
          </p:cNvPr>
          <p:cNvSpPr txBox="1"/>
          <p:nvPr/>
        </p:nvSpPr>
        <p:spPr>
          <a:xfrm>
            <a:off x="1370930" y="4164775"/>
            <a:ext cx="35089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300" dirty="0">
                <a:solidFill>
                  <a:srgbClr val="6A34BA"/>
                </a:solidFill>
                <a:latin typeface="Century Gothic" panose="020B0502020202020204" pitchFamily="34" charset="0"/>
                <a:cs typeface="Poppins" pitchFamily="2" charset="77"/>
              </a:rPr>
              <a:t>STACY THYLE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4AF5F-8392-CB2F-BC6B-F64B493304E9}"/>
              </a:ext>
            </a:extLst>
          </p:cNvPr>
          <p:cNvSpPr txBox="1"/>
          <p:nvPr/>
        </p:nvSpPr>
        <p:spPr>
          <a:xfrm>
            <a:off x="1423203" y="4852288"/>
            <a:ext cx="2978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300" dirty="0">
                <a:latin typeface="Century Gothic" panose="020B0502020202020204" pitchFamily="34" charset="0"/>
                <a:cs typeface="Poppins" pitchFamily="2" charset="77"/>
              </a:rPr>
              <a:t>GRAPHIC DESIGNER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BBF20-4F8A-F6B9-7CDD-DDC96847DFFD}"/>
              </a:ext>
            </a:extLst>
          </p:cNvPr>
          <p:cNvSpPr txBox="1"/>
          <p:nvPr/>
        </p:nvSpPr>
        <p:spPr>
          <a:xfrm>
            <a:off x="1423203" y="5150810"/>
            <a:ext cx="2978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300" dirty="0">
                <a:latin typeface="Century Gothic" panose="020B0502020202020204" pitchFamily="34" charset="0"/>
                <a:cs typeface="Poppins" pitchFamily="2" charset="77"/>
              </a:rPr>
              <a:t>SAN FRANCISCO, USA.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69171-A719-F445-791D-5C95DF2B7754}"/>
              </a:ext>
            </a:extLst>
          </p:cNvPr>
          <p:cNvSpPr txBox="1"/>
          <p:nvPr/>
        </p:nvSpPr>
        <p:spPr>
          <a:xfrm>
            <a:off x="6657260" y="813178"/>
            <a:ext cx="4156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9E854-941A-A033-E64D-E5A241E2DD92}"/>
              </a:ext>
            </a:extLst>
          </p:cNvPr>
          <p:cNvSpPr txBox="1"/>
          <p:nvPr/>
        </p:nvSpPr>
        <p:spPr>
          <a:xfrm>
            <a:off x="6657261" y="465996"/>
            <a:ext cx="4156388" cy="307777"/>
          </a:xfrm>
          <a:prstGeom prst="rect">
            <a:avLst/>
          </a:prstGeom>
          <a:solidFill>
            <a:srgbClr val="E34474"/>
          </a:solidFill>
        </p:spPr>
        <p:txBody>
          <a:bodyPr wrap="square" rtlCol="0" anchor="b">
            <a:spAutoFit/>
          </a:bodyPr>
          <a:lstStyle/>
          <a:p>
            <a:r>
              <a:rPr lang="en-US" sz="1400" b="1" spc="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BIO</a:t>
            </a:r>
          </a:p>
        </p:txBody>
      </p:sp>
      <p:sp>
        <p:nvSpPr>
          <p:cNvPr id="16" name="Freeform 108">
            <a:extLst>
              <a:ext uri="{FF2B5EF4-FFF2-40B4-BE49-F238E27FC236}">
                <a16:creationId xmlns:a16="http://schemas.microsoft.com/office/drawing/2014/main" id="{5DD19CA3-53E9-9C9D-05B3-B97F73D4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439" y="2046586"/>
            <a:ext cx="642841" cy="521965"/>
          </a:xfrm>
          <a:custGeom>
            <a:avLst/>
            <a:gdLst>
              <a:gd name="T0" fmla="*/ 524 w 1033"/>
              <a:gd name="T1" fmla="*/ 445 h 837"/>
              <a:gd name="T2" fmla="*/ 524 w 1033"/>
              <a:gd name="T3" fmla="*/ 445 h 837"/>
              <a:gd name="T4" fmla="*/ 707 w 1033"/>
              <a:gd name="T5" fmla="*/ 806 h 837"/>
              <a:gd name="T6" fmla="*/ 341 w 1033"/>
              <a:gd name="T7" fmla="*/ 806 h 837"/>
              <a:gd name="T8" fmla="*/ 341 w 1033"/>
              <a:gd name="T9" fmla="*/ 806 h 837"/>
              <a:gd name="T10" fmla="*/ 524 w 1033"/>
              <a:gd name="T11" fmla="*/ 445 h 837"/>
              <a:gd name="T12" fmla="*/ 1017 w 1033"/>
              <a:gd name="T13" fmla="*/ 806 h 837"/>
              <a:gd name="T14" fmla="*/ 919 w 1033"/>
              <a:gd name="T15" fmla="*/ 806 h 837"/>
              <a:gd name="T16" fmla="*/ 919 w 1033"/>
              <a:gd name="T17" fmla="*/ 806 h 837"/>
              <a:gd name="T18" fmla="*/ 905 w 1033"/>
              <a:gd name="T19" fmla="*/ 791 h 837"/>
              <a:gd name="T20" fmla="*/ 905 w 1033"/>
              <a:gd name="T21" fmla="*/ 791 h 837"/>
              <a:gd name="T22" fmla="*/ 545 w 1033"/>
              <a:gd name="T23" fmla="*/ 131 h 837"/>
              <a:gd name="T24" fmla="*/ 545 w 1033"/>
              <a:gd name="T25" fmla="*/ 131 h 837"/>
              <a:gd name="T26" fmla="*/ 546 w 1033"/>
              <a:gd name="T27" fmla="*/ 109 h 837"/>
              <a:gd name="T28" fmla="*/ 546 w 1033"/>
              <a:gd name="T29" fmla="*/ 109 h 837"/>
              <a:gd name="T30" fmla="*/ 591 w 1033"/>
              <a:gd name="T31" fmla="*/ 27 h 837"/>
              <a:gd name="T32" fmla="*/ 591 w 1033"/>
              <a:gd name="T33" fmla="*/ 27 h 837"/>
              <a:gd name="T34" fmla="*/ 589 w 1033"/>
              <a:gd name="T35" fmla="*/ 2 h 837"/>
              <a:gd name="T36" fmla="*/ 589 w 1033"/>
              <a:gd name="T37" fmla="*/ 2 h 837"/>
              <a:gd name="T38" fmla="*/ 567 w 1033"/>
              <a:gd name="T39" fmla="*/ 14 h 837"/>
              <a:gd name="T40" fmla="*/ 567 w 1033"/>
              <a:gd name="T41" fmla="*/ 14 h 837"/>
              <a:gd name="T42" fmla="*/ 523 w 1033"/>
              <a:gd name="T43" fmla="*/ 91 h 837"/>
              <a:gd name="T44" fmla="*/ 523 w 1033"/>
              <a:gd name="T45" fmla="*/ 91 h 837"/>
              <a:gd name="T46" fmla="*/ 479 w 1033"/>
              <a:gd name="T47" fmla="*/ 11 h 837"/>
              <a:gd name="T48" fmla="*/ 479 w 1033"/>
              <a:gd name="T49" fmla="*/ 11 h 837"/>
              <a:gd name="T50" fmla="*/ 459 w 1033"/>
              <a:gd name="T51" fmla="*/ 1 h 837"/>
              <a:gd name="T52" fmla="*/ 459 w 1033"/>
              <a:gd name="T53" fmla="*/ 1 h 837"/>
              <a:gd name="T54" fmla="*/ 456 w 1033"/>
              <a:gd name="T55" fmla="*/ 24 h 837"/>
              <a:gd name="T56" fmla="*/ 456 w 1033"/>
              <a:gd name="T57" fmla="*/ 24 h 837"/>
              <a:gd name="T58" fmla="*/ 498 w 1033"/>
              <a:gd name="T59" fmla="*/ 101 h 837"/>
              <a:gd name="T60" fmla="*/ 498 w 1033"/>
              <a:gd name="T61" fmla="*/ 101 h 837"/>
              <a:gd name="T62" fmla="*/ 497 w 1033"/>
              <a:gd name="T63" fmla="*/ 140 h 837"/>
              <a:gd name="T64" fmla="*/ 497 w 1033"/>
              <a:gd name="T65" fmla="*/ 140 h 837"/>
              <a:gd name="T66" fmla="*/ 147 w 1033"/>
              <a:gd name="T67" fmla="*/ 769 h 837"/>
              <a:gd name="T68" fmla="*/ 147 w 1033"/>
              <a:gd name="T69" fmla="*/ 769 h 837"/>
              <a:gd name="T70" fmla="*/ 115 w 1033"/>
              <a:gd name="T71" fmla="*/ 806 h 837"/>
              <a:gd name="T72" fmla="*/ 14 w 1033"/>
              <a:gd name="T73" fmla="*/ 806 h 837"/>
              <a:gd name="T74" fmla="*/ 14 w 1033"/>
              <a:gd name="T75" fmla="*/ 806 h 837"/>
              <a:gd name="T76" fmla="*/ 0 w 1033"/>
              <a:gd name="T77" fmla="*/ 820 h 837"/>
              <a:gd name="T78" fmla="*/ 0 w 1033"/>
              <a:gd name="T79" fmla="*/ 820 h 837"/>
              <a:gd name="T80" fmla="*/ 14 w 1033"/>
              <a:gd name="T81" fmla="*/ 836 h 837"/>
              <a:gd name="T82" fmla="*/ 1017 w 1033"/>
              <a:gd name="T83" fmla="*/ 836 h 837"/>
              <a:gd name="T84" fmla="*/ 1017 w 1033"/>
              <a:gd name="T85" fmla="*/ 836 h 837"/>
              <a:gd name="T86" fmla="*/ 1032 w 1033"/>
              <a:gd name="T87" fmla="*/ 820 h 837"/>
              <a:gd name="T88" fmla="*/ 1032 w 1033"/>
              <a:gd name="T89" fmla="*/ 820 h 837"/>
              <a:gd name="T90" fmla="*/ 1017 w 1033"/>
              <a:gd name="T91" fmla="*/ 80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33" h="837">
                <a:moveTo>
                  <a:pt x="524" y="445"/>
                </a:moveTo>
                <a:lnTo>
                  <a:pt x="524" y="445"/>
                </a:lnTo>
                <a:cubicBezTo>
                  <a:pt x="563" y="575"/>
                  <a:pt x="619" y="697"/>
                  <a:pt x="707" y="806"/>
                </a:cubicBezTo>
                <a:lnTo>
                  <a:pt x="341" y="806"/>
                </a:lnTo>
                <a:lnTo>
                  <a:pt x="341" y="806"/>
                </a:lnTo>
                <a:cubicBezTo>
                  <a:pt x="428" y="698"/>
                  <a:pt x="485" y="576"/>
                  <a:pt x="524" y="445"/>
                </a:cubicBezTo>
                <a:close/>
                <a:moveTo>
                  <a:pt x="1017" y="806"/>
                </a:moveTo>
                <a:lnTo>
                  <a:pt x="919" y="806"/>
                </a:lnTo>
                <a:lnTo>
                  <a:pt x="919" y="806"/>
                </a:lnTo>
                <a:cubicBezTo>
                  <a:pt x="914" y="803"/>
                  <a:pt x="909" y="798"/>
                  <a:pt x="905" y="791"/>
                </a:cubicBezTo>
                <a:lnTo>
                  <a:pt x="905" y="791"/>
                </a:lnTo>
                <a:cubicBezTo>
                  <a:pt x="785" y="570"/>
                  <a:pt x="665" y="351"/>
                  <a:pt x="545" y="131"/>
                </a:cubicBezTo>
                <a:lnTo>
                  <a:pt x="545" y="131"/>
                </a:lnTo>
                <a:cubicBezTo>
                  <a:pt x="542" y="125"/>
                  <a:pt x="543" y="115"/>
                  <a:pt x="546" y="109"/>
                </a:cubicBezTo>
                <a:lnTo>
                  <a:pt x="546" y="109"/>
                </a:lnTo>
                <a:cubicBezTo>
                  <a:pt x="560" y="81"/>
                  <a:pt x="575" y="55"/>
                  <a:pt x="591" y="27"/>
                </a:cubicBezTo>
                <a:lnTo>
                  <a:pt x="591" y="27"/>
                </a:lnTo>
                <a:cubicBezTo>
                  <a:pt x="595" y="18"/>
                  <a:pt x="602" y="7"/>
                  <a:pt x="589" y="2"/>
                </a:cubicBezTo>
                <a:lnTo>
                  <a:pt x="589" y="2"/>
                </a:lnTo>
                <a:cubicBezTo>
                  <a:pt x="584" y="0"/>
                  <a:pt x="572" y="8"/>
                  <a:pt x="567" y="14"/>
                </a:cubicBezTo>
                <a:lnTo>
                  <a:pt x="567" y="14"/>
                </a:lnTo>
                <a:cubicBezTo>
                  <a:pt x="552" y="38"/>
                  <a:pt x="539" y="63"/>
                  <a:pt x="523" y="91"/>
                </a:cubicBezTo>
                <a:lnTo>
                  <a:pt x="523" y="91"/>
                </a:lnTo>
                <a:cubicBezTo>
                  <a:pt x="508" y="63"/>
                  <a:pt x="495" y="37"/>
                  <a:pt x="479" y="11"/>
                </a:cubicBezTo>
                <a:lnTo>
                  <a:pt x="479" y="11"/>
                </a:lnTo>
                <a:cubicBezTo>
                  <a:pt x="476" y="6"/>
                  <a:pt x="466" y="5"/>
                  <a:pt x="459" y="1"/>
                </a:cubicBezTo>
                <a:lnTo>
                  <a:pt x="459" y="1"/>
                </a:lnTo>
                <a:cubicBezTo>
                  <a:pt x="458" y="9"/>
                  <a:pt x="454" y="18"/>
                  <a:pt x="456" y="24"/>
                </a:cubicBezTo>
                <a:lnTo>
                  <a:pt x="456" y="24"/>
                </a:lnTo>
                <a:cubicBezTo>
                  <a:pt x="469" y="50"/>
                  <a:pt x="482" y="76"/>
                  <a:pt x="498" y="101"/>
                </a:cubicBezTo>
                <a:lnTo>
                  <a:pt x="498" y="101"/>
                </a:lnTo>
                <a:cubicBezTo>
                  <a:pt x="506" y="115"/>
                  <a:pt x="506" y="125"/>
                  <a:pt x="497" y="140"/>
                </a:cubicBezTo>
                <a:lnTo>
                  <a:pt x="497" y="140"/>
                </a:lnTo>
                <a:cubicBezTo>
                  <a:pt x="380" y="349"/>
                  <a:pt x="263" y="559"/>
                  <a:pt x="147" y="769"/>
                </a:cubicBezTo>
                <a:lnTo>
                  <a:pt x="147" y="769"/>
                </a:lnTo>
                <a:cubicBezTo>
                  <a:pt x="138" y="786"/>
                  <a:pt x="129" y="800"/>
                  <a:pt x="115" y="806"/>
                </a:cubicBezTo>
                <a:lnTo>
                  <a:pt x="14" y="806"/>
                </a:lnTo>
                <a:lnTo>
                  <a:pt x="14" y="806"/>
                </a:lnTo>
                <a:cubicBezTo>
                  <a:pt x="7" y="806"/>
                  <a:pt x="0" y="813"/>
                  <a:pt x="0" y="820"/>
                </a:cubicBezTo>
                <a:lnTo>
                  <a:pt x="0" y="820"/>
                </a:lnTo>
                <a:cubicBezTo>
                  <a:pt x="0" y="829"/>
                  <a:pt x="7" y="836"/>
                  <a:pt x="14" y="836"/>
                </a:cubicBezTo>
                <a:lnTo>
                  <a:pt x="1017" y="836"/>
                </a:lnTo>
                <a:lnTo>
                  <a:pt x="1017" y="836"/>
                </a:lnTo>
                <a:cubicBezTo>
                  <a:pt x="1025" y="836"/>
                  <a:pt x="1032" y="829"/>
                  <a:pt x="1032" y="820"/>
                </a:cubicBezTo>
                <a:lnTo>
                  <a:pt x="1032" y="820"/>
                </a:lnTo>
                <a:cubicBezTo>
                  <a:pt x="1032" y="813"/>
                  <a:pt x="1025" y="806"/>
                  <a:pt x="1017" y="8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7" name="Freeform 109">
            <a:extLst>
              <a:ext uri="{FF2B5EF4-FFF2-40B4-BE49-F238E27FC236}">
                <a16:creationId xmlns:a16="http://schemas.microsoft.com/office/drawing/2014/main" id="{62F5BA02-A1AD-6A53-2389-0B972339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290" y="2071310"/>
            <a:ext cx="579655" cy="458779"/>
          </a:xfrm>
          <a:custGeom>
            <a:avLst/>
            <a:gdLst>
              <a:gd name="T0" fmla="*/ 465 w 932"/>
              <a:gd name="T1" fmla="*/ 673 h 736"/>
              <a:gd name="T2" fmla="*/ 212 w 932"/>
              <a:gd name="T3" fmla="*/ 411 h 736"/>
              <a:gd name="T4" fmla="*/ 467 w 932"/>
              <a:gd name="T5" fmla="*/ 163 h 736"/>
              <a:gd name="T6" fmla="*/ 720 w 932"/>
              <a:gd name="T7" fmla="*/ 423 h 736"/>
              <a:gd name="T8" fmla="*/ 102 w 932"/>
              <a:gd name="T9" fmla="*/ 251 h 736"/>
              <a:gd name="T10" fmla="*/ 59 w 932"/>
              <a:gd name="T11" fmla="*/ 207 h 736"/>
              <a:gd name="T12" fmla="*/ 102 w 932"/>
              <a:gd name="T13" fmla="*/ 163 h 736"/>
              <a:gd name="T14" fmla="*/ 146 w 932"/>
              <a:gd name="T15" fmla="*/ 208 h 736"/>
              <a:gd name="T16" fmla="*/ 102 w 932"/>
              <a:gd name="T17" fmla="*/ 251 h 736"/>
              <a:gd name="T18" fmla="*/ 367 w 932"/>
              <a:gd name="T19" fmla="*/ 59 h 736"/>
              <a:gd name="T20" fmla="*/ 564 w 932"/>
              <a:gd name="T21" fmla="*/ 59 h 736"/>
              <a:gd name="T22" fmla="*/ 584 w 932"/>
              <a:gd name="T23" fmla="*/ 80 h 736"/>
              <a:gd name="T24" fmla="*/ 563 w 932"/>
              <a:gd name="T25" fmla="*/ 103 h 736"/>
              <a:gd name="T26" fmla="*/ 465 w 932"/>
              <a:gd name="T27" fmla="*/ 103 h 736"/>
              <a:gd name="T28" fmla="*/ 367 w 932"/>
              <a:gd name="T29" fmla="*/ 103 h 736"/>
              <a:gd name="T30" fmla="*/ 348 w 932"/>
              <a:gd name="T31" fmla="*/ 80 h 736"/>
              <a:gd name="T32" fmla="*/ 879 w 932"/>
              <a:gd name="T33" fmla="*/ 108 h 736"/>
              <a:gd name="T34" fmla="*/ 873 w 932"/>
              <a:gd name="T35" fmla="*/ 103 h 736"/>
              <a:gd name="T36" fmla="*/ 853 w 932"/>
              <a:gd name="T37" fmla="*/ 81 h 736"/>
              <a:gd name="T38" fmla="*/ 788 w 932"/>
              <a:gd name="T39" fmla="*/ 86 h 736"/>
              <a:gd name="T40" fmla="*/ 774 w 932"/>
              <a:gd name="T41" fmla="*/ 109 h 736"/>
              <a:gd name="T42" fmla="*/ 686 w 932"/>
              <a:gd name="T43" fmla="*/ 109 h 736"/>
              <a:gd name="T44" fmla="*/ 671 w 932"/>
              <a:gd name="T45" fmla="*/ 98 h 736"/>
              <a:gd name="T46" fmla="*/ 645 w 932"/>
              <a:gd name="T47" fmla="*/ 47 h 736"/>
              <a:gd name="T48" fmla="*/ 570 w 932"/>
              <a:gd name="T49" fmla="*/ 1 h 736"/>
              <a:gd name="T50" fmla="*/ 361 w 932"/>
              <a:gd name="T51" fmla="*/ 1 h 736"/>
              <a:gd name="T52" fmla="*/ 286 w 932"/>
              <a:gd name="T53" fmla="*/ 48 h 736"/>
              <a:gd name="T54" fmla="*/ 267 w 932"/>
              <a:gd name="T55" fmla="*/ 87 h 736"/>
              <a:gd name="T56" fmla="*/ 226 w 932"/>
              <a:gd name="T57" fmla="*/ 108 h 736"/>
              <a:gd name="T58" fmla="*/ 224 w 932"/>
              <a:gd name="T59" fmla="*/ 74 h 736"/>
              <a:gd name="T60" fmla="*/ 67 w 932"/>
              <a:gd name="T61" fmla="*/ 74 h 736"/>
              <a:gd name="T62" fmla="*/ 65 w 932"/>
              <a:gd name="T63" fmla="*/ 104 h 736"/>
              <a:gd name="T64" fmla="*/ 0 w 932"/>
              <a:gd name="T65" fmla="*/ 679 h 736"/>
              <a:gd name="T66" fmla="*/ 88 w 932"/>
              <a:gd name="T67" fmla="*/ 734 h 736"/>
              <a:gd name="T68" fmla="*/ 843 w 932"/>
              <a:gd name="T69" fmla="*/ 734 h 736"/>
              <a:gd name="T70" fmla="*/ 931 w 932"/>
              <a:gd name="T71" fmla="*/ 679 h 736"/>
              <a:gd name="T72" fmla="*/ 931 w 932"/>
              <a:gd name="T73" fmla="*/ 158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2" h="736">
                <a:moveTo>
                  <a:pt x="465" y="673"/>
                </a:moveTo>
                <a:lnTo>
                  <a:pt x="465" y="673"/>
                </a:lnTo>
                <a:cubicBezTo>
                  <a:pt x="321" y="672"/>
                  <a:pt x="211" y="558"/>
                  <a:pt x="212" y="411"/>
                </a:cubicBezTo>
                <a:lnTo>
                  <a:pt x="212" y="411"/>
                </a:lnTo>
                <a:cubicBezTo>
                  <a:pt x="212" y="276"/>
                  <a:pt x="329" y="163"/>
                  <a:pt x="467" y="163"/>
                </a:cubicBezTo>
                <a:lnTo>
                  <a:pt x="467" y="163"/>
                </a:lnTo>
                <a:cubicBezTo>
                  <a:pt x="608" y="163"/>
                  <a:pt x="720" y="280"/>
                  <a:pt x="720" y="423"/>
                </a:cubicBezTo>
                <a:lnTo>
                  <a:pt x="720" y="423"/>
                </a:lnTo>
                <a:cubicBezTo>
                  <a:pt x="719" y="560"/>
                  <a:pt x="603" y="673"/>
                  <a:pt x="465" y="673"/>
                </a:cubicBezTo>
                <a:close/>
                <a:moveTo>
                  <a:pt x="102" y="251"/>
                </a:moveTo>
                <a:lnTo>
                  <a:pt x="102" y="251"/>
                </a:lnTo>
                <a:cubicBezTo>
                  <a:pt x="78" y="251"/>
                  <a:pt x="58" y="231"/>
                  <a:pt x="59" y="207"/>
                </a:cubicBezTo>
                <a:lnTo>
                  <a:pt x="59" y="207"/>
                </a:lnTo>
                <a:cubicBezTo>
                  <a:pt x="59" y="183"/>
                  <a:pt x="79" y="163"/>
                  <a:pt x="102" y="163"/>
                </a:cubicBezTo>
                <a:lnTo>
                  <a:pt x="102" y="163"/>
                </a:lnTo>
                <a:cubicBezTo>
                  <a:pt x="126" y="163"/>
                  <a:pt x="146" y="183"/>
                  <a:pt x="146" y="208"/>
                </a:cubicBezTo>
                <a:lnTo>
                  <a:pt x="146" y="208"/>
                </a:lnTo>
                <a:cubicBezTo>
                  <a:pt x="146" y="232"/>
                  <a:pt x="126" y="251"/>
                  <a:pt x="102" y="251"/>
                </a:cubicBezTo>
                <a:close/>
                <a:moveTo>
                  <a:pt x="367" y="59"/>
                </a:moveTo>
                <a:lnTo>
                  <a:pt x="367" y="59"/>
                </a:lnTo>
                <a:cubicBezTo>
                  <a:pt x="433" y="59"/>
                  <a:pt x="498" y="59"/>
                  <a:pt x="564" y="59"/>
                </a:cubicBezTo>
                <a:lnTo>
                  <a:pt x="564" y="59"/>
                </a:lnTo>
                <a:cubicBezTo>
                  <a:pt x="582" y="58"/>
                  <a:pt x="583" y="67"/>
                  <a:pt x="584" y="80"/>
                </a:cubicBezTo>
                <a:lnTo>
                  <a:pt x="584" y="80"/>
                </a:lnTo>
                <a:cubicBezTo>
                  <a:pt x="584" y="95"/>
                  <a:pt x="581" y="103"/>
                  <a:pt x="563" y="103"/>
                </a:cubicBezTo>
                <a:lnTo>
                  <a:pt x="563" y="103"/>
                </a:lnTo>
                <a:cubicBezTo>
                  <a:pt x="530" y="102"/>
                  <a:pt x="498" y="103"/>
                  <a:pt x="465" y="103"/>
                </a:cubicBezTo>
                <a:lnTo>
                  <a:pt x="465" y="103"/>
                </a:lnTo>
                <a:cubicBezTo>
                  <a:pt x="432" y="103"/>
                  <a:pt x="400" y="102"/>
                  <a:pt x="367" y="103"/>
                </a:cubicBezTo>
                <a:lnTo>
                  <a:pt x="367" y="103"/>
                </a:lnTo>
                <a:cubicBezTo>
                  <a:pt x="350" y="103"/>
                  <a:pt x="348" y="94"/>
                  <a:pt x="348" y="80"/>
                </a:cubicBezTo>
                <a:lnTo>
                  <a:pt x="348" y="80"/>
                </a:lnTo>
                <a:cubicBezTo>
                  <a:pt x="348" y="66"/>
                  <a:pt x="350" y="58"/>
                  <a:pt x="367" y="59"/>
                </a:cubicBezTo>
                <a:close/>
                <a:moveTo>
                  <a:pt x="879" y="108"/>
                </a:moveTo>
                <a:lnTo>
                  <a:pt x="879" y="108"/>
                </a:lnTo>
                <a:cubicBezTo>
                  <a:pt x="877" y="107"/>
                  <a:pt x="875" y="105"/>
                  <a:pt x="873" y="103"/>
                </a:cubicBezTo>
                <a:lnTo>
                  <a:pt x="873" y="103"/>
                </a:lnTo>
                <a:cubicBezTo>
                  <a:pt x="867" y="95"/>
                  <a:pt x="860" y="82"/>
                  <a:pt x="853" y="81"/>
                </a:cubicBezTo>
                <a:lnTo>
                  <a:pt x="853" y="81"/>
                </a:lnTo>
                <a:cubicBezTo>
                  <a:pt x="832" y="79"/>
                  <a:pt x="809" y="82"/>
                  <a:pt x="788" y="86"/>
                </a:cubicBezTo>
                <a:lnTo>
                  <a:pt x="788" y="86"/>
                </a:lnTo>
                <a:cubicBezTo>
                  <a:pt x="783" y="87"/>
                  <a:pt x="779" y="100"/>
                  <a:pt x="774" y="109"/>
                </a:cubicBezTo>
                <a:lnTo>
                  <a:pt x="774" y="109"/>
                </a:lnTo>
                <a:cubicBezTo>
                  <a:pt x="746" y="109"/>
                  <a:pt x="716" y="109"/>
                  <a:pt x="686" y="109"/>
                </a:cubicBezTo>
                <a:lnTo>
                  <a:pt x="686" y="109"/>
                </a:lnTo>
                <a:cubicBezTo>
                  <a:pt x="681" y="108"/>
                  <a:pt x="673" y="103"/>
                  <a:pt x="671" y="98"/>
                </a:cubicBezTo>
                <a:lnTo>
                  <a:pt x="671" y="98"/>
                </a:lnTo>
                <a:cubicBezTo>
                  <a:pt x="661" y="82"/>
                  <a:pt x="654" y="64"/>
                  <a:pt x="645" y="47"/>
                </a:cubicBezTo>
                <a:lnTo>
                  <a:pt x="645" y="47"/>
                </a:lnTo>
                <a:cubicBezTo>
                  <a:pt x="629" y="17"/>
                  <a:pt x="604" y="1"/>
                  <a:pt x="570" y="1"/>
                </a:cubicBezTo>
                <a:lnTo>
                  <a:pt x="570" y="1"/>
                </a:lnTo>
                <a:cubicBezTo>
                  <a:pt x="501" y="0"/>
                  <a:pt x="431" y="0"/>
                  <a:pt x="361" y="1"/>
                </a:cubicBezTo>
                <a:lnTo>
                  <a:pt x="361" y="1"/>
                </a:lnTo>
                <a:cubicBezTo>
                  <a:pt x="327" y="1"/>
                  <a:pt x="302" y="17"/>
                  <a:pt x="286" y="48"/>
                </a:cubicBezTo>
                <a:lnTo>
                  <a:pt x="286" y="48"/>
                </a:lnTo>
                <a:cubicBezTo>
                  <a:pt x="280" y="61"/>
                  <a:pt x="273" y="74"/>
                  <a:pt x="267" y="87"/>
                </a:cubicBezTo>
                <a:lnTo>
                  <a:pt x="267" y="87"/>
                </a:lnTo>
                <a:cubicBezTo>
                  <a:pt x="255" y="111"/>
                  <a:pt x="255" y="111"/>
                  <a:pt x="226" y="108"/>
                </a:cubicBezTo>
                <a:lnTo>
                  <a:pt x="226" y="108"/>
                </a:lnTo>
                <a:cubicBezTo>
                  <a:pt x="226" y="97"/>
                  <a:pt x="224" y="86"/>
                  <a:pt x="224" y="74"/>
                </a:cubicBezTo>
                <a:lnTo>
                  <a:pt x="67" y="74"/>
                </a:lnTo>
                <a:lnTo>
                  <a:pt x="67" y="74"/>
                </a:lnTo>
                <a:cubicBezTo>
                  <a:pt x="67" y="84"/>
                  <a:pt x="66" y="93"/>
                  <a:pt x="65" y="104"/>
                </a:cubicBezTo>
                <a:lnTo>
                  <a:pt x="65" y="104"/>
                </a:lnTo>
                <a:cubicBezTo>
                  <a:pt x="32" y="108"/>
                  <a:pt x="11" y="126"/>
                  <a:pt x="0" y="158"/>
                </a:cubicBezTo>
                <a:lnTo>
                  <a:pt x="0" y="679"/>
                </a:lnTo>
                <a:lnTo>
                  <a:pt x="0" y="679"/>
                </a:lnTo>
                <a:cubicBezTo>
                  <a:pt x="15" y="721"/>
                  <a:pt x="45" y="735"/>
                  <a:pt x="88" y="734"/>
                </a:cubicBezTo>
                <a:lnTo>
                  <a:pt x="88" y="734"/>
                </a:lnTo>
                <a:cubicBezTo>
                  <a:pt x="339" y="733"/>
                  <a:pt x="591" y="733"/>
                  <a:pt x="843" y="734"/>
                </a:cubicBezTo>
                <a:lnTo>
                  <a:pt x="843" y="734"/>
                </a:lnTo>
                <a:cubicBezTo>
                  <a:pt x="887" y="735"/>
                  <a:pt x="916" y="721"/>
                  <a:pt x="931" y="679"/>
                </a:cubicBezTo>
                <a:lnTo>
                  <a:pt x="931" y="158"/>
                </a:lnTo>
                <a:lnTo>
                  <a:pt x="931" y="158"/>
                </a:lnTo>
                <a:cubicBezTo>
                  <a:pt x="922" y="133"/>
                  <a:pt x="907" y="114"/>
                  <a:pt x="879" y="1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8" name="Freeform 110">
            <a:extLst>
              <a:ext uri="{FF2B5EF4-FFF2-40B4-BE49-F238E27FC236}">
                <a16:creationId xmlns:a16="http://schemas.microsoft.com/office/drawing/2014/main" id="{1EA43DB5-E805-F360-277E-BCED4193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373" y="2203176"/>
            <a:ext cx="255489" cy="255487"/>
          </a:xfrm>
          <a:custGeom>
            <a:avLst/>
            <a:gdLst>
              <a:gd name="T0" fmla="*/ 203 w 409"/>
              <a:gd name="T1" fmla="*/ 312 h 408"/>
              <a:gd name="T2" fmla="*/ 203 w 409"/>
              <a:gd name="T3" fmla="*/ 312 h 408"/>
              <a:gd name="T4" fmla="*/ 94 w 409"/>
              <a:gd name="T5" fmla="*/ 201 h 408"/>
              <a:gd name="T6" fmla="*/ 94 w 409"/>
              <a:gd name="T7" fmla="*/ 201 h 408"/>
              <a:gd name="T8" fmla="*/ 203 w 409"/>
              <a:gd name="T9" fmla="*/ 93 h 408"/>
              <a:gd name="T10" fmla="*/ 203 w 409"/>
              <a:gd name="T11" fmla="*/ 93 h 408"/>
              <a:gd name="T12" fmla="*/ 313 w 409"/>
              <a:gd name="T13" fmla="*/ 204 h 408"/>
              <a:gd name="T14" fmla="*/ 313 w 409"/>
              <a:gd name="T15" fmla="*/ 204 h 408"/>
              <a:gd name="T16" fmla="*/ 203 w 409"/>
              <a:gd name="T17" fmla="*/ 312 h 408"/>
              <a:gd name="T18" fmla="*/ 203 w 409"/>
              <a:gd name="T19" fmla="*/ 1 h 408"/>
              <a:gd name="T20" fmla="*/ 203 w 409"/>
              <a:gd name="T21" fmla="*/ 1 h 408"/>
              <a:gd name="T22" fmla="*/ 0 w 409"/>
              <a:gd name="T23" fmla="*/ 202 h 408"/>
              <a:gd name="T24" fmla="*/ 0 w 409"/>
              <a:gd name="T25" fmla="*/ 202 h 408"/>
              <a:gd name="T26" fmla="*/ 203 w 409"/>
              <a:gd name="T27" fmla="*/ 407 h 408"/>
              <a:gd name="T28" fmla="*/ 203 w 409"/>
              <a:gd name="T29" fmla="*/ 407 h 408"/>
              <a:gd name="T30" fmla="*/ 407 w 409"/>
              <a:gd name="T31" fmla="*/ 204 h 408"/>
              <a:gd name="T32" fmla="*/ 407 w 409"/>
              <a:gd name="T33" fmla="*/ 204 h 408"/>
              <a:gd name="T34" fmla="*/ 203 w 409"/>
              <a:gd name="T35" fmla="*/ 1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" h="408">
                <a:moveTo>
                  <a:pt x="203" y="312"/>
                </a:moveTo>
                <a:lnTo>
                  <a:pt x="203" y="312"/>
                </a:lnTo>
                <a:cubicBezTo>
                  <a:pt x="142" y="312"/>
                  <a:pt x="94" y="263"/>
                  <a:pt x="94" y="201"/>
                </a:cubicBezTo>
                <a:lnTo>
                  <a:pt x="94" y="201"/>
                </a:lnTo>
                <a:cubicBezTo>
                  <a:pt x="94" y="143"/>
                  <a:pt x="144" y="94"/>
                  <a:pt x="203" y="93"/>
                </a:cubicBezTo>
                <a:lnTo>
                  <a:pt x="203" y="93"/>
                </a:lnTo>
                <a:cubicBezTo>
                  <a:pt x="263" y="93"/>
                  <a:pt x="313" y="143"/>
                  <a:pt x="313" y="204"/>
                </a:cubicBezTo>
                <a:lnTo>
                  <a:pt x="313" y="204"/>
                </a:lnTo>
                <a:cubicBezTo>
                  <a:pt x="313" y="263"/>
                  <a:pt x="263" y="312"/>
                  <a:pt x="203" y="312"/>
                </a:cubicBezTo>
                <a:close/>
                <a:moveTo>
                  <a:pt x="203" y="1"/>
                </a:moveTo>
                <a:lnTo>
                  <a:pt x="203" y="1"/>
                </a:lnTo>
                <a:cubicBezTo>
                  <a:pt x="92" y="1"/>
                  <a:pt x="0" y="91"/>
                  <a:pt x="0" y="202"/>
                </a:cubicBezTo>
                <a:lnTo>
                  <a:pt x="0" y="202"/>
                </a:lnTo>
                <a:cubicBezTo>
                  <a:pt x="1" y="315"/>
                  <a:pt x="91" y="406"/>
                  <a:pt x="203" y="407"/>
                </a:cubicBezTo>
                <a:lnTo>
                  <a:pt x="203" y="407"/>
                </a:lnTo>
                <a:cubicBezTo>
                  <a:pt x="315" y="407"/>
                  <a:pt x="408" y="314"/>
                  <a:pt x="407" y="204"/>
                </a:cubicBezTo>
                <a:lnTo>
                  <a:pt x="407" y="204"/>
                </a:lnTo>
                <a:cubicBezTo>
                  <a:pt x="406" y="90"/>
                  <a:pt x="317" y="0"/>
                  <a:pt x="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19" name="Freeform 111">
            <a:extLst>
              <a:ext uri="{FF2B5EF4-FFF2-40B4-BE49-F238E27FC236}">
                <a16:creationId xmlns:a16="http://schemas.microsoft.com/office/drawing/2014/main" id="{10DC16D2-F0A9-7396-77FB-0B1516BD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466" y="2019114"/>
            <a:ext cx="530205" cy="475263"/>
          </a:xfrm>
          <a:custGeom>
            <a:avLst/>
            <a:gdLst>
              <a:gd name="T0" fmla="*/ 450 w 852"/>
              <a:gd name="T1" fmla="*/ 424 h 763"/>
              <a:gd name="T2" fmla="*/ 409 w 852"/>
              <a:gd name="T3" fmla="*/ 507 h 763"/>
              <a:gd name="T4" fmla="*/ 358 w 852"/>
              <a:gd name="T5" fmla="*/ 718 h 763"/>
              <a:gd name="T6" fmla="*/ 299 w 852"/>
              <a:gd name="T7" fmla="*/ 748 h 763"/>
              <a:gd name="T8" fmla="*/ 250 w 852"/>
              <a:gd name="T9" fmla="*/ 684 h 763"/>
              <a:gd name="T10" fmla="*/ 249 w 852"/>
              <a:gd name="T11" fmla="*/ 353 h 763"/>
              <a:gd name="T12" fmla="*/ 207 w 852"/>
              <a:gd name="T13" fmla="*/ 285 h 763"/>
              <a:gd name="T14" fmla="*/ 73 w 852"/>
              <a:gd name="T15" fmla="*/ 211 h 763"/>
              <a:gd name="T16" fmla="*/ 13 w 852"/>
              <a:gd name="T17" fmla="*/ 152 h 763"/>
              <a:gd name="T18" fmla="*/ 8 w 852"/>
              <a:gd name="T19" fmla="*/ 108 h 763"/>
              <a:gd name="T20" fmla="*/ 50 w 852"/>
              <a:gd name="T21" fmla="*/ 89 h 763"/>
              <a:gd name="T22" fmla="*/ 143 w 852"/>
              <a:gd name="T23" fmla="*/ 111 h 763"/>
              <a:gd name="T24" fmla="*/ 287 w 852"/>
              <a:gd name="T25" fmla="*/ 188 h 763"/>
              <a:gd name="T26" fmla="*/ 339 w 852"/>
              <a:gd name="T27" fmla="*/ 189 h 763"/>
              <a:gd name="T28" fmla="*/ 637 w 852"/>
              <a:gd name="T29" fmla="*/ 27 h 763"/>
              <a:gd name="T30" fmla="*/ 679 w 852"/>
              <a:gd name="T31" fmla="*/ 8 h 763"/>
              <a:gd name="T32" fmla="*/ 761 w 852"/>
              <a:gd name="T33" fmla="*/ 43 h 763"/>
              <a:gd name="T34" fmla="*/ 751 w 852"/>
              <a:gd name="T35" fmla="*/ 80 h 763"/>
              <a:gd name="T36" fmla="*/ 638 w 852"/>
              <a:gd name="T37" fmla="*/ 180 h 763"/>
              <a:gd name="T38" fmla="*/ 525 w 852"/>
              <a:gd name="T39" fmla="*/ 292 h 763"/>
              <a:gd name="T40" fmla="*/ 514 w 852"/>
              <a:gd name="T41" fmla="*/ 307 h 763"/>
              <a:gd name="T42" fmla="*/ 695 w 852"/>
              <a:gd name="T43" fmla="*/ 418 h 763"/>
              <a:gd name="T44" fmla="*/ 714 w 852"/>
              <a:gd name="T45" fmla="*/ 416 h 763"/>
              <a:gd name="T46" fmla="*/ 761 w 852"/>
              <a:gd name="T47" fmla="*/ 385 h 763"/>
              <a:gd name="T48" fmla="*/ 806 w 852"/>
              <a:gd name="T49" fmla="*/ 374 h 763"/>
              <a:gd name="T50" fmla="*/ 834 w 852"/>
              <a:gd name="T51" fmla="*/ 431 h 763"/>
              <a:gd name="T52" fmla="*/ 729 w 852"/>
              <a:gd name="T53" fmla="*/ 605 h 763"/>
              <a:gd name="T54" fmla="*/ 709 w 852"/>
              <a:gd name="T55" fmla="*/ 637 h 763"/>
              <a:gd name="T56" fmla="*/ 682 w 852"/>
              <a:gd name="T57" fmla="*/ 645 h 763"/>
              <a:gd name="T58" fmla="*/ 640 w 852"/>
              <a:gd name="T59" fmla="*/ 578 h 763"/>
              <a:gd name="T60" fmla="*/ 641 w 852"/>
              <a:gd name="T61" fmla="*/ 553 h 763"/>
              <a:gd name="T62" fmla="*/ 612 w 852"/>
              <a:gd name="T63" fmla="*/ 50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2" h="763">
                <a:moveTo>
                  <a:pt x="450" y="424"/>
                </a:moveTo>
                <a:lnTo>
                  <a:pt x="450" y="424"/>
                </a:lnTo>
                <a:cubicBezTo>
                  <a:pt x="427" y="448"/>
                  <a:pt x="416" y="476"/>
                  <a:pt x="409" y="507"/>
                </a:cubicBezTo>
                <a:lnTo>
                  <a:pt x="409" y="507"/>
                </a:lnTo>
                <a:cubicBezTo>
                  <a:pt x="392" y="577"/>
                  <a:pt x="375" y="648"/>
                  <a:pt x="358" y="718"/>
                </a:cubicBezTo>
                <a:lnTo>
                  <a:pt x="358" y="718"/>
                </a:lnTo>
                <a:cubicBezTo>
                  <a:pt x="348" y="758"/>
                  <a:pt x="339" y="762"/>
                  <a:pt x="299" y="748"/>
                </a:cubicBezTo>
                <a:lnTo>
                  <a:pt x="299" y="748"/>
                </a:lnTo>
                <a:cubicBezTo>
                  <a:pt x="266" y="737"/>
                  <a:pt x="250" y="720"/>
                  <a:pt x="250" y="684"/>
                </a:cubicBezTo>
                <a:lnTo>
                  <a:pt x="250" y="684"/>
                </a:lnTo>
                <a:cubicBezTo>
                  <a:pt x="251" y="574"/>
                  <a:pt x="249" y="464"/>
                  <a:pt x="249" y="353"/>
                </a:cubicBezTo>
                <a:lnTo>
                  <a:pt x="249" y="353"/>
                </a:lnTo>
                <a:cubicBezTo>
                  <a:pt x="249" y="320"/>
                  <a:pt x="237" y="300"/>
                  <a:pt x="207" y="285"/>
                </a:cubicBezTo>
                <a:lnTo>
                  <a:pt x="207" y="285"/>
                </a:lnTo>
                <a:cubicBezTo>
                  <a:pt x="161" y="262"/>
                  <a:pt x="116" y="238"/>
                  <a:pt x="73" y="211"/>
                </a:cubicBezTo>
                <a:lnTo>
                  <a:pt x="73" y="211"/>
                </a:lnTo>
                <a:cubicBezTo>
                  <a:pt x="50" y="196"/>
                  <a:pt x="31" y="173"/>
                  <a:pt x="13" y="152"/>
                </a:cubicBezTo>
                <a:lnTo>
                  <a:pt x="13" y="152"/>
                </a:lnTo>
                <a:cubicBezTo>
                  <a:pt x="2" y="139"/>
                  <a:pt x="0" y="123"/>
                  <a:pt x="8" y="108"/>
                </a:cubicBezTo>
                <a:lnTo>
                  <a:pt x="8" y="108"/>
                </a:lnTo>
                <a:cubicBezTo>
                  <a:pt x="18" y="92"/>
                  <a:pt x="33" y="86"/>
                  <a:pt x="50" y="89"/>
                </a:cubicBezTo>
                <a:lnTo>
                  <a:pt x="50" y="89"/>
                </a:lnTo>
                <a:cubicBezTo>
                  <a:pt x="81" y="94"/>
                  <a:pt x="114" y="98"/>
                  <a:pt x="143" y="111"/>
                </a:cubicBezTo>
                <a:lnTo>
                  <a:pt x="143" y="111"/>
                </a:lnTo>
                <a:cubicBezTo>
                  <a:pt x="192" y="134"/>
                  <a:pt x="239" y="161"/>
                  <a:pt x="287" y="188"/>
                </a:cubicBezTo>
                <a:lnTo>
                  <a:pt x="287" y="188"/>
                </a:lnTo>
                <a:cubicBezTo>
                  <a:pt x="305" y="199"/>
                  <a:pt x="320" y="199"/>
                  <a:pt x="339" y="189"/>
                </a:cubicBezTo>
                <a:lnTo>
                  <a:pt x="339" y="189"/>
                </a:lnTo>
                <a:cubicBezTo>
                  <a:pt x="438" y="134"/>
                  <a:pt x="537" y="81"/>
                  <a:pt x="637" y="27"/>
                </a:cubicBezTo>
                <a:lnTo>
                  <a:pt x="637" y="27"/>
                </a:lnTo>
                <a:cubicBezTo>
                  <a:pt x="651" y="19"/>
                  <a:pt x="664" y="13"/>
                  <a:pt x="679" y="8"/>
                </a:cubicBezTo>
                <a:lnTo>
                  <a:pt x="679" y="8"/>
                </a:lnTo>
                <a:cubicBezTo>
                  <a:pt x="710" y="0"/>
                  <a:pt x="745" y="15"/>
                  <a:pt x="761" y="43"/>
                </a:cubicBezTo>
                <a:lnTo>
                  <a:pt x="761" y="43"/>
                </a:lnTo>
                <a:cubicBezTo>
                  <a:pt x="771" y="59"/>
                  <a:pt x="763" y="70"/>
                  <a:pt x="751" y="80"/>
                </a:cubicBezTo>
                <a:lnTo>
                  <a:pt x="751" y="80"/>
                </a:lnTo>
                <a:cubicBezTo>
                  <a:pt x="714" y="114"/>
                  <a:pt x="675" y="145"/>
                  <a:pt x="638" y="180"/>
                </a:cubicBezTo>
                <a:lnTo>
                  <a:pt x="638" y="180"/>
                </a:lnTo>
                <a:cubicBezTo>
                  <a:pt x="599" y="217"/>
                  <a:pt x="562" y="254"/>
                  <a:pt x="525" y="292"/>
                </a:cubicBezTo>
                <a:lnTo>
                  <a:pt x="525" y="292"/>
                </a:lnTo>
                <a:cubicBezTo>
                  <a:pt x="521" y="296"/>
                  <a:pt x="518" y="301"/>
                  <a:pt x="514" y="307"/>
                </a:cubicBezTo>
                <a:lnTo>
                  <a:pt x="514" y="307"/>
                </a:lnTo>
                <a:cubicBezTo>
                  <a:pt x="575" y="344"/>
                  <a:pt x="635" y="381"/>
                  <a:pt x="695" y="418"/>
                </a:cubicBezTo>
                <a:lnTo>
                  <a:pt x="695" y="418"/>
                </a:lnTo>
                <a:cubicBezTo>
                  <a:pt x="699" y="420"/>
                  <a:pt x="709" y="419"/>
                  <a:pt x="714" y="416"/>
                </a:cubicBezTo>
                <a:lnTo>
                  <a:pt x="714" y="416"/>
                </a:lnTo>
                <a:cubicBezTo>
                  <a:pt x="729" y="406"/>
                  <a:pt x="743" y="393"/>
                  <a:pt x="761" y="385"/>
                </a:cubicBezTo>
                <a:lnTo>
                  <a:pt x="761" y="385"/>
                </a:lnTo>
                <a:cubicBezTo>
                  <a:pt x="774" y="378"/>
                  <a:pt x="791" y="373"/>
                  <a:pt x="806" y="374"/>
                </a:cubicBezTo>
                <a:lnTo>
                  <a:pt x="806" y="374"/>
                </a:lnTo>
                <a:cubicBezTo>
                  <a:pt x="840" y="377"/>
                  <a:pt x="851" y="402"/>
                  <a:pt x="834" y="431"/>
                </a:cubicBezTo>
                <a:lnTo>
                  <a:pt x="834" y="431"/>
                </a:lnTo>
                <a:cubicBezTo>
                  <a:pt x="799" y="489"/>
                  <a:pt x="764" y="547"/>
                  <a:pt x="729" y="605"/>
                </a:cubicBezTo>
                <a:lnTo>
                  <a:pt x="729" y="605"/>
                </a:lnTo>
                <a:cubicBezTo>
                  <a:pt x="722" y="615"/>
                  <a:pt x="716" y="626"/>
                  <a:pt x="709" y="637"/>
                </a:cubicBezTo>
                <a:lnTo>
                  <a:pt x="709" y="637"/>
                </a:lnTo>
                <a:cubicBezTo>
                  <a:pt x="703" y="647"/>
                  <a:pt x="694" y="649"/>
                  <a:pt x="682" y="645"/>
                </a:cubicBezTo>
                <a:lnTo>
                  <a:pt x="682" y="645"/>
                </a:lnTo>
                <a:cubicBezTo>
                  <a:pt x="643" y="632"/>
                  <a:pt x="635" y="620"/>
                  <a:pt x="640" y="578"/>
                </a:cubicBezTo>
                <a:lnTo>
                  <a:pt x="640" y="578"/>
                </a:lnTo>
                <a:cubicBezTo>
                  <a:pt x="640" y="569"/>
                  <a:pt x="641" y="561"/>
                  <a:pt x="641" y="553"/>
                </a:cubicBezTo>
                <a:lnTo>
                  <a:pt x="641" y="553"/>
                </a:lnTo>
                <a:cubicBezTo>
                  <a:pt x="645" y="518"/>
                  <a:pt x="645" y="518"/>
                  <a:pt x="612" y="502"/>
                </a:cubicBezTo>
                <a:lnTo>
                  <a:pt x="612" y="502"/>
                </a:lnTo>
                <a:cubicBezTo>
                  <a:pt x="558" y="476"/>
                  <a:pt x="504" y="450"/>
                  <a:pt x="450" y="4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0" name="Freeform 112">
            <a:extLst>
              <a:ext uri="{FF2B5EF4-FFF2-40B4-BE49-F238E27FC236}">
                <a16:creationId xmlns:a16="http://schemas.microsoft.com/office/drawing/2014/main" id="{68B7652E-AA95-AD6F-3D81-94CC198D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497" y="2010873"/>
            <a:ext cx="708773" cy="546689"/>
          </a:xfrm>
          <a:custGeom>
            <a:avLst/>
            <a:gdLst>
              <a:gd name="T0" fmla="*/ 813 w 1138"/>
              <a:gd name="T1" fmla="*/ 753 h 878"/>
              <a:gd name="T2" fmla="*/ 934 w 1138"/>
              <a:gd name="T3" fmla="*/ 877 h 878"/>
              <a:gd name="T4" fmla="*/ 593 w 1138"/>
              <a:gd name="T5" fmla="*/ 754 h 878"/>
              <a:gd name="T6" fmla="*/ 243 w 1138"/>
              <a:gd name="T7" fmla="*/ 855 h 878"/>
              <a:gd name="T8" fmla="*/ 238 w 1138"/>
              <a:gd name="T9" fmla="*/ 852 h 878"/>
              <a:gd name="T10" fmla="*/ 249 w 1138"/>
              <a:gd name="T11" fmla="*/ 830 h 878"/>
              <a:gd name="T12" fmla="*/ 407 w 1138"/>
              <a:gd name="T13" fmla="*/ 721 h 878"/>
              <a:gd name="T14" fmla="*/ 435 w 1138"/>
              <a:gd name="T15" fmla="*/ 710 h 878"/>
              <a:gd name="T16" fmla="*/ 284 w 1138"/>
              <a:gd name="T17" fmla="*/ 209 h 878"/>
              <a:gd name="T18" fmla="*/ 271 w 1138"/>
              <a:gd name="T19" fmla="*/ 476 h 878"/>
              <a:gd name="T20" fmla="*/ 244 w 1138"/>
              <a:gd name="T21" fmla="*/ 210 h 878"/>
              <a:gd name="T22" fmla="*/ 52 w 1138"/>
              <a:gd name="T23" fmla="*/ 493 h 878"/>
              <a:gd name="T24" fmla="*/ 71 w 1138"/>
              <a:gd name="T25" fmla="*/ 298 h 878"/>
              <a:gd name="T26" fmla="*/ 219 w 1138"/>
              <a:gd name="T27" fmla="*/ 168 h 878"/>
              <a:gd name="T28" fmla="*/ 107 w 1138"/>
              <a:gd name="T29" fmla="*/ 201 h 878"/>
              <a:gd name="T30" fmla="*/ 0 w 1138"/>
              <a:gd name="T31" fmla="*/ 248 h 878"/>
              <a:gd name="T32" fmla="*/ 118 w 1138"/>
              <a:gd name="T33" fmla="*/ 137 h 878"/>
              <a:gd name="T34" fmla="*/ 277 w 1138"/>
              <a:gd name="T35" fmla="*/ 145 h 878"/>
              <a:gd name="T36" fmla="*/ 489 w 1138"/>
              <a:gd name="T37" fmla="*/ 30 h 878"/>
              <a:gd name="T38" fmla="*/ 410 w 1138"/>
              <a:gd name="T39" fmla="*/ 67 h 878"/>
              <a:gd name="T40" fmla="*/ 338 w 1138"/>
              <a:gd name="T41" fmla="*/ 117 h 878"/>
              <a:gd name="T42" fmla="*/ 523 w 1138"/>
              <a:gd name="T43" fmla="*/ 124 h 878"/>
              <a:gd name="T44" fmla="*/ 655 w 1138"/>
              <a:gd name="T45" fmla="*/ 257 h 878"/>
              <a:gd name="T46" fmla="*/ 370 w 1138"/>
              <a:gd name="T47" fmla="*/ 170 h 878"/>
              <a:gd name="T48" fmla="*/ 444 w 1138"/>
              <a:gd name="T49" fmla="*/ 244 h 878"/>
              <a:gd name="T50" fmla="*/ 442 w 1138"/>
              <a:gd name="T51" fmla="*/ 356 h 878"/>
              <a:gd name="T52" fmla="*/ 321 w 1138"/>
              <a:gd name="T53" fmla="*/ 197 h 878"/>
              <a:gd name="T54" fmla="*/ 360 w 1138"/>
              <a:gd name="T55" fmla="*/ 300 h 878"/>
              <a:gd name="T56" fmla="*/ 516 w 1138"/>
              <a:gd name="T57" fmla="*/ 633 h 878"/>
              <a:gd name="T58" fmla="*/ 518 w 1138"/>
              <a:gd name="T59" fmla="*/ 638 h 878"/>
              <a:gd name="T60" fmla="*/ 604 w 1138"/>
              <a:gd name="T61" fmla="*/ 693 h 878"/>
              <a:gd name="T62" fmla="*/ 712 w 1138"/>
              <a:gd name="T63" fmla="*/ 710 h 878"/>
              <a:gd name="T64" fmla="*/ 741 w 1138"/>
              <a:gd name="T65" fmla="*/ 699 h 878"/>
              <a:gd name="T66" fmla="*/ 815 w 1138"/>
              <a:gd name="T67" fmla="*/ 528 h 878"/>
              <a:gd name="T68" fmla="*/ 877 w 1138"/>
              <a:gd name="T69" fmla="*/ 323 h 878"/>
              <a:gd name="T70" fmla="*/ 879 w 1138"/>
              <a:gd name="T71" fmla="*/ 307 h 878"/>
              <a:gd name="T72" fmla="*/ 798 w 1138"/>
              <a:gd name="T73" fmla="*/ 438 h 878"/>
              <a:gd name="T74" fmla="*/ 839 w 1138"/>
              <a:gd name="T75" fmla="*/ 291 h 878"/>
              <a:gd name="T76" fmla="*/ 631 w 1138"/>
              <a:gd name="T77" fmla="*/ 378 h 878"/>
              <a:gd name="T78" fmla="*/ 857 w 1138"/>
              <a:gd name="T79" fmla="*/ 249 h 878"/>
              <a:gd name="T80" fmla="*/ 860 w 1138"/>
              <a:gd name="T81" fmla="*/ 243 h 878"/>
              <a:gd name="T82" fmla="*/ 742 w 1138"/>
              <a:gd name="T83" fmla="*/ 191 h 878"/>
              <a:gd name="T84" fmla="*/ 910 w 1138"/>
              <a:gd name="T85" fmla="*/ 266 h 878"/>
              <a:gd name="T86" fmla="*/ 1064 w 1138"/>
              <a:gd name="T87" fmla="*/ 258 h 878"/>
              <a:gd name="T88" fmla="*/ 1137 w 1138"/>
              <a:gd name="T89" fmla="*/ 328 h 878"/>
              <a:gd name="T90" fmla="*/ 960 w 1138"/>
              <a:gd name="T91" fmla="*/ 284 h 878"/>
              <a:gd name="T92" fmla="*/ 1116 w 1138"/>
              <a:gd name="T93" fmla="*/ 519 h 878"/>
              <a:gd name="T94" fmla="*/ 1042 w 1138"/>
              <a:gd name="T95" fmla="*/ 413 h 878"/>
              <a:gd name="T96" fmla="*/ 956 w 1138"/>
              <a:gd name="T97" fmla="*/ 322 h 878"/>
              <a:gd name="T98" fmla="*/ 981 w 1138"/>
              <a:gd name="T99" fmla="*/ 424 h 878"/>
              <a:gd name="T100" fmla="*/ 942 w 1138"/>
              <a:gd name="T101" fmla="*/ 526 h 878"/>
              <a:gd name="T102" fmla="*/ 911 w 1138"/>
              <a:gd name="T103" fmla="*/ 31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38" h="878">
                <a:moveTo>
                  <a:pt x="813" y="753"/>
                </a:moveTo>
                <a:lnTo>
                  <a:pt x="813" y="753"/>
                </a:lnTo>
                <a:cubicBezTo>
                  <a:pt x="862" y="786"/>
                  <a:pt x="906" y="823"/>
                  <a:pt x="934" y="877"/>
                </a:cubicBezTo>
                <a:lnTo>
                  <a:pt x="934" y="877"/>
                </a:lnTo>
                <a:cubicBezTo>
                  <a:pt x="837" y="789"/>
                  <a:pt x="719" y="757"/>
                  <a:pt x="593" y="754"/>
                </a:cubicBezTo>
                <a:lnTo>
                  <a:pt x="593" y="754"/>
                </a:lnTo>
                <a:cubicBezTo>
                  <a:pt x="466" y="750"/>
                  <a:pt x="347" y="777"/>
                  <a:pt x="243" y="855"/>
                </a:cubicBezTo>
                <a:lnTo>
                  <a:pt x="243" y="855"/>
                </a:lnTo>
                <a:cubicBezTo>
                  <a:pt x="241" y="854"/>
                  <a:pt x="240" y="853"/>
                  <a:pt x="238" y="852"/>
                </a:cubicBezTo>
                <a:lnTo>
                  <a:pt x="238" y="852"/>
                </a:lnTo>
                <a:cubicBezTo>
                  <a:pt x="241" y="844"/>
                  <a:pt x="244" y="836"/>
                  <a:pt x="249" y="830"/>
                </a:cubicBezTo>
                <a:lnTo>
                  <a:pt x="249" y="830"/>
                </a:lnTo>
                <a:cubicBezTo>
                  <a:pt x="292" y="779"/>
                  <a:pt x="345" y="744"/>
                  <a:pt x="407" y="721"/>
                </a:cubicBezTo>
                <a:lnTo>
                  <a:pt x="407" y="721"/>
                </a:lnTo>
                <a:cubicBezTo>
                  <a:pt x="415" y="718"/>
                  <a:pt x="424" y="714"/>
                  <a:pt x="435" y="710"/>
                </a:cubicBezTo>
                <a:lnTo>
                  <a:pt x="435" y="710"/>
                </a:lnTo>
                <a:cubicBezTo>
                  <a:pt x="360" y="552"/>
                  <a:pt x="316" y="385"/>
                  <a:pt x="284" y="209"/>
                </a:cubicBezTo>
                <a:lnTo>
                  <a:pt x="284" y="209"/>
                </a:lnTo>
                <a:cubicBezTo>
                  <a:pt x="259" y="301"/>
                  <a:pt x="255" y="387"/>
                  <a:pt x="271" y="476"/>
                </a:cubicBezTo>
                <a:lnTo>
                  <a:pt x="271" y="476"/>
                </a:lnTo>
                <a:cubicBezTo>
                  <a:pt x="200" y="431"/>
                  <a:pt x="188" y="322"/>
                  <a:pt x="244" y="210"/>
                </a:cubicBezTo>
                <a:lnTo>
                  <a:pt x="244" y="210"/>
                </a:lnTo>
                <a:cubicBezTo>
                  <a:pt x="157" y="293"/>
                  <a:pt x="95" y="386"/>
                  <a:pt x="52" y="493"/>
                </a:cubicBezTo>
                <a:lnTo>
                  <a:pt x="52" y="493"/>
                </a:lnTo>
                <a:cubicBezTo>
                  <a:pt x="30" y="444"/>
                  <a:pt x="40" y="353"/>
                  <a:pt x="71" y="298"/>
                </a:cubicBezTo>
                <a:lnTo>
                  <a:pt x="71" y="298"/>
                </a:lnTo>
                <a:cubicBezTo>
                  <a:pt x="105" y="238"/>
                  <a:pt x="160" y="202"/>
                  <a:pt x="222" y="175"/>
                </a:cubicBezTo>
                <a:lnTo>
                  <a:pt x="219" y="168"/>
                </a:lnTo>
                <a:lnTo>
                  <a:pt x="219" y="168"/>
                </a:lnTo>
                <a:cubicBezTo>
                  <a:pt x="182" y="180"/>
                  <a:pt x="143" y="188"/>
                  <a:pt x="107" y="201"/>
                </a:cubicBezTo>
                <a:lnTo>
                  <a:pt x="107" y="201"/>
                </a:lnTo>
                <a:cubicBezTo>
                  <a:pt x="71" y="214"/>
                  <a:pt x="38" y="231"/>
                  <a:pt x="0" y="248"/>
                </a:cubicBezTo>
                <a:lnTo>
                  <a:pt x="0" y="248"/>
                </a:lnTo>
                <a:cubicBezTo>
                  <a:pt x="25" y="194"/>
                  <a:pt x="62" y="156"/>
                  <a:pt x="118" y="137"/>
                </a:cubicBezTo>
                <a:lnTo>
                  <a:pt x="118" y="137"/>
                </a:lnTo>
                <a:cubicBezTo>
                  <a:pt x="172" y="118"/>
                  <a:pt x="225" y="129"/>
                  <a:pt x="277" y="145"/>
                </a:cubicBezTo>
                <a:lnTo>
                  <a:pt x="277" y="145"/>
                </a:lnTo>
                <a:cubicBezTo>
                  <a:pt x="348" y="32"/>
                  <a:pt x="406" y="0"/>
                  <a:pt x="489" y="30"/>
                </a:cubicBezTo>
                <a:lnTo>
                  <a:pt x="489" y="30"/>
                </a:lnTo>
                <a:cubicBezTo>
                  <a:pt x="462" y="42"/>
                  <a:pt x="435" y="53"/>
                  <a:pt x="410" y="67"/>
                </a:cubicBezTo>
                <a:lnTo>
                  <a:pt x="410" y="67"/>
                </a:lnTo>
                <a:cubicBezTo>
                  <a:pt x="385" y="81"/>
                  <a:pt x="361" y="98"/>
                  <a:pt x="338" y="117"/>
                </a:cubicBezTo>
                <a:lnTo>
                  <a:pt x="338" y="117"/>
                </a:lnTo>
                <a:cubicBezTo>
                  <a:pt x="401" y="98"/>
                  <a:pt x="463" y="96"/>
                  <a:pt x="523" y="124"/>
                </a:cubicBezTo>
                <a:lnTo>
                  <a:pt x="523" y="124"/>
                </a:lnTo>
                <a:cubicBezTo>
                  <a:pt x="582" y="153"/>
                  <a:pt x="624" y="198"/>
                  <a:pt x="655" y="257"/>
                </a:cubicBezTo>
                <a:lnTo>
                  <a:pt x="655" y="257"/>
                </a:lnTo>
                <a:cubicBezTo>
                  <a:pt x="565" y="211"/>
                  <a:pt x="472" y="178"/>
                  <a:pt x="370" y="170"/>
                </a:cubicBezTo>
                <a:lnTo>
                  <a:pt x="370" y="170"/>
                </a:lnTo>
                <a:cubicBezTo>
                  <a:pt x="402" y="187"/>
                  <a:pt x="431" y="207"/>
                  <a:pt x="444" y="244"/>
                </a:cubicBezTo>
                <a:lnTo>
                  <a:pt x="444" y="244"/>
                </a:lnTo>
                <a:cubicBezTo>
                  <a:pt x="455" y="280"/>
                  <a:pt x="454" y="315"/>
                  <a:pt x="442" y="356"/>
                </a:cubicBezTo>
                <a:lnTo>
                  <a:pt x="442" y="356"/>
                </a:lnTo>
                <a:cubicBezTo>
                  <a:pt x="415" y="290"/>
                  <a:pt x="379" y="235"/>
                  <a:pt x="321" y="197"/>
                </a:cubicBezTo>
                <a:lnTo>
                  <a:pt x="321" y="197"/>
                </a:lnTo>
                <a:cubicBezTo>
                  <a:pt x="334" y="231"/>
                  <a:pt x="346" y="266"/>
                  <a:pt x="360" y="300"/>
                </a:cubicBezTo>
                <a:lnTo>
                  <a:pt x="360" y="300"/>
                </a:lnTo>
                <a:cubicBezTo>
                  <a:pt x="406" y="414"/>
                  <a:pt x="452" y="528"/>
                  <a:pt x="516" y="633"/>
                </a:cubicBezTo>
                <a:lnTo>
                  <a:pt x="516" y="633"/>
                </a:lnTo>
                <a:cubicBezTo>
                  <a:pt x="517" y="635"/>
                  <a:pt x="517" y="636"/>
                  <a:pt x="518" y="638"/>
                </a:cubicBezTo>
                <a:lnTo>
                  <a:pt x="518" y="638"/>
                </a:lnTo>
                <a:cubicBezTo>
                  <a:pt x="538" y="669"/>
                  <a:pt x="557" y="696"/>
                  <a:pt x="604" y="693"/>
                </a:cubicBezTo>
                <a:lnTo>
                  <a:pt x="604" y="693"/>
                </a:lnTo>
                <a:cubicBezTo>
                  <a:pt x="639" y="691"/>
                  <a:pt x="677" y="702"/>
                  <a:pt x="712" y="710"/>
                </a:cubicBezTo>
                <a:lnTo>
                  <a:pt x="712" y="710"/>
                </a:lnTo>
                <a:cubicBezTo>
                  <a:pt x="726" y="713"/>
                  <a:pt x="735" y="712"/>
                  <a:pt x="741" y="699"/>
                </a:cubicBezTo>
                <a:lnTo>
                  <a:pt x="741" y="699"/>
                </a:lnTo>
                <a:cubicBezTo>
                  <a:pt x="766" y="643"/>
                  <a:pt x="794" y="587"/>
                  <a:pt x="815" y="528"/>
                </a:cubicBezTo>
                <a:lnTo>
                  <a:pt x="815" y="528"/>
                </a:lnTo>
                <a:cubicBezTo>
                  <a:pt x="839" y="461"/>
                  <a:pt x="856" y="392"/>
                  <a:pt x="877" y="323"/>
                </a:cubicBezTo>
                <a:lnTo>
                  <a:pt x="877" y="323"/>
                </a:lnTo>
                <a:cubicBezTo>
                  <a:pt x="878" y="319"/>
                  <a:pt x="878" y="315"/>
                  <a:pt x="879" y="307"/>
                </a:cubicBezTo>
                <a:lnTo>
                  <a:pt x="879" y="307"/>
                </a:lnTo>
                <a:cubicBezTo>
                  <a:pt x="838" y="344"/>
                  <a:pt x="815" y="389"/>
                  <a:pt x="798" y="438"/>
                </a:cubicBezTo>
                <a:lnTo>
                  <a:pt x="798" y="438"/>
                </a:lnTo>
                <a:cubicBezTo>
                  <a:pt x="770" y="383"/>
                  <a:pt x="782" y="340"/>
                  <a:pt x="839" y="291"/>
                </a:cubicBezTo>
                <a:lnTo>
                  <a:pt x="839" y="291"/>
                </a:lnTo>
                <a:cubicBezTo>
                  <a:pt x="762" y="306"/>
                  <a:pt x="696" y="337"/>
                  <a:pt x="631" y="378"/>
                </a:cubicBezTo>
                <a:lnTo>
                  <a:pt x="631" y="378"/>
                </a:lnTo>
                <a:cubicBezTo>
                  <a:pt x="628" y="302"/>
                  <a:pt x="750" y="234"/>
                  <a:pt x="857" y="249"/>
                </a:cubicBezTo>
                <a:lnTo>
                  <a:pt x="860" y="243"/>
                </a:lnTo>
                <a:lnTo>
                  <a:pt x="860" y="243"/>
                </a:lnTo>
                <a:cubicBezTo>
                  <a:pt x="820" y="225"/>
                  <a:pt x="780" y="208"/>
                  <a:pt x="742" y="191"/>
                </a:cubicBezTo>
                <a:lnTo>
                  <a:pt x="742" y="191"/>
                </a:lnTo>
                <a:cubicBezTo>
                  <a:pt x="792" y="159"/>
                  <a:pt x="858" y="186"/>
                  <a:pt x="910" y="266"/>
                </a:cubicBezTo>
                <a:lnTo>
                  <a:pt x="910" y="266"/>
                </a:lnTo>
                <a:cubicBezTo>
                  <a:pt x="960" y="246"/>
                  <a:pt x="1011" y="232"/>
                  <a:pt x="1064" y="258"/>
                </a:cubicBezTo>
                <a:lnTo>
                  <a:pt x="1064" y="258"/>
                </a:lnTo>
                <a:cubicBezTo>
                  <a:pt x="1094" y="272"/>
                  <a:pt x="1116" y="295"/>
                  <a:pt x="1137" y="328"/>
                </a:cubicBezTo>
                <a:lnTo>
                  <a:pt x="1137" y="328"/>
                </a:lnTo>
                <a:cubicBezTo>
                  <a:pt x="1078" y="303"/>
                  <a:pt x="1022" y="284"/>
                  <a:pt x="960" y="284"/>
                </a:cubicBezTo>
                <a:lnTo>
                  <a:pt x="960" y="284"/>
                </a:lnTo>
                <a:cubicBezTo>
                  <a:pt x="1069" y="324"/>
                  <a:pt x="1129" y="397"/>
                  <a:pt x="1116" y="519"/>
                </a:cubicBezTo>
                <a:lnTo>
                  <a:pt x="1116" y="519"/>
                </a:lnTo>
                <a:cubicBezTo>
                  <a:pt x="1091" y="482"/>
                  <a:pt x="1069" y="446"/>
                  <a:pt x="1042" y="413"/>
                </a:cubicBezTo>
                <a:lnTo>
                  <a:pt x="1042" y="413"/>
                </a:lnTo>
                <a:cubicBezTo>
                  <a:pt x="1016" y="381"/>
                  <a:pt x="985" y="352"/>
                  <a:pt x="956" y="322"/>
                </a:cubicBezTo>
                <a:lnTo>
                  <a:pt x="956" y="322"/>
                </a:lnTo>
                <a:cubicBezTo>
                  <a:pt x="965" y="358"/>
                  <a:pt x="979" y="391"/>
                  <a:pt x="981" y="424"/>
                </a:cubicBezTo>
                <a:lnTo>
                  <a:pt x="981" y="424"/>
                </a:lnTo>
                <a:cubicBezTo>
                  <a:pt x="984" y="459"/>
                  <a:pt x="969" y="491"/>
                  <a:pt x="942" y="526"/>
                </a:cubicBezTo>
                <a:lnTo>
                  <a:pt x="942" y="526"/>
                </a:lnTo>
                <a:cubicBezTo>
                  <a:pt x="943" y="452"/>
                  <a:pt x="938" y="386"/>
                  <a:pt x="911" y="318"/>
                </a:cubicBezTo>
                <a:lnTo>
                  <a:pt x="911" y="318"/>
                </a:lnTo>
                <a:cubicBezTo>
                  <a:pt x="894" y="469"/>
                  <a:pt x="875" y="615"/>
                  <a:pt x="813" y="7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32CE7-70BE-186A-BE87-24B9E507A505}"/>
              </a:ext>
            </a:extLst>
          </p:cNvPr>
          <p:cNvSpPr txBox="1"/>
          <p:nvPr/>
        </p:nvSpPr>
        <p:spPr>
          <a:xfrm>
            <a:off x="6657261" y="1414272"/>
            <a:ext cx="4156388" cy="307777"/>
          </a:xfrm>
          <a:prstGeom prst="rect">
            <a:avLst/>
          </a:prstGeom>
          <a:solidFill>
            <a:srgbClr val="E34474"/>
          </a:solidFill>
        </p:spPr>
        <p:txBody>
          <a:bodyPr wrap="square" rtlCol="0" anchor="b">
            <a:spAutoFit/>
          </a:bodyPr>
          <a:lstStyle/>
          <a:p>
            <a:r>
              <a:rPr lang="en-US" sz="1400" b="1" spc="6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DAILY ROUTINE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7F2B3-FB00-9714-2931-AD8776D66CD8}"/>
              </a:ext>
            </a:extLst>
          </p:cNvPr>
          <p:cNvSpPr txBox="1"/>
          <p:nvPr/>
        </p:nvSpPr>
        <p:spPr>
          <a:xfrm>
            <a:off x="6724501" y="2670844"/>
            <a:ext cx="8240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Traveling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391A3B-E68B-9216-BB80-2C950E38AB74}"/>
              </a:ext>
            </a:extLst>
          </p:cNvPr>
          <p:cNvSpPr txBox="1"/>
          <p:nvPr/>
        </p:nvSpPr>
        <p:spPr>
          <a:xfrm>
            <a:off x="7754103" y="2670844"/>
            <a:ext cx="8240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Beach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2D539-3181-5BB9-1B30-B52F1051D1FB}"/>
              </a:ext>
            </a:extLst>
          </p:cNvPr>
          <p:cNvSpPr txBox="1"/>
          <p:nvPr/>
        </p:nvSpPr>
        <p:spPr>
          <a:xfrm>
            <a:off x="8742130" y="2670844"/>
            <a:ext cx="106711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Photography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18183-1F86-438A-1B86-943E57F0CC49}"/>
              </a:ext>
            </a:extLst>
          </p:cNvPr>
          <p:cNvSpPr txBox="1"/>
          <p:nvPr/>
        </p:nvSpPr>
        <p:spPr>
          <a:xfrm>
            <a:off x="9967722" y="2670844"/>
            <a:ext cx="82408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spc="-2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Camping</a:t>
            </a:r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E2A7832A-1F63-E984-2AA2-BD7997E6D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673" y="3076781"/>
            <a:ext cx="4672959" cy="1137334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D742A51-0A3F-9614-A753-B417C137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855" y="3587755"/>
            <a:ext cx="357278" cy="439757"/>
          </a:xfrm>
          <a:custGeom>
            <a:avLst/>
            <a:gdLst>
              <a:gd name="connsiteX0" fmla="*/ 293072 w 374591"/>
              <a:gd name="connsiteY0" fmla="*/ 112270 h 461066"/>
              <a:gd name="connsiteX1" fmla="*/ 343909 w 374591"/>
              <a:gd name="connsiteY1" fmla="*/ 136123 h 461066"/>
              <a:gd name="connsiteX2" fmla="*/ 362188 w 374591"/>
              <a:gd name="connsiteY2" fmla="*/ 155663 h 461066"/>
              <a:gd name="connsiteX3" fmla="*/ 361048 w 374591"/>
              <a:gd name="connsiteY3" fmla="*/ 156876 h 461066"/>
              <a:gd name="connsiteX4" fmla="*/ 362188 w 374591"/>
              <a:gd name="connsiteY4" fmla="*/ 158097 h 461066"/>
              <a:gd name="connsiteX5" fmla="*/ 314819 w 374591"/>
              <a:gd name="connsiteY5" fmla="*/ 223862 h 461066"/>
              <a:gd name="connsiteX6" fmla="*/ 313350 w 374591"/>
              <a:gd name="connsiteY6" fmla="*/ 250455 h 461066"/>
              <a:gd name="connsiteX7" fmla="*/ 331180 w 374591"/>
              <a:gd name="connsiteY7" fmla="*/ 301961 h 461066"/>
              <a:gd name="connsiteX8" fmla="*/ 374591 w 374591"/>
              <a:gd name="connsiteY8" fmla="*/ 336725 h 461066"/>
              <a:gd name="connsiteX9" fmla="*/ 373739 w 374591"/>
              <a:gd name="connsiteY9" fmla="*/ 338738 h 461066"/>
              <a:gd name="connsiteX10" fmla="*/ 374591 w 374591"/>
              <a:gd name="connsiteY10" fmla="*/ 339421 h 461066"/>
              <a:gd name="connsiteX11" fmla="*/ 362188 w 374591"/>
              <a:gd name="connsiteY11" fmla="*/ 368772 h 461066"/>
              <a:gd name="connsiteX12" fmla="*/ 315186 w 374591"/>
              <a:gd name="connsiteY12" fmla="*/ 439215 h 461066"/>
              <a:gd name="connsiteX13" fmla="*/ 242072 w 374591"/>
              <a:gd name="connsiteY13" fmla="*/ 454216 h 461066"/>
              <a:gd name="connsiteX14" fmla="*/ 212696 w 374591"/>
              <a:gd name="connsiteY14" fmla="*/ 443780 h 461066"/>
              <a:gd name="connsiteX15" fmla="*/ 162430 w 374591"/>
              <a:gd name="connsiteY15" fmla="*/ 448998 h 461066"/>
              <a:gd name="connsiteX16" fmla="*/ 135665 w 374591"/>
              <a:gd name="connsiteY16" fmla="*/ 458782 h 461066"/>
              <a:gd name="connsiteX17" fmla="*/ 88010 w 374591"/>
              <a:gd name="connsiteY17" fmla="*/ 448998 h 461066"/>
              <a:gd name="connsiteX18" fmla="*/ 47536 w 374591"/>
              <a:gd name="connsiteY18" fmla="*/ 401385 h 461066"/>
              <a:gd name="connsiteX19" fmla="*/ 3798 w 374591"/>
              <a:gd name="connsiteY19" fmla="*/ 290503 h 461066"/>
              <a:gd name="connsiteX20" fmla="*/ 45 w 374591"/>
              <a:gd name="connsiteY20" fmla="*/ 246069 h 461066"/>
              <a:gd name="connsiteX21" fmla="*/ 185 w 374591"/>
              <a:gd name="connsiteY21" fmla="*/ 245169 h 461066"/>
              <a:gd name="connsiteX22" fmla="*/ 45 w 374591"/>
              <a:gd name="connsiteY22" fmla="*/ 243507 h 461066"/>
              <a:gd name="connsiteX23" fmla="*/ 7062 w 374591"/>
              <a:gd name="connsiteY23" fmla="*/ 198649 h 461066"/>
              <a:gd name="connsiteX24" fmla="*/ 100413 w 374591"/>
              <a:gd name="connsiteY24" fmla="*/ 113328 h 461066"/>
              <a:gd name="connsiteX25" fmla="*/ 148721 w 374591"/>
              <a:gd name="connsiteY25" fmla="*/ 118538 h 461066"/>
              <a:gd name="connsiteX26" fmla="*/ 180708 w 374591"/>
              <a:gd name="connsiteY26" fmla="*/ 129610 h 461066"/>
              <a:gd name="connsiteX27" fmla="*/ 200292 w 374591"/>
              <a:gd name="connsiteY27" fmla="*/ 129610 h 461066"/>
              <a:gd name="connsiteX28" fmla="*/ 236849 w 374591"/>
              <a:gd name="connsiteY28" fmla="*/ 117236 h 461066"/>
              <a:gd name="connsiteX29" fmla="*/ 293072 w 374591"/>
              <a:gd name="connsiteY29" fmla="*/ 112270 h 461066"/>
              <a:gd name="connsiteX30" fmla="*/ 278824 w 374591"/>
              <a:gd name="connsiteY30" fmla="*/ 0 h 461066"/>
              <a:gd name="connsiteX31" fmla="*/ 188095 w 374591"/>
              <a:gd name="connsiteY31" fmla="*/ 107045 h 461066"/>
              <a:gd name="connsiteX32" fmla="*/ 188310 w 374591"/>
              <a:gd name="connsiteY32" fmla="*/ 105172 h 461066"/>
              <a:gd name="connsiteX33" fmla="*/ 186584 w 374591"/>
              <a:gd name="connsiteY33" fmla="*/ 105512 h 461066"/>
              <a:gd name="connsiteX34" fmla="*/ 277976 w 374591"/>
              <a:gd name="connsiteY34" fmla="*/ 1 h 461066"/>
              <a:gd name="connsiteX35" fmla="*/ 277945 w 374591"/>
              <a:gd name="connsiteY35" fmla="*/ 264 h 46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4591" h="461066">
                <a:moveTo>
                  <a:pt x="293072" y="112270"/>
                </a:moveTo>
                <a:cubicBezTo>
                  <a:pt x="310943" y="115445"/>
                  <a:pt x="327916" y="123423"/>
                  <a:pt x="343909" y="136123"/>
                </a:cubicBezTo>
                <a:cubicBezTo>
                  <a:pt x="351090" y="141985"/>
                  <a:pt x="356313" y="149149"/>
                  <a:pt x="362188" y="155663"/>
                </a:cubicBezTo>
                <a:lnTo>
                  <a:pt x="361048" y="156876"/>
                </a:lnTo>
                <a:lnTo>
                  <a:pt x="362188" y="158097"/>
                </a:lnTo>
                <a:cubicBezTo>
                  <a:pt x="337218" y="175708"/>
                  <a:pt x="320327" y="196987"/>
                  <a:pt x="314819" y="223862"/>
                </a:cubicBezTo>
                <a:lnTo>
                  <a:pt x="313350" y="250455"/>
                </a:lnTo>
                <a:lnTo>
                  <a:pt x="331180" y="301961"/>
                </a:lnTo>
                <a:cubicBezTo>
                  <a:pt x="341625" y="316209"/>
                  <a:pt x="356313" y="327606"/>
                  <a:pt x="374591" y="336725"/>
                </a:cubicBezTo>
                <a:lnTo>
                  <a:pt x="373739" y="338738"/>
                </a:lnTo>
                <a:lnTo>
                  <a:pt x="374591" y="339421"/>
                </a:lnTo>
                <a:cubicBezTo>
                  <a:pt x="370674" y="349205"/>
                  <a:pt x="366758" y="358989"/>
                  <a:pt x="362188" y="368772"/>
                </a:cubicBezTo>
                <a:cubicBezTo>
                  <a:pt x="350437" y="394210"/>
                  <a:pt x="334770" y="418343"/>
                  <a:pt x="315186" y="439215"/>
                </a:cubicBezTo>
                <a:cubicBezTo>
                  <a:pt x="294296" y="461391"/>
                  <a:pt x="269490" y="465957"/>
                  <a:pt x="242072" y="454216"/>
                </a:cubicBezTo>
                <a:cubicBezTo>
                  <a:pt x="232933" y="450303"/>
                  <a:pt x="222488" y="446389"/>
                  <a:pt x="212696" y="443780"/>
                </a:cubicBezTo>
                <a:cubicBezTo>
                  <a:pt x="195723" y="439867"/>
                  <a:pt x="178750" y="442476"/>
                  <a:pt x="162430" y="448998"/>
                </a:cubicBezTo>
                <a:cubicBezTo>
                  <a:pt x="153290" y="452260"/>
                  <a:pt x="144804" y="456173"/>
                  <a:pt x="135665" y="458782"/>
                </a:cubicBezTo>
                <a:cubicBezTo>
                  <a:pt x="118039" y="464000"/>
                  <a:pt x="101719" y="460087"/>
                  <a:pt x="88010" y="448998"/>
                </a:cubicBezTo>
                <a:cubicBezTo>
                  <a:pt x="71690" y="435301"/>
                  <a:pt x="59287" y="418995"/>
                  <a:pt x="47536" y="401385"/>
                </a:cubicBezTo>
                <a:cubicBezTo>
                  <a:pt x="25341" y="368120"/>
                  <a:pt x="10979" y="330290"/>
                  <a:pt x="3798" y="290503"/>
                </a:cubicBezTo>
                <a:cubicBezTo>
                  <a:pt x="1187" y="275828"/>
                  <a:pt x="-282" y="260989"/>
                  <a:pt x="45" y="246069"/>
                </a:cubicBezTo>
                <a:lnTo>
                  <a:pt x="185" y="245169"/>
                </a:lnTo>
                <a:lnTo>
                  <a:pt x="45" y="243507"/>
                </a:lnTo>
                <a:cubicBezTo>
                  <a:pt x="371" y="228608"/>
                  <a:pt x="2493" y="213629"/>
                  <a:pt x="7062" y="198649"/>
                </a:cubicBezTo>
                <a:cubicBezTo>
                  <a:pt x="21424" y="152406"/>
                  <a:pt x="50800" y="122446"/>
                  <a:pt x="100413" y="113328"/>
                </a:cubicBezTo>
                <a:cubicBezTo>
                  <a:pt x="116733" y="110071"/>
                  <a:pt x="133054" y="112676"/>
                  <a:pt x="148721" y="118538"/>
                </a:cubicBezTo>
                <a:cubicBezTo>
                  <a:pt x="159166" y="122446"/>
                  <a:pt x="170263" y="126354"/>
                  <a:pt x="180708" y="129610"/>
                </a:cubicBezTo>
                <a:cubicBezTo>
                  <a:pt x="186584" y="132216"/>
                  <a:pt x="193764" y="132216"/>
                  <a:pt x="200292" y="129610"/>
                </a:cubicBezTo>
                <a:cubicBezTo>
                  <a:pt x="212043" y="125703"/>
                  <a:pt x="224446" y="121143"/>
                  <a:pt x="236849" y="117236"/>
                </a:cubicBezTo>
                <a:cubicBezTo>
                  <a:pt x="256434" y="110723"/>
                  <a:pt x="275202" y="109095"/>
                  <a:pt x="293072" y="112270"/>
                </a:cubicBezTo>
                <a:close/>
                <a:moveTo>
                  <a:pt x="278824" y="0"/>
                </a:moveTo>
                <a:cubicBezTo>
                  <a:pt x="285305" y="54183"/>
                  <a:pt x="236700" y="111670"/>
                  <a:pt x="188095" y="107045"/>
                </a:cubicBezTo>
                <a:lnTo>
                  <a:pt x="188310" y="105172"/>
                </a:lnTo>
                <a:lnTo>
                  <a:pt x="186584" y="105512"/>
                </a:lnTo>
                <a:cubicBezTo>
                  <a:pt x="180708" y="57316"/>
                  <a:pt x="224446" y="3258"/>
                  <a:pt x="277976" y="1"/>
                </a:cubicBezTo>
                <a:lnTo>
                  <a:pt x="277945" y="2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3182662-8DF0-EE2D-6BD4-E25CB5E3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128" y="3633259"/>
            <a:ext cx="335658" cy="416325"/>
          </a:xfrm>
          <a:custGeom>
            <a:avLst/>
            <a:gdLst>
              <a:gd name="connsiteX0" fmla="*/ 197094 w 351923"/>
              <a:gd name="connsiteY0" fmla="*/ 330620 h 436499"/>
              <a:gd name="connsiteX1" fmla="*/ 203764 w 351923"/>
              <a:gd name="connsiteY1" fmla="*/ 330620 h 436499"/>
              <a:gd name="connsiteX2" fmla="*/ 203764 w 351923"/>
              <a:gd name="connsiteY2" fmla="*/ 348766 h 436499"/>
              <a:gd name="connsiteX3" fmla="*/ 197700 w 351923"/>
              <a:gd name="connsiteY3" fmla="*/ 348766 h 436499"/>
              <a:gd name="connsiteX4" fmla="*/ 195275 w 351923"/>
              <a:gd name="connsiteY4" fmla="*/ 339693 h 436499"/>
              <a:gd name="connsiteX5" fmla="*/ 197094 w 351923"/>
              <a:gd name="connsiteY5" fmla="*/ 330620 h 436499"/>
              <a:gd name="connsiteX6" fmla="*/ 146309 w 351923"/>
              <a:gd name="connsiteY6" fmla="*/ 329972 h 436499"/>
              <a:gd name="connsiteX7" fmla="*/ 153510 w 351923"/>
              <a:gd name="connsiteY7" fmla="*/ 329972 h 436499"/>
              <a:gd name="connsiteX8" fmla="*/ 153510 w 351923"/>
              <a:gd name="connsiteY8" fmla="*/ 348766 h 436499"/>
              <a:gd name="connsiteX9" fmla="*/ 146309 w 351923"/>
              <a:gd name="connsiteY9" fmla="*/ 348766 h 436499"/>
              <a:gd name="connsiteX10" fmla="*/ 143429 w 351923"/>
              <a:gd name="connsiteY10" fmla="*/ 339693 h 436499"/>
              <a:gd name="connsiteX11" fmla="*/ 146309 w 351923"/>
              <a:gd name="connsiteY11" fmla="*/ 329972 h 436499"/>
              <a:gd name="connsiteX12" fmla="*/ 189277 w 351923"/>
              <a:gd name="connsiteY12" fmla="*/ 300774 h 436499"/>
              <a:gd name="connsiteX13" fmla="*/ 159264 w 351923"/>
              <a:gd name="connsiteY13" fmla="*/ 302079 h 436499"/>
              <a:gd name="connsiteX14" fmla="*/ 135776 w 351923"/>
              <a:gd name="connsiteY14" fmla="*/ 314473 h 436499"/>
              <a:gd name="connsiteX15" fmla="*/ 124685 w 351923"/>
              <a:gd name="connsiteY15" fmla="*/ 328824 h 436499"/>
              <a:gd name="connsiteX16" fmla="*/ 99239 w 351923"/>
              <a:gd name="connsiteY16" fmla="*/ 358830 h 436499"/>
              <a:gd name="connsiteX17" fmla="*/ 92062 w 351923"/>
              <a:gd name="connsiteY17" fmla="*/ 367962 h 436499"/>
              <a:gd name="connsiteX18" fmla="*/ 90757 w 351923"/>
              <a:gd name="connsiteY18" fmla="*/ 381660 h 436499"/>
              <a:gd name="connsiteX19" fmla="*/ 124032 w 351923"/>
              <a:gd name="connsiteY19" fmla="*/ 379703 h 436499"/>
              <a:gd name="connsiteX20" fmla="*/ 128599 w 351923"/>
              <a:gd name="connsiteY20" fmla="*/ 384922 h 436499"/>
              <a:gd name="connsiteX21" fmla="*/ 92062 w 351923"/>
              <a:gd name="connsiteY21" fmla="*/ 386879 h 436499"/>
              <a:gd name="connsiteX22" fmla="*/ 94672 w 351923"/>
              <a:gd name="connsiteY22" fmla="*/ 392749 h 436499"/>
              <a:gd name="connsiteX23" fmla="*/ 101197 w 351923"/>
              <a:gd name="connsiteY23" fmla="*/ 395359 h 436499"/>
              <a:gd name="connsiteX24" fmla="*/ 116203 w 351923"/>
              <a:gd name="connsiteY24" fmla="*/ 391445 h 436499"/>
              <a:gd name="connsiteX25" fmla="*/ 129904 w 351923"/>
              <a:gd name="connsiteY25" fmla="*/ 389488 h 436499"/>
              <a:gd name="connsiteX26" fmla="*/ 129904 w 351923"/>
              <a:gd name="connsiteY26" fmla="*/ 394706 h 436499"/>
              <a:gd name="connsiteX27" fmla="*/ 101197 w 351923"/>
              <a:gd name="connsiteY27" fmla="*/ 400577 h 436499"/>
              <a:gd name="connsiteX28" fmla="*/ 99892 w 351923"/>
              <a:gd name="connsiteY28" fmla="*/ 402534 h 436499"/>
              <a:gd name="connsiteX29" fmla="*/ 116203 w 351923"/>
              <a:gd name="connsiteY29" fmla="*/ 419494 h 436499"/>
              <a:gd name="connsiteX30" fmla="*/ 149477 w 351923"/>
              <a:gd name="connsiteY30" fmla="*/ 424060 h 436499"/>
              <a:gd name="connsiteX31" fmla="*/ 171661 w 351923"/>
              <a:gd name="connsiteY31" fmla="*/ 407100 h 436499"/>
              <a:gd name="connsiteX32" fmla="*/ 173618 w 351923"/>
              <a:gd name="connsiteY32" fmla="*/ 401229 h 436499"/>
              <a:gd name="connsiteX33" fmla="*/ 163831 w 351923"/>
              <a:gd name="connsiteY33" fmla="*/ 382965 h 436499"/>
              <a:gd name="connsiteX34" fmla="*/ 162526 w 351923"/>
              <a:gd name="connsiteY34" fmla="*/ 375789 h 436499"/>
              <a:gd name="connsiteX35" fmla="*/ 168398 w 351923"/>
              <a:gd name="connsiteY35" fmla="*/ 375137 h 436499"/>
              <a:gd name="connsiteX36" fmla="*/ 177533 w 351923"/>
              <a:gd name="connsiteY36" fmla="*/ 380356 h 436499"/>
              <a:gd name="connsiteX37" fmla="*/ 185362 w 351923"/>
              <a:gd name="connsiteY37" fmla="*/ 374485 h 436499"/>
              <a:gd name="connsiteX38" fmla="*/ 191886 w 351923"/>
              <a:gd name="connsiteY38" fmla="*/ 374485 h 436499"/>
              <a:gd name="connsiteX39" fmla="*/ 191234 w 351923"/>
              <a:gd name="connsiteY39" fmla="*/ 381660 h 436499"/>
              <a:gd name="connsiteX40" fmla="*/ 180795 w 351923"/>
              <a:gd name="connsiteY40" fmla="*/ 401882 h 436499"/>
              <a:gd name="connsiteX41" fmla="*/ 182100 w 351923"/>
              <a:gd name="connsiteY41" fmla="*/ 406448 h 436499"/>
              <a:gd name="connsiteX42" fmla="*/ 202326 w 351923"/>
              <a:gd name="connsiteY42" fmla="*/ 422103 h 436499"/>
              <a:gd name="connsiteX43" fmla="*/ 254521 w 351923"/>
              <a:gd name="connsiteY43" fmla="*/ 400577 h 436499"/>
              <a:gd name="connsiteX44" fmla="*/ 231686 w 351923"/>
              <a:gd name="connsiteY44" fmla="*/ 396011 h 436499"/>
              <a:gd name="connsiteX45" fmla="*/ 228423 w 351923"/>
              <a:gd name="connsiteY45" fmla="*/ 389488 h 436499"/>
              <a:gd name="connsiteX46" fmla="*/ 232338 w 351923"/>
              <a:gd name="connsiteY46" fmla="*/ 390140 h 436499"/>
              <a:gd name="connsiteX47" fmla="*/ 255174 w 351923"/>
              <a:gd name="connsiteY47" fmla="*/ 394706 h 436499"/>
              <a:gd name="connsiteX48" fmla="*/ 257783 w 351923"/>
              <a:gd name="connsiteY48" fmla="*/ 394706 h 436499"/>
              <a:gd name="connsiteX49" fmla="*/ 263003 w 351923"/>
              <a:gd name="connsiteY49" fmla="*/ 386226 h 436499"/>
              <a:gd name="connsiteX50" fmla="*/ 232991 w 351923"/>
              <a:gd name="connsiteY50" fmla="*/ 384269 h 436499"/>
              <a:gd name="connsiteX51" fmla="*/ 236905 w 351923"/>
              <a:gd name="connsiteY51" fmla="*/ 378399 h 436499"/>
              <a:gd name="connsiteX52" fmla="*/ 246039 w 351923"/>
              <a:gd name="connsiteY52" fmla="*/ 379051 h 436499"/>
              <a:gd name="connsiteX53" fmla="*/ 264308 w 351923"/>
              <a:gd name="connsiteY53" fmla="*/ 380356 h 436499"/>
              <a:gd name="connsiteX54" fmla="*/ 256479 w 351923"/>
              <a:gd name="connsiteY54" fmla="*/ 360786 h 436499"/>
              <a:gd name="connsiteX55" fmla="*/ 230381 w 351923"/>
              <a:gd name="connsiteY55" fmla="*/ 329476 h 436499"/>
              <a:gd name="connsiteX56" fmla="*/ 189277 w 351923"/>
              <a:gd name="connsiteY56" fmla="*/ 300774 h 436499"/>
              <a:gd name="connsiteX57" fmla="*/ 58870 w 351923"/>
              <a:gd name="connsiteY57" fmla="*/ 30709 h 436499"/>
              <a:gd name="connsiteX58" fmla="*/ 102748 w 351923"/>
              <a:gd name="connsiteY58" fmla="*/ 58004 h 436499"/>
              <a:gd name="connsiteX59" fmla="*/ 128289 w 351923"/>
              <a:gd name="connsiteY59" fmla="*/ 92447 h 436499"/>
              <a:gd name="connsiteX60" fmla="*/ 128944 w 351923"/>
              <a:gd name="connsiteY60" fmla="*/ 93097 h 436499"/>
              <a:gd name="connsiteX61" fmla="*/ 174786 w 351923"/>
              <a:gd name="connsiteY61" fmla="*/ 197727 h 436499"/>
              <a:gd name="connsiteX62" fmla="*/ 174786 w 351923"/>
              <a:gd name="connsiteY62" fmla="*/ 198377 h 436499"/>
              <a:gd name="connsiteX63" fmla="*/ 221938 w 351923"/>
              <a:gd name="connsiteY63" fmla="*/ 93097 h 436499"/>
              <a:gd name="connsiteX64" fmla="*/ 247479 w 351923"/>
              <a:gd name="connsiteY64" fmla="*/ 58653 h 436499"/>
              <a:gd name="connsiteX65" fmla="*/ 291357 w 351923"/>
              <a:gd name="connsiteY65" fmla="*/ 31359 h 436499"/>
              <a:gd name="connsiteX66" fmla="*/ 304454 w 351923"/>
              <a:gd name="connsiteY66" fmla="*/ 33308 h 436499"/>
              <a:gd name="connsiteX67" fmla="*/ 321482 w 351923"/>
              <a:gd name="connsiteY67" fmla="*/ 45006 h 436499"/>
              <a:gd name="connsiteX68" fmla="*/ 326066 w 351923"/>
              <a:gd name="connsiteY68" fmla="*/ 56704 h 436499"/>
              <a:gd name="connsiteX69" fmla="*/ 286117 w 351923"/>
              <a:gd name="connsiteY69" fmla="*/ 152235 h 436499"/>
              <a:gd name="connsiteX70" fmla="*/ 276949 w 351923"/>
              <a:gd name="connsiteY70" fmla="*/ 163933 h 436499"/>
              <a:gd name="connsiteX71" fmla="*/ 174786 w 351923"/>
              <a:gd name="connsiteY71" fmla="*/ 262714 h 436499"/>
              <a:gd name="connsiteX72" fmla="*/ 174786 w 351923"/>
              <a:gd name="connsiteY72" fmla="*/ 262064 h 436499"/>
              <a:gd name="connsiteX73" fmla="*/ 73278 w 351923"/>
              <a:gd name="connsiteY73" fmla="*/ 163283 h 436499"/>
              <a:gd name="connsiteX74" fmla="*/ 64110 w 351923"/>
              <a:gd name="connsiteY74" fmla="*/ 150936 h 436499"/>
              <a:gd name="connsiteX75" fmla="*/ 24161 w 351923"/>
              <a:gd name="connsiteY75" fmla="*/ 56054 h 436499"/>
              <a:gd name="connsiteX76" fmla="*/ 28745 w 351923"/>
              <a:gd name="connsiteY76" fmla="*/ 44356 h 436499"/>
              <a:gd name="connsiteX77" fmla="*/ 46428 w 351923"/>
              <a:gd name="connsiteY77" fmla="*/ 32658 h 436499"/>
              <a:gd name="connsiteX78" fmla="*/ 58870 w 351923"/>
              <a:gd name="connsiteY78" fmla="*/ 30709 h 436499"/>
              <a:gd name="connsiteX79" fmla="*/ 294402 w 351923"/>
              <a:gd name="connsiteY79" fmla="*/ 11070 h 436499"/>
              <a:gd name="connsiteX80" fmla="*/ 264308 w 351923"/>
              <a:gd name="connsiteY80" fmla="*/ 18327 h 436499"/>
              <a:gd name="connsiteX81" fmla="*/ 235600 w 351923"/>
              <a:gd name="connsiteY81" fmla="*/ 39200 h 436499"/>
              <a:gd name="connsiteX82" fmla="*/ 192539 w 351923"/>
              <a:gd name="connsiteY82" fmla="*/ 106388 h 436499"/>
              <a:gd name="connsiteX83" fmla="*/ 175575 w 351923"/>
              <a:gd name="connsiteY83" fmla="*/ 152049 h 436499"/>
              <a:gd name="connsiteX84" fmla="*/ 174923 w 351923"/>
              <a:gd name="connsiteY84" fmla="*/ 152049 h 436499"/>
              <a:gd name="connsiteX85" fmla="*/ 174923 w 351923"/>
              <a:gd name="connsiteY85" fmla="*/ 143569 h 436499"/>
              <a:gd name="connsiteX86" fmla="*/ 174923 w 351923"/>
              <a:gd name="connsiteY86" fmla="*/ 138351 h 436499"/>
              <a:gd name="connsiteX87" fmla="*/ 148825 w 351923"/>
              <a:gd name="connsiteY87" fmla="*/ 77686 h 436499"/>
              <a:gd name="connsiteX88" fmla="*/ 88800 w 351923"/>
              <a:gd name="connsiteY88" fmla="*/ 18327 h 436499"/>
              <a:gd name="connsiteX89" fmla="*/ 37909 w 351923"/>
              <a:gd name="connsiteY89" fmla="*/ 17674 h 436499"/>
              <a:gd name="connsiteX90" fmla="*/ 7897 w 351923"/>
              <a:gd name="connsiteY90" fmla="*/ 43767 h 436499"/>
              <a:gd name="connsiteX91" fmla="*/ 1372 w 351923"/>
              <a:gd name="connsiteY91" fmla="*/ 64640 h 436499"/>
              <a:gd name="connsiteX92" fmla="*/ 7244 w 351923"/>
              <a:gd name="connsiteY92" fmla="*/ 97908 h 436499"/>
              <a:gd name="connsiteX93" fmla="*/ 50306 w 351923"/>
              <a:gd name="connsiteY93" fmla="*/ 163791 h 436499"/>
              <a:gd name="connsiteX94" fmla="*/ 157959 w 351923"/>
              <a:gd name="connsiteY94" fmla="*/ 270116 h 436499"/>
              <a:gd name="connsiteX95" fmla="*/ 175575 w 351923"/>
              <a:gd name="connsiteY95" fmla="*/ 286424 h 436499"/>
              <a:gd name="connsiteX96" fmla="*/ 180142 w 351923"/>
              <a:gd name="connsiteY96" fmla="*/ 281858 h 436499"/>
              <a:gd name="connsiteX97" fmla="*/ 276704 w 351923"/>
              <a:gd name="connsiteY97" fmla="*/ 187926 h 436499"/>
              <a:gd name="connsiteX98" fmla="*/ 320418 w 351923"/>
              <a:gd name="connsiteY98" fmla="*/ 142265 h 436499"/>
              <a:gd name="connsiteX99" fmla="*/ 349778 w 351923"/>
              <a:gd name="connsiteY99" fmla="*/ 77034 h 436499"/>
              <a:gd name="connsiteX100" fmla="*/ 338687 w 351923"/>
              <a:gd name="connsiteY100" fmla="*/ 36591 h 436499"/>
              <a:gd name="connsiteX101" fmla="*/ 323028 w 351923"/>
              <a:gd name="connsiteY101" fmla="*/ 22893 h 436499"/>
              <a:gd name="connsiteX102" fmla="*/ 294402 w 351923"/>
              <a:gd name="connsiteY102" fmla="*/ 11070 h 436499"/>
              <a:gd name="connsiteX103" fmla="*/ 60092 w 351923"/>
              <a:gd name="connsiteY103" fmla="*/ 62 h 436499"/>
              <a:gd name="connsiteX104" fmla="*/ 95325 w 351923"/>
              <a:gd name="connsiteY104" fmla="*/ 10499 h 436499"/>
              <a:gd name="connsiteX105" fmla="*/ 147520 w 351923"/>
              <a:gd name="connsiteY105" fmla="*/ 63988 h 436499"/>
              <a:gd name="connsiteX106" fmla="*/ 175575 w 351923"/>
              <a:gd name="connsiteY106" fmla="*/ 129871 h 436499"/>
              <a:gd name="connsiteX107" fmla="*/ 177533 w 351923"/>
              <a:gd name="connsiteY107" fmla="*/ 135089 h 436499"/>
              <a:gd name="connsiteX108" fmla="*/ 185362 w 351923"/>
              <a:gd name="connsiteY108" fmla="*/ 111606 h 436499"/>
              <a:gd name="connsiteX109" fmla="*/ 232991 w 351923"/>
              <a:gd name="connsiteY109" fmla="*/ 29416 h 436499"/>
              <a:gd name="connsiteX110" fmla="*/ 263655 w 351923"/>
              <a:gd name="connsiteY110" fmla="*/ 6585 h 436499"/>
              <a:gd name="connsiteX111" fmla="*/ 324985 w 351923"/>
              <a:gd name="connsiteY111" fmla="*/ 13761 h 436499"/>
              <a:gd name="connsiteX112" fmla="*/ 343254 w 351923"/>
              <a:gd name="connsiteY112" fmla="*/ 32677 h 436499"/>
              <a:gd name="connsiteX113" fmla="*/ 351736 w 351923"/>
              <a:gd name="connsiteY113" fmla="*/ 69859 h 436499"/>
              <a:gd name="connsiteX114" fmla="*/ 311284 w 351923"/>
              <a:gd name="connsiteY114" fmla="*/ 163791 h 436499"/>
              <a:gd name="connsiteX115" fmla="*/ 188624 w 351923"/>
              <a:gd name="connsiteY115" fmla="*/ 285771 h 436499"/>
              <a:gd name="connsiteX116" fmla="*/ 184710 w 351923"/>
              <a:gd name="connsiteY116" fmla="*/ 289033 h 436499"/>
              <a:gd name="connsiteX117" fmla="*/ 196454 w 351923"/>
              <a:gd name="connsiteY117" fmla="*/ 290990 h 436499"/>
              <a:gd name="connsiteX118" fmla="*/ 231033 w 351923"/>
              <a:gd name="connsiteY118" fmla="*/ 318387 h 436499"/>
              <a:gd name="connsiteX119" fmla="*/ 238863 w 351923"/>
              <a:gd name="connsiteY119" fmla="*/ 330128 h 436499"/>
              <a:gd name="connsiteX120" fmla="*/ 253869 w 351923"/>
              <a:gd name="connsiteY120" fmla="*/ 347088 h 436499"/>
              <a:gd name="connsiteX121" fmla="*/ 266918 w 351923"/>
              <a:gd name="connsiteY121" fmla="*/ 375789 h 436499"/>
              <a:gd name="connsiteX122" fmla="*/ 271485 w 351923"/>
              <a:gd name="connsiteY122" fmla="*/ 382313 h 436499"/>
              <a:gd name="connsiteX123" fmla="*/ 294973 w 351923"/>
              <a:gd name="connsiteY123" fmla="*/ 390792 h 436499"/>
              <a:gd name="connsiteX124" fmla="*/ 302150 w 351923"/>
              <a:gd name="connsiteY124" fmla="*/ 396663 h 436499"/>
              <a:gd name="connsiteX125" fmla="*/ 304107 w 351923"/>
              <a:gd name="connsiteY125" fmla="*/ 402534 h 436499"/>
              <a:gd name="connsiteX126" fmla="*/ 265613 w 351923"/>
              <a:gd name="connsiteY126" fmla="*/ 386879 h 436499"/>
              <a:gd name="connsiteX127" fmla="*/ 262351 w 351923"/>
              <a:gd name="connsiteY127" fmla="*/ 396663 h 436499"/>
              <a:gd name="connsiteX128" fmla="*/ 279314 w 351923"/>
              <a:gd name="connsiteY128" fmla="*/ 405795 h 436499"/>
              <a:gd name="connsiteX129" fmla="*/ 293016 w 351923"/>
              <a:gd name="connsiteY129" fmla="*/ 417537 h 436499"/>
              <a:gd name="connsiteX130" fmla="*/ 294973 w 351923"/>
              <a:gd name="connsiteY130" fmla="*/ 424060 h 436499"/>
              <a:gd name="connsiteX131" fmla="*/ 260393 w 351923"/>
              <a:gd name="connsiteY131" fmla="*/ 402534 h 436499"/>
              <a:gd name="connsiteX132" fmla="*/ 249954 w 351923"/>
              <a:gd name="connsiteY132" fmla="*/ 419494 h 436499"/>
              <a:gd name="connsiteX133" fmla="*/ 214070 w 351923"/>
              <a:gd name="connsiteY133" fmla="*/ 435801 h 436499"/>
              <a:gd name="connsiteX134" fmla="*/ 188624 w 351923"/>
              <a:gd name="connsiteY134" fmla="*/ 423408 h 436499"/>
              <a:gd name="connsiteX135" fmla="*/ 177533 w 351923"/>
              <a:gd name="connsiteY135" fmla="*/ 412971 h 436499"/>
              <a:gd name="connsiteX136" fmla="*/ 167746 w 351923"/>
              <a:gd name="connsiteY136" fmla="*/ 422755 h 436499"/>
              <a:gd name="connsiteX137" fmla="*/ 137081 w 351923"/>
              <a:gd name="connsiteY137" fmla="*/ 436454 h 436499"/>
              <a:gd name="connsiteX138" fmla="*/ 109026 w 351923"/>
              <a:gd name="connsiteY138" fmla="*/ 423408 h 436499"/>
              <a:gd name="connsiteX139" fmla="*/ 94020 w 351923"/>
              <a:gd name="connsiteY139" fmla="*/ 403839 h 436499"/>
              <a:gd name="connsiteX140" fmla="*/ 63355 w 351923"/>
              <a:gd name="connsiteY140" fmla="*/ 424712 h 436499"/>
              <a:gd name="connsiteX141" fmla="*/ 62050 w 351923"/>
              <a:gd name="connsiteY141" fmla="*/ 424060 h 436499"/>
              <a:gd name="connsiteX142" fmla="*/ 64007 w 351923"/>
              <a:gd name="connsiteY142" fmla="*/ 418189 h 436499"/>
              <a:gd name="connsiteX143" fmla="*/ 77056 w 351923"/>
              <a:gd name="connsiteY143" fmla="*/ 407100 h 436499"/>
              <a:gd name="connsiteX144" fmla="*/ 92715 w 351923"/>
              <a:gd name="connsiteY144" fmla="*/ 398620 h 436499"/>
              <a:gd name="connsiteX145" fmla="*/ 88800 w 351923"/>
              <a:gd name="connsiteY145" fmla="*/ 388836 h 436499"/>
              <a:gd name="connsiteX146" fmla="*/ 58135 w 351923"/>
              <a:gd name="connsiteY146" fmla="*/ 403839 h 436499"/>
              <a:gd name="connsiteX147" fmla="*/ 56830 w 351923"/>
              <a:gd name="connsiteY147" fmla="*/ 403839 h 436499"/>
              <a:gd name="connsiteX148" fmla="*/ 58788 w 351923"/>
              <a:gd name="connsiteY148" fmla="*/ 397316 h 436499"/>
              <a:gd name="connsiteX149" fmla="*/ 76404 w 351923"/>
              <a:gd name="connsiteY149" fmla="*/ 386879 h 436499"/>
              <a:gd name="connsiteX150" fmla="*/ 87495 w 351923"/>
              <a:gd name="connsiteY150" fmla="*/ 382965 h 436499"/>
              <a:gd name="connsiteX151" fmla="*/ 87495 w 351923"/>
              <a:gd name="connsiteY151" fmla="*/ 380356 h 436499"/>
              <a:gd name="connsiteX152" fmla="*/ 97934 w 351923"/>
              <a:gd name="connsiteY152" fmla="*/ 349045 h 436499"/>
              <a:gd name="connsiteX153" fmla="*/ 123380 w 351923"/>
              <a:gd name="connsiteY153" fmla="*/ 318387 h 436499"/>
              <a:gd name="connsiteX154" fmla="*/ 143605 w 351923"/>
              <a:gd name="connsiteY154" fmla="*/ 296861 h 436499"/>
              <a:gd name="connsiteX155" fmla="*/ 163831 w 351923"/>
              <a:gd name="connsiteY155" fmla="*/ 289685 h 436499"/>
              <a:gd name="connsiteX156" fmla="*/ 167094 w 351923"/>
              <a:gd name="connsiteY156" fmla="*/ 289033 h 436499"/>
              <a:gd name="connsiteX157" fmla="*/ 150130 w 351923"/>
              <a:gd name="connsiteY157" fmla="*/ 274030 h 436499"/>
              <a:gd name="connsiteX158" fmla="*/ 64660 w 351923"/>
              <a:gd name="connsiteY158" fmla="*/ 189230 h 436499"/>
              <a:gd name="connsiteX159" fmla="*/ 26165 w 351923"/>
              <a:gd name="connsiteY159" fmla="*/ 144874 h 436499"/>
              <a:gd name="connsiteX160" fmla="*/ 67 w 351923"/>
              <a:gd name="connsiteY160" fmla="*/ 71163 h 436499"/>
              <a:gd name="connsiteX161" fmla="*/ 18336 w 351923"/>
              <a:gd name="connsiteY161" fmla="*/ 20936 h 436499"/>
              <a:gd name="connsiteX162" fmla="*/ 60092 w 351923"/>
              <a:gd name="connsiteY162" fmla="*/ 62 h 43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351923" h="436499">
                <a:moveTo>
                  <a:pt x="197094" y="330620"/>
                </a:moveTo>
                <a:cubicBezTo>
                  <a:pt x="198913" y="326732"/>
                  <a:pt x="201945" y="326732"/>
                  <a:pt x="203764" y="330620"/>
                </a:cubicBezTo>
                <a:cubicBezTo>
                  <a:pt x="206190" y="336453"/>
                  <a:pt x="206190" y="342285"/>
                  <a:pt x="203764" y="348766"/>
                </a:cubicBezTo>
                <a:cubicBezTo>
                  <a:pt x="201945" y="352006"/>
                  <a:pt x="198913" y="352006"/>
                  <a:pt x="197700" y="348766"/>
                </a:cubicBezTo>
                <a:cubicBezTo>
                  <a:pt x="196488" y="345525"/>
                  <a:pt x="195881" y="342285"/>
                  <a:pt x="195275" y="339693"/>
                </a:cubicBezTo>
                <a:cubicBezTo>
                  <a:pt x="195881" y="336453"/>
                  <a:pt x="196488" y="333861"/>
                  <a:pt x="197094" y="330620"/>
                </a:cubicBezTo>
                <a:close/>
                <a:moveTo>
                  <a:pt x="146309" y="329972"/>
                </a:moveTo>
                <a:cubicBezTo>
                  <a:pt x="148470" y="326732"/>
                  <a:pt x="151350" y="327380"/>
                  <a:pt x="153510" y="329972"/>
                </a:cubicBezTo>
                <a:cubicBezTo>
                  <a:pt x="157111" y="333861"/>
                  <a:pt x="157111" y="344877"/>
                  <a:pt x="153510" y="348766"/>
                </a:cubicBezTo>
                <a:cubicBezTo>
                  <a:pt x="151350" y="352006"/>
                  <a:pt x="148470" y="352006"/>
                  <a:pt x="146309" y="348766"/>
                </a:cubicBezTo>
                <a:cubicBezTo>
                  <a:pt x="144869" y="346173"/>
                  <a:pt x="144149" y="342285"/>
                  <a:pt x="143429" y="339693"/>
                </a:cubicBezTo>
                <a:cubicBezTo>
                  <a:pt x="144149" y="336453"/>
                  <a:pt x="144869" y="332564"/>
                  <a:pt x="146309" y="329972"/>
                </a:cubicBezTo>
                <a:close/>
                <a:moveTo>
                  <a:pt x="189277" y="300774"/>
                </a:moveTo>
                <a:cubicBezTo>
                  <a:pt x="178838" y="300122"/>
                  <a:pt x="169051" y="300774"/>
                  <a:pt x="159264" y="302079"/>
                </a:cubicBezTo>
                <a:cubicBezTo>
                  <a:pt x="149477" y="303384"/>
                  <a:pt x="142301" y="307297"/>
                  <a:pt x="135776" y="314473"/>
                </a:cubicBezTo>
                <a:cubicBezTo>
                  <a:pt x="131861" y="319039"/>
                  <a:pt x="127947" y="323605"/>
                  <a:pt x="124685" y="328824"/>
                </a:cubicBezTo>
                <a:cubicBezTo>
                  <a:pt x="116855" y="339913"/>
                  <a:pt x="109026" y="350350"/>
                  <a:pt x="99239" y="358830"/>
                </a:cubicBezTo>
                <a:cubicBezTo>
                  <a:pt x="96629" y="361439"/>
                  <a:pt x="94020" y="364700"/>
                  <a:pt x="92062" y="367962"/>
                </a:cubicBezTo>
                <a:cubicBezTo>
                  <a:pt x="89453" y="371876"/>
                  <a:pt x="89453" y="377094"/>
                  <a:pt x="90757" y="381660"/>
                </a:cubicBezTo>
                <a:cubicBezTo>
                  <a:pt x="101849" y="381008"/>
                  <a:pt x="112941" y="380356"/>
                  <a:pt x="124032" y="379703"/>
                </a:cubicBezTo>
                <a:cubicBezTo>
                  <a:pt x="129252" y="379051"/>
                  <a:pt x="129252" y="380356"/>
                  <a:pt x="128599" y="384922"/>
                </a:cubicBezTo>
                <a:cubicBezTo>
                  <a:pt x="116203" y="385574"/>
                  <a:pt x="104459" y="386226"/>
                  <a:pt x="92062" y="386879"/>
                </a:cubicBezTo>
                <a:cubicBezTo>
                  <a:pt x="93367" y="390140"/>
                  <a:pt x="93367" y="391445"/>
                  <a:pt x="94672" y="392749"/>
                </a:cubicBezTo>
                <a:cubicBezTo>
                  <a:pt x="95977" y="396011"/>
                  <a:pt x="97282" y="397316"/>
                  <a:pt x="101197" y="395359"/>
                </a:cubicBezTo>
                <a:cubicBezTo>
                  <a:pt x="105764" y="393402"/>
                  <a:pt x="110983" y="392749"/>
                  <a:pt x="116203" y="391445"/>
                </a:cubicBezTo>
                <a:cubicBezTo>
                  <a:pt x="120770" y="390140"/>
                  <a:pt x="125337" y="390140"/>
                  <a:pt x="129904" y="389488"/>
                </a:cubicBezTo>
                <a:lnTo>
                  <a:pt x="129904" y="394706"/>
                </a:lnTo>
                <a:cubicBezTo>
                  <a:pt x="120117" y="396663"/>
                  <a:pt x="110331" y="398620"/>
                  <a:pt x="101197" y="400577"/>
                </a:cubicBezTo>
                <a:cubicBezTo>
                  <a:pt x="100544" y="401882"/>
                  <a:pt x="100544" y="402534"/>
                  <a:pt x="99892" y="402534"/>
                </a:cubicBezTo>
                <a:cubicBezTo>
                  <a:pt x="105764" y="408405"/>
                  <a:pt x="110983" y="414275"/>
                  <a:pt x="116203" y="419494"/>
                </a:cubicBezTo>
                <a:cubicBezTo>
                  <a:pt x="126642" y="427974"/>
                  <a:pt x="137733" y="429278"/>
                  <a:pt x="149477" y="424060"/>
                </a:cubicBezTo>
                <a:cubicBezTo>
                  <a:pt x="158612" y="420146"/>
                  <a:pt x="165789" y="414275"/>
                  <a:pt x="171661" y="407100"/>
                </a:cubicBezTo>
                <a:cubicBezTo>
                  <a:pt x="173618" y="405143"/>
                  <a:pt x="174270" y="403839"/>
                  <a:pt x="173618" y="401229"/>
                </a:cubicBezTo>
                <a:cubicBezTo>
                  <a:pt x="172313" y="393402"/>
                  <a:pt x="170356" y="386879"/>
                  <a:pt x="163831" y="382965"/>
                </a:cubicBezTo>
                <a:cubicBezTo>
                  <a:pt x="161222" y="381660"/>
                  <a:pt x="160569" y="378399"/>
                  <a:pt x="162526" y="375789"/>
                </a:cubicBezTo>
                <a:cubicBezTo>
                  <a:pt x="163831" y="374485"/>
                  <a:pt x="167094" y="374485"/>
                  <a:pt x="168398" y="375137"/>
                </a:cubicBezTo>
                <a:cubicBezTo>
                  <a:pt x="171661" y="375789"/>
                  <a:pt x="174270" y="378399"/>
                  <a:pt x="177533" y="380356"/>
                </a:cubicBezTo>
                <a:cubicBezTo>
                  <a:pt x="180142" y="378399"/>
                  <a:pt x="182752" y="375789"/>
                  <a:pt x="185362" y="374485"/>
                </a:cubicBezTo>
                <a:cubicBezTo>
                  <a:pt x="187319" y="373180"/>
                  <a:pt x="189929" y="371876"/>
                  <a:pt x="191886" y="374485"/>
                </a:cubicBezTo>
                <a:cubicBezTo>
                  <a:pt x="193844" y="377094"/>
                  <a:pt x="193191" y="380356"/>
                  <a:pt x="191234" y="381660"/>
                </a:cubicBezTo>
                <a:cubicBezTo>
                  <a:pt x="184710" y="386226"/>
                  <a:pt x="181447" y="393402"/>
                  <a:pt x="180795" y="401882"/>
                </a:cubicBezTo>
                <a:cubicBezTo>
                  <a:pt x="180142" y="403839"/>
                  <a:pt x="180142" y="405143"/>
                  <a:pt x="182100" y="406448"/>
                </a:cubicBezTo>
                <a:cubicBezTo>
                  <a:pt x="188624" y="411666"/>
                  <a:pt x="195149" y="417537"/>
                  <a:pt x="202326" y="422103"/>
                </a:cubicBezTo>
                <a:cubicBezTo>
                  <a:pt x="221247" y="432540"/>
                  <a:pt x="242125" y="425365"/>
                  <a:pt x="254521" y="400577"/>
                </a:cubicBezTo>
                <a:cubicBezTo>
                  <a:pt x="246692" y="399272"/>
                  <a:pt x="239515" y="397316"/>
                  <a:pt x="231686" y="396011"/>
                </a:cubicBezTo>
                <a:cubicBezTo>
                  <a:pt x="227119" y="395359"/>
                  <a:pt x="226466" y="395359"/>
                  <a:pt x="228423" y="389488"/>
                </a:cubicBezTo>
                <a:cubicBezTo>
                  <a:pt x="229728" y="389488"/>
                  <a:pt x="231033" y="389488"/>
                  <a:pt x="232338" y="390140"/>
                </a:cubicBezTo>
                <a:cubicBezTo>
                  <a:pt x="240167" y="391445"/>
                  <a:pt x="247997" y="393402"/>
                  <a:pt x="255174" y="394706"/>
                </a:cubicBezTo>
                <a:cubicBezTo>
                  <a:pt x="256479" y="395359"/>
                  <a:pt x="257783" y="395359"/>
                  <a:pt x="257783" y="394706"/>
                </a:cubicBezTo>
                <a:cubicBezTo>
                  <a:pt x="259741" y="392097"/>
                  <a:pt x="261046" y="389488"/>
                  <a:pt x="263003" y="386226"/>
                </a:cubicBezTo>
                <a:cubicBezTo>
                  <a:pt x="251911" y="385574"/>
                  <a:pt x="242777" y="384922"/>
                  <a:pt x="232991" y="384269"/>
                </a:cubicBezTo>
                <a:cubicBezTo>
                  <a:pt x="231686" y="379051"/>
                  <a:pt x="232338" y="379051"/>
                  <a:pt x="236905" y="378399"/>
                </a:cubicBezTo>
                <a:cubicBezTo>
                  <a:pt x="239515" y="378399"/>
                  <a:pt x="242777" y="378399"/>
                  <a:pt x="246039" y="379051"/>
                </a:cubicBezTo>
                <a:cubicBezTo>
                  <a:pt x="251911" y="379051"/>
                  <a:pt x="257783" y="379703"/>
                  <a:pt x="264308" y="380356"/>
                </a:cubicBezTo>
                <a:cubicBezTo>
                  <a:pt x="266918" y="371223"/>
                  <a:pt x="262351" y="364700"/>
                  <a:pt x="256479" y="360786"/>
                </a:cubicBezTo>
                <a:cubicBezTo>
                  <a:pt x="245387" y="352307"/>
                  <a:pt x="237558" y="341870"/>
                  <a:pt x="230381" y="329476"/>
                </a:cubicBezTo>
                <a:cubicBezTo>
                  <a:pt x="221899" y="312516"/>
                  <a:pt x="208198" y="302079"/>
                  <a:pt x="189277" y="300774"/>
                </a:cubicBezTo>
                <a:close/>
                <a:moveTo>
                  <a:pt x="58870" y="30709"/>
                </a:moveTo>
                <a:cubicBezTo>
                  <a:pt x="74588" y="32009"/>
                  <a:pt x="90305" y="44356"/>
                  <a:pt x="102748" y="58004"/>
                </a:cubicBezTo>
                <a:cubicBezTo>
                  <a:pt x="111262" y="65802"/>
                  <a:pt x="120430" y="78150"/>
                  <a:pt x="128289" y="92447"/>
                </a:cubicBezTo>
                <a:cubicBezTo>
                  <a:pt x="128944" y="92447"/>
                  <a:pt x="128944" y="92447"/>
                  <a:pt x="128944" y="93097"/>
                </a:cubicBezTo>
                <a:cubicBezTo>
                  <a:pt x="154484" y="136638"/>
                  <a:pt x="174786" y="197727"/>
                  <a:pt x="174786" y="197727"/>
                </a:cubicBezTo>
                <a:lnTo>
                  <a:pt x="174786" y="198377"/>
                </a:lnTo>
                <a:cubicBezTo>
                  <a:pt x="174786" y="198377"/>
                  <a:pt x="195743" y="137288"/>
                  <a:pt x="221938" y="93097"/>
                </a:cubicBezTo>
                <a:cubicBezTo>
                  <a:pt x="229797" y="78800"/>
                  <a:pt x="238965" y="66452"/>
                  <a:pt x="247479" y="58653"/>
                </a:cubicBezTo>
                <a:cubicBezTo>
                  <a:pt x="259922" y="45006"/>
                  <a:pt x="275639" y="32658"/>
                  <a:pt x="291357" y="31359"/>
                </a:cubicBezTo>
                <a:cubicBezTo>
                  <a:pt x="295941" y="31359"/>
                  <a:pt x="299870" y="31359"/>
                  <a:pt x="304454" y="33308"/>
                </a:cubicBezTo>
                <a:cubicBezTo>
                  <a:pt x="309693" y="35258"/>
                  <a:pt x="315588" y="38507"/>
                  <a:pt x="321482" y="45006"/>
                </a:cubicBezTo>
                <a:cubicBezTo>
                  <a:pt x="324101" y="47606"/>
                  <a:pt x="325411" y="52155"/>
                  <a:pt x="326066" y="56704"/>
                </a:cubicBezTo>
                <a:cubicBezTo>
                  <a:pt x="329995" y="72951"/>
                  <a:pt x="329340" y="105444"/>
                  <a:pt x="286117" y="152235"/>
                </a:cubicBezTo>
                <a:cubicBezTo>
                  <a:pt x="282843" y="156785"/>
                  <a:pt x="279569" y="160684"/>
                  <a:pt x="276949" y="163933"/>
                </a:cubicBezTo>
                <a:cubicBezTo>
                  <a:pt x="220628" y="240618"/>
                  <a:pt x="174786" y="262714"/>
                  <a:pt x="174786" y="262714"/>
                </a:cubicBezTo>
                <a:lnTo>
                  <a:pt x="174786" y="262064"/>
                </a:lnTo>
                <a:cubicBezTo>
                  <a:pt x="174786" y="262064"/>
                  <a:pt x="129599" y="239969"/>
                  <a:pt x="73278" y="163283"/>
                </a:cubicBezTo>
                <a:cubicBezTo>
                  <a:pt x="70658" y="160034"/>
                  <a:pt x="67384" y="156135"/>
                  <a:pt x="64110" y="150936"/>
                </a:cubicBezTo>
                <a:cubicBezTo>
                  <a:pt x="20232" y="104795"/>
                  <a:pt x="19577" y="72301"/>
                  <a:pt x="24161" y="56054"/>
                </a:cubicBezTo>
                <a:cubicBezTo>
                  <a:pt x="24816" y="50855"/>
                  <a:pt x="26126" y="46956"/>
                  <a:pt x="28745" y="44356"/>
                </a:cubicBezTo>
                <a:cubicBezTo>
                  <a:pt x="34639" y="37857"/>
                  <a:pt x="39879" y="33958"/>
                  <a:pt x="46428" y="32658"/>
                </a:cubicBezTo>
                <a:cubicBezTo>
                  <a:pt x="50357" y="30709"/>
                  <a:pt x="54286" y="30059"/>
                  <a:pt x="58870" y="30709"/>
                </a:cubicBezTo>
                <a:close/>
                <a:moveTo>
                  <a:pt x="294402" y="11070"/>
                </a:moveTo>
                <a:cubicBezTo>
                  <a:pt x="284534" y="10010"/>
                  <a:pt x="274421" y="12130"/>
                  <a:pt x="264308" y="18327"/>
                </a:cubicBezTo>
                <a:cubicBezTo>
                  <a:pt x="253869" y="24197"/>
                  <a:pt x="244735" y="31373"/>
                  <a:pt x="235600" y="39200"/>
                </a:cubicBezTo>
                <a:cubicBezTo>
                  <a:pt x="216027" y="57465"/>
                  <a:pt x="202326" y="80948"/>
                  <a:pt x="192539" y="106388"/>
                </a:cubicBezTo>
                <a:cubicBezTo>
                  <a:pt x="186014" y="121391"/>
                  <a:pt x="181447" y="137046"/>
                  <a:pt x="175575" y="152049"/>
                </a:cubicBezTo>
                <a:cubicBezTo>
                  <a:pt x="174923" y="152049"/>
                  <a:pt x="174923" y="152049"/>
                  <a:pt x="174923" y="152049"/>
                </a:cubicBezTo>
                <a:cubicBezTo>
                  <a:pt x="174923" y="149440"/>
                  <a:pt x="174923" y="146178"/>
                  <a:pt x="174923" y="143569"/>
                </a:cubicBezTo>
                <a:cubicBezTo>
                  <a:pt x="174923" y="142265"/>
                  <a:pt x="175575" y="139655"/>
                  <a:pt x="174923" y="138351"/>
                </a:cubicBezTo>
                <a:cubicBezTo>
                  <a:pt x="167746" y="117477"/>
                  <a:pt x="159917" y="96603"/>
                  <a:pt x="148825" y="77686"/>
                </a:cubicBezTo>
                <a:cubicBezTo>
                  <a:pt x="133819" y="51594"/>
                  <a:pt x="114898" y="30720"/>
                  <a:pt x="88800" y="18327"/>
                </a:cubicBezTo>
                <a:cubicBezTo>
                  <a:pt x="71836" y="10499"/>
                  <a:pt x="54873" y="9194"/>
                  <a:pt x="37909" y="17674"/>
                </a:cubicBezTo>
                <a:cubicBezTo>
                  <a:pt x="26165" y="23545"/>
                  <a:pt x="16379" y="33330"/>
                  <a:pt x="7897" y="43767"/>
                </a:cubicBezTo>
                <a:cubicBezTo>
                  <a:pt x="3330" y="50290"/>
                  <a:pt x="1372" y="57465"/>
                  <a:pt x="1372" y="64640"/>
                </a:cubicBezTo>
                <a:cubicBezTo>
                  <a:pt x="720" y="76382"/>
                  <a:pt x="3982" y="87471"/>
                  <a:pt x="7244" y="97908"/>
                </a:cubicBezTo>
                <a:cubicBezTo>
                  <a:pt x="16379" y="124000"/>
                  <a:pt x="32037" y="145526"/>
                  <a:pt x="50306" y="163791"/>
                </a:cubicBezTo>
                <a:cubicBezTo>
                  <a:pt x="85538" y="199667"/>
                  <a:pt x="122075" y="234239"/>
                  <a:pt x="157959" y="270116"/>
                </a:cubicBezTo>
                <a:cubicBezTo>
                  <a:pt x="163831" y="275335"/>
                  <a:pt x="169703" y="280553"/>
                  <a:pt x="175575" y="286424"/>
                </a:cubicBezTo>
                <a:cubicBezTo>
                  <a:pt x="177533" y="284467"/>
                  <a:pt x="178838" y="283815"/>
                  <a:pt x="180142" y="281858"/>
                </a:cubicBezTo>
                <a:cubicBezTo>
                  <a:pt x="212765" y="251199"/>
                  <a:pt x="245387" y="219889"/>
                  <a:pt x="276704" y="187926"/>
                </a:cubicBezTo>
                <a:cubicBezTo>
                  <a:pt x="291711" y="173575"/>
                  <a:pt x="306717" y="157920"/>
                  <a:pt x="320418" y="142265"/>
                </a:cubicBezTo>
                <a:cubicBezTo>
                  <a:pt x="336077" y="123348"/>
                  <a:pt x="345211" y="101169"/>
                  <a:pt x="349778" y="77034"/>
                </a:cubicBezTo>
                <a:cubicBezTo>
                  <a:pt x="353041" y="61379"/>
                  <a:pt x="349778" y="47680"/>
                  <a:pt x="338687" y="36591"/>
                </a:cubicBezTo>
                <a:cubicBezTo>
                  <a:pt x="333467" y="32025"/>
                  <a:pt x="328900" y="26807"/>
                  <a:pt x="323028" y="22893"/>
                </a:cubicBezTo>
                <a:cubicBezTo>
                  <a:pt x="313894" y="16370"/>
                  <a:pt x="304270" y="12130"/>
                  <a:pt x="294402" y="11070"/>
                </a:cubicBezTo>
                <a:close/>
                <a:moveTo>
                  <a:pt x="60092" y="62"/>
                </a:moveTo>
                <a:cubicBezTo>
                  <a:pt x="72489" y="62"/>
                  <a:pt x="84233" y="4628"/>
                  <a:pt x="95325" y="10499"/>
                </a:cubicBezTo>
                <a:cubicBezTo>
                  <a:pt x="117508" y="22240"/>
                  <a:pt x="133819" y="41157"/>
                  <a:pt x="147520" y="63988"/>
                </a:cubicBezTo>
                <a:cubicBezTo>
                  <a:pt x="159917" y="84862"/>
                  <a:pt x="168398" y="107040"/>
                  <a:pt x="175575" y="129871"/>
                </a:cubicBezTo>
                <a:cubicBezTo>
                  <a:pt x="176228" y="131175"/>
                  <a:pt x="176880" y="132480"/>
                  <a:pt x="177533" y="135089"/>
                </a:cubicBezTo>
                <a:cubicBezTo>
                  <a:pt x="180142" y="126609"/>
                  <a:pt x="183405" y="119434"/>
                  <a:pt x="185362" y="111606"/>
                </a:cubicBezTo>
                <a:cubicBezTo>
                  <a:pt x="195801" y="80948"/>
                  <a:pt x="210155" y="52246"/>
                  <a:pt x="232991" y="29416"/>
                </a:cubicBezTo>
                <a:cubicBezTo>
                  <a:pt x="242125" y="20284"/>
                  <a:pt x="251911" y="11804"/>
                  <a:pt x="263655" y="6585"/>
                </a:cubicBezTo>
                <a:cubicBezTo>
                  <a:pt x="285186" y="-4504"/>
                  <a:pt x="306064" y="-1242"/>
                  <a:pt x="324985" y="13761"/>
                </a:cubicBezTo>
                <a:cubicBezTo>
                  <a:pt x="332162" y="18979"/>
                  <a:pt x="338687" y="25502"/>
                  <a:pt x="343254" y="32677"/>
                </a:cubicBezTo>
                <a:cubicBezTo>
                  <a:pt x="351736" y="43114"/>
                  <a:pt x="352388" y="56813"/>
                  <a:pt x="351736" y="69859"/>
                </a:cubicBezTo>
                <a:cubicBezTo>
                  <a:pt x="349778" y="107040"/>
                  <a:pt x="336077" y="137698"/>
                  <a:pt x="311284" y="163791"/>
                </a:cubicBezTo>
                <a:cubicBezTo>
                  <a:pt x="271485" y="205538"/>
                  <a:pt x="230381" y="246633"/>
                  <a:pt x="188624" y="285771"/>
                </a:cubicBezTo>
                <a:cubicBezTo>
                  <a:pt x="187319" y="286424"/>
                  <a:pt x="186014" y="287728"/>
                  <a:pt x="184710" y="289033"/>
                </a:cubicBezTo>
                <a:cubicBezTo>
                  <a:pt x="189277" y="289685"/>
                  <a:pt x="193191" y="290338"/>
                  <a:pt x="196454" y="290990"/>
                </a:cubicBezTo>
                <a:cubicBezTo>
                  <a:pt x="212112" y="294251"/>
                  <a:pt x="223204" y="304688"/>
                  <a:pt x="231033" y="318387"/>
                </a:cubicBezTo>
                <a:cubicBezTo>
                  <a:pt x="233643" y="322953"/>
                  <a:pt x="235600" y="326867"/>
                  <a:pt x="238863" y="330128"/>
                </a:cubicBezTo>
                <a:cubicBezTo>
                  <a:pt x="243430" y="335999"/>
                  <a:pt x="247997" y="342522"/>
                  <a:pt x="253869" y="347088"/>
                </a:cubicBezTo>
                <a:cubicBezTo>
                  <a:pt x="263655" y="354916"/>
                  <a:pt x="267570" y="364048"/>
                  <a:pt x="266918" y="375789"/>
                </a:cubicBezTo>
                <a:cubicBezTo>
                  <a:pt x="266265" y="380356"/>
                  <a:pt x="268223" y="381008"/>
                  <a:pt x="271485" y="382313"/>
                </a:cubicBezTo>
                <a:cubicBezTo>
                  <a:pt x="279314" y="384269"/>
                  <a:pt x="287796" y="387531"/>
                  <a:pt x="294973" y="390792"/>
                </a:cubicBezTo>
                <a:cubicBezTo>
                  <a:pt x="298235" y="392097"/>
                  <a:pt x="300192" y="394706"/>
                  <a:pt x="302150" y="396663"/>
                </a:cubicBezTo>
                <a:cubicBezTo>
                  <a:pt x="303455" y="398620"/>
                  <a:pt x="304107" y="400577"/>
                  <a:pt x="304107" y="402534"/>
                </a:cubicBezTo>
                <a:cubicBezTo>
                  <a:pt x="293016" y="392749"/>
                  <a:pt x="279314" y="390140"/>
                  <a:pt x="265613" y="386879"/>
                </a:cubicBezTo>
                <a:cubicBezTo>
                  <a:pt x="264308" y="390140"/>
                  <a:pt x="263655" y="393402"/>
                  <a:pt x="262351" y="396663"/>
                </a:cubicBezTo>
                <a:cubicBezTo>
                  <a:pt x="267570" y="399925"/>
                  <a:pt x="273442" y="402534"/>
                  <a:pt x="279314" y="405795"/>
                </a:cubicBezTo>
                <a:cubicBezTo>
                  <a:pt x="283881" y="409057"/>
                  <a:pt x="289101" y="412971"/>
                  <a:pt x="293016" y="417537"/>
                </a:cubicBezTo>
                <a:cubicBezTo>
                  <a:pt x="294973" y="418842"/>
                  <a:pt x="294973" y="422103"/>
                  <a:pt x="294973" y="424060"/>
                </a:cubicBezTo>
                <a:cubicBezTo>
                  <a:pt x="285839" y="412971"/>
                  <a:pt x="272790" y="408405"/>
                  <a:pt x="260393" y="402534"/>
                </a:cubicBezTo>
                <a:cubicBezTo>
                  <a:pt x="256479" y="408405"/>
                  <a:pt x="253869" y="414275"/>
                  <a:pt x="249954" y="419494"/>
                </a:cubicBezTo>
                <a:cubicBezTo>
                  <a:pt x="241472" y="432540"/>
                  <a:pt x="229728" y="438411"/>
                  <a:pt x="214070" y="435801"/>
                </a:cubicBezTo>
                <a:cubicBezTo>
                  <a:pt x="204283" y="434497"/>
                  <a:pt x="195801" y="429278"/>
                  <a:pt x="188624" y="423408"/>
                </a:cubicBezTo>
                <a:cubicBezTo>
                  <a:pt x="184057" y="419494"/>
                  <a:pt x="180795" y="416232"/>
                  <a:pt x="177533" y="412971"/>
                </a:cubicBezTo>
                <a:cubicBezTo>
                  <a:pt x="174270" y="416232"/>
                  <a:pt x="171008" y="419494"/>
                  <a:pt x="167746" y="422755"/>
                </a:cubicBezTo>
                <a:cubicBezTo>
                  <a:pt x="159264" y="430583"/>
                  <a:pt x="149477" y="437106"/>
                  <a:pt x="137081" y="436454"/>
                </a:cubicBezTo>
                <a:cubicBezTo>
                  <a:pt x="125989" y="436454"/>
                  <a:pt x="116203" y="431235"/>
                  <a:pt x="109026" y="423408"/>
                </a:cubicBezTo>
                <a:cubicBezTo>
                  <a:pt x="103806" y="417537"/>
                  <a:pt x="99239" y="411014"/>
                  <a:pt x="94020" y="403839"/>
                </a:cubicBezTo>
                <a:cubicBezTo>
                  <a:pt x="83580" y="409057"/>
                  <a:pt x="71184" y="413623"/>
                  <a:pt x="63355" y="424712"/>
                </a:cubicBezTo>
                <a:cubicBezTo>
                  <a:pt x="62702" y="424712"/>
                  <a:pt x="62702" y="424060"/>
                  <a:pt x="62050" y="424060"/>
                </a:cubicBezTo>
                <a:cubicBezTo>
                  <a:pt x="62702" y="422755"/>
                  <a:pt x="62702" y="419494"/>
                  <a:pt x="64007" y="418189"/>
                </a:cubicBezTo>
                <a:cubicBezTo>
                  <a:pt x="67922" y="414275"/>
                  <a:pt x="72489" y="409709"/>
                  <a:pt x="77056" y="407100"/>
                </a:cubicBezTo>
                <a:cubicBezTo>
                  <a:pt x="81623" y="403839"/>
                  <a:pt x="86843" y="401229"/>
                  <a:pt x="92715" y="398620"/>
                </a:cubicBezTo>
                <a:cubicBezTo>
                  <a:pt x="91410" y="395359"/>
                  <a:pt x="90105" y="392749"/>
                  <a:pt x="88800" y="388836"/>
                </a:cubicBezTo>
                <a:cubicBezTo>
                  <a:pt x="77708" y="392749"/>
                  <a:pt x="66617" y="394706"/>
                  <a:pt x="58135" y="403839"/>
                </a:cubicBezTo>
                <a:cubicBezTo>
                  <a:pt x="58135" y="403839"/>
                  <a:pt x="57483" y="403839"/>
                  <a:pt x="56830" y="403839"/>
                </a:cubicBezTo>
                <a:cubicBezTo>
                  <a:pt x="57483" y="401882"/>
                  <a:pt x="57483" y="399272"/>
                  <a:pt x="58788" y="397316"/>
                </a:cubicBezTo>
                <a:cubicBezTo>
                  <a:pt x="62702" y="391445"/>
                  <a:pt x="69879" y="389488"/>
                  <a:pt x="76404" y="386879"/>
                </a:cubicBezTo>
                <a:cubicBezTo>
                  <a:pt x="79666" y="385574"/>
                  <a:pt x="83580" y="384269"/>
                  <a:pt x="87495" y="382965"/>
                </a:cubicBezTo>
                <a:cubicBezTo>
                  <a:pt x="87495" y="382313"/>
                  <a:pt x="88148" y="381008"/>
                  <a:pt x="87495" y="380356"/>
                </a:cubicBezTo>
                <a:cubicBezTo>
                  <a:pt x="86190" y="367962"/>
                  <a:pt x="89453" y="357525"/>
                  <a:pt x="97934" y="349045"/>
                </a:cubicBezTo>
                <a:cubicBezTo>
                  <a:pt x="107721" y="340565"/>
                  <a:pt x="115550" y="330128"/>
                  <a:pt x="123380" y="318387"/>
                </a:cubicBezTo>
                <a:cubicBezTo>
                  <a:pt x="129252" y="309907"/>
                  <a:pt x="135776" y="302731"/>
                  <a:pt x="143605" y="296861"/>
                </a:cubicBezTo>
                <a:cubicBezTo>
                  <a:pt x="149477" y="292295"/>
                  <a:pt x="156002" y="289685"/>
                  <a:pt x="163831" y="289685"/>
                </a:cubicBezTo>
                <a:cubicBezTo>
                  <a:pt x="164484" y="289685"/>
                  <a:pt x="165136" y="289685"/>
                  <a:pt x="167094" y="289033"/>
                </a:cubicBezTo>
                <a:cubicBezTo>
                  <a:pt x="160569" y="283815"/>
                  <a:pt x="155350" y="278596"/>
                  <a:pt x="150130" y="274030"/>
                </a:cubicBezTo>
                <a:cubicBezTo>
                  <a:pt x="122075" y="245981"/>
                  <a:pt x="92715" y="217932"/>
                  <a:pt x="64660" y="189230"/>
                </a:cubicBezTo>
                <a:cubicBezTo>
                  <a:pt x="50958" y="174880"/>
                  <a:pt x="38562" y="160529"/>
                  <a:pt x="26165" y="144874"/>
                </a:cubicBezTo>
                <a:cubicBezTo>
                  <a:pt x="9854" y="123348"/>
                  <a:pt x="1372" y="98560"/>
                  <a:pt x="67" y="71163"/>
                </a:cubicBezTo>
                <a:cubicBezTo>
                  <a:pt x="-585" y="50942"/>
                  <a:pt x="3330" y="33982"/>
                  <a:pt x="18336" y="20936"/>
                </a:cubicBezTo>
                <a:cubicBezTo>
                  <a:pt x="31385" y="9847"/>
                  <a:pt x="43781" y="714"/>
                  <a:pt x="6009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7F37BCC-6DC3-EA9D-4EC4-99142733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518" y="3625551"/>
            <a:ext cx="1090838" cy="354430"/>
          </a:xfrm>
          <a:custGeom>
            <a:avLst/>
            <a:gdLst>
              <a:gd name="connsiteX0" fmla="*/ 772979 w 1143696"/>
              <a:gd name="connsiteY0" fmla="*/ 239619 h 371604"/>
              <a:gd name="connsiteX1" fmla="*/ 768415 w 1143696"/>
              <a:gd name="connsiteY1" fmla="*/ 244184 h 371604"/>
              <a:gd name="connsiteX2" fmla="*/ 748205 w 1143696"/>
              <a:gd name="connsiteY2" fmla="*/ 278090 h 371604"/>
              <a:gd name="connsiteX3" fmla="*/ 737121 w 1143696"/>
              <a:gd name="connsiteY3" fmla="*/ 302868 h 371604"/>
              <a:gd name="connsiteX4" fmla="*/ 735165 w 1143696"/>
              <a:gd name="connsiteY4" fmla="*/ 319169 h 371604"/>
              <a:gd name="connsiteX5" fmla="*/ 751464 w 1143696"/>
              <a:gd name="connsiteY5" fmla="*/ 328950 h 371604"/>
              <a:gd name="connsiteX6" fmla="*/ 761896 w 1143696"/>
              <a:gd name="connsiteY6" fmla="*/ 323082 h 371604"/>
              <a:gd name="connsiteX7" fmla="*/ 802969 w 1143696"/>
              <a:gd name="connsiteY7" fmla="*/ 267658 h 371604"/>
              <a:gd name="connsiteX8" fmla="*/ 802969 w 1143696"/>
              <a:gd name="connsiteY8" fmla="*/ 267005 h 371604"/>
              <a:gd name="connsiteX9" fmla="*/ 772979 w 1143696"/>
              <a:gd name="connsiteY9" fmla="*/ 239619 h 371604"/>
              <a:gd name="connsiteX10" fmla="*/ 1019420 w 1143696"/>
              <a:gd name="connsiteY10" fmla="*/ 199844 h 371604"/>
              <a:gd name="connsiteX11" fmla="*/ 1010293 w 1143696"/>
              <a:gd name="connsiteY11" fmla="*/ 205713 h 371604"/>
              <a:gd name="connsiteX12" fmla="*/ 989430 w 1143696"/>
              <a:gd name="connsiteY12" fmla="*/ 225274 h 371604"/>
              <a:gd name="connsiteX13" fmla="*/ 950965 w 1143696"/>
              <a:gd name="connsiteY13" fmla="*/ 281350 h 371604"/>
              <a:gd name="connsiteX14" fmla="*/ 939229 w 1143696"/>
              <a:gd name="connsiteY14" fmla="*/ 306780 h 371604"/>
              <a:gd name="connsiteX15" fmla="*/ 935318 w 1143696"/>
              <a:gd name="connsiteY15" fmla="*/ 321125 h 371604"/>
              <a:gd name="connsiteX16" fmla="*/ 938577 w 1143696"/>
              <a:gd name="connsiteY16" fmla="*/ 329602 h 371604"/>
              <a:gd name="connsiteX17" fmla="*/ 949009 w 1143696"/>
              <a:gd name="connsiteY17" fmla="*/ 328298 h 371604"/>
              <a:gd name="connsiteX18" fmla="*/ 952268 w 1143696"/>
              <a:gd name="connsiteY18" fmla="*/ 325690 h 371604"/>
              <a:gd name="connsiteX19" fmla="*/ 964004 w 1143696"/>
              <a:gd name="connsiteY19" fmla="*/ 313953 h 371604"/>
              <a:gd name="connsiteX20" fmla="*/ 988778 w 1143696"/>
              <a:gd name="connsiteY20" fmla="*/ 277438 h 371604"/>
              <a:gd name="connsiteX21" fmla="*/ 1027244 w 1143696"/>
              <a:gd name="connsiteY21" fmla="*/ 210277 h 371604"/>
              <a:gd name="connsiteX22" fmla="*/ 1027896 w 1143696"/>
              <a:gd name="connsiteY22" fmla="*/ 201149 h 371604"/>
              <a:gd name="connsiteX23" fmla="*/ 1019420 w 1143696"/>
              <a:gd name="connsiteY23" fmla="*/ 199844 h 371604"/>
              <a:gd name="connsiteX24" fmla="*/ 808837 w 1143696"/>
              <a:gd name="connsiteY24" fmla="*/ 197236 h 371604"/>
              <a:gd name="connsiteX25" fmla="*/ 804925 w 1143696"/>
              <a:gd name="connsiteY25" fmla="*/ 199192 h 371604"/>
              <a:gd name="connsiteX26" fmla="*/ 791886 w 1143696"/>
              <a:gd name="connsiteY26" fmla="*/ 210277 h 371604"/>
              <a:gd name="connsiteX27" fmla="*/ 785366 w 1143696"/>
              <a:gd name="connsiteY27" fmla="*/ 225926 h 371604"/>
              <a:gd name="connsiteX28" fmla="*/ 808837 w 1143696"/>
              <a:gd name="connsiteY28" fmla="*/ 255921 h 371604"/>
              <a:gd name="connsiteX29" fmla="*/ 823180 w 1143696"/>
              <a:gd name="connsiteY29" fmla="*/ 220710 h 371604"/>
              <a:gd name="connsiteX30" fmla="*/ 823180 w 1143696"/>
              <a:gd name="connsiteY30" fmla="*/ 206365 h 371604"/>
              <a:gd name="connsiteX31" fmla="*/ 808837 w 1143696"/>
              <a:gd name="connsiteY31" fmla="*/ 197236 h 371604"/>
              <a:gd name="connsiteX32" fmla="*/ 202616 w 1143696"/>
              <a:gd name="connsiteY32" fmla="*/ 148493 h 371604"/>
              <a:gd name="connsiteX33" fmla="*/ 200656 w 1143696"/>
              <a:gd name="connsiteY33" fmla="*/ 149793 h 371604"/>
              <a:gd name="connsiteX34" fmla="*/ 169283 w 1143696"/>
              <a:gd name="connsiteY34" fmla="*/ 206349 h 371604"/>
              <a:gd name="connsiteX35" fmla="*/ 164708 w 1143696"/>
              <a:gd name="connsiteY35" fmla="*/ 224551 h 371604"/>
              <a:gd name="connsiteX36" fmla="*/ 170590 w 1143696"/>
              <a:gd name="connsiteY36" fmla="*/ 238203 h 371604"/>
              <a:gd name="connsiteX37" fmla="*/ 184969 w 1143696"/>
              <a:gd name="connsiteY37" fmla="*/ 236902 h 371604"/>
              <a:gd name="connsiteX38" fmla="*/ 198041 w 1143696"/>
              <a:gd name="connsiteY38" fmla="*/ 226501 h 371604"/>
              <a:gd name="connsiteX39" fmla="*/ 234642 w 1143696"/>
              <a:gd name="connsiteY39" fmla="*/ 176446 h 371604"/>
              <a:gd name="connsiteX40" fmla="*/ 235949 w 1143696"/>
              <a:gd name="connsiteY40" fmla="*/ 173195 h 371604"/>
              <a:gd name="connsiteX41" fmla="*/ 202616 w 1143696"/>
              <a:gd name="connsiteY41" fmla="*/ 148493 h 371604"/>
              <a:gd name="connsiteX42" fmla="*/ 248613 w 1143696"/>
              <a:gd name="connsiteY42" fmla="*/ 109245 h 371604"/>
              <a:gd name="connsiteX43" fmla="*/ 233989 w 1143696"/>
              <a:gd name="connsiteY43" fmla="*/ 110138 h 371604"/>
              <a:gd name="connsiteX44" fmla="*/ 233335 w 1143696"/>
              <a:gd name="connsiteY44" fmla="*/ 110788 h 371604"/>
              <a:gd name="connsiteX45" fmla="*/ 216342 w 1143696"/>
              <a:gd name="connsiteY45" fmla="*/ 130291 h 371604"/>
              <a:gd name="connsiteX46" fmla="*/ 218302 w 1143696"/>
              <a:gd name="connsiteY46" fmla="*/ 148493 h 371604"/>
              <a:gd name="connsiteX47" fmla="*/ 242485 w 1143696"/>
              <a:gd name="connsiteY47" fmla="*/ 161494 h 371604"/>
              <a:gd name="connsiteX48" fmla="*/ 253596 w 1143696"/>
              <a:gd name="connsiteY48" fmla="*/ 132891 h 371604"/>
              <a:gd name="connsiteX49" fmla="*/ 254903 w 1143696"/>
              <a:gd name="connsiteY49" fmla="*/ 122490 h 371604"/>
              <a:gd name="connsiteX50" fmla="*/ 248613 w 1143696"/>
              <a:gd name="connsiteY50" fmla="*/ 109245 h 371604"/>
              <a:gd name="connsiteX51" fmla="*/ 483659 w 1143696"/>
              <a:gd name="connsiteY51" fmla="*/ 108838 h 371604"/>
              <a:gd name="connsiteX52" fmla="*/ 475163 w 1143696"/>
              <a:gd name="connsiteY52" fmla="*/ 110788 h 371604"/>
              <a:gd name="connsiteX53" fmla="*/ 462091 w 1143696"/>
              <a:gd name="connsiteY53" fmla="*/ 121190 h 371604"/>
              <a:gd name="connsiteX54" fmla="*/ 418300 w 1143696"/>
              <a:gd name="connsiteY54" fmla="*/ 177746 h 371604"/>
              <a:gd name="connsiteX55" fmla="*/ 396732 w 1143696"/>
              <a:gd name="connsiteY55" fmla="*/ 221301 h 371604"/>
              <a:gd name="connsiteX56" fmla="*/ 394118 w 1143696"/>
              <a:gd name="connsiteY56" fmla="*/ 232352 h 371604"/>
              <a:gd name="connsiteX57" fmla="*/ 402614 w 1143696"/>
              <a:gd name="connsiteY57" fmla="*/ 240803 h 371604"/>
              <a:gd name="connsiteX58" fmla="*/ 407843 w 1143696"/>
              <a:gd name="connsiteY58" fmla="*/ 238203 h 371604"/>
              <a:gd name="connsiteX59" fmla="*/ 431372 w 1143696"/>
              <a:gd name="connsiteY59" fmla="*/ 213500 h 371604"/>
              <a:gd name="connsiteX60" fmla="*/ 488234 w 1143696"/>
              <a:gd name="connsiteY60" fmla="*/ 117289 h 371604"/>
              <a:gd name="connsiteX61" fmla="*/ 483659 w 1143696"/>
              <a:gd name="connsiteY61" fmla="*/ 108838 h 371604"/>
              <a:gd name="connsiteX62" fmla="*/ 565724 w 1143696"/>
              <a:gd name="connsiteY62" fmla="*/ 96394 h 371604"/>
              <a:gd name="connsiteX63" fmla="*/ 596447 w 1143696"/>
              <a:gd name="connsiteY63" fmla="*/ 96394 h 371604"/>
              <a:gd name="connsiteX64" fmla="*/ 593887 w 1143696"/>
              <a:gd name="connsiteY64" fmla="*/ 100273 h 371604"/>
              <a:gd name="connsiteX65" fmla="*/ 580445 w 1143696"/>
              <a:gd name="connsiteY65" fmla="*/ 122905 h 371604"/>
              <a:gd name="connsiteX66" fmla="*/ 573405 w 1143696"/>
              <a:gd name="connsiteY66" fmla="*/ 126784 h 371604"/>
              <a:gd name="connsiteX67" fmla="*/ 549722 w 1143696"/>
              <a:gd name="connsiteY67" fmla="*/ 126784 h 371604"/>
              <a:gd name="connsiteX68" fmla="*/ 545242 w 1143696"/>
              <a:gd name="connsiteY68" fmla="*/ 126138 h 371604"/>
              <a:gd name="connsiteX69" fmla="*/ 549722 w 1143696"/>
              <a:gd name="connsiteY69" fmla="*/ 117732 h 371604"/>
              <a:gd name="connsiteX70" fmla="*/ 561244 w 1143696"/>
              <a:gd name="connsiteY70" fmla="*/ 99627 h 371604"/>
              <a:gd name="connsiteX71" fmla="*/ 565724 w 1143696"/>
              <a:gd name="connsiteY71" fmla="*/ 96394 h 371604"/>
              <a:gd name="connsiteX72" fmla="*/ 248368 w 1143696"/>
              <a:gd name="connsiteY72" fmla="*/ 91286 h 371604"/>
              <a:gd name="connsiteX73" fmla="*/ 266014 w 1143696"/>
              <a:gd name="connsiteY73" fmla="*/ 108188 h 371604"/>
              <a:gd name="connsiteX74" fmla="*/ 265361 w 1143696"/>
              <a:gd name="connsiteY74" fmla="*/ 131591 h 371604"/>
              <a:gd name="connsiteX75" fmla="*/ 258825 w 1143696"/>
              <a:gd name="connsiteY75" fmla="*/ 153043 h 371604"/>
              <a:gd name="connsiteX76" fmla="*/ 256211 w 1143696"/>
              <a:gd name="connsiteY76" fmla="*/ 160844 h 371604"/>
              <a:gd name="connsiteX77" fmla="*/ 262746 w 1143696"/>
              <a:gd name="connsiteY77" fmla="*/ 159544 h 371604"/>
              <a:gd name="connsiteX78" fmla="*/ 275165 w 1143696"/>
              <a:gd name="connsiteY78" fmla="*/ 152393 h 371604"/>
              <a:gd name="connsiteX79" fmla="*/ 303269 w 1143696"/>
              <a:gd name="connsiteY79" fmla="*/ 128990 h 371604"/>
              <a:gd name="connsiteX80" fmla="*/ 335948 w 1143696"/>
              <a:gd name="connsiteY80" fmla="*/ 101037 h 371604"/>
              <a:gd name="connsiteX81" fmla="*/ 360785 w 1143696"/>
              <a:gd name="connsiteY81" fmla="*/ 91286 h 371604"/>
              <a:gd name="connsiteX82" fmla="*/ 372549 w 1143696"/>
              <a:gd name="connsiteY82" fmla="*/ 91936 h 371604"/>
              <a:gd name="connsiteX83" fmla="*/ 391503 w 1143696"/>
              <a:gd name="connsiteY83" fmla="*/ 113389 h 371604"/>
              <a:gd name="connsiteX84" fmla="*/ 385621 w 1143696"/>
              <a:gd name="connsiteY84" fmla="*/ 136141 h 371604"/>
              <a:gd name="connsiteX85" fmla="*/ 373856 w 1143696"/>
              <a:gd name="connsiteY85" fmla="*/ 153043 h 371604"/>
              <a:gd name="connsiteX86" fmla="*/ 364706 w 1143696"/>
              <a:gd name="connsiteY86" fmla="*/ 158244 h 371604"/>
              <a:gd name="connsiteX87" fmla="*/ 353595 w 1143696"/>
              <a:gd name="connsiteY87" fmla="*/ 151093 h 371604"/>
              <a:gd name="connsiteX88" fmla="*/ 353595 w 1143696"/>
              <a:gd name="connsiteY88" fmla="*/ 147842 h 371604"/>
              <a:gd name="connsiteX89" fmla="*/ 375164 w 1143696"/>
              <a:gd name="connsiteY89" fmla="*/ 123140 h 371604"/>
              <a:gd name="connsiteX90" fmla="*/ 379085 w 1143696"/>
              <a:gd name="connsiteY90" fmla="*/ 121840 h 371604"/>
              <a:gd name="connsiteX91" fmla="*/ 369935 w 1143696"/>
              <a:gd name="connsiteY91" fmla="*/ 108838 h 371604"/>
              <a:gd name="connsiteX92" fmla="*/ 354902 w 1143696"/>
              <a:gd name="connsiteY92" fmla="*/ 115989 h 371604"/>
              <a:gd name="connsiteX93" fmla="*/ 316994 w 1143696"/>
              <a:gd name="connsiteY93" fmla="*/ 158244 h 371604"/>
              <a:gd name="connsiteX94" fmla="*/ 289544 w 1143696"/>
              <a:gd name="connsiteY94" fmla="*/ 213500 h 371604"/>
              <a:gd name="connsiteX95" fmla="*/ 286276 w 1143696"/>
              <a:gd name="connsiteY95" fmla="*/ 234302 h 371604"/>
              <a:gd name="connsiteX96" fmla="*/ 307844 w 1143696"/>
              <a:gd name="connsiteY96" fmla="*/ 248604 h 371604"/>
              <a:gd name="connsiteX97" fmla="*/ 317648 w 1143696"/>
              <a:gd name="connsiteY97" fmla="*/ 244053 h 371604"/>
              <a:gd name="connsiteX98" fmla="*/ 335948 w 1143696"/>
              <a:gd name="connsiteY98" fmla="*/ 229752 h 371604"/>
              <a:gd name="connsiteX99" fmla="*/ 379739 w 1143696"/>
              <a:gd name="connsiteY99" fmla="*/ 178396 h 371604"/>
              <a:gd name="connsiteX100" fmla="*/ 417647 w 1143696"/>
              <a:gd name="connsiteY100" fmla="*/ 130291 h 371604"/>
              <a:gd name="connsiteX101" fmla="*/ 448366 w 1143696"/>
              <a:gd name="connsiteY101" fmla="*/ 102987 h 371604"/>
              <a:gd name="connsiteX102" fmla="*/ 471241 w 1143696"/>
              <a:gd name="connsiteY102" fmla="*/ 91936 h 371604"/>
              <a:gd name="connsiteX103" fmla="*/ 494117 w 1143696"/>
              <a:gd name="connsiteY103" fmla="*/ 99737 h 371604"/>
              <a:gd name="connsiteX104" fmla="*/ 496078 w 1143696"/>
              <a:gd name="connsiteY104" fmla="*/ 101687 h 371604"/>
              <a:gd name="connsiteX105" fmla="*/ 510456 w 1143696"/>
              <a:gd name="connsiteY105" fmla="*/ 95837 h 371604"/>
              <a:gd name="connsiteX106" fmla="*/ 535946 w 1143696"/>
              <a:gd name="connsiteY106" fmla="*/ 95837 h 371604"/>
              <a:gd name="connsiteX107" fmla="*/ 533332 w 1143696"/>
              <a:gd name="connsiteY107" fmla="*/ 102337 h 371604"/>
              <a:gd name="connsiteX108" fmla="*/ 462091 w 1143696"/>
              <a:gd name="connsiteY108" fmla="*/ 224551 h 371604"/>
              <a:gd name="connsiteX109" fmla="*/ 458823 w 1143696"/>
              <a:gd name="connsiteY109" fmla="*/ 233002 h 371604"/>
              <a:gd name="connsiteX110" fmla="*/ 459477 w 1143696"/>
              <a:gd name="connsiteY110" fmla="*/ 238203 h 371604"/>
              <a:gd name="connsiteX111" fmla="*/ 466012 w 1143696"/>
              <a:gd name="connsiteY111" fmla="*/ 238203 h 371604"/>
              <a:gd name="connsiteX112" fmla="*/ 475163 w 1143696"/>
              <a:gd name="connsiteY112" fmla="*/ 231702 h 371604"/>
              <a:gd name="connsiteX113" fmla="*/ 505881 w 1143696"/>
              <a:gd name="connsiteY113" fmla="*/ 199198 h 371604"/>
              <a:gd name="connsiteX114" fmla="*/ 513724 w 1143696"/>
              <a:gd name="connsiteY114" fmla="*/ 188797 h 371604"/>
              <a:gd name="connsiteX115" fmla="*/ 522221 w 1143696"/>
              <a:gd name="connsiteY115" fmla="*/ 184897 h 371604"/>
              <a:gd name="connsiteX116" fmla="*/ 527450 w 1143696"/>
              <a:gd name="connsiteY116" fmla="*/ 184897 h 371604"/>
              <a:gd name="connsiteX117" fmla="*/ 527450 w 1143696"/>
              <a:gd name="connsiteY117" fmla="*/ 186197 h 371604"/>
              <a:gd name="connsiteX118" fmla="*/ 472548 w 1143696"/>
              <a:gd name="connsiteY118" fmla="*/ 253154 h 371604"/>
              <a:gd name="connsiteX119" fmla="*/ 448366 w 1143696"/>
              <a:gd name="connsiteY119" fmla="*/ 270706 h 371604"/>
              <a:gd name="connsiteX120" fmla="*/ 432026 w 1143696"/>
              <a:gd name="connsiteY120" fmla="*/ 275257 h 371604"/>
              <a:gd name="connsiteX121" fmla="*/ 415686 w 1143696"/>
              <a:gd name="connsiteY121" fmla="*/ 260955 h 371604"/>
              <a:gd name="connsiteX122" fmla="*/ 415686 w 1143696"/>
              <a:gd name="connsiteY122" fmla="*/ 247954 h 371604"/>
              <a:gd name="connsiteX123" fmla="*/ 411111 w 1143696"/>
              <a:gd name="connsiteY123" fmla="*/ 252504 h 371604"/>
              <a:gd name="connsiteX124" fmla="*/ 390196 w 1143696"/>
              <a:gd name="connsiteY124" fmla="*/ 269406 h 371604"/>
              <a:gd name="connsiteX125" fmla="*/ 372549 w 1143696"/>
              <a:gd name="connsiteY125" fmla="*/ 275257 h 371604"/>
              <a:gd name="connsiteX126" fmla="*/ 349674 w 1143696"/>
              <a:gd name="connsiteY126" fmla="*/ 255755 h 371604"/>
              <a:gd name="connsiteX127" fmla="*/ 351634 w 1143696"/>
              <a:gd name="connsiteY127" fmla="*/ 238853 h 371604"/>
              <a:gd name="connsiteX128" fmla="*/ 352942 w 1143696"/>
              <a:gd name="connsiteY128" fmla="*/ 230402 h 371604"/>
              <a:gd name="connsiteX129" fmla="*/ 348367 w 1143696"/>
              <a:gd name="connsiteY129" fmla="*/ 233652 h 371604"/>
              <a:gd name="connsiteX130" fmla="*/ 326145 w 1143696"/>
              <a:gd name="connsiteY130" fmla="*/ 253804 h 371604"/>
              <a:gd name="connsiteX131" fmla="*/ 299347 w 1143696"/>
              <a:gd name="connsiteY131" fmla="*/ 271356 h 371604"/>
              <a:gd name="connsiteX132" fmla="*/ 271243 w 1143696"/>
              <a:gd name="connsiteY132" fmla="*/ 275257 h 371604"/>
              <a:gd name="connsiteX133" fmla="*/ 250982 w 1143696"/>
              <a:gd name="connsiteY133" fmla="*/ 263555 h 371604"/>
              <a:gd name="connsiteX134" fmla="*/ 246407 w 1143696"/>
              <a:gd name="connsiteY134" fmla="*/ 253154 h 371604"/>
              <a:gd name="connsiteX135" fmla="*/ 245753 w 1143696"/>
              <a:gd name="connsiteY135" fmla="*/ 217400 h 371604"/>
              <a:gd name="connsiteX136" fmla="*/ 264054 w 1143696"/>
              <a:gd name="connsiteY136" fmla="*/ 177096 h 371604"/>
              <a:gd name="connsiteX137" fmla="*/ 267322 w 1143696"/>
              <a:gd name="connsiteY137" fmla="*/ 169945 h 371604"/>
              <a:gd name="connsiteX138" fmla="*/ 249675 w 1143696"/>
              <a:gd name="connsiteY138" fmla="*/ 174495 h 371604"/>
              <a:gd name="connsiteX139" fmla="*/ 246407 w 1143696"/>
              <a:gd name="connsiteY139" fmla="*/ 178396 h 371604"/>
              <a:gd name="connsiteX140" fmla="*/ 230067 w 1143696"/>
              <a:gd name="connsiteY140" fmla="*/ 205049 h 371604"/>
              <a:gd name="connsiteX141" fmla="*/ 181048 w 1143696"/>
              <a:gd name="connsiteY141" fmla="*/ 260305 h 371604"/>
              <a:gd name="connsiteX142" fmla="*/ 157519 w 1143696"/>
              <a:gd name="connsiteY142" fmla="*/ 273307 h 371604"/>
              <a:gd name="connsiteX143" fmla="*/ 141179 w 1143696"/>
              <a:gd name="connsiteY143" fmla="*/ 275257 h 371604"/>
              <a:gd name="connsiteX144" fmla="*/ 123532 w 1143696"/>
              <a:gd name="connsiteY144" fmla="*/ 262255 h 371604"/>
              <a:gd name="connsiteX145" fmla="*/ 120918 w 1143696"/>
              <a:gd name="connsiteY145" fmla="*/ 231702 h 371604"/>
              <a:gd name="connsiteX146" fmla="*/ 133336 w 1143696"/>
              <a:gd name="connsiteY146" fmla="*/ 192698 h 371604"/>
              <a:gd name="connsiteX147" fmla="*/ 197388 w 1143696"/>
              <a:gd name="connsiteY147" fmla="*/ 112088 h 371604"/>
              <a:gd name="connsiteX148" fmla="*/ 223531 w 1143696"/>
              <a:gd name="connsiteY148" fmla="*/ 95837 h 371604"/>
              <a:gd name="connsiteX149" fmla="*/ 248368 w 1143696"/>
              <a:gd name="connsiteY149" fmla="*/ 91286 h 371604"/>
              <a:gd name="connsiteX150" fmla="*/ 805255 w 1143696"/>
              <a:gd name="connsiteY150" fmla="*/ 27779 h 371604"/>
              <a:gd name="connsiteX151" fmla="*/ 802636 w 1143696"/>
              <a:gd name="connsiteY151" fmla="*/ 28431 h 371604"/>
              <a:gd name="connsiteX152" fmla="*/ 797399 w 1143696"/>
              <a:gd name="connsiteY152" fmla="*/ 31036 h 371604"/>
              <a:gd name="connsiteX153" fmla="*/ 729319 w 1143696"/>
              <a:gd name="connsiteY153" fmla="*/ 109201 h 371604"/>
              <a:gd name="connsiteX154" fmla="*/ 725391 w 1143696"/>
              <a:gd name="connsiteY154" fmla="*/ 122880 h 371604"/>
              <a:gd name="connsiteX155" fmla="*/ 729319 w 1143696"/>
              <a:gd name="connsiteY155" fmla="*/ 134605 h 371604"/>
              <a:gd name="connsiteX156" fmla="*/ 741757 w 1143696"/>
              <a:gd name="connsiteY156" fmla="*/ 135256 h 371604"/>
              <a:gd name="connsiteX157" fmla="*/ 753540 w 1143696"/>
              <a:gd name="connsiteY157" fmla="*/ 128091 h 371604"/>
              <a:gd name="connsiteX158" fmla="*/ 805255 w 1143696"/>
              <a:gd name="connsiteY158" fmla="*/ 33642 h 371604"/>
              <a:gd name="connsiteX159" fmla="*/ 805255 w 1143696"/>
              <a:gd name="connsiteY159" fmla="*/ 27779 h 371604"/>
              <a:gd name="connsiteX160" fmla="*/ 1055930 w 1143696"/>
              <a:gd name="connsiteY160" fmla="*/ 4230 h 371604"/>
              <a:gd name="connsiteX161" fmla="*/ 1067014 w 1143696"/>
              <a:gd name="connsiteY161" fmla="*/ 14011 h 371604"/>
              <a:gd name="connsiteX162" fmla="*/ 1065710 w 1143696"/>
              <a:gd name="connsiteY162" fmla="*/ 31616 h 371604"/>
              <a:gd name="connsiteX163" fmla="*/ 1058538 w 1143696"/>
              <a:gd name="connsiteY163" fmla="*/ 49221 h 371604"/>
              <a:gd name="connsiteX164" fmla="*/ 1054626 w 1143696"/>
              <a:gd name="connsiteY164" fmla="*/ 52482 h 371604"/>
              <a:gd name="connsiteX165" fmla="*/ 1045499 w 1143696"/>
              <a:gd name="connsiteY165" fmla="*/ 55090 h 371604"/>
              <a:gd name="connsiteX166" fmla="*/ 1046803 w 1143696"/>
              <a:gd name="connsiteY166" fmla="*/ 50525 h 371604"/>
              <a:gd name="connsiteX167" fmla="*/ 1053322 w 1143696"/>
              <a:gd name="connsiteY167" fmla="*/ 37485 h 371604"/>
              <a:gd name="connsiteX168" fmla="*/ 1056582 w 1143696"/>
              <a:gd name="connsiteY168" fmla="*/ 23791 h 371604"/>
              <a:gd name="connsiteX169" fmla="*/ 1050715 w 1143696"/>
              <a:gd name="connsiteY169" fmla="*/ 18575 h 371604"/>
              <a:gd name="connsiteX170" fmla="*/ 1040935 w 1143696"/>
              <a:gd name="connsiteY170" fmla="*/ 23791 h 371604"/>
              <a:gd name="connsiteX171" fmla="*/ 1027896 w 1143696"/>
              <a:gd name="connsiteY171" fmla="*/ 34876 h 371604"/>
              <a:gd name="connsiteX172" fmla="*/ 969871 w 1143696"/>
              <a:gd name="connsiteY172" fmla="*/ 100733 h 371604"/>
              <a:gd name="connsiteX173" fmla="*/ 896852 w 1143696"/>
              <a:gd name="connsiteY173" fmla="*/ 218754 h 371604"/>
              <a:gd name="connsiteX174" fmla="*/ 894244 w 1143696"/>
              <a:gd name="connsiteY174" fmla="*/ 225274 h 371604"/>
              <a:gd name="connsiteX175" fmla="*/ 894244 w 1143696"/>
              <a:gd name="connsiteY175" fmla="*/ 226578 h 371604"/>
              <a:gd name="connsiteX176" fmla="*/ 902067 w 1143696"/>
              <a:gd name="connsiteY176" fmla="*/ 222014 h 371604"/>
              <a:gd name="connsiteX177" fmla="*/ 934014 w 1143696"/>
              <a:gd name="connsiteY177" fmla="*/ 193976 h 371604"/>
              <a:gd name="connsiteX178" fmla="*/ 1012249 w 1143696"/>
              <a:gd name="connsiteY178" fmla="*/ 107906 h 371604"/>
              <a:gd name="connsiteX179" fmla="*/ 1017465 w 1143696"/>
              <a:gd name="connsiteY179" fmla="*/ 104645 h 371604"/>
              <a:gd name="connsiteX180" fmla="*/ 1023984 w 1143696"/>
              <a:gd name="connsiteY180" fmla="*/ 103993 h 371604"/>
              <a:gd name="connsiteX181" fmla="*/ 1025940 w 1143696"/>
              <a:gd name="connsiteY181" fmla="*/ 103993 h 371604"/>
              <a:gd name="connsiteX182" fmla="*/ 1019420 w 1143696"/>
              <a:gd name="connsiteY182" fmla="*/ 113774 h 371604"/>
              <a:gd name="connsiteX183" fmla="*/ 964656 w 1143696"/>
              <a:gd name="connsiteY183" fmla="*/ 178327 h 371604"/>
              <a:gd name="connsiteX184" fmla="*/ 885116 w 1143696"/>
              <a:gd name="connsiteY184" fmla="*/ 248096 h 371604"/>
              <a:gd name="connsiteX185" fmla="*/ 880553 w 1143696"/>
              <a:gd name="connsiteY185" fmla="*/ 253312 h 371604"/>
              <a:gd name="connsiteX186" fmla="*/ 859690 w 1143696"/>
              <a:gd name="connsiteY186" fmla="*/ 311997 h 371604"/>
              <a:gd name="connsiteX187" fmla="*/ 859038 w 1143696"/>
              <a:gd name="connsiteY187" fmla="*/ 325038 h 371604"/>
              <a:gd name="connsiteX188" fmla="*/ 872077 w 1143696"/>
              <a:gd name="connsiteY188" fmla="*/ 330906 h 371604"/>
              <a:gd name="connsiteX189" fmla="*/ 883161 w 1143696"/>
              <a:gd name="connsiteY189" fmla="*/ 321125 h 371604"/>
              <a:gd name="connsiteX190" fmla="*/ 904675 w 1143696"/>
              <a:gd name="connsiteY190" fmla="*/ 291131 h 371604"/>
              <a:gd name="connsiteX191" fmla="*/ 949009 w 1143696"/>
              <a:gd name="connsiteY191" fmla="*/ 228535 h 371604"/>
              <a:gd name="connsiteX192" fmla="*/ 993342 w 1143696"/>
              <a:gd name="connsiteY192" fmla="*/ 188108 h 371604"/>
              <a:gd name="connsiteX193" fmla="*/ 1009641 w 1143696"/>
              <a:gd name="connsiteY193" fmla="*/ 181587 h 371604"/>
              <a:gd name="connsiteX194" fmla="*/ 1033112 w 1143696"/>
              <a:gd name="connsiteY194" fmla="*/ 190716 h 371604"/>
              <a:gd name="connsiteX195" fmla="*/ 1036372 w 1143696"/>
              <a:gd name="connsiteY195" fmla="*/ 193976 h 371604"/>
              <a:gd name="connsiteX196" fmla="*/ 1042239 w 1143696"/>
              <a:gd name="connsiteY196" fmla="*/ 185499 h 371604"/>
              <a:gd name="connsiteX197" fmla="*/ 1077445 w 1143696"/>
              <a:gd name="connsiteY197" fmla="*/ 185499 h 371604"/>
              <a:gd name="connsiteX198" fmla="*/ 1074837 w 1143696"/>
              <a:gd name="connsiteY198" fmla="*/ 191368 h 371604"/>
              <a:gd name="connsiteX199" fmla="*/ 1026592 w 1143696"/>
              <a:gd name="connsiteY199" fmla="*/ 276134 h 371604"/>
              <a:gd name="connsiteX200" fmla="*/ 1007685 w 1143696"/>
              <a:gd name="connsiteY200" fmla="*/ 308737 h 371604"/>
              <a:gd name="connsiteX201" fmla="*/ 1001166 w 1143696"/>
              <a:gd name="connsiteY201" fmla="*/ 323082 h 371604"/>
              <a:gd name="connsiteX202" fmla="*/ 1001818 w 1143696"/>
              <a:gd name="connsiteY202" fmla="*/ 330254 h 371604"/>
              <a:gd name="connsiteX203" fmla="*/ 1008989 w 1143696"/>
              <a:gd name="connsiteY203" fmla="*/ 329602 h 371604"/>
              <a:gd name="connsiteX204" fmla="*/ 1025288 w 1143696"/>
              <a:gd name="connsiteY204" fmla="*/ 315257 h 371604"/>
              <a:gd name="connsiteX205" fmla="*/ 1053322 w 1143696"/>
              <a:gd name="connsiteY205" fmla="*/ 279394 h 371604"/>
              <a:gd name="connsiteX206" fmla="*/ 1054626 w 1143696"/>
              <a:gd name="connsiteY206" fmla="*/ 278742 h 371604"/>
              <a:gd name="connsiteX207" fmla="*/ 1069622 w 1143696"/>
              <a:gd name="connsiteY207" fmla="*/ 272222 h 371604"/>
              <a:gd name="connsiteX208" fmla="*/ 1068318 w 1143696"/>
              <a:gd name="connsiteY208" fmla="*/ 274830 h 371604"/>
              <a:gd name="connsiteX209" fmla="*/ 1018117 w 1143696"/>
              <a:gd name="connsiteY209" fmla="*/ 340035 h 371604"/>
              <a:gd name="connsiteX210" fmla="*/ 986822 w 1143696"/>
              <a:gd name="connsiteY210" fmla="*/ 362857 h 371604"/>
              <a:gd name="connsiteX211" fmla="*/ 973131 w 1143696"/>
              <a:gd name="connsiteY211" fmla="*/ 365465 h 371604"/>
              <a:gd name="connsiteX212" fmla="*/ 958788 w 1143696"/>
              <a:gd name="connsiteY212" fmla="*/ 354380 h 371604"/>
              <a:gd name="connsiteX213" fmla="*/ 958136 w 1143696"/>
              <a:gd name="connsiteY213" fmla="*/ 341991 h 371604"/>
              <a:gd name="connsiteX214" fmla="*/ 958136 w 1143696"/>
              <a:gd name="connsiteY214" fmla="*/ 336775 h 371604"/>
              <a:gd name="connsiteX215" fmla="*/ 952920 w 1143696"/>
              <a:gd name="connsiteY215" fmla="*/ 341339 h 371604"/>
              <a:gd name="connsiteX216" fmla="*/ 926190 w 1143696"/>
              <a:gd name="connsiteY216" fmla="*/ 361552 h 371604"/>
              <a:gd name="connsiteX217" fmla="*/ 911847 w 1143696"/>
              <a:gd name="connsiteY217" fmla="*/ 365465 h 371604"/>
              <a:gd name="connsiteX218" fmla="*/ 892288 w 1143696"/>
              <a:gd name="connsiteY218" fmla="*/ 350468 h 371604"/>
              <a:gd name="connsiteX219" fmla="*/ 890984 w 1143696"/>
              <a:gd name="connsiteY219" fmla="*/ 336123 h 371604"/>
              <a:gd name="connsiteX220" fmla="*/ 890984 w 1143696"/>
              <a:gd name="connsiteY220" fmla="*/ 329602 h 371604"/>
              <a:gd name="connsiteX221" fmla="*/ 886420 w 1143696"/>
              <a:gd name="connsiteY221" fmla="*/ 334166 h 371604"/>
              <a:gd name="connsiteX222" fmla="*/ 864254 w 1143696"/>
              <a:gd name="connsiteY222" fmla="*/ 355684 h 371604"/>
              <a:gd name="connsiteX223" fmla="*/ 848607 w 1143696"/>
              <a:gd name="connsiteY223" fmla="*/ 364161 h 371604"/>
              <a:gd name="connsiteX224" fmla="*/ 819920 w 1143696"/>
              <a:gd name="connsiteY224" fmla="*/ 351120 h 371604"/>
              <a:gd name="connsiteX225" fmla="*/ 817964 w 1143696"/>
              <a:gd name="connsiteY225" fmla="*/ 328298 h 371604"/>
              <a:gd name="connsiteX226" fmla="*/ 827092 w 1143696"/>
              <a:gd name="connsiteY226" fmla="*/ 291131 h 371604"/>
              <a:gd name="connsiteX227" fmla="*/ 832960 w 1143696"/>
              <a:gd name="connsiteY227" fmla="*/ 273526 h 371604"/>
              <a:gd name="connsiteX228" fmla="*/ 834915 w 1143696"/>
              <a:gd name="connsiteY228" fmla="*/ 267005 h 371604"/>
              <a:gd name="connsiteX229" fmla="*/ 816661 w 1143696"/>
              <a:gd name="connsiteY229" fmla="*/ 268962 h 371604"/>
              <a:gd name="connsiteX230" fmla="*/ 812749 w 1143696"/>
              <a:gd name="connsiteY230" fmla="*/ 272874 h 371604"/>
              <a:gd name="connsiteX231" fmla="*/ 802969 w 1143696"/>
              <a:gd name="connsiteY231" fmla="*/ 288523 h 371604"/>
              <a:gd name="connsiteX232" fmla="*/ 765156 w 1143696"/>
              <a:gd name="connsiteY232" fmla="*/ 337427 h 371604"/>
              <a:gd name="connsiteX233" fmla="*/ 735165 w 1143696"/>
              <a:gd name="connsiteY233" fmla="*/ 360248 h 371604"/>
              <a:gd name="connsiteX234" fmla="*/ 716259 w 1143696"/>
              <a:gd name="connsiteY234" fmla="*/ 365465 h 371604"/>
              <a:gd name="connsiteX235" fmla="*/ 694092 w 1143696"/>
              <a:gd name="connsiteY235" fmla="*/ 349816 h 371604"/>
              <a:gd name="connsiteX236" fmla="*/ 692136 w 1143696"/>
              <a:gd name="connsiteY236" fmla="*/ 333514 h 371604"/>
              <a:gd name="connsiteX237" fmla="*/ 702567 w 1143696"/>
              <a:gd name="connsiteY237" fmla="*/ 291783 h 371604"/>
              <a:gd name="connsiteX238" fmla="*/ 765156 w 1143696"/>
              <a:gd name="connsiteY238" fmla="*/ 204409 h 371604"/>
              <a:gd name="connsiteX239" fmla="*/ 797102 w 1143696"/>
              <a:gd name="connsiteY239" fmla="*/ 184195 h 371604"/>
              <a:gd name="connsiteX240" fmla="*/ 817313 w 1143696"/>
              <a:gd name="connsiteY240" fmla="*/ 180935 h 371604"/>
              <a:gd name="connsiteX241" fmla="*/ 834264 w 1143696"/>
              <a:gd name="connsiteY241" fmla="*/ 197236 h 371604"/>
              <a:gd name="connsiteX242" fmla="*/ 834915 w 1143696"/>
              <a:gd name="connsiteY242" fmla="*/ 214190 h 371604"/>
              <a:gd name="connsiteX243" fmla="*/ 823832 w 1143696"/>
              <a:gd name="connsiteY243" fmla="*/ 250704 h 371604"/>
              <a:gd name="connsiteX244" fmla="*/ 820572 w 1143696"/>
              <a:gd name="connsiteY244" fmla="*/ 257877 h 371604"/>
              <a:gd name="connsiteX245" fmla="*/ 824484 w 1143696"/>
              <a:gd name="connsiteY245" fmla="*/ 258529 h 371604"/>
              <a:gd name="connsiteX246" fmla="*/ 831656 w 1143696"/>
              <a:gd name="connsiteY246" fmla="*/ 257225 h 371604"/>
              <a:gd name="connsiteX247" fmla="*/ 844043 w 1143696"/>
              <a:gd name="connsiteY247" fmla="*/ 247444 h 371604"/>
              <a:gd name="connsiteX248" fmla="*/ 930102 w 1143696"/>
              <a:gd name="connsiteY248" fmla="*/ 105950 h 371604"/>
              <a:gd name="connsiteX249" fmla="*/ 1007685 w 1143696"/>
              <a:gd name="connsiteY249" fmla="*/ 27052 h 371604"/>
              <a:gd name="connsiteX250" fmla="*/ 1036372 w 1143696"/>
              <a:gd name="connsiteY250" fmla="*/ 8142 h 371604"/>
              <a:gd name="connsiteX251" fmla="*/ 1055930 w 1143696"/>
              <a:gd name="connsiteY251" fmla="*/ 4230 h 371604"/>
              <a:gd name="connsiteX252" fmla="*/ 1143048 w 1143696"/>
              <a:gd name="connsiteY252" fmla="*/ 3578 h 371604"/>
              <a:gd name="connsiteX253" fmla="*/ 1143696 w 1143696"/>
              <a:gd name="connsiteY253" fmla="*/ 3578 h 371604"/>
              <a:gd name="connsiteX254" fmla="*/ 1143696 w 1143696"/>
              <a:gd name="connsiteY254" fmla="*/ 4901 h 371604"/>
              <a:gd name="connsiteX255" fmla="*/ 1043938 w 1143696"/>
              <a:gd name="connsiteY255" fmla="*/ 91583 h 371604"/>
              <a:gd name="connsiteX256" fmla="*/ 987581 w 1143696"/>
              <a:gd name="connsiteY256" fmla="*/ 97538 h 371604"/>
              <a:gd name="connsiteX257" fmla="*/ 983047 w 1143696"/>
              <a:gd name="connsiteY257" fmla="*/ 95553 h 371604"/>
              <a:gd name="connsiteX258" fmla="*/ 984343 w 1143696"/>
              <a:gd name="connsiteY258" fmla="*/ 92906 h 371604"/>
              <a:gd name="connsiteX259" fmla="*/ 1005719 w 1143696"/>
              <a:gd name="connsiteY259" fmla="*/ 67100 h 371604"/>
              <a:gd name="connsiteX260" fmla="*/ 1010902 w 1143696"/>
              <a:gd name="connsiteY260" fmla="*/ 64453 h 371604"/>
              <a:gd name="connsiteX261" fmla="*/ 1102238 w 1143696"/>
              <a:gd name="connsiteY261" fmla="*/ 37324 h 371604"/>
              <a:gd name="connsiteX262" fmla="*/ 1139810 w 1143696"/>
              <a:gd name="connsiteY262" fmla="*/ 6886 h 371604"/>
              <a:gd name="connsiteX263" fmla="*/ 1143048 w 1143696"/>
              <a:gd name="connsiteY263" fmla="*/ 3578 h 371604"/>
              <a:gd name="connsiteX264" fmla="*/ 236327 w 1143696"/>
              <a:gd name="connsiteY264" fmla="*/ 698 h 371604"/>
              <a:gd name="connsiteX265" fmla="*/ 263173 w 1143696"/>
              <a:gd name="connsiteY265" fmla="*/ 24817 h 371604"/>
              <a:gd name="connsiteX266" fmla="*/ 261208 w 1143696"/>
              <a:gd name="connsiteY266" fmla="*/ 45024 h 371604"/>
              <a:gd name="connsiteX267" fmla="*/ 248767 w 1143696"/>
              <a:gd name="connsiteY267" fmla="*/ 65884 h 371604"/>
              <a:gd name="connsiteX268" fmla="*/ 235672 w 1143696"/>
              <a:gd name="connsiteY268" fmla="*/ 74358 h 371604"/>
              <a:gd name="connsiteX269" fmla="*/ 223231 w 1143696"/>
              <a:gd name="connsiteY269" fmla="*/ 65232 h 371604"/>
              <a:gd name="connsiteX270" fmla="*/ 223886 w 1143696"/>
              <a:gd name="connsiteY270" fmla="*/ 54802 h 371604"/>
              <a:gd name="connsiteX271" fmla="*/ 246803 w 1143696"/>
              <a:gd name="connsiteY271" fmla="*/ 35898 h 371604"/>
              <a:gd name="connsiteX272" fmla="*/ 251387 w 1143696"/>
              <a:gd name="connsiteY272" fmla="*/ 31335 h 371604"/>
              <a:gd name="connsiteX273" fmla="*/ 242220 w 1143696"/>
              <a:gd name="connsiteY273" fmla="*/ 17646 h 371604"/>
              <a:gd name="connsiteX274" fmla="*/ 225850 w 1143696"/>
              <a:gd name="connsiteY274" fmla="*/ 19602 h 371604"/>
              <a:gd name="connsiteX275" fmla="*/ 185253 w 1143696"/>
              <a:gd name="connsiteY275" fmla="*/ 42417 h 371604"/>
              <a:gd name="connsiteX276" fmla="*/ 134180 w 1143696"/>
              <a:gd name="connsiteY276" fmla="*/ 94565 h 371604"/>
              <a:gd name="connsiteX277" fmla="*/ 76559 w 1143696"/>
              <a:gd name="connsiteY277" fmla="*/ 181914 h 371604"/>
              <a:gd name="connsiteX278" fmla="*/ 51677 w 1143696"/>
              <a:gd name="connsiteY278" fmla="*/ 254270 h 371604"/>
              <a:gd name="connsiteX279" fmla="*/ 53642 w 1143696"/>
              <a:gd name="connsiteY279" fmla="*/ 303159 h 371604"/>
              <a:gd name="connsiteX280" fmla="*/ 79833 w 1143696"/>
              <a:gd name="connsiteY280" fmla="*/ 335100 h 371604"/>
              <a:gd name="connsiteX281" fmla="*/ 132216 w 1143696"/>
              <a:gd name="connsiteY281" fmla="*/ 346182 h 371604"/>
              <a:gd name="connsiteX282" fmla="*/ 202933 w 1143696"/>
              <a:gd name="connsiteY282" fmla="*/ 331841 h 371604"/>
              <a:gd name="connsiteX283" fmla="*/ 284781 w 1143696"/>
              <a:gd name="connsiteY283" fmla="*/ 312285 h 371604"/>
              <a:gd name="connsiteX284" fmla="*/ 367938 w 1143696"/>
              <a:gd name="connsiteY284" fmla="*/ 304463 h 371604"/>
              <a:gd name="connsiteX285" fmla="*/ 443238 w 1143696"/>
              <a:gd name="connsiteY285" fmla="*/ 328582 h 371604"/>
              <a:gd name="connsiteX286" fmla="*/ 489728 w 1143696"/>
              <a:gd name="connsiteY286" fmla="*/ 364434 h 371604"/>
              <a:gd name="connsiteX287" fmla="*/ 494966 w 1143696"/>
              <a:gd name="connsiteY287" fmla="*/ 369649 h 371604"/>
              <a:gd name="connsiteX288" fmla="*/ 495621 w 1143696"/>
              <a:gd name="connsiteY288" fmla="*/ 371604 h 371604"/>
              <a:gd name="connsiteX289" fmla="*/ 453715 w 1143696"/>
              <a:gd name="connsiteY289" fmla="*/ 353352 h 371604"/>
              <a:gd name="connsiteX290" fmla="*/ 403297 w 1143696"/>
              <a:gd name="connsiteY290" fmla="*/ 347485 h 371604"/>
              <a:gd name="connsiteX291" fmla="*/ 365974 w 1143696"/>
              <a:gd name="connsiteY291" fmla="*/ 367041 h 371604"/>
              <a:gd name="connsiteX292" fmla="*/ 363355 w 1143696"/>
              <a:gd name="connsiteY292" fmla="*/ 370952 h 371604"/>
              <a:gd name="connsiteX293" fmla="*/ 362700 w 1143696"/>
              <a:gd name="connsiteY293" fmla="*/ 370952 h 371604"/>
              <a:gd name="connsiteX294" fmla="*/ 361390 w 1143696"/>
              <a:gd name="connsiteY294" fmla="*/ 369649 h 371604"/>
              <a:gd name="connsiteX295" fmla="*/ 312282 w 1143696"/>
              <a:gd name="connsiteY295" fmla="*/ 335752 h 371604"/>
              <a:gd name="connsiteX296" fmla="*/ 261208 w 1143696"/>
              <a:gd name="connsiteY296" fmla="*/ 333145 h 371604"/>
              <a:gd name="connsiteX297" fmla="*/ 187218 w 1143696"/>
              <a:gd name="connsiteY297" fmla="*/ 347485 h 371604"/>
              <a:gd name="connsiteX298" fmla="*/ 111263 w 1143696"/>
              <a:gd name="connsiteY298" fmla="*/ 364434 h 371604"/>
              <a:gd name="connsiteX299" fmla="*/ 60190 w 1143696"/>
              <a:gd name="connsiteY299" fmla="*/ 361826 h 371604"/>
              <a:gd name="connsiteX300" fmla="*/ 2568 w 1143696"/>
              <a:gd name="connsiteY300" fmla="*/ 297944 h 371604"/>
              <a:gd name="connsiteX301" fmla="*/ 5188 w 1143696"/>
              <a:gd name="connsiteY301" fmla="*/ 231455 h 371604"/>
              <a:gd name="connsiteX302" fmla="*/ 56916 w 1143696"/>
              <a:gd name="connsiteY302" fmla="*/ 122595 h 371604"/>
              <a:gd name="connsiteX303" fmla="*/ 148585 w 1143696"/>
              <a:gd name="connsiteY303" fmla="*/ 31987 h 371604"/>
              <a:gd name="connsiteX304" fmla="*/ 214719 w 1143696"/>
              <a:gd name="connsiteY304" fmla="*/ 2654 h 371604"/>
              <a:gd name="connsiteX305" fmla="*/ 236327 w 1143696"/>
              <a:gd name="connsiteY305" fmla="*/ 698 h 371604"/>
              <a:gd name="connsiteX306" fmla="*/ 786925 w 1143696"/>
              <a:gd name="connsiteY306" fmla="*/ 422 h 371604"/>
              <a:gd name="connsiteX307" fmla="*/ 805909 w 1143696"/>
              <a:gd name="connsiteY307" fmla="*/ 7587 h 371604"/>
              <a:gd name="connsiteX308" fmla="*/ 814419 w 1143696"/>
              <a:gd name="connsiteY308" fmla="*/ 9541 h 371604"/>
              <a:gd name="connsiteX309" fmla="*/ 840604 w 1143696"/>
              <a:gd name="connsiteY309" fmla="*/ 1724 h 371604"/>
              <a:gd name="connsiteX310" fmla="*/ 901483 w 1143696"/>
              <a:gd name="connsiteY310" fmla="*/ 10844 h 371604"/>
              <a:gd name="connsiteX311" fmla="*/ 969563 w 1143696"/>
              <a:gd name="connsiteY311" fmla="*/ 48623 h 371604"/>
              <a:gd name="connsiteX312" fmla="*/ 970872 w 1143696"/>
              <a:gd name="connsiteY312" fmla="*/ 49926 h 371604"/>
              <a:gd name="connsiteX313" fmla="*/ 944033 w 1143696"/>
              <a:gd name="connsiteY313" fmla="*/ 79238 h 371604"/>
              <a:gd name="connsiteX314" fmla="*/ 936178 w 1143696"/>
              <a:gd name="connsiteY314" fmla="*/ 74678 h 371604"/>
              <a:gd name="connsiteX315" fmla="*/ 894937 w 1143696"/>
              <a:gd name="connsiteY315" fmla="*/ 48623 h 371604"/>
              <a:gd name="connsiteX316" fmla="*/ 855660 w 1143696"/>
              <a:gd name="connsiteY316" fmla="*/ 27779 h 371604"/>
              <a:gd name="connsiteX317" fmla="*/ 826202 w 1143696"/>
              <a:gd name="connsiteY317" fmla="*/ 21266 h 371604"/>
              <a:gd name="connsiteX318" fmla="*/ 816383 w 1143696"/>
              <a:gd name="connsiteY318" fmla="*/ 22568 h 371604"/>
              <a:gd name="connsiteX319" fmla="*/ 816383 w 1143696"/>
              <a:gd name="connsiteY319" fmla="*/ 29733 h 371604"/>
              <a:gd name="connsiteX320" fmla="*/ 812455 w 1143696"/>
              <a:gd name="connsiteY320" fmla="*/ 59045 h 371604"/>
              <a:gd name="connsiteX321" fmla="*/ 773178 w 1143696"/>
              <a:gd name="connsiteY321" fmla="*/ 126137 h 371604"/>
              <a:gd name="connsiteX322" fmla="*/ 741102 w 1143696"/>
              <a:gd name="connsiteY322" fmla="*/ 146981 h 371604"/>
              <a:gd name="connsiteX323" fmla="*/ 714918 w 1143696"/>
              <a:gd name="connsiteY323" fmla="*/ 128743 h 371604"/>
              <a:gd name="connsiteX324" fmla="*/ 718845 w 1143696"/>
              <a:gd name="connsiteY324" fmla="*/ 105944 h 371604"/>
              <a:gd name="connsiteX325" fmla="*/ 764014 w 1143696"/>
              <a:gd name="connsiteY325" fmla="*/ 42110 h 371604"/>
              <a:gd name="connsiteX326" fmla="*/ 792817 w 1143696"/>
              <a:gd name="connsiteY326" fmla="*/ 19963 h 371604"/>
              <a:gd name="connsiteX327" fmla="*/ 797399 w 1143696"/>
              <a:gd name="connsiteY327" fmla="*/ 17357 h 371604"/>
              <a:gd name="connsiteX328" fmla="*/ 780379 w 1143696"/>
              <a:gd name="connsiteY328" fmla="*/ 16055 h 371604"/>
              <a:gd name="connsiteX329" fmla="*/ 765323 w 1143696"/>
              <a:gd name="connsiteY329" fmla="*/ 21917 h 371604"/>
              <a:gd name="connsiteX330" fmla="*/ 708371 w 1143696"/>
              <a:gd name="connsiteY330" fmla="*/ 62954 h 371604"/>
              <a:gd name="connsiteX331" fmla="*/ 597087 w 1143696"/>
              <a:gd name="connsiteY331" fmla="*/ 216027 h 371604"/>
              <a:gd name="connsiteX332" fmla="*/ 575484 w 1143696"/>
              <a:gd name="connsiteY332" fmla="*/ 288330 h 371604"/>
              <a:gd name="connsiteX333" fmla="*/ 579412 w 1143696"/>
              <a:gd name="connsiteY333" fmla="*/ 319596 h 371604"/>
              <a:gd name="connsiteX334" fmla="*/ 614107 w 1143696"/>
              <a:gd name="connsiteY334" fmla="*/ 335880 h 371604"/>
              <a:gd name="connsiteX335" fmla="*/ 629163 w 1143696"/>
              <a:gd name="connsiteY335" fmla="*/ 330018 h 371604"/>
              <a:gd name="connsiteX336" fmla="*/ 644874 w 1143696"/>
              <a:gd name="connsiteY336" fmla="*/ 318293 h 371604"/>
              <a:gd name="connsiteX337" fmla="*/ 698552 w 1143696"/>
              <a:gd name="connsiteY337" fmla="*/ 236220 h 371604"/>
              <a:gd name="connsiteX338" fmla="*/ 702480 w 1143696"/>
              <a:gd name="connsiteY338" fmla="*/ 217330 h 371604"/>
              <a:gd name="connsiteX339" fmla="*/ 701825 w 1143696"/>
              <a:gd name="connsiteY339" fmla="*/ 206256 h 371604"/>
              <a:gd name="connsiteX340" fmla="*/ 690042 w 1143696"/>
              <a:gd name="connsiteY340" fmla="*/ 198440 h 371604"/>
              <a:gd name="connsiteX341" fmla="*/ 673677 w 1143696"/>
              <a:gd name="connsiteY341" fmla="*/ 208862 h 371604"/>
              <a:gd name="connsiteX342" fmla="*/ 657966 w 1143696"/>
              <a:gd name="connsiteY342" fmla="*/ 232311 h 371604"/>
              <a:gd name="connsiteX343" fmla="*/ 650765 w 1143696"/>
              <a:gd name="connsiteY343" fmla="*/ 253807 h 371604"/>
              <a:gd name="connsiteX344" fmla="*/ 647492 w 1143696"/>
              <a:gd name="connsiteY344" fmla="*/ 259669 h 371604"/>
              <a:gd name="connsiteX345" fmla="*/ 606251 w 1143696"/>
              <a:gd name="connsiteY345" fmla="*/ 290284 h 371604"/>
              <a:gd name="connsiteX346" fmla="*/ 603633 w 1143696"/>
              <a:gd name="connsiteY346" fmla="*/ 292238 h 371604"/>
              <a:gd name="connsiteX347" fmla="*/ 603633 w 1143696"/>
              <a:gd name="connsiteY347" fmla="*/ 287027 h 371604"/>
              <a:gd name="connsiteX348" fmla="*/ 620653 w 1143696"/>
              <a:gd name="connsiteY348" fmla="*/ 232963 h 371604"/>
              <a:gd name="connsiteX349" fmla="*/ 654038 w 1143696"/>
              <a:gd name="connsiteY349" fmla="*/ 193880 h 371604"/>
              <a:gd name="connsiteX350" fmla="*/ 686769 w 1143696"/>
              <a:gd name="connsiteY350" fmla="*/ 180853 h 371604"/>
              <a:gd name="connsiteX351" fmla="*/ 710335 w 1143696"/>
              <a:gd name="connsiteY351" fmla="*/ 193880 h 371604"/>
              <a:gd name="connsiteX352" fmla="*/ 712299 w 1143696"/>
              <a:gd name="connsiteY352" fmla="*/ 222541 h 371604"/>
              <a:gd name="connsiteX353" fmla="*/ 700516 w 1143696"/>
              <a:gd name="connsiteY353" fmla="*/ 260972 h 371604"/>
              <a:gd name="connsiteX354" fmla="*/ 634400 w 1143696"/>
              <a:gd name="connsiteY354" fmla="*/ 344348 h 371604"/>
              <a:gd name="connsiteX355" fmla="*/ 595778 w 1143696"/>
              <a:gd name="connsiteY355" fmla="*/ 363238 h 371604"/>
              <a:gd name="connsiteX356" fmla="*/ 566320 w 1143696"/>
              <a:gd name="connsiteY356" fmla="*/ 363238 h 371604"/>
              <a:gd name="connsiteX357" fmla="*/ 537517 w 1143696"/>
              <a:gd name="connsiteY357" fmla="*/ 341091 h 371604"/>
              <a:gd name="connsiteX358" fmla="*/ 526388 w 1143696"/>
              <a:gd name="connsiteY358" fmla="*/ 307220 h 371604"/>
              <a:gd name="connsiteX359" fmla="*/ 532280 w 1143696"/>
              <a:gd name="connsiteY359" fmla="*/ 257064 h 371604"/>
              <a:gd name="connsiteX360" fmla="*/ 585958 w 1143696"/>
              <a:gd name="connsiteY360" fmla="*/ 148935 h 371604"/>
              <a:gd name="connsiteX361" fmla="*/ 679568 w 1143696"/>
              <a:gd name="connsiteY361" fmla="*/ 46669 h 371604"/>
              <a:gd name="connsiteX362" fmla="*/ 759431 w 1143696"/>
              <a:gd name="connsiteY362" fmla="*/ 3678 h 371604"/>
              <a:gd name="connsiteX363" fmla="*/ 786925 w 1143696"/>
              <a:gd name="connsiteY363" fmla="*/ 422 h 37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</a:cxnLst>
            <a:rect l="l" t="t" r="r" b="b"/>
            <a:pathLst>
              <a:path w="1143696" h="371604">
                <a:moveTo>
                  <a:pt x="772979" y="239619"/>
                </a:moveTo>
                <a:cubicBezTo>
                  <a:pt x="771023" y="241576"/>
                  <a:pt x="769719" y="242880"/>
                  <a:pt x="768415" y="244184"/>
                </a:cubicBezTo>
                <a:cubicBezTo>
                  <a:pt x="761896" y="255921"/>
                  <a:pt x="754072" y="266353"/>
                  <a:pt x="748205" y="278090"/>
                </a:cubicBezTo>
                <a:cubicBezTo>
                  <a:pt x="743641" y="285263"/>
                  <a:pt x="740381" y="294391"/>
                  <a:pt x="737121" y="302868"/>
                </a:cubicBezTo>
                <a:cubicBezTo>
                  <a:pt x="735817" y="308084"/>
                  <a:pt x="735165" y="313301"/>
                  <a:pt x="735165" y="319169"/>
                </a:cubicBezTo>
                <a:cubicBezTo>
                  <a:pt x="735165" y="328298"/>
                  <a:pt x="742337" y="332862"/>
                  <a:pt x="751464" y="328950"/>
                </a:cubicBezTo>
                <a:cubicBezTo>
                  <a:pt x="754724" y="327646"/>
                  <a:pt x="758636" y="325690"/>
                  <a:pt x="761896" y="323082"/>
                </a:cubicBezTo>
                <a:cubicBezTo>
                  <a:pt x="779499" y="308084"/>
                  <a:pt x="792538" y="288523"/>
                  <a:pt x="802969" y="267658"/>
                </a:cubicBezTo>
                <a:cubicBezTo>
                  <a:pt x="802969" y="267658"/>
                  <a:pt x="802969" y="267658"/>
                  <a:pt x="802969" y="267005"/>
                </a:cubicBezTo>
                <a:cubicBezTo>
                  <a:pt x="790582" y="260485"/>
                  <a:pt x="779499" y="252660"/>
                  <a:pt x="772979" y="239619"/>
                </a:cubicBezTo>
                <a:close/>
                <a:moveTo>
                  <a:pt x="1019420" y="199844"/>
                </a:moveTo>
                <a:cubicBezTo>
                  <a:pt x="1016161" y="201149"/>
                  <a:pt x="1012249" y="203105"/>
                  <a:pt x="1010293" y="205713"/>
                </a:cubicBezTo>
                <a:cubicBezTo>
                  <a:pt x="1003121" y="211581"/>
                  <a:pt x="995950" y="217450"/>
                  <a:pt x="989430" y="225274"/>
                </a:cubicBezTo>
                <a:cubicBezTo>
                  <a:pt x="974435" y="242228"/>
                  <a:pt x="962048" y="261137"/>
                  <a:pt x="950965" y="281350"/>
                </a:cubicBezTo>
                <a:cubicBezTo>
                  <a:pt x="946401" y="289175"/>
                  <a:pt x="942489" y="297652"/>
                  <a:pt x="939229" y="306780"/>
                </a:cubicBezTo>
                <a:cubicBezTo>
                  <a:pt x="937273" y="311345"/>
                  <a:pt x="935969" y="315909"/>
                  <a:pt x="935318" y="321125"/>
                </a:cubicBezTo>
                <a:cubicBezTo>
                  <a:pt x="935318" y="324386"/>
                  <a:pt x="935318" y="327646"/>
                  <a:pt x="938577" y="329602"/>
                </a:cubicBezTo>
                <a:cubicBezTo>
                  <a:pt x="941837" y="331558"/>
                  <a:pt x="945749" y="330906"/>
                  <a:pt x="949009" y="328298"/>
                </a:cubicBezTo>
                <a:cubicBezTo>
                  <a:pt x="949661" y="327646"/>
                  <a:pt x="950965" y="326994"/>
                  <a:pt x="952268" y="325690"/>
                </a:cubicBezTo>
                <a:cubicBezTo>
                  <a:pt x="956180" y="321778"/>
                  <a:pt x="960744" y="318517"/>
                  <a:pt x="964004" y="313953"/>
                </a:cubicBezTo>
                <a:cubicBezTo>
                  <a:pt x="972479" y="301564"/>
                  <a:pt x="980955" y="289175"/>
                  <a:pt x="988778" y="277438"/>
                </a:cubicBezTo>
                <a:cubicBezTo>
                  <a:pt x="1001818" y="254617"/>
                  <a:pt x="1014205" y="232447"/>
                  <a:pt x="1027244" y="210277"/>
                </a:cubicBezTo>
                <a:cubicBezTo>
                  <a:pt x="1029852" y="206365"/>
                  <a:pt x="1029852" y="204409"/>
                  <a:pt x="1027896" y="201149"/>
                </a:cubicBezTo>
                <a:cubicBezTo>
                  <a:pt x="1025288" y="199192"/>
                  <a:pt x="1022680" y="198540"/>
                  <a:pt x="1019420" y="199844"/>
                </a:cubicBezTo>
                <a:close/>
                <a:moveTo>
                  <a:pt x="808837" y="197236"/>
                </a:moveTo>
                <a:cubicBezTo>
                  <a:pt x="807533" y="197888"/>
                  <a:pt x="806229" y="198540"/>
                  <a:pt x="804925" y="199192"/>
                </a:cubicBezTo>
                <a:cubicBezTo>
                  <a:pt x="801014" y="202453"/>
                  <a:pt x="795798" y="205713"/>
                  <a:pt x="791886" y="210277"/>
                </a:cubicBezTo>
                <a:cubicBezTo>
                  <a:pt x="787322" y="214190"/>
                  <a:pt x="785366" y="220058"/>
                  <a:pt x="785366" y="225926"/>
                </a:cubicBezTo>
                <a:cubicBezTo>
                  <a:pt x="784714" y="240271"/>
                  <a:pt x="793842" y="252008"/>
                  <a:pt x="808837" y="255921"/>
                </a:cubicBezTo>
                <a:cubicBezTo>
                  <a:pt x="816009" y="244836"/>
                  <a:pt x="821224" y="233099"/>
                  <a:pt x="823180" y="220710"/>
                </a:cubicBezTo>
                <a:cubicBezTo>
                  <a:pt x="823832" y="215494"/>
                  <a:pt x="824484" y="210929"/>
                  <a:pt x="823180" y="206365"/>
                </a:cubicBezTo>
                <a:cubicBezTo>
                  <a:pt x="822528" y="197888"/>
                  <a:pt x="817313" y="195280"/>
                  <a:pt x="808837" y="197236"/>
                </a:cubicBezTo>
                <a:close/>
                <a:moveTo>
                  <a:pt x="202616" y="148493"/>
                </a:moveTo>
                <a:cubicBezTo>
                  <a:pt x="201963" y="149143"/>
                  <a:pt x="201309" y="149143"/>
                  <a:pt x="200656" y="149793"/>
                </a:cubicBezTo>
                <a:cubicBezTo>
                  <a:pt x="188237" y="167345"/>
                  <a:pt x="176473" y="185547"/>
                  <a:pt x="169283" y="206349"/>
                </a:cubicBezTo>
                <a:cubicBezTo>
                  <a:pt x="167323" y="212200"/>
                  <a:pt x="166015" y="218050"/>
                  <a:pt x="164708" y="224551"/>
                </a:cubicBezTo>
                <a:cubicBezTo>
                  <a:pt x="164055" y="229752"/>
                  <a:pt x="166015" y="235602"/>
                  <a:pt x="170590" y="238203"/>
                </a:cubicBezTo>
                <a:cubicBezTo>
                  <a:pt x="175819" y="240803"/>
                  <a:pt x="181048" y="239503"/>
                  <a:pt x="184969" y="236902"/>
                </a:cubicBezTo>
                <a:cubicBezTo>
                  <a:pt x="189545" y="233652"/>
                  <a:pt x="194120" y="230402"/>
                  <a:pt x="198041" y="226501"/>
                </a:cubicBezTo>
                <a:cubicBezTo>
                  <a:pt x="213727" y="212200"/>
                  <a:pt x="224185" y="193998"/>
                  <a:pt x="234642" y="176446"/>
                </a:cubicBezTo>
                <a:cubicBezTo>
                  <a:pt x="235296" y="175146"/>
                  <a:pt x="235296" y="174495"/>
                  <a:pt x="235949" y="173195"/>
                </a:cubicBezTo>
                <a:cubicBezTo>
                  <a:pt x="221570" y="168645"/>
                  <a:pt x="209806" y="161494"/>
                  <a:pt x="202616" y="148493"/>
                </a:cubicBezTo>
                <a:close/>
                <a:moveTo>
                  <a:pt x="248613" y="109245"/>
                </a:moveTo>
                <a:cubicBezTo>
                  <a:pt x="244936" y="107051"/>
                  <a:pt x="239871" y="107213"/>
                  <a:pt x="233989" y="110138"/>
                </a:cubicBezTo>
                <a:cubicBezTo>
                  <a:pt x="233335" y="110788"/>
                  <a:pt x="233335" y="110788"/>
                  <a:pt x="233335" y="110788"/>
                </a:cubicBezTo>
                <a:cubicBezTo>
                  <a:pt x="225492" y="115989"/>
                  <a:pt x="219610" y="121840"/>
                  <a:pt x="216342" y="130291"/>
                </a:cubicBezTo>
                <a:cubicBezTo>
                  <a:pt x="214381" y="136791"/>
                  <a:pt x="214381" y="143292"/>
                  <a:pt x="218302" y="148493"/>
                </a:cubicBezTo>
                <a:cubicBezTo>
                  <a:pt x="224185" y="156944"/>
                  <a:pt x="232681" y="160844"/>
                  <a:pt x="242485" y="161494"/>
                </a:cubicBezTo>
                <a:cubicBezTo>
                  <a:pt x="247060" y="151743"/>
                  <a:pt x="251635" y="142642"/>
                  <a:pt x="253596" y="132891"/>
                </a:cubicBezTo>
                <a:cubicBezTo>
                  <a:pt x="254250" y="129640"/>
                  <a:pt x="254903" y="125740"/>
                  <a:pt x="254903" y="122490"/>
                </a:cubicBezTo>
                <a:cubicBezTo>
                  <a:pt x="254577" y="115989"/>
                  <a:pt x="252289" y="111439"/>
                  <a:pt x="248613" y="109245"/>
                </a:cubicBezTo>
                <a:close/>
                <a:moveTo>
                  <a:pt x="483659" y="108838"/>
                </a:moveTo>
                <a:cubicBezTo>
                  <a:pt x="481045" y="108838"/>
                  <a:pt x="477777" y="109488"/>
                  <a:pt x="475163" y="110788"/>
                </a:cubicBezTo>
                <a:cubicBezTo>
                  <a:pt x="470588" y="114039"/>
                  <a:pt x="465359" y="117289"/>
                  <a:pt x="462091" y="121190"/>
                </a:cubicBezTo>
                <a:cubicBezTo>
                  <a:pt x="446405" y="139392"/>
                  <a:pt x="431372" y="158244"/>
                  <a:pt x="418300" y="177746"/>
                </a:cubicBezTo>
                <a:cubicBezTo>
                  <a:pt x="409804" y="192047"/>
                  <a:pt x="401961" y="206349"/>
                  <a:pt x="396732" y="221301"/>
                </a:cubicBezTo>
                <a:cubicBezTo>
                  <a:pt x="395425" y="225201"/>
                  <a:pt x="394771" y="229102"/>
                  <a:pt x="394118" y="232352"/>
                </a:cubicBezTo>
                <a:cubicBezTo>
                  <a:pt x="393464" y="237553"/>
                  <a:pt x="396732" y="240803"/>
                  <a:pt x="402614" y="240803"/>
                </a:cubicBezTo>
                <a:cubicBezTo>
                  <a:pt x="403268" y="240153"/>
                  <a:pt x="405882" y="239503"/>
                  <a:pt x="407843" y="238203"/>
                </a:cubicBezTo>
                <a:cubicBezTo>
                  <a:pt x="417647" y="232352"/>
                  <a:pt x="424836" y="223251"/>
                  <a:pt x="431372" y="213500"/>
                </a:cubicBezTo>
                <a:cubicBezTo>
                  <a:pt x="450326" y="181646"/>
                  <a:pt x="469280" y="149143"/>
                  <a:pt x="488234" y="117289"/>
                </a:cubicBezTo>
                <a:cubicBezTo>
                  <a:pt x="490849" y="113389"/>
                  <a:pt x="488888" y="109488"/>
                  <a:pt x="483659" y="108838"/>
                </a:cubicBezTo>
                <a:close/>
                <a:moveTo>
                  <a:pt x="565724" y="96394"/>
                </a:moveTo>
                <a:cubicBezTo>
                  <a:pt x="575325" y="96394"/>
                  <a:pt x="585566" y="96394"/>
                  <a:pt x="596447" y="96394"/>
                </a:cubicBezTo>
                <a:cubicBezTo>
                  <a:pt x="595167" y="98333"/>
                  <a:pt x="594527" y="99627"/>
                  <a:pt x="593887" y="100273"/>
                </a:cubicBezTo>
                <a:cubicBezTo>
                  <a:pt x="589406" y="108033"/>
                  <a:pt x="584926" y="115145"/>
                  <a:pt x="580445" y="122905"/>
                </a:cubicBezTo>
                <a:cubicBezTo>
                  <a:pt x="579165" y="125491"/>
                  <a:pt x="577245" y="126784"/>
                  <a:pt x="573405" y="126784"/>
                </a:cubicBezTo>
                <a:cubicBezTo>
                  <a:pt x="565724" y="126784"/>
                  <a:pt x="558043" y="126784"/>
                  <a:pt x="549722" y="126784"/>
                </a:cubicBezTo>
                <a:cubicBezTo>
                  <a:pt x="548442" y="126784"/>
                  <a:pt x="547162" y="126138"/>
                  <a:pt x="545242" y="126138"/>
                </a:cubicBezTo>
                <a:cubicBezTo>
                  <a:pt x="547162" y="122905"/>
                  <a:pt x="548442" y="120318"/>
                  <a:pt x="549722" y="117732"/>
                </a:cubicBezTo>
                <a:cubicBezTo>
                  <a:pt x="554203" y="111912"/>
                  <a:pt x="558043" y="105446"/>
                  <a:pt x="561244" y="99627"/>
                </a:cubicBezTo>
                <a:cubicBezTo>
                  <a:pt x="562524" y="97687"/>
                  <a:pt x="563164" y="95747"/>
                  <a:pt x="565724" y="96394"/>
                </a:cubicBezTo>
                <a:close/>
                <a:moveTo>
                  <a:pt x="248368" y="91286"/>
                </a:moveTo>
                <a:cubicBezTo>
                  <a:pt x="258171" y="93236"/>
                  <a:pt x="263400" y="99087"/>
                  <a:pt x="266014" y="108188"/>
                </a:cubicBezTo>
                <a:cubicBezTo>
                  <a:pt x="267975" y="115989"/>
                  <a:pt x="267322" y="124440"/>
                  <a:pt x="265361" y="131591"/>
                </a:cubicBezTo>
                <a:cubicBezTo>
                  <a:pt x="263400" y="138741"/>
                  <a:pt x="260786" y="145892"/>
                  <a:pt x="258825" y="153043"/>
                </a:cubicBezTo>
                <a:cubicBezTo>
                  <a:pt x="258171" y="155643"/>
                  <a:pt x="256864" y="157594"/>
                  <a:pt x="256211" y="160844"/>
                </a:cubicBezTo>
                <a:cubicBezTo>
                  <a:pt x="258825" y="160194"/>
                  <a:pt x="260786" y="160194"/>
                  <a:pt x="262746" y="159544"/>
                </a:cubicBezTo>
                <a:cubicBezTo>
                  <a:pt x="266668" y="157594"/>
                  <a:pt x="271243" y="155643"/>
                  <a:pt x="275165" y="152393"/>
                </a:cubicBezTo>
                <a:cubicBezTo>
                  <a:pt x="285622" y="145892"/>
                  <a:pt x="294772" y="138091"/>
                  <a:pt x="303269" y="128990"/>
                </a:cubicBezTo>
                <a:cubicBezTo>
                  <a:pt x="313073" y="118589"/>
                  <a:pt x="324184" y="108838"/>
                  <a:pt x="335948" y="101037"/>
                </a:cubicBezTo>
                <a:cubicBezTo>
                  <a:pt x="343791" y="96487"/>
                  <a:pt x="351634" y="91936"/>
                  <a:pt x="360785" y="91286"/>
                </a:cubicBezTo>
                <a:cubicBezTo>
                  <a:pt x="364706" y="91286"/>
                  <a:pt x="368628" y="91286"/>
                  <a:pt x="372549" y="91936"/>
                </a:cubicBezTo>
                <a:cubicBezTo>
                  <a:pt x="383660" y="93236"/>
                  <a:pt x="390850" y="102337"/>
                  <a:pt x="391503" y="113389"/>
                </a:cubicBezTo>
                <a:cubicBezTo>
                  <a:pt x="392157" y="121840"/>
                  <a:pt x="389543" y="128990"/>
                  <a:pt x="385621" y="136141"/>
                </a:cubicBezTo>
                <a:cubicBezTo>
                  <a:pt x="383007" y="142642"/>
                  <a:pt x="379085" y="148493"/>
                  <a:pt x="373856" y="153043"/>
                </a:cubicBezTo>
                <a:cubicBezTo>
                  <a:pt x="371242" y="155643"/>
                  <a:pt x="367974" y="156944"/>
                  <a:pt x="364706" y="158244"/>
                </a:cubicBezTo>
                <a:cubicBezTo>
                  <a:pt x="359478" y="159544"/>
                  <a:pt x="354902" y="156293"/>
                  <a:pt x="353595" y="151093"/>
                </a:cubicBezTo>
                <a:cubicBezTo>
                  <a:pt x="353595" y="149793"/>
                  <a:pt x="353595" y="148493"/>
                  <a:pt x="353595" y="147842"/>
                </a:cubicBezTo>
                <a:cubicBezTo>
                  <a:pt x="353595" y="137441"/>
                  <a:pt x="364706" y="123140"/>
                  <a:pt x="375164" y="123140"/>
                </a:cubicBezTo>
                <a:cubicBezTo>
                  <a:pt x="376471" y="123140"/>
                  <a:pt x="377778" y="122490"/>
                  <a:pt x="379085" y="121840"/>
                </a:cubicBezTo>
                <a:cubicBezTo>
                  <a:pt x="383007" y="114039"/>
                  <a:pt x="378432" y="107538"/>
                  <a:pt x="369935" y="108838"/>
                </a:cubicBezTo>
                <a:cubicBezTo>
                  <a:pt x="364053" y="109488"/>
                  <a:pt x="358824" y="112739"/>
                  <a:pt x="354902" y="115989"/>
                </a:cubicBezTo>
                <a:cubicBezTo>
                  <a:pt x="339870" y="128340"/>
                  <a:pt x="327452" y="142642"/>
                  <a:pt x="316994" y="158244"/>
                </a:cubicBezTo>
                <a:cubicBezTo>
                  <a:pt x="305230" y="175146"/>
                  <a:pt x="296079" y="193348"/>
                  <a:pt x="289544" y="213500"/>
                </a:cubicBezTo>
                <a:cubicBezTo>
                  <a:pt x="286276" y="220001"/>
                  <a:pt x="284968" y="227151"/>
                  <a:pt x="286276" y="234302"/>
                </a:cubicBezTo>
                <a:cubicBezTo>
                  <a:pt x="287583" y="246004"/>
                  <a:pt x="296079" y="251854"/>
                  <a:pt x="307844" y="248604"/>
                </a:cubicBezTo>
                <a:cubicBezTo>
                  <a:pt x="310458" y="247954"/>
                  <a:pt x="315034" y="246004"/>
                  <a:pt x="317648" y="244053"/>
                </a:cubicBezTo>
                <a:cubicBezTo>
                  <a:pt x="324184" y="240153"/>
                  <a:pt x="330720" y="235602"/>
                  <a:pt x="335948" y="229752"/>
                </a:cubicBezTo>
                <a:cubicBezTo>
                  <a:pt x="352942" y="214150"/>
                  <a:pt x="366667" y="196598"/>
                  <a:pt x="379739" y="178396"/>
                </a:cubicBezTo>
                <a:cubicBezTo>
                  <a:pt x="391503" y="161494"/>
                  <a:pt x="403268" y="145242"/>
                  <a:pt x="417647" y="130291"/>
                </a:cubicBezTo>
                <a:cubicBezTo>
                  <a:pt x="426797" y="120539"/>
                  <a:pt x="437255" y="110138"/>
                  <a:pt x="448366" y="102987"/>
                </a:cubicBezTo>
                <a:cubicBezTo>
                  <a:pt x="455555" y="97787"/>
                  <a:pt x="462744" y="93236"/>
                  <a:pt x="471241" y="91936"/>
                </a:cubicBezTo>
                <a:cubicBezTo>
                  <a:pt x="480391" y="89986"/>
                  <a:pt x="488234" y="91936"/>
                  <a:pt x="494117" y="99737"/>
                </a:cubicBezTo>
                <a:cubicBezTo>
                  <a:pt x="494770" y="100387"/>
                  <a:pt x="495424" y="101037"/>
                  <a:pt x="496078" y="101687"/>
                </a:cubicBezTo>
                <a:cubicBezTo>
                  <a:pt x="501960" y="95837"/>
                  <a:pt x="501960" y="95837"/>
                  <a:pt x="510456" y="95837"/>
                </a:cubicBezTo>
                <a:lnTo>
                  <a:pt x="535946" y="95837"/>
                </a:lnTo>
                <a:cubicBezTo>
                  <a:pt x="534639" y="98437"/>
                  <a:pt x="533986" y="100387"/>
                  <a:pt x="533332" y="102337"/>
                </a:cubicBezTo>
                <a:cubicBezTo>
                  <a:pt x="509149" y="143292"/>
                  <a:pt x="485620" y="183596"/>
                  <a:pt x="462091" y="224551"/>
                </a:cubicBezTo>
                <a:cubicBezTo>
                  <a:pt x="460784" y="227151"/>
                  <a:pt x="459477" y="229752"/>
                  <a:pt x="458823" y="233002"/>
                </a:cubicBezTo>
                <a:cubicBezTo>
                  <a:pt x="458169" y="234302"/>
                  <a:pt x="458823" y="236902"/>
                  <a:pt x="459477" y="238203"/>
                </a:cubicBezTo>
                <a:cubicBezTo>
                  <a:pt x="461437" y="240153"/>
                  <a:pt x="464052" y="239503"/>
                  <a:pt x="466012" y="238203"/>
                </a:cubicBezTo>
                <a:cubicBezTo>
                  <a:pt x="469280" y="236252"/>
                  <a:pt x="472548" y="234302"/>
                  <a:pt x="475163" y="231702"/>
                </a:cubicBezTo>
                <a:cubicBezTo>
                  <a:pt x="486927" y="222601"/>
                  <a:pt x="496731" y="210900"/>
                  <a:pt x="505881" y="199198"/>
                </a:cubicBezTo>
                <a:cubicBezTo>
                  <a:pt x="508496" y="195948"/>
                  <a:pt x="511110" y="192698"/>
                  <a:pt x="513724" y="188797"/>
                </a:cubicBezTo>
                <a:cubicBezTo>
                  <a:pt x="515685" y="185547"/>
                  <a:pt x="518300" y="184247"/>
                  <a:pt x="522221" y="184897"/>
                </a:cubicBezTo>
                <a:cubicBezTo>
                  <a:pt x="523528" y="184897"/>
                  <a:pt x="525489" y="184897"/>
                  <a:pt x="527450" y="184897"/>
                </a:cubicBezTo>
                <a:cubicBezTo>
                  <a:pt x="527450" y="185547"/>
                  <a:pt x="527450" y="186197"/>
                  <a:pt x="527450" y="186197"/>
                </a:cubicBezTo>
                <a:cubicBezTo>
                  <a:pt x="511110" y="210249"/>
                  <a:pt x="493463" y="233652"/>
                  <a:pt x="472548" y="253154"/>
                </a:cubicBezTo>
                <a:cubicBezTo>
                  <a:pt x="464705" y="259655"/>
                  <a:pt x="456862" y="265506"/>
                  <a:pt x="448366" y="270706"/>
                </a:cubicBezTo>
                <a:cubicBezTo>
                  <a:pt x="443790" y="273957"/>
                  <a:pt x="437908" y="275257"/>
                  <a:pt x="432026" y="275257"/>
                </a:cubicBezTo>
                <a:cubicBezTo>
                  <a:pt x="422876" y="275257"/>
                  <a:pt x="416993" y="269406"/>
                  <a:pt x="415686" y="260955"/>
                </a:cubicBezTo>
                <a:cubicBezTo>
                  <a:pt x="415686" y="257055"/>
                  <a:pt x="415686" y="253154"/>
                  <a:pt x="415686" y="247954"/>
                </a:cubicBezTo>
                <a:cubicBezTo>
                  <a:pt x="413725" y="249904"/>
                  <a:pt x="413072" y="251204"/>
                  <a:pt x="411111" y="252504"/>
                </a:cubicBezTo>
                <a:cubicBezTo>
                  <a:pt x="404575" y="258355"/>
                  <a:pt x="397386" y="264206"/>
                  <a:pt x="390196" y="269406"/>
                </a:cubicBezTo>
                <a:cubicBezTo>
                  <a:pt x="384968" y="273307"/>
                  <a:pt x="379085" y="275257"/>
                  <a:pt x="372549" y="275257"/>
                </a:cubicBezTo>
                <a:cubicBezTo>
                  <a:pt x="358824" y="276557"/>
                  <a:pt x="349674" y="268756"/>
                  <a:pt x="349674" y="255755"/>
                </a:cubicBezTo>
                <a:cubicBezTo>
                  <a:pt x="349674" y="249904"/>
                  <a:pt x="350981" y="244053"/>
                  <a:pt x="351634" y="238853"/>
                </a:cubicBezTo>
                <a:cubicBezTo>
                  <a:pt x="351634" y="235602"/>
                  <a:pt x="352942" y="233652"/>
                  <a:pt x="352942" y="230402"/>
                </a:cubicBezTo>
                <a:cubicBezTo>
                  <a:pt x="350981" y="230402"/>
                  <a:pt x="349674" y="232352"/>
                  <a:pt x="348367" y="233652"/>
                </a:cubicBezTo>
                <a:cubicBezTo>
                  <a:pt x="340523" y="240153"/>
                  <a:pt x="333334" y="247304"/>
                  <a:pt x="326145" y="253804"/>
                </a:cubicBezTo>
                <a:cubicBezTo>
                  <a:pt x="317648" y="260955"/>
                  <a:pt x="309151" y="266806"/>
                  <a:pt x="299347" y="271356"/>
                </a:cubicBezTo>
                <a:cubicBezTo>
                  <a:pt x="290197" y="274607"/>
                  <a:pt x="281047" y="276557"/>
                  <a:pt x="271243" y="275257"/>
                </a:cubicBezTo>
                <a:cubicBezTo>
                  <a:pt x="262746" y="274607"/>
                  <a:pt x="256211" y="270706"/>
                  <a:pt x="250982" y="263555"/>
                </a:cubicBezTo>
                <a:cubicBezTo>
                  <a:pt x="249021" y="260305"/>
                  <a:pt x="247060" y="257055"/>
                  <a:pt x="246407" y="253154"/>
                </a:cubicBezTo>
                <a:cubicBezTo>
                  <a:pt x="242485" y="241453"/>
                  <a:pt x="242485" y="229752"/>
                  <a:pt x="245753" y="217400"/>
                </a:cubicBezTo>
                <a:cubicBezTo>
                  <a:pt x="250982" y="203099"/>
                  <a:pt x="256864" y="189447"/>
                  <a:pt x="264054" y="177096"/>
                </a:cubicBezTo>
                <a:cubicBezTo>
                  <a:pt x="264707" y="175146"/>
                  <a:pt x="265361" y="173195"/>
                  <a:pt x="267322" y="169945"/>
                </a:cubicBezTo>
                <a:cubicBezTo>
                  <a:pt x="260786" y="171895"/>
                  <a:pt x="255557" y="173195"/>
                  <a:pt x="249675" y="174495"/>
                </a:cubicBezTo>
                <a:cubicBezTo>
                  <a:pt x="248368" y="175146"/>
                  <a:pt x="247714" y="177096"/>
                  <a:pt x="246407" y="178396"/>
                </a:cubicBezTo>
                <a:cubicBezTo>
                  <a:pt x="240524" y="187497"/>
                  <a:pt x="235296" y="196598"/>
                  <a:pt x="230067" y="205049"/>
                </a:cubicBezTo>
                <a:cubicBezTo>
                  <a:pt x="216995" y="226501"/>
                  <a:pt x="200002" y="244053"/>
                  <a:pt x="181048" y="260305"/>
                </a:cubicBezTo>
                <a:cubicBezTo>
                  <a:pt x="173858" y="265506"/>
                  <a:pt x="166015" y="270706"/>
                  <a:pt x="157519" y="273307"/>
                </a:cubicBezTo>
                <a:cubicBezTo>
                  <a:pt x="152290" y="275257"/>
                  <a:pt x="147061" y="276557"/>
                  <a:pt x="141179" y="275257"/>
                </a:cubicBezTo>
                <a:cubicBezTo>
                  <a:pt x="132682" y="274607"/>
                  <a:pt x="126800" y="270056"/>
                  <a:pt x="123532" y="262255"/>
                </a:cubicBezTo>
                <a:cubicBezTo>
                  <a:pt x="118957" y="252504"/>
                  <a:pt x="119611" y="242103"/>
                  <a:pt x="120918" y="231702"/>
                </a:cubicBezTo>
                <a:cubicBezTo>
                  <a:pt x="122879" y="218050"/>
                  <a:pt x="127454" y="205049"/>
                  <a:pt x="133336" y="192698"/>
                </a:cubicBezTo>
                <a:cubicBezTo>
                  <a:pt x="149022" y="160844"/>
                  <a:pt x="170590" y="134191"/>
                  <a:pt x="197388" y="112088"/>
                </a:cubicBezTo>
                <a:cubicBezTo>
                  <a:pt x="205884" y="105588"/>
                  <a:pt x="214381" y="99737"/>
                  <a:pt x="223531" y="95837"/>
                </a:cubicBezTo>
                <a:cubicBezTo>
                  <a:pt x="231374" y="92586"/>
                  <a:pt x="239871" y="90636"/>
                  <a:pt x="248368" y="91286"/>
                </a:cubicBezTo>
                <a:close/>
                <a:moveTo>
                  <a:pt x="805255" y="27779"/>
                </a:moveTo>
                <a:cubicBezTo>
                  <a:pt x="803945" y="28431"/>
                  <a:pt x="803291" y="28431"/>
                  <a:pt x="802636" y="28431"/>
                </a:cubicBezTo>
                <a:cubicBezTo>
                  <a:pt x="800672" y="29733"/>
                  <a:pt x="799363" y="30385"/>
                  <a:pt x="797399" y="31036"/>
                </a:cubicBezTo>
                <a:cubicBezTo>
                  <a:pt x="766632" y="50577"/>
                  <a:pt x="744375" y="76633"/>
                  <a:pt x="729319" y="109201"/>
                </a:cubicBezTo>
                <a:cubicBezTo>
                  <a:pt x="727355" y="113110"/>
                  <a:pt x="726701" y="118321"/>
                  <a:pt x="725391" y="122880"/>
                </a:cubicBezTo>
                <a:cubicBezTo>
                  <a:pt x="724737" y="127440"/>
                  <a:pt x="725391" y="132000"/>
                  <a:pt x="729319" y="134605"/>
                </a:cubicBezTo>
                <a:cubicBezTo>
                  <a:pt x="733247" y="137862"/>
                  <a:pt x="737829" y="137862"/>
                  <a:pt x="741757" y="135256"/>
                </a:cubicBezTo>
                <a:cubicBezTo>
                  <a:pt x="745685" y="133302"/>
                  <a:pt x="749612" y="130697"/>
                  <a:pt x="753540" y="128091"/>
                </a:cubicBezTo>
                <a:cubicBezTo>
                  <a:pt x="783652" y="103990"/>
                  <a:pt x="801327" y="72073"/>
                  <a:pt x="805255" y="33642"/>
                </a:cubicBezTo>
                <a:cubicBezTo>
                  <a:pt x="805255" y="31688"/>
                  <a:pt x="805255" y="29733"/>
                  <a:pt x="805255" y="27779"/>
                </a:cubicBezTo>
                <a:close/>
                <a:moveTo>
                  <a:pt x="1055930" y="4230"/>
                </a:moveTo>
                <a:cubicBezTo>
                  <a:pt x="1062450" y="4882"/>
                  <a:pt x="1065710" y="8142"/>
                  <a:pt x="1067014" y="14011"/>
                </a:cubicBezTo>
                <a:cubicBezTo>
                  <a:pt x="1068318" y="19879"/>
                  <a:pt x="1067666" y="25748"/>
                  <a:pt x="1065710" y="31616"/>
                </a:cubicBezTo>
                <a:cubicBezTo>
                  <a:pt x="1063754" y="38137"/>
                  <a:pt x="1061146" y="44005"/>
                  <a:pt x="1058538" y="49221"/>
                </a:cubicBezTo>
                <a:cubicBezTo>
                  <a:pt x="1057886" y="51178"/>
                  <a:pt x="1055930" y="52482"/>
                  <a:pt x="1054626" y="52482"/>
                </a:cubicBezTo>
                <a:cubicBezTo>
                  <a:pt x="1052019" y="53786"/>
                  <a:pt x="1049411" y="54438"/>
                  <a:pt x="1045499" y="55090"/>
                </a:cubicBezTo>
                <a:cubicBezTo>
                  <a:pt x="1046151" y="53134"/>
                  <a:pt x="1046151" y="51830"/>
                  <a:pt x="1046803" y="50525"/>
                </a:cubicBezTo>
                <a:cubicBezTo>
                  <a:pt x="1049411" y="45961"/>
                  <a:pt x="1051367" y="42049"/>
                  <a:pt x="1053322" y="37485"/>
                </a:cubicBezTo>
                <a:cubicBezTo>
                  <a:pt x="1054626" y="32920"/>
                  <a:pt x="1055930" y="28356"/>
                  <a:pt x="1056582" y="23791"/>
                </a:cubicBezTo>
                <a:cubicBezTo>
                  <a:pt x="1057886" y="18575"/>
                  <a:pt x="1055278" y="16619"/>
                  <a:pt x="1050715" y="18575"/>
                </a:cubicBezTo>
                <a:cubicBezTo>
                  <a:pt x="1047455" y="19879"/>
                  <a:pt x="1044195" y="21835"/>
                  <a:pt x="1040935" y="23791"/>
                </a:cubicBezTo>
                <a:cubicBezTo>
                  <a:pt x="1036372" y="27704"/>
                  <a:pt x="1031808" y="31616"/>
                  <a:pt x="1027896" y="34876"/>
                </a:cubicBezTo>
                <a:cubicBezTo>
                  <a:pt x="1005729" y="55090"/>
                  <a:pt x="986822" y="76607"/>
                  <a:pt x="969871" y="100733"/>
                </a:cubicBezTo>
                <a:cubicBezTo>
                  <a:pt x="942489" y="138552"/>
                  <a:pt x="917715" y="177675"/>
                  <a:pt x="896852" y="218754"/>
                </a:cubicBezTo>
                <a:cubicBezTo>
                  <a:pt x="895548" y="220710"/>
                  <a:pt x="894896" y="222666"/>
                  <a:pt x="894244" y="225274"/>
                </a:cubicBezTo>
                <a:cubicBezTo>
                  <a:pt x="894244" y="225274"/>
                  <a:pt x="894244" y="225926"/>
                  <a:pt x="894244" y="226578"/>
                </a:cubicBezTo>
                <a:cubicBezTo>
                  <a:pt x="896852" y="225274"/>
                  <a:pt x="899460" y="223970"/>
                  <a:pt x="902067" y="222014"/>
                </a:cubicBezTo>
                <a:cubicBezTo>
                  <a:pt x="912499" y="212885"/>
                  <a:pt x="923582" y="204409"/>
                  <a:pt x="934014" y="193976"/>
                </a:cubicBezTo>
                <a:cubicBezTo>
                  <a:pt x="962048" y="167242"/>
                  <a:pt x="988778" y="139204"/>
                  <a:pt x="1012249" y="107906"/>
                </a:cubicBezTo>
                <a:cubicBezTo>
                  <a:pt x="1013553" y="105950"/>
                  <a:pt x="1014857" y="104645"/>
                  <a:pt x="1017465" y="104645"/>
                </a:cubicBezTo>
                <a:cubicBezTo>
                  <a:pt x="1019420" y="104645"/>
                  <a:pt x="1021376" y="103993"/>
                  <a:pt x="1023984" y="103993"/>
                </a:cubicBezTo>
                <a:cubicBezTo>
                  <a:pt x="1023984" y="103993"/>
                  <a:pt x="1024636" y="103993"/>
                  <a:pt x="1025940" y="103993"/>
                </a:cubicBezTo>
                <a:cubicBezTo>
                  <a:pt x="1023984" y="107906"/>
                  <a:pt x="1021376" y="111166"/>
                  <a:pt x="1019420" y="113774"/>
                </a:cubicBezTo>
                <a:cubicBezTo>
                  <a:pt x="1002470" y="136596"/>
                  <a:pt x="983563" y="158113"/>
                  <a:pt x="964656" y="178327"/>
                </a:cubicBezTo>
                <a:cubicBezTo>
                  <a:pt x="940533" y="204409"/>
                  <a:pt x="913803" y="227883"/>
                  <a:pt x="885116" y="248096"/>
                </a:cubicBezTo>
                <a:cubicBezTo>
                  <a:pt x="883161" y="249400"/>
                  <a:pt x="881205" y="251356"/>
                  <a:pt x="880553" y="253312"/>
                </a:cubicBezTo>
                <a:cubicBezTo>
                  <a:pt x="871425" y="272222"/>
                  <a:pt x="863602" y="291783"/>
                  <a:pt x="859690" y="311997"/>
                </a:cubicBezTo>
                <a:cubicBezTo>
                  <a:pt x="859038" y="316561"/>
                  <a:pt x="859038" y="321125"/>
                  <a:pt x="859038" y="325038"/>
                </a:cubicBezTo>
                <a:cubicBezTo>
                  <a:pt x="859690" y="330906"/>
                  <a:pt x="864906" y="336123"/>
                  <a:pt x="872077" y="330906"/>
                </a:cubicBezTo>
                <a:cubicBezTo>
                  <a:pt x="875989" y="328298"/>
                  <a:pt x="879901" y="325038"/>
                  <a:pt x="883161" y="321125"/>
                </a:cubicBezTo>
                <a:cubicBezTo>
                  <a:pt x="890984" y="311345"/>
                  <a:pt x="898156" y="301564"/>
                  <a:pt x="904675" y="291131"/>
                </a:cubicBezTo>
                <a:cubicBezTo>
                  <a:pt x="919018" y="270266"/>
                  <a:pt x="932058" y="248096"/>
                  <a:pt x="949009" y="228535"/>
                </a:cubicBezTo>
                <a:cubicBezTo>
                  <a:pt x="962048" y="212885"/>
                  <a:pt x="976391" y="199192"/>
                  <a:pt x="993342" y="188108"/>
                </a:cubicBezTo>
                <a:cubicBezTo>
                  <a:pt x="998558" y="184847"/>
                  <a:pt x="1003773" y="182891"/>
                  <a:pt x="1009641" y="181587"/>
                </a:cubicBezTo>
                <a:cubicBezTo>
                  <a:pt x="1019420" y="180283"/>
                  <a:pt x="1027896" y="182239"/>
                  <a:pt x="1033112" y="190716"/>
                </a:cubicBezTo>
                <a:cubicBezTo>
                  <a:pt x="1033764" y="192020"/>
                  <a:pt x="1035068" y="192672"/>
                  <a:pt x="1036372" y="193976"/>
                </a:cubicBezTo>
                <a:cubicBezTo>
                  <a:pt x="1037675" y="191368"/>
                  <a:pt x="1040283" y="188760"/>
                  <a:pt x="1042239" y="185499"/>
                </a:cubicBezTo>
                <a:lnTo>
                  <a:pt x="1077445" y="185499"/>
                </a:lnTo>
                <a:cubicBezTo>
                  <a:pt x="1076141" y="188108"/>
                  <a:pt x="1075489" y="189412"/>
                  <a:pt x="1074837" y="191368"/>
                </a:cubicBezTo>
                <a:cubicBezTo>
                  <a:pt x="1058538" y="220058"/>
                  <a:pt x="1042891" y="248096"/>
                  <a:pt x="1026592" y="276134"/>
                </a:cubicBezTo>
                <a:cubicBezTo>
                  <a:pt x="1020724" y="287871"/>
                  <a:pt x="1013553" y="298304"/>
                  <a:pt x="1007685" y="308737"/>
                </a:cubicBezTo>
                <a:cubicBezTo>
                  <a:pt x="1005077" y="313953"/>
                  <a:pt x="1003121" y="318517"/>
                  <a:pt x="1001166" y="323082"/>
                </a:cubicBezTo>
                <a:cubicBezTo>
                  <a:pt x="999862" y="325690"/>
                  <a:pt x="999210" y="328298"/>
                  <a:pt x="1001818" y="330254"/>
                </a:cubicBezTo>
                <a:cubicBezTo>
                  <a:pt x="1003773" y="332210"/>
                  <a:pt x="1006381" y="330906"/>
                  <a:pt x="1008989" y="329602"/>
                </a:cubicBezTo>
                <a:cubicBezTo>
                  <a:pt x="1014205" y="325038"/>
                  <a:pt x="1020724" y="320473"/>
                  <a:pt x="1025288" y="315257"/>
                </a:cubicBezTo>
                <a:cubicBezTo>
                  <a:pt x="1037023" y="304824"/>
                  <a:pt x="1044847" y="292435"/>
                  <a:pt x="1053322" y="279394"/>
                </a:cubicBezTo>
                <a:cubicBezTo>
                  <a:pt x="1053974" y="279394"/>
                  <a:pt x="1053974" y="279394"/>
                  <a:pt x="1054626" y="278742"/>
                </a:cubicBezTo>
                <a:cubicBezTo>
                  <a:pt x="1059190" y="270918"/>
                  <a:pt x="1059190" y="270918"/>
                  <a:pt x="1069622" y="272222"/>
                </a:cubicBezTo>
                <a:cubicBezTo>
                  <a:pt x="1069622" y="273526"/>
                  <a:pt x="1068970" y="274178"/>
                  <a:pt x="1068318" y="274830"/>
                </a:cubicBezTo>
                <a:cubicBezTo>
                  <a:pt x="1053974" y="298304"/>
                  <a:pt x="1037675" y="319821"/>
                  <a:pt x="1018117" y="340035"/>
                </a:cubicBezTo>
                <a:cubicBezTo>
                  <a:pt x="1009641" y="349164"/>
                  <a:pt x="998558" y="356988"/>
                  <a:pt x="986822" y="362857"/>
                </a:cubicBezTo>
                <a:cubicBezTo>
                  <a:pt x="982259" y="364161"/>
                  <a:pt x="977695" y="366117"/>
                  <a:pt x="973131" y="365465"/>
                </a:cubicBezTo>
                <a:cubicBezTo>
                  <a:pt x="965308" y="365465"/>
                  <a:pt x="960744" y="361552"/>
                  <a:pt x="958788" y="354380"/>
                </a:cubicBezTo>
                <a:cubicBezTo>
                  <a:pt x="958136" y="349816"/>
                  <a:pt x="958136" y="345903"/>
                  <a:pt x="958136" y="341991"/>
                </a:cubicBezTo>
                <a:cubicBezTo>
                  <a:pt x="957484" y="340687"/>
                  <a:pt x="958136" y="338731"/>
                  <a:pt x="958136" y="336775"/>
                </a:cubicBezTo>
                <a:cubicBezTo>
                  <a:pt x="955528" y="338731"/>
                  <a:pt x="954224" y="340035"/>
                  <a:pt x="952920" y="341339"/>
                </a:cubicBezTo>
                <a:cubicBezTo>
                  <a:pt x="944445" y="349164"/>
                  <a:pt x="935969" y="356336"/>
                  <a:pt x="926190" y="361552"/>
                </a:cubicBezTo>
                <a:cubicBezTo>
                  <a:pt x="921626" y="363509"/>
                  <a:pt x="917063" y="365465"/>
                  <a:pt x="911847" y="365465"/>
                </a:cubicBezTo>
                <a:cubicBezTo>
                  <a:pt x="901416" y="365465"/>
                  <a:pt x="894244" y="360248"/>
                  <a:pt x="892288" y="350468"/>
                </a:cubicBezTo>
                <a:cubicBezTo>
                  <a:pt x="890984" y="345903"/>
                  <a:pt x="890984" y="341339"/>
                  <a:pt x="890984" y="336123"/>
                </a:cubicBezTo>
                <a:cubicBezTo>
                  <a:pt x="890332" y="334166"/>
                  <a:pt x="890984" y="332862"/>
                  <a:pt x="890984" y="329602"/>
                </a:cubicBezTo>
                <a:cubicBezTo>
                  <a:pt x="888376" y="331558"/>
                  <a:pt x="887072" y="332862"/>
                  <a:pt x="886420" y="334166"/>
                </a:cubicBezTo>
                <a:cubicBezTo>
                  <a:pt x="879249" y="341339"/>
                  <a:pt x="872077" y="348511"/>
                  <a:pt x="864254" y="355684"/>
                </a:cubicBezTo>
                <a:cubicBezTo>
                  <a:pt x="859690" y="358944"/>
                  <a:pt x="853822" y="362204"/>
                  <a:pt x="848607" y="364161"/>
                </a:cubicBezTo>
                <a:cubicBezTo>
                  <a:pt x="836219" y="368725"/>
                  <a:pt x="825136" y="363509"/>
                  <a:pt x="819920" y="351120"/>
                </a:cubicBezTo>
                <a:cubicBezTo>
                  <a:pt x="817313" y="343947"/>
                  <a:pt x="817313" y="336123"/>
                  <a:pt x="817964" y="328298"/>
                </a:cubicBezTo>
                <a:cubicBezTo>
                  <a:pt x="819268" y="315909"/>
                  <a:pt x="823180" y="303520"/>
                  <a:pt x="827092" y="291131"/>
                </a:cubicBezTo>
                <a:cubicBezTo>
                  <a:pt x="829048" y="285263"/>
                  <a:pt x="831004" y="279394"/>
                  <a:pt x="832960" y="273526"/>
                </a:cubicBezTo>
                <a:cubicBezTo>
                  <a:pt x="833612" y="270918"/>
                  <a:pt x="833612" y="269614"/>
                  <a:pt x="834915" y="267005"/>
                </a:cubicBezTo>
                <a:cubicBezTo>
                  <a:pt x="828396" y="267658"/>
                  <a:pt x="822528" y="268310"/>
                  <a:pt x="816661" y="268962"/>
                </a:cubicBezTo>
                <a:cubicBezTo>
                  <a:pt x="815357" y="269614"/>
                  <a:pt x="813401" y="270918"/>
                  <a:pt x="812749" y="272874"/>
                </a:cubicBezTo>
                <a:cubicBezTo>
                  <a:pt x="808837" y="278090"/>
                  <a:pt x="806229" y="283307"/>
                  <a:pt x="802969" y="288523"/>
                </a:cubicBezTo>
                <a:cubicBezTo>
                  <a:pt x="791886" y="306128"/>
                  <a:pt x="780151" y="322430"/>
                  <a:pt x="765156" y="337427"/>
                </a:cubicBezTo>
                <a:cubicBezTo>
                  <a:pt x="756028" y="345903"/>
                  <a:pt x="746249" y="354380"/>
                  <a:pt x="735165" y="360248"/>
                </a:cubicBezTo>
                <a:cubicBezTo>
                  <a:pt x="729298" y="363509"/>
                  <a:pt x="722778" y="365465"/>
                  <a:pt x="716259" y="365465"/>
                </a:cubicBezTo>
                <a:cubicBezTo>
                  <a:pt x="705175" y="366117"/>
                  <a:pt x="696700" y="360900"/>
                  <a:pt x="694092" y="349816"/>
                </a:cubicBezTo>
                <a:cubicBezTo>
                  <a:pt x="692788" y="344599"/>
                  <a:pt x="692136" y="338731"/>
                  <a:pt x="692136" y="333514"/>
                </a:cubicBezTo>
                <a:cubicBezTo>
                  <a:pt x="692788" y="318517"/>
                  <a:pt x="696700" y="304824"/>
                  <a:pt x="702567" y="291783"/>
                </a:cubicBezTo>
                <a:cubicBezTo>
                  <a:pt x="717562" y="258529"/>
                  <a:pt x="737773" y="229187"/>
                  <a:pt x="765156" y="204409"/>
                </a:cubicBezTo>
                <a:cubicBezTo>
                  <a:pt x="774935" y="195932"/>
                  <a:pt x="785366" y="188760"/>
                  <a:pt x="797102" y="184195"/>
                </a:cubicBezTo>
                <a:cubicBezTo>
                  <a:pt x="803621" y="181587"/>
                  <a:pt x="810141" y="180283"/>
                  <a:pt x="817313" y="180935"/>
                </a:cubicBezTo>
                <a:cubicBezTo>
                  <a:pt x="826440" y="182239"/>
                  <a:pt x="832308" y="188108"/>
                  <a:pt x="834264" y="197236"/>
                </a:cubicBezTo>
                <a:cubicBezTo>
                  <a:pt x="835567" y="202453"/>
                  <a:pt x="835567" y="208321"/>
                  <a:pt x="834915" y="214190"/>
                </a:cubicBezTo>
                <a:cubicBezTo>
                  <a:pt x="833612" y="227231"/>
                  <a:pt x="829048" y="239619"/>
                  <a:pt x="823832" y="250704"/>
                </a:cubicBezTo>
                <a:cubicBezTo>
                  <a:pt x="822528" y="252660"/>
                  <a:pt x="821876" y="254617"/>
                  <a:pt x="820572" y="257877"/>
                </a:cubicBezTo>
                <a:cubicBezTo>
                  <a:pt x="822528" y="257877"/>
                  <a:pt x="823180" y="258529"/>
                  <a:pt x="824484" y="258529"/>
                </a:cubicBezTo>
                <a:cubicBezTo>
                  <a:pt x="827092" y="257877"/>
                  <a:pt x="829700" y="257877"/>
                  <a:pt x="831656" y="257225"/>
                </a:cubicBezTo>
                <a:cubicBezTo>
                  <a:pt x="837523" y="255921"/>
                  <a:pt x="840783" y="252660"/>
                  <a:pt x="844043" y="247444"/>
                </a:cubicBezTo>
                <a:cubicBezTo>
                  <a:pt x="868166" y="197236"/>
                  <a:pt x="896200" y="149637"/>
                  <a:pt x="930102" y="105950"/>
                </a:cubicBezTo>
                <a:cubicBezTo>
                  <a:pt x="953572" y="76607"/>
                  <a:pt x="978999" y="49873"/>
                  <a:pt x="1007685" y="27052"/>
                </a:cubicBezTo>
                <a:cubicBezTo>
                  <a:pt x="1016813" y="19227"/>
                  <a:pt x="1025940" y="13359"/>
                  <a:pt x="1036372" y="8142"/>
                </a:cubicBezTo>
                <a:cubicBezTo>
                  <a:pt x="1042239" y="5534"/>
                  <a:pt x="1049411" y="3578"/>
                  <a:pt x="1055930" y="4230"/>
                </a:cubicBezTo>
                <a:close/>
                <a:moveTo>
                  <a:pt x="1143048" y="3578"/>
                </a:moveTo>
                <a:lnTo>
                  <a:pt x="1143696" y="3578"/>
                </a:lnTo>
                <a:cubicBezTo>
                  <a:pt x="1143696" y="3578"/>
                  <a:pt x="1143696" y="4240"/>
                  <a:pt x="1143696" y="4901"/>
                </a:cubicBezTo>
                <a:cubicBezTo>
                  <a:pt x="1120376" y="45926"/>
                  <a:pt x="1087987" y="75702"/>
                  <a:pt x="1043938" y="91583"/>
                </a:cubicBezTo>
                <a:cubicBezTo>
                  <a:pt x="1025800" y="98200"/>
                  <a:pt x="1007015" y="100846"/>
                  <a:pt x="987581" y="97538"/>
                </a:cubicBezTo>
                <a:cubicBezTo>
                  <a:pt x="985638" y="96876"/>
                  <a:pt x="984343" y="96214"/>
                  <a:pt x="983047" y="95553"/>
                </a:cubicBezTo>
                <a:cubicBezTo>
                  <a:pt x="983695" y="94229"/>
                  <a:pt x="983695" y="93568"/>
                  <a:pt x="984343" y="92906"/>
                </a:cubicBezTo>
                <a:cubicBezTo>
                  <a:pt x="991468" y="84304"/>
                  <a:pt x="998594" y="75702"/>
                  <a:pt x="1005719" y="67100"/>
                </a:cubicBezTo>
                <a:cubicBezTo>
                  <a:pt x="1007015" y="65115"/>
                  <a:pt x="1008310" y="63792"/>
                  <a:pt x="1010902" y="64453"/>
                </a:cubicBezTo>
                <a:cubicBezTo>
                  <a:pt x="1044586" y="67100"/>
                  <a:pt x="1074384" y="55851"/>
                  <a:pt x="1102238" y="37324"/>
                </a:cubicBezTo>
                <a:cubicBezTo>
                  <a:pt x="1115842" y="28722"/>
                  <a:pt x="1128797" y="18135"/>
                  <a:pt x="1139810" y="6886"/>
                </a:cubicBezTo>
                <a:cubicBezTo>
                  <a:pt x="1141105" y="5563"/>
                  <a:pt x="1141753" y="4240"/>
                  <a:pt x="1143048" y="3578"/>
                </a:cubicBezTo>
                <a:close/>
                <a:moveTo>
                  <a:pt x="236327" y="698"/>
                </a:moveTo>
                <a:cubicBezTo>
                  <a:pt x="250732" y="698"/>
                  <a:pt x="261863" y="11128"/>
                  <a:pt x="263173" y="24817"/>
                </a:cubicBezTo>
                <a:cubicBezTo>
                  <a:pt x="264482" y="31987"/>
                  <a:pt x="263173" y="38506"/>
                  <a:pt x="261208" y="45024"/>
                </a:cubicBezTo>
                <a:cubicBezTo>
                  <a:pt x="257934" y="52846"/>
                  <a:pt x="254006" y="59365"/>
                  <a:pt x="248767" y="65884"/>
                </a:cubicBezTo>
                <a:cubicBezTo>
                  <a:pt x="245494" y="70447"/>
                  <a:pt x="240910" y="73054"/>
                  <a:pt x="235672" y="74358"/>
                </a:cubicBezTo>
                <a:cubicBezTo>
                  <a:pt x="228469" y="76313"/>
                  <a:pt x="223231" y="72402"/>
                  <a:pt x="223231" y="65232"/>
                </a:cubicBezTo>
                <a:cubicBezTo>
                  <a:pt x="222576" y="61972"/>
                  <a:pt x="223231" y="58061"/>
                  <a:pt x="223886" y="54802"/>
                </a:cubicBezTo>
                <a:cubicBezTo>
                  <a:pt x="228469" y="45024"/>
                  <a:pt x="234362" y="36550"/>
                  <a:pt x="246803" y="35898"/>
                </a:cubicBezTo>
                <a:cubicBezTo>
                  <a:pt x="250077" y="35246"/>
                  <a:pt x="250732" y="33291"/>
                  <a:pt x="251387" y="31335"/>
                </a:cubicBezTo>
                <a:cubicBezTo>
                  <a:pt x="252696" y="24817"/>
                  <a:pt x="248767" y="18950"/>
                  <a:pt x="242220" y="17646"/>
                </a:cubicBezTo>
                <a:cubicBezTo>
                  <a:pt x="236981" y="16343"/>
                  <a:pt x="231088" y="17646"/>
                  <a:pt x="225850" y="19602"/>
                </a:cubicBezTo>
                <a:cubicBezTo>
                  <a:pt x="210790" y="24817"/>
                  <a:pt x="197694" y="32639"/>
                  <a:pt x="185253" y="42417"/>
                </a:cubicBezTo>
                <a:cubicBezTo>
                  <a:pt x="166265" y="58061"/>
                  <a:pt x="149240" y="75661"/>
                  <a:pt x="134180" y="94565"/>
                </a:cubicBezTo>
                <a:cubicBezTo>
                  <a:pt x="111918" y="121291"/>
                  <a:pt x="92274" y="150625"/>
                  <a:pt x="76559" y="181914"/>
                </a:cubicBezTo>
                <a:cubicBezTo>
                  <a:pt x="65428" y="204729"/>
                  <a:pt x="56916" y="229500"/>
                  <a:pt x="51677" y="254270"/>
                </a:cubicBezTo>
                <a:cubicBezTo>
                  <a:pt x="49058" y="270566"/>
                  <a:pt x="49058" y="286863"/>
                  <a:pt x="53642" y="303159"/>
                </a:cubicBezTo>
                <a:cubicBezTo>
                  <a:pt x="58225" y="316848"/>
                  <a:pt x="66083" y="327930"/>
                  <a:pt x="79833" y="335100"/>
                </a:cubicBezTo>
                <a:cubicBezTo>
                  <a:pt x="96203" y="344226"/>
                  <a:pt x="113227" y="347485"/>
                  <a:pt x="132216" y="346182"/>
                </a:cubicBezTo>
                <a:cubicBezTo>
                  <a:pt x="155788" y="343574"/>
                  <a:pt x="179360" y="337708"/>
                  <a:pt x="202933" y="331841"/>
                </a:cubicBezTo>
                <a:cubicBezTo>
                  <a:pt x="229779" y="325322"/>
                  <a:pt x="257280" y="318804"/>
                  <a:pt x="284781" y="312285"/>
                </a:cubicBezTo>
                <a:cubicBezTo>
                  <a:pt x="311627" y="306419"/>
                  <a:pt x="339782" y="303159"/>
                  <a:pt x="367938" y="304463"/>
                </a:cubicBezTo>
                <a:cubicBezTo>
                  <a:pt x="394784" y="306419"/>
                  <a:pt x="420321" y="313589"/>
                  <a:pt x="443238" y="328582"/>
                </a:cubicBezTo>
                <a:cubicBezTo>
                  <a:pt x="460263" y="339011"/>
                  <a:pt x="475323" y="350745"/>
                  <a:pt x="489728" y="364434"/>
                </a:cubicBezTo>
                <a:cubicBezTo>
                  <a:pt x="491692" y="366389"/>
                  <a:pt x="493002" y="368345"/>
                  <a:pt x="494966" y="369649"/>
                </a:cubicBezTo>
                <a:cubicBezTo>
                  <a:pt x="494966" y="370300"/>
                  <a:pt x="494966" y="370952"/>
                  <a:pt x="495621" y="371604"/>
                </a:cubicBezTo>
                <a:cubicBezTo>
                  <a:pt x="481871" y="363782"/>
                  <a:pt x="468120" y="357263"/>
                  <a:pt x="453715" y="353352"/>
                </a:cubicBezTo>
                <a:cubicBezTo>
                  <a:pt x="437345" y="348137"/>
                  <a:pt x="420321" y="346182"/>
                  <a:pt x="403297" y="347485"/>
                </a:cubicBezTo>
                <a:cubicBezTo>
                  <a:pt x="388237" y="348789"/>
                  <a:pt x="375796" y="355308"/>
                  <a:pt x="365974" y="367041"/>
                </a:cubicBezTo>
                <a:cubicBezTo>
                  <a:pt x="365319" y="368345"/>
                  <a:pt x="364664" y="369649"/>
                  <a:pt x="363355" y="370952"/>
                </a:cubicBezTo>
                <a:cubicBezTo>
                  <a:pt x="363355" y="370952"/>
                  <a:pt x="363355" y="370952"/>
                  <a:pt x="362700" y="370952"/>
                </a:cubicBezTo>
                <a:cubicBezTo>
                  <a:pt x="362045" y="370952"/>
                  <a:pt x="362045" y="370300"/>
                  <a:pt x="361390" y="369649"/>
                </a:cubicBezTo>
                <a:cubicBezTo>
                  <a:pt x="349604" y="351397"/>
                  <a:pt x="333235" y="340967"/>
                  <a:pt x="312282" y="335752"/>
                </a:cubicBezTo>
                <a:cubicBezTo>
                  <a:pt x="295912" y="331841"/>
                  <a:pt x="278233" y="331189"/>
                  <a:pt x="261208" y="333145"/>
                </a:cubicBezTo>
                <a:cubicBezTo>
                  <a:pt x="235672" y="335100"/>
                  <a:pt x="211445" y="341619"/>
                  <a:pt x="187218" y="347485"/>
                </a:cubicBezTo>
                <a:cubicBezTo>
                  <a:pt x="161681" y="354004"/>
                  <a:pt x="136799" y="360523"/>
                  <a:pt x="111263" y="364434"/>
                </a:cubicBezTo>
                <a:cubicBezTo>
                  <a:pt x="94238" y="367041"/>
                  <a:pt x="77214" y="367041"/>
                  <a:pt x="60190" y="361826"/>
                </a:cubicBezTo>
                <a:cubicBezTo>
                  <a:pt x="28105" y="352700"/>
                  <a:pt x="9116" y="331189"/>
                  <a:pt x="2568" y="297944"/>
                </a:cubicBezTo>
                <a:cubicBezTo>
                  <a:pt x="-2015" y="275781"/>
                  <a:pt x="-51" y="253618"/>
                  <a:pt x="5188" y="231455"/>
                </a:cubicBezTo>
                <a:cubicBezTo>
                  <a:pt x="14355" y="191692"/>
                  <a:pt x="32689" y="155840"/>
                  <a:pt x="56916" y="122595"/>
                </a:cubicBezTo>
                <a:cubicBezTo>
                  <a:pt x="82452" y="87395"/>
                  <a:pt x="112572" y="56758"/>
                  <a:pt x="148585" y="31987"/>
                </a:cubicBezTo>
                <a:cubicBezTo>
                  <a:pt x="168229" y="18950"/>
                  <a:pt x="189837" y="7217"/>
                  <a:pt x="214719" y="2654"/>
                </a:cubicBezTo>
                <a:cubicBezTo>
                  <a:pt x="221267" y="698"/>
                  <a:pt x="229124" y="698"/>
                  <a:pt x="236327" y="698"/>
                </a:cubicBezTo>
                <a:close/>
                <a:moveTo>
                  <a:pt x="786925" y="422"/>
                </a:moveTo>
                <a:cubicBezTo>
                  <a:pt x="794126" y="1073"/>
                  <a:pt x="800672" y="3027"/>
                  <a:pt x="805909" y="7587"/>
                </a:cubicBezTo>
                <a:cubicBezTo>
                  <a:pt x="808528" y="10192"/>
                  <a:pt x="811146" y="10192"/>
                  <a:pt x="814419" y="9541"/>
                </a:cubicBezTo>
                <a:cubicBezTo>
                  <a:pt x="822929" y="6935"/>
                  <a:pt x="832094" y="3678"/>
                  <a:pt x="840604" y="1724"/>
                </a:cubicBezTo>
                <a:cubicBezTo>
                  <a:pt x="861552" y="-2184"/>
                  <a:pt x="882499" y="422"/>
                  <a:pt x="901483" y="10844"/>
                </a:cubicBezTo>
                <a:cubicBezTo>
                  <a:pt x="924395" y="22568"/>
                  <a:pt x="946652" y="36247"/>
                  <a:pt x="969563" y="48623"/>
                </a:cubicBezTo>
                <a:cubicBezTo>
                  <a:pt x="970218" y="49275"/>
                  <a:pt x="970872" y="49275"/>
                  <a:pt x="970872" y="49926"/>
                </a:cubicBezTo>
                <a:cubicBezTo>
                  <a:pt x="962362" y="60348"/>
                  <a:pt x="953198" y="69467"/>
                  <a:pt x="944033" y="79238"/>
                </a:cubicBezTo>
                <a:cubicBezTo>
                  <a:pt x="941415" y="77935"/>
                  <a:pt x="938142" y="75981"/>
                  <a:pt x="936178" y="74678"/>
                </a:cubicBezTo>
                <a:cubicBezTo>
                  <a:pt x="921776" y="66211"/>
                  <a:pt x="908684" y="57091"/>
                  <a:pt x="894937" y="48623"/>
                </a:cubicBezTo>
                <a:cubicBezTo>
                  <a:pt x="881845" y="40807"/>
                  <a:pt x="869407" y="32339"/>
                  <a:pt x="855660" y="27779"/>
                </a:cubicBezTo>
                <a:cubicBezTo>
                  <a:pt x="845841" y="23871"/>
                  <a:pt x="836022" y="21266"/>
                  <a:pt x="826202" y="21266"/>
                </a:cubicBezTo>
                <a:cubicBezTo>
                  <a:pt x="822929" y="21266"/>
                  <a:pt x="819656" y="21917"/>
                  <a:pt x="816383" y="22568"/>
                </a:cubicBezTo>
                <a:cubicBezTo>
                  <a:pt x="816383" y="25174"/>
                  <a:pt x="816383" y="27128"/>
                  <a:pt x="816383" y="29733"/>
                </a:cubicBezTo>
                <a:cubicBezTo>
                  <a:pt x="816383" y="39504"/>
                  <a:pt x="815074" y="49275"/>
                  <a:pt x="812455" y="59045"/>
                </a:cubicBezTo>
                <a:cubicBezTo>
                  <a:pt x="804600" y="84449"/>
                  <a:pt x="790853" y="106596"/>
                  <a:pt x="773178" y="126137"/>
                </a:cubicBezTo>
                <a:cubicBezTo>
                  <a:pt x="764014" y="135256"/>
                  <a:pt x="753540" y="143073"/>
                  <a:pt x="741102" y="146981"/>
                </a:cubicBezTo>
                <a:cubicBezTo>
                  <a:pt x="726701" y="151541"/>
                  <a:pt x="715572" y="144376"/>
                  <a:pt x="714918" y="128743"/>
                </a:cubicBezTo>
                <a:cubicBezTo>
                  <a:pt x="714263" y="120926"/>
                  <a:pt x="716227" y="113761"/>
                  <a:pt x="718845" y="105944"/>
                </a:cubicBezTo>
                <a:cubicBezTo>
                  <a:pt x="729319" y="81844"/>
                  <a:pt x="743721" y="60348"/>
                  <a:pt x="764014" y="42110"/>
                </a:cubicBezTo>
                <a:cubicBezTo>
                  <a:pt x="773178" y="34293"/>
                  <a:pt x="783652" y="27779"/>
                  <a:pt x="792817" y="19963"/>
                </a:cubicBezTo>
                <a:cubicBezTo>
                  <a:pt x="794126" y="19311"/>
                  <a:pt x="794781" y="18660"/>
                  <a:pt x="797399" y="17357"/>
                </a:cubicBezTo>
                <a:cubicBezTo>
                  <a:pt x="790853" y="14752"/>
                  <a:pt x="785616" y="14752"/>
                  <a:pt x="780379" y="16055"/>
                </a:cubicBezTo>
                <a:cubicBezTo>
                  <a:pt x="775142" y="17357"/>
                  <a:pt x="770560" y="19311"/>
                  <a:pt x="765323" y="21917"/>
                </a:cubicBezTo>
                <a:cubicBezTo>
                  <a:pt x="744375" y="32339"/>
                  <a:pt x="725391" y="46669"/>
                  <a:pt x="708371" y="62954"/>
                </a:cubicBezTo>
                <a:cubicBezTo>
                  <a:pt x="662548" y="107899"/>
                  <a:pt x="624581" y="158055"/>
                  <a:pt x="597087" y="216027"/>
                </a:cubicBezTo>
                <a:cubicBezTo>
                  <a:pt x="585958" y="238825"/>
                  <a:pt x="578758" y="262926"/>
                  <a:pt x="575484" y="288330"/>
                </a:cubicBezTo>
                <a:cubicBezTo>
                  <a:pt x="574175" y="299403"/>
                  <a:pt x="574830" y="309825"/>
                  <a:pt x="579412" y="319596"/>
                </a:cubicBezTo>
                <a:cubicBezTo>
                  <a:pt x="586613" y="333275"/>
                  <a:pt x="599705" y="339789"/>
                  <a:pt x="614107" y="335880"/>
                </a:cubicBezTo>
                <a:cubicBezTo>
                  <a:pt x="619344" y="334578"/>
                  <a:pt x="624581" y="331972"/>
                  <a:pt x="629163" y="330018"/>
                </a:cubicBezTo>
                <a:cubicBezTo>
                  <a:pt x="635054" y="326110"/>
                  <a:pt x="640291" y="322201"/>
                  <a:pt x="644874" y="318293"/>
                </a:cubicBezTo>
                <a:cubicBezTo>
                  <a:pt x="670404" y="296146"/>
                  <a:pt x="688733" y="269440"/>
                  <a:pt x="698552" y="236220"/>
                </a:cubicBezTo>
                <a:cubicBezTo>
                  <a:pt x="700516" y="230357"/>
                  <a:pt x="701825" y="223844"/>
                  <a:pt x="702480" y="217330"/>
                </a:cubicBezTo>
                <a:cubicBezTo>
                  <a:pt x="703134" y="214073"/>
                  <a:pt x="702480" y="209513"/>
                  <a:pt x="701825" y="206256"/>
                </a:cubicBezTo>
                <a:cubicBezTo>
                  <a:pt x="700516" y="200394"/>
                  <a:pt x="695934" y="197789"/>
                  <a:pt x="690042" y="198440"/>
                </a:cubicBezTo>
                <a:cubicBezTo>
                  <a:pt x="682841" y="199743"/>
                  <a:pt x="677604" y="204302"/>
                  <a:pt x="673677" y="208862"/>
                </a:cubicBezTo>
                <a:cubicBezTo>
                  <a:pt x="667131" y="216027"/>
                  <a:pt x="661894" y="223844"/>
                  <a:pt x="657966" y="232311"/>
                </a:cubicBezTo>
                <a:cubicBezTo>
                  <a:pt x="655348" y="239477"/>
                  <a:pt x="653384" y="246642"/>
                  <a:pt x="650765" y="253807"/>
                </a:cubicBezTo>
                <a:cubicBezTo>
                  <a:pt x="650765" y="255761"/>
                  <a:pt x="650111" y="258367"/>
                  <a:pt x="647492" y="259669"/>
                </a:cubicBezTo>
                <a:cubicBezTo>
                  <a:pt x="631781" y="266834"/>
                  <a:pt x="618034" y="277908"/>
                  <a:pt x="606251" y="290284"/>
                </a:cubicBezTo>
                <a:cubicBezTo>
                  <a:pt x="605597" y="290935"/>
                  <a:pt x="604942" y="291587"/>
                  <a:pt x="603633" y="292238"/>
                </a:cubicBezTo>
                <a:cubicBezTo>
                  <a:pt x="603633" y="290284"/>
                  <a:pt x="602978" y="288330"/>
                  <a:pt x="603633" y="287027"/>
                </a:cubicBezTo>
                <a:cubicBezTo>
                  <a:pt x="606251" y="268137"/>
                  <a:pt x="612143" y="249899"/>
                  <a:pt x="620653" y="232963"/>
                </a:cubicBezTo>
                <a:cubicBezTo>
                  <a:pt x="629163" y="217330"/>
                  <a:pt x="639637" y="203651"/>
                  <a:pt x="654038" y="193880"/>
                </a:cubicBezTo>
                <a:cubicBezTo>
                  <a:pt x="664512" y="186715"/>
                  <a:pt x="674986" y="182156"/>
                  <a:pt x="686769" y="180853"/>
                </a:cubicBezTo>
                <a:cubicBezTo>
                  <a:pt x="697243" y="178899"/>
                  <a:pt x="706408" y="184110"/>
                  <a:pt x="710335" y="193880"/>
                </a:cubicBezTo>
                <a:cubicBezTo>
                  <a:pt x="714263" y="203651"/>
                  <a:pt x="713608" y="212770"/>
                  <a:pt x="712299" y="222541"/>
                </a:cubicBezTo>
                <a:cubicBezTo>
                  <a:pt x="710990" y="236220"/>
                  <a:pt x="706408" y="248596"/>
                  <a:pt x="700516" y="260972"/>
                </a:cubicBezTo>
                <a:cubicBezTo>
                  <a:pt x="684805" y="294192"/>
                  <a:pt x="663203" y="322201"/>
                  <a:pt x="634400" y="344348"/>
                </a:cubicBezTo>
                <a:cubicBezTo>
                  <a:pt x="622617" y="352816"/>
                  <a:pt x="610179" y="359981"/>
                  <a:pt x="595778" y="363238"/>
                </a:cubicBezTo>
                <a:cubicBezTo>
                  <a:pt x="585958" y="365192"/>
                  <a:pt x="576139" y="365844"/>
                  <a:pt x="566320" y="363238"/>
                </a:cubicBezTo>
                <a:cubicBezTo>
                  <a:pt x="553882" y="359330"/>
                  <a:pt x="544063" y="351513"/>
                  <a:pt x="537517" y="341091"/>
                </a:cubicBezTo>
                <a:cubicBezTo>
                  <a:pt x="530316" y="330669"/>
                  <a:pt x="527043" y="318945"/>
                  <a:pt x="526388" y="307220"/>
                </a:cubicBezTo>
                <a:cubicBezTo>
                  <a:pt x="525079" y="289633"/>
                  <a:pt x="527043" y="273348"/>
                  <a:pt x="532280" y="257064"/>
                </a:cubicBezTo>
                <a:cubicBezTo>
                  <a:pt x="543408" y="217981"/>
                  <a:pt x="563047" y="182156"/>
                  <a:pt x="585958" y="148935"/>
                </a:cubicBezTo>
                <a:cubicBezTo>
                  <a:pt x="612143" y="110504"/>
                  <a:pt x="642910" y="75981"/>
                  <a:pt x="679568" y="46669"/>
                </a:cubicBezTo>
                <a:cubicBezTo>
                  <a:pt x="703134" y="27128"/>
                  <a:pt x="729974" y="12798"/>
                  <a:pt x="759431" y="3678"/>
                </a:cubicBezTo>
                <a:cubicBezTo>
                  <a:pt x="768596" y="422"/>
                  <a:pt x="777761" y="-230"/>
                  <a:pt x="786925" y="4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EA6B1D9-AAE9-C22F-D898-AB89ADFB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809" y="3670894"/>
            <a:ext cx="1143907" cy="339619"/>
          </a:xfrm>
          <a:custGeom>
            <a:avLst/>
            <a:gdLst>
              <a:gd name="connsiteX0" fmla="*/ 170519 w 1199337"/>
              <a:gd name="connsiteY0" fmla="*/ 232546 h 356076"/>
              <a:gd name="connsiteX1" fmla="*/ 181609 w 1199337"/>
              <a:gd name="connsiteY1" fmla="*/ 235132 h 356076"/>
              <a:gd name="connsiteX2" fmla="*/ 249458 w 1199337"/>
              <a:gd name="connsiteY2" fmla="*/ 267462 h 356076"/>
              <a:gd name="connsiteX3" fmla="*/ 383198 w 1199337"/>
              <a:gd name="connsiteY3" fmla="*/ 306258 h 356076"/>
              <a:gd name="connsiteX4" fmla="*/ 514980 w 1199337"/>
              <a:gd name="connsiteY4" fmla="*/ 314664 h 356076"/>
              <a:gd name="connsiteX5" fmla="*/ 692430 w 1199337"/>
              <a:gd name="connsiteY5" fmla="*/ 281041 h 356076"/>
              <a:gd name="connsiteX6" fmla="*/ 728312 w 1199337"/>
              <a:gd name="connsiteY6" fmla="*/ 267462 h 356076"/>
              <a:gd name="connsiteX7" fmla="*/ 734836 w 1199337"/>
              <a:gd name="connsiteY7" fmla="*/ 266169 h 356076"/>
              <a:gd name="connsiteX8" fmla="*/ 743317 w 1199337"/>
              <a:gd name="connsiteY8" fmla="*/ 270049 h 356076"/>
              <a:gd name="connsiteX9" fmla="*/ 740707 w 1199337"/>
              <a:gd name="connsiteY9" fmla="*/ 278454 h 356076"/>
              <a:gd name="connsiteX10" fmla="*/ 710697 w 1199337"/>
              <a:gd name="connsiteY10" fmla="*/ 298499 h 356076"/>
              <a:gd name="connsiteX11" fmla="*/ 579567 w 1199337"/>
              <a:gd name="connsiteY11" fmla="*/ 346347 h 356076"/>
              <a:gd name="connsiteX12" fmla="*/ 422341 w 1199337"/>
              <a:gd name="connsiteY12" fmla="*/ 352166 h 356076"/>
              <a:gd name="connsiteX13" fmla="*/ 240977 w 1199337"/>
              <a:gd name="connsiteY13" fmla="*/ 289447 h 356076"/>
              <a:gd name="connsiteX14" fmla="*/ 175738 w 1199337"/>
              <a:gd name="connsiteY14" fmla="*/ 242245 h 356076"/>
              <a:gd name="connsiteX15" fmla="*/ 169214 w 1199337"/>
              <a:gd name="connsiteY15" fmla="*/ 235132 h 356076"/>
              <a:gd name="connsiteX16" fmla="*/ 170519 w 1199337"/>
              <a:gd name="connsiteY16" fmla="*/ 232546 h 356076"/>
              <a:gd name="connsiteX17" fmla="*/ 736213 w 1199337"/>
              <a:gd name="connsiteY17" fmla="*/ 222271 h 356076"/>
              <a:gd name="connsiteX18" fmla="*/ 780227 w 1199337"/>
              <a:gd name="connsiteY18" fmla="*/ 222676 h 356076"/>
              <a:gd name="connsiteX19" fmla="*/ 800292 w 1199337"/>
              <a:gd name="connsiteY19" fmla="*/ 248566 h 356076"/>
              <a:gd name="connsiteX20" fmla="*/ 765987 w 1199337"/>
              <a:gd name="connsiteY20" fmla="*/ 325590 h 356076"/>
              <a:gd name="connsiteX21" fmla="*/ 756926 w 1199337"/>
              <a:gd name="connsiteY21" fmla="*/ 332710 h 356076"/>
              <a:gd name="connsiteX22" fmla="*/ 754984 w 1199337"/>
              <a:gd name="connsiteY22" fmla="*/ 330768 h 356076"/>
              <a:gd name="connsiteX23" fmla="*/ 764045 w 1199337"/>
              <a:gd name="connsiteY23" fmla="*/ 303583 h 356076"/>
              <a:gd name="connsiteX24" fmla="*/ 775049 w 1199337"/>
              <a:gd name="connsiteY24" fmla="*/ 264748 h 356076"/>
              <a:gd name="connsiteX25" fmla="*/ 760809 w 1199337"/>
              <a:gd name="connsiteY25" fmla="*/ 242741 h 356076"/>
              <a:gd name="connsiteX26" fmla="*/ 721974 w 1199337"/>
              <a:gd name="connsiteY26" fmla="*/ 242094 h 356076"/>
              <a:gd name="connsiteX27" fmla="*/ 688316 w 1199337"/>
              <a:gd name="connsiteY27" fmla="*/ 244683 h 356076"/>
              <a:gd name="connsiteX28" fmla="*/ 687669 w 1199337"/>
              <a:gd name="connsiteY28" fmla="*/ 242741 h 356076"/>
              <a:gd name="connsiteX29" fmla="*/ 694142 w 1199337"/>
              <a:gd name="connsiteY29" fmla="*/ 236915 h 356076"/>
              <a:gd name="connsiteX30" fmla="*/ 736213 w 1199337"/>
              <a:gd name="connsiteY30" fmla="*/ 222271 h 356076"/>
              <a:gd name="connsiteX31" fmla="*/ 100985 w 1199337"/>
              <a:gd name="connsiteY31" fmla="*/ 110967 h 356076"/>
              <a:gd name="connsiteX32" fmla="*/ 83336 w 1199337"/>
              <a:gd name="connsiteY32" fmla="*/ 114215 h 356076"/>
              <a:gd name="connsiteX33" fmla="*/ 55881 w 1199337"/>
              <a:gd name="connsiteY33" fmla="*/ 153838 h 356076"/>
              <a:gd name="connsiteX34" fmla="*/ 90527 w 1199337"/>
              <a:gd name="connsiteY34" fmla="*/ 170727 h 356076"/>
              <a:gd name="connsiteX35" fmla="*/ 102293 w 1199337"/>
              <a:gd name="connsiteY35" fmla="*/ 158385 h 356076"/>
              <a:gd name="connsiteX36" fmla="*/ 112098 w 1199337"/>
              <a:gd name="connsiteY36" fmla="*/ 125907 h 356076"/>
              <a:gd name="connsiteX37" fmla="*/ 110137 w 1199337"/>
              <a:gd name="connsiteY37" fmla="*/ 125257 h 356076"/>
              <a:gd name="connsiteX38" fmla="*/ 110137 w 1199337"/>
              <a:gd name="connsiteY38" fmla="*/ 120061 h 356076"/>
              <a:gd name="connsiteX39" fmla="*/ 100985 w 1199337"/>
              <a:gd name="connsiteY39" fmla="*/ 110967 h 356076"/>
              <a:gd name="connsiteX40" fmla="*/ 584993 w 1199337"/>
              <a:gd name="connsiteY40" fmla="*/ 110713 h 356076"/>
              <a:gd name="connsiteX41" fmla="*/ 567370 w 1199337"/>
              <a:gd name="connsiteY41" fmla="*/ 113981 h 356076"/>
              <a:gd name="connsiteX42" fmla="*/ 539955 w 1199337"/>
              <a:gd name="connsiteY42" fmla="*/ 153840 h 356076"/>
              <a:gd name="connsiteX43" fmla="*/ 574550 w 1199337"/>
              <a:gd name="connsiteY43" fmla="*/ 170177 h 356076"/>
              <a:gd name="connsiteX44" fmla="*/ 585646 w 1199337"/>
              <a:gd name="connsiteY44" fmla="*/ 158415 h 356076"/>
              <a:gd name="connsiteX45" fmla="*/ 596090 w 1199337"/>
              <a:gd name="connsiteY45" fmla="*/ 126396 h 356076"/>
              <a:gd name="connsiteX46" fmla="*/ 594132 w 1199337"/>
              <a:gd name="connsiteY46" fmla="*/ 125089 h 356076"/>
              <a:gd name="connsiteX47" fmla="*/ 594132 w 1199337"/>
              <a:gd name="connsiteY47" fmla="*/ 119862 h 356076"/>
              <a:gd name="connsiteX48" fmla="*/ 584993 w 1199337"/>
              <a:gd name="connsiteY48" fmla="*/ 110713 h 356076"/>
              <a:gd name="connsiteX49" fmla="*/ 926766 w 1199337"/>
              <a:gd name="connsiteY49" fmla="*/ 41184 h 356076"/>
              <a:gd name="connsiteX50" fmla="*/ 908613 w 1199337"/>
              <a:gd name="connsiteY50" fmla="*/ 62047 h 356076"/>
              <a:gd name="connsiteX51" fmla="*/ 902778 w 1199337"/>
              <a:gd name="connsiteY51" fmla="*/ 105078 h 356076"/>
              <a:gd name="connsiteX52" fmla="*/ 904723 w 1199337"/>
              <a:gd name="connsiteY52" fmla="*/ 105078 h 356076"/>
              <a:gd name="connsiteX53" fmla="*/ 904723 w 1199337"/>
              <a:gd name="connsiteY53" fmla="*/ 123334 h 356076"/>
              <a:gd name="connsiteX54" fmla="*/ 911855 w 1199337"/>
              <a:gd name="connsiteY54" fmla="*/ 157889 h 356076"/>
              <a:gd name="connsiteX55" fmla="*/ 930656 w 1199337"/>
              <a:gd name="connsiteY55" fmla="*/ 172233 h 356076"/>
              <a:gd name="connsiteX56" fmla="*/ 953348 w 1199337"/>
              <a:gd name="connsiteY56" fmla="*/ 159845 h 356076"/>
              <a:gd name="connsiteX57" fmla="*/ 957238 w 1199337"/>
              <a:gd name="connsiteY57" fmla="*/ 151369 h 356076"/>
              <a:gd name="connsiteX58" fmla="*/ 956590 w 1199337"/>
              <a:gd name="connsiteY58" fmla="*/ 58787 h 356076"/>
              <a:gd name="connsiteX59" fmla="*/ 926766 w 1199337"/>
              <a:gd name="connsiteY59" fmla="*/ 41184 h 356076"/>
              <a:gd name="connsiteX60" fmla="*/ 700967 w 1199337"/>
              <a:gd name="connsiteY60" fmla="*/ 5004 h 356076"/>
              <a:gd name="connsiteX61" fmla="*/ 818095 w 1199337"/>
              <a:gd name="connsiteY61" fmla="*/ 5004 h 356076"/>
              <a:gd name="connsiteX62" fmla="*/ 827154 w 1199337"/>
              <a:gd name="connsiteY62" fmla="*/ 14823 h 356076"/>
              <a:gd name="connsiteX63" fmla="*/ 814859 w 1199337"/>
              <a:gd name="connsiteY63" fmla="*/ 58028 h 356076"/>
              <a:gd name="connsiteX64" fmla="*/ 759207 w 1199337"/>
              <a:gd name="connsiteY64" fmla="*/ 137891 h 356076"/>
              <a:gd name="connsiteX65" fmla="*/ 757266 w 1199337"/>
              <a:gd name="connsiteY65" fmla="*/ 141164 h 356076"/>
              <a:gd name="connsiteX66" fmla="*/ 765678 w 1199337"/>
              <a:gd name="connsiteY66" fmla="*/ 142473 h 356076"/>
              <a:gd name="connsiteX67" fmla="*/ 821977 w 1199337"/>
              <a:gd name="connsiteY67" fmla="*/ 155565 h 356076"/>
              <a:gd name="connsiteX68" fmla="*/ 831037 w 1199337"/>
              <a:gd name="connsiteY68" fmla="*/ 171276 h 356076"/>
              <a:gd name="connsiteX69" fmla="*/ 830390 w 1199337"/>
              <a:gd name="connsiteY69" fmla="*/ 195497 h 356076"/>
              <a:gd name="connsiteX70" fmla="*/ 819389 w 1199337"/>
              <a:gd name="connsiteY70" fmla="*/ 202043 h 356076"/>
              <a:gd name="connsiteX71" fmla="*/ 696437 w 1199337"/>
              <a:gd name="connsiteY71" fmla="*/ 202697 h 356076"/>
              <a:gd name="connsiteX72" fmla="*/ 685436 w 1199337"/>
              <a:gd name="connsiteY72" fmla="*/ 195497 h 356076"/>
              <a:gd name="connsiteX73" fmla="*/ 685436 w 1199337"/>
              <a:gd name="connsiteY73" fmla="*/ 164730 h 356076"/>
              <a:gd name="connsiteX74" fmla="*/ 692554 w 1199337"/>
              <a:gd name="connsiteY74" fmla="*/ 147710 h 356076"/>
              <a:gd name="connsiteX75" fmla="*/ 756619 w 1199337"/>
              <a:gd name="connsiteY75" fmla="*/ 54100 h 356076"/>
              <a:gd name="connsiteX76" fmla="*/ 761149 w 1199337"/>
              <a:gd name="connsiteY76" fmla="*/ 46245 h 356076"/>
              <a:gd name="connsiteX77" fmla="*/ 752736 w 1199337"/>
              <a:gd name="connsiteY77" fmla="*/ 46245 h 356076"/>
              <a:gd name="connsiteX78" fmla="*/ 702908 w 1199337"/>
              <a:gd name="connsiteY78" fmla="*/ 46245 h 356076"/>
              <a:gd name="connsiteX79" fmla="*/ 691907 w 1199337"/>
              <a:gd name="connsiteY79" fmla="*/ 35116 h 356076"/>
              <a:gd name="connsiteX80" fmla="*/ 691907 w 1199337"/>
              <a:gd name="connsiteY80" fmla="*/ 14823 h 356076"/>
              <a:gd name="connsiteX81" fmla="*/ 700967 w 1199337"/>
              <a:gd name="connsiteY81" fmla="*/ 5004 h 356076"/>
              <a:gd name="connsiteX82" fmla="*/ 1155548 w 1199337"/>
              <a:gd name="connsiteY82" fmla="*/ 3149 h 356076"/>
              <a:gd name="connsiteX83" fmla="*/ 1197068 w 1199337"/>
              <a:gd name="connsiteY83" fmla="*/ 46112 h 356076"/>
              <a:gd name="connsiteX84" fmla="*/ 1199045 w 1199337"/>
              <a:gd name="connsiteY84" fmla="*/ 72802 h 356076"/>
              <a:gd name="connsiteX85" fmla="*/ 1199045 w 1199337"/>
              <a:gd name="connsiteY85" fmla="*/ 196485 h 356076"/>
              <a:gd name="connsiteX86" fmla="*/ 1187182 w 1199337"/>
              <a:gd name="connsiteY86" fmla="*/ 208853 h 356076"/>
              <a:gd name="connsiteX87" fmla="*/ 1158184 w 1199337"/>
              <a:gd name="connsiteY87" fmla="*/ 208853 h 356076"/>
              <a:gd name="connsiteX88" fmla="*/ 1148298 w 1199337"/>
              <a:gd name="connsiteY88" fmla="*/ 198438 h 356076"/>
              <a:gd name="connsiteX89" fmla="*/ 1147639 w 1199337"/>
              <a:gd name="connsiteY89" fmla="*/ 89076 h 356076"/>
              <a:gd name="connsiteX90" fmla="*/ 1145662 w 1199337"/>
              <a:gd name="connsiteY90" fmla="*/ 67594 h 356076"/>
              <a:gd name="connsiteX91" fmla="*/ 1127208 w 1199337"/>
              <a:gd name="connsiteY91" fmla="*/ 49367 h 356076"/>
              <a:gd name="connsiteX92" fmla="*/ 1104142 w 1199337"/>
              <a:gd name="connsiteY92" fmla="*/ 63037 h 356076"/>
              <a:gd name="connsiteX93" fmla="*/ 1097551 w 1199337"/>
              <a:gd name="connsiteY93" fmla="*/ 90378 h 356076"/>
              <a:gd name="connsiteX94" fmla="*/ 1096892 w 1199337"/>
              <a:gd name="connsiteY94" fmla="*/ 195183 h 356076"/>
              <a:gd name="connsiteX95" fmla="*/ 1083052 w 1199337"/>
              <a:gd name="connsiteY95" fmla="*/ 208853 h 356076"/>
              <a:gd name="connsiteX96" fmla="*/ 1054713 w 1199337"/>
              <a:gd name="connsiteY96" fmla="*/ 208853 h 356076"/>
              <a:gd name="connsiteX97" fmla="*/ 1044827 w 1199337"/>
              <a:gd name="connsiteY97" fmla="*/ 199089 h 356076"/>
              <a:gd name="connsiteX98" fmla="*/ 1044827 w 1199337"/>
              <a:gd name="connsiteY98" fmla="*/ 16168 h 356076"/>
              <a:gd name="connsiteX99" fmla="*/ 1054713 w 1199337"/>
              <a:gd name="connsiteY99" fmla="*/ 5753 h 356076"/>
              <a:gd name="connsiteX100" fmla="*/ 1085029 w 1199337"/>
              <a:gd name="connsiteY100" fmla="*/ 5753 h 356076"/>
              <a:gd name="connsiteX101" fmla="*/ 1094256 w 1199337"/>
              <a:gd name="connsiteY101" fmla="*/ 16168 h 356076"/>
              <a:gd name="connsiteX102" fmla="*/ 1094256 w 1199337"/>
              <a:gd name="connsiteY102" fmla="*/ 35046 h 356076"/>
              <a:gd name="connsiteX103" fmla="*/ 1096233 w 1199337"/>
              <a:gd name="connsiteY103" fmla="*/ 35697 h 356076"/>
              <a:gd name="connsiteX104" fmla="*/ 1098869 w 1199337"/>
              <a:gd name="connsiteY104" fmla="*/ 31791 h 356076"/>
              <a:gd name="connsiteX105" fmla="*/ 1155548 w 1199337"/>
              <a:gd name="connsiteY105" fmla="*/ 3149 h 356076"/>
              <a:gd name="connsiteX106" fmla="*/ 303622 w 1199337"/>
              <a:gd name="connsiteY106" fmla="*/ 3137 h 356076"/>
              <a:gd name="connsiteX107" fmla="*/ 349955 w 1199337"/>
              <a:gd name="connsiteY107" fmla="*/ 36233 h 356076"/>
              <a:gd name="connsiteX108" fmla="*/ 354523 w 1199337"/>
              <a:gd name="connsiteY108" fmla="*/ 29095 h 356076"/>
              <a:gd name="connsiteX109" fmla="*/ 411949 w 1199337"/>
              <a:gd name="connsiteY109" fmla="*/ 3786 h 356076"/>
              <a:gd name="connsiteX110" fmla="*/ 453061 w 1199337"/>
              <a:gd name="connsiteY110" fmla="*/ 47915 h 356076"/>
              <a:gd name="connsiteX111" fmla="*/ 453713 w 1199337"/>
              <a:gd name="connsiteY111" fmla="*/ 62192 h 356076"/>
              <a:gd name="connsiteX112" fmla="*/ 453713 w 1199337"/>
              <a:gd name="connsiteY112" fmla="*/ 195876 h 356076"/>
              <a:gd name="connsiteX113" fmla="*/ 440009 w 1199337"/>
              <a:gd name="connsiteY113" fmla="*/ 208855 h 356076"/>
              <a:gd name="connsiteX114" fmla="*/ 413254 w 1199337"/>
              <a:gd name="connsiteY114" fmla="*/ 208855 h 356076"/>
              <a:gd name="connsiteX115" fmla="*/ 402813 w 1199337"/>
              <a:gd name="connsiteY115" fmla="*/ 199121 h 356076"/>
              <a:gd name="connsiteX116" fmla="*/ 402813 w 1199337"/>
              <a:gd name="connsiteY116" fmla="*/ 90745 h 356076"/>
              <a:gd name="connsiteX117" fmla="*/ 402160 w 1199337"/>
              <a:gd name="connsiteY117" fmla="*/ 71926 h 356076"/>
              <a:gd name="connsiteX118" fmla="*/ 384541 w 1199337"/>
              <a:gd name="connsiteY118" fmla="*/ 50510 h 356076"/>
              <a:gd name="connsiteX119" fmla="*/ 357786 w 1199337"/>
              <a:gd name="connsiteY119" fmla="*/ 66734 h 356076"/>
              <a:gd name="connsiteX120" fmla="*/ 355175 w 1199337"/>
              <a:gd name="connsiteY120" fmla="*/ 86203 h 356076"/>
              <a:gd name="connsiteX121" fmla="*/ 354523 w 1199337"/>
              <a:gd name="connsiteY121" fmla="*/ 196525 h 356076"/>
              <a:gd name="connsiteX122" fmla="*/ 342124 w 1199337"/>
              <a:gd name="connsiteY122" fmla="*/ 208855 h 356076"/>
              <a:gd name="connsiteX123" fmla="*/ 316021 w 1199337"/>
              <a:gd name="connsiteY123" fmla="*/ 208855 h 356076"/>
              <a:gd name="connsiteX124" fmla="*/ 303622 w 1199337"/>
              <a:gd name="connsiteY124" fmla="*/ 196525 h 356076"/>
              <a:gd name="connsiteX125" fmla="*/ 303622 w 1199337"/>
              <a:gd name="connsiteY125" fmla="*/ 86203 h 356076"/>
              <a:gd name="connsiteX126" fmla="*/ 300359 w 1199337"/>
              <a:gd name="connsiteY126" fmla="*/ 63489 h 356076"/>
              <a:gd name="connsiteX127" fmla="*/ 283393 w 1199337"/>
              <a:gd name="connsiteY127" fmla="*/ 50510 h 356076"/>
              <a:gd name="connsiteX128" fmla="*/ 262510 w 1199337"/>
              <a:gd name="connsiteY128" fmla="*/ 59596 h 356076"/>
              <a:gd name="connsiteX129" fmla="*/ 256637 w 1199337"/>
              <a:gd name="connsiteY129" fmla="*/ 81011 h 356076"/>
              <a:gd name="connsiteX130" fmla="*/ 255332 w 1199337"/>
              <a:gd name="connsiteY130" fmla="*/ 195876 h 356076"/>
              <a:gd name="connsiteX131" fmla="*/ 242281 w 1199337"/>
              <a:gd name="connsiteY131" fmla="*/ 208855 h 356076"/>
              <a:gd name="connsiteX132" fmla="*/ 214220 w 1199337"/>
              <a:gd name="connsiteY132" fmla="*/ 208855 h 356076"/>
              <a:gd name="connsiteX133" fmla="*/ 203779 w 1199337"/>
              <a:gd name="connsiteY133" fmla="*/ 199121 h 356076"/>
              <a:gd name="connsiteX134" fmla="*/ 203779 w 1199337"/>
              <a:gd name="connsiteY134" fmla="*/ 16765 h 356076"/>
              <a:gd name="connsiteX135" fmla="*/ 214220 w 1199337"/>
              <a:gd name="connsiteY135" fmla="*/ 6381 h 356076"/>
              <a:gd name="connsiteX136" fmla="*/ 242281 w 1199337"/>
              <a:gd name="connsiteY136" fmla="*/ 6381 h 356076"/>
              <a:gd name="connsiteX137" fmla="*/ 253374 w 1199337"/>
              <a:gd name="connsiteY137" fmla="*/ 17414 h 356076"/>
              <a:gd name="connsiteX138" fmla="*/ 253374 w 1199337"/>
              <a:gd name="connsiteY138" fmla="*/ 32340 h 356076"/>
              <a:gd name="connsiteX139" fmla="*/ 255332 w 1199337"/>
              <a:gd name="connsiteY139" fmla="*/ 32989 h 356076"/>
              <a:gd name="connsiteX140" fmla="*/ 303622 w 1199337"/>
              <a:gd name="connsiteY140" fmla="*/ 3137 h 356076"/>
              <a:gd name="connsiteX141" fmla="*/ 97717 w 1199337"/>
              <a:gd name="connsiteY141" fmla="*/ 1191 h 356076"/>
              <a:gd name="connsiteX142" fmla="*/ 130401 w 1199337"/>
              <a:gd name="connsiteY142" fmla="*/ 8985 h 356076"/>
              <a:gd name="connsiteX143" fmla="*/ 161778 w 1199337"/>
              <a:gd name="connsiteY143" fmla="*/ 53156 h 356076"/>
              <a:gd name="connsiteX144" fmla="*/ 162432 w 1199337"/>
              <a:gd name="connsiteY144" fmla="*/ 133052 h 356076"/>
              <a:gd name="connsiteX145" fmla="*/ 174852 w 1199337"/>
              <a:gd name="connsiteY145" fmla="*/ 172026 h 356076"/>
              <a:gd name="connsiteX146" fmla="*/ 172891 w 1199337"/>
              <a:gd name="connsiteY146" fmla="*/ 186966 h 356076"/>
              <a:gd name="connsiteX147" fmla="*/ 151319 w 1199337"/>
              <a:gd name="connsiteY147" fmla="*/ 205803 h 356076"/>
              <a:gd name="connsiteX148" fmla="*/ 134323 w 1199337"/>
              <a:gd name="connsiteY148" fmla="*/ 205154 h 356076"/>
              <a:gd name="connsiteX149" fmla="*/ 117328 w 1199337"/>
              <a:gd name="connsiteY149" fmla="*/ 186316 h 356076"/>
              <a:gd name="connsiteX150" fmla="*/ 108830 w 1199337"/>
              <a:gd name="connsiteY150" fmla="*/ 192812 h 356076"/>
              <a:gd name="connsiteX151" fmla="*/ 32349 w 1199337"/>
              <a:gd name="connsiteY151" fmla="*/ 207102 h 356076"/>
              <a:gd name="connsiteX152" fmla="*/ 972 w 1199337"/>
              <a:gd name="connsiteY152" fmla="*/ 142796 h 356076"/>
              <a:gd name="connsiteX153" fmla="*/ 53920 w 1199337"/>
              <a:gd name="connsiteY153" fmla="*/ 89531 h 356076"/>
              <a:gd name="connsiteX154" fmla="*/ 99678 w 1199337"/>
              <a:gd name="connsiteY154" fmla="*/ 82386 h 356076"/>
              <a:gd name="connsiteX155" fmla="*/ 110137 w 1199337"/>
              <a:gd name="connsiteY155" fmla="*/ 70694 h 356076"/>
              <a:gd name="connsiteX156" fmla="*/ 90527 w 1199337"/>
              <a:gd name="connsiteY156" fmla="*/ 41464 h 356076"/>
              <a:gd name="connsiteX157" fmla="*/ 55881 w 1199337"/>
              <a:gd name="connsiteY157" fmla="*/ 60951 h 356076"/>
              <a:gd name="connsiteX158" fmla="*/ 44115 w 1199337"/>
              <a:gd name="connsiteY158" fmla="*/ 69395 h 356076"/>
              <a:gd name="connsiteX159" fmla="*/ 15353 w 1199337"/>
              <a:gd name="connsiteY159" fmla="*/ 65498 h 356076"/>
              <a:gd name="connsiteX160" fmla="*/ 7509 w 1199337"/>
              <a:gd name="connsiteY160" fmla="*/ 53805 h 356076"/>
              <a:gd name="connsiteX161" fmla="*/ 65033 w 1199337"/>
              <a:gd name="connsiteY161" fmla="*/ 3139 h 356076"/>
              <a:gd name="connsiteX162" fmla="*/ 97717 w 1199337"/>
              <a:gd name="connsiteY162" fmla="*/ 1191 h 356076"/>
              <a:gd name="connsiteX163" fmla="*/ 936086 w 1199337"/>
              <a:gd name="connsiteY163" fmla="*/ 842 h 356076"/>
              <a:gd name="connsiteX164" fmla="*/ 998732 w 1199337"/>
              <a:gd name="connsiteY164" fmla="*/ 38576 h 356076"/>
              <a:gd name="connsiteX165" fmla="*/ 1001325 w 1199337"/>
              <a:gd name="connsiteY165" fmla="*/ 170277 h 356076"/>
              <a:gd name="connsiteX166" fmla="*/ 926118 w 1199337"/>
              <a:gd name="connsiteY166" fmla="*/ 212004 h 356076"/>
              <a:gd name="connsiteX167" fmla="*/ 859339 w 1199337"/>
              <a:gd name="connsiteY167" fmla="*/ 161149 h 356076"/>
              <a:gd name="connsiteX168" fmla="*/ 849614 w 1199337"/>
              <a:gd name="connsiteY168" fmla="*/ 112902 h 356076"/>
              <a:gd name="connsiteX169" fmla="*/ 869064 w 1199337"/>
              <a:gd name="connsiteY169" fmla="*/ 34012 h 356076"/>
              <a:gd name="connsiteX170" fmla="*/ 936086 w 1199337"/>
              <a:gd name="connsiteY170" fmla="*/ 842 h 356076"/>
              <a:gd name="connsiteX171" fmla="*/ 576100 w 1199337"/>
              <a:gd name="connsiteY171" fmla="*/ 37 h 356076"/>
              <a:gd name="connsiteX172" fmla="*/ 620241 w 1199337"/>
              <a:gd name="connsiteY172" fmla="*/ 12044 h 356076"/>
              <a:gd name="connsiteX173" fmla="*/ 645044 w 1199337"/>
              <a:gd name="connsiteY173" fmla="*/ 49290 h 356076"/>
              <a:gd name="connsiteX174" fmla="*/ 645044 w 1199337"/>
              <a:gd name="connsiteY174" fmla="*/ 100912 h 356076"/>
              <a:gd name="connsiteX175" fmla="*/ 646350 w 1199337"/>
              <a:gd name="connsiteY175" fmla="*/ 100912 h 356076"/>
              <a:gd name="connsiteX176" fmla="*/ 646350 w 1199337"/>
              <a:gd name="connsiteY176" fmla="*/ 134891 h 356076"/>
              <a:gd name="connsiteX177" fmla="*/ 657446 w 1199337"/>
              <a:gd name="connsiteY177" fmla="*/ 171483 h 356076"/>
              <a:gd name="connsiteX178" fmla="*/ 656793 w 1199337"/>
              <a:gd name="connsiteY178" fmla="*/ 187819 h 356076"/>
              <a:gd name="connsiteX179" fmla="*/ 633295 w 1199337"/>
              <a:gd name="connsiteY179" fmla="*/ 207423 h 356076"/>
              <a:gd name="connsiteX180" fmla="*/ 619588 w 1199337"/>
              <a:gd name="connsiteY180" fmla="*/ 207423 h 356076"/>
              <a:gd name="connsiteX181" fmla="*/ 608492 w 1199337"/>
              <a:gd name="connsiteY181" fmla="*/ 195007 h 356076"/>
              <a:gd name="connsiteX182" fmla="*/ 592826 w 1199337"/>
              <a:gd name="connsiteY182" fmla="*/ 193700 h 356076"/>
              <a:gd name="connsiteX183" fmla="*/ 531470 w 1199337"/>
              <a:gd name="connsiteY183" fmla="*/ 211997 h 356076"/>
              <a:gd name="connsiteX184" fmla="*/ 484473 w 1199337"/>
              <a:gd name="connsiteY184" fmla="*/ 152534 h 356076"/>
              <a:gd name="connsiteX185" fmla="*/ 537344 w 1199337"/>
              <a:gd name="connsiteY185" fmla="*/ 89150 h 356076"/>
              <a:gd name="connsiteX186" fmla="*/ 584341 w 1199337"/>
              <a:gd name="connsiteY186" fmla="*/ 81962 h 356076"/>
              <a:gd name="connsiteX187" fmla="*/ 594132 w 1199337"/>
              <a:gd name="connsiteY187" fmla="*/ 71507 h 356076"/>
              <a:gd name="connsiteX188" fmla="*/ 594132 w 1199337"/>
              <a:gd name="connsiteY188" fmla="*/ 66279 h 356076"/>
              <a:gd name="connsiteX189" fmla="*/ 572592 w 1199337"/>
              <a:gd name="connsiteY189" fmla="*/ 40142 h 356076"/>
              <a:gd name="connsiteX190" fmla="*/ 539955 w 1199337"/>
              <a:gd name="connsiteY190" fmla="*/ 59745 h 356076"/>
              <a:gd name="connsiteX191" fmla="*/ 526901 w 1199337"/>
              <a:gd name="connsiteY191" fmla="*/ 68240 h 356076"/>
              <a:gd name="connsiteX192" fmla="*/ 498833 w 1199337"/>
              <a:gd name="connsiteY192" fmla="*/ 64972 h 356076"/>
              <a:gd name="connsiteX193" fmla="*/ 491653 w 1199337"/>
              <a:gd name="connsiteY193" fmla="*/ 53210 h 356076"/>
              <a:gd name="connsiteX194" fmla="*/ 531470 w 1199337"/>
              <a:gd name="connsiteY194" fmla="*/ 8123 h 356076"/>
              <a:gd name="connsiteX195" fmla="*/ 576100 w 1199337"/>
              <a:gd name="connsiteY195" fmla="*/ 37 h 35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199337" h="356076">
                <a:moveTo>
                  <a:pt x="170519" y="232546"/>
                </a:moveTo>
                <a:cubicBezTo>
                  <a:pt x="174433" y="233193"/>
                  <a:pt x="178347" y="233839"/>
                  <a:pt x="181609" y="235132"/>
                </a:cubicBezTo>
                <a:cubicBezTo>
                  <a:pt x="204443" y="246125"/>
                  <a:pt x="226624" y="257763"/>
                  <a:pt x="249458" y="267462"/>
                </a:cubicBezTo>
                <a:cubicBezTo>
                  <a:pt x="292516" y="286214"/>
                  <a:pt x="337531" y="297852"/>
                  <a:pt x="383198" y="306258"/>
                </a:cubicBezTo>
                <a:cubicBezTo>
                  <a:pt x="426908" y="314017"/>
                  <a:pt x="470618" y="316604"/>
                  <a:pt x="514980" y="314664"/>
                </a:cubicBezTo>
                <a:cubicBezTo>
                  <a:pt x="575653" y="312077"/>
                  <a:pt x="635020" y="301085"/>
                  <a:pt x="692430" y="281041"/>
                </a:cubicBezTo>
                <a:cubicBezTo>
                  <a:pt x="704826" y="277161"/>
                  <a:pt x="716569" y="272635"/>
                  <a:pt x="728312" y="267462"/>
                </a:cubicBezTo>
                <a:cubicBezTo>
                  <a:pt x="730269" y="266816"/>
                  <a:pt x="732226" y="266169"/>
                  <a:pt x="734836" y="266169"/>
                </a:cubicBezTo>
                <a:cubicBezTo>
                  <a:pt x="738098" y="266816"/>
                  <a:pt x="742012" y="267462"/>
                  <a:pt x="743317" y="270049"/>
                </a:cubicBezTo>
                <a:cubicBezTo>
                  <a:pt x="744622" y="271342"/>
                  <a:pt x="742664" y="277161"/>
                  <a:pt x="740707" y="278454"/>
                </a:cubicBezTo>
                <a:cubicBezTo>
                  <a:pt x="730921" y="285567"/>
                  <a:pt x="721136" y="292680"/>
                  <a:pt x="710697" y="298499"/>
                </a:cubicBezTo>
                <a:cubicBezTo>
                  <a:pt x="670249" y="321776"/>
                  <a:pt x="625887" y="337295"/>
                  <a:pt x="579567" y="346347"/>
                </a:cubicBezTo>
                <a:cubicBezTo>
                  <a:pt x="527376" y="357339"/>
                  <a:pt x="474532" y="358632"/>
                  <a:pt x="422341" y="352166"/>
                </a:cubicBezTo>
                <a:cubicBezTo>
                  <a:pt x="357102" y="344407"/>
                  <a:pt x="296430" y="323716"/>
                  <a:pt x="240977" y="289447"/>
                </a:cubicBezTo>
                <a:cubicBezTo>
                  <a:pt x="218143" y="275221"/>
                  <a:pt x="197267" y="257763"/>
                  <a:pt x="175738" y="242245"/>
                </a:cubicBezTo>
                <a:cubicBezTo>
                  <a:pt x="173128" y="240305"/>
                  <a:pt x="171171" y="237072"/>
                  <a:pt x="169214" y="235132"/>
                </a:cubicBezTo>
                <a:cubicBezTo>
                  <a:pt x="169866" y="233839"/>
                  <a:pt x="169866" y="233193"/>
                  <a:pt x="170519" y="232546"/>
                </a:cubicBezTo>
                <a:close/>
                <a:moveTo>
                  <a:pt x="736213" y="222271"/>
                </a:moveTo>
                <a:cubicBezTo>
                  <a:pt x="750615" y="220087"/>
                  <a:pt x="765340" y="220410"/>
                  <a:pt x="780227" y="222676"/>
                </a:cubicBezTo>
                <a:cubicBezTo>
                  <a:pt x="800939" y="225912"/>
                  <a:pt x="802234" y="227207"/>
                  <a:pt x="800292" y="248566"/>
                </a:cubicBezTo>
                <a:cubicBezTo>
                  <a:pt x="797703" y="277693"/>
                  <a:pt x="786700" y="304230"/>
                  <a:pt x="765987" y="325590"/>
                </a:cubicBezTo>
                <a:cubicBezTo>
                  <a:pt x="764045" y="328826"/>
                  <a:pt x="760162" y="330121"/>
                  <a:pt x="756926" y="332710"/>
                </a:cubicBezTo>
                <a:cubicBezTo>
                  <a:pt x="756278" y="332062"/>
                  <a:pt x="755631" y="331415"/>
                  <a:pt x="754984" y="330768"/>
                </a:cubicBezTo>
                <a:cubicBezTo>
                  <a:pt x="758220" y="321706"/>
                  <a:pt x="761456" y="312645"/>
                  <a:pt x="764045" y="303583"/>
                </a:cubicBezTo>
                <a:cubicBezTo>
                  <a:pt x="767929" y="290638"/>
                  <a:pt x="772460" y="277693"/>
                  <a:pt x="775049" y="264748"/>
                </a:cubicBezTo>
                <a:cubicBezTo>
                  <a:pt x="777638" y="252450"/>
                  <a:pt x="773107" y="244683"/>
                  <a:pt x="760809" y="242741"/>
                </a:cubicBezTo>
                <a:cubicBezTo>
                  <a:pt x="747864" y="241446"/>
                  <a:pt x="734919" y="242094"/>
                  <a:pt x="721974" y="242094"/>
                </a:cubicBezTo>
                <a:cubicBezTo>
                  <a:pt x="710970" y="242094"/>
                  <a:pt x="699320" y="244035"/>
                  <a:pt x="688316" y="244683"/>
                </a:cubicBezTo>
                <a:cubicBezTo>
                  <a:pt x="688316" y="244035"/>
                  <a:pt x="687669" y="243388"/>
                  <a:pt x="687669" y="242741"/>
                </a:cubicBezTo>
                <a:cubicBezTo>
                  <a:pt x="689611" y="240799"/>
                  <a:pt x="691553" y="238210"/>
                  <a:pt x="694142" y="236915"/>
                </a:cubicBezTo>
                <a:cubicBezTo>
                  <a:pt x="707734" y="229148"/>
                  <a:pt x="721812" y="224456"/>
                  <a:pt x="736213" y="222271"/>
                </a:cubicBezTo>
                <a:close/>
                <a:moveTo>
                  <a:pt x="100985" y="110967"/>
                </a:moveTo>
                <a:cubicBezTo>
                  <a:pt x="95102" y="111617"/>
                  <a:pt x="89219" y="112916"/>
                  <a:pt x="83336" y="114215"/>
                </a:cubicBezTo>
                <a:cubicBezTo>
                  <a:pt x="63072" y="118112"/>
                  <a:pt x="53267" y="133052"/>
                  <a:pt x="55881" y="153838"/>
                </a:cubicBezTo>
                <a:cubicBezTo>
                  <a:pt x="57842" y="171376"/>
                  <a:pt x="75492" y="179821"/>
                  <a:pt x="90527" y="170727"/>
                </a:cubicBezTo>
                <a:cubicBezTo>
                  <a:pt x="95102" y="167479"/>
                  <a:pt x="100332" y="162932"/>
                  <a:pt x="102293" y="158385"/>
                </a:cubicBezTo>
                <a:cubicBezTo>
                  <a:pt x="106215" y="147992"/>
                  <a:pt x="108830" y="136950"/>
                  <a:pt x="112098" y="125907"/>
                </a:cubicBezTo>
                <a:cubicBezTo>
                  <a:pt x="111444" y="125907"/>
                  <a:pt x="110791" y="125257"/>
                  <a:pt x="110137" y="125257"/>
                </a:cubicBezTo>
                <a:lnTo>
                  <a:pt x="110137" y="120061"/>
                </a:lnTo>
                <a:cubicBezTo>
                  <a:pt x="110137" y="110967"/>
                  <a:pt x="109483" y="110317"/>
                  <a:pt x="100985" y="110967"/>
                </a:cubicBezTo>
                <a:close/>
                <a:moveTo>
                  <a:pt x="584993" y="110713"/>
                </a:moveTo>
                <a:cubicBezTo>
                  <a:pt x="578466" y="111367"/>
                  <a:pt x="573244" y="112674"/>
                  <a:pt x="567370" y="113981"/>
                </a:cubicBezTo>
                <a:cubicBezTo>
                  <a:pt x="547135" y="117901"/>
                  <a:pt x="536692" y="132930"/>
                  <a:pt x="539955" y="153840"/>
                </a:cubicBezTo>
                <a:cubicBezTo>
                  <a:pt x="541261" y="171483"/>
                  <a:pt x="559537" y="180632"/>
                  <a:pt x="574550" y="170177"/>
                </a:cubicBezTo>
                <a:cubicBezTo>
                  <a:pt x="579119" y="167563"/>
                  <a:pt x="583688" y="162989"/>
                  <a:pt x="585646" y="158415"/>
                </a:cubicBezTo>
                <a:cubicBezTo>
                  <a:pt x="590215" y="147960"/>
                  <a:pt x="592826" y="136851"/>
                  <a:pt x="596090" y="126396"/>
                </a:cubicBezTo>
                <a:cubicBezTo>
                  <a:pt x="595437" y="125742"/>
                  <a:pt x="594784" y="125089"/>
                  <a:pt x="594132" y="125089"/>
                </a:cubicBezTo>
                <a:cubicBezTo>
                  <a:pt x="594132" y="123782"/>
                  <a:pt x="594132" y="121822"/>
                  <a:pt x="594132" y="119862"/>
                </a:cubicBezTo>
                <a:cubicBezTo>
                  <a:pt x="594132" y="110713"/>
                  <a:pt x="593479" y="110060"/>
                  <a:pt x="584993" y="110713"/>
                </a:cubicBezTo>
                <a:close/>
                <a:moveTo>
                  <a:pt x="926766" y="41184"/>
                </a:moveTo>
                <a:cubicBezTo>
                  <a:pt x="915745" y="43792"/>
                  <a:pt x="910558" y="52268"/>
                  <a:pt x="908613" y="62047"/>
                </a:cubicBezTo>
                <a:cubicBezTo>
                  <a:pt x="906020" y="75739"/>
                  <a:pt x="904723" y="90735"/>
                  <a:pt x="902778" y="105078"/>
                </a:cubicBezTo>
                <a:cubicBezTo>
                  <a:pt x="902778" y="105078"/>
                  <a:pt x="904075" y="105078"/>
                  <a:pt x="904723" y="105078"/>
                </a:cubicBezTo>
                <a:cubicBezTo>
                  <a:pt x="904723" y="110946"/>
                  <a:pt x="904075" y="117466"/>
                  <a:pt x="904723" y="123334"/>
                </a:cubicBezTo>
                <a:cubicBezTo>
                  <a:pt x="906668" y="135070"/>
                  <a:pt x="908613" y="146806"/>
                  <a:pt x="911855" y="157889"/>
                </a:cubicBezTo>
                <a:cubicBezTo>
                  <a:pt x="914448" y="166365"/>
                  <a:pt x="921580" y="172233"/>
                  <a:pt x="930656" y="172233"/>
                </a:cubicBezTo>
                <a:cubicBezTo>
                  <a:pt x="941030" y="173537"/>
                  <a:pt x="948161" y="168973"/>
                  <a:pt x="953348" y="159845"/>
                </a:cubicBezTo>
                <a:cubicBezTo>
                  <a:pt x="955293" y="157237"/>
                  <a:pt x="956590" y="154629"/>
                  <a:pt x="957238" y="151369"/>
                </a:cubicBezTo>
                <a:cubicBezTo>
                  <a:pt x="965018" y="120074"/>
                  <a:pt x="964370" y="89431"/>
                  <a:pt x="956590" y="58787"/>
                </a:cubicBezTo>
                <a:cubicBezTo>
                  <a:pt x="953348" y="43792"/>
                  <a:pt x="941030" y="37924"/>
                  <a:pt x="926766" y="41184"/>
                </a:cubicBezTo>
                <a:close/>
                <a:moveTo>
                  <a:pt x="700967" y="5004"/>
                </a:moveTo>
                <a:cubicBezTo>
                  <a:pt x="739794" y="5004"/>
                  <a:pt x="779268" y="5004"/>
                  <a:pt x="818095" y="5004"/>
                </a:cubicBezTo>
                <a:cubicBezTo>
                  <a:pt x="824566" y="5004"/>
                  <a:pt x="827154" y="8277"/>
                  <a:pt x="827154" y="14823"/>
                </a:cubicBezTo>
                <a:cubicBezTo>
                  <a:pt x="828448" y="30534"/>
                  <a:pt x="825213" y="44281"/>
                  <a:pt x="814859" y="58028"/>
                </a:cubicBezTo>
                <a:cubicBezTo>
                  <a:pt x="795446" y="83558"/>
                  <a:pt x="777326" y="111051"/>
                  <a:pt x="759207" y="137891"/>
                </a:cubicBezTo>
                <a:cubicBezTo>
                  <a:pt x="758560" y="138545"/>
                  <a:pt x="758560" y="139200"/>
                  <a:pt x="757266" y="141164"/>
                </a:cubicBezTo>
                <a:cubicBezTo>
                  <a:pt x="759854" y="141818"/>
                  <a:pt x="763090" y="142473"/>
                  <a:pt x="765678" y="142473"/>
                </a:cubicBezTo>
                <a:cubicBezTo>
                  <a:pt x="785092" y="143782"/>
                  <a:pt x="803858" y="146401"/>
                  <a:pt x="821977" y="155565"/>
                </a:cubicBezTo>
                <a:cubicBezTo>
                  <a:pt x="827801" y="159493"/>
                  <a:pt x="831037" y="164075"/>
                  <a:pt x="831037" y="171276"/>
                </a:cubicBezTo>
                <a:cubicBezTo>
                  <a:pt x="830390" y="179131"/>
                  <a:pt x="831037" y="186987"/>
                  <a:pt x="830390" y="195497"/>
                </a:cubicBezTo>
                <a:cubicBezTo>
                  <a:pt x="830390" y="203352"/>
                  <a:pt x="826507" y="205970"/>
                  <a:pt x="819389" y="202043"/>
                </a:cubicBezTo>
                <a:cubicBezTo>
                  <a:pt x="778621" y="183059"/>
                  <a:pt x="737205" y="183059"/>
                  <a:pt x="696437" y="202697"/>
                </a:cubicBezTo>
                <a:cubicBezTo>
                  <a:pt x="689966" y="205970"/>
                  <a:pt x="685436" y="203352"/>
                  <a:pt x="685436" y="195497"/>
                </a:cubicBezTo>
                <a:cubicBezTo>
                  <a:pt x="685436" y="185677"/>
                  <a:pt x="684789" y="174549"/>
                  <a:pt x="685436" y="164730"/>
                </a:cubicBezTo>
                <a:cubicBezTo>
                  <a:pt x="686730" y="158838"/>
                  <a:pt x="689319" y="152292"/>
                  <a:pt x="692554" y="147710"/>
                </a:cubicBezTo>
                <a:cubicBezTo>
                  <a:pt x="713909" y="116288"/>
                  <a:pt x="735264" y="84867"/>
                  <a:pt x="756619" y="54100"/>
                </a:cubicBezTo>
                <a:cubicBezTo>
                  <a:pt x="758560" y="52136"/>
                  <a:pt x="759207" y="50172"/>
                  <a:pt x="761149" y="46245"/>
                </a:cubicBezTo>
                <a:cubicBezTo>
                  <a:pt x="757266" y="46245"/>
                  <a:pt x="755324" y="46245"/>
                  <a:pt x="752736" y="46245"/>
                </a:cubicBezTo>
                <a:cubicBezTo>
                  <a:pt x="735911" y="46245"/>
                  <a:pt x="719733" y="46245"/>
                  <a:pt x="702908" y="46245"/>
                </a:cubicBezTo>
                <a:cubicBezTo>
                  <a:pt x="693849" y="46245"/>
                  <a:pt x="691907" y="44281"/>
                  <a:pt x="691907" y="35116"/>
                </a:cubicBezTo>
                <a:cubicBezTo>
                  <a:pt x="691907" y="27915"/>
                  <a:pt x="691907" y="21369"/>
                  <a:pt x="691907" y="14823"/>
                </a:cubicBezTo>
                <a:cubicBezTo>
                  <a:pt x="691907" y="8277"/>
                  <a:pt x="695143" y="5004"/>
                  <a:pt x="700967" y="5004"/>
                </a:cubicBezTo>
                <a:close/>
                <a:moveTo>
                  <a:pt x="1155548" y="3149"/>
                </a:moveTo>
                <a:cubicBezTo>
                  <a:pt x="1177955" y="6404"/>
                  <a:pt x="1193113" y="22027"/>
                  <a:pt x="1197068" y="46112"/>
                </a:cubicBezTo>
                <a:cubicBezTo>
                  <a:pt x="1198386" y="55226"/>
                  <a:pt x="1199045" y="63688"/>
                  <a:pt x="1199045" y="72802"/>
                </a:cubicBezTo>
                <a:cubicBezTo>
                  <a:pt x="1199704" y="113812"/>
                  <a:pt x="1199045" y="155474"/>
                  <a:pt x="1199045" y="196485"/>
                </a:cubicBezTo>
                <a:cubicBezTo>
                  <a:pt x="1199045" y="206900"/>
                  <a:pt x="1197727" y="208853"/>
                  <a:pt x="1187182" y="208853"/>
                </a:cubicBezTo>
                <a:cubicBezTo>
                  <a:pt x="1177296" y="208853"/>
                  <a:pt x="1168070" y="208853"/>
                  <a:pt x="1158184" y="208853"/>
                </a:cubicBezTo>
                <a:cubicBezTo>
                  <a:pt x="1150275" y="208853"/>
                  <a:pt x="1148298" y="206900"/>
                  <a:pt x="1148298" y="198438"/>
                </a:cubicBezTo>
                <a:cubicBezTo>
                  <a:pt x="1148298" y="161984"/>
                  <a:pt x="1148298" y="125530"/>
                  <a:pt x="1147639" y="89076"/>
                </a:cubicBezTo>
                <a:cubicBezTo>
                  <a:pt x="1147639" y="81915"/>
                  <a:pt x="1146980" y="74755"/>
                  <a:pt x="1145662" y="67594"/>
                </a:cubicBezTo>
                <a:cubicBezTo>
                  <a:pt x="1143026" y="56528"/>
                  <a:pt x="1136435" y="50669"/>
                  <a:pt x="1127208" y="49367"/>
                </a:cubicBezTo>
                <a:cubicBezTo>
                  <a:pt x="1117982" y="48065"/>
                  <a:pt x="1108096" y="53273"/>
                  <a:pt x="1104142" y="63037"/>
                </a:cubicBezTo>
                <a:cubicBezTo>
                  <a:pt x="1100846" y="71500"/>
                  <a:pt x="1098210" y="81264"/>
                  <a:pt x="1097551" y="90378"/>
                </a:cubicBezTo>
                <a:cubicBezTo>
                  <a:pt x="1096892" y="124879"/>
                  <a:pt x="1096892" y="160031"/>
                  <a:pt x="1096892" y="195183"/>
                </a:cubicBezTo>
                <a:cubicBezTo>
                  <a:pt x="1096892" y="207551"/>
                  <a:pt x="1095574" y="208853"/>
                  <a:pt x="1083052" y="208853"/>
                </a:cubicBezTo>
                <a:cubicBezTo>
                  <a:pt x="1073825" y="208853"/>
                  <a:pt x="1064599" y="208853"/>
                  <a:pt x="1054713" y="208853"/>
                </a:cubicBezTo>
                <a:cubicBezTo>
                  <a:pt x="1048122" y="208853"/>
                  <a:pt x="1044827" y="206249"/>
                  <a:pt x="1044827" y="199089"/>
                </a:cubicBezTo>
                <a:cubicBezTo>
                  <a:pt x="1044827" y="137898"/>
                  <a:pt x="1044827" y="76708"/>
                  <a:pt x="1044827" y="16168"/>
                </a:cubicBezTo>
                <a:cubicBezTo>
                  <a:pt x="1044827" y="9007"/>
                  <a:pt x="1048122" y="6404"/>
                  <a:pt x="1054713" y="5753"/>
                </a:cubicBezTo>
                <a:cubicBezTo>
                  <a:pt x="1065258" y="5753"/>
                  <a:pt x="1074484" y="5753"/>
                  <a:pt x="1085029" y="5753"/>
                </a:cubicBezTo>
                <a:cubicBezTo>
                  <a:pt x="1090961" y="5753"/>
                  <a:pt x="1094915" y="9007"/>
                  <a:pt x="1094256" y="16168"/>
                </a:cubicBezTo>
                <a:cubicBezTo>
                  <a:pt x="1094256" y="22678"/>
                  <a:pt x="1094256" y="28536"/>
                  <a:pt x="1094256" y="35046"/>
                </a:cubicBezTo>
                <a:cubicBezTo>
                  <a:pt x="1094915" y="35697"/>
                  <a:pt x="1095574" y="35697"/>
                  <a:pt x="1096233" y="35697"/>
                </a:cubicBezTo>
                <a:cubicBezTo>
                  <a:pt x="1096892" y="34395"/>
                  <a:pt x="1098210" y="32442"/>
                  <a:pt x="1098869" y="31791"/>
                </a:cubicBezTo>
                <a:cubicBezTo>
                  <a:pt x="1110732" y="8356"/>
                  <a:pt x="1129845" y="-757"/>
                  <a:pt x="1155548" y="3149"/>
                </a:cubicBezTo>
                <a:close/>
                <a:moveTo>
                  <a:pt x="303622" y="3137"/>
                </a:moveTo>
                <a:cubicBezTo>
                  <a:pt x="325810" y="3137"/>
                  <a:pt x="340166" y="15467"/>
                  <a:pt x="349955" y="36233"/>
                </a:cubicBezTo>
                <a:cubicBezTo>
                  <a:pt x="351912" y="32989"/>
                  <a:pt x="353218" y="31691"/>
                  <a:pt x="354523" y="29095"/>
                </a:cubicBezTo>
                <a:cubicBezTo>
                  <a:pt x="365616" y="9626"/>
                  <a:pt x="388456" y="-757"/>
                  <a:pt x="411949" y="3786"/>
                </a:cubicBezTo>
                <a:cubicBezTo>
                  <a:pt x="435441" y="8977"/>
                  <a:pt x="450451" y="24552"/>
                  <a:pt x="453061" y="47915"/>
                </a:cubicBezTo>
                <a:cubicBezTo>
                  <a:pt x="453713" y="52457"/>
                  <a:pt x="453713" y="57000"/>
                  <a:pt x="453713" y="62192"/>
                </a:cubicBezTo>
                <a:cubicBezTo>
                  <a:pt x="453713" y="106969"/>
                  <a:pt x="453713" y="151098"/>
                  <a:pt x="453713" y="195876"/>
                </a:cubicBezTo>
                <a:cubicBezTo>
                  <a:pt x="453713" y="207557"/>
                  <a:pt x="452408" y="208855"/>
                  <a:pt x="440009" y="208855"/>
                </a:cubicBezTo>
                <a:cubicBezTo>
                  <a:pt x="430873" y="208855"/>
                  <a:pt x="422390" y="208855"/>
                  <a:pt x="413254" y="208855"/>
                </a:cubicBezTo>
                <a:cubicBezTo>
                  <a:pt x="405423" y="208855"/>
                  <a:pt x="402813" y="206908"/>
                  <a:pt x="402813" y="199121"/>
                </a:cubicBezTo>
                <a:cubicBezTo>
                  <a:pt x="402813" y="162779"/>
                  <a:pt x="402813" y="126438"/>
                  <a:pt x="402813" y="90745"/>
                </a:cubicBezTo>
                <a:cubicBezTo>
                  <a:pt x="402813" y="84256"/>
                  <a:pt x="402813" y="77766"/>
                  <a:pt x="402160" y="71926"/>
                </a:cubicBezTo>
                <a:cubicBezTo>
                  <a:pt x="400855" y="58947"/>
                  <a:pt x="395635" y="52457"/>
                  <a:pt x="384541" y="50510"/>
                </a:cubicBezTo>
                <a:cubicBezTo>
                  <a:pt x="373447" y="49212"/>
                  <a:pt x="361701" y="55702"/>
                  <a:pt x="357786" y="66734"/>
                </a:cubicBezTo>
                <a:cubicBezTo>
                  <a:pt x="355828" y="73224"/>
                  <a:pt x="355175" y="79713"/>
                  <a:pt x="355175" y="86203"/>
                </a:cubicBezTo>
                <a:cubicBezTo>
                  <a:pt x="354523" y="123193"/>
                  <a:pt x="354523" y="159535"/>
                  <a:pt x="354523" y="196525"/>
                </a:cubicBezTo>
                <a:cubicBezTo>
                  <a:pt x="354523" y="206908"/>
                  <a:pt x="353218" y="208855"/>
                  <a:pt x="342124" y="208855"/>
                </a:cubicBezTo>
                <a:cubicBezTo>
                  <a:pt x="332988" y="208855"/>
                  <a:pt x="324505" y="208855"/>
                  <a:pt x="316021" y="208855"/>
                </a:cubicBezTo>
                <a:cubicBezTo>
                  <a:pt x="305580" y="208855"/>
                  <a:pt x="303622" y="206908"/>
                  <a:pt x="303622" y="196525"/>
                </a:cubicBezTo>
                <a:cubicBezTo>
                  <a:pt x="303622" y="159535"/>
                  <a:pt x="303622" y="123193"/>
                  <a:pt x="303622" y="86203"/>
                </a:cubicBezTo>
                <a:cubicBezTo>
                  <a:pt x="302970" y="78415"/>
                  <a:pt x="301665" y="70628"/>
                  <a:pt x="300359" y="63489"/>
                </a:cubicBezTo>
                <a:cubicBezTo>
                  <a:pt x="298402" y="55702"/>
                  <a:pt x="291223" y="51159"/>
                  <a:pt x="283393" y="50510"/>
                </a:cubicBezTo>
                <a:cubicBezTo>
                  <a:pt x="274909" y="49861"/>
                  <a:pt x="266426" y="51808"/>
                  <a:pt x="262510" y="59596"/>
                </a:cubicBezTo>
                <a:cubicBezTo>
                  <a:pt x="259247" y="66085"/>
                  <a:pt x="256637" y="73873"/>
                  <a:pt x="256637" y="81011"/>
                </a:cubicBezTo>
                <a:cubicBezTo>
                  <a:pt x="255332" y="119299"/>
                  <a:pt x="255332" y="157588"/>
                  <a:pt x="255332" y="195876"/>
                </a:cubicBezTo>
                <a:cubicBezTo>
                  <a:pt x="255332" y="207557"/>
                  <a:pt x="254027" y="208855"/>
                  <a:pt x="242281" y="208855"/>
                </a:cubicBezTo>
                <a:cubicBezTo>
                  <a:pt x="232492" y="208855"/>
                  <a:pt x="223356" y="208855"/>
                  <a:pt x="214220" y="208855"/>
                </a:cubicBezTo>
                <a:cubicBezTo>
                  <a:pt x="207042" y="208855"/>
                  <a:pt x="203779" y="206259"/>
                  <a:pt x="203779" y="199121"/>
                </a:cubicBezTo>
                <a:cubicBezTo>
                  <a:pt x="203779" y="138119"/>
                  <a:pt x="203779" y="77766"/>
                  <a:pt x="203779" y="16765"/>
                </a:cubicBezTo>
                <a:cubicBezTo>
                  <a:pt x="203779" y="9626"/>
                  <a:pt x="207042" y="7030"/>
                  <a:pt x="214220" y="6381"/>
                </a:cubicBezTo>
                <a:cubicBezTo>
                  <a:pt x="224009" y="6381"/>
                  <a:pt x="233145" y="6381"/>
                  <a:pt x="242281" y="6381"/>
                </a:cubicBezTo>
                <a:cubicBezTo>
                  <a:pt x="250111" y="7030"/>
                  <a:pt x="252722" y="9626"/>
                  <a:pt x="253374" y="17414"/>
                </a:cubicBezTo>
                <a:cubicBezTo>
                  <a:pt x="253374" y="21956"/>
                  <a:pt x="253374" y="27148"/>
                  <a:pt x="253374" y="32340"/>
                </a:cubicBezTo>
                <a:cubicBezTo>
                  <a:pt x="253374" y="32989"/>
                  <a:pt x="254027" y="32989"/>
                  <a:pt x="255332" y="32989"/>
                </a:cubicBezTo>
                <a:cubicBezTo>
                  <a:pt x="264468" y="12871"/>
                  <a:pt x="280782" y="2488"/>
                  <a:pt x="303622" y="3137"/>
                </a:cubicBezTo>
                <a:close/>
                <a:moveTo>
                  <a:pt x="97717" y="1191"/>
                </a:moveTo>
                <a:cubicBezTo>
                  <a:pt x="108666" y="2003"/>
                  <a:pt x="119616" y="4439"/>
                  <a:pt x="130401" y="8985"/>
                </a:cubicBezTo>
                <a:cubicBezTo>
                  <a:pt x="149358" y="18079"/>
                  <a:pt x="161124" y="32370"/>
                  <a:pt x="161778" y="53156"/>
                </a:cubicBezTo>
                <a:cubicBezTo>
                  <a:pt x="162432" y="79788"/>
                  <a:pt x="162432" y="106420"/>
                  <a:pt x="162432" y="133052"/>
                </a:cubicBezTo>
                <a:cubicBezTo>
                  <a:pt x="161778" y="147992"/>
                  <a:pt x="165047" y="160334"/>
                  <a:pt x="174852" y="172026"/>
                </a:cubicBezTo>
                <a:cubicBezTo>
                  <a:pt x="180081" y="178522"/>
                  <a:pt x="180081" y="181769"/>
                  <a:pt x="172891" y="186966"/>
                </a:cubicBezTo>
                <a:cubicBezTo>
                  <a:pt x="165700" y="193462"/>
                  <a:pt x="158510" y="199957"/>
                  <a:pt x="151319" y="205803"/>
                </a:cubicBezTo>
                <a:cubicBezTo>
                  <a:pt x="144129" y="212299"/>
                  <a:pt x="140860" y="212299"/>
                  <a:pt x="134323" y="205154"/>
                </a:cubicBezTo>
                <a:cubicBezTo>
                  <a:pt x="127787" y="199308"/>
                  <a:pt x="122557" y="192812"/>
                  <a:pt x="117328" y="186316"/>
                </a:cubicBezTo>
                <a:cubicBezTo>
                  <a:pt x="114713" y="188915"/>
                  <a:pt x="111444" y="190863"/>
                  <a:pt x="108830" y="192812"/>
                </a:cubicBezTo>
                <a:cubicBezTo>
                  <a:pt x="86604" y="212948"/>
                  <a:pt x="59803" y="217495"/>
                  <a:pt x="32349" y="207102"/>
                </a:cubicBezTo>
                <a:cubicBezTo>
                  <a:pt x="8162" y="198009"/>
                  <a:pt x="-3604" y="171376"/>
                  <a:pt x="972" y="142796"/>
                </a:cubicBezTo>
                <a:cubicBezTo>
                  <a:pt x="6855" y="112916"/>
                  <a:pt x="25812" y="96677"/>
                  <a:pt x="53920" y="89531"/>
                </a:cubicBezTo>
                <a:cubicBezTo>
                  <a:pt x="68955" y="86284"/>
                  <a:pt x="84643" y="84335"/>
                  <a:pt x="99678" y="82386"/>
                </a:cubicBezTo>
                <a:cubicBezTo>
                  <a:pt x="110137" y="81087"/>
                  <a:pt x="110137" y="81087"/>
                  <a:pt x="110137" y="70694"/>
                </a:cubicBezTo>
                <a:cubicBezTo>
                  <a:pt x="110137" y="52506"/>
                  <a:pt x="104254" y="44062"/>
                  <a:pt x="90527" y="41464"/>
                </a:cubicBezTo>
                <a:cubicBezTo>
                  <a:pt x="75492" y="37566"/>
                  <a:pt x="60457" y="46011"/>
                  <a:pt x="55881" y="60951"/>
                </a:cubicBezTo>
                <a:cubicBezTo>
                  <a:pt x="53920" y="66797"/>
                  <a:pt x="50652" y="70044"/>
                  <a:pt x="44115" y="69395"/>
                </a:cubicBezTo>
                <a:cubicBezTo>
                  <a:pt x="34310" y="67446"/>
                  <a:pt x="25158" y="66797"/>
                  <a:pt x="15353" y="65498"/>
                </a:cubicBezTo>
                <a:cubicBezTo>
                  <a:pt x="7509" y="64848"/>
                  <a:pt x="5548" y="61600"/>
                  <a:pt x="7509" y="53805"/>
                </a:cubicBezTo>
                <a:cubicBezTo>
                  <a:pt x="15353" y="24575"/>
                  <a:pt x="36271" y="9635"/>
                  <a:pt x="65033" y="3139"/>
                </a:cubicBezTo>
                <a:cubicBezTo>
                  <a:pt x="75819" y="1191"/>
                  <a:pt x="86768" y="379"/>
                  <a:pt x="97717" y="1191"/>
                </a:cubicBezTo>
                <a:close/>
                <a:moveTo>
                  <a:pt x="936086" y="842"/>
                </a:moveTo>
                <a:cubicBezTo>
                  <a:pt x="960966" y="1739"/>
                  <a:pt x="985116" y="14453"/>
                  <a:pt x="998732" y="38576"/>
                </a:cubicBezTo>
                <a:cubicBezTo>
                  <a:pt x="1023368" y="80955"/>
                  <a:pt x="1024017" y="125942"/>
                  <a:pt x="1001325" y="170277"/>
                </a:cubicBezTo>
                <a:cubicBezTo>
                  <a:pt x="985765" y="199616"/>
                  <a:pt x="960480" y="214612"/>
                  <a:pt x="926118" y="212004"/>
                </a:cubicBezTo>
                <a:cubicBezTo>
                  <a:pt x="893053" y="209396"/>
                  <a:pt x="872306" y="190489"/>
                  <a:pt x="859339" y="161149"/>
                </a:cubicBezTo>
                <a:cubicBezTo>
                  <a:pt x="852208" y="143546"/>
                  <a:pt x="848966" y="125290"/>
                  <a:pt x="849614" y="112902"/>
                </a:cubicBezTo>
                <a:cubicBezTo>
                  <a:pt x="849614" y="79651"/>
                  <a:pt x="854153" y="55528"/>
                  <a:pt x="869064" y="34012"/>
                </a:cubicBezTo>
                <a:cubicBezTo>
                  <a:pt x="885597" y="10867"/>
                  <a:pt x="911206" y="-54"/>
                  <a:pt x="936086" y="842"/>
                </a:cubicBezTo>
                <a:close/>
                <a:moveTo>
                  <a:pt x="576100" y="37"/>
                </a:moveTo>
                <a:cubicBezTo>
                  <a:pt x="590868" y="445"/>
                  <a:pt x="605555" y="4203"/>
                  <a:pt x="620241" y="12044"/>
                </a:cubicBezTo>
                <a:cubicBezTo>
                  <a:pt x="635253" y="19885"/>
                  <a:pt x="643739" y="32300"/>
                  <a:pt x="645044" y="49290"/>
                </a:cubicBezTo>
                <a:cubicBezTo>
                  <a:pt x="645697" y="66279"/>
                  <a:pt x="645044" y="83922"/>
                  <a:pt x="645044" y="100912"/>
                </a:cubicBezTo>
                <a:lnTo>
                  <a:pt x="646350" y="100912"/>
                </a:lnTo>
                <a:cubicBezTo>
                  <a:pt x="646350" y="112020"/>
                  <a:pt x="646350" y="123129"/>
                  <a:pt x="646350" y="134891"/>
                </a:cubicBezTo>
                <a:cubicBezTo>
                  <a:pt x="645697" y="148613"/>
                  <a:pt x="649613" y="160375"/>
                  <a:pt x="657446" y="171483"/>
                </a:cubicBezTo>
                <a:cubicBezTo>
                  <a:pt x="663973" y="179325"/>
                  <a:pt x="663973" y="181285"/>
                  <a:pt x="656793" y="187819"/>
                </a:cubicBezTo>
                <a:cubicBezTo>
                  <a:pt x="648961" y="194354"/>
                  <a:pt x="641128" y="200888"/>
                  <a:pt x="633295" y="207423"/>
                </a:cubicBezTo>
                <a:cubicBezTo>
                  <a:pt x="628726" y="211997"/>
                  <a:pt x="623504" y="211997"/>
                  <a:pt x="619588" y="207423"/>
                </a:cubicBezTo>
                <a:cubicBezTo>
                  <a:pt x="615671" y="203502"/>
                  <a:pt x="611755" y="199581"/>
                  <a:pt x="608492" y="195007"/>
                </a:cubicBezTo>
                <a:cubicBezTo>
                  <a:pt x="601312" y="185859"/>
                  <a:pt x="601312" y="185859"/>
                  <a:pt x="592826" y="193700"/>
                </a:cubicBezTo>
                <a:cubicBezTo>
                  <a:pt x="575202" y="209383"/>
                  <a:pt x="554315" y="214611"/>
                  <a:pt x="531470" y="211997"/>
                </a:cubicBezTo>
                <a:cubicBezTo>
                  <a:pt x="500792" y="207423"/>
                  <a:pt x="483168" y="185206"/>
                  <a:pt x="484473" y="152534"/>
                </a:cubicBezTo>
                <a:cubicBezTo>
                  <a:pt x="485779" y="120515"/>
                  <a:pt x="506013" y="96338"/>
                  <a:pt x="537344" y="89150"/>
                </a:cubicBezTo>
                <a:cubicBezTo>
                  <a:pt x="553010" y="85883"/>
                  <a:pt x="568675" y="83922"/>
                  <a:pt x="584341" y="81962"/>
                </a:cubicBezTo>
                <a:cubicBezTo>
                  <a:pt x="591521" y="81308"/>
                  <a:pt x="595437" y="78695"/>
                  <a:pt x="594132" y="71507"/>
                </a:cubicBezTo>
                <a:cubicBezTo>
                  <a:pt x="594132" y="69546"/>
                  <a:pt x="594132" y="67586"/>
                  <a:pt x="594132" y="66279"/>
                </a:cubicBezTo>
                <a:cubicBezTo>
                  <a:pt x="592826" y="49943"/>
                  <a:pt x="585646" y="42102"/>
                  <a:pt x="572592" y="40142"/>
                </a:cubicBezTo>
                <a:cubicBezTo>
                  <a:pt x="557579" y="38181"/>
                  <a:pt x="543872" y="46023"/>
                  <a:pt x="539955" y="59745"/>
                </a:cubicBezTo>
                <a:cubicBezTo>
                  <a:pt x="537344" y="66933"/>
                  <a:pt x="534081" y="69546"/>
                  <a:pt x="526901" y="68240"/>
                </a:cubicBezTo>
                <a:cubicBezTo>
                  <a:pt x="517763" y="66933"/>
                  <a:pt x="507972" y="66279"/>
                  <a:pt x="498833" y="64972"/>
                </a:cubicBezTo>
                <a:cubicBezTo>
                  <a:pt x="491653" y="64319"/>
                  <a:pt x="489695" y="61052"/>
                  <a:pt x="491653" y="53210"/>
                </a:cubicBezTo>
                <a:cubicBezTo>
                  <a:pt x="496875" y="31647"/>
                  <a:pt x="509930" y="15964"/>
                  <a:pt x="531470" y="8123"/>
                </a:cubicBezTo>
                <a:cubicBezTo>
                  <a:pt x="546483" y="2569"/>
                  <a:pt x="561332" y="-372"/>
                  <a:pt x="576100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5D1EBF-D872-9CD9-7CCE-54A6FC8EDDA0}"/>
              </a:ext>
            </a:extLst>
          </p:cNvPr>
          <p:cNvSpPr txBox="1"/>
          <p:nvPr/>
        </p:nvSpPr>
        <p:spPr>
          <a:xfrm>
            <a:off x="7995802" y="3188837"/>
            <a:ext cx="171125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6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35" name="Freeform 204">
            <a:extLst>
              <a:ext uri="{FF2B5EF4-FFF2-40B4-BE49-F238E27FC236}">
                <a16:creationId xmlns:a16="http://schemas.microsoft.com/office/drawing/2014/main" id="{B6C0E56D-6D20-60EF-845C-1F3C7374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4986071"/>
            <a:ext cx="2653779" cy="15659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6" name="Freeform 205">
            <a:extLst>
              <a:ext uri="{FF2B5EF4-FFF2-40B4-BE49-F238E27FC236}">
                <a16:creationId xmlns:a16="http://schemas.microsoft.com/office/drawing/2014/main" id="{87076CFC-C883-8ACF-8C74-8E6DF176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5301999"/>
            <a:ext cx="2653779" cy="156588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7" name="Freeform 206">
            <a:extLst>
              <a:ext uri="{FF2B5EF4-FFF2-40B4-BE49-F238E27FC236}">
                <a16:creationId xmlns:a16="http://schemas.microsoft.com/office/drawing/2014/main" id="{C20BBAF3-35DE-E919-65B0-C8F5C192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5615178"/>
            <a:ext cx="2653779" cy="156588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8" name="Freeform 207">
            <a:extLst>
              <a:ext uri="{FF2B5EF4-FFF2-40B4-BE49-F238E27FC236}">
                <a16:creationId xmlns:a16="http://schemas.microsoft.com/office/drawing/2014/main" id="{058E2A12-0645-E4D7-0D13-E3F90F4C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5931102"/>
            <a:ext cx="2653779" cy="15659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39" name="Freeform 208">
            <a:extLst>
              <a:ext uri="{FF2B5EF4-FFF2-40B4-BE49-F238E27FC236}">
                <a16:creationId xmlns:a16="http://schemas.microsoft.com/office/drawing/2014/main" id="{6910EE5A-A1DB-60FE-B798-974CF4EF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6244281"/>
            <a:ext cx="2653779" cy="15659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0" name="Freeform 276">
            <a:extLst>
              <a:ext uri="{FF2B5EF4-FFF2-40B4-BE49-F238E27FC236}">
                <a16:creationId xmlns:a16="http://schemas.microsoft.com/office/drawing/2014/main" id="{548B4EFC-7613-DB6B-4B73-37B20C040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4986071"/>
            <a:ext cx="744488" cy="156590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1" name="Freeform 277">
            <a:extLst>
              <a:ext uri="{FF2B5EF4-FFF2-40B4-BE49-F238E27FC236}">
                <a16:creationId xmlns:a16="http://schemas.microsoft.com/office/drawing/2014/main" id="{40D47B24-6EAA-BDCB-5F1B-C35062DAF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8" y="5301999"/>
            <a:ext cx="1362603" cy="156588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2" name="Freeform 278">
            <a:extLst>
              <a:ext uri="{FF2B5EF4-FFF2-40B4-BE49-F238E27FC236}">
                <a16:creationId xmlns:a16="http://schemas.microsoft.com/office/drawing/2014/main" id="{F9290288-3DFB-3AF2-2DB0-3FF2375E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8" y="5615178"/>
            <a:ext cx="2453236" cy="156588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3" name="Freeform 279">
            <a:extLst>
              <a:ext uri="{FF2B5EF4-FFF2-40B4-BE49-F238E27FC236}">
                <a16:creationId xmlns:a16="http://schemas.microsoft.com/office/drawing/2014/main" id="{CEE2379E-5D27-6602-8602-EAC00225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5931102"/>
            <a:ext cx="744488" cy="156590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4" name="Freeform 280">
            <a:extLst>
              <a:ext uri="{FF2B5EF4-FFF2-40B4-BE49-F238E27FC236}">
                <a16:creationId xmlns:a16="http://schemas.microsoft.com/office/drawing/2014/main" id="{8343E2B8-BBAE-23A3-CB8D-B410D081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39" y="6244281"/>
            <a:ext cx="1590620" cy="156590"/>
          </a:xfrm>
          <a:prstGeom prst="roundRect">
            <a:avLst>
              <a:gd name="adj" fmla="val 50000"/>
            </a:avLst>
          </a:prstGeom>
          <a:solidFill>
            <a:srgbClr val="6A34BA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83F391-72A8-24E7-F1B7-D4D4F9C7C6AA}"/>
              </a:ext>
            </a:extLst>
          </p:cNvPr>
          <p:cNvSpPr txBox="1"/>
          <p:nvPr/>
        </p:nvSpPr>
        <p:spPr>
          <a:xfrm>
            <a:off x="6657260" y="4381087"/>
            <a:ext cx="4156388" cy="307777"/>
          </a:xfrm>
          <a:prstGeom prst="rect">
            <a:avLst/>
          </a:prstGeom>
          <a:solidFill>
            <a:srgbClr val="E34474"/>
          </a:solidFill>
        </p:spPr>
        <p:txBody>
          <a:bodyPr wrap="square" rtlCol="0" anchor="b">
            <a:spAutoFit/>
          </a:bodyPr>
          <a:lstStyle/>
          <a:p>
            <a:r>
              <a:rPr lang="en-US" sz="1400" b="1" spc="6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EVENT INFLUENCERS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AF2B53-0510-3E41-B938-3BB01B8FFED8}"/>
              </a:ext>
            </a:extLst>
          </p:cNvPr>
          <p:cNvSpPr txBox="1"/>
          <p:nvPr/>
        </p:nvSpPr>
        <p:spPr>
          <a:xfrm>
            <a:off x="6665012" y="4943544"/>
            <a:ext cx="14115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Traveling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268CDB-0FBB-69C2-9900-971A65874F4D}"/>
              </a:ext>
            </a:extLst>
          </p:cNvPr>
          <p:cNvSpPr txBox="1"/>
          <p:nvPr/>
        </p:nvSpPr>
        <p:spPr>
          <a:xfrm>
            <a:off x="6665012" y="5258387"/>
            <a:ext cx="14115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Culture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DC631-8FC6-D56E-F9C6-E8383B6FBEAC}"/>
              </a:ext>
            </a:extLst>
          </p:cNvPr>
          <p:cNvSpPr txBox="1"/>
          <p:nvPr/>
        </p:nvSpPr>
        <p:spPr>
          <a:xfrm>
            <a:off x="6665012" y="5573230"/>
            <a:ext cx="14115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Adventure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FDDEA-D952-B909-7BFA-13208FF0C86C}"/>
              </a:ext>
            </a:extLst>
          </p:cNvPr>
          <p:cNvSpPr txBox="1"/>
          <p:nvPr/>
        </p:nvSpPr>
        <p:spPr>
          <a:xfrm>
            <a:off x="6665012" y="5888072"/>
            <a:ext cx="14115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Hype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201B6-B069-6E02-D8D7-8B079CC01611}"/>
              </a:ext>
            </a:extLst>
          </p:cNvPr>
          <p:cNvSpPr txBox="1"/>
          <p:nvPr/>
        </p:nvSpPr>
        <p:spPr>
          <a:xfrm>
            <a:off x="6665012" y="6202916"/>
            <a:ext cx="14115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spc="-20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Networking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F2735B-E6FD-1626-B923-A8CC85CD4571}"/>
              </a:ext>
            </a:extLst>
          </p:cNvPr>
          <p:cNvCxnSpPr>
            <a:cxnSpLocks/>
          </p:cNvCxnSpPr>
          <p:nvPr/>
        </p:nvCxnSpPr>
        <p:spPr>
          <a:xfrm>
            <a:off x="9450491" y="3328437"/>
            <a:ext cx="1291177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C14094-AF91-353F-DC39-4AD71FB88FC9}"/>
              </a:ext>
            </a:extLst>
          </p:cNvPr>
          <p:cNvCxnSpPr>
            <a:cxnSpLocks/>
          </p:cNvCxnSpPr>
          <p:nvPr/>
        </p:nvCxnSpPr>
        <p:spPr>
          <a:xfrm>
            <a:off x="6897791" y="3328437"/>
            <a:ext cx="1291177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460C267-91B3-3F53-1C07-1A0909D0DC70}"/>
              </a:ext>
            </a:extLst>
          </p:cNvPr>
          <p:cNvSpPr/>
          <p:nvPr/>
        </p:nvSpPr>
        <p:spPr>
          <a:xfrm>
            <a:off x="4039457" y="522514"/>
            <a:ext cx="3044337" cy="1186719"/>
          </a:xfrm>
          <a:prstGeom prst="roundRect">
            <a:avLst>
              <a:gd name="adj" fmla="val 8438"/>
            </a:avLst>
          </a:prstGeom>
          <a:noFill/>
          <a:ln>
            <a:solidFill>
              <a:srgbClr val="FF7D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8604000-8D90-A4C6-FE95-AFD67B35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049" y="0"/>
            <a:ext cx="2255777" cy="6858001"/>
          </a:xfrm>
          <a:custGeom>
            <a:avLst/>
            <a:gdLst>
              <a:gd name="T0" fmla="*/ 0 w 3622"/>
              <a:gd name="T1" fmla="*/ 11007 h 11008"/>
              <a:gd name="T2" fmla="*/ 3621 w 3622"/>
              <a:gd name="T3" fmla="*/ 11007 h 11008"/>
              <a:gd name="T4" fmla="*/ 3621 w 3622"/>
              <a:gd name="T5" fmla="*/ 0 h 11008"/>
              <a:gd name="T6" fmla="*/ 0 w 3622"/>
              <a:gd name="T7" fmla="*/ 0 h 11008"/>
              <a:gd name="T8" fmla="*/ 0 w 3622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2" h="11008">
                <a:moveTo>
                  <a:pt x="0" y="11007"/>
                </a:moveTo>
                <a:lnTo>
                  <a:pt x="3621" y="11007"/>
                </a:lnTo>
                <a:lnTo>
                  <a:pt x="3621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76D5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23F28A3-BD2D-7C24-C00F-AF80857E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457" y="3926316"/>
            <a:ext cx="3044337" cy="2931685"/>
          </a:xfrm>
          <a:custGeom>
            <a:avLst/>
            <a:gdLst>
              <a:gd name="T0" fmla="*/ 1616 w 4885"/>
              <a:gd name="T1" fmla="*/ 821 h 4706"/>
              <a:gd name="T2" fmla="*/ 0 w 4885"/>
              <a:gd name="T3" fmla="*/ 821 h 4706"/>
              <a:gd name="T4" fmla="*/ 0 w 4885"/>
              <a:gd name="T5" fmla="*/ 4705 h 4706"/>
              <a:gd name="T6" fmla="*/ 4884 w 4885"/>
              <a:gd name="T7" fmla="*/ 4705 h 4706"/>
              <a:gd name="T8" fmla="*/ 4884 w 4885"/>
              <a:gd name="T9" fmla="*/ 821 h 4706"/>
              <a:gd name="T10" fmla="*/ 3268 w 4885"/>
              <a:gd name="T11" fmla="*/ 821 h 4706"/>
              <a:gd name="T12" fmla="*/ 2443 w 4885"/>
              <a:gd name="T13" fmla="*/ 0 h 4706"/>
              <a:gd name="T14" fmla="*/ 1616 w 4885"/>
              <a:gd name="T15" fmla="*/ 821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5" h="4706">
                <a:moveTo>
                  <a:pt x="1616" y="821"/>
                </a:moveTo>
                <a:lnTo>
                  <a:pt x="0" y="821"/>
                </a:lnTo>
                <a:lnTo>
                  <a:pt x="0" y="4705"/>
                </a:lnTo>
                <a:lnTo>
                  <a:pt x="4884" y="4705"/>
                </a:lnTo>
                <a:lnTo>
                  <a:pt x="4884" y="821"/>
                </a:lnTo>
                <a:lnTo>
                  <a:pt x="3268" y="821"/>
                </a:lnTo>
                <a:lnTo>
                  <a:pt x="2443" y="0"/>
                </a:lnTo>
                <a:lnTo>
                  <a:pt x="1616" y="821"/>
                </a:lnTo>
              </a:path>
            </a:pathLst>
          </a:custGeom>
          <a:solidFill>
            <a:srgbClr val="E344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Poppins" pitchFamily="2" charset="77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890D12F-740C-F26F-93F2-1CBAA1E49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04" y="0"/>
            <a:ext cx="3742226" cy="6858001"/>
          </a:xfrm>
          <a:custGeom>
            <a:avLst/>
            <a:gdLst>
              <a:gd name="T0" fmla="*/ 0 w 6005"/>
              <a:gd name="T1" fmla="*/ 11007 h 11008"/>
              <a:gd name="T2" fmla="*/ 6004 w 6005"/>
              <a:gd name="T3" fmla="*/ 11007 h 11008"/>
              <a:gd name="T4" fmla="*/ 6004 w 6005"/>
              <a:gd name="T5" fmla="*/ 0 h 11008"/>
              <a:gd name="T6" fmla="*/ 0 w 6005"/>
              <a:gd name="T7" fmla="*/ 0 h 11008"/>
              <a:gd name="T8" fmla="*/ 0 w 6005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5" h="11008">
                <a:moveTo>
                  <a:pt x="0" y="11007"/>
                </a:moveTo>
                <a:lnTo>
                  <a:pt x="6004" y="11007"/>
                </a:lnTo>
                <a:lnTo>
                  <a:pt x="6004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FBF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7" name="Freeform 90">
            <a:extLst>
              <a:ext uri="{FF2B5EF4-FFF2-40B4-BE49-F238E27FC236}">
                <a16:creationId xmlns:a16="http://schemas.microsoft.com/office/drawing/2014/main" id="{4E32AE12-52BD-5CC8-32E3-64A1BC46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776" y="0"/>
            <a:ext cx="2544274" cy="4396155"/>
          </a:xfrm>
          <a:custGeom>
            <a:avLst/>
            <a:gdLst>
              <a:gd name="T0" fmla="*/ 4083 w 4084"/>
              <a:gd name="T1" fmla="*/ 7055 h 7056"/>
              <a:gd name="T2" fmla="*/ 0 w 4084"/>
              <a:gd name="T3" fmla="*/ 7055 h 7056"/>
              <a:gd name="T4" fmla="*/ 0 w 4084"/>
              <a:gd name="T5" fmla="*/ 0 h 7056"/>
              <a:gd name="T6" fmla="*/ 4083 w 4084"/>
              <a:gd name="T7" fmla="*/ 0 h 7056"/>
              <a:gd name="T8" fmla="*/ 4083 w 4084"/>
              <a:gd name="T9" fmla="*/ 7055 h 7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4" h="7056">
                <a:moveTo>
                  <a:pt x="4083" y="7055"/>
                </a:moveTo>
                <a:lnTo>
                  <a:pt x="0" y="7055"/>
                </a:lnTo>
                <a:lnTo>
                  <a:pt x="0" y="0"/>
                </a:lnTo>
                <a:lnTo>
                  <a:pt x="4083" y="0"/>
                </a:lnTo>
                <a:lnTo>
                  <a:pt x="4083" y="7055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8" name="Freeform 91">
            <a:extLst>
              <a:ext uri="{FF2B5EF4-FFF2-40B4-BE49-F238E27FC236}">
                <a16:creationId xmlns:a16="http://schemas.microsoft.com/office/drawing/2014/main" id="{D91911CC-9B0E-BD79-9700-89B0599C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33" y="3368555"/>
            <a:ext cx="513800" cy="1030349"/>
          </a:xfrm>
          <a:custGeom>
            <a:avLst/>
            <a:gdLst>
              <a:gd name="T0" fmla="*/ 822 w 823"/>
              <a:gd name="T1" fmla="*/ 824 h 1652"/>
              <a:gd name="T2" fmla="*/ 0 w 823"/>
              <a:gd name="T3" fmla="*/ 0 h 1652"/>
              <a:gd name="T4" fmla="*/ 0 w 823"/>
              <a:gd name="T5" fmla="*/ 1651 h 1652"/>
              <a:gd name="T6" fmla="*/ 822 w 823"/>
              <a:gd name="T7" fmla="*/ 824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3" h="1652">
                <a:moveTo>
                  <a:pt x="822" y="824"/>
                </a:moveTo>
                <a:lnTo>
                  <a:pt x="0" y="0"/>
                </a:lnTo>
                <a:lnTo>
                  <a:pt x="0" y="1651"/>
                </a:lnTo>
                <a:lnTo>
                  <a:pt x="822" y="8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9" name="Freeform 92">
            <a:extLst>
              <a:ext uri="{FF2B5EF4-FFF2-40B4-BE49-F238E27FC236}">
                <a16:creationId xmlns:a16="http://schemas.microsoft.com/office/drawing/2014/main" id="{72DA8044-1807-4B8B-0442-0D8A0F99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303" y="211567"/>
            <a:ext cx="511053" cy="1030348"/>
          </a:xfrm>
          <a:custGeom>
            <a:avLst/>
            <a:gdLst>
              <a:gd name="T0" fmla="*/ 821 w 822"/>
              <a:gd name="T1" fmla="*/ 826 h 1653"/>
              <a:gd name="T2" fmla="*/ 0 w 822"/>
              <a:gd name="T3" fmla="*/ 0 h 1653"/>
              <a:gd name="T4" fmla="*/ 0 w 822"/>
              <a:gd name="T5" fmla="*/ 1652 h 1653"/>
              <a:gd name="T6" fmla="*/ 821 w 822"/>
              <a:gd name="T7" fmla="*/ 826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2" h="1653">
                <a:moveTo>
                  <a:pt x="821" y="826"/>
                </a:moveTo>
                <a:lnTo>
                  <a:pt x="0" y="0"/>
                </a:lnTo>
                <a:lnTo>
                  <a:pt x="0" y="1652"/>
                </a:lnTo>
                <a:lnTo>
                  <a:pt x="821" y="826"/>
                </a:lnTo>
              </a:path>
            </a:pathLst>
          </a:custGeom>
          <a:solidFill>
            <a:srgbClr val="6A34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0" name="Freeform 85">
            <a:extLst>
              <a:ext uri="{FF2B5EF4-FFF2-40B4-BE49-F238E27FC236}">
                <a16:creationId xmlns:a16="http://schemas.microsoft.com/office/drawing/2014/main" id="{0EA657F8-4284-3F96-C660-7D45B2B4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0" y="2530538"/>
            <a:ext cx="2843761" cy="153866"/>
          </a:xfrm>
          <a:prstGeom prst="roundRect">
            <a:avLst>
              <a:gd name="adj" fmla="val 50000"/>
            </a:avLst>
          </a:pr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1" name="Freeform 86">
            <a:extLst>
              <a:ext uri="{FF2B5EF4-FFF2-40B4-BE49-F238E27FC236}">
                <a16:creationId xmlns:a16="http://schemas.microsoft.com/office/drawing/2014/main" id="{DCF073D1-A4E5-E371-E120-4FD6C10A5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1" y="2530538"/>
            <a:ext cx="1959035" cy="153866"/>
          </a:xfrm>
          <a:prstGeom prst="roundRect">
            <a:avLst>
              <a:gd name="adj" fmla="val 50000"/>
            </a:avLst>
          </a:pr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2" name="Freeform 87">
            <a:extLst>
              <a:ext uri="{FF2B5EF4-FFF2-40B4-BE49-F238E27FC236}">
                <a16:creationId xmlns:a16="http://schemas.microsoft.com/office/drawing/2014/main" id="{10B3696F-3C6B-3AF1-B988-F79B6757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0" y="3000376"/>
            <a:ext cx="2843761" cy="153866"/>
          </a:xfrm>
          <a:prstGeom prst="roundRect">
            <a:avLst>
              <a:gd name="adj" fmla="val 50000"/>
            </a:avLst>
          </a:pr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0371004F-2CA7-8B86-2FED-51B188E1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1" y="3000376"/>
            <a:ext cx="1442487" cy="153866"/>
          </a:xfrm>
          <a:prstGeom prst="roundRect">
            <a:avLst>
              <a:gd name="adj" fmla="val 50000"/>
            </a:avLst>
          </a:pr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4" name="Freeform 89">
            <a:extLst>
              <a:ext uri="{FF2B5EF4-FFF2-40B4-BE49-F238E27FC236}">
                <a16:creationId xmlns:a16="http://schemas.microsoft.com/office/drawing/2014/main" id="{03D3CAB1-34BC-6659-24B8-C17D071B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0" y="3472962"/>
            <a:ext cx="2843761" cy="153866"/>
          </a:xfrm>
          <a:prstGeom prst="roundRect">
            <a:avLst>
              <a:gd name="adj" fmla="val 50000"/>
            </a:avLst>
          </a:prstGeom>
          <a:solidFill>
            <a:srgbClr val="C4C8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917A777-89D0-95E1-6E0F-97FB62AC49C6}"/>
              </a:ext>
            </a:extLst>
          </p:cNvPr>
          <p:cNvSpPr/>
          <p:nvPr/>
        </p:nvSpPr>
        <p:spPr>
          <a:xfrm>
            <a:off x="7779379" y="420672"/>
            <a:ext cx="1333294" cy="297712"/>
          </a:xfrm>
          <a:prstGeom prst="roundRect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43">
            <a:extLst>
              <a:ext uri="{FF2B5EF4-FFF2-40B4-BE49-F238E27FC236}">
                <a16:creationId xmlns:a16="http://schemas.microsoft.com/office/drawing/2014/main" id="{15B2455C-4346-1E37-5FFD-641E5925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370" y="3472962"/>
            <a:ext cx="2626702" cy="153866"/>
          </a:xfrm>
          <a:prstGeom prst="roundRect">
            <a:avLst>
              <a:gd name="adj" fmla="val 50000"/>
            </a:avLst>
          </a:prstGeom>
          <a:solidFill>
            <a:srgbClr val="E344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0FDC3-C6C3-98C2-7589-B36B672A4253}"/>
              </a:ext>
            </a:extLst>
          </p:cNvPr>
          <p:cNvSpPr txBox="1"/>
          <p:nvPr/>
        </p:nvSpPr>
        <p:spPr>
          <a:xfrm>
            <a:off x="4235372" y="715258"/>
            <a:ext cx="2288975" cy="831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Michael</a:t>
            </a:r>
          </a:p>
          <a:p>
            <a:r>
              <a:rPr lang="en-US" sz="2400" dirty="0">
                <a:solidFill>
                  <a:srgbClr val="FF7D26"/>
                </a:solidFill>
                <a:latin typeface="Poppins" pitchFamily="2" charset="77"/>
                <a:cs typeface="Poppins" pitchFamily="2" charset="77"/>
              </a:rPr>
              <a:t>Johnson, 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577E5-07A2-44B6-1BBA-BCE11FBF9921}"/>
              </a:ext>
            </a:extLst>
          </p:cNvPr>
          <p:cNvSpPr txBox="1"/>
          <p:nvPr/>
        </p:nvSpPr>
        <p:spPr>
          <a:xfrm>
            <a:off x="4096925" y="1902093"/>
            <a:ext cx="2932358" cy="26171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Motivations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79962-D2A9-A9F6-793F-09F814DD8144}"/>
              </a:ext>
            </a:extLst>
          </p:cNvPr>
          <p:cNvSpPr txBox="1"/>
          <p:nvPr/>
        </p:nvSpPr>
        <p:spPr>
          <a:xfrm>
            <a:off x="4096925" y="2268411"/>
            <a:ext cx="2932358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Poppins" pitchFamily="2" charset="77"/>
              </a:rPr>
              <a:t>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97020-4EE1-5C21-D3AF-6BCC381BEAB4}"/>
              </a:ext>
            </a:extLst>
          </p:cNvPr>
          <p:cNvSpPr txBox="1"/>
          <p:nvPr/>
        </p:nvSpPr>
        <p:spPr>
          <a:xfrm>
            <a:off x="4096925" y="2728338"/>
            <a:ext cx="2932358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Poppins" pitchFamily="2" charset="77"/>
              </a:rPr>
              <a:t>Equipment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BF32EF-CFFA-DD9F-113A-3E30201FDD29}"/>
              </a:ext>
            </a:extLst>
          </p:cNvPr>
          <p:cNvSpPr txBox="1"/>
          <p:nvPr/>
        </p:nvSpPr>
        <p:spPr>
          <a:xfrm>
            <a:off x="4096925" y="3188264"/>
            <a:ext cx="2932358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Poppins" pitchFamily="2" charset="77"/>
              </a:rPr>
              <a:t>Comfort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E8801-13E5-FEB0-27C6-678BF0887292}"/>
              </a:ext>
            </a:extLst>
          </p:cNvPr>
          <p:cNvSpPr txBox="1"/>
          <p:nvPr/>
        </p:nvSpPr>
        <p:spPr>
          <a:xfrm>
            <a:off x="4247824" y="5047112"/>
            <a:ext cx="264167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“Do anything, but let it produce joy.”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494322-BFFE-06F1-F565-F012FFB940F9}"/>
              </a:ext>
            </a:extLst>
          </p:cNvPr>
          <p:cNvSpPr txBox="1"/>
          <p:nvPr/>
        </p:nvSpPr>
        <p:spPr>
          <a:xfrm>
            <a:off x="7866964" y="438672"/>
            <a:ext cx="1118166" cy="26171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Interests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9C55A-B037-038F-F625-CDFE83B23DBD}"/>
              </a:ext>
            </a:extLst>
          </p:cNvPr>
          <p:cNvSpPr txBox="1"/>
          <p:nvPr/>
        </p:nvSpPr>
        <p:spPr>
          <a:xfrm>
            <a:off x="7866964" y="773355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Fitness tips and tricks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055E8-093C-1AC3-AC2F-E9049B0DFB41}"/>
              </a:ext>
            </a:extLst>
          </p:cNvPr>
          <p:cNvSpPr txBox="1"/>
          <p:nvPr/>
        </p:nvSpPr>
        <p:spPr>
          <a:xfrm>
            <a:off x="7866964" y="1078604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Gym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4A709C-1BCC-EAD5-0BD8-896FB9C025EE}"/>
              </a:ext>
            </a:extLst>
          </p:cNvPr>
          <p:cNvSpPr txBox="1"/>
          <p:nvPr/>
        </p:nvSpPr>
        <p:spPr>
          <a:xfrm>
            <a:off x="7866964" y="1383855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Video Games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22106-BF6C-62F4-B921-B06731DEF132}"/>
              </a:ext>
            </a:extLst>
          </p:cNvPr>
          <p:cNvSpPr txBox="1"/>
          <p:nvPr/>
        </p:nvSpPr>
        <p:spPr>
          <a:xfrm>
            <a:off x="7866964" y="1689105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Sports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4A508-EA18-0253-6B47-6FEF2C4D1B14}"/>
              </a:ext>
            </a:extLst>
          </p:cNvPr>
          <p:cNvSpPr txBox="1"/>
          <p:nvPr/>
        </p:nvSpPr>
        <p:spPr>
          <a:xfrm>
            <a:off x="7866964" y="2316633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Affinities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562E2-55CF-3EBC-7880-58D913FF1A49}"/>
              </a:ext>
            </a:extLst>
          </p:cNvPr>
          <p:cNvSpPr txBox="1"/>
          <p:nvPr/>
        </p:nvSpPr>
        <p:spPr>
          <a:xfrm>
            <a:off x="7866964" y="2614064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Tasty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B77327-6BA7-86A9-4703-D0D620628B19}"/>
              </a:ext>
            </a:extLst>
          </p:cNvPr>
          <p:cNvSpPr txBox="1"/>
          <p:nvPr/>
        </p:nvSpPr>
        <p:spPr>
          <a:xfrm>
            <a:off x="7866964" y="2919315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TED Talks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D9E8A0-01BA-206C-33ED-DEFE0A8616FA}"/>
              </a:ext>
            </a:extLst>
          </p:cNvPr>
          <p:cNvSpPr txBox="1"/>
          <p:nvPr/>
        </p:nvSpPr>
        <p:spPr>
          <a:xfrm>
            <a:off x="7866964" y="3224565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76B9AB-7375-BB13-BBF5-209DF648216A}"/>
              </a:ext>
            </a:extLst>
          </p:cNvPr>
          <p:cNvSpPr txBox="1"/>
          <p:nvPr/>
        </p:nvSpPr>
        <p:spPr>
          <a:xfrm>
            <a:off x="7866964" y="3531481"/>
            <a:ext cx="1782653" cy="246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Yoga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AE1F877-041B-A5BA-27D0-97EC0546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927" y="5473398"/>
            <a:ext cx="357745" cy="439822"/>
          </a:xfrm>
          <a:custGeom>
            <a:avLst/>
            <a:gdLst>
              <a:gd name="connsiteX0" fmla="*/ 507018 w 715210"/>
              <a:gd name="connsiteY0" fmla="*/ 210989 h 879301"/>
              <a:gd name="connsiteX1" fmla="*/ 657842 w 715210"/>
              <a:gd name="connsiteY1" fmla="*/ 259965 h 879301"/>
              <a:gd name="connsiteX2" fmla="*/ 692762 w 715210"/>
              <a:gd name="connsiteY2" fmla="*/ 296037 h 879301"/>
              <a:gd name="connsiteX3" fmla="*/ 689854 w 715210"/>
              <a:gd name="connsiteY3" fmla="*/ 298503 h 879301"/>
              <a:gd name="connsiteX4" fmla="*/ 692762 w 715210"/>
              <a:gd name="connsiteY4" fmla="*/ 301507 h 879301"/>
              <a:gd name="connsiteX5" fmla="*/ 601214 w 715210"/>
              <a:gd name="connsiteY5" fmla="*/ 426927 h 879301"/>
              <a:gd name="connsiteX6" fmla="*/ 598228 w 715210"/>
              <a:gd name="connsiteY6" fmla="*/ 477659 h 879301"/>
              <a:gd name="connsiteX7" fmla="*/ 608580 w 715210"/>
              <a:gd name="connsiteY7" fmla="*/ 530406 h 879301"/>
              <a:gd name="connsiteX8" fmla="*/ 715210 w 715210"/>
              <a:gd name="connsiteY8" fmla="*/ 641828 h 879301"/>
              <a:gd name="connsiteX9" fmla="*/ 713376 w 715210"/>
              <a:gd name="connsiteY9" fmla="*/ 646161 h 879301"/>
              <a:gd name="connsiteX10" fmla="*/ 715210 w 715210"/>
              <a:gd name="connsiteY10" fmla="*/ 647311 h 879301"/>
              <a:gd name="connsiteX11" fmla="*/ 691514 w 715210"/>
              <a:gd name="connsiteY11" fmla="*/ 703287 h 879301"/>
              <a:gd name="connsiteX12" fmla="*/ 601722 w 715210"/>
              <a:gd name="connsiteY12" fmla="*/ 837628 h 879301"/>
              <a:gd name="connsiteX13" fmla="*/ 462044 w 715210"/>
              <a:gd name="connsiteY13" fmla="*/ 866238 h 879301"/>
              <a:gd name="connsiteX14" fmla="*/ 405922 w 715210"/>
              <a:gd name="connsiteY14" fmla="*/ 847579 h 879301"/>
              <a:gd name="connsiteX15" fmla="*/ 309894 w 715210"/>
              <a:gd name="connsiteY15" fmla="*/ 856287 h 879301"/>
              <a:gd name="connsiteX16" fmla="*/ 258762 w 715210"/>
              <a:gd name="connsiteY16" fmla="*/ 874945 h 879301"/>
              <a:gd name="connsiteX17" fmla="*/ 167722 w 715210"/>
              <a:gd name="connsiteY17" fmla="*/ 856287 h 879301"/>
              <a:gd name="connsiteX18" fmla="*/ 91646 w 715210"/>
              <a:gd name="connsiteY18" fmla="*/ 765482 h 879301"/>
              <a:gd name="connsiteX19" fmla="*/ 6842 w 715210"/>
              <a:gd name="connsiteY19" fmla="*/ 554019 h 879301"/>
              <a:gd name="connsiteX20" fmla="*/ 140 w 715210"/>
              <a:gd name="connsiteY20" fmla="*/ 469278 h 879301"/>
              <a:gd name="connsiteX21" fmla="*/ 424 w 715210"/>
              <a:gd name="connsiteY21" fmla="*/ 467396 h 879301"/>
              <a:gd name="connsiteX22" fmla="*/ 140 w 715210"/>
              <a:gd name="connsiteY22" fmla="*/ 463802 h 879301"/>
              <a:gd name="connsiteX23" fmla="*/ 13078 w 715210"/>
              <a:gd name="connsiteY23" fmla="*/ 378131 h 879301"/>
              <a:gd name="connsiteX24" fmla="*/ 191416 w 715210"/>
              <a:gd name="connsiteY24" fmla="*/ 215186 h 879301"/>
              <a:gd name="connsiteX25" fmla="*/ 283704 w 715210"/>
              <a:gd name="connsiteY25" fmla="*/ 225137 h 879301"/>
              <a:gd name="connsiteX26" fmla="*/ 344814 w 715210"/>
              <a:gd name="connsiteY26" fmla="*/ 247527 h 879301"/>
              <a:gd name="connsiteX27" fmla="*/ 382228 w 715210"/>
              <a:gd name="connsiteY27" fmla="*/ 246283 h 879301"/>
              <a:gd name="connsiteX28" fmla="*/ 452066 w 715210"/>
              <a:gd name="connsiteY28" fmla="*/ 222650 h 879301"/>
              <a:gd name="connsiteX29" fmla="*/ 507018 w 715210"/>
              <a:gd name="connsiteY29" fmla="*/ 210989 h 879301"/>
              <a:gd name="connsiteX30" fmla="*/ 530636 w 715210"/>
              <a:gd name="connsiteY30" fmla="*/ 0 h 879301"/>
              <a:gd name="connsiteX31" fmla="*/ 357284 w 715210"/>
              <a:gd name="connsiteY31" fmla="*/ 200260 h 879301"/>
              <a:gd name="connsiteX32" fmla="*/ 357270 w 715210"/>
              <a:gd name="connsiteY32" fmla="*/ 198743 h 879301"/>
              <a:gd name="connsiteX33" fmla="*/ 355286 w 715210"/>
              <a:gd name="connsiteY33" fmla="*/ 198856 h 879301"/>
              <a:gd name="connsiteX34" fmla="*/ 455744 w 715210"/>
              <a:gd name="connsiteY34" fmla="*/ 20304 h 879301"/>
              <a:gd name="connsiteX35" fmla="*/ 466424 w 715210"/>
              <a:gd name="connsiteY35" fmla="*/ 17265 h 879301"/>
              <a:gd name="connsiteX36" fmla="*/ 493314 w 715210"/>
              <a:gd name="connsiteY36" fmla="*/ 6258 h 879301"/>
              <a:gd name="connsiteX37" fmla="*/ 522002 w 715210"/>
              <a:gd name="connsiteY37" fmla="*/ 1448 h 879301"/>
              <a:gd name="connsiteX38" fmla="*/ 527082 w 715210"/>
              <a:gd name="connsiteY38" fmla="*/ 2 h 879301"/>
              <a:gd name="connsiteX39" fmla="*/ 527082 w 715210"/>
              <a:gd name="connsiteY39" fmla="*/ 596 h 8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15210" h="879301">
                <a:moveTo>
                  <a:pt x="507018" y="210989"/>
                </a:moveTo>
                <a:cubicBezTo>
                  <a:pt x="560800" y="206324"/>
                  <a:pt x="611074" y="222650"/>
                  <a:pt x="657842" y="259965"/>
                </a:cubicBezTo>
                <a:cubicBezTo>
                  <a:pt x="670314" y="269916"/>
                  <a:pt x="680290" y="283598"/>
                  <a:pt x="692762" y="296037"/>
                </a:cubicBezTo>
                <a:lnTo>
                  <a:pt x="689854" y="298503"/>
                </a:lnTo>
                <a:lnTo>
                  <a:pt x="692762" y="301507"/>
                </a:lnTo>
                <a:cubicBezTo>
                  <a:pt x="645058" y="335093"/>
                  <a:pt x="612088" y="375675"/>
                  <a:pt x="601214" y="426927"/>
                </a:cubicBezTo>
                <a:lnTo>
                  <a:pt x="598228" y="477659"/>
                </a:lnTo>
                <a:lnTo>
                  <a:pt x="608580" y="530406"/>
                </a:lnTo>
                <a:cubicBezTo>
                  <a:pt x="625884" y="579791"/>
                  <a:pt x="662830" y="615707"/>
                  <a:pt x="715210" y="641828"/>
                </a:cubicBezTo>
                <a:lnTo>
                  <a:pt x="713376" y="646161"/>
                </a:lnTo>
                <a:lnTo>
                  <a:pt x="715210" y="647311"/>
                </a:lnTo>
                <a:cubicBezTo>
                  <a:pt x="707728" y="665970"/>
                  <a:pt x="700244" y="684628"/>
                  <a:pt x="691514" y="703287"/>
                </a:cubicBezTo>
                <a:cubicBezTo>
                  <a:pt x="669066" y="751799"/>
                  <a:pt x="637888" y="797823"/>
                  <a:pt x="601722" y="837628"/>
                </a:cubicBezTo>
                <a:cubicBezTo>
                  <a:pt x="563060" y="879921"/>
                  <a:pt x="515670" y="888628"/>
                  <a:pt x="462044" y="866238"/>
                </a:cubicBezTo>
                <a:cubicBezTo>
                  <a:pt x="444584" y="858775"/>
                  <a:pt x="425876" y="851311"/>
                  <a:pt x="405922" y="847579"/>
                </a:cubicBezTo>
                <a:cubicBezTo>
                  <a:pt x="373498" y="838872"/>
                  <a:pt x="341072" y="843848"/>
                  <a:pt x="309894" y="856287"/>
                </a:cubicBezTo>
                <a:cubicBezTo>
                  <a:pt x="292434" y="862506"/>
                  <a:pt x="276222" y="869970"/>
                  <a:pt x="258762" y="874945"/>
                </a:cubicBezTo>
                <a:cubicBezTo>
                  <a:pt x="225090" y="884896"/>
                  <a:pt x="193910" y="877433"/>
                  <a:pt x="167722" y="856287"/>
                </a:cubicBezTo>
                <a:cubicBezTo>
                  <a:pt x="135296" y="830165"/>
                  <a:pt x="112848" y="799067"/>
                  <a:pt x="91646" y="765482"/>
                </a:cubicBezTo>
                <a:cubicBezTo>
                  <a:pt x="47998" y="702043"/>
                  <a:pt x="20560" y="629897"/>
                  <a:pt x="6842" y="554019"/>
                </a:cubicBezTo>
                <a:cubicBezTo>
                  <a:pt x="1854" y="526031"/>
                  <a:pt x="-640" y="497732"/>
                  <a:pt x="140" y="469278"/>
                </a:cubicBezTo>
                <a:lnTo>
                  <a:pt x="424" y="467396"/>
                </a:lnTo>
                <a:lnTo>
                  <a:pt x="140" y="463802"/>
                </a:lnTo>
                <a:cubicBezTo>
                  <a:pt x="920" y="435348"/>
                  <a:pt x="4972" y="406740"/>
                  <a:pt x="13078" y="378131"/>
                </a:cubicBezTo>
                <a:cubicBezTo>
                  <a:pt x="40514" y="289818"/>
                  <a:pt x="97882" y="232600"/>
                  <a:pt x="191416" y="215186"/>
                </a:cubicBezTo>
                <a:cubicBezTo>
                  <a:pt x="222594" y="208967"/>
                  <a:pt x="253774" y="213943"/>
                  <a:pt x="283704" y="225137"/>
                </a:cubicBezTo>
                <a:cubicBezTo>
                  <a:pt x="303658" y="232600"/>
                  <a:pt x="324860" y="241307"/>
                  <a:pt x="344814" y="247527"/>
                </a:cubicBezTo>
                <a:cubicBezTo>
                  <a:pt x="357284" y="251258"/>
                  <a:pt x="369756" y="251258"/>
                  <a:pt x="382228" y="246283"/>
                </a:cubicBezTo>
                <a:cubicBezTo>
                  <a:pt x="405922" y="238820"/>
                  <a:pt x="428370" y="230113"/>
                  <a:pt x="452066" y="222650"/>
                </a:cubicBezTo>
                <a:cubicBezTo>
                  <a:pt x="470772" y="216431"/>
                  <a:pt x="489090" y="212544"/>
                  <a:pt x="507018" y="210989"/>
                </a:cubicBezTo>
                <a:close/>
                <a:moveTo>
                  <a:pt x="530636" y="0"/>
                </a:moveTo>
                <a:cubicBezTo>
                  <a:pt x="543106" y="100752"/>
                  <a:pt x="450820" y="208967"/>
                  <a:pt x="357284" y="200260"/>
                </a:cubicBezTo>
                <a:lnTo>
                  <a:pt x="357270" y="198743"/>
                </a:lnTo>
                <a:lnTo>
                  <a:pt x="355286" y="198856"/>
                </a:lnTo>
                <a:cubicBezTo>
                  <a:pt x="346016" y="130307"/>
                  <a:pt x="390278" y="55505"/>
                  <a:pt x="455744" y="20304"/>
                </a:cubicBezTo>
                <a:lnTo>
                  <a:pt x="466424" y="17265"/>
                </a:lnTo>
                <a:lnTo>
                  <a:pt x="493314" y="6258"/>
                </a:lnTo>
                <a:lnTo>
                  <a:pt x="522002" y="1448"/>
                </a:lnTo>
                <a:lnTo>
                  <a:pt x="527082" y="2"/>
                </a:lnTo>
                <a:lnTo>
                  <a:pt x="527082" y="5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7A08363-85CB-A7E0-1B8B-B7E7FC0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71" y="5500873"/>
            <a:ext cx="396899" cy="387855"/>
          </a:xfrm>
          <a:custGeom>
            <a:avLst/>
            <a:gdLst>
              <a:gd name="connsiteX0" fmla="*/ 225987 w 793487"/>
              <a:gd name="connsiteY0" fmla="*/ 664587 h 775407"/>
              <a:gd name="connsiteX1" fmla="*/ 186906 w 793487"/>
              <a:gd name="connsiteY1" fmla="*/ 703633 h 775407"/>
              <a:gd name="connsiteX2" fmla="*/ 225987 w 793487"/>
              <a:gd name="connsiteY2" fmla="*/ 742679 h 775407"/>
              <a:gd name="connsiteX3" fmla="*/ 265069 w 793487"/>
              <a:gd name="connsiteY3" fmla="*/ 704893 h 775407"/>
              <a:gd name="connsiteX4" fmla="*/ 225987 w 793487"/>
              <a:gd name="connsiteY4" fmla="*/ 664587 h 775407"/>
              <a:gd name="connsiteX5" fmla="*/ 431932 w 793487"/>
              <a:gd name="connsiteY5" fmla="*/ 663203 h 775407"/>
              <a:gd name="connsiteX6" fmla="*/ 392381 w 793487"/>
              <a:gd name="connsiteY6" fmla="*/ 701545 h 775407"/>
              <a:gd name="connsiteX7" fmla="*/ 430696 w 793487"/>
              <a:gd name="connsiteY7" fmla="*/ 739887 h 775407"/>
              <a:gd name="connsiteX8" fmla="*/ 469010 w 793487"/>
              <a:gd name="connsiteY8" fmla="*/ 701545 h 775407"/>
              <a:gd name="connsiteX9" fmla="*/ 431932 w 793487"/>
              <a:gd name="connsiteY9" fmla="*/ 663203 h 775407"/>
              <a:gd name="connsiteX10" fmla="*/ 72788 w 793487"/>
              <a:gd name="connsiteY10" fmla="*/ 661780 h 775407"/>
              <a:gd name="connsiteX11" fmla="*/ 32774 w 793487"/>
              <a:gd name="connsiteY11" fmla="*/ 700361 h 775407"/>
              <a:gd name="connsiteX12" fmla="*/ 72788 w 793487"/>
              <a:gd name="connsiteY12" fmla="*/ 738941 h 775407"/>
              <a:gd name="connsiteX13" fmla="*/ 111552 w 793487"/>
              <a:gd name="connsiteY13" fmla="*/ 700361 h 775407"/>
              <a:gd name="connsiteX14" fmla="*/ 72788 w 793487"/>
              <a:gd name="connsiteY14" fmla="*/ 661780 h 775407"/>
              <a:gd name="connsiteX15" fmla="*/ 590384 w 793487"/>
              <a:gd name="connsiteY15" fmla="*/ 660535 h 775407"/>
              <a:gd name="connsiteX16" fmla="*/ 551620 w 793487"/>
              <a:gd name="connsiteY16" fmla="*/ 699116 h 775407"/>
              <a:gd name="connsiteX17" fmla="*/ 590384 w 793487"/>
              <a:gd name="connsiteY17" fmla="*/ 737697 h 775407"/>
              <a:gd name="connsiteX18" fmla="*/ 626646 w 793487"/>
              <a:gd name="connsiteY18" fmla="*/ 699116 h 775407"/>
              <a:gd name="connsiteX19" fmla="*/ 590384 w 793487"/>
              <a:gd name="connsiteY19" fmla="*/ 660535 h 775407"/>
              <a:gd name="connsiteX20" fmla="*/ 739155 w 793487"/>
              <a:gd name="connsiteY20" fmla="*/ 632941 h 775407"/>
              <a:gd name="connsiteX21" fmla="*/ 785901 w 793487"/>
              <a:gd name="connsiteY21" fmla="*/ 663989 h 775407"/>
              <a:gd name="connsiteX22" fmla="*/ 788427 w 793487"/>
              <a:gd name="connsiteY22" fmla="*/ 676408 h 775407"/>
              <a:gd name="connsiteX23" fmla="*/ 754315 w 793487"/>
              <a:gd name="connsiteY23" fmla="*/ 676408 h 775407"/>
              <a:gd name="connsiteX24" fmla="*/ 751789 w 793487"/>
              <a:gd name="connsiteY24" fmla="*/ 673924 h 775407"/>
              <a:gd name="connsiteX25" fmla="*/ 737891 w 793487"/>
              <a:gd name="connsiteY25" fmla="*/ 660263 h 775407"/>
              <a:gd name="connsiteX26" fmla="*/ 712625 w 793487"/>
              <a:gd name="connsiteY26" fmla="*/ 662747 h 775407"/>
              <a:gd name="connsiteX27" fmla="*/ 707571 w 793487"/>
              <a:gd name="connsiteY27" fmla="*/ 671440 h 775407"/>
              <a:gd name="connsiteX28" fmla="*/ 712625 w 793487"/>
              <a:gd name="connsiteY28" fmla="*/ 677649 h 775407"/>
              <a:gd name="connsiteX29" fmla="*/ 739155 w 793487"/>
              <a:gd name="connsiteY29" fmla="*/ 685101 h 775407"/>
              <a:gd name="connsiteX30" fmla="*/ 778321 w 793487"/>
              <a:gd name="connsiteY30" fmla="*/ 698762 h 775407"/>
              <a:gd name="connsiteX31" fmla="*/ 793481 w 793487"/>
              <a:gd name="connsiteY31" fmla="*/ 723600 h 775407"/>
              <a:gd name="connsiteX32" fmla="*/ 785901 w 793487"/>
              <a:gd name="connsiteY32" fmla="*/ 752164 h 775407"/>
              <a:gd name="connsiteX33" fmla="*/ 759369 w 793487"/>
              <a:gd name="connsiteY33" fmla="*/ 769550 h 775407"/>
              <a:gd name="connsiteX34" fmla="*/ 731575 w 793487"/>
              <a:gd name="connsiteY34" fmla="*/ 773276 h 775407"/>
              <a:gd name="connsiteX35" fmla="*/ 686093 w 793487"/>
              <a:gd name="connsiteY35" fmla="*/ 760857 h 775407"/>
              <a:gd name="connsiteX36" fmla="*/ 670933 w 793487"/>
              <a:gd name="connsiteY36" fmla="*/ 734777 h 775407"/>
              <a:gd name="connsiteX37" fmla="*/ 668406 w 793487"/>
              <a:gd name="connsiteY37" fmla="*/ 726084 h 775407"/>
              <a:gd name="connsiteX38" fmla="*/ 705045 w 793487"/>
              <a:gd name="connsiteY38" fmla="*/ 726084 h 775407"/>
              <a:gd name="connsiteX39" fmla="*/ 712625 w 793487"/>
              <a:gd name="connsiteY39" fmla="*/ 739745 h 775407"/>
              <a:gd name="connsiteX40" fmla="*/ 750525 w 793487"/>
              <a:gd name="connsiteY40" fmla="*/ 740987 h 775407"/>
              <a:gd name="connsiteX41" fmla="*/ 754315 w 793487"/>
              <a:gd name="connsiteY41" fmla="*/ 729809 h 775407"/>
              <a:gd name="connsiteX42" fmla="*/ 742945 w 793487"/>
              <a:gd name="connsiteY42" fmla="*/ 721116 h 775407"/>
              <a:gd name="connsiteX43" fmla="*/ 697463 w 793487"/>
              <a:gd name="connsiteY43" fmla="*/ 711181 h 775407"/>
              <a:gd name="connsiteX44" fmla="*/ 672197 w 793487"/>
              <a:gd name="connsiteY44" fmla="*/ 678891 h 775407"/>
              <a:gd name="connsiteX45" fmla="*/ 686093 w 793487"/>
              <a:gd name="connsiteY45" fmla="*/ 646602 h 775407"/>
              <a:gd name="connsiteX46" fmla="*/ 712625 w 793487"/>
              <a:gd name="connsiteY46" fmla="*/ 634183 h 775407"/>
              <a:gd name="connsiteX47" fmla="*/ 739155 w 793487"/>
              <a:gd name="connsiteY47" fmla="*/ 632941 h 775407"/>
              <a:gd name="connsiteX48" fmla="*/ 316851 w 793487"/>
              <a:gd name="connsiteY48" fmla="*/ 631697 h 775407"/>
              <a:gd name="connsiteX49" fmla="*/ 353974 w 793487"/>
              <a:gd name="connsiteY49" fmla="*/ 631697 h 775407"/>
              <a:gd name="connsiteX50" fmla="*/ 353974 w 793487"/>
              <a:gd name="connsiteY50" fmla="*/ 767776 h 775407"/>
              <a:gd name="connsiteX51" fmla="*/ 316851 w 793487"/>
              <a:gd name="connsiteY51" fmla="*/ 767776 h 775407"/>
              <a:gd name="connsiteX52" fmla="*/ 80857 w 793487"/>
              <a:gd name="connsiteY52" fmla="*/ 631425 h 775407"/>
              <a:gd name="connsiteX53" fmla="*/ 111552 w 793487"/>
              <a:gd name="connsiteY53" fmla="*/ 640623 h 775407"/>
              <a:gd name="connsiteX54" fmla="*/ 111552 w 793487"/>
              <a:gd name="connsiteY54" fmla="*/ 631911 h 775407"/>
              <a:gd name="connsiteX55" fmla="*/ 145314 w 793487"/>
              <a:gd name="connsiteY55" fmla="*/ 631911 h 775407"/>
              <a:gd name="connsiteX56" fmla="*/ 145314 w 793487"/>
              <a:gd name="connsiteY56" fmla="*/ 767566 h 775407"/>
              <a:gd name="connsiteX57" fmla="*/ 111552 w 793487"/>
              <a:gd name="connsiteY57" fmla="*/ 767566 h 775407"/>
              <a:gd name="connsiteX58" fmla="*/ 111552 w 793487"/>
              <a:gd name="connsiteY58" fmla="*/ 760098 h 775407"/>
              <a:gd name="connsiteX59" fmla="*/ 11517 w 793487"/>
              <a:gd name="connsiteY59" fmla="*/ 737697 h 775407"/>
              <a:gd name="connsiteX60" fmla="*/ 15268 w 793487"/>
              <a:gd name="connsiteY60" fmla="*/ 656802 h 775407"/>
              <a:gd name="connsiteX61" fmla="*/ 80857 w 793487"/>
              <a:gd name="connsiteY61" fmla="*/ 631425 h 775407"/>
              <a:gd name="connsiteX62" fmla="*/ 601579 w 793487"/>
              <a:gd name="connsiteY62" fmla="*/ 630044 h 775407"/>
              <a:gd name="connsiteX63" fmla="*/ 626646 w 793487"/>
              <a:gd name="connsiteY63" fmla="*/ 639378 h 775407"/>
              <a:gd name="connsiteX64" fmla="*/ 626646 w 793487"/>
              <a:gd name="connsiteY64" fmla="*/ 630666 h 775407"/>
              <a:gd name="connsiteX65" fmla="*/ 644152 w 793487"/>
              <a:gd name="connsiteY65" fmla="*/ 630666 h 775407"/>
              <a:gd name="connsiteX66" fmla="*/ 661659 w 793487"/>
              <a:gd name="connsiteY66" fmla="*/ 630666 h 775407"/>
              <a:gd name="connsiteX67" fmla="*/ 661659 w 793487"/>
              <a:gd name="connsiteY67" fmla="*/ 766321 h 775407"/>
              <a:gd name="connsiteX68" fmla="*/ 626646 w 793487"/>
              <a:gd name="connsiteY68" fmla="*/ 766321 h 775407"/>
              <a:gd name="connsiteX69" fmla="*/ 626646 w 793487"/>
              <a:gd name="connsiteY69" fmla="*/ 758854 h 775407"/>
              <a:gd name="connsiteX70" fmla="*/ 534114 w 793487"/>
              <a:gd name="connsiteY70" fmla="*/ 746408 h 775407"/>
              <a:gd name="connsiteX71" fmla="*/ 530362 w 793487"/>
              <a:gd name="connsiteY71" fmla="*/ 658046 h 775407"/>
              <a:gd name="connsiteX72" fmla="*/ 601579 w 793487"/>
              <a:gd name="connsiteY72" fmla="*/ 630044 h 775407"/>
              <a:gd name="connsiteX73" fmla="*/ 769393 w 793487"/>
              <a:gd name="connsiteY73" fmla="*/ 600116 h 775407"/>
              <a:gd name="connsiteX74" fmla="*/ 766859 w 793487"/>
              <a:gd name="connsiteY74" fmla="*/ 602862 h 775407"/>
              <a:gd name="connsiteX75" fmla="*/ 770661 w 793487"/>
              <a:gd name="connsiteY75" fmla="*/ 605609 h 775407"/>
              <a:gd name="connsiteX76" fmla="*/ 773197 w 793487"/>
              <a:gd name="connsiteY76" fmla="*/ 604236 h 775407"/>
              <a:gd name="connsiteX77" fmla="*/ 769393 w 793487"/>
              <a:gd name="connsiteY77" fmla="*/ 600116 h 775407"/>
              <a:gd name="connsiteX78" fmla="*/ 769869 w 793487"/>
              <a:gd name="connsiteY78" fmla="*/ 595825 h 775407"/>
              <a:gd name="connsiteX79" fmla="*/ 775733 w 793487"/>
              <a:gd name="connsiteY79" fmla="*/ 598743 h 775407"/>
              <a:gd name="connsiteX80" fmla="*/ 773197 w 793487"/>
              <a:gd name="connsiteY80" fmla="*/ 608355 h 775407"/>
              <a:gd name="connsiteX81" fmla="*/ 775733 w 793487"/>
              <a:gd name="connsiteY81" fmla="*/ 613848 h 775407"/>
              <a:gd name="connsiteX82" fmla="*/ 775733 w 793487"/>
              <a:gd name="connsiteY82" fmla="*/ 617968 h 775407"/>
              <a:gd name="connsiteX83" fmla="*/ 773197 w 793487"/>
              <a:gd name="connsiteY83" fmla="*/ 616594 h 775407"/>
              <a:gd name="connsiteX84" fmla="*/ 766859 w 793487"/>
              <a:gd name="connsiteY84" fmla="*/ 608355 h 775407"/>
              <a:gd name="connsiteX85" fmla="*/ 766859 w 793487"/>
              <a:gd name="connsiteY85" fmla="*/ 616594 h 775407"/>
              <a:gd name="connsiteX86" fmla="*/ 761787 w 793487"/>
              <a:gd name="connsiteY86" fmla="*/ 613848 h 775407"/>
              <a:gd name="connsiteX87" fmla="*/ 763055 w 793487"/>
              <a:gd name="connsiteY87" fmla="*/ 595996 h 775407"/>
              <a:gd name="connsiteX88" fmla="*/ 769869 w 793487"/>
              <a:gd name="connsiteY88" fmla="*/ 595825 h 775407"/>
              <a:gd name="connsiteX89" fmla="*/ 770027 w 793487"/>
              <a:gd name="connsiteY89" fmla="*/ 591601 h 775407"/>
              <a:gd name="connsiteX90" fmla="*/ 755927 w 793487"/>
              <a:gd name="connsiteY90" fmla="*/ 605701 h 775407"/>
              <a:gd name="connsiteX91" fmla="*/ 770027 w 793487"/>
              <a:gd name="connsiteY91" fmla="*/ 621082 h 775407"/>
              <a:gd name="connsiteX92" fmla="*/ 784125 w 793487"/>
              <a:gd name="connsiteY92" fmla="*/ 606983 h 775407"/>
              <a:gd name="connsiteX93" fmla="*/ 770027 w 793487"/>
              <a:gd name="connsiteY93" fmla="*/ 591601 h 775407"/>
              <a:gd name="connsiteX94" fmla="*/ 770027 w 793487"/>
              <a:gd name="connsiteY94" fmla="*/ 587756 h 775407"/>
              <a:gd name="connsiteX95" fmla="*/ 786689 w 793487"/>
              <a:gd name="connsiteY95" fmla="*/ 606983 h 775407"/>
              <a:gd name="connsiteX96" fmla="*/ 770027 w 793487"/>
              <a:gd name="connsiteY96" fmla="*/ 624927 h 775407"/>
              <a:gd name="connsiteX97" fmla="*/ 752081 w 793487"/>
              <a:gd name="connsiteY97" fmla="*/ 606983 h 775407"/>
              <a:gd name="connsiteX98" fmla="*/ 770027 w 793487"/>
              <a:gd name="connsiteY98" fmla="*/ 587756 h 775407"/>
              <a:gd name="connsiteX99" fmla="*/ 469010 w 793487"/>
              <a:gd name="connsiteY99" fmla="*/ 587756 h 775407"/>
              <a:gd name="connsiteX100" fmla="*/ 502381 w 793487"/>
              <a:gd name="connsiteY100" fmla="*/ 587756 h 775407"/>
              <a:gd name="connsiteX101" fmla="*/ 502381 w 793487"/>
              <a:gd name="connsiteY101" fmla="*/ 768335 h 775407"/>
              <a:gd name="connsiteX102" fmla="*/ 469010 w 793487"/>
              <a:gd name="connsiteY102" fmla="*/ 768335 h 775407"/>
              <a:gd name="connsiteX103" fmla="*/ 469010 w 793487"/>
              <a:gd name="connsiteY103" fmla="*/ 760914 h 775407"/>
              <a:gd name="connsiteX104" fmla="*/ 419572 w 793487"/>
              <a:gd name="connsiteY104" fmla="*/ 772045 h 775407"/>
              <a:gd name="connsiteX105" fmla="*/ 376314 w 793487"/>
              <a:gd name="connsiteY105" fmla="*/ 746072 h 775407"/>
              <a:gd name="connsiteX106" fmla="*/ 372606 w 793487"/>
              <a:gd name="connsiteY106" fmla="*/ 661966 h 775407"/>
              <a:gd name="connsiteX107" fmla="*/ 391146 w 793487"/>
              <a:gd name="connsiteY107" fmla="*/ 643414 h 775407"/>
              <a:gd name="connsiteX108" fmla="*/ 417101 w 793487"/>
              <a:gd name="connsiteY108" fmla="*/ 633519 h 775407"/>
              <a:gd name="connsiteX109" fmla="*/ 443055 w 793487"/>
              <a:gd name="connsiteY109" fmla="*/ 633519 h 775407"/>
              <a:gd name="connsiteX110" fmla="*/ 469010 w 793487"/>
              <a:gd name="connsiteY110" fmla="*/ 640940 h 775407"/>
              <a:gd name="connsiteX111" fmla="*/ 316851 w 793487"/>
              <a:gd name="connsiteY111" fmla="*/ 587756 h 775407"/>
              <a:gd name="connsiteX112" fmla="*/ 353974 w 793487"/>
              <a:gd name="connsiteY112" fmla="*/ 587756 h 775407"/>
              <a:gd name="connsiteX113" fmla="*/ 353974 w 793487"/>
              <a:gd name="connsiteY113" fmla="*/ 624883 h 775407"/>
              <a:gd name="connsiteX114" fmla="*/ 316851 w 793487"/>
              <a:gd name="connsiteY114" fmla="*/ 624883 h 775407"/>
              <a:gd name="connsiteX115" fmla="*/ 263808 w 793487"/>
              <a:gd name="connsiteY115" fmla="*/ 587754 h 775407"/>
              <a:gd name="connsiteX116" fmla="*/ 299107 w 793487"/>
              <a:gd name="connsiteY116" fmla="*/ 587754 h 775407"/>
              <a:gd name="connsiteX117" fmla="*/ 299107 w 793487"/>
              <a:gd name="connsiteY117" fmla="*/ 771649 h 775407"/>
              <a:gd name="connsiteX118" fmla="*/ 265069 w 793487"/>
              <a:gd name="connsiteY118" fmla="*/ 771649 h 775407"/>
              <a:gd name="connsiteX119" fmla="*/ 263808 w 793487"/>
              <a:gd name="connsiteY119" fmla="*/ 764092 h 775407"/>
              <a:gd name="connsiteX120" fmla="*/ 167996 w 793487"/>
              <a:gd name="connsiteY120" fmla="*/ 747717 h 775407"/>
              <a:gd name="connsiteX121" fmla="*/ 169256 w 793487"/>
              <a:gd name="connsiteY121" fmla="*/ 658289 h 775407"/>
              <a:gd name="connsiteX122" fmla="*/ 263808 w 793487"/>
              <a:gd name="connsiteY122" fmla="*/ 643174 h 775407"/>
              <a:gd name="connsiteX123" fmla="*/ 459171 w 793487"/>
              <a:gd name="connsiteY123" fmla="*/ 477893 h 775407"/>
              <a:gd name="connsiteX124" fmla="*/ 617720 w 793487"/>
              <a:gd name="connsiteY124" fmla="*/ 477893 h 775407"/>
              <a:gd name="connsiteX125" fmla="*/ 541566 w 793487"/>
              <a:gd name="connsiteY125" fmla="*/ 521838 h 775407"/>
              <a:gd name="connsiteX126" fmla="*/ 454177 w 793487"/>
              <a:gd name="connsiteY126" fmla="*/ 542589 h 775407"/>
              <a:gd name="connsiteX127" fmla="*/ 459171 w 793487"/>
              <a:gd name="connsiteY127" fmla="*/ 477893 h 775407"/>
              <a:gd name="connsiteX128" fmla="*/ 349808 w 793487"/>
              <a:gd name="connsiteY128" fmla="*/ 477893 h 775407"/>
              <a:gd name="connsiteX129" fmla="*/ 452917 w 793487"/>
              <a:gd name="connsiteY129" fmla="*/ 477893 h 775407"/>
              <a:gd name="connsiteX130" fmla="*/ 439085 w 793487"/>
              <a:gd name="connsiteY130" fmla="*/ 499680 h 775407"/>
              <a:gd name="connsiteX131" fmla="*/ 405135 w 793487"/>
              <a:gd name="connsiteY131" fmla="*/ 543253 h 775407"/>
              <a:gd name="connsiteX132" fmla="*/ 396333 w 793487"/>
              <a:gd name="connsiteY132" fmla="*/ 543253 h 775407"/>
              <a:gd name="connsiteX133" fmla="*/ 364897 w 793487"/>
              <a:gd name="connsiteY133" fmla="*/ 503311 h 775407"/>
              <a:gd name="connsiteX134" fmla="*/ 349808 w 793487"/>
              <a:gd name="connsiteY134" fmla="*/ 477893 h 775407"/>
              <a:gd name="connsiteX135" fmla="*/ 179524 w 793487"/>
              <a:gd name="connsiteY135" fmla="*/ 477893 h 775407"/>
              <a:gd name="connsiteX136" fmla="*/ 339396 w 793487"/>
              <a:gd name="connsiteY136" fmla="*/ 477893 h 775407"/>
              <a:gd name="connsiteX137" fmla="*/ 343085 w 793487"/>
              <a:gd name="connsiteY137" fmla="*/ 542589 h 775407"/>
              <a:gd name="connsiteX138" fmla="*/ 322179 w 793487"/>
              <a:gd name="connsiteY138" fmla="*/ 541369 h 775407"/>
              <a:gd name="connsiteX139" fmla="*/ 269298 w 793487"/>
              <a:gd name="connsiteY139" fmla="*/ 526720 h 775407"/>
              <a:gd name="connsiteX140" fmla="*/ 218877 w 793487"/>
              <a:gd name="connsiteY140" fmla="*/ 502307 h 775407"/>
              <a:gd name="connsiteX141" fmla="*/ 183213 w 793487"/>
              <a:gd name="connsiteY141" fmla="*/ 480334 h 775407"/>
              <a:gd name="connsiteX142" fmla="*/ 179524 w 793487"/>
              <a:gd name="connsiteY142" fmla="*/ 477893 h 775407"/>
              <a:gd name="connsiteX143" fmla="*/ 109366 w 793487"/>
              <a:gd name="connsiteY143" fmla="*/ 422964 h 775407"/>
              <a:gd name="connsiteX144" fmla="*/ 689131 w 793487"/>
              <a:gd name="connsiteY144" fmla="*/ 422964 h 775407"/>
              <a:gd name="connsiteX145" fmla="*/ 685383 w 793487"/>
              <a:gd name="connsiteY145" fmla="*/ 429556 h 775407"/>
              <a:gd name="connsiteX146" fmla="*/ 660392 w 793487"/>
              <a:gd name="connsiteY146" fmla="*/ 451968 h 775407"/>
              <a:gd name="connsiteX147" fmla="*/ 651646 w 793487"/>
              <a:gd name="connsiteY147" fmla="*/ 454605 h 775407"/>
              <a:gd name="connsiteX148" fmla="*/ 174340 w 793487"/>
              <a:gd name="connsiteY148" fmla="*/ 454605 h 775407"/>
              <a:gd name="connsiteX149" fmla="*/ 143103 w 793487"/>
              <a:gd name="connsiteY149" fmla="*/ 454605 h 775407"/>
              <a:gd name="connsiteX150" fmla="*/ 130608 w 793487"/>
              <a:gd name="connsiteY150" fmla="*/ 448013 h 775407"/>
              <a:gd name="connsiteX151" fmla="*/ 108117 w 793487"/>
              <a:gd name="connsiteY151" fmla="*/ 424282 h 775407"/>
              <a:gd name="connsiteX152" fmla="*/ 109366 w 793487"/>
              <a:gd name="connsiteY152" fmla="*/ 422964 h 775407"/>
              <a:gd name="connsiteX153" fmla="*/ 58677 w 793487"/>
              <a:gd name="connsiteY153" fmla="*/ 357047 h 775407"/>
              <a:gd name="connsiteX154" fmla="*/ 733079 w 793487"/>
              <a:gd name="connsiteY154" fmla="*/ 357047 h 775407"/>
              <a:gd name="connsiteX155" fmla="*/ 714415 w 793487"/>
              <a:gd name="connsiteY155" fmla="*/ 386203 h 775407"/>
              <a:gd name="connsiteX156" fmla="*/ 705705 w 793487"/>
              <a:gd name="connsiteY156" fmla="*/ 388738 h 775407"/>
              <a:gd name="connsiteX157" fmla="*/ 375969 w 793487"/>
              <a:gd name="connsiteY157" fmla="*/ 388738 h 775407"/>
              <a:gd name="connsiteX158" fmla="*/ 87296 w 793487"/>
              <a:gd name="connsiteY158" fmla="*/ 388738 h 775407"/>
              <a:gd name="connsiteX159" fmla="*/ 76097 w 793487"/>
              <a:gd name="connsiteY159" fmla="*/ 384935 h 775407"/>
              <a:gd name="connsiteX160" fmla="*/ 58677 w 793487"/>
              <a:gd name="connsiteY160" fmla="*/ 357047 h 775407"/>
              <a:gd name="connsiteX161" fmla="*/ 793487 w 793487"/>
              <a:gd name="connsiteY161" fmla="*/ 153805 h 775407"/>
              <a:gd name="connsiteX162" fmla="*/ 793487 w 793487"/>
              <a:gd name="connsiteY162" fmla="*/ 188223 h 775407"/>
              <a:gd name="connsiteX163" fmla="*/ 792231 w 793487"/>
              <a:gd name="connsiteY163" fmla="*/ 201744 h 775407"/>
              <a:gd name="connsiteX164" fmla="*/ 784693 w 793487"/>
              <a:gd name="connsiteY164" fmla="*/ 241079 h 775407"/>
              <a:gd name="connsiteX165" fmla="*/ 772131 w 793487"/>
              <a:gd name="connsiteY165" fmla="*/ 279185 h 775407"/>
              <a:gd name="connsiteX166" fmla="*/ 758313 w 793487"/>
              <a:gd name="connsiteY166" fmla="*/ 312374 h 775407"/>
              <a:gd name="connsiteX167" fmla="*/ 752031 w 793487"/>
              <a:gd name="connsiteY167" fmla="*/ 325895 h 775407"/>
              <a:gd name="connsiteX168" fmla="*/ 747007 w 793487"/>
              <a:gd name="connsiteY168" fmla="*/ 328354 h 775407"/>
              <a:gd name="connsiteX169" fmla="*/ 519624 w 793487"/>
              <a:gd name="connsiteY169" fmla="*/ 328354 h 775407"/>
              <a:gd name="connsiteX170" fmla="*/ 514599 w 793487"/>
              <a:gd name="connsiteY170" fmla="*/ 328354 h 775407"/>
              <a:gd name="connsiteX171" fmla="*/ 635200 w 793487"/>
              <a:gd name="connsiteY171" fmla="*/ 211578 h 775407"/>
              <a:gd name="connsiteX172" fmla="*/ 793487 w 793487"/>
              <a:gd name="connsiteY172" fmla="*/ 153805 h 775407"/>
              <a:gd name="connsiteX173" fmla="*/ 4991 w 793487"/>
              <a:gd name="connsiteY173" fmla="*/ 153805 h 775407"/>
              <a:gd name="connsiteX174" fmla="*/ 163118 w 793487"/>
              <a:gd name="connsiteY174" fmla="*/ 211578 h 775407"/>
              <a:gd name="connsiteX175" fmla="*/ 282647 w 793487"/>
              <a:gd name="connsiteY175" fmla="*/ 328354 h 775407"/>
              <a:gd name="connsiteX176" fmla="*/ 277667 w 793487"/>
              <a:gd name="connsiteY176" fmla="*/ 328354 h 775407"/>
              <a:gd name="connsiteX177" fmla="*/ 53550 w 793487"/>
              <a:gd name="connsiteY177" fmla="*/ 328354 h 775407"/>
              <a:gd name="connsiteX178" fmla="*/ 44834 w 793487"/>
              <a:gd name="connsiteY178" fmla="*/ 323437 h 775407"/>
              <a:gd name="connsiteX179" fmla="*/ 17442 w 793487"/>
              <a:gd name="connsiteY179" fmla="*/ 253372 h 775407"/>
              <a:gd name="connsiteX180" fmla="*/ 8726 w 793487"/>
              <a:gd name="connsiteY180" fmla="*/ 214037 h 775407"/>
              <a:gd name="connsiteX181" fmla="*/ 4991 w 793487"/>
              <a:gd name="connsiteY181" fmla="*/ 153805 h 775407"/>
              <a:gd name="connsiteX182" fmla="*/ 398623 w 793487"/>
              <a:gd name="connsiteY182" fmla="*/ 0 h 775407"/>
              <a:gd name="connsiteX183" fmla="*/ 413621 w 793487"/>
              <a:gd name="connsiteY183" fmla="*/ 15060 h 775407"/>
              <a:gd name="connsiteX184" fmla="*/ 434870 w 793487"/>
              <a:gd name="connsiteY184" fmla="*/ 45179 h 775407"/>
              <a:gd name="connsiteX185" fmla="*/ 467368 w 793487"/>
              <a:gd name="connsiteY185" fmla="*/ 107927 h 775407"/>
              <a:gd name="connsiteX186" fmla="*/ 484866 w 793487"/>
              <a:gd name="connsiteY186" fmla="*/ 154360 h 775407"/>
              <a:gd name="connsiteX187" fmla="*/ 496116 w 793487"/>
              <a:gd name="connsiteY187" fmla="*/ 209579 h 775407"/>
              <a:gd name="connsiteX188" fmla="*/ 501115 w 793487"/>
              <a:gd name="connsiteY188" fmla="*/ 247228 h 775407"/>
              <a:gd name="connsiteX189" fmla="*/ 502365 w 793487"/>
              <a:gd name="connsiteY189" fmla="*/ 306211 h 775407"/>
              <a:gd name="connsiteX190" fmla="*/ 499865 w 793487"/>
              <a:gd name="connsiteY190" fmla="*/ 333820 h 775407"/>
              <a:gd name="connsiteX191" fmla="*/ 297380 w 793487"/>
              <a:gd name="connsiteY191" fmla="*/ 333820 h 775407"/>
              <a:gd name="connsiteX192" fmla="*/ 294880 w 793487"/>
              <a:gd name="connsiteY192" fmla="*/ 312486 h 775407"/>
              <a:gd name="connsiteX193" fmla="*/ 294880 w 793487"/>
              <a:gd name="connsiteY193" fmla="*/ 258522 h 775407"/>
              <a:gd name="connsiteX194" fmla="*/ 297380 w 793487"/>
              <a:gd name="connsiteY194" fmla="*/ 227148 h 775407"/>
              <a:gd name="connsiteX195" fmla="*/ 309879 w 793487"/>
              <a:gd name="connsiteY195" fmla="*/ 163145 h 775407"/>
              <a:gd name="connsiteX196" fmla="*/ 333627 w 793487"/>
              <a:gd name="connsiteY196" fmla="*/ 97887 h 775407"/>
              <a:gd name="connsiteX197" fmla="*/ 366125 w 793487"/>
              <a:gd name="connsiteY197" fmla="*/ 37649 h 775407"/>
              <a:gd name="connsiteX198" fmla="*/ 387373 w 793487"/>
              <a:gd name="connsiteY198" fmla="*/ 11295 h 775407"/>
              <a:gd name="connsiteX199" fmla="*/ 398623 w 793487"/>
              <a:gd name="connsiteY199" fmla="*/ 0 h 77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793487" h="775407">
                <a:moveTo>
                  <a:pt x="225987" y="664587"/>
                </a:moveTo>
                <a:cubicBezTo>
                  <a:pt x="204556" y="664587"/>
                  <a:pt x="186906" y="683480"/>
                  <a:pt x="186906" y="703633"/>
                </a:cubicBezTo>
                <a:cubicBezTo>
                  <a:pt x="186906" y="725045"/>
                  <a:pt x="204556" y="741420"/>
                  <a:pt x="225987" y="742679"/>
                </a:cubicBezTo>
                <a:cubicBezTo>
                  <a:pt x="246158" y="742679"/>
                  <a:pt x="263808" y="725045"/>
                  <a:pt x="265069" y="704893"/>
                </a:cubicBezTo>
                <a:cubicBezTo>
                  <a:pt x="265069" y="683480"/>
                  <a:pt x="244898" y="664587"/>
                  <a:pt x="225987" y="664587"/>
                </a:cubicBezTo>
                <a:close/>
                <a:moveTo>
                  <a:pt x="431932" y="663203"/>
                </a:moveTo>
                <a:cubicBezTo>
                  <a:pt x="410921" y="661966"/>
                  <a:pt x="392381" y="681756"/>
                  <a:pt x="392381" y="701545"/>
                </a:cubicBezTo>
                <a:cubicBezTo>
                  <a:pt x="393617" y="723809"/>
                  <a:pt x="409685" y="738651"/>
                  <a:pt x="430696" y="739887"/>
                </a:cubicBezTo>
                <a:cubicBezTo>
                  <a:pt x="449235" y="739887"/>
                  <a:pt x="467774" y="725045"/>
                  <a:pt x="469010" y="701545"/>
                </a:cubicBezTo>
                <a:cubicBezTo>
                  <a:pt x="469010" y="680519"/>
                  <a:pt x="451707" y="664440"/>
                  <a:pt x="431932" y="663203"/>
                </a:cubicBezTo>
                <a:close/>
                <a:moveTo>
                  <a:pt x="72788" y="661780"/>
                </a:moveTo>
                <a:cubicBezTo>
                  <a:pt x="51531" y="660535"/>
                  <a:pt x="35275" y="680448"/>
                  <a:pt x="32774" y="700361"/>
                </a:cubicBezTo>
                <a:cubicBezTo>
                  <a:pt x="32774" y="719029"/>
                  <a:pt x="54032" y="740186"/>
                  <a:pt x="72788" y="738941"/>
                </a:cubicBezTo>
                <a:cubicBezTo>
                  <a:pt x="95296" y="736452"/>
                  <a:pt x="111552" y="722762"/>
                  <a:pt x="111552" y="700361"/>
                </a:cubicBezTo>
                <a:cubicBezTo>
                  <a:pt x="111552" y="680448"/>
                  <a:pt x="95296" y="663024"/>
                  <a:pt x="72788" y="661780"/>
                </a:cubicBezTo>
                <a:close/>
                <a:moveTo>
                  <a:pt x="590384" y="660535"/>
                </a:moveTo>
                <a:cubicBezTo>
                  <a:pt x="569126" y="660535"/>
                  <a:pt x="550369" y="679203"/>
                  <a:pt x="551620" y="699116"/>
                </a:cubicBezTo>
                <a:cubicBezTo>
                  <a:pt x="551620" y="721518"/>
                  <a:pt x="569126" y="736452"/>
                  <a:pt x="590384" y="737697"/>
                </a:cubicBezTo>
                <a:cubicBezTo>
                  <a:pt x="610391" y="737697"/>
                  <a:pt x="626646" y="720273"/>
                  <a:pt x="626646" y="699116"/>
                </a:cubicBezTo>
                <a:cubicBezTo>
                  <a:pt x="627897" y="679203"/>
                  <a:pt x="609140" y="660535"/>
                  <a:pt x="590384" y="660535"/>
                </a:cubicBezTo>
                <a:close/>
                <a:moveTo>
                  <a:pt x="739155" y="632941"/>
                </a:moveTo>
                <a:cubicBezTo>
                  <a:pt x="760633" y="635425"/>
                  <a:pt x="777057" y="642876"/>
                  <a:pt x="785901" y="663989"/>
                </a:cubicBezTo>
                <a:cubicBezTo>
                  <a:pt x="787163" y="667714"/>
                  <a:pt x="787163" y="672682"/>
                  <a:pt x="788427" y="676408"/>
                </a:cubicBezTo>
                <a:cubicBezTo>
                  <a:pt x="777057" y="676408"/>
                  <a:pt x="765687" y="676408"/>
                  <a:pt x="754315" y="676408"/>
                </a:cubicBezTo>
                <a:cubicBezTo>
                  <a:pt x="754315" y="676408"/>
                  <a:pt x="751789" y="675166"/>
                  <a:pt x="751789" y="673924"/>
                </a:cubicBezTo>
                <a:cubicBezTo>
                  <a:pt x="751789" y="665230"/>
                  <a:pt x="746735" y="661505"/>
                  <a:pt x="737891" y="660263"/>
                </a:cubicBezTo>
                <a:cubicBezTo>
                  <a:pt x="730311" y="659021"/>
                  <a:pt x="721467" y="659021"/>
                  <a:pt x="712625" y="662747"/>
                </a:cubicBezTo>
                <a:cubicBezTo>
                  <a:pt x="710097" y="665230"/>
                  <a:pt x="707571" y="667714"/>
                  <a:pt x="707571" y="671440"/>
                </a:cubicBezTo>
                <a:cubicBezTo>
                  <a:pt x="708835" y="673924"/>
                  <a:pt x="711361" y="676408"/>
                  <a:pt x="712625" y="677649"/>
                </a:cubicBezTo>
                <a:cubicBezTo>
                  <a:pt x="721467" y="681375"/>
                  <a:pt x="730311" y="683859"/>
                  <a:pt x="739155" y="685101"/>
                </a:cubicBezTo>
                <a:cubicBezTo>
                  <a:pt x="753053" y="687585"/>
                  <a:pt x="766949" y="688827"/>
                  <a:pt x="778321" y="698762"/>
                </a:cubicBezTo>
                <a:cubicBezTo>
                  <a:pt x="787163" y="703729"/>
                  <a:pt x="793481" y="711181"/>
                  <a:pt x="793481" y="723600"/>
                </a:cubicBezTo>
                <a:cubicBezTo>
                  <a:pt x="793481" y="733535"/>
                  <a:pt x="792217" y="743470"/>
                  <a:pt x="785901" y="752164"/>
                </a:cubicBezTo>
                <a:cubicBezTo>
                  <a:pt x="779583" y="760857"/>
                  <a:pt x="770739" y="767067"/>
                  <a:pt x="759369" y="769550"/>
                </a:cubicBezTo>
                <a:cubicBezTo>
                  <a:pt x="750525" y="772034"/>
                  <a:pt x="740419" y="773276"/>
                  <a:pt x="731575" y="773276"/>
                </a:cubicBezTo>
                <a:cubicBezTo>
                  <a:pt x="715151" y="773276"/>
                  <a:pt x="699991" y="770792"/>
                  <a:pt x="686093" y="760857"/>
                </a:cubicBezTo>
                <a:cubicBezTo>
                  <a:pt x="678513" y="753406"/>
                  <a:pt x="672197" y="745954"/>
                  <a:pt x="670933" y="734777"/>
                </a:cubicBezTo>
                <a:cubicBezTo>
                  <a:pt x="669669" y="732293"/>
                  <a:pt x="669669" y="729809"/>
                  <a:pt x="668406" y="726084"/>
                </a:cubicBezTo>
                <a:lnTo>
                  <a:pt x="705045" y="726084"/>
                </a:lnTo>
                <a:cubicBezTo>
                  <a:pt x="706307" y="731051"/>
                  <a:pt x="708835" y="736019"/>
                  <a:pt x="712625" y="739745"/>
                </a:cubicBezTo>
                <a:cubicBezTo>
                  <a:pt x="720205" y="748438"/>
                  <a:pt x="740419" y="749680"/>
                  <a:pt x="750525" y="740987"/>
                </a:cubicBezTo>
                <a:cubicBezTo>
                  <a:pt x="754315" y="737261"/>
                  <a:pt x="756843" y="733535"/>
                  <a:pt x="754315" y="729809"/>
                </a:cubicBezTo>
                <a:cubicBezTo>
                  <a:pt x="753053" y="723600"/>
                  <a:pt x="747999" y="722358"/>
                  <a:pt x="742945" y="721116"/>
                </a:cubicBezTo>
                <a:cubicBezTo>
                  <a:pt x="726521" y="718632"/>
                  <a:pt x="712625" y="716148"/>
                  <a:pt x="697463" y="711181"/>
                </a:cubicBezTo>
                <a:cubicBezTo>
                  <a:pt x="684829" y="708697"/>
                  <a:pt x="672197" y="692552"/>
                  <a:pt x="672197" y="678891"/>
                </a:cubicBezTo>
                <a:cubicBezTo>
                  <a:pt x="672197" y="665230"/>
                  <a:pt x="675987" y="655295"/>
                  <a:pt x="686093" y="646602"/>
                </a:cubicBezTo>
                <a:cubicBezTo>
                  <a:pt x="692411" y="639150"/>
                  <a:pt x="702517" y="635425"/>
                  <a:pt x="712625" y="634183"/>
                </a:cubicBezTo>
                <a:cubicBezTo>
                  <a:pt x="721467" y="632941"/>
                  <a:pt x="730311" y="631699"/>
                  <a:pt x="739155" y="632941"/>
                </a:cubicBezTo>
                <a:close/>
                <a:moveTo>
                  <a:pt x="316851" y="631697"/>
                </a:moveTo>
                <a:lnTo>
                  <a:pt x="353974" y="631697"/>
                </a:lnTo>
                <a:lnTo>
                  <a:pt x="353974" y="767776"/>
                </a:lnTo>
                <a:lnTo>
                  <a:pt x="316851" y="767776"/>
                </a:lnTo>
                <a:close/>
                <a:moveTo>
                  <a:pt x="80857" y="631425"/>
                </a:moveTo>
                <a:cubicBezTo>
                  <a:pt x="90372" y="632689"/>
                  <a:pt x="100611" y="635645"/>
                  <a:pt x="111552" y="640623"/>
                </a:cubicBezTo>
                <a:lnTo>
                  <a:pt x="111552" y="631911"/>
                </a:lnTo>
                <a:lnTo>
                  <a:pt x="145314" y="631911"/>
                </a:lnTo>
                <a:lnTo>
                  <a:pt x="145314" y="767566"/>
                </a:lnTo>
                <a:lnTo>
                  <a:pt x="111552" y="767566"/>
                </a:lnTo>
                <a:cubicBezTo>
                  <a:pt x="111552" y="765077"/>
                  <a:pt x="111552" y="763832"/>
                  <a:pt x="111552" y="760098"/>
                </a:cubicBezTo>
                <a:cubicBezTo>
                  <a:pt x="72788" y="778766"/>
                  <a:pt x="37776" y="775033"/>
                  <a:pt x="11517" y="737697"/>
                </a:cubicBezTo>
                <a:cubicBezTo>
                  <a:pt x="-7240" y="710317"/>
                  <a:pt x="-988" y="675470"/>
                  <a:pt x="15268" y="656802"/>
                </a:cubicBezTo>
                <a:cubicBezTo>
                  <a:pt x="30273" y="639067"/>
                  <a:pt x="52312" y="627633"/>
                  <a:pt x="80857" y="631425"/>
                </a:cubicBezTo>
                <a:close/>
                <a:moveTo>
                  <a:pt x="601579" y="630044"/>
                </a:moveTo>
                <a:cubicBezTo>
                  <a:pt x="610312" y="631600"/>
                  <a:pt x="618831" y="634711"/>
                  <a:pt x="626646" y="639378"/>
                </a:cubicBezTo>
                <a:lnTo>
                  <a:pt x="626646" y="630666"/>
                </a:lnTo>
                <a:lnTo>
                  <a:pt x="644152" y="630666"/>
                </a:lnTo>
                <a:lnTo>
                  <a:pt x="661659" y="630666"/>
                </a:lnTo>
                <a:lnTo>
                  <a:pt x="661659" y="766321"/>
                </a:lnTo>
                <a:lnTo>
                  <a:pt x="626646" y="766321"/>
                </a:lnTo>
                <a:cubicBezTo>
                  <a:pt x="626646" y="763832"/>
                  <a:pt x="626646" y="762587"/>
                  <a:pt x="626646" y="758854"/>
                </a:cubicBezTo>
                <a:cubicBezTo>
                  <a:pt x="591634" y="778766"/>
                  <a:pt x="556622" y="770055"/>
                  <a:pt x="534114" y="746408"/>
                </a:cubicBezTo>
                <a:cubicBezTo>
                  <a:pt x="509105" y="719029"/>
                  <a:pt x="512856" y="681692"/>
                  <a:pt x="530362" y="658046"/>
                </a:cubicBezTo>
                <a:cubicBezTo>
                  <a:pt x="547243" y="634711"/>
                  <a:pt x="575378" y="625377"/>
                  <a:pt x="601579" y="630044"/>
                </a:cubicBezTo>
                <a:close/>
                <a:moveTo>
                  <a:pt x="769393" y="600116"/>
                </a:moveTo>
                <a:cubicBezTo>
                  <a:pt x="769393" y="601489"/>
                  <a:pt x="768125" y="601489"/>
                  <a:pt x="766859" y="602862"/>
                </a:cubicBezTo>
                <a:lnTo>
                  <a:pt x="770661" y="605609"/>
                </a:lnTo>
                <a:lnTo>
                  <a:pt x="773197" y="604236"/>
                </a:lnTo>
                <a:cubicBezTo>
                  <a:pt x="770661" y="602862"/>
                  <a:pt x="770661" y="601489"/>
                  <a:pt x="769393" y="600116"/>
                </a:cubicBezTo>
                <a:close/>
                <a:moveTo>
                  <a:pt x="769869" y="595825"/>
                </a:moveTo>
                <a:cubicBezTo>
                  <a:pt x="772247" y="595653"/>
                  <a:pt x="774465" y="595996"/>
                  <a:pt x="775733" y="598743"/>
                </a:cubicBezTo>
                <a:cubicBezTo>
                  <a:pt x="777001" y="604236"/>
                  <a:pt x="777001" y="605609"/>
                  <a:pt x="773197" y="608355"/>
                </a:cubicBezTo>
                <a:cubicBezTo>
                  <a:pt x="774465" y="611102"/>
                  <a:pt x="775733" y="612475"/>
                  <a:pt x="775733" y="613848"/>
                </a:cubicBezTo>
                <a:cubicBezTo>
                  <a:pt x="777001" y="615221"/>
                  <a:pt x="775733" y="616594"/>
                  <a:pt x="775733" y="617968"/>
                </a:cubicBezTo>
                <a:cubicBezTo>
                  <a:pt x="775733" y="616594"/>
                  <a:pt x="773197" y="616594"/>
                  <a:pt x="773197" y="616594"/>
                </a:cubicBezTo>
                <a:cubicBezTo>
                  <a:pt x="770661" y="613848"/>
                  <a:pt x="769393" y="612475"/>
                  <a:pt x="766859" y="608355"/>
                </a:cubicBezTo>
                <a:cubicBezTo>
                  <a:pt x="766859" y="612475"/>
                  <a:pt x="766859" y="613848"/>
                  <a:pt x="766859" y="616594"/>
                </a:cubicBezTo>
                <a:cubicBezTo>
                  <a:pt x="763055" y="619341"/>
                  <a:pt x="761787" y="617968"/>
                  <a:pt x="761787" y="613848"/>
                </a:cubicBezTo>
                <a:cubicBezTo>
                  <a:pt x="763055" y="608355"/>
                  <a:pt x="763055" y="602862"/>
                  <a:pt x="763055" y="595996"/>
                </a:cubicBezTo>
                <a:cubicBezTo>
                  <a:pt x="764957" y="596683"/>
                  <a:pt x="767493" y="595996"/>
                  <a:pt x="769869" y="595825"/>
                </a:cubicBezTo>
                <a:close/>
                <a:moveTo>
                  <a:pt x="770027" y="591601"/>
                </a:moveTo>
                <a:cubicBezTo>
                  <a:pt x="763617" y="591601"/>
                  <a:pt x="755927" y="599292"/>
                  <a:pt x="755927" y="605701"/>
                </a:cubicBezTo>
                <a:cubicBezTo>
                  <a:pt x="755927" y="613391"/>
                  <a:pt x="762335" y="621082"/>
                  <a:pt x="770027" y="621082"/>
                </a:cubicBezTo>
                <a:cubicBezTo>
                  <a:pt x="777717" y="619800"/>
                  <a:pt x="784125" y="614673"/>
                  <a:pt x="784125" y="606983"/>
                </a:cubicBezTo>
                <a:cubicBezTo>
                  <a:pt x="784125" y="599292"/>
                  <a:pt x="777717" y="592883"/>
                  <a:pt x="770027" y="591601"/>
                </a:cubicBezTo>
                <a:close/>
                <a:moveTo>
                  <a:pt x="770027" y="587756"/>
                </a:moveTo>
                <a:cubicBezTo>
                  <a:pt x="778999" y="589038"/>
                  <a:pt x="787971" y="596728"/>
                  <a:pt x="786689" y="606983"/>
                </a:cubicBezTo>
                <a:cubicBezTo>
                  <a:pt x="786689" y="615955"/>
                  <a:pt x="781563" y="624927"/>
                  <a:pt x="770027" y="624927"/>
                </a:cubicBezTo>
                <a:cubicBezTo>
                  <a:pt x="758491" y="624927"/>
                  <a:pt x="752081" y="618518"/>
                  <a:pt x="752081" y="606983"/>
                </a:cubicBezTo>
                <a:cubicBezTo>
                  <a:pt x="750799" y="596728"/>
                  <a:pt x="761055" y="587756"/>
                  <a:pt x="770027" y="587756"/>
                </a:cubicBezTo>
                <a:close/>
                <a:moveTo>
                  <a:pt x="469010" y="587756"/>
                </a:moveTo>
                <a:lnTo>
                  <a:pt x="502381" y="587756"/>
                </a:lnTo>
                <a:lnTo>
                  <a:pt x="502381" y="768335"/>
                </a:lnTo>
                <a:lnTo>
                  <a:pt x="469010" y="768335"/>
                </a:lnTo>
                <a:cubicBezTo>
                  <a:pt x="469010" y="765861"/>
                  <a:pt x="469010" y="764624"/>
                  <a:pt x="469010" y="760914"/>
                </a:cubicBezTo>
                <a:cubicBezTo>
                  <a:pt x="452943" y="769572"/>
                  <a:pt x="438112" y="773282"/>
                  <a:pt x="419572" y="772045"/>
                </a:cubicBezTo>
                <a:cubicBezTo>
                  <a:pt x="402269" y="768335"/>
                  <a:pt x="387438" y="759677"/>
                  <a:pt x="376314" y="746072"/>
                </a:cubicBezTo>
                <a:cubicBezTo>
                  <a:pt x="355303" y="721335"/>
                  <a:pt x="355303" y="686703"/>
                  <a:pt x="372606" y="661966"/>
                </a:cubicBezTo>
                <a:cubicBezTo>
                  <a:pt x="377550" y="654545"/>
                  <a:pt x="384966" y="649598"/>
                  <a:pt x="391146" y="643414"/>
                </a:cubicBezTo>
                <a:cubicBezTo>
                  <a:pt x="398561" y="637230"/>
                  <a:pt x="407213" y="633519"/>
                  <a:pt x="417101" y="633519"/>
                </a:cubicBezTo>
                <a:cubicBezTo>
                  <a:pt x="425752" y="632282"/>
                  <a:pt x="435640" y="632282"/>
                  <a:pt x="443055" y="633519"/>
                </a:cubicBezTo>
                <a:cubicBezTo>
                  <a:pt x="452943" y="634756"/>
                  <a:pt x="460359" y="638466"/>
                  <a:pt x="469010" y="640940"/>
                </a:cubicBezTo>
                <a:close/>
                <a:moveTo>
                  <a:pt x="316851" y="587756"/>
                </a:moveTo>
                <a:lnTo>
                  <a:pt x="353974" y="587756"/>
                </a:lnTo>
                <a:lnTo>
                  <a:pt x="353974" y="624883"/>
                </a:lnTo>
                <a:lnTo>
                  <a:pt x="316851" y="624883"/>
                </a:lnTo>
                <a:close/>
                <a:moveTo>
                  <a:pt x="263808" y="587754"/>
                </a:moveTo>
                <a:lnTo>
                  <a:pt x="299107" y="587754"/>
                </a:lnTo>
                <a:lnTo>
                  <a:pt x="299107" y="771649"/>
                </a:lnTo>
                <a:lnTo>
                  <a:pt x="265069" y="771649"/>
                </a:lnTo>
                <a:cubicBezTo>
                  <a:pt x="265069" y="769130"/>
                  <a:pt x="265069" y="767870"/>
                  <a:pt x="263808" y="764092"/>
                </a:cubicBezTo>
                <a:cubicBezTo>
                  <a:pt x="228509" y="784244"/>
                  <a:pt x="191949" y="776687"/>
                  <a:pt x="167996" y="747717"/>
                </a:cubicBezTo>
                <a:cubicBezTo>
                  <a:pt x="146564" y="721267"/>
                  <a:pt x="149085" y="683480"/>
                  <a:pt x="169256" y="658289"/>
                </a:cubicBezTo>
                <a:cubicBezTo>
                  <a:pt x="193209" y="628060"/>
                  <a:pt x="236073" y="625541"/>
                  <a:pt x="263808" y="643174"/>
                </a:cubicBezTo>
                <a:close/>
                <a:moveTo>
                  <a:pt x="459171" y="477893"/>
                </a:moveTo>
                <a:lnTo>
                  <a:pt x="617720" y="477893"/>
                </a:lnTo>
                <a:cubicBezTo>
                  <a:pt x="594000" y="496203"/>
                  <a:pt x="569031" y="510851"/>
                  <a:pt x="541566" y="521838"/>
                </a:cubicBezTo>
                <a:cubicBezTo>
                  <a:pt x="514101" y="532824"/>
                  <a:pt x="485387" y="541369"/>
                  <a:pt x="454177" y="542589"/>
                </a:cubicBezTo>
                <a:cubicBezTo>
                  <a:pt x="454177" y="520617"/>
                  <a:pt x="454177" y="498645"/>
                  <a:pt x="459171" y="477893"/>
                </a:cubicBezTo>
                <a:close/>
                <a:moveTo>
                  <a:pt x="349808" y="477893"/>
                </a:moveTo>
                <a:lnTo>
                  <a:pt x="452917" y="477893"/>
                </a:lnTo>
                <a:cubicBezTo>
                  <a:pt x="447887" y="485155"/>
                  <a:pt x="444115" y="492417"/>
                  <a:pt x="439085" y="499680"/>
                </a:cubicBezTo>
                <a:cubicBezTo>
                  <a:pt x="429026" y="515415"/>
                  <a:pt x="417709" y="529939"/>
                  <a:pt x="405135" y="543253"/>
                </a:cubicBezTo>
                <a:cubicBezTo>
                  <a:pt x="401362" y="548095"/>
                  <a:pt x="400105" y="546884"/>
                  <a:pt x="396333" y="543253"/>
                </a:cubicBezTo>
                <a:cubicBezTo>
                  <a:pt x="385016" y="531149"/>
                  <a:pt x="373699" y="517835"/>
                  <a:pt x="364897" y="503311"/>
                </a:cubicBezTo>
                <a:cubicBezTo>
                  <a:pt x="359867" y="494838"/>
                  <a:pt x="354838" y="486366"/>
                  <a:pt x="349808" y="477893"/>
                </a:cubicBezTo>
                <a:close/>
                <a:moveTo>
                  <a:pt x="179524" y="477893"/>
                </a:moveTo>
                <a:lnTo>
                  <a:pt x="339396" y="477893"/>
                </a:lnTo>
                <a:cubicBezTo>
                  <a:pt x="340626" y="498645"/>
                  <a:pt x="341855" y="520617"/>
                  <a:pt x="343085" y="542589"/>
                </a:cubicBezTo>
                <a:cubicBezTo>
                  <a:pt x="334477" y="542589"/>
                  <a:pt x="328328" y="542589"/>
                  <a:pt x="322179" y="541369"/>
                </a:cubicBezTo>
                <a:cubicBezTo>
                  <a:pt x="304962" y="536486"/>
                  <a:pt x="286515" y="532824"/>
                  <a:pt x="269298" y="526720"/>
                </a:cubicBezTo>
                <a:cubicBezTo>
                  <a:pt x="252081" y="519396"/>
                  <a:pt x="234864" y="510851"/>
                  <a:pt x="218877" y="502307"/>
                </a:cubicBezTo>
                <a:cubicBezTo>
                  <a:pt x="205349" y="496203"/>
                  <a:pt x="194281" y="487658"/>
                  <a:pt x="183213" y="480334"/>
                </a:cubicBezTo>
                <a:cubicBezTo>
                  <a:pt x="181984" y="480334"/>
                  <a:pt x="180754" y="479114"/>
                  <a:pt x="179524" y="477893"/>
                </a:cubicBezTo>
                <a:close/>
                <a:moveTo>
                  <a:pt x="109366" y="422964"/>
                </a:moveTo>
                <a:lnTo>
                  <a:pt x="689131" y="422964"/>
                </a:lnTo>
                <a:cubicBezTo>
                  <a:pt x="687881" y="425601"/>
                  <a:pt x="686631" y="428237"/>
                  <a:pt x="685383" y="429556"/>
                </a:cubicBezTo>
                <a:cubicBezTo>
                  <a:pt x="676635" y="437466"/>
                  <a:pt x="669139" y="445376"/>
                  <a:pt x="660392" y="451968"/>
                </a:cubicBezTo>
                <a:cubicBezTo>
                  <a:pt x="657893" y="454605"/>
                  <a:pt x="654145" y="454605"/>
                  <a:pt x="651646" y="454605"/>
                </a:cubicBezTo>
                <a:cubicBezTo>
                  <a:pt x="492960" y="454605"/>
                  <a:pt x="334275" y="454605"/>
                  <a:pt x="174340" y="454605"/>
                </a:cubicBezTo>
                <a:cubicBezTo>
                  <a:pt x="164344" y="454605"/>
                  <a:pt x="153099" y="453286"/>
                  <a:pt x="143103" y="454605"/>
                </a:cubicBezTo>
                <a:cubicBezTo>
                  <a:pt x="136855" y="454605"/>
                  <a:pt x="134356" y="450650"/>
                  <a:pt x="130608" y="448013"/>
                </a:cubicBezTo>
                <a:cubicBezTo>
                  <a:pt x="123111" y="441421"/>
                  <a:pt x="115614" y="432193"/>
                  <a:pt x="108117" y="424282"/>
                </a:cubicBezTo>
                <a:cubicBezTo>
                  <a:pt x="108117" y="424282"/>
                  <a:pt x="108117" y="422964"/>
                  <a:pt x="109366" y="422964"/>
                </a:cubicBezTo>
                <a:close/>
                <a:moveTo>
                  <a:pt x="58677" y="357047"/>
                </a:moveTo>
                <a:lnTo>
                  <a:pt x="733079" y="357047"/>
                </a:lnTo>
                <a:cubicBezTo>
                  <a:pt x="725613" y="367188"/>
                  <a:pt x="719391" y="377329"/>
                  <a:pt x="714415" y="386203"/>
                </a:cubicBezTo>
                <a:cubicBezTo>
                  <a:pt x="711925" y="388738"/>
                  <a:pt x="709437" y="388738"/>
                  <a:pt x="705705" y="388738"/>
                </a:cubicBezTo>
                <a:cubicBezTo>
                  <a:pt x="594963" y="388738"/>
                  <a:pt x="485466" y="388738"/>
                  <a:pt x="375969" y="388738"/>
                </a:cubicBezTo>
                <a:cubicBezTo>
                  <a:pt x="278915" y="388738"/>
                  <a:pt x="183105" y="388738"/>
                  <a:pt x="87296" y="388738"/>
                </a:cubicBezTo>
                <a:cubicBezTo>
                  <a:pt x="82318" y="388738"/>
                  <a:pt x="79830" y="388738"/>
                  <a:pt x="76097" y="384935"/>
                </a:cubicBezTo>
                <a:cubicBezTo>
                  <a:pt x="71120" y="376062"/>
                  <a:pt x="64898" y="367188"/>
                  <a:pt x="58677" y="357047"/>
                </a:cubicBezTo>
                <a:close/>
                <a:moveTo>
                  <a:pt x="793487" y="153805"/>
                </a:moveTo>
                <a:cubicBezTo>
                  <a:pt x="793487" y="166097"/>
                  <a:pt x="793487" y="177160"/>
                  <a:pt x="793487" y="188223"/>
                </a:cubicBezTo>
                <a:cubicBezTo>
                  <a:pt x="793487" y="193140"/>
                  <a:pt x="792231" y="198057"/>
                  <a:pt x="792231" y="201744"/>
                </a:cubicBezTo>
                <a:cubicBezTo>
                  <a:pt x="789719" y="215266"/>
                  <a:pt x="787207" y="227558"/>
                  <a:pt x="784693" y="241079"/>
                </a:cubicBezTo>
                <a:cubicBezTo>
                  <a:pt x="780925" y="253372"/>
                  <a:pt x="777157" y="266893"/>
                  <a:pt x="772131" y="279185"/>
                </a:cubicBezTo>
                <a:cubicBezTo>
                  <a:pt x="768363" y="290248"/>
                  <a:pt x="763337" y="301311"/>
                  <a:pt x="758313" y="312374"/>
                </a:cubicBezTo>
                <a:cubicBezTo>
                  <a:pt x="757057" y="316062"/>
                  <a:pt x="754543" y="320978"/>
                  <a:pt x="752031" y="325895"/>
                </a:cubicBezTo>
                <a:cubicBezTo>
                  <a:pt x="750775" y="327125"/>
                  <a:pt x="748263" y="328354"/>
                  <a:pt x="747007" y="328354"/>
                </a:cubicBezTo>
                <a:cubicBezTo>
                  <a:pt x="670375" y="328354"/>
                  <a:pt x="594999" y="328354"/>
                  <a:pt x="519624" y="328354"/>
                </a:cubicBezTo>
                <a:cubicBezTo>
                  <a:pt x="517112" y="328354"/>
                  <a:pt x="517112" y="328354"/>
                  <a:pt x="514599" y="328354"/>
                </a:cubicBezTo>
                <a:cubicBezTo>
                  <a:pt x="546005" y="279185"/>
                  <a:pt x="586206" y="241079"/>
                  <a:pt x="635200" y="211578"/>
                </a:cubicBezTo>
                <a:cubicBezTo>
                  <a:pt x="684193" y="180848"/>
                  <a:pt x="734443" y="159951"/>
                  <a:pt x="793487" y="153805"/>
                </a:cubicBezTo>
                <a:close/>
                <a:moveTo>
                  <a:pt x="4991" y="153805"/>
                </a:moveTo>
                <a:cubicBezTo>
                  <a:pt x="63510" y="159951"/>
                  <a:pt x="114559" y="180848"/>
                  <a:pt x="163118" y="211578"/>
                </a:cubicBezTo>
                <a:cubicBezTo>
                  <a:pt x="210431" y="241079"/>
                  <a:pt x="250274" y="279185"/>
                  <a:pt x="282647" y="328354"/>
                </a:cubicBezTo>
                <a:lnTo>
                  <a:pt x="277667" y="328354"/>
                </a:lnTo>
                <a:cubicBezTo>
                  <a:pt x="202961" y="328354"/>
                  <a:pt x="128255" y="328354"/>
                  <a:pt x="53550" y="328354"/>
                </a:cubicBezTo>
                <a:cubicBezTo>
                  <a:pt x="48569" y="328354"/>
                  <a:pt x="46079" y="327125"/>
                  <a:pt x="44834" y="323437"/>
                </a:cubicBezTo>
                <a:cubicBezTo>
                  <a:pt x="34873" y="301311"/>
                  <a:pt x="23667" y="277956"/>
                  <a:pt x="17442" y="253372"/>
                </a:cubicBezTo>
                <a:cubicBezTo>
                  <a:pt x="13707" y="241079"/>
                  <a:pt x="11217" y="227558"/>
                  <a:pt x="8726" y="214037"/>
                </a:cubicBezTo>
                <a:cubicBezTo>
                  <a:pt x="3746" y="194369"/>
                  <a:pt x="4991" y="174702"/>
                  <a:pt x="4991" y="153805"/>
                </a:cubicBezTo>
                <a:close/>
                <a:moveTo>
                  <a:pt x="398623" y="0"/>
                </a:moveTo>
                <a:cubicBezTo>
                  <a:pt x="403622" y="5020"/>
                  <a:pt x="408622" y="10040"/>
                  <a:pt x="413621" y="15060"/>
                </a:cubicBezTo>
                <a:cubicBezTo>
                  <a:pt x="421121" y="25099"/>
                  <a:pt x="428620" y="35139"/>
                  <a:pt x="434870" y="45179"/>
                </a:cubicBezTo>
                <a:cubicBezTo>
                  <a:pt x="448619" y="65258"/>
                  <a:pt x="458618" y="86592"/>
                  <a:pt x="467368" y="107927"/>
                </a:cubicBezTo>
                <a:cubicBezTo>
                  <a:pt x="473617" y="122986"/>
                  <a:pt x="479867" y="138046"/>
                  <a:pt x="484866" y="154360"/>
                </a:cubicBezTo>
                <a:cubicBezTo>
                  <a:pt x="488616" y="171930"/>
                  <a:pt x="492366" y="190754"/>
                  <a:pt x="496116" y="209579"/>
                </a:cubicBezTo>
                <a:cubicBezTo>
                  <a:pt x="498615" y="220873"/>
                  <a:pt x="499865" y="234678"/>
                  <a:pt x="501115" y="247228"/>
                </a:cubicBezTo>
                <a:cubicBezTo>
                  <a:pt x="502365" y="266052"/>
                  <a:pt x="502365" y="286131"/>
                  <a:pt x="502365" y="306211"/>
                </a:cubicBezTo>
                <a:cubicBezTo>
                  <a:pt x="502365" y="314996"/>
                  <a:pt x="499865" y="323780"/>
                  <a:pt x="499865" y="333820"/>
                </a:cubicBezTo>
                <a:lnTo>
                  <a:pt x="297380" y="333820"/>
                </a:lnTo>
                <a:cubicBezTo>
                  <a:pt x="296130" y="326290"/>
                  <a:pt x="294880" y="320015"/>
                  <a:pt x="294880" y="312486"/>
                </a:cubicBezTo>
                <a:cubicBezTo>
                  <a:pt x="294880" y="293661"/>
                  <a:pt x="294880" y="276092"/>
                  <a:pt x="294880" y="258522"/>
                </a:cubicBezTo>
                <a:cubicBezTo>
                  <a:pt x="294880" y="248483"/>
                  <a:pt x="296130" y="237188"/>
                  <a:pt x="297380" y="227148"/>
                </a:cubicBezTo>
                <a:cubicBezTo>
                  <a:pt x="301130" y="204559"/>
                  <a:pt x="304879" y="183225"/>
                  <a:pt x="309879" y="163145"/>
                </a:cubicBezTo>
                <a:cubicBezTo>
                  <a:pt x="316128" y="140556"/>
                  <a:pt x="323628" y="119221"/>
                  <a:pt x="333627" y="97887"/>
                </a:cubicBezTo>
                <a:cubicBezTo>
                  <a:pt x="342377" y="77808"/>
                  <a:pt x="352376" y="56473"/>
                  <a:pt x="366125" y="37649"/>
                </a:cubicBezTo>
                <a:cubicBezTo>
                  <a:pt x="372374" y="28864"/>
                  <a:pt x="379874" y="20079"/>
                  <a:pt x="387373" y="11295"/>
                </a:cubicBezTo>
                <a:cubicBezTo>
                  <a:pt x="391123" y="7530"/>
                  <a:pt x="394873" y="3765"/>
                  <a:pt x="3986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4" name="Freeform 239">
            <a:extLst>
              <a:ext uri="{FF2B5EF4-FFF2-40B4-BE49-F238E27FC236}">
                <a16:creationId xmlns:a16="http://schemas.microsoft.com/office/drawing/2014/main" id="{C3B0623B-26C6-9703-F6A5-7837A9B8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606" y="5503620"/>
            <a:ext cx="381915" cy="409393"/>
          </a:xfrm>
          <a:custGeom>
            <a:avLst/>
            <a:gdLst>
              <a:gd name="T0" fmla="*/ 594 w 615"/>
              <a:gd name="T1" fmla="*/ 443 h 657"/>
              <a:gd name="T2" fmla="*/ 578 w 615"/>
              <a:gd name="T3" fmla="*/ 409 h 657"/>
              <a:gd name="T4" fmla="*/ 430 w 615"/>
              <a:gd name="T5" fmla="*/ 108 h 657"/>
              <a:gd name="T6" fmla="*/ 415 w 615"/>
              <a:gd name="T7" fmla="*/ 76 h 657"/>
              <a:gd name="T8" fmla="*/ 308 w 615"/>
              <a:gd name="T9" fmla="*/ 0 h 657"/>
              <a:gd name="T10" fmla="*/ 224 w 615"/>
              <a:gd name="T11" fmla="*/ 39 h 657"/>
              <a:gd name="T12" fmla="*/ 184 w 615"/>
              <a:gd name="T13" fmla="*/ 107 h 657"/>
              <a:gd name="T14" fmla="*/ 37 w 615"/>
              <a:gd name="T15" fmla="*/ 407 h 657"/>
              <a:gd name="T16" fmla="*/ 21 w 615"/>
              <a:gd name="T17" fmla="*/ 442 h 657"/>
              <a:gd name="T18" fmla="*/ 11 w 615"/>
              <a:gd name="T19" fmla="*/ 466 h 657"/>
              <a:gd name="T20" fmla="*/ 88 w 615"/>
              <a:gd name="T21" fmla="*/ 645 h 657"/>
              <a:gd name="T22" fmla="*/ 141 w 615"/>
              <a:gd name="T23" fmla="*/ 656 h 657"/>
              <a:gd name="T24" fmla="*/ 224 w 615"/>
              <a:gd name="T25" fmla="*/ 632 h 657"/>
              <a:gd name="T26" fmla="*/ 306 w 615"/>
              <a:gd name="T27" fmla="*/ 564 h 657"/>
              <a:gd name="T28" fmla="*/ 452 w 615"/>
              <a:gd name="T29" fmla="*/ 655 h 657"/>
              <a:gd name="T30" fmla="*/ 469 w 615"/>
              <a:gd name="T31" fmla="*/ 656 h 657"/>
              <a:gd name="T32" fmla="*/ 608 w 615"/>
              <a:gd name="T33" fmla="*/ 536 h 657"/>
              <a:gd name="T34" fmla="*/ 308 w 615"/>
              <a:gd name="T35" fmla="*/ 501 h 657"/>
              <a:gd name="T36" fmla="*/ 241 w 615"/>
              <a:gd name="T37" fmla="*/ 379 h 657"/>
              <a:gd name="T38" fmla="*/ 249 w 615"/>
              <a:gd name="T39" fmla="*/ 311 h 657"/>
              <a:gd name="T40" fmla="*/ 308 w 615"/>
              <a:gd name="T41" fmla="*/ 281 h 657"/>
              <a:gd name="T42" fmla="*/ 376 w 615"/>
              <a:gd name="T43" fmla="*/ 338 h 657"/>
              <a:gd name="T44" fmla="*/ 373 w 615"/>
              <a:gd name="T45" fmla="*/ 379 h 657"/>
              <a:gd name="T46" fmla="*/ 569 w 615"/>
              <a:gd name="T47" fmla="*/ 532 h 657"/>
              <a:gd name="T48" fmla="*/ 460 w 615"/>
              <a:gd name="T49" fmla="*/ 615 h 657"/>
              <a:gd name="T50" fmla="*/ 410 w 615"/>
              <a:gd name="T51" fmla="*/ 598 h 657"/>
              <a:gd name="T52" fmla="*/ 415 w 615"/>
              <a:gd name="T53" fmla="*/ 389 h 657"/>
              <a:gd name="T54" fmla="*/ 418 w 615"/>
              <a:gd name="T55" fmla="*/ 333 h 657"/>
              <a:gd name="T56" fmla="*/ 308 w 615"/>
              <a:gd name="T57" fmla="*/ 242 h 657"/>
              <a:gd name="T58" fmla="*/ 215 w 615"/>
              <a:gd name="T59" fmla="*/ 289 h 657"/>
              <a:gd name="T60" fmla="*/ 201 w 615"/>
              <a:gd name="T61" fmla="*/ 389 h 657"/>
              <a:gd name="T62" fmla="*/ 280 w 615"/>
              <a:gd name="T63" fmla="*/ 535 h 657"/>
              <a:gd name="T64" fmla="*/ 156 w 615"/>
              <a:gd name="T65" fmla="*/ 616 h 657"/>
              <a:gd name="T66" fmla="*/ 106 w 615"/>
              <a:gd name="T67" fmla="*/ 610 h 657"/>
              <a:gd name="T68" fmla="*/ 52 w 615"/>
              <a:gd name="T69" fmla="*/ 482 h 657"/>
              <a:gd name="T70" fmla="*/ 60 w 615"/>
              <a:gd name="T71" fmla="*/ 461 h 657"/>
              <a:gd name="T72" fmla="*/ 77 w 615"/>
              <a:gd name="T73" fmla="*/ 427 h 657"/>
              <a:gd name="T74" fmla="*/ 224 w 615"/>
              <a:gd name="T75" fmla="*/ 128 h 657"/>
              <a:gd name="T76" fmla="*/ 257 w 615"/>
              <a:gd name="T77" fmla="*/ 69 h 657"/>
              <a:gd name="T78" fmla="*/ 310 w 615"/>
              <a:gd name="T79" fmla="*/ 45 h 657"/>
              <a:gd name="T80" fmla="*/ 382 w 615"/>
              <a:gd name="T81" fmla="*/ 97 h 657"/>
              <a:gd name="T82" fmla="*/ 399 w 615"/>
              <a:gd name="T83" fmla="*/ 132 h 657"/>
              <a:gd name="T84" fmla="*/ 543 w 615"/>
              <a:gd name="T85" fmla="*/ 428 h 657"/>
              <a:gd name="T86" fmla="*/ 558 w 615"/>
              <a:gd name="T87" fmla="*/ 461 h 657"/>
              <a:gd name="T88" fmla="*/ 569 w 615"/>
              <a:gd name="T89" fmla="*/ 532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5" h="657">
                <a:moveTo>
                  <a:pt x="603" y="467"/>
                </a:moveTo>
                <a:lnTo>
                  <a:pt x="603" y="467"/>
                </a:lnTo>
                <a:cubicBezTo>
                  <a:pt x="600" y="459"/>
                  <a:pt x="597" y="450"/>
                  <a:pt x="594" y="443"/>
                </a:cubicBezTo>
                <a:lnTo>
                  <a:pt x="594" y="443"/>
                </a:lnTo>
                <a:cubicBezTo>
                  <a:pt x="588" y="431"/>
                  <a:pt x="583" y="420"/>
                  <a:pt x="578" y="409"/>
                </a:cubicBezTo>
                <a:lnTo>
                  <a:pt x="578" y="409"/>
                </a:lnTo>
                <a:lnTo>
                  <a:pt x="578" y="409"/>
                </a:lnTo>
                <a:cubicBezTo>
                  <a:pt x="532" y="310"/>
                  <a:pt x="484" y="210"/>
                  <a:pt x="432" y="111"/>
                </a:cubicBezTo>
                <a:lnTo>
                  <a:pt x="430" y="108"/>
                </a:lnTo>
                <a:lnTo>
                  <a:pt x="430" y="108"/>
                </a:lnTo>
                <a:cubicBezTo>
                  <a:pt x="425" y="97"/>
                  <a:pt x="420" y="87"/>
                  <a:pt x="415" y="76"/>
                </a:cubicBezTo>
                <a:lnTo>
                  <a:pt x="415" y="76"/>
                </a:lnTo>
                <a:cubicBezTo>
                  <a:pt x="408" y="65"/>
                  <a:pt x="402" y="53"/>
                  <a:pt x="391" y="40"/>
                </a:cubicBezTo>
                <a:lnTo>
                  <a:pt x="391" y="40"/>
                </a:lnTo>
                <a:cubicBezTo>
                  <a:pt x="370" y="14"/>
                  <a:pt x="340" y="0"/>
                  <a:pt x="308" y="0"/>
                </a:cubicBezTo>
                <a:lnTo>
                  <a:pt x="308" y="0"/>
                </a:lnTo>
                <a:cubicBezTo>
                  <a:pt x="274" y="0"/>
                  <a:pt x="245" y="14"/>
                  <a:pt x="224" y="39"/>
                </a:cubicBezTo>
                <a:lnTo>
                  <a:pt x="224" y="39"/>
                </a:lnTo>
                <a:cubicBezTo>
                  <a:pt x="213" y="51"/>
                  <a:pt x="206" y="64"/>
                  <a:pt x="200" y="75"/>
                </a:cubicBezTo>
                <a:lnTo>
                  <a:pt x="200" y="75"/>
                </a:lnTo>
                <a:cubicBezTo>
                  <a:pt x="194" y="86"/>
                  <a:pt x="189" y="97"/>
                  <a:pt x="184" y="107"/>
                </a:cubicBezTo>
                <a:lnTo>
                  <a:pt x="182" y="111"/>
                </a:lnTo>
                <a:lnTo>
                  <a:pt x="182" y="111"/>
                </a:lnTo>
                <a:cubicBezTo>
                  <a:pt x="131" y="209"/>
                  <a:pt x="83" y="309"/>
                  <a:pt x="37" y="407"/>
                </a:cubicBezTo>
                <a:lnTo>
                  <a:pt x="36" y="409"/>
                </a:lnTo>
                <a:lnTo>
                  <a:pt x="36" y="409"/>
                </a:lnTo>
                <a:cubicBezTo>
                  <a:pt x="32" y="419"/>
                  <a:pt x="26" y="431"/>
                  <a:pt x="21" y="442"/>
                </a:cubicBezTo>
                <a:lnTo>
                  <a:pt x="21" y="442"/>
                </a:lnTo>
                <a:cubicBezTo>
                  <a:pt x="17" y="450"/>
                  <a:pt x="14" y="458"/>
                  <a:pt x="11" y="466"/>
                </a:cubicBezTo>
                <a:lnTo>
                  <a:pt x="11" y="466"/>
                </a:lnTo>
                <a:cubicBezTo>
                  <a:pt x="2" y="490"/>
                  <a:pt x="0" y="513"/>
                  <a:pt x="3" y="536"/>
                </a:cubicBezTo>
                <a:lnTo>
                  <a:pt x="3" y="536"/>
                </a:lnTo>
                <a:cubicBezTo>
                  <a:pt x="10" y="586"/>
                  <a:pt x="43" y="627"/>
                  <a:pt x="88" y="645"/>
                </a:cubicBezTo>
                <a:lnTo>
                  <a:pt x="88" y="645"/>
                </a:lnTo>
                <a:cubicBezTo>
                  <a:pt x="105" y="653"/>
                  <a:pt x="123" y="656"/>
                  <a:pt x="141" y="656"/>
                </a:cubicBezTo>
                <a:lnTo>
                  <a:pt x="141" y="656"/>
                </a:lnTo>
                <a:cubicBezTo>
                  <a:pt x="146" y="656"/>
                  <a:pt x="153" y="655"/>
                  <a:pt x="158" y="655"/>
                </a:cubicBezTo>
                <a:lnTo>
                  <a:pt x="158" y="655"/>
                </a:lnTo>
                <a:cubicBezTo>
                  <a:pt x="180" y="652"/>
                  <a:pt x="202" y="645"/>
                  <a:pt x="224" y="632"/>
                </a:cubicBezTo>
                <a:lnTo>
                  <a:pt x="224" y="632"/>
                </a:lnTo>
                <a:cubicBezTo>
                  <a:pt x="251" y="617"/>
                  <a:pt x="276" y="596"/>
                  <a:pt x="306" y="564"/>
                </a:cubicBezTo>
                <a:lnTo>
                  <a:pt x="306" y="564"/>
                </a:lnTo>
                <a:cubicBezTo>
                  <a:pt x="334" y="595"/>
                  <a:pt x="361" y="617"/>
                  <a:pt x="387" y="632"/>
                </a:cubicBezTo>
                <a:lnTo>
                  <a:pt x="387" y="632"/>
                </a:lnTo>
                <a:cubicBezTo>
                  <a:pt x="409" y="645"/>
                  <a:pt x="431" y="652"/>
                  <a:pt x="452" y="655"/>
                </a:cubicBezTo>
                <a:lnTo>
                  <a:pt x="452" y="655"/>
                </a:lnTo>
                <a:cubicBezTo>
                  <a:pt x="458" y="656"/>
                  <a:pt x="464" y="656"/>
                  <a:pt x="469" y="656"/>
                </a:cubicBezTo>
                <a:lnTo>
                  <a:pt x="469" y="656"/>
                </a:lnTo>
                <a:cubicBezTo>
                  <a:pt x="488" y="656"/>
                  <a:pt x="506" y="653"/>
                  <a:pt x="523" y="645"/>
                </a:cubicBezTo>
                <a:lnTo>
                  <a:pt x="523" y="645"/>
                </a:lnTo>
                <a:cubicBezTo>
                  <a:pt x="569" y="627"/>
                  <a:pt x="601" y="585"/>
                  <a:pt x="608" y="536"/>
                </a:cubicBezTo>
                <a:lnTo>
                  <a:pt x="608" y="536"/>
                </a:lnTo>
                <a:cubicBezTo>
                  <a:pt x="614" y="514"/>
                  <a:pt x="612" y="491"/>
                  <a:pt x="603" y="467"/>
                </a:cubicBezTo>
                <a:close/>
                <a:moveTo>
                  <a:pt x="308" y="501"/>
                </a:moveTo>
                <a:lnTo>
                  <a:pt x="308" y="501"/>
                </a:lnTo>
                <a:cubicBezTo>
                  <a:pt x="272" y="456"/>
                  <a:pt x="249" y="414"/>
                  <a:pt x="241" y="379"/>
                </a:cubicBezTo>
                <a:lnTo>
                  <a:pt x="241" y="379"/>
                </a:lnTo>
                <a:cubicBezTo>
                  <a:pt x="238" y="363"/>
                  <a:pt x="237" y="351"/>
                  <a:pt x="239" y="338"/>
                </a:cubicBezTo>
                <a:lnTo>
                  <a:pt x="239" y="338"/>
                </a:lnTo>
                <a:cubicBezTo>
                  <a:pt x="240" y="328"/>
                  <a:pt x="245" y="319"/>
                  <a:pt x="249" y="311"/>
                </a:cubicBezTo>
                <a:lnTo>
                  <a:pt x="249" y="311"/>
                </a:lnTo>
                <a:cubicBezTo>
                  <a:pt x="262" y="293"/>
                  <a:pt x="283" y="281"/>
                  <a:pt x="308" y="281"/>
                </a:cubicBezTo>
                <a:lnTo>
                  <a:pt x="308" y="281"/>
                </a:lnTo>
                <a:cubicBezTo>
                  <a:pt x="331" y="281"/>
                  <a:pt x="353" y="293"/>
                  <a:pt x="366" y="311"/>
                </a:cubicBezTo>
                <a:lnTo>
                  <a:pt x="366" y="311"/>
                </a:lnTo>
                <a:cubicBezTo>
                  <a:pt x="371" y="319"/>
                  <a:pt x="375" y="328"/>
                  <a:pt x="376" y="338"/>
                </a:cubicBezTo>
                <a:lnTo>
                  <a:pt x="376" y="338"/>
                </a:lnTo>
                <a:cubicBezTo>
                  <a:pt x="378" y="350"/>
                  <a:pt x="377" y="364"/>
                  <a:pt x="373" y="379"/>
                </a:cubicBezTo>
                <a:lnTo>
                  <a:pt x="373" y="379"/>
                </a:lnTo>
                <a:cubicBezTo>
                  <a:pt x="366" y="414"/>
                  <a:pt x="343" y="455"/>
                  <a:pt x="308" y="501"/>
                </a:cubicBezTo>
                <a:close/>
                <a:moveTo>
                  <a:pt x="569" y="532"/>
                </a:moveTo>
                <a:lnTo>
                  <a:pt x="569" y="532"/>
                </a:lnTo>
                <a:cubicBezTo>
                  <a:pt x="565" y="566"/>
                  <a:pt x="542" y="596"/>
                  <a:pt x="510" y="609"/>
                </a:cubicBezTo>
                <a:lnTo>
                  <a:pt x="510" y="609"/>
                </a:lnTo>
                <a:cubicBezTo>
                  <a:pt x="494" y="615"/>
                  <a:pt x="477" y="617"/>
                  <a:pt x="460" y="615"/>
                </a:cubicBezTo>
                <a:lnTo>
                  <a:pt x="460" y="615"/>
                </a:lnTo>
                <a:cubicBezTo>
                  <a:pt x="443" y="613"/>
                  <a:pt x="427" y="608"/>
                  <a:pt x="410" y="598"/>
                </a:cubicBezTo>
                <a:lnTo>
                  <a:pt x="410" y="598"/>
                </a:lnTo>
                <a:cubicBezTo>
                  <a:pt x="386" y="585"/>
                  <a:pt x="362" y="564"/>
                  <a:pt x="335" y="534"/>
                </a:cubicBezTo>
                <a:lnTo>
                  <a:pt x="335" y="534"/>
                </a:lnTo>
                <a:cubicBezTo>
                  <a:pt x="378" y="481"/>
                  <a:pt x="405" y="432"/>
                  <a:pt x="415" y="389"/>
                </a:cubicBezTo>
                <a:lnTo>
                  <a:pt x="415" y="389"/>
                </a:lnTo>
                <a:cubicBezTo>
                  <a:pt x="419" y="368"/>
                  <a:pt x="420" y="351"/>
                  <a:pt x="418" y="333"/>
                </a:cubicBezTo>
                <a:lnTo>
                  <a:pt x="418" y="333"/>
                </a:lnTo>
                <a:cubicBezTo>
                  <a:pt x="415" y="317"/>
                  <a:pt x="410" y="302"/>
                  <a:pt x="400" y="289"/>
                </a:cubicBezTo>
                <a:lnTo>
                  <a:pt x="400" y="289"/>
                </a:lnTo>
                <a:cubicBezTo>
                  <a:pt x="380" y="259"/>
                  <a:pt x="345" y="242"/>
                  <a:pt x="308" y="242"/>
                </a:cubicBezTo>
                <a:lnTo>
                  <a:pt x="308" y="242"/>
                </a:lnTo>
                <a:cubicBezTo>
                  <a:pt x="269" y="242"/>
                  <a:pt x="235" y="259"/>
                  <a:pt x="215" y="289"/>
                </a:cubicBezTo>
                <a:lnTo>
                  <a:pt x="215" y="289"/>
                </a:lnTo>
                <a:cubicBezTo>
                  <a:pt x="206" y="302"/>
                  <a:pt x="200" y="317"/>
                  <a:pt x="198" y="333"/>
                </a:cubicBezTo>
                <a:lnTo>
                  <a:pt x="198" y="333"/>
                </a:lnTo>
                <a:cubicBezTo>
                  <a:pt x="195" y="351"/>
                  <a:pt x="195" y="369"/>
                  <a:pt x="201" y="389"/>
                </a:cubicBezTo>
                <a:lnTo>
                  <a:pt x="201" y="389"/>
                </a:lnTo>
                <a:cubicBezTo>
                  <a:pt x="211" y="432"/>
                  <a:pt x="238" y="482"/>
                  <a:pt x="280" y="535"/>
                </a:cubicBezTo>
                <a:lnTo>
                  <a:pt x="280" y="535"/>
                </a:lnTo>
                <a:cubicBezTo>
                  <a:pt x="254" y="565"/>
                  <a:pt x="229" y="585"/>
                  <a:pt x="206" y="599"/>
                </a:cubicBezTo>
                <a:lnTo>
                  <a:pt x="206" y="599"/>
                </a:lnTo>
                <a:cubicBezTo>
                  <a:pt x="188" y="609"/>
                  <a:pt x="172" y="614"/>
                  <a:pt x="156" y="616"/>
                </a:cubicBezTo>
                <a:lnTo>
                  <a:pt x="156" y="616"/>
                </a:lnTo>
                <a:cubicBezTo>
                  <a:pt x="139" y="619"/>
                  <a:pt x="122" y="616"/>
                  <a:pt x="106" y="610"/>
                </a:cubicBezTo>
                <a:lnTo>
                  <a:pt x="106" y="610"/>
                </a:lnTo>
                <a:cubicBezTo>
                  <a:pt x="74" y="597"/>
                  <a:pt x="51" y="567"/>
                  <a:pt x="46" y="533"/>
                </a:cubicBezTo>
                <a:lnTo>
                  <a:pt x="46" y="533"/>
                </a:lnTo>
                <a:cubicBezTo>
                  <a:pt x="44" y="516"/>
                  <a:pt x="45" y="500"/>
                  <a:pt x="52" y="482"/>
                </a:cubicBezTo>
                <a:lnTo>
                  <a:pt x="52" y="482"/>
                </a:lnTo>
                <a:cubicBezTo>
                  <a:pt x="54" y="475"/>
                  <a:pt x="57" y="469"/>
                  <a:pt x="60" y="461"/>
                </a:cubicBezTo>
                <a:lnTo>
                  <a:pt x="60" y="461"/>
                </a:lnTo>
                <a:cubicBezTo>
                  <a:pt x="65" y="451"/>
                  <a:pt x="71" y="439"/>
                  <a:pt x="76" y="428"/>
                </a:cubicBezTo>
                <a:lnTo>
                  <a:pt x="77" y="427"/>
                </a:lnTo>
                <a:lnTo>
                  <a:pt x="77" y="427"/>
                </a:lnTo>
                <a:cubicBezTo>
                  <a:pt x="122" y="328"/>
                  <a:pt x="170" y="229"/>
                  <a:pt x="221" y="132"/>
                </a:cubicBezTo>
                <a:lnTo>
                  <a:pt x="224" y="128"/>
                </a:lnTo>
                <a:lnTo>
                  <a:pt x="224" y="128"/>
                </a:lnTo>
                <a:cubicBezTo>
                  <a:pt x="229" y="118"/>
                  <a:pt x="234" y="107"/>
                  <a:pt x="239" y="97"/>
                </a:cubicBezTo>
                <a:lnTo>
                  <a:pt x="239" y="97"/>
                </a:lnTo>
                <a:cubicBezTo>
                  <a:pt x="245" y="87"/>
                  <a:pt x="251" y="77"/>
                  <a:pt x="257" y="69"/>
                </a:cubicBezTo>
                <a:lnTo>
                  <a:pt x="257" y="69"/>
                </a:lnTo>
                <a:cubicBezTo>
                  <a:pt x="271" y="53"/>
                  <a:pt x="290" y="45"/>
                  <a:pt x="310" y="45"/>
                </a:cubicBezTo>
                <a:lnTo>
                  <a:pt x="310" y="45"/>
                </a:lnTo>
                <a:cubicBezTo>
                  <a:pt x="331" y="45"/>
                  <a:pt x="349" y="53"/>
                  <a:pt x="363" y="69"/>
                </a:cubicBezTo>
                <a:lnTo>
                  <a:pt x="363" y="69"/>
                </a:lnTo>
                <a:cubicBezTo>
                  <a:pt x="370" y="77"/>
                  <a:pt x="376" y="87"/>
                  <a:pt x="382" y="97"/>
                </a:cubicBezTo>
                <a:lnTo>
                  <a:pt x="382" y="97"/>
                </a:lnTo>
                <a:cubicBezTo>
                  <a:pt x="386" y="108"/>
                  <a:pt x="392" y="118"/>
                  <a:pt x="397" y="128"/>
                </a:cubicBezTo>
                <a:lnTo>
                  <a:pt x="399" y="132"/>
                </a:lnTo>
                <a:lnTo>
                  <a:pt x="399" y="132"/>
                </a:lnTo>
                <a:cubicBezTo>
                  <a:pt x="449" y="230"/>
                  <a:pt x="498" y="330"/>
                  <a:pt x="543" y="427"/>
                </a:cubicBezTo>
                <a:lnTo>
                  <a:pt x="543" y="428"/>
                </a:lnTo>
                <a:lnTo>
                  <a:pt x="543" y="428"/>
                </a:lnTo>
                <a:cubicBezTo>
                  <a:pt x="549" y="439"/>
                  <a:pt x="553" y="451"/>
                  <a:pt x="558" y="461"/>
                </a:cubicBezTo>
                <a:lnTo>
                  <a:pt x="558" y="461"/>
                </a:lnTo>
                <a:cubicBezTo>
                  <a:pt x="561" y="469"/>
                  <a:pt x="565" y="475"/>
                  <a:pt x="567" y="482"/>
                </a:cubicBezTo>
                <a:lnTo>
                  <a:pt x="567" y="482"/>
                </a:lnTo>
                <a:cubicBezTo>
                  <a:pt x="570" y="499"/>
                  <a:pt x="572" y="515"/>
                  <a:pt x="569" y="5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5" name="Freeform 240">
            <a:extLst>
              <a:ext uri="{FF2B5EF4-FFF2-40B4-BE49-F238E27FC236}">
                <a16:creationId xmlns:a16="http://schemas.microsoft.com/office/drawing/2014/main" id="{91F0E401-F9A5-7F39-E129-920A3307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44" y="6193268"/>
            <a:ext cx="1241914" cy="315973"/>
          </a:xfrm>
          <a:custGeom>
            <a:avLst/>
            <a:gdLst>
              <a:gd name="T0" fmla="*/ 1557 w 1992"/>
              <a:gd name="T1" fmla="*/ 296 h 505"/>
              <a:gd name="T2" fmla="*/ 1487 w 1992"/>
              <a:gd name="T3" fmla="*/ 221 h 505"/>
              <a:gd name="T4" fmla="*/ 1607 w 1992"/>
              <a:gd name="T5" fmla="*/ 165 h 505"/>
              <a:gd name="T6" fmla="*/ 1675 w 1992"/>
              <a:gd name="T7" fmla="*/ 152 h 505"/>
              <a:gd name="T8" fmla="*/ 1557 w 1992"/>
              <a:gd name="T9" fmla="*/ 85 h 505"/>
              <a:gd name="T10" fmla="*/ 1467 w 1992"/>
              <a:gd name="T11" fmla="*/ 323 h 505"/>
              <a:gd name="T12" fmla="*/ 1626 w 1992"/>
              <a:gd name="T13" fmla="*/ 339 h 505"/>
              <a:gd name="T14" fmla="*/ 1609 w 1992"/>
              <a:gd name="T15" fmla="*/ 421 h 505"/>
              <a:gd name="T16" fmla="*/ 1467 w 1992"/>
              <a:gd name="T17" fmla="*/ 468 h 505"/>
              <a:gd name="T18" fmla="*/ 1626 w 1992"/>
              <a:gd name="T19" fmla="*/ 485 h 505"/>
              <a:gd name="T20" fmla="*/ 1693 w 1992"/>
              <a:gd name="T21" fmla="*/ 220 h 505"/>
              <a:gd name="T22" fmla="*/ 1903 w 1992"/>
              <a:gd name="T23" fmla="*/ 277 h 505"/>
              <a:gd name="T24" fmla="*/ 1801 w 1992"/>
              <a:gd name="T25" fmla="*/ 277 h 505"/>
              <a:gd name="T26" fmla="*/ 1852 w 1992"/>
              <a:gd name="T27" fmla="*/ 147 h 505"/>
              <a:gd name="T28" fmla="*/ 1972 w 1992"/>
              <a:gd name="T29" fmla="*/ 154 h 505"/>
              <a:gd name="T30" fmla="*/ 1851 w 1992"/>
              <a:gd name="T31" fmla="*/ 86 h 505"/>
              <a:gd name="T32" fmla="*/ 1760 w 1992"/>
              <a:gd name="T33" fmla="*/ 326 h 505"/>
              <a:gd name="T34" fmla="*/ 1920 w 1992"/>
              <a:gd name="T35" fmla="*/ 342 h 505"/>
              <a:gd name="T36" fmla="*/ 1972 w 1992"/>
              <a:gd name="T37" fmla="*/ 154 h 505"/>
              <a:gd name="T38" fmla="*/ 1092 w 1992"/>
              <a:gd name="T39" fmla="*/ 76 h 505"/>
              <a:gd name="T40" fmla="*/ 1386 w 1992"/>
              <a:gd name="T41" fmla="*/ 149 h 505"/>
              <a:gd name="T42" fmla="*/ 1283 w 1992"/>
              <a:gd name="T43" fmla="*/ 85 h 505"/>
              <a:gd name="T44" fmla="*/ 1168 w 1992"/>
              <a:gd name="T45" fmla="*/ 223 h 505"/>
              <a:gd name="T46" fmla="*/ 1235 w 1992"/>
              <a:gd name="T47" fmla="*/ 221 h 505"/>
              <a:gd name="T48" fmla="*/ 1284 w 1992"/>
              <a:gd name="T49" fmla="*/ 145 h 505"/>
              <a:gd name="T50" fmla="*/ 1330 w 1992"/>
              <a:gd name="T51" fmla="*/ 175 h 505"/>
              <a:gd name="T52" fmla="*/ 1399 w 1992"/>
              <a:gd name="T53" fmla="*/ 221 h 505"/>
              <a:gd name="T54" fmla="*/ 931 w 1992"/>
              <a:gd name="T55" fmla="*/ 263 h 505"/>
              <a:gd name="T56" fmla="*/ 862 w 1992"/>
              <a:gd name="T57" fmla="*/ 217 h 505"/>
              <a:gd name="T58" fmla="*/ 911 w 1992"/>
              <a:gd name="T59" fmla="*/ 339 h 505"/>
              <a:gd name="T60" fmla="*/ 974 w 1992"/>
              <a:gd name="T61" fmla="*/ 294 h 505"/>
              <a:gd name="T62" fmla="*/ 1061 w 1992"/>
              <a:gd name="T63" fmla="*/ 99 h 505"/>
              <a:gd name="T64" fmla="*/ 694 w 1992"/>
              <a:gd name="T65" fmla="*/ 296 h 505"/>
              <a:gd name="T66" fmla="*/ 644 w 1992"/>
              <a:gd name="T67" fmla="*/ 165 h 505"/>
              <a:gd name="T68" fmla="*/ 746 w 1992"/>
              <a:gd name="T69" fmla="*/ 165 h 505"/>
              <a:gd name="T70" fmla="*/ 813 w 1992"/>
              <a:gd name="T71" fmla="*/ 151 h 505"/>
              <a:gd name="T72" fmla="*/ 604 w 1992"/>
              <a:gd name="T73" fmla="*/ 118 h 505"/>
              <a:gd name="T74" fmla="*/ 599 w 1992"/>
              <a:gd name="T75" fmla="*/ 316 h 505"/>
              <a:gd name="T76" fmla="*/ 815 w 1992"/>
              <a:gd name="T77" fmla="*/ 290 h 505"/>
              <a:gd name="T78" fmla="*/ 187 w 1992"/>
              <a:gd name="T79" fmla="*/ 274 h 505"/>
              <a:gd name="T80" fmla="*/ 85 w 1992"/>
              <a:gd name="T81" fmla="*/ 274 h 505"/>
              <a:gd name="T82" fmla="*/ 136 w 1992"/>
              <a:gd name="T83" fmla="*/ 144 h 505"/>
              <a:gd name="T84" fmla="*/ 208 w 1992"/>
              <a:gd name="T85" fmla="*/ 218 h 505"/>
              <a:gd name="T86" fmla="*/ 209 w 1992"/>
              <a:gd name="T87" fmla="*/ 102 h 505"/>
              <a:gd name="T88" fmla="*/ 45 w 1992"/>
              <a:gd name="T89" fmla="*/ 118 h 505"/>
              <a:gd name="T90" fmla="*/ 41 w 1992"/>
              <a:gd name="T91" fmla="*/ 316 h 505"/>
              <a:gd name="T92" fmla="*/ 256 w 1992"/>
              <a:gd name="T93" fmla="*/ 290 h 505"/>
              <a:gd name="T94" fmla="*/ 469 w 1992"/>
              <a:gd name="T95" fmla="*/ 217 h 505"/>
              <a:gd name="T96" fmla="*/ 448 w 1992"/>
              <a:gd name="T97" fmla="*/ 286 h 505"/>
              <a:gd name="T98" fmla="*/ 393 w 1992"/>
              <a:gd name="T99" fmla="*/ 286 h 505"/>
              <a:gd name="T100" fmla="*/ 304 w 1992"/>
              <a:gd name="T101" fmla="*/ 88 h 505"/>
              <a:gd name="T102" fmla="*/ 349 w 1992"/>
              <a:gd name="T103" fmla="*/ 337 h 505"/>
              <a:gd name="T104" fmla="*/ 483 w 1992"/>
              <a:gd name="T105" fmla="*/ 340 h 505"/>
              <a:gd name="T106" fmla="*/ 467 w 1992"/>
              <a:gd name="T107" fmla="*/ 8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92" h="505">
                <a:moveTo>
                  <a:pt x="1628" y="221"/>
                </a:moveTo>
                <a:lnTo>
                  <a:pt x="1628" y="221"/>
                </a:lnTo>
                <a:cubicBezTo>
                  <a:pt x="1628" y="243"/>
                  <a:pt x="1622" y="261"/>
                  <a:pt x="1607" y="274"/>
                </a:cubicBezTo>
                <a:lnTo>
                  <a:pt x="1607" y="274"/>
                </a:lnTo>
                <a:cubicBezTo>
                  <a:pt x="1594" y="288"/>
                  <a:pt x="1577" y="296"/>
                  <a:pt x="1557" y="296"/>
                </a:cubicBezTo>
                <a:lnTo>
                  <a:pt x="1557" y="296"/>
                </a:lnTo>
                <a:cubicBezTo>
                  <a:pt x="1537" y="296"/>
                  <a:pt x="1521" y="288"/>
                  <a:pt x="1507" y="274"/>
                </a:cubicBezTo>
                <a:lnTo>
                  <a:pt x="1507" y="274"/>
                </a:lnTo>
                <a:cubicBezTo>
                  <a:pt x="1494" y="261"/>
                  <a:pt x="1487" y="243"/>
                  <a:pt x="1487" y="221"/>
                </a:cubicBezTo>
                <a:lnTo>
                  <a:pt x="1487" y="221"/>
                </a:lnTo>
                <a:cubicBezTo>
                  <a:pt x="1487" y="198"/>
                  <a:pt x="1493" y="180"/>
                  <a:pt x="1507" y="165"/>
                </a:cubicBezTo>
                <a:lnTo>
                  <a:pt x="1507" y="165"/>
                </a:lnTo>
                <a:cubicBezTo>
                  <a:pt x="1521" y="151"/>
                  <a:pt x="1537" y="144"/>
                  <a:pt x="1557" y="144"/>
                </a:cubicBezTo>
                <a:lnTo>
                  <a:pt x="1557" y="144"/>
                </a:lnTo>
                <a:cubicBezTo>
                  <a:pt x="1577" y="144"/>
                  <a:pt x="1595" y="151"/>
                  <a:pt x="1607" y="165"/>
                </a:cubicBezTo>
                <a:lnTo>
                  <a:pt x="1607" y="165"/>
                </a:lnTo>
                <a:cubicBezTo>
                  <a:pt x="1620" y="181"/>
                  <a:pt x="1628" y="198"/>
                  <a:pt x="1628" y="221"/>
                </a:cubicBezTo>
                <a:close/>
                <a:moveTo>
                  <a:pt x="1692" y="211"/>
                </a:moveTo>
                <a:lnTo>
                  <a:pt x="1692" y="211"/>
                </a:lnTo>
                <a:cubicBezTo>
                  <a:pt x="1691" y="190"/>
                  <a:pt x="1685" y="171"/>
                  <a:pt x="1675" y="152"/>
                </a:cubicBezTo>
                <a:lnTo>
                  <a:pt x="1675" y="152"/>
                </a:lnTo>
                <a:cubicBezTo>
                  <a:pt x="1662" y="131"/>
                  <a:pt x="1646" y="114"/>
                  <a:pt x="1626" y="102"/>
                </a:cubicBezTo>
                <a:lnTo>
                  <a:pt x="1626" y="102"/>
                </a:lnTo>
                <a:cubicBezTo>
                  <a:pt x="1605" y="89"/>
                  <a:pt x="1582" y="85"/>
                  <a:pt x="1557" y="85"/>
                </a:cubicBezTo>
                <a:lnTo>
                  <a:pt x="1557" y="85"/>
                </a:lnTo>
                <a:cubicBezTo>
                  <a:pt x="1520" y="85"/>
                  <a:pt x="1488" y="97"/>
                  <a:pt x="1462" y="125"/>
                </a:cubicBezTo>
                <a:lnTo>
                  <a:pt x="1462" y="125"/>
                </a:lnTo>
                <a:cubicBezTo>
                  <a:pt x="1436" y="151"/>
                  <a:pt x="1423" y="184"/>
                  <a:pt x="1423" y="222"/>
                </a:cubicBezTo>
                <a:lnTo>
                  <a:pt x="1423" y="222"/>
                </a:lnTo>
                <a:cubicBezTo>
                  <a:pt x="1423" y="263"/>
                  <a:pt x="1438" y="296"/>
                  <a:pt x="1467" y="323"/>
                </a:cubicBezTo>
                <a:lnTo>
                  <a:pt x="1467" y="323"/>
                </a:lnTo>
                <a:cubicBezTo>
                  <a:pt x="1494" y="346"/>
                  <a:pt x="1523" y="358"/>
                  <a:pt x="1557" y="358"/>
                </a:cubicBezTo>
                <a:lnTo>
                  <a:pt x="1557" y="358"/>
                </a:lnTo>
                <a:cubicBezTo>
                  <a:pt x="1580" y="358"/>
                  <a:pt x="1605" y="352"/>
                  <a:pt x="1626" y="339"/>
                </a:cubicBezTo>
                <a:lnTo>
                  <a:pt x="1626" y="339"/>
                </a:lnTo>
                <a:cubicBezTo>
                  <a:pt x="1627" y="337"/>
                  <a:pt x="1628" y="337"/>
                  <a:pt x="1629" y="337"/>
                </a:cubicBezTo>
                <a:lnTo>
                  <a:pt x="1629" y="367"/>
                </a:lnTo>
                <a:lnTo>
                  <a:pt x="1629" y="367"/>
                </a:lnTo>
                <a:cubicBezTo>
                  <a:pt x="1629" y="389"/>
                  <a:pt x="1622" y="407"/>
                  <a:pt x="1609" y="421"/>
                </a:cubicBezTo>
                <a:lnTo>
                  <a:pt x="1609" y="421"/>
                </a:lnTo>
                <a:cubicBezTo>
                  <a:pt x="1596" y="434"/>
                  <a:pt x="1579" y="442"/>
                  <a:pt x="1559" y="442"/>
                </a:cubicBezTo>
                <a:lnTo>
                  <a:pt x="1559" y="442"/>
                </a:lnTo>
                <a:cubicBezTo>
                  <a:pt x="1538" y="442"/>
                  <a:pt x="1522" y="436"/>
                  <a:pt x="1508" y="422"/>
                </a:cubicBezTo>
                <a:lnTo>
                  <a:pt x="1465" y="467"/>
                </a:lnTo>
                <a:lnTo>
                  <a:pt x="1467" y="468"/>
                </a:lnTo>
                <a:lnTo>
                  <a:pt x="1467" y="468"/>
                </a:lnTo>
                <a:cubicBezTo>
                  <a:pt x="1494" y="492"/>
                  <a:pt x="1523" y="504"/>
                  <a:pt x="1557" y="504"/>
                </a:cubicBezTo>
                <a:lnTo>
                  <a:pt x="1557" y="504"/>
                </a:lnTo>
                <a:cubicBezTo>
                  <a:pt x="1580" y="504"/>
                  <a:pt x="1605" y="497"/>
                  <a:pt x="1626" y="485"/>
                </a:cubicBezTo>
                <a:lnTo>
                  <a:pt x="1626" y="485"/>
                </a:lnTo>
                <a:cubicBezTo>
                  <a:pt x="1646" y="472"/>
                  <a:pt x="1663" y="455"/>
                  <a:pt x="1676" y="434"/>
                </a:cubicBezTo>
                <a:lnTo>
                  <a:pt x="1676" y="434"/>
                </a:lnTo>
                <a:cubicBezTo>
                  <a:pt x="1689" y="414"/>
                  <a:pt x="1693" y="390"/>
                  <a:pt x="1693" y="366"/>
                </a:cubicBezTo>
                <a:lnTo>
                  <a:pt x="1693" y="228"/>
                </a:lnTo>
                <a:lnTo>
                  <a:pt x="1693" y="220"/>
                </a:lnTo>
                <a:lnTo>
                  <a:pt x="1693" y="220"/>
                </a:lnTo>
                <a:cubicBezTo>
                  <a:pt x="1694" y="218"/>
                  <a:pt x="1694" y="214"/>
                  <a:pt x="1692" y="211"/>
                </a:cubicBezTo>
                <a:close/>
                <a:moveTo>
                  <a:pt x="1924" y="223"/>
                </a:moveTo>
                <a:lnTo>
                  <a:pt x="1924" y="223"/>
                </a:lnTo>
                <a:cubicBezTo>
                  <a:pt x="1924" y="246"/>
                  <a:pt x="1918" y="264"/>
                  <a:pt x="1903" y="277"/>
                </a:cubicBezTo>
                <a:lnTo>
                  <a:pt x="1903" y="277"/>
                </a:lnTo>
                <a:cubicBezTo>
                  <a:pt x="1890" y="291"/>
                  <a:pt x="1873" y="299"/>
                  <a:pt x="1852" y="299"/>
                </a:cubicBezTo>
                <a:lnTo>
                  <a:pt x="1852" y="299"/>
                </a:lnTo>
                <a:cubicBezTo>
                  <a:pt x="1831" y="299"/>
                  <a:pt x="1814" y="291"/>
                  <a:pt x="1801" y="277"/>
                </a:cubicBezTo>
                <a:lnTo>
                  <a:pt x="1801" y="277"/>
                </a:lnTo>
                <a:cubicBezTo>
                  <a:pt x="1788" y="264"/>
                  <a:pt x="1781" y="244"/>
                  <a:pt x="1781" y="223"/>
                </a:cubicBezTo>
                <a:lnTo>
                  <a:pt x="1781" y="223"/>
                </a:lnTo>
                <a:cubicBezTo>
                  <a:pt x="1781" y="201"/>
                  <a:pt x="1787" y="182"/>
                  <a:pt x="1801" y="168"/>
                </a:cubicBezTo>
                <a:lnTo>
                  <a:pt x="1801" y="168"/>
                </a:lnTo>
                <a:cubicBezTo>
                  <a:pt x="1815" y="154"/>
                  <a:pt x="1831" y="147"/>
                  <a:pt x="1852" y="147"/>
                </a:cubicBezTo>
                <a:lnTo>
                  <a:pt x="1852" y="147"/>
                </a:lnTo>
                <a:cubicBezTo>
                  <a:pt x="1872" y="147"/>
                  <a:pt x="1889" y="154"/>
                  <a:pt x="1903" y="168"/>
                </a:cubicBezTo>
                <a:lnTo>
                  <a:pt x="1903" y="168"/>
                </a:lnTo>
                <a:cubicBezTo>
                  <a:pt x="1918" y="181"/>
                  <a:pt x="1924" y="200"/>
                  <a:pt x="1924" y="223"/>
                </a:cubicBezTo>
                <a:close/>
                <a:moveTo>
                  <a:pt x="1972" y="154"/>
                </a:moveTo>
                <a:lnTo>
                  <a:pt x="1972" y="154"/>
                </a:lnTo>
                <a:cubicBezTo>
                  <a:pt x="1959" y="132"/>
                  <a:pt x="1942" y="116"/>
                  <a:pt x="1922" y="103"/>
                </a:cubicBezTo>
                <a:lnTo>
                  <a:pt x="1922" y="103"/>
                </a:lnTo>
                <a:cubicBezTo>
                  <a:pt x="1900" y="90"/>
                  <a:pt x="1877" y="86"/>
                  <a:pt x="1851" y="86"/>
                </a:cubicBezTo>
                <a:lnTo>
                  <a:pt x="1851" y="86"/>
                </a:lnTo>
                <a:cubicBezTo>
                  <a:pt x="1813" y="86"/>
                  <a:pt x="1782" y="99"/>
                  <a:pt x="1755" y="126"/>
                </a:cubicBezTo>
                <a:lnTo>
                  <a:pt x="1755" y="126"/>
                </a:lnTo>
                <a:cubicBezTo>
                  <a:pt x="1729" y="153"/>
                  <a:pt x="1715" y="186"/>
                  <a:pt x="1715" y="223"/>
                </a:cubicBezTo>
                <a:lnTo>
                  <a:pt x="1715" y="223"/>
                </a:lnTo>
                <a:cubicBezTo>
                  <a:pt x="1715" y="264"/>
                  <a:pt x="1730" y="297"/>
                  <a:pt x="1760" y="326"/>
                </a:cubicBezTo>
                <a:lnTo>
                  <a:pt x="1760" y="326"/>
                </a:lnTo>
                <a:cubicBezTo>
                  <a:pt x="1787" y="349"/>
                  <a:pt x="1816" y="361"/>
                  <a:pt x="1851" y="361"/>
                </a:cubicBezTo>
                <a:lnTo>
                  <a:pt x="1851" y="361"/>
                </a:lnTo>
                <a:cubicBezTo>
                  <a:pt x="1876" y="361"/>
                  <a:pt x="1899" y="355"/>
                  <a:pt x="1920" y="342"/>
                </a:cubicBezTo>
                <a:lnTo>
                  <a:pt x="1920" y="342"/>
                </a:lnTo>
                <a:cubicBezTo>
                  <a:pt x="1941" y="329"/>
                  <a:pt x="1959" y="313"/>
                  <a:pt x="1971" y="292"/>
                </a:cubicBezTo>
                <a:lnTo>
                  <a:pt x="1971" y="292"/>
                </a:lnTo>
                <a:cubicBezTo>
                  <a:pt x="1983" y="270"/>
                  <a:pt x="1989" y="247"/>
                  <a:pt x="1989" y="224"/>
                </a:cubicBezTo>
                <a:lnTo>
                  <a:pt x="1989" y="224"/>
                </a:lnTo>
                <a:cubicBezTo>
                  <a:pt x="1991" y="198"/>
                  <a:pt x="1985" y="175"/>
                  <a:pt x="1972" y="154"/>
                </a:cubicBezTo>
                <a:close/>
                <a:moveTo>
                  <a:pt x="1092" y="6"/>
                </a:moveTo>
                <a:lnTo>
                  <a:pt x="1092" y="6"/>
                </a:lnTo>
                <a:cubicBezTo>
                  <a:pt x="1074" y="6"/>
                  <a:pt x="1057" y="22"/>
                  <a:pt x="1057" y="41"/>
                </a:cubicBezTo>
                <a:lnTo>
                  <a:pt x="1057" y="41"/>
                </a:lnTo>
                <a:cubicBezTo>
                  <a:pt x="1057" y="60"/>
                  <a:pt x="1072" y="76"/>
                  <a:pt x="1092" y="76"/>
                </a:cubicBezTo>
                <a:lnTo>
                  <a:pt x="1092" y="76"/>
                </a:lnTo>
                <a:cubicBezTo>
                  <a:pt x="1111" y="76"/>
                  <a:pt x="1128" y="61"/>
                  <a:pt x="1128" y="41"/>
                </a:cubicBezTo>
                <a:lnTo>
                  <a:pt x="1128" y="41"/>
                </a:lnTo>
                <a:cubicBezTo>
                  <a:pt x="1127" y="20"/>
                  <a:pt x="1111" y="6"/>
                  <a:pt x="1092" y="6"/>
                </a:cubicBezTo>
                <a:close/>
                <a:moveTo>
                  <a:pt x="1386" y="149"/>
                </a:moveTo>
                <a:lnTo>
                  <a:pt x="1386" y="149"/>
                </a:lnTo>
                <a:cubicBezTo>
                  <a:pt x="1378" y="129"/>
                  <a:pt x="1366" y="112"/>
                  <a:pt x="1348" y="101"/>
                </a:cubicBezTo>
                <a:lnTo>
                  <a:pt x="1348" y="101"/>
                </a:lnTo>
                <a:cubicBezTo>
                  <a:pt x="1330" y="90"/>
                  <a:pt x="1309" y="85"/>
                  <a:pt x="1283" y="85"/>
                </a:cubicBezTo>
                <a:lnTo>
                  <a:pt x="1283" y="85"/>
                </a:lnTo>
                <a:cubicBezTo>
                  <a:pt x="1253" y="85"/>
                  <a:pt x="1231" y="90"/>
                  <a:pt x="1213" y="103"/>
                </a:cubicBezTo>
                <a:lnTo>
                  <a:pt x="1213" y="103"/>
                </a:lnTo>
                <a:cubicBezTo>
                  <a:pt x="1196" y="116"/>
                  <a:pt x="1184" y="133"/>
                  <a:pt x="1176" y="158"/>
                </a:cubicBezTo>
                <a:lnTo>
                  <a:pt x="1176" y="158"/>
                </a:lnTo>
                <a:cubicBezTo>
                  <a:pt x="1172" y="170"/>
                  <a:pt x="1170" y="192"/>
                  <a:pt x="1168" y="223"/>
                </a:cubicBezTo>
                <a:lnTo>
                  <a:pt x="1168" y="353"/>
                </a:lnTo>
                <a:lnTo>
                  <a:pt x="1235" y="353"/>
                </a:lnTo>
                <a:lnTo>
                  <a:pt x="1235" y="227"/>
                </a:lnTo>
                <a:lnTo>
                  <a:pt x="1235" y="221"/>
                </a:lnTo>
                <a:lnTo>
                  <a:pt x="1235" y="221"/>
                </a:lnTo>
                <a:cubicBezTo>
                  <a:pt x="1235" y="200"/>
                  <a:pt x="1237" y="184"/>
                  <a:pt x="1240" y="175"/>
                </a:cubicBezTo>
                <a:lnTo>
                  <a:pt x="1240" y="175"/>
                </a:lnTo>
                <a:cubicBezTo>
                  <a:pt x="1244" y="165"/>
                  <a:pt x="1249" y="158"/>
                  <a:pt x="1257" y="152"/>
                </a:cubicBezTo>
                <a:lnTo>
                  <a:pt x="1257" y="152"/>
                </a:lnTo>
                <a:cubicBezTo>
                  <a:pt x="1264" y="147"/>
                  <a:pt x="1273" y="145"/>
                  <a:pt x="1284" y="145"/>
                </a:cubicBezTo>
                <a:lnTo>
                  <a:pt x="1284" y="145"/>
                </a:lnTo>
                <a:cubicBezTo>
                  <a:pt x="1296" y="145"/>
                  <a:pt x="1305" y="147"/>
                  <a:pt x="1312" y="152"/>
                </a:cubicBezTo>
                <a:lnTo>
                  <a:pt x="1312" y="152"/>
                </a:lnTo>
                <a:cubicBezTo>
                  <a:pt x="1320" y="158"/>
                  <a:pt x="1326" y="165"/>
                  <a:pt x="1330" y="175"/>
                </a:cubicBezTo>
                <a:lnTo>
                  <a:pt x="1330" y="175"/>
                </a:lnTo>
                <a:cubicBezTo>
                  <a:pt x="1332" y="182"/>
                  <a:pt x="1333" y="197"/>
                  <a:pt x="1333" y="220"/>
                </a:cubicBezTo>
                <a:lnTo>
                  <a:pt x="1333" y="352"/>
                </a:lnTo>
                <a:lnTo>
                  <a:pt x="1399" y="352"/>
                </a:lnTo>
                <a:lnTo>
                  <a:pt x="1399" y="241"/>
                </a:lnTo>
                <a:lnTo>
                  <a:pt x="1399" y="221"/>
                </a:lnTo>
                <a:lnTo>
                  <a:pt x="1399" y="221"/>
                </a:lnTo>
                <a:cubicBezTo>
                  <a:pt x="1396" y="188"/>
                  <a:pt x="1393" y="162"/>
                  <a:pt x="1386" y="149"/>
                </a:cubicBezTo>
                <a:close/>
                <a:moveTo>
                  <a:pt x="948" y="285"/>
                </a:moveTo>
                <a:lnTo>
                  <a:pt x="948" y="285"/>
                </a:lnTo>
                <a:cubicBezTo>
                  <a:pt x="940" y="280"/>
                  <a:pt x="934" y="273"/>
                  <a:pt x="931" y="263"/>
                </a:cubicBezTo>
                <a:lnTo>
                  <a:pt x="931" y="263"/>
                </a:lnTo>
                <a:cubicBezTo>
                  <a:pt x="928" y="255"/>
                  <a:pt x="927" y="240"/>
                  <a:pt x="927" y="217"/>
                </a:cubicBezTo>
                <a:lnTo>
                  <a:pt x="927" y="1"/>
                </a:lnTo>
                <a:lnTo>
                  <a:pt x="862" y="1"/>
                </a:lnTo>
                <a:lnTo>
                  <a:pt x="862" y="217"/>
                </a:lnTo>
                <a:lnTo>
                  <a:pt x="862" y="217"/>
                </a:lnTo>
                <a:cubicBezTo>
                  <a:pt x="864" y="252"/>
                  <a:pt x="865" y="276"/>
                  <a:pt x="872" y="291"/>
                </a:cubicBezTo>
                <a:lnTo>
                  <a:pt x="872" y="291"/>
                </a:lnTo>
                <a:cubicBezTo>
                  <a:pt x="881" y="311"/>
                  <a:pt x="892" y="328"/>
                  <a:pt x="911" y="339"/>
                </a:cubicBezTo>
                <a:lnTo>
                  <a:pt x="911" y="339"/>
                </a:lnTo>
                <a:cubicBezTo>
                  <a:pt x="928" y="350"/>
                  <a:pt x="950" y="355"/>
                  <a:pt x="976" y="355"/>
                </a:cubicBezTo>
                <a:lnTo>
                  <a:pt x="1026" y="355"/>
                </a:lnTo>
                <a:lnTo>
                  <a:pt x="1026" y="294"/>
                </a:lnTo>
                <a:lnTo>
                  <a:pt x="974" y="294"/>
                </a:lnTo>
                <a:lnTo>
                  <a:pt x="974" y="294"/>
                </a:lnTo>
                <a:cubicBezTo>
                  <a:pt x="964" y="292"/>
                  <a:pt x="955" y="290"/>
                  <a:pt x="948" y="285"/>
                </a:cubicBezTo>
                <a:close/>
                <a:moveTo>
                  <a:pt x="1061" y="353"/>
                </a:moveTo>
                <a:lnTo>
                  <a:pt x="1128" y="353"/>
                </a:lnTo>
                <a:lnTo>
                  <a:pt x="1128" y="99"/>
                </a:lnTo>
                <a:lnTo>
                  <a:pt x="1061" y="99"/>
                </a:lnTo>
                <a:lnTo>
                  <a:pt x="1061" y="353"/>
                </a:lnTo>
                <a:close/>
                <a:moveTo>
                  <a:pt x="746" y="274"/>
                </a:moveTo>
                <a:lnTo>
                  <a:pt x="746" y="274"/>
                </a:lnTo>
                <a:cubicBezTo>
                  <a:pt x="733" y="288"/>
                  <a:pt x="716" y="296"/>
                  <a:pt x="694" y="296"/>
                </a:cubicBezTo>
                <a:lnTo>
                  <a:pt x="694" y="296"/>
                </a:lnTo>
                <a:cubicBezTo>
                  <a:pt x="673" y="296"/>
                  <a:pt x="657" y="288"/>
                  <a:pt x="644" y="274"/>
                </a:cubicBezTo>
                <a:lnTo>
                  <a:pt x="644" y="274"/>
                </a:lnTo>
                <a:cubicBezTo>
                  <a:pt x="631" y="261"/>
                  <a:pt x="624" y="241"/>
                  <a:pt x="624" y="218"/>
                </a:cubicBezTo>
                <a:lnTo>
                  <a:pt x="624" y="218"/>
                </a:lnTo>
                <a:cubicBezTo>
                  <a:pt x="624" y="198"/>
                  <a:pt x="630" y="178"/>
                  <a:pt x="644" y="165"/>
                </a:cubicBezTo>
                <a:lnTo>
                  <a:pt x="644" y="165"/>
                </a:lnTo>
                <a:cubicBezTo>
                  <a:pt x="657" y="151"/>
                  <a:pt x="674" y="144"/>
                  <a:pt x="694" y="144"/>
                </a:cubicBezTo>
                <a:lnTo>
                  <a:pt x="694" y="144"/>
                </a:lnTo>
                <a:cubicBezTo>
                  <a:pt x="716" y="144"/>
                  <a:pt x="732" y="151"/>
                  <a:pt x="746" y="165"/>
                </a:cubicBezTo>
                <a:lnTo>
                  <a:pt x="746" y="165"/>
                </a:lnTo>
                <a:cubicBezTo>
                  <a:pt x="760" y="178"/>
                  <a:pt x="766" y="198"/>
                  <a:pt x="766" y="218"/>
                </a:cubicBezTo>
                <a:lnTo>
                  <a:pt x="766" y="218"/>
                </a:lnTo>
                <a:cubicBezTo>
                  <a:pt x="766" y="242"/>
                  <a:pt x="759" y="261"/>
                  <a:pt x="746" y="274"/>
                </a:cubicBezTo>
                <a:close/>
                <a:moveTo>
                  <a:pt x="813" y="151"/>
                </a:moveTo>
                <a:lnTo>
                  <a:pt x="813" y="151"/>
                </a:lnTo>
                <a:cubicBezTo>
                  <a:pt x="801" y="130"/>
                  <a:pt x="785" y="114"/>
                  <a:pt x="763" y="101"/>
                </a:cubicBezTo>
                <a:lnTo>
                  <a:pt x="763" y="101"/>
                </a:lnTo>
                <a:cubicBezTo>
                  <a:pt x="743" y="88"/>
                  <a:pt x="718" y="82"/>
                  <a:pt x="694" y="82"/>
                </a:cubicBezTo>
                <a:lnTo>
                  <a:pt x="694" y="82"/>
                </a:lnTo>
                <a:cubicBezTo>
                  <a:pt x="661" y="82"/>
                  <a:pt x="631" y="93"/>
                  <a:pt x="604" y="118"/>
                </a:cubicBezTo>
                <a:lnTo>
                  <a:pt x="604" y="118"/>
                </a:lnTo>
                <a:cubicBezTo>
                  <a:pt x="574" y="145"/>
                  <a:pt x="558" y="177"/>
                  <a:pt x="558" y="220"/>
                </a:cubicBezTo>
                <a:lnTo>
                  <a:pt x="558" y="220"/>
                </a:lnTo>
                <a:cubicBezTo>
                  <a:pt x="558" y="257"/>
                  <a:pt x="572" y="290"/>
                  <a:pt x="599" y="316"/>
                </a:cubicBezTo>
                <a:lnTo>
                  <a:pt x="599" y="316"/>
                </a:lnTo>
                <a:cubicBezTo>
                  <a:pt x="625" y="343"/>
                  <a:pt x="658" y="357"/>
                  <a:pt x="694" y="357"/>
                </a:cubicBezTo>
                <a:lnTo>
                  <a:pt x="694" y="357"/>
                </a:lnTo>
                <a:cubicBezTo>
                  <a:pt x="720" y="357"/>
                  <a:pt x="743" y="351"/>
                  <a:pt x="765" y="340"/>
                </a:cubicBezTo>
                <a:lnTo>
                  <a:pt x="765" y="340"/>
                </a:lnTo>
                <a:cubicBezTo>
                  <a:pt x="786" y="327"/>
                  <a:pt x="802" y="310"/>
                  <a:pt x="815" y="290"/>
                </a:cubicBezTo>
                <a:lnTo>
                  <a:pt x="815" y="290"/>
                </a:lnTo>
                <a:cubicBezTo>
                  <a:pt x="828" y="269"/>
                  <a:pt x="834" y="245"/>
                  <a:pt x="834" y="221"/>
                </a:cubicBezTo>
                <a:lnTo>
                  <a:pt x="834" y="221"/>
                </a:lnTo>
                <a:cubicBezTo>
                  <a:pt x="832" y="195"/>
                  <a:pt x="826" y="173"/>
                  <a:pt x="813" y="151"/>
                </a:cubicBezTo>
                <a:close/>
                <a:moveTo>
                  <a:pt x="187" y="274"/>
                </a:moveTo>
                <a:lnTo>
                  <a:pt x="187" y="274"/>
                </a:lnTo>
                <a:cubicBezTo>
                  <a:pt x="174" y="288"/>
                  <a:pt x="157" y="296"/>
                  <a:pt x="136" y="296"/>
                </a:cubicBezTo>
                <a:lnTo>
                  <a:pt x="136" y="296"/>
                </a:lnTo>
                <a:cubicBezTo>
                  <a:pt x="115" y="296"/>
                  <a:pt x="98" y="288"/>
                  <a:pt x="85" y="274"/>
                </a:cubicBezTo>
                <a:lnTo>
                  <a:pt x="85" y="274"/>
                </a:lnTo>
                <a:cubicBezTo>
                  <a:pt x="72" y="261"/>
                  <a:pt x="65" y="241"/>
                  <a:pt x="65" y="218"/>
                </a:cubicBezTo>
                <a:lnTo>
                  <a:pt x="65" y="218"/>
                </a:lnTo>
                <a:cubicBezTo>
                  <a:pt x="65" y="198"/>
                  <a:pt x="71" y="178"/>
                  <a:pt x="85" y="165"/>
                </a:cubicBezTo>
                <a:lnTo>
                  <a:pt x="85" y="165"/>
                </a:lnTo>
                <a:cubicBezTo>
                  <a:pt x="100" y="151"/>
                  <a:pt x="115" y="144"/>
                  <a:pt x="136" y="144"/>
                </a:cubicBezTo>
                <a:lnTo>
                  <a:pt x="136" y="144"/>
                </a:lnTo>
                <a:cubicBezTo>
                  <a:pt x="157" y="144"/>
                  <a:pt x="173" y="151"/>
                  <a:pt x="187" y="165"/>
                </a:cubicBezTo>
                <a:lnTo>
                  <a:pt x="187" y="165"/>
                </a:lnTo>
                <a:cubicBezTo>
                  <a:pt x="201" y="178"/>
                  <a:pt x="208" y="198"/>
                  <a:pt x="208" y="218"/>
                </a:cubicBezTo>
                <a:lnTo>
                  <a:pt x="208" y="218"/>
                </a:lnTo>
                <a:cubicBezTo>
                  <a:pt x="207" y="242"/>
                  <a:pt x="201" y="261"/>
                  <a:pt x="187" y="274"/>
                </a:cubicBezTo>
                <a:close/>
                <a:moveTo>
                  <a:pt x="274" y="0"/>
                </a:moveTo>
                <a:lnTo>
                  <a:pt x="209" y="0"/>
                </a:lnTo>
                <a:lnTo>
                  <a:pt x="209" y="102"/>
                </a:lnTo>
                <a:lnTo>
                  <a:pt x="209" y="102"/>
                </a:lnTo>
                <a:cubicBezTo>
                  <a:pt x="207" y="102"/>
                  <a:pt x="206" y="101"/>
                  <a:pt x="205" y="101"/>
                </a:cubicBezTo>
                <a:lnTo>
                  <a:pt x="205" y="101"/>
                </a:lnTo>
                <a:cubicBezTo>
                  <a:pt x="184" y="88"/>
                  <a:pt x="160" y="82"/>
                  <a:pt x="136" y="82"/>
                </a:cubicBezTo>
                <a:lnTo>
                  <a:pt x="136" y="82"/>
                </a:lnTo>
                <a:cubicBezTo>
                  <a:pt x="102" y="82"/>
                  <a:pt x="72" y="93"/>
                  <a:pt x="45" y="118"/>
                </a:cubicBezTo>
                <a:lnTo>
                  <a:pt x="45" y="118"/>
                </a:lnTo>
                <a:cubicBezTo>
                  <a:pt x="15" y="145"/>
                  <a:pt x="0" y="179"/>
                  <a:pt x="0" y="220"/>
                </a:cubicBezTo>
                <a:lnTo>
                  <a:pt x="0" y="220"/>
                </a:lnTo>
                <a:cubicBezTo>
                  <a:pt x="0" y="257"/>
                  <a:pt x="13" y="290"/>
                  <a:pt x="41" y="316"/>
                </a:cubicBezTo>
                <a:lnTo>
                  <a:pt x="41" y="316"/>
                </a:lnTo>
                <a:cubicBezTo>
                  <a:pt x="67" y="343"/>
                  <a:pt x="100" y="357"/>
                  <a:pt x="136" y="357"/>
                </a:cubicBezTo>
                <a:lnTo>
                  <a:pt x="136" y="357"/>
                </a:lnTo>
                <a:cubicBezTo>
                  <a:pt x="161" y="357"/>
                  <a:pt x="184" y="351"/>
                  <a:pt x="206" y="340"/>
                </a:cubicBezTo>
                <a:lnTo>
                  <a:pt x="206" y="340"/>
                </a:lnTo>
                <a:cubicBezTo>
                  <a:pt x="227" y="327"/>
                  <a:pt x="243" y="310"/>
                  <a:pt x="256" y="290"/>
                </a:cubicBezTo>
                <a:lnTo>
                  <a:pt x="256" y="290"/>
                </a:lnTo>
                <a:cubicBezTo>
                  <a:pt x="268" y="270"/>
                  <a:pt x="273" y="250"/>
                  <a:pt x="274" y="229"/>
                </a:cubicBezTo>
                <a:lnTo>
                  <a:pt x="274" y="221"/>
                </a:lnTo>
                <a:lnTo>
                  <a:pt x="274" y="0"/>
                </a:lnTo>
                <a:close/>
                <a:moveTo>
                  <a:pt x="469" y="217"/>
                </a:moveTo>
                <a:lnTo>
                  <a:pt x="469" y="218"/>
                </a:lnTo>
                <a:lnTo>
                  <a:pt x="469" y="218"/>
                </a:lnTo>
                <a:cubicBezTo>
                  <a:pt x="469" y="243"/>
                  <a:pt x="467" y="258"/>
                  <a:pt x="466" y="264"/>
                </a:cubicBezTo>
                <a:lnTo>
                  <a:pt x="466" y="264"/>
                </a:lnTo>
                <a:cubicBezTo>
                  <a:pt x="462" y="274"/>
                  <a:pt x="456" y="281"/>
                  <a:pt x="448" y="286"/>
                </a:cubicBezTo>
                <a:lnTo>
                  <a:pt x="448" y="286"/>
                </a:lnTo>
                <a:cubicBezTo>
                  <a:pt x="440" y="292"/>
                  <a:pt x="431" y="294"/>
                  <a:pt x="420" y="294"/>
                </a:cubicBezTo>
                <a:lnTo>
                  <a:pt x="420" y="294"/>
                </a:lnTo>
                <a:cubicBezTo>
                  <a:pt x="409" y="294"/>
                  <a:pt x="400" y="292"/>
                  <a:pt x="393" y="286"/>
                </a:cubicBezTo>
                <a:lnTo>
                  <a:pt x="393" y="286"/>
                </a:lnTo>
                <a:cubicBezTo>
                  <a:pt x="385" y="281"/>
                  <a:pt x="380" y="274"/>
                  <a:pt x="376" y="264"/>
                </a:cubicBezTo>
                <a:lnTo>
                  <a:pt x="376" y="264"/>
                </a:lnTo>
                <a:cubicBezTo>
                  <a:pt x="372" y="255"/>
                  <a:pt x="371" y="240"/>
                  <a:pt x="371" y="217"/>
                </a:cubicBezTo>
                <a:lnTo>
                  <a:pt x="371" y="88"/>
                </a:lnTo>
                <a:lnTo>
                  <a:pt x="304" y="88"/>
                </a:lnTo>
                <a:lnTo>
                  <a:pt x="304" y="218"/>
                </a:lnTo>
                <a:lnTo>
                  <a:pt x="304" y="218"/>
                </a:lnTo>
                <a:cubicBezTo>
                  <a:pt x="305" y="248"/>
                  <a:pt x="308" y="270"/>
                  <a:pt x="311" y="283"/>
                </a:cubicBezTo>
                <a:lnTo>
                  <a:pt x="311" y="283"/>
                </a:lnTo>
                <a:cubicBezTo>
                  <a:pt x="319" y="306"/>
                  <a:pt x="332" y="324"/>
                  <a:pt x="349" y="337"/>
                </a:cubicBezTo>
                <a:lnTo>
                  <a:pt x="349" y="337"/>
                </a:lnTo>
                <a:cubicBezTo>
                  <a:pt x="366" y="350"/>
                  <a:pt x="390" y="356"/>
                  <a:pt x="418" y="356"/>
                </a:cubicBezTo>
                <a:lnTo>
                  <a:pt x="418" y="356"/>
                </a:lnTo>
                <a:cubicBezTo>
                  <a:pt x="444" y="356"/>
                  <a:pt x="466" y="351"/>
                  <a:pt x="483" y="340"/>
                </a:cubicBezTo>
                <a:lnTo>
                  <a:pt x="483" y="340"/>
                </a:lnTo>
                <a:cubicBezTo>
                  <a:pt x="500" y="329"/>
                  <a:pt x="513" y="313"/>
                  <a:pt x="523" y="292"/>
                </a:cubicBezTo>
                <a:lnTo>
                  <a:pt x="523" y="292"/>
                </a:lnTo>
                <a:cubicBezTo>
                  <a:pt x="529" y="278"/>
                  <a:pt x="532" y="253"/>
                  <a:pt x="532" y="217"/>
                </a:cubicBezTo>
                <a:lnTo>
                  <a:pt x="532" y="86"/>
                </a:lnTo>
                <a:lnTo>
                  <a:pt x="467" y="86"/>
                </a:lnTo>
                <a:lnTo>
                  <a:pt x="467" y="215"/>
                </a:lnTo>
                <a:lnTo>
                  <a:pt x="469" y="215"/>
                </a:lnTo>
                <a:lnTo>
                  <a:pt x="469" y="2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6" name="Freeform 241">
            <a:extLst>
              <a:ext uri="{FF2B5EF4-FFF2-40B4-BE49-F238E27FC236}">
                <a16:creationId xmlns:a16="http://schemas.microsoft.com/office/drawing/2014/main" id="{4ABEA79C-A6AC-293D-595A-7B1C2BA9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22" y="6226238"/>
            <a:ext cx="722617" cy="217059"/>
          </a:xfrm>
          <a:custGeom>
            <a:avLst/>
            <a:gdLst>
              <a:gd name="T0" fmla="*/ 404 w 1159"/>
              <a:gd name="T1" fmla="*/ 290 h 349"/>
              <a:gd name="T2" fmla="*/ 459 w 1159"/>
              <a:gd name="T3" fmla="*/ 45 h 349"/>
              <a:gd name="T4" fmla="*/ 500 w 1159"/>
              <a:gd name="T5" fmla="*/ 27 h 349"/>
              <a:gd name="T6" fmla="*/ 328 w 1159"/>
              <a:gd name="T7" fmla="*/ 5 h 349"/>
              <a:gd name="T8" fmla="*/ 323 w 1159"/>
              <a:gd name="T9" fmla="*/ 27 h 349"/>
              <a:gd name="T10" fmla="*/ 338 w 1159"/>
              <a:gd name="T11" fmla="*/ 52 h 349"/>
              <a:gd name="T12" fmla="*/ 226 w 1159"/>
              <a:gd name="T13" fmla="*/ 51 h 349"/>
              <a:gd name="T14" fmla="*/ 255 w 1159"/>
              <a:gd name="T15" fmla="*/ 27 h 349"/>
              <a:gd name="T16" fmla="*/ 91 w 1159"/>
              <a:gd name="T17" fmla="*/ 5 h 349"/>
              <a:gd name="T18" fmla="*/ 85 w 1159"/>
              <a:gd name="T19" fmla="*/ 27 h 349"/>
              <a:gd name="T20" fmla="*/ 109 w 1159"/>
              <a:gd name="T21" fmla="*/ 64 h 349"/>
              <a:gd name="T22" fmla="*/ 55 w 1159"/>
              <a:gd name="T23" fmla="*/ 259 h 349"/>
              <a:gd name="T24" fmla="*/ 0 w 1159"/>
              <a:gd name="T25" fmla="*/ 340 h 349"/>
              <a:gd name="T26" fmla="*/ 183 w 1159"/>
              <a:gd name="T27" fmla="*/ 316 h 349"/>
              <a:gd name="T28" fmla="*/ 160 w 1159"/>
              <a:gd name="T29" fmla="*/ 290 h 349"/>
              <a:gd name="T30" fmla="*/ 188 w 1159"/>
              <a:gd name="T31" fmla="*/ 189 h 349"/>
              <a:gd name="T32" fmla="*/ 262 w 1159"/>
              <a:gd name="T33" fmla="*/ 296 h 349"/>
              <a:gd name="T34" fmla="*/ 444 w 1159"/>
              <a:gd name="T35" fmla="*/ 340 h 349"/>
              <a:gd name="T36" fmla="*/ 450 w 1159"/>
              <a:gd name="T37" fmla="*/ 317 h 349"/>
              <a:gd name="T38" fmla="*/ 519 w 1159"/>
              <a:gd name="T39" fmla="*/ 5 h 349"/>
              <a:gd name="T40" fmla="*/ 513 w 1159"/>
              <a:gd name="T41" fmla="*/ 27 h 349"/>
              <a:gd name="T42" fmla="*/ 460 w 1159"/>
              <a:gd name="T43" fmla="*/ 340 h 349"/>
              <a:gd name="T44" fmla="*/ 618 w 1159"/>
              <a:gd name="T45" fmla="*/ 317 h 349"/>
              <a:gd name="T46" fmla="*/ 597 w 1159"/>
              <a:gd name="T47" fmla="*/ 284 h 349"/>
              <a:gd name="T48" fmla="*/ 619 w 1159"/>
              <a:gd name="T49" fmla="*/ 202 h 349"/>
              <a:gd name="T50" fmla="*/ 688 w 1159"/>
              <a:gd name="T51" fmla="*/ 202 h 349"/>
              <a:gd name="T52" fmla="*/ 755 w 1159"/>
              <a:gd name="T53" fmla="*/ 138 h 349"/>
              <a:gd name="T54" fmla="*/ 656 w 1159"/>
              <a:gd name="T55" fmla="*/ 74 h 349"/>
              <a:gd name="T56" fmla="*/ 757 w 1159"/>
              <a:gd name="T57" fmla="*/ 74 h 349"/>
              <a:gd name="T58" fmla="*/ 801 w 1159"/>
              <a:gd name="T59" fmla="*/ 95 h 349"/>
              <a:gd name="T60" fmla="*/ 519 w 1159"/>
              <a:gd name="T61" fmla="*/ 5 h 349"/>
              <a:gd name="T62" fmla="*/ 1027 w 1159"/>
              <a:gd name="T63" fmla="*/ 281 h 349"/>
              <a:gd name="T64" fmla="*/ 1100 w 1159"/>
              <a:gd name="T65" fmla="*/ 334 h 349"/>
              <a:gd name="T66" fmla="*/ 982 w 1159"/>
              <a:gd name="T67" fmla="*/ 347 h 349"/>
              <a:gd name="T68" fmla="*/ 781 w 1159"/>
              <a:gd name="T69" fmla="*/ 200 h 349"/>
              <a:gd name="T70" fmla="*/ 1062 w 1159"/>
              <a:gd name="T71" fmla="*/ 2 h 349"/>
              <a:gd name="T72" fmla="*/ 1158 w 1159"/>
              <a:gd name="T73" fmla="*/ 17 h 349"/>
              <a:gd name="T74" fmla="*/ 1123 w 1159"/>
              <a:gd name="T75" fmla="*/ 100 h 349"/>
              <a:gd name="T76" fmla="*/ 1044 w 1159"/>
              <a:gd name="T77" fmla="*/ 66 h 349"/>
              <a:gd name="T78" fmla="*/ 902 w 1159"/>
              <a:gd name="T79" fmla="*/ 178 h 349"/>
              <a:gd name="T80" fmla="*/ 1027 w 1159"/>
              <a:gd name="T81" fmla="*/ 28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9" h="349">
                <a:moveTo>
                  <a:pt x="404" y="290"/>
                </a:moveTo>
                <a:lnTo>
                  <a:pt x="404" y="290"/>
                </a:lnTo>
                <a:cubicBezTo>
                  <a:pt x="394" y="280"/>
                  <a:pt x="316" y="159"/>
                  <a:pt x="316" y="159"/>
                </a:cubicBezTo>
                <a:lnTo>
                  <a:pt x="459" y="45"/>
                </a:lnTo>
                <a:lnTo>
                  <a:pt x="459" y="45"/>
                </a:lnTo>
                <a:cubicBezTo>
                  <a:pt x="483" y="26"/>
                  <a:pt x="500" y="27"/>
                  <a:pt x="500" y="27"/>
                </a:cubicBezTo>
                <a:lnTo>
                  <a:pt x="506" y="5"/>
                </a:lnTo>
                <a:lnTo>
                  <a:pt x="328" y="5"/>
                </a:lnTo>
                <a:lnTo>
                  <a:pt x="323" y="27"/>
                </a:lnTo>
                <a:lnTo>
                  <a:pt x="323" y="27"/>
                </a:lnTo>
                <a:cubicBezTo>
                  <a:pt x="335" y="28"/>
                  <a:pt x="352" y="39"/>
                  <a:pt x="338" y="52"/>
                </a:cubicBezTo>
                <a:lnTo>
                  <a:pt x="338" y="52"/>
                </a:lnTo>
                <a:cubicBezTo>
                  <a:pt x="336" y="53"/>
                  <a:pt x="196" y="161"/>
                  <a:pt x="196" y="161"/>
                </a:cubicBezTo>
                <a:lnTo>
                  <a:pt x="226" y="51"/>
                </a:lnTo>
                <a:lnTo>
                  <a:pt x="226" y="51"/>
                </a:lnTo>
                <a:cubicBezTo>
                  <a:pt x="232" y="30"/>
                  <a:pt x="255" y="27"/>
                  <a:pt x="255" y="27"/>
                </a:cubicBezTo>
                <a:lnTo>
                  <a:pt x="261" y="5"/>
                </a:lnTo>
                <a:lnTo>
                  <a:pt x="91" y="5"/>
                </a:lnTo>
                <a:lnTo>
                  <a:pt x="85" y="27"/>
                </a:lnTo>
                <a:lnTo>
                  <a:pt x="85" y="27"/>
                </a:lnTo>
                <a:cubicBezTo>
                  <a:pt x="94" y="29"/>
                  <a:pt x="117" y="33"/>
                  <a:pt x="109" y="64"/>
                </a:cubicBezTo>
                <a:lnTo>
                  <a:pt x="109" y="64"/>
                </a:lnTo>
                <a:cubicBezTo>
                  <a:pt x="52" y="269"/>
                  <a:pt x="59" y="248"/>
                  <a:pt x="55" y="259"/>
                </a:cubicBezTo>
                <a:lnTo>
                  <a:pt x="55" y="259"/>
                </a:lnTo>
                <a:cubicBezTo>
                  <a:pt x="39" y="318"/>
                  <a:pt x="15" y="315"/>
                  <a:pt x="5" y="316"/>
                </a:cubicBezTo>
                <a:lnTo>
                  <a:pt x="0" y="340"/>
                </a:lnTo>
                <a:lnTo>
                  <a:pt x="177" y="340"/>
                </a:lnTo>
                <a:lnTo>
                  <a:pt x="183" y="316"/>
                </a:lnTo>
                <a:lnTo>
                  <a:pt x="183" y="316"/>
                </a:lnTo>
                <a:cubicBezTo>
                  <a:pt x="183" y="316"/>
                  <a:pt x="155" y="310"/>
                  <a:pt x="160" y="290"/>
                </a:cubicBezTo>
                <a:lnTo>
                  <a:pt x="160" y="290"/>
                </a:lnTo>
                <a:cubicBezTo>
                  <a:pt x="166" y="270"/>
                  <a:pt x="188" y="189"/>
                  <a:pt x="188" y="189"/>
                </a:cubicBezTo>
                <a:lnTo>
                  <a:pt x="188" y="189"/>
                </a:lnTo>
                <a:cubicBezTo>
                  <a:pt x="218" y="239"/>
                  <a:pt x="226" y="245"/>
                  <a:pt x="262" y="296"/>
                </a:cubicBezTo>
                <a:lnTo>
                  <a:pt x="262" y="296"/>
                </a:lnTo>
                <a:cubicBezTo>
                  <a:pt x="300" y="347"/>
                  <a:pt x="339" y="340"/>
                  <a:pt x="444" y="340"/>
                </a:cubicBezTo>
                <a:lnTo>
                  <a:pt x="450" y="317"/>
                </a:lnTo>
                <a:lnTo>
                  <a:pt x="450" y="317"/>
                </a:lnTo>
                <a:cubicBezTo>
                  <a:pt x="427" y="316"/>
                  <a:pt x="412" y="300"/>
                  <a:pt x="404" y="290"/>
                </a:cubicBezTo>
                <a:close/>
                <a:moveTo>
                  <a:pt x="519" y="5"/>
                </a:moveTo>
                <a:lnTo>
                  <a:pt x="513" y="27"/>
                </a:lnTo>
                <a:lnTo>
                  <a:pt x="513" y="27"/>
                </a:lnTo>
                <a:cubicBezTo>
                  <a:pt x="513" y="27"/>
                  <a:pt x="546" y="31"/>
                  <a:pt x="536" y="64"/>
                </a:cubicBezTo>
                <a:lnTo>
                  <a:pt x="460" y="340"/>
                </a:lnTo>
                <a:lnTo>
                  <a:pt x="612" y="341"/>
                </a:lnTo>
                <a:lnTo>
                  <a:pt x="618" y="317"/>
                </a:lnTo>
                <a:lnTo>
                  <a:pt x="618" y="317"/>
                </a:lnTo>
                <a:cubicBezTo>
                  <a:pt x="618" y="317"/>
                  <a:pt x="589" y="310"/>
                  <a:pt x="597" y="284"/>
                </a:cubicBezTo>
                <a:lnTo>
                  <a:pt x="597" y="284"/>
                </a:lnTo>
                <a:cubicBezTo>
                  <a:pt x="597" y="281"/>
                  <a:pt x="619" y="202"/>
                  <a:pt x="619" y="202"/>
                </a:cubicBezTo>
                <a:lnTo>
                  <a:pt x="688" y="202"/>
                </a:lnTo>
                <a:lnTo>
                  <a:pt x="688" y="202"/>
                </a:lnTo>
                <a:cubicBezTo>
                  <a:pt x="723" y="202"/>
                  <a:pt x="734" y="220"/>
                  <a:pt x="734" y="220"/>
                </a:cubicBezTo>
                <a:lnTo>
                  <a:pt x="755" y="138"/>
                </a:lnTo>
                <a:lnTo>
                  <a:pt x="638" y="138"/>
                </a:lnTo>
                <a:lnTo>
                  <a:pt x="656" y="74"/>
                </a:lnTo>
                <a:lnTo>
                  <a:pt x="757" y="74"/>
                </a:lnTo>
                <a:lnTo>
                  <a:pt x="757" y="74"/>
                </a:lnTo>
                <a:cubicBezTo>
                  <a:pt x="776" y="74"/>
                  <a:pt x="789" y="86"/>
                  <a:pt x="789" y="95"/>
                </a:cubicBezTo>
                <a:lnTo>
                  <a:pt x="801" y="95"/>
                </a:lnTo>
                <a:lnTo>
                  <a:pt x="823" y="5"/>
                </a:lnTo>
                <a:lnTo>
                  <a:pt x="519" y="5"/>
                </a:lnTo>
                <a:close/>
                <a:moveTo>
                  <a:pt x="1027" y="281"/>
                </a:moveTo>
                <a:lnTo>
                  <a:pt x="1027" y="281"/>
                </a:lnTo>
                <a:cubicBezTo>
                  <a:pt x="1054" y="281"/>
                  <a:pt x="1089" y="273"/>
                  <a:pt x="1116" y="264"/>
                </a:cubicBezTo>
                <a:lnTo>
                  <a:pt x="1100" y="334"/>
                </a:lnTo>
                <a:lnTo>
                  <a:pt x="1100" y="334"/>
                </a:lnTo>
                <a:cubicBezTo>
                  <a:pt x="1065" y="341"/>
                  <a:pt x="1027" y="347"/>
                  <a:pt x="982" y="347"/>
                </a:cubicBezTo>
                <a:lnTo>
                  <a:pt x="982" y="347"/>
                </a:lnTo>
                <a:cubicBezTo>
                  <a:pt x="842" y="348"/>
                  <a:pt x="781" y="275"/>
                  <a:pt x="781" y="200"/>
                </a:cubicBezTo>
                <a:lnTo>
                  <a:pt x="781" y="200"/>
                </a:lnTo>
                <a:cubicBezTo>
                  <a:pt x="780" y="100"/>
                  <a:pt x="888" y="0"/>
                  <a:pt x="1062" y="2"/>
                </a:cubicBezTo>
                <a:lnTo>
                  <a:pt x="1062" y="2"/>
                </a:lnTo>
                <a:cubicBezTo>
                  <a:pt x="1099" y="3"/>
                  <a:pt x="1134" y="9"/>
                  <a:pt x="1158" y="17"/>
                </a:cubicBezTo>
                <a:lnTo>
                  <a:pt x="1135" y="100"/>
                </a:lnTo>
                <a:lnTo>
                  <a:pt x="1123" y="100"/>
                </a:lnTo>
                <a:lnTo>
                  <a:pt x="1123" y="100"/>
                </a:lnTo>
                <a:cubicBezTo>
                  <a:pt x="1109" y="81"/>
                  <a:pt x="1087" y="66"/>
                  <a:pt x="1044" y="66"/>
                </a:cubicBezTo>
                <a:lnTo>
                  <a:pt x="1044" y="66"/>
                </a:lnTo>
                <a:cubicBezTo>
                  <a:pt x="956" y="66"/>
                  <a:pt x="901" y="114"/>
                  <a:pt x="902" y="178"/>
                </a:cubicBezTo>
                <a:lnTo>
                  <a:pt x="902" y="178"/>
                </a:lnTo>
                <a:cubicBezTo>
                  <a:pt x="901" y="237"/>
                  <a:pt x="952" y="281"/>
                  <a:pt x="1027" y="2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7" name="Freeform 242">
            <a:extLst>
              <a:ext uri="{FF2B5EF4-FFF2-40B4-BE49-F238E27FC236}">
                <a16:creationId xmlns:a16="http://schemas.microsoft.com/office/drawing/2014/main" id="{7323170E-4D4D-2FD0-6D1D-1FF9D2D7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31" y="5495378"/>
            <a:ext cx="395654" cy="395654"/>
          </a:xfrm>
          <a:custGeom>
            <a:avLst/>
            <a:gdLst>
              <a:gd name="T0" fmla="*/ 316 w 634"/>
              <a:gd name="T1" fmla="*/ 272 h 635"/>
              <a:gd name="T2" fmla="*/ 341 w 634"/>
              <a:gd name="T3" fmla="*/ 298 h 635"/>
              <a:gd name="T4" fmla="*/ 568 w 634"/>
              <a:gd name="T5" fmla="*/ 150 h 635"/>
              <a:gd name="T6" fmla="*/ 452 w 634"/>
              <a:gd name="T7" fmla="*/ 203 h 635"/>
              <a:gd name="T8" fmla="*/ 414 w 634"/>
              <a:gd name="T9" fmla="*/ 138 h 635"/>
              <a:gd name="T10" fmla="*/ 332 w 634"/>
              <a:gd name="T11" fmla="*/ 56 h 635"/>
              <a:gd name="T12" fmla="*/ 288 w 634"/>
              <a:gd name="T13" fmla="*/ 88 h 635"/>
              <a:gd name="T14" fmla="*/ 216 w 634"/>
              <a:gd name="T15" fmla="*/ 139 h 635"/>
              <a:gd name="T16" fmla="*/ 358 w 634"/>
              <a:gd name="T17" fmla="*/ 165 h 635"/>
              <a:gd name="T18" fmla="*/ 342 w 634"/>
              <a:gd name="T19" fmla="*/ 238 h 635"/>
              <a:gd name="T20" fmla="*/ 338 w 634"/>
              <a:gd name="T21" fmla="*/ 178 h 635"/>
              <a:gd name="T22" fmla="*/ 261 w 634"/>
              <a:gd name="T23" fmla="*/ 213 h 635"/>
              <a:gd name="T24" fmla="*/ 253 w 634"/>
              <a:gd name="T25" fmla="*/ 257 h 635"/>
              <a:gd name="T26" fmla="*/ 369 w 634"/>
              <a:gd name="T27" fmla="*/ 251 h 635"/>
              <a:gd name="T28" fmla="*/ 376 w 634"/>
              <a:gd name="T29" fmla="*/ 214 h 635"/>
              <a:gd name="T30" fmla="*/ 290 w 634"/>
              <a:gd name="T31" fmla="*/ 235 h 635"/>
              <a:gd name="T32" fmla="*/ 180 w 634"/>
              <a:gd name="T33" fmla="*/ 200 h 635"/>
              <a:gd name="T34" fmla="*/ 61 w 634"/>
              <a:gd name="T35" fmla="*/ 151 h 635"/>
              <a:gd name="T36" fmla="*/ 157 w 634"/>
              <a:gd name="T37" fmla="*/ 218 h 635"/>
              <a:gd name="T38" fmla="*/ 547 w 634"/>
              <a:gd name="T39" fmla="*/ 354 h 635"/>
              <a:gd name="T40" fmla="*/ 550 w 634"/>
              <a:gd name="T41" fmla="*/ 400 h 635"/>
              <a:gd name="T42" fmla="*/ 594 w 634"/>
              <a:gd name="T43" fmla="*/ 466 h 635"/>
              <a:gd name="T44" fmla="*/ 496 w 634"/>
              <a:gd name="T45" fmla="*/ 425 h 635"/>
              <a:gd name="T46" fmla="*/ 436 w 634"/>
              <a:gd name="T47" fmla="*/ 204 h 635"/>
              <a:gd name="T48" fmla="*/ 479 w 634"/>
              <a:gd name="T49" fmla="*/ 444 h 635"/>
              <a:gd name="T50" fmla="*/ 572 w 634"/>
              <a:gd name="T51" fmla="*/ 501 h 635"/>
              <a:gd name="T52" fmla="*/ 545 w 634"/>
              <a:gd name="T53" fmla="*/ 532 h 635"/>
              <a:gd name="T54" fmla="*/ 484 w 634"/>
              <a:gd name="T55" fmla="*/ 587 h 635"/>
              <a:gd name="T56" fmla="*/ 473 w 634"/>
              <a:gd name="T57" fmla="*/ 594 h 635"/>
              <a:gd name="T58" fmla="*/ 423 w 634"/>
              <a:gd name="T59" fmla="*/ 330 h 635"/>
              <a:gd name="T60" fmla="*/ 405 w 634"/>
              <a:gd name="T61" fmla="*/ 334 h 635"/>
              <a:gd name="T62" fmla="*/ 435 w 634"/>
              <a:gd name="T63" fmla="*/ 612 h 635"/>
              <a:gd name="T64" fmla="*/ 387 w 634"/>
              <a:gd name="T65" fmla="*/ 333 h 635"/>
              <a:gd name="T66" fmla="*/ 393 w 634"/>
              <a:gd name="T67" fmla="*/ 276 h 635"/>
              <a:gd name="T68" fmla="*/ 366 w 634"/>
              <a:gd name="T69" fmla="*/ 530 h 635"/>
              <a:gd name="T70" fmla="*/ 352 w 634"/>
              <a:gd name="T71" fmla="*/ 354 h 635"/>
              <a:gd name="T72" fmla="*/ 289 w 634"/>
              <a:gd name="T73" fmla="*/ 524 h 635"/>
              <a:gd name="T74" fmla="*/ 229 w 634"/>
              <a:gd name="T75" fmla="*/ 415 h 635"/>
              <a:gd name="T76" fmla="*/ 259 w 634"/>
              <a:gd name="T77" fmla="*/ 185 h 635"/>
              <a:gd name="T78" fmla="*/ 213 w 634"/>
              <a:gd name="T79" fmla="*/ 439 h 635"/>
              <a:gd name="T80" fmla="*/ 232 w 634"/>
              <a:gd name="T81" fmla="*/ 522 h 635"/>
              <a:gd name="T82" fmla="*/ 207 w 634"/>
              <a:gd name="T83" fmla="*/ 253 h 635"/>
              <a:gd name="T84" fmla="*/ 198 w 634"/>
              <a:gd name="T85" fmla="*/ 373 h 635"/>
              <a:gd name="T86" fmla="*/ 162 w 634"/>
              <a:gd name="T87" fmla="*/ 597 h 635"/>
              <a:gd name="T88" fmla="*/ 131 w 634"/>
              <a:gd name="T89" fmla="*/ 558 h 635"/>
              <a:gd name="T90" fmla="*/ 106 w 634"/>
              <a:gd name="T91" fmla="*/ 513 h 635"/>
              <a:gd name="T92" fmla="*/ 109 w 634"/>
              <a:gd name="T93" fmla="*/ 508 h 635"/>
              <a:gd name="T94" fmla="*/ 189 w 634"/>
              <a:gd name="T95" fmla="*/ 315 h 635"/>
              <a:gd name="T96" fmla="*/ 174 w 634"/>
              <a:gd name="T97" fmla="*/ 351 h 635"/>
              <a:gd name="T98" fmla="*/ 51 w 634"/>
              <a:gd name="T99" fmla="*/ 486 h 635"/>
              <a:gd name="T100" fmla="*/ 20 w 634"/>
              <a:gd name="T101" fmla="*/ 427 h 635"/>
              <a:gd name="T102" fmla="*/ 84 w 634"/>
              <a:gd name="T103" fmla="*/ 357 h 635"/>
              <a:gd name="T104" fmla="*/ 1 w 634"/>
              <a:gd name="T105" fmla="*/ 329 h 635"/>
              <a:gd name="T106" fmla="*/ 0 w 634"/>
              <a:gd name="T107" fmla="*/ 301 h 635"/>
              <a:gd name="T108" fmla="*/ 597 w 634"/>
              <a:gd name="T109" fmla="*/ 169 h 635"/>
              <a:gd name="T110" fmla="*/ 632 w 634"/>
              <a:gd name="T111" fmla="*/ 329 h 635"/>
              <a:gd name="T112" fmla="*/ 289 w 634"/>
              <a:gd name="T113" fmla="*/ 139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4" h="635">
                <a:moveTo>
                  <a:pt x="302" y="277"/>
                </a:moveTo>
                <a:lnTo>
                  <a:pt x="302" y="277"/>
                </a:lnTo>
                <a:cubicBezTo>
                  <a:pt x="303" y="278"/>
                  <a:pt x="301" y="281"/>
                  <a:pt x="303" y="282"/>
                </a:cubicBezTo>
                <a:lnTo>
                  <a:pt x="303" y="282"/>
                </a:lnTo>
                <a:cubicBezTo>
                  <a:pt x="311" y="280"/>
                  <a:pt x="325" y="287"/>
                  <a:pt x="329" y="277"/>
                </a:cubicBezTo>
                <a:lnTo>
                  <a:pt x="329" y="277"/>
                </a:lnTo>
                <a:cubicBezTo>
                  <a:pt x="326" y="274"/>
                  <a:pt x="322" y="272"/>
                  <a:pt x="316" y="272"/>
                </a:cubicBezTo>
                <a:lnTo>
                  <a:pt x="316" y="272"/>
                </a:lnTo>
                <a:cubicBezTo>
                  <a:pt x="311" y="272"/>
                  <a:pt x="306" y="274"/>
                  <a:pt x="302" y="277"/>
                </a:cubicBezTo>
                <a:close/>
                <a:moveTo>
                  <a:pt x="289" y="296"/>
                </a:moveTo>
                <a:lnTo>
                  <a:pt x="290" y="300"/>
                </a:lnTo>
                <a:lnTo>
                  <a:pt x="290" y="300"/>
                </a:lnTo>
                <a:cubicBezTo>
                  <a:pt x="300" y="306"/>
                  <a:pt x="302" y="317"/>
                  <a:pt x="315" y="316"/>
                </a:cubicBezTo>
                <a:lnTo>
                  <a:pt x="315" y="316"/>
                </a:lnTo>
                <a:cubicBezTo>
                  <a:pt x="326" y="317"/>
                  <a:pt x="335" y="306"/>
                  <a:pt x="341" y="298"/>
                </a:cubicBezTo>
                <a:lnTo>
                  <a:pt x="341" y="298"/>
                </a:lnTo>
                <a:cubicBezTo>
                  <a:pt x="325" y="295"/>
                  <a:pt x="306" y="299"/>
                  <a:pt x="289" y="296"/>
                </a:cubicBezTo>
                <a:close/>
                <a:moveTo>
                  <a:pt x="545" y="262"/>
                </a:moveTo>
                <a:lnTo>
                  <a:pt x="545" y="262"/>
                </a:lnTo>
                <a:cubicBezTo>
                  <a:pt x="569" y="268"/>
                  <a:pt x="594" y="295"/>
                  <a:pt x="619" y="278"/>
                </a:cubicBezTo>
                <a:lnTo>
                  <a:pt x="619" y="278"/>
                </a:lnTo>
                <a:cubicBezTo>
                  <a:pt x="597" y="241"/>
                  <a:pt x="563" y="206"/>
                  <a:pt x="572" y="157"/>
                </a:cubicBezTo>
                <a:lnTo>
                  <a:pt x="572" y="157"/>
                </a:lnTo>
                <a:cubicBezTo>
                  <a:pt x="574" y="154"/>
                  <a:pt x="572" y="151"/>
                  <a:pt x="568" y="150"/>
                </a:cubicBezTo>
                <a:lnTo>
                  <a:pt x="568" y="150"/>
                </a:lnTo>
                <a:cubicBezTo>
                  <a:pt x="554" y="156"/>
                  <a:pt x="543" y="170"/>
                  <a:pt x="536" y="185"/>
                </a:cubicBezTo>
                <a:lnTo>
                  <a:pt x="536" y="185"/>
                </a:lnTo>
                <a:cubicBezTo>
                  <a:pt x="534" y="193"/>
                  <a:pt x="533" y="202"/>
                  <a:pt x="530" y="209"/>
                </a:cubicBezTo>
                <a:lnTo>
                  <a:pt x="530" y="209"/>
                </a:lnTo>
                <a:cubicBezTo>
                  <a:pt x="512" y="200"/>
                  <a:pt x="493" y="192"/>
                  <a:pt x="472" y="194"/>
                </a:cubicBezTo>
                <a:lnTo>
                  <a:pt x="472" y="194"/>
                </a:lnTo>
                <a:cubicBezTo>
                  <a:pt x="464" y="195"/>
                  <a:pt x="454" y="196"/>
                  <a:pt x="452" y="203"/>
                </a:cubicBezTo>
                <a:lnTo>
                  <a:pt x="452" y="203"/>
                </a:lnTo>
                <a:cubicBezTo>
                  <a:pt x="476" y="216"/>
                  <a:pt x="496" y="238"/>
                  <a:pt x="511" y="261"/>
                </a:cubicBezTo>
                <a:lnTo>
                  <a:pt x="511" y="261"/>
                </a:lnTo>
                <a:cubicBezTo>
                  <a:pt x="522" y="259"/>
                  <a:pt x="534" y="260"/>
                  <a:pt x="545" y="262"/>
                </a:cubicBezTo>
                <a:close/>
                <a:moveTo>
                  <a:pt x="463" y="124"/>
                </a:moveTo>
                <a:lnTo>
                  <a:pt x="463" y="124"/>
                </a:lnTo>
                <a:cubicBezTo>
                  <a:pt x="445" y="123"/>
                  <a:pt x="430" y="134"/>
                  <a:pt x="414" y="138"/>
                </a:cubicBezTo>
                <a:lnTo>
                  <a:pt x="414" y="138"/>
                </a:lnTo>
                <a:cubicBezTo>
                  <a:pt x="413" y="124"/>
                  <a:pt x="423" y="109"/>
                  <a:pt x="425" y="96"/>
                </a:cubicBezTo>
                <a:lnTo>
                  <a:pt x="425" y="96"/>
                </a:lnTo>
                <a:cubicBezTo>
                  <a:pt x="399" y="97"/>
                  <a:pt x="378" y="113"/>
                  <a:pt x="356" y="126"/>
                </a:cubicBezTo>
                <a:lnTo>
                  <a:pt x="356" y="126"/>
                </a:lnTo>
                <a:cubicBezTo>
                  <a:pt x="352" y="113"/>
                  <a:pt x="346" y="101"/>
                  <a:pt x="341" y="89"/>
                </a:cubicBezTo>
                <a:lnTo>
                  <a:pt x="370" y="61"/>
                </a:lnTo>
                <a:lnTo>
                  <a:pt x="371" y="58"/>
                </a:lnTo>
                <a:lnTo>
                  <a:pt x="332" y="56"/>
                </a:lnTo>
                <a:lnTo>
                  <a:pt x="332" y="56"/>
                </a:lnTo>
                <a:cubicBezTo>
                  <a:pt x="325" y="44"/>
                  <a:pt x="322" y="30"/>
                  <a:pt x="315" y="19"/>
                </a:cubicBezTo>
                <a:lnTo>
                  <a:pt x="315" y="19"/>
                </a:lnTo>
                <a:cubicBezTo>
                  <a:pt x="308" y="31"/>
                  <a:pt x="304" y="44"/>
                  <a:pt x="297" y="57"/>
                </a:cubicBezTo>
                <a:lnTo>
                  <a:pt x="259" y="59"/>
                </a:lnTo>
                <a:lnTo>
                  <a:pt x="259" y="61"/>
                </a:lnTo>
                <a:lnTo>
                  <a:pt x="288" y="88"/>
                </a:lnTo>
                <a:lnTo>
                  <a:pt x="288" y="88"/>
                </a:lnTo>
                <a:cubicBezTo>
                  <a:pt x="284" y="102"/>
                  <a:pt x="281" y="117"/>
                  <a:pt x="272" y="127"/>
                </a:cubicBezTo>
                <a:lnTo>
                  <a:pt x="272" y="127"/>
                </a:lnTo>
                <a:cubicBezTo>
                  <a:pt x="255" y="117"/>
                  <a:pt x="238" y="105"/>
                  <a:pt x="219" y="98"/>
                </a:cubicBezTo>
                <a:lnTo>
                  <a:pt x="219" y="98"/>
                </a:lnTo>
                <a:cubicBezTo>
                  <a:pt x="215" y="97"/>
                  <a:pt x="208" y="94"/>
                  <a:pt x="204" y="98"/>
                </a:cubicBezTo>
                <a:lnTo>
                  <a:pt x="204" y="98"/>
                </a:lnTo>
                <a:cubicBezTo>
                  <a:pt x="210" y="111"/>
                  <a:pt x="218" y="125"/>
                  <a:pt x="216" y="139"/>
                </a:cubicBezTo>
                <a:lnTo>
                  <a:pt x="216" y="139"/>
                </a:lnTo>
                <a:cubicBezTo>
                  <a:pt x="209" y="138"/>
                  <a:pt x="202" y="133"/>
                  <a:pt x="195" y="131"/>
                </a:cubicBezTo>
                <a:lnTo>
                  <a:pt x="195" y="131"/>
                </a:lnTo>
                <a:cubicBezTo>
                  <a:pt x="187" y="128"/>
                  <a:pt x="176" y="123"/>
                  <a:pt x="167" y="126"/>
                </a:cubicBezTo>
                <a:lnTo>
                  <a:pt x="167" y="126"/>
                </a:lnTo>
                <a:cubicBezTo>
                  <a:pt x="182" y="146"/>
                  <a:pt x="193" y="167"/>
                  <a:pt x="197" y="191"/>
                </a:cubicBezTo>
                <a:lnTo>
                  <a:pt x="197" y="191"/>
                </a:lnTo>
                <a:cubicBezTo>
                  <a:pt x="245" y="168"/>
                  <a:pt x="300" y="155"/>
                  <a:pt x="358" y="165"/>
                </a:cubicBezTo>
                <a:lnTo>
                  <a:pt x="358" y="165"/>
                </a:lnTo>
                <a:cubicBezTo>
                  <a:pt x="385" y="170"/>
                  <a:pt x="410" y="181"/>
                  <a:pt x="434" y="190"/>
                </a:cubicBezTo>
                <a:lnTo>
                  <a:pt x="434" y="190"/>
                </a:lnTo>
                <a:cubicBezTo>
                  <a:pt x="436" y="165"/>
                  <a:pt x="452" y="145"/>
                  <a:pt x="463" y="124"/>
                </a:cubicBezTo>
                <a:close/>
                <a:moveTo>
                  <a:pt x="359" y="225"/>
                </a:moveTo>
                <a:lnTo>
                  <a:pt x="356" y="225"/>
                </a:lnTo>
                <a:lnTo>
                  <a:pt x="356" y="225"/>
                </a:lnTo>
                <a:cubicBezTo>
                  <a:pt x="351" y="228"/>
                  <a:pt x="336" y="226"/>
                  <a:pt x="342" y="238"/>
                </a:cubicBezTo>
                <a:lnTo>
                  <a:pt x="342" y="238"/>
                </a:lnTo>
                <a:cubicBezTo>
                  <a:pt x="351" y="230"/>
                  <a:pt x="364" y="235"/>
                  <a:pt x="373" y="239"/>
                </a:cubicBezTo>
                <a:lnTo>
                  <a:pt x="373" y="239"/>
                </a:lnTo>
                <a:cubicBezTo>
                  <a:pt x="376" y="237"/>
                  <a:pt x="376" y="234"/>
                  <a:pt x="376" y="231"/>
                </a:cubicBezTo>
                <a:lnTo>
                  <a:pt x="376" y="231"/>
                </a:lnTo>
                <a:cubicBezTo>
                  <a:pt x="372" y="226"/>
                  <a:pt x="366" y="225"/>
                  <a:pt x="359" y="225"/>
                </a:cubicBezTo>
                <a:close/>
                <a:moveTo>
                  <a:pt x="373" y="202"/>
                </a:moveTo>
                <a:lnTo>
                  <a:pt x="373" y="202"/>
                </a:lnTo>
                <a:cubicBezTo>
                  <a:pt x="366" y="187"/>
                  <a:pt x="351" y="181"/>
                  <a:pt x="338" y="178"/>
                </a:cubicBezTo>
                <a:lnTo>
                  <a:pt x="338" y="178"/>
                </a:lnTo>
                <a:cubicBezTo>
                  <a:pt x="330" y="177"/>
                  <a:pt x="323" y="176"/>
                  <a:pt x="316" y="176"/>
                </a:cubicBezTo>
                <a:lnTo>
                  <a:pt x="313" y="176"/>
                </a:lnTo>
                <a:lnTo>
                  <a:pt x="313" y="176"/>
                </a:lnTo>
                <a:cubicBezTo>
                  <a:pt x="293" y="176"/>
                  <a:pt x="274" y="182"/>
                  <a:pt x="262" y="198"/>
                </a:cubicBezTo>
                <a:lnTo>
                  <a:pt x="262" y="198"/>
                </a:lnTo>
                <a:cubicBezTo>
                  <a:pt x="261" y="202"/>
                  <a:pt x="254" y="209"/>
                  <a:pt x="261" y="213"/>
                </a:cubicBezTo>
                <a:lnTo>
                  <a:pt x="261" y="213"/>
                </a:lnTo>
                <a:cubicBezTo>
                  <a:pt x="276" y="212"/>
                  <a:pt x="293" y="210"/>
                  <a:pt x="303" y="223"/>
                </a:cubicBezTo>
                <a:lnTo>
                  <a:pt x="303" y="223"/>
                </a:lnTo>
                <a:cubicBezTo>
                  <a:pt x="303" y="235"/>
                  <a:pt x="310" y="250"/>
                  <a:pt x="298" y="255"/>
                </a:cubicBezTo>
                <a:lnTo>
                  <a:pt x="298" y="255"/>
                </a:lnTo>
                <a:cubicBezTo>
                  <a:pt x="287" y="246"/>
                  <a:pt x="275" y="260"/>
                  <a:pt x="264" y="252"/>
                </a:cubicBezTo>
                <a:lnTo>
                  <a:pt x="264" y="252"/>
                </a:lnTo>
                <a:cubicBezTo>
                  <a:pt x="259" y="249"/>
                  <a:pt x="256" y="253"/>
                  <a:pt x="253" y="257"/>
                </a:cubicBezTo>
                <a:lnTo>
                  <a:pt x="253" y="257"/>
                </a:lnTo>
                <a:cubicBezTo>
                  <a:pt x="250" y="287"/>
                  <a:pt x="265" y="319"/>
                  <a:pt x="293" y="336"/>
                </a:cubicBezTo>
                <a:lnTo>
                  <a:pt x="293" y="336"/>
                </a:lnTo>
                <a:cubicBezTo>
                  <a:pt x="304" y="340"/>
                  <a:pt x="320" y="344"/>
                  <a:pt x="331" y="338"/>
                </a:cubicBezTo>
                <a:lnTo>
                  <a:pt x="331" y="338"/>
                </a:lnTo>
                <a:cubicBezTo>
                  <a:pt x="360" y="325"/>
                  <a:pt x="371" y="295"/>
                  <a:pt x="377" y="267"/>
                </a:cubicBezTo>
                <a:lnTo>
                  <a:pt x="377" y="267"/>
                </a:lnTo>
                <a:cubicBezTo>
                  <a:pt x="376" y="261"/>
                  <a:pt x="377" y="252"/>
                  <a:pt x="369" y="251"/>
                </a:cubicBezTo>
                <a:lnTo>
                  <a:pt x="369" y="251"/>
                </a:lnTo>
                <a:cubicBezTo>
                  <a:pt x="361" y="256"/>
                  <a:pt x="349" y="254"/>
                  <a:pt x="339" y="251"/>
                </a:cubicBezTo>
                <a:lnTo>
                  <a:pt x="339" y="251"/>
                </a:lnTo>
                <a:cubicBezTo>
                  <a:pt x="334" y="253"/>
                  <a:pt x="334" y="261"/>
                  <a:pt x="328" y="262"/>
                </a:cubicBezTo>
                <a:lnTo>
                  <a:pt x="325" y="259"/>
                </a:lnTo>
                <a:lnTo>
                  <a:pt x="325" y="259"/>
                </a:lnTo>
                <a:cubicBezTo>
                  <a:pt x="322" y="246"/>
                  <a:pt x="319" y="227"/>
                  <a:pt x="331" y="218"/>
                </a:cubicBezTo>
                <a:lnTo>
                  <a:pt x="331" y="218"/>
                </a:lnTo>
                <a:cubicBezTo>
                  <a:pt x="345" y="213"/>
                  <a:pt x="361" y="210"/>
                  <a:pt x="376" y="214"/>
                </a:cubicBezTo>
                <a:lnTo>
                  <a:pt x="376" y="214"/>
                </a:lnTo>
                <a:cubicBezTo>
                  <a:pt x="378" y="209"/>
                  <a:pt x="374" y="206"/>
                  <a:pt x="373" y="202"/>
                </a:cubicBezTo>
                <a:close/>
                <a:moveTo>
                  <a:pt x="256" y="233"/>
                </a:moveTo>
                <a:lnTo>
                  <a:pt x="256" y="233"/>
                </a:lnTo>
                <a:cubicBezTo>
                  <a:pt x="256" y="236"/>
                  <a:pt x="257" y="241"/>
                  <a:pt x="261" y="239"/>
                </a:cubicBezTo>
                <a:lnTo>
                  <a:pt x="261" y="239"/>
                </a:lnTo>
                <a:cubicBezTo>
                  <a:pt x="268" y="229"/>
                  <a:pt x="282" y="237"/>
                  <a:pt x="290" y="238"/>
                </a:cubicBezTo>
                <a:lnTo>
                  <a:pt x="290" y="235"/>
                </a:lnTo>
                <a:lnTo>
                  <a:pt x="290" y="235"/>
                </a:lnTo>
                <a:cubicBezTo>
                  <a:pt x="286" y="228"/>
                  <a:pt x="276" y="224"/>
                  <a:pt x="267" y="225"/>
                </a:cubicBezTo>
                <a:lnTo>
                  <a:pt x="267" y="225"/>
                </a:lnTo>
                <a:cubicBezTo>
                  <a:pt x="265" y="225"/>
                  <a:pt x="262" y="225"/>
                  <a:pt x="261" y="225"/>
                </a:cubicBezTo>
                <a:lnTo>
                  <a:pt x="261" y="225"/>
                </a:lnTo>
                <a:cubicBezTo>
                  <a:pt x="257" y="226"/>
                  <a:pt x="255" y="229"/>
                  <a:pt x="256" y="233"/>
                </a:cubicBezTo>
                <a:close/>
                <a:moveTo>
                  <a:pt x="180" y="200"/>
                </a:moveTo>
                <a:lnTo>
                  <a:pt x="180" y="200"/>
                </a:lnTo>
                <a:cubicBezTo>
                  <a:pt x="155" y="184"/>
                  <a:pt x="124" y="199"/>
                  <a:pt x="100" y="208"/>
                </a:cubicBezTo>
                <a:lnTo>
                  <a:pt x="100" y="208"/>
                </a:lnTo>
                <a:cubicBezTo>
                  <a:pt x="98" y="186"/>
                  <a:pt x="89" y="167"/>
                  <a:pt x="71" y="152"/>
                </a:cubicBezTo>
                <a:lnTo>
                  <a:pt x="71" y="152"/>
                </a:lnTo>
                <a:cubicBezTo>
                  <a:pt x="70" y="151"/>
                  <a:pt x="67" y="150"/>
                  <a:pt x="65" y="149"/>
                </a:cubicBezTo>
                <a:lnTo>
                  <a:pt x="65" y="149"/>
                </a:lnTo>
                <a:cubicBezTo>
                  <a:pt x="63" y="149"/>
                  <a:pt x="62" y="150"/>
                  <a:pt x="61" y="151"/>
                </a:cubicBezTo>
                <a:lnTo>
                  <a:pt x="61" y="151"/>
                </a:lnTo>
                <a:cubicBezTo>
                  <a:pt x="70" y="202"/>
                  <a:pt x="36" y="238"/>
                  <a:pt x="12" y="277"/>
                </a:cubicBezTo>
                <a:lnTo>
                  <a:pt x="12" y="277"/>
                </a:lnTo>
                <a:cubicBezTo>
                  <a:pt x="20" y="283"/>
                  <a:pt x="33" y="283"/>
                  <a:pt x="42" y="281"/>
                </a:cubicBezTo>
                <a:lnTo>
                  <a:pt x="42" y="281"/>
                </a:lnTo>
                <a:cubicBezTo>
                  <a:pt x="67" y="271"/>
                  <a:pt x="91" y="254"/>
                  <a:pt x="122" y="260"/>
                </a:cubicBezTo>
                <a:lnTo>
                  <a:pt x="122" y="260"/>
                </a:lnTo>
                <a:cubicBezTo>
                  <a:pt x="130" y="244"/>
                  <a:pt x="145" y="230"/>
                  <a:pt x="157" y="218"/>
                </a:cubicBezTo>
                <a:lnTo>
                  <a:pt x="157" y="218"/>
                </a:lnTo>
                <a:cubicBezTo>
                  <a:pt x="165" y="212"/>
                  <a:pt x="175" y="208"/>
                  <a:pt x="180" y="200"/>
                </a:cubicBezTo>
                <a:close/>
                <a:moveTo>
                  <a:pt x="631" y="334"/>
                </a:moveTo>
                <a:lnTo>
                  <a:pt x="631" y="334"/>
                </a:lnTo>
                <a:cubicBezTo>
                  <a:pt x="632" y="341"/>
                  <a:pt x="632" y="349"/>
                  <a:pt x="629" y="357"/>
                </a:cubicBezTo>
                <a:lnTo>
                  <a:pt x="629" y="357"/>
                </a:lnTo>
                <a:cubicBezTo>
                  <a:pt x="596" y="367"/>
                  <a:pt x="575" y="332"/>
                  <a:pt x="543" y="337"/>
                </a:cubicBezTo>
                <a:lnTo>
                  <a:pt x="547" y="354"/>
                </a:lnTo>
                <a:lnTo>
                  <a:pt x="547" y="354"/>
                </a:lnTo>
                <a:cubicBezTo>
                  <a:pt x="576" y="356"/>
                  <a:pt x="595" y="384"/>
                  <a:pt x="625" y="382"/>
                </a:cubicBezTo>
                <a:lnTo>
                  <a:pt x="625" y="382"/>
                </a:lnTo>
                <a:cubicBezTo>
                  <a:pt x="621" y="392"/>
                  <a:pt x="627" y="414"/>
                  <a:pt x="608" y="405"/>
                </a:cubicBezTo>
                <a:lnTo>
                  <a:pt x="608" y="405"/>
                </a:lnTo>
                <a:cubicBezTo>
                  <a:pt x="588" y="400"/>
                  <a:pt x="574" y="382"/>
                  <a:pt x="551" y="382"/>
                </a:cubicBezTo>
                <a:lnTo>
                  <a:pt x="551" y="382"/>
                </a:lnTo>
                <a:cubicBezTo>
                  <a:pt x="549" y="387"/>
                  <a:pt x="551" y="394"/>
                  <a:pt x="550" y="400"/>
                </a:cubicBezTo>
                <a:lnTo>
                  <a:pt x="550" y="400"/>
                </a:lnTo>
                <a:cubicBezTo>
                  <a:pt x="574" y="403"/>
                  <a:pt x="590" y="423"/>
                  <a:pt x="613" y="427"/>
                </a:cubicBezTo>
                <a:lnTo>
                  <a:pt x="613" y="427"/>
                </a:lnTo>
                <a:cubicBezTo>
                  <a:pt x="611" y="434"/>
                  <a:pt x="608" y="444"/>
                  <a:pt x="602" y="448"/>
                </a:cubicBezTo>
                <a:lnTo>
                  <a:pt x="602" y="448"/>
                </a:lnTo>
                <a:cubicBezTo>
                  <a:pt x="583" y="444"/>
                  <a:pt x="569" y="427"/>
                  <a:pt x="549" y="427"/>
                </a:cubicBezTo>
                <a:lnTo>
                  <a:pt x="545" y="444"/>
                </a:lnTo>
                <a:lnTo>
                  <a:pt x="545" y="444"/>
                </a:lnTo>
                <a:cubicBezTo>
                  <a:pt x="564" y="444"/>
                  <a:pt x="577" y="461"/>
                  <a:pt x="594" y="466"/>
                </a:cubicBezTo>
                <a:lnTo>
                  <a:pt x="594" y="466"/>
                </a:lnTo>
                <a:cubicBezTo>
                  <a:pt x="594" y="473"/>
                  <a:pt x="588" y="479"/>
                  <a:pt x="584" y="485"/>
                </a:cubicBezTo>
                <a:lnTo>
                  <a:pt x="584" y="485"/>
                </a:lnTo>
                <a:cubicBezTo>
                  <a:pt x="569" y="481"/>
                  <a:pt x="558" y="467"/>
                  <a:pt x="540" y="469"/>
                </a:cubicBezTo>
                <a:lnTo>
                  <a:pt x="540" y="469"/>
                </a:lnTo>
                <a:cubicBezTo>
                  <a:pt x="540" y="462"/>
                  <a:pt x="544" y="455"/>
                  <a:pt x="543" y="448"/>
                </a:cubicBezTo>
                <a:lnTo>
                  <a:pt x="543" y="448"/>
                </a:lnTo>
                <a:cubicBezTo>
                  <a:pt x="523" y="454"/>
                  <a:pt x="510" y="436"/>
                  <a:pt x="496" y="425"/>
                </a:cubicBezTo>
                <a:lnTo>
                  <a:pt x="496" y="425"/>
                </a:lnTo>
                <a:cubicBezTo>
                  <a:pt x="495" y="390"/>
                  <a:pt x="458" y="367"/>
                  <a:pt x="456" y="334"/>
                </a:cubicBezTo>
                <a:lnTo>
                  <a:pt x="456" y="334"/>
                </a:lnTo>
                <a:cubicBezTo>
                  <a:pt x="456" y="326"/>
                  <a:pt x="457" y="319"/>
                  <a:pt x="460" y="312"/>
                </a:cubicBezTo>
                <a:lnTo>
                  <a:pt x="460" y="312"/>
                </a:lnTo>
                <a:cubicBezTo>
                  <a:pt x="472" y="283"/>
                  <a:pt x="468" y="247"/>
                  <a:pt x="455" y="221"/>
                </a:cubicBezTo>
                <a:lnTo>
                  <a:pt x="455" y="221"/>
                </a:lnTo>
                <a:cubicBezTo>
                  <a:pt x="451" y="214"/>
                  <a:pt x="443" y="208"/>
                  <a:pt x="436" y="204"/>
                </a:cubicBezTo>
                <a:lnTo>
                  <a:pt x="436" y="204"/>
                </a:lnTo>
                <a:cubicBezTo>
                  <a:pt x="446" y="225"/>
                  <a:pt x="459" y="250"/>
                  <a:pt x="452" y="276"/>
                </a:cubicBezTo>
                <a:lnTo>
                  <a:pt x="452" y="276"/>
                </a:lnTo>
                <a:cubicBezTo>
                  <a:pt x="452" y="295"/>
                  <a:pt x="440" y="314"/>
                  <a:pt x="440" y="333"/>
                </a:cubicBezTo>
                <a:lnTo>
                  <a:pt x="440" y="333"/>
                </a:lnTo>
                <a:cubicBezTo>
                  <a:pt x="440" y="340"/>
                  <a:pt x="441" y="346"/>
                  <a:pt x="446" y="354"/>
                </a:cubicBezTo>
                <a:lnTo>
                  <a:pt x="446" y="354"/>
                </a:lnTo>
                <a:cubicBezTo>
                  <a:pt x="461" y="381"/>
                  <a:pt x="489" y="408"/>
                  <a:pt x="479" y="444"/>
                </a:cubicBezTo>
                <a:lnTo>
                  <a:pt x="479" y="444"/>
                </a:lnTo>
                <a:cubicBezTo>
                  <a:pt x="476" y="454"/>
                  <a:pt x="467" y="463"/>
                  <a:pt x="465" y="474"/>
                </a:cubicBezTo>
                <a:lnTo>
                  <a:pt x="465" y="474"/>
                </a:lnTo>
                <a:cubicBezTo>
                  <a:pt x="484" y="489"/>
                  <a:pt x="501" y="506"/>
                  <a:pt x="525" y="507"/>
                </a:cubicBezTo>
                <a:lnTo>
                  <a:pt x="525" y="507"/>
                </a:lnTo>
                <a:cubicBezTo>
                  <a:pt x="533" y="501"/>
                  <a:pt x="528" y="477"/>
                  <a:pt x="546" y="488"/>
                </a:cubicBezTo>
                <a:lnTo>
                  <a:pt x="572" y="501"/>
                </a:lnTo>
                <a:lnTo>
                  <a:pt x="572" y="501"/>
                </a:lnTo>
                <a:cubicBezTo>
                  <a:pt x="571" y="507"/>
                  <a:pt x="564" y="514"/>
                  <a:pt x="560" y="519"/>
                </a:cubicBezTo>
                <a:lnTo>
                  <a:pt x="560" y="519"/>
                </a:lnTo>
                <a:cubicBezTo>
                  <a:pt x="550" y="514"/>
                  <a:pt x="540" y="508"/>
                  <a:pt x="528" y="508"/>
                </a:cubicBezTo>
                <a:lnTo>
                  <a:pt x="528" y="508"/>
                </a:lnTo>
                <a:cubicBezTo>
                  <a:pt x="524" y="512"/>
                  <a:pt x="521" y="517"/>
                  <a:pt x="522" y="522"/>
                </a:cubicBezTo>
                <a:lnTo>
                  <a:pt x="522" y="522"/>
                </a:lnTo>
                <a:cubicBezTo>
                  <a:pt x="530" y="523"/>
                  <a:pt x="538" y="528"/>
                  <a:pt x="545" y="532"/>
                </a:cubicBezTo>
                <a:lnTo>
                  <a:pt x="545" y="532"/>
                </a:lnTo>
                <a:cubicBezTo>
                  <a:pt x="542" y="539"/>
                  <a:pt x="535" y="544"/>
                  <a:pt x="529" y="549"/>
                </a:cubicBezTo>
                <a:lnTo>
                  <a:pt x="509" y="542"/>
                </a:lnTo>
                <a:lnTo>
                  <a:pt x="509" y="542"/>
                </a:lnTo>
                <a:cubicBezTo>
                  <a:pt x="506" y="547"/>
                  <a:pt x="499" y="552"/>
                  <a:pt x="501" y="558"/>
                </a:cubicBezTo>
                <a:lnTo>
                  <a:pt x="501" y="558"/>
                </a:lnTo>
                <a:cubicBezTo>
                  <a:pt x="506" y="560"/>
                  <a:pt x="511" y="562"/>
                  <a:pt x="514" y="565"/>
                </a:cubicBezTo>
                <a:lnTo>
                  <a:pt x="514" y="565"/>
                </a:lnTo>
                <a:cubicBezTo>
                  <a:pt x="506" y="575"/>
                  <a:pt x="494" y="581"/>
                  <a:pt x="484" y="587"/>
                </a:cubicBezTo>
                <a:lnTo>
                  <a:pt x="484" y="587"/>
                </a:lnTo>
                <a:cubicBezTo>
                  <a:pt x="474" y="558"/>
                  <a:pt x="443" y="536"/>
                  <a:pt x="446" y="501"/>
                </a:cubicBezTo>
                <a:lnTo>
                  <a:pt x="445" y="499"/>
                </a:lnTo>
                <a:lnTo>
                  <a:pt x="445" y="499"/>
                </a:lnTo>
                <a:cubicBezTo>
                  <a:pt x="438" y="507"/>
                  <a:pt x="440" y="520"/>
                  <a:pt x="441" y="531"/>
                </a:cubicBezTo>
                <a:lnTo>
                  <a:pt x="441" y="531"/>
                </a:lnTo>
                <a:cubicBezTo>
                  <a:pt x="449" y="553"/>
                  <a:pt x="470" y="570"/>
                  <a:pt x="473" y="594"/>
                </a:cubicBezTo>
                <a:lnTo>
                  <a:pt x="473" y="594"/>
                </a:lnTo>
                <a:cubicBezTo>
                  <a:pt x="469" y="600"/>
                  <a:pt x="461" y="601"/>
                  <a:pt x="455" y="604"/>
                </a:cubicBezTo>
                <a:lnTo>
                  <a:pt x="455" y="604"/>
                </a:lnTo>
                <a:cubicBezTo>
                  <a:pt x="456" y="560"/>
                  <a:pt x="390" y="528"/>
                  <a:pt x="432" y="484"/>
                </a:cubicBezTo>
                <a:lnTo>
                  <a:pt x="432" y="484"/>
                </a:lnTo>
                <a:cubicBezTo>
                  <a:pt x="446" y="462"/>
                  <a:pt x="470" y="441"/>
                  <a:pt x="462" y="412"/>
                </a:cubicBezTo>
                <a:lnTo>
                  <a:pt x="462" y="412"/>
                </a:lnTo>
                <a:cubicBezTo>
                  <a:pt x="453" y="383"/>
                  <a:pt x="423" y="365"/>
                  <a:pt x="423" y="333"/>
                </a:cubicBezTo>
                <a:lnTo>
                  <a:pt x="423" y="330"/>
                </a:lnTo>
                <a:lnTo>
                  <a:pt x="423" y="330"/>
                </a:lnTo>
                <a:cubicBezTo>
                  <a:pt x="430" y="297"/>
                  <a:pt x="451" y="261"/>
                  <a:pt x="434" y="226"/>
                </a:cubicBezTo>
                <a:lnTo>
                  <a:pt x="434" y="226"/>
                </a:lnTo>
                <a:cubicBezTo>
                  <a:pt x="429" y="212"/>
                  <a:pt x="418" y="196"/>
                  <a:pt x="404" y="189"/>
                </a:cubicBezTo>
                <a:lnTo>
                  <a:pt x="404" y="189"/>
                </a:lnTo>
                <a:cubicBezTo>
                  <a:pt x="425" y="214"/>
                  <a:pt x="434" y="255"/>
                  <a:pt x="421" y="288"/>
                </a:cubicBezTo>
                <a:lnTo>
                  <a:pt x="421" y="288"/>
                </a:lnTo>
                <a:cubicBezTo>
                  <a:pt x="415" y="302"/>
                  <a:pt x="407" y="318"/>
                  <a:pt x="405" y="334"/>
                </a:cubicBezTo>
                <a:lnTo>
                  <a:pt x="405" y="334"/>
                </a:lnTo>
                <a:cubicBezTo>
                  <a:pt x="405" y="341"/>
                  <a:pt x="407" y="350"/>
                  <a:pt x="412" y="357"/>
                </a:cubicBezTo>
                <a:lnTo>
                  <a:pt x="412" y="357"/>
                </a:lnTo>
                <a:cubicBezTo>
                  <a:pt x="429" y="384"/>
                  <a:pt x="457" y="414"/>
                  <a:pt x="441" y="449"/>
                </a:cubicBezTo>
                <a:lnTo>
                  <a:pt x="441" y="449"/>
                </a:lnTo>
                <a:cubicBezTo>
                  <a:pt x="422" y="477"/>
                  <a:pt x="389" y="505"/>
                  <a:pt x="407" y="542"/>
                </a:cubicBezTo>
                <a:lnTo>
                  <a:pt x="407" y="542"/>
                </a:lnTo>
                <a:cubicBezTo>
                  <a:pt x="421" y="564"/>
                  <a:pt x="441" y="586"/>
                  <a:pt x="435" y="612"/>
                </a:cubicBezTo>
                <a:lnTo>
                  <a:pt x="414" y="620"/>
                </a:lnTo>
                <a:lnTo>
                  <a:pt x="414" y="620"/>
                </a:lnTo>
                <a:cubicBezTo>
                  <a:pt x="429" y="570"/>
                  <a:pt x="358" y="540"/>
                  <a:pt x="387" y="489"/>
                </a:cubicBezTo>
                <a:lnTo>
                  <a:pt x="387" y="489"/>
                </a:lnTo>
                <a:cubicBezTo>
                  <a:pt x="405" y="462"/>
                  <a:pt x="438" y="437"/>
                  <a:pt x="419" y="401"/>
                </a:cubicBezTo>
                <a:lnTo>
                  <a:pt x="419" y="401"/>
                </a:lnTo>
                <a:cubicBezTo>
                  <a:pt x="408" y="379"/>
                  <a:pt x="386" y="365"/>
                  <a:pt x="386" y="338"/>
                </a:cubicBezTo>
                <a:lnTo>
                  <a:pt x="387" y="333"/>
                </a:lnTo>
                <a:lnTo>
                  <a:pt x="387" y="333"/>
                </a:lnTo>
                <a:cubicBezTo>
                  <a:pt x="394" y="293"/>
                  <a:pt x="425" y="256"/>
                  <a:pt x="404" y="214"/>
                </a:cubicBezTo>
                <a:lnTo>
                  <a:pt x="404" y="214"/>
                </a:lnTo>
                <a:cubicBezTo>
                  <a:pt x="398" y="202"/>
                  <a:pt x="387" y="189"/>
                  <a:pt x="375" y="182"/>
                </a:cubicBezTo>
                <a:lnTo>
                  <a:pt x="374" y="183"/>
                </a:lnTo>
                <a:lnTo>
                  <a:pt x="374" y="183"/>
                </a:lnTo>
                <a:cubicBezTo>
                  <a:pt x="399" y="206"/>
                  <a:pt x="406" y="245"/>
                  <a:pt x="393" y="276"/>
                </a:cubicBezTo>
                <a:lnTo>
                  <a:pt x="393" y="276"/>
                </a:lnTo>
                <a:cubicBezTo>
                  <a:pt x="387" y="294"/>
                  <a:pt x="373" y="313"/>
                  <a:pt x="371" y="332"/>
                </a:cubicBezTo>
                <a:lnTo>
                  <a:pt x="371" y="332"/>
                </a:lnTo>
                <a:cubicBezTo>
                  <a:pt x="369" y="342"/>
                  <a:pt x="371" y="351"/>
                  <a:pt x="376" y="362"/>
                </a:cubicBezTo>
                <a:lnTo>
                  <a:pt x="376" y="362"/>
                </a:lnTo>
                <a:cubicBezTo>
                  <a:pt x="391" y="386"/>
                  <a:pt x="419" y="413"/>
                  <a:pt x="401" y="444"/>
                </a:cubicBezTo>
                <a:lnTo>
                  <a:pt x="401" y="444"/>
                </a:lnTo>
                <a:cubicBezTo>
                  <a:pt x="383" y="471"/>
                  <a:pt x="354" y="496"/>
                  <a:pt x="366" y="530"/>
                </a:cubicBezTo>
                <a:lnTo>
                  <a:pt x="366" y="530"/>
                </a:lnTo>
                <a:cubicBezTo>
                  <a:pt x="378" y="560"/>
                  <a:pt x="406" y="589"/>
                  <a:pt x="391" y="626"/>
                </a:cubicBezTo>
                <a:lnTo>
                  <a:pt x="369" y="632"/>
                </a:lnTo>
                <a:lnTo>
                  <a:pt x="369" y="632"/>
                </a:lnTo>
                <a:cubicBezTo>
                  <a:pt x="386" y="595"/>
                  <a:pt x="360" y="559"/>
                  <a:pt x="345" y="528"/>
                </a:cubicBezTo>
                <a:lnTo>
                  <a:pt x="345" y="528"/>
                </a:lnTo>
                <a:cubicBezTo>
                  <a:pt x="326" y="483"/>
                  <a:pt x="385" y="461"/>
                  <a:pt x="386" y="420"/>
                </a:cubicBezTo>
                <a:lnTo>
                  <a:pt x="386" y="420"/>
                </a:lnTo>
                <a:cubicBezTo>
                  <a:pt x="386" y="393"/>
                  <a:pt x="358" y="379"/>
                  <a:pt x="352" y="354"/>
                </a:cubicBezTo>
                <a:lnTo>
                  <a:pt x="352" y="354"/>
                </a:lnTo>
                <a:cubicBezTo>
                  <a:pt x="339" y="344"/>
                  <a:pt x="326" y="358"/>
                  <a:pt x="313" y="356"/>
                </a:cubicBezTo>
                <a:lnTo>
                  <a:pt x="313" y="356"/>
                </a:lnTo>
                <a:cubicBezTo>
                  <a:pt x="302" y="357"/>
                  <a:pt x="285" y="341"/>
                  <a:pt x="278" y="359"/>
                </a:cubicBezTo>
                <a:lnTo>
                  <a:pt x="278" y="359"/>
                </a:lnTo>
                <a:cubicBezTo>
                  <a:pt x="271" y="386"/>
                  <a:pt x="236" y="406"/>
                  <a:pt x="251" y="438"/>
                </a:cubicBezTo>
                <a:lnTo>
                  <a:pt x="251" y="438"/>
                </a:lnTo>
                <a:cubicBezTo>
                  <a:pt x="265" y="467"/>
                  <a:pt x="301" y="488"/>
                  <a:pt x="289" y="524"/>
                </a:cubicBezTo>
                <a:lnTo>
                  <a:pt x="289" y="524"/>
                </a:lnTo>
                <a:cubicBezTo>
                  <a:pt x="279" y="559"/>
                  <a:pt x="244" y="592"/>
                  <a:pt x="265" y="632"/>
                </a:cubicBezTo>
                <a:lnTo>
                  <a:pt x="265" y="632"/>
                </a:lnTo>
                <a:cubicBezTo>
                  <a:pt x="257" y="629"/>
                  <a:pt x="240" y="634"/>
                  <a:pt x="241" y="620"/>
                </a:cubicBezTo>
                <a:lnTo>
                  <a:pt x="241" y="620"/>
                </a:lnTo>
                <a:cubicBezTo>
                  <a:pt x="227" y="572"/>
                  <a:pt x="285" y="544"/>
                  <a:pt x="267" y="496"/>
                </a:cubicBezTo>
                <a:lnTo>
                  <a:pt x="267" y="496"/>
                </a:lnTo>
                <a:cubicBezTo>
                  <a:pt x="259" y="466"/>
                  <a:pt x="221" y="450"/>
                  <a:pt x="229" y="415"/>
                </a:cubicBezTo>
                <a:lnTo>
                  <a:pt x="229" y="415"/>
                </a:lnTo>
                <a:cubicBezTo>
                  <a:pt x="235" y="386"/>
                  <a:pt x="268" y="365"/>
                  <a:pt x="263" y="334"/>
                </a:cubicBezTo>
                <a:lnTo>
                  <a:pt x="263" y="334"/>
                </a:lnTo>
                <a:cubicBezTo>
                  <a:pt x="263" y="330"/>
                  <a:pt x="262" y="328"/>
                  <a:pt x="262" y="325"/>
                </a:cubicBezTo>
                <a:lnTo>
                  <a:pt x="262" y="325"/>
                </a:lnTo>
                <a:cubicBezTo>
                  <a:pt x="250" y="291"/>
                  <a:pt x="224" y="256"/>
                  <a:pt x="239" y="216"/>
                </a:cubicBezTo>
                <a:lnTo>
                  <a:pt x="239" y="216"/>
                </a:lnTo>
                <a:cubicBezTo>
                  <a:pt x="243" y="204"/>
                  <a:pt x="251" y="195"/>
                  <a:pt x="259" y="185"/>
                </a:cubicBezTo>
                <a:lnTo>
                  <a:pt x="259" y="185"/>
                </a:lnTo>
                <a:cubicBezTo>
                  <a:pt x="235" y="198"/>
                  <a:pt x="223" y="224"/>
                  <a:pt x="223" y="252"/>
                </a:cubicBezTo>
                <a:lnTo>
                  <a:pt x="223" y="252"/>
                </a:lnTo>
                <a:cubicBezTo>
                  <a:pt x="223" y="281"/>
                  <a:pt x="245" y="307"/>
                  <a:pt x="248" y="334"/>
                </a:cubicBezTo>
                <a:lnTo>
                  <a:pt x="248" y="334"/>
                </a:lnTo>
                <a:cubicBezTo>
                  <a:pt x="249" y="345"/>
                  <a:pt x="247" y="356"/>
                  <a:pt x="239" y="368"/>
                </a:cubicBezTo>
                <a:lnTo>
                  <a:pt x="239" y="368"/>
                </a:lnTo>
                <a:cubicBezTo>
                  <a:pt x="224" y="389"/>
                  <a:pt x="204" y="411"/>
                  <a:pt x="213" y="439"/>
                </a:cubicBezTo>
                <a:lnTo>
                  <a:pt x="213" y="439"/>
                </a:lnTo>
                <a:cubicBezTo>
                  <a:pt x="221" y="467"/>
                  <a:pt x="257" y="484"/>
                  <a:pt x="254" y="517"/>
                </a:cubicBezTo>
                <a:lnTo>
                  <a:pt x="254" y="517"/>
                </a:lnTo>
                <a:cubicBezTo>
                  <a:pt x="254" y="555"/>
                  <a:pt x="209" y="579"/>
                  <a:pt x="222" y="622"/>
                </a:cubicBezTo>
                <a:lnTo>
                  <a:pt x="199" y="615"/>
                </a:lnTo>
                <a:lnTo>
                  <a:pt x="199" y="615"/>
                </a:lnTo>
                <a:cubicBezTo>
                  <a:pt x="191" y="577"/>
                  <a:pt x="231" y="558"/>
                  <a:pt x="232" y="522"/>
                </a:cubicBezTo>
                <a:lnTo>
                  <a:pt x="232" y="522"/>
                </a:lnTo>
                <a:cubicBezTo>
                  <a:pt x="238" y="481"/>
                  <a:pt x="186" y="466"/>
                  <a:pt x="189" y="426"/>
                </a:cubicBezTo>
                <a:lnTo>
                  <a:pt x="189" y="426"/>
                </a:lnTo>
                <a:cubicBezTo>
                  <a:pt x="189" y="396"/>
                  <a:pt x="215" y="377"/>
                  <a:pt x="227" y="351"/>
                </a:cubicBezTo>
                <a:lnTo>
                  <a:pt x="227" y="351"/>
                </a:lnTo>
                <a:cubicBezTo>
                  <a:pt x="229" y="345"/>
                  <a:pt x="230" y="339"/>
                  <a:pt x="229" y="334"/>
                </a:cubicBezTo>
                <a:lnTo>
                  <a:pt x="229" y="334"/>
                </a:lnTo>
                <a:cubicBezTo>
                  <a:pt x="228" y="306"/>
                  <a:pt x="203" y="284"/>
                  <a:pt x="207" y="253"/>
                </a:cubicBezTo>
                <a:lnTo>
                  <a:pt x="207" y="253"/>
                </a:lnTo>
                <a:cubicBezTo>
                  <a:pt x="208" y="229"/>
                  <a:pt x="216" y="209"/>
                  <a:pt x="231" y="192"/>
                </a:cubicBezTo>
                <a:lnTo>
                  <a:pt x="231" y="192"/>
                </a:lnTo>
                <a:cubicBezTo>
                  <a:pt x="210" y="200"/>
                  <a:pt x="202" y="224"/>
                  <a:pt x="196" y="244"/>
                </a:cubicBezTo>
                <a:lnTo>
                  <a:pt x="196" y="244"/>
                </a:lnTo>
                <a:cubicBezTo>
                  <a:pt x="186" y="276"/>
                  <a:pt x="210" y="305"/>
                  <a:pt x="212" y="334"/>
                </a:cubicBezTo>
                <a:lnTo>
                  <a:pt x="212" y="334"/>
                </a:lnTo>
                <a:cubicBezTo>
                  <a:pt x="213" y="347"/>
                  <a:pt x="210" y="359"/>
                  <a:pt x="198" y="373"/>
                </a:cubicBezTo>
                <a:lnTo>
                  <a:pt x="198" y="373"/>
                </a:lnTo>
                <a:cubicBezTo>
                  <a:pt x="181" y="393"/>
                  <a:pt x="163" y="419"/>
                  <a:pt x="176" y="445"/>
                </a:cubicBezTo>
                <a:lnTo>
                  <a:pt x="176" y="445"/>
                </a:lnTo>
                <a:cubicBezTo>
                  <a:pt x="189" y="476"/>
                  <a:pt x="230" y="499"/>
                  <a:pt x="212" y="537"/>
                </a:cubicBezTo>
                <a:lnTo>
                  <a:pt x="212" y="537"/>
                </a:lnTo>
                <a:cubicBezTo>
                  <a:pt x="202" y="560"/>
                  <a:pt x="179" y="578"/>
                  <a:pt x="180" y="606"/>
                </a:cubicBezTo>
                <a:lnTo>
                  <a:pt x="180" y="606"/>
                </a:lnTo>
                <a:cubicBezTo>
                  <a:pt x="174" y="604"/>
                  <a:pt x="167" y="601"/>
                  <a:pt x="162" y="597"/>
                </a:cubicBezTo>
                <a:lnTo>
                  <a:pt x="162" y="597"/>
                </a:lnTo>
                <a:cubicBezTo>
                  <a:pt x="162" y="560"/>
                  <a:pt x="213" y="538"/>
                  <a:pt x="189" y="501"/>
                </a:cubicBezTo>
                <a:lnTo>
                  <a:pt x="189" y="501"/>
                </a:lnTo>
                <a:cubicBezTo>
                  <a:pt x="187" y="508"/>
                  <a:pt x="186" y="518"/>
                  <a:pt x="184" y="527"/>
                </a:cubicBezTo>
                <a:lnTo>
                  <a:pt x="184" y="527"/>
                </a:lnTo>
                <a:cubicBezTo>
                  <a:pt x="176" y="548"/>
                  <a:pt x="158" y="566"/>
                  <a:pt x="151" y="589"/>
                </a:cubicBezTo>
                <a:lnTo>
                  <a:pt x="151" y="589"/>
                </a:lnTo>
                <a:cubicBezTo>
                  <a:pt x="140" y="584"/>
                  <a:pt x="128" y="575"/>
                  <a:pt x="119" y="565"/>
                </a:cubicBezTo>
                <a:lnTo>
                  <a:pt x="131" y="558"/>
                </a:lnTo>
                <a:lnTo>
                  <a:pt x="131" y="558"/>
                </a:lnTo>
                <a:cubicBezTo>
                  <a:pt x="130" y="553"/>
                  <a:pt x="126" y="549"/>
                  <a:pt x="123" y="545"/>
                </a:cubicBezTo>
                <a:lnTo>
                  <a:pt x="123" y="545"/>
                </a:lnTo>
                <a:cubicBezTo>
                  <a:pt x="115" y="544"/>
                  <a:pt x="109" y="549"/>
                  <a:pt x="102" y="551"/>
                </a:cubicBezTo>
                <a:lnTo>
                  <a:pt x="102" y="551"/>
                </a:lnTo>
                <a:cubicBezTo>
                  <a:pt x="96" y="546"/>
                  <a:pt x="90" y="542"/>
                  <a:pt x="86" y="535"/>
                </a:cubicBezTo>
                <a:lnTo>
                  <a:pt x="86" y="535"/>
                </a:lnTo>
                <a:cubicBezTo>
                  <a:pt x="90" y="523"/>
                  <a:pt x="124" y="533"/>
                  <a:pt x="106" y="513"/>
                </a:cubicBezTo>
                <a:lnTo>
                  <a:pt x="106" y="513"/>
                </a:lnTo>
                <a:cubicBezTo>
                  <a:pt x="95" y="506"/>
                  <a:pt x="84" y="516"/>
                  <a:pt x="73" y="520"/>
                </a:cubicBezTo>
                <a:lnTo>
                  <a:pt x="60" y="503"/>
                </a:lnTo>
                <a:lnTo>
                  <a:pt x="60" y="503"/>
                </a:lnTo>
                <a:cubicBezTo>
                  <a:pt x="72" y="496"/>
                  <a:pt x="83" y="486"/>
                  <a:pt x="98" y="489"/>
                </a:cubicBezTo>
                <a:lnTo>
                  <a:pt x="98" y="489"/>
                </a:lnTo>
                <a:cubicBezTo>
                  <a:pt x="102" y="495"/>
                  <a:pt x="102" y="505"/>
                  <a:pt x="109" y="508"/>
                </a:cubicBezTo>
                <a:lnTo>
                  <a:pt x="109" y="508"/>
                </a:lnTo>
                <a:cubicBezTo>
                  <a:pt x="133" y="507"/>
                  <a:pt x="151" y="489"/>
                  <a:pt x="170" y="474"/>
                </a:cubicBezTo>
                <a:lnTo>
                  <a:pt x="170" y="474"/>
                </a:lnTo>
                <a:cubicBezTo>
                  <a:pt x="157" y="455"/>
                  <a:pt x="146" y="428"/>
                  <a:pt x="158" y="404"/>
                </a:cubicBezTo>
                <a:lnTo>
                  <a:pt x="158" y="404"/>
                </a:lnTo>
                <a:cubicBezTo>
                  <a:pt x="167" y="380"/>
                  <a:pt x="191" y="360"/>
                  <a:pt x="193" y="334"/>
                </a:cubicBezTo>
                <a:lnTo>
                  <a:pt x="193" y="334"/>
                </a:lnTo>
                <a:cubicBezTo>
                  <a:pt x="193" y="328"/>
                  <a:pt x="192" y="322"/>
                  <a:pt x="189" y="315"/>
                </a:cubicBezTo>
                <a:lnTo>
                  <a:pt x="189" y="315"/>
                </a:lnTo>
                <a:cubicBezTo>
                  <a:pt x="177" y="282"/>
                  <a:pt x="172" y="237"/>
                  <a:pt x="196" y="208"/>
                </a:cubicBezTo>
                <a:lnTo>
                  <a:pt x="196" y="208"/>
                </a:lnTo>
                <a:cubicBezTo>
                  <a:pt x="183" y="211"/>
                  <a:pt x="175" y="228"/>
                  <a:pt x="171" y="241"/>
                </a:cubicBezTo>
                <a:lnTo>
                  <a:pt x="171" y="241"/>
                </a:lnTo>
                <a:cubicBezTo>
                  <a:pt x="155" y="273"/>
                  <a:pt x="174" y="303"/>
                  <a:pt x="175" y="334"/>
                </a:cubicBezTo>
                <a:lnTo>
                  <a:pt x="175" y="334"/>
                </a:lnTo>
                <a:cubicBezTo>
                  <a:pt x="175" y="340"/>
                  <a:pt x="175" y="345"/>
                  <a:pt x="174" y="351"/>
                </a:cubicBezTo>
                <a:lnTo>
                  <a:pt x="174" y="351"/>
                </a:lnTo>
                <a:cubicBezTo>
                  <a:pt x="161" y="376"/>
                  <a:pt x="141" y="399"/>
                  <a:pt x="137" y="428"/>
                </a:cubicBezTo>
                <a:lnTo>
                  <a:pt x="137" y="428"/>
                </a:lnTo>
                <a:cubicBezTo>
                  <a:pt x="122" y="438"/>
                  <a:pt x="110" y="454"/>
                  <a:pt x="90" y="449"/>
                </a:cubicBezTo>
                <a:lnTo>
                  <a:pt x="90" y="449"/>
                </a:lnTo>
                <a:cubicBezTo>
                  <a:pt x="89" y="454"/>
                  <a:pt x="90" y="463"/>
                  <a:pt x="92" y="469"/>
                </a:cubicBezTo>
                <a:lnTo>
                  <a:pt x="92" y="469"/>
                </a:lnTo>
                <a:cubicBezTo>
                  <a:pt x="76" y="468"/>
                  <a:pt x="65" y="480"/>
                  <a:pt x="51" y="486"/>
                </a:cubicBezTo>
                <a:lnTo>
                  <a:pt x="51" y="486"/>
                </a:lnTo>
                <a:cubicBezTo>
                  <a:pt x="43" y="484"/>
                  <a:pt x="41" y="474"/>
                  <a:pt x="39" y="467"/>
                </a:cubicBezTo>
                <a:lnTo>
                  <a:pt x="39" y="467"/>
                </a:lnTo>
                <a:cubicBezTo>
                  <a:pt x="55" y="462"/>
                  <a:pt x="67" y="445"/>
                  <a:pt x="86" y="446"/>
                </a:cubicBezTo>
                <a:lnTo>
                  <a:pt x="86" y="446"/>
                </a:lnTo>
                <a:cubicBezTo>
                  <a:pt x="87" y="440"/>
                  <a:pt x="84" y="434"/>
                  <a:pt x="83" y="429"/>
                </a:cubicBezTo>
                <a:lnTo>
                  <a:pt x="83" y="429"/>
                </a:lnTo>
                <a:cubicBezTo>
                  <a:pt x="60" y="419"/>
                  <a:pt x="23" y="480"/>
                  <a:pt x="20" y="427"/>
                </a:cubicBezTo>
                <a:lnTo>
                  <a:pt x="20" y="427"/>
                </a:lnTo>
                <a:cubicBezTo>
                  <a:pt x="43" y="425"/>
                  <a:pt x="58" y="404"/>
                  <a:pt x="81" y="402"/>
                </a:cubicBezTo>
                <a:lnTo>
                  <a:pt x="82" y="384"/>
                </a:lnTo>
                <a:lnTo>
                  <a:pt x="82" y="384"/>
                </a:lnTo>
                <a:cubicBezTo>
                  <a:pt x="56" y="382"/>
                  <a:pt x="39" y="409"/>
                  <a:pt x="13" y="406"/>
                </a:cubicBezTo>
                <a:lnTo>
                  <a:pt x="7" y="383"/>
                </a:lnTo>
                <a:lnTo>
                  <a:pt x="7" y="383"/>
                </a:lnTo>
                <a:cubicBezTo>
                  <a:pt x="37" y="386"/>
                  <a:pt x="55" y="358"/>
                  <a:pt x="84" y="357"/>
                </a:cubicBezTo>
                <a:lnTo>
                  <a:pt x="84" y="357"/>
                </a:lnTo>
                <a:cubicBezTo>
                  <a:pt x="88" y="351"/>
                  <a:pt x="89" y="344"/>
                  <a:pt x="89" y="337"/>
                </a:cubicBezTo>
                <a:lnTo>
                  <a:pt x="89" y="337"/>
                </a:lnTo>
                <a:cubicBezTo>
                  <a:pt x="58" y="334"/>
                  <a:pt x="37" y="368"/>
                  <a:pt x="3" y="357"/>
                </a:cubicBezTo>
                <a:lnTo>
                  <a:pt x="3" y="357"/>
                </a:lnTo>
                <a:cubicBezTo>
                  <a:pt x="3" y="357"/>
                  <a:pt x="2" y="343"/>
                  <a:pt x="2" y="335"/>
                </a:cubicBezTo>
                <a:lnTo>
                  <a:pt x="2" y="335"/>
                </a:lnTo>
                <a:cubicBezTo>
                  <a:pt x="2" y="334"/>
                  <a:pt x="1" y="331"/>
                  <a:pt x="1" y="329"/>
                </a:cubicBezTo>
                <a:lnTo>
                  <a:pt x="1" y="329"/>
                </a:lnTo>
                <a:cubicBezTo>
                  <a:pt x="31" y="341"/>
                  <a:pt x="57" y="319"/>
                  <a:pt x="83" y="309"/>
                </a:cubicBezTo>
                <a:lnTo>
                  <a:pt x="83" y="309"/>
                </a:lnTo>
                <a:cubicBezTo>
                  <a:pt x="89" y="307"/>
                  <a:pt x="99" y="310"/>
                  <a:pt x="102" y="303"/>
                </a:cubicBezTo>
                <a:lnTo>
                  <a:pt x="102" y="303"/>
                </a:lnTo>
                <a:cubicBezTo>
                  <a:pt x="101" y="298"/>
                  <a:pt x="111" y="291"/>
                  <a:pt x="103" y="287"/>
                </a:cubicBezTo>
                <a:lnTo>
                  <a:pt x="103" y="287"/>
                </a:lnTo>
                <a:cubicBezTo>
                  <a:pt x="65" y="282"/>
                  <a:pt x="41" y="327"/>
                  <a:pt x="3" y="306"/>
                </a:cubicBezTo>
                <a:lnTo>
                  <a:pt x="0" y="301"/>
                </a:lnTo>
                <a:lnTo>
                  <a:pt x="0" y="301"/>
                </a:lnTo>
                <a:cubicBezTo>
                  <a:pt x="9" y="192"/>
                  <a:pt x="70" y="88"/>
                  <a:pt x="171" y="36"/>
                </a:cubicBezTo>
                <a:lnTo>
                  <a:pt x="171" y="36"/>
                </a:lnTo>
                <a:cubicBezTo>
                  <a:pt x="212" y="13"/>
                  <a:pt x="262" y="1"/>
                  <a:pt x="314" y="1"/>
                </a:cubicBezTo>
                <a:lnTo>
                  <a:pt x="314" y="1"/>
                </a:lnTo>
                <a:cubicBezTo>
                  <a:pt x="376" y="0"/>
                  <a:pt x="438" y="16"/>
                  <a:pt x="485" y="49"/>
                </a:cubicBezTo>
                <a:lnTo>
                  <a:pt x="485" y="49"/>
                </a:lnTo>
                <a:cubicBezTo>
                  <a:pt x="530" y="77"/>
                  <a:pt x="574" y="123"/>
                  <a:pt x="597" y="169"/>
                </a:cubicBezTo>
                <a:lnTo>
                  <a:pt x="597" y="169"/>
                </a:lnTo>
                <a:cubicBezTo>
                  <a:pt x="620" y="209"/>
                  <a:pt x="630" y="255"/>
                  <a:pt x="633" y="304"/>
                </a:cubicBezTo>
                <a:lnTo>
                  <a:pt x="633" y="304"/>
                </a:lnTo>
                <a:cubicBezTo>
                  <a:pt x="594" y="334"/>
                  <a:pt x="567" y="276"/>
                  <a:pt x="527" y="289"/>
                </a:cubicBezTo>
                <a:lnTo>
                  <a:pt x="527" y="289"/>
                </a:lnTo>
                <a:cubicBezTo>
                  <a:pt x="530" y="295"/>
                  <a:pt x="531" y="302"/>
                  <a:pt x="535" y="307"/>
                </a:cubicBezTo>
                <a:lnTo>
                  <a:pt x="535" y="307"/>
                </a:lnTo>
                <a:cubicBezTo>
                  <a:pt x="571" y="306"/>
                  <a:pt x="595" y="343"/>
                  <a:pt x="632" y="329"/>
                </a:cubicBezTo>
                <a:lnTo>
                  <a:pt x="631" y="334"/>
                </a:lnTo>
                <a:close/>
                <a:moveTo>
                  <a:pt x="314" y="111"/>
                </a:moveTo>
                <a:lnTo>
                  <a:pt x="314" y="111"/>
                </a:lnTo>
                <a:cubicBezTo>
                  <a:pt x="325" y="117"/>
                  <a:pt x="337" y="126"/>
                  <a:pt x="346" y="134"/>
                </a:cubicBezTo>
                <a:lnTo>
                  <a:pt x="342" y="138"/>
                </a:lnTo>
                <a:lnTo>
                  <a:pt x="342" y="138"/>
                </a:lnTo>
                <a:cubicBezTo>
                  <a:pt x="325" y="136"/>
                  <a:pt x="306" y="139"/>
                  <a:pt x="289" y="139"/>
                </a:cubicBezTo>
                <a:lnTo>
                  <a:pt x="289" y="139"/>
                </a:lnTo>
                <a:cubicBezTo>
                  <a:pt x="287" y="137"/>
                  <a:pt x="283" y="134"/>
                  <a:pt x="287" y="132"/>
                </a:cubicBezTo>
                <a:lnTo>
                  <a:pt x="314" y="1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51E2D-384F-2F06-8191-922A75916248}"/>
              </a:ext>
            </a:extLst>
          </p:cNvPr>
          <p:cNvSpPr txBox="1"/>
          <p:nvPr/>
        </p:nvSpPr>
        <p:spPr>
          <a:xfrm>
            <a:off x="7083795" y="4945421"/>
            <a:ext cx="2846508" cy="261712"/>
          </a:xfrm>
          <a:prstGeom prst="rect">
            <a:avLst/>
          </a:prstGeom>
          <a:solidFill>
            <a:srgbClr val="E34474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Brands</a:t>
            </a:r>
          </a:p>
        </p:txBody>
      </p:sp>
      <p:sp>
        <p:nvSpPr>
          <p:cNvPr id="39" name="Freeform 231">
            <a:extLst>
              <a:ext uri="{FF2B5EF4-FFF2-40B4-BE49-F238E27FC236}">
                <a16:creationId xmlns:a16="http://schemas.microsoft.com/office/drawing/2014/main" id="{F2E3FAE3-F045-1F0A-3EF9-F7D60BAD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939" y="1126516"/>
            <a:ext cx="4574" cy="32751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0" name="Freeform 232">
            <a:extLst>
              <a:ext uri="{FF2B5EF4-FFF2-40B4-BE49-F238E27FC236}">
                <a16:creationId xmlns:a16="http://schemas.microsoft.com/office/drawing/2014/main" id="{ACF7C707-912D-AD72-DD15-339463F4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360" y="1126516"/>
            <a:ext cx="4574" cy="32751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1" name="Freeform 233">
            <a:extLst>
              <a:ext uri="{FF2B5EF4-FFF2-40B4-BE49-F238E27FC236}">
                <a16:creationId xmlns:a16="http://schemas.microsoft.com/office/drawing/2014/main" id="{643BC3D7-B8BD-94CC-8CE0-55682FA0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529" y="1126516"/>
            <a:ext cx="4574" cy="32751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2" name="Line 234">
            <a:extLst>
              <a:ext uri="{FF2B5EF4-FFF2-40B4-BE49-F238E27FC236}">
                <a16:creationId xmlns:a16="http://schemas.microsoft.com/office/drawing/2014/main" id="{6C6C583F-ADCB-BD14-C715-4BB6AC479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1898" y="1126516"/>
            <a:ext cx="1294117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3" name="Line 235">
            <a:extLst>
              <a:ext uri="{FF2B5EF4-FFF2-40B4-BE49-F238E27FC236}">
                <a16:creationId xmlns:a16="http://schemas.microsoft.com/office/drawing/2014/main" id="{113FBA16-FE1C-AE51-7A0E-028C897D1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1675" y="4398905"/>
            <a:ext cx="129411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4" name="Freeform 236">
            <a:extLst>
              <a:ext uri="{FF2B5EF4-FFF2-40B4-BE49-F238E27FC236}">
                <a16:creationId xmlns:a16="http://schemas.microsoft.com/office/drawing/2014/main" id="{B9340048-B9F2-0F41-097B-D58A962C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804" y="2835520"/>
            <a:ext cx="258273" cy="9891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5" name="Freeform 237">
            <a:extLst>
              <a:ext uri="{FF2B5EF4-FFF2-40B4-BE49-F238E27FC236}">
                <a16:creationId xmlns:a16="http://schemas.microsoft.com/office/drawing/2014/main" id="{D19DC48C-261B-A98D-3D13-21A519B1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223" y="2066193"/>
            <a:ext cx="261023" cy="9891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5F4D978-11AA-1BDA-99F1-824C300F9768}"/>
              </a:ext>
            </a:extLst>
          </p:cNvPr>
          <p:cNvSpPr/>
          <p:nvPr/>
        </p:nvSpPr>
        <p:spPr>
          <a:xfrm>
            <a:off x="10501804" y="672672"/>
            <a:ext cx="1333294" cy="297712"/>
          </a:xfrm>
          <a:prstGeom prst="roundRect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38">
            <a:extLst>
              <a:ext uri="{FF2B5EF4-FFF2-40B4-BE49-F238E27FC236}">
                <a16:creationId xmlns:a16="http://schemas.microsoft.com/office/drawing/2014/main" id="{A9B49C75-FDE7-B9F6-1258-ABF19406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391" y="1502937"/>
            <a:ext cx="258273" cy="9891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6FB983-DA69-02FF-075F-9B09F90C1E8E}"/>
              </a:ext>
            </a:extLst>
          </p:cNvPr>
          <p:cNvSpPr txBox="1"/>
          <p:nvPr/>
        </p:nvSpPr>
        <p:spPr>
          <a:xfrm>
            <a:off x="10467247" y="687582"/>
            <a:ext cx="1332972" cy="26171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Personality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9506E2-8071-F27F-B8EC-AF27C0000697}"/>
              </a:ext>
            </a:extLst>
          </p:cNvPr>
          <p:cNvSpPr txBox="1"/>
          <p:nvPr/>
        </p:nvSpPr>
        <p:spPr>
          <a:xfrm rot="16200000">
            <a:off x="9788783" y="5141274"/>
            <a:ext cx="1646804" cy="26171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Feeling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07C6BD-1E24-C7AF-DF6B-24C30911183D}"/>
              </a:ext>
            </a:extLst>
          </p:cNvPr>
          <p:cNvSpPr txBox="1"/>
          <p:nvPr/>
        </p:nvSpPr>
        <p:spPr>
          <a:xfrm rot="16200000">
            <a:off x="10164525" y="5141274"/>
            <a:ext cx="1646804" cy="26171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Extrovert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3C237-D370-7B8D-CBAB-0F01A7917707}"/>
              </a:ext>
            </a:extLst>
          </p:cNvPr>
          <p:cNvSpPr txBox="1"/>
          <p:nvPr/>
        </p:nvSpPr>
        <p:spPr>
          <a:xfrm rot="16200000">
            <a:off x="10542744" y="5141274"/>
            <a:ext cx="1646804" cy="26171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Family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8D9B76-94F8-58ED-6DF1-4C2A0A8F4C45}"/>
              </a:ext>
            </a:extLst>
          </p:cNvPr>
          <p:cNvSpPr/>
          <p:nvPr/>
        </p:nvSpPr>
        <p:spPr>
          <a:xfrm>
            <a:off x="219920" y="211567"/>
            <a:ext cx="3316726" cy="6409152"/>
          </a:xfrm>
          <a:prstGeom prst="rect">
            <a:avLst/>
          </a:prstGeom>
          <a:solidFill>
            <a:srgbClr val="76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0829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1295</Words>
  <Application>Microsoft Macintosh PowerPoint</Application>
  <PresentationFormat>Widescreen</PresentationFormat>
  <Paragraphs>444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Poppins</vt:lpstr>
      <vt:lpstr>Poppins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3</cp:revision>
  <dcterms:created xsi:type="dcterms:W3CDTF">2023-04-05T13:33:14Z</dcterms:created>
  <dcterms:modified xsi:type="dcterms:W3CDTF">2023-04-15T10:29:50Z</dcterms:modified>
</cp:coreProperties>
</file>