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8B9"/>
    <a:srgbClr val="AF5FAA"/>
    <a:srgbClr val="DA5D8D"/>
    <a:srgbClr val="EC6968"/>
    <a:srgbClr val="03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8"/>
    <p:restoredTop sz="96255"/>
  </p:normalViewPr>
  <p:slideViewPr>
    <p:cSldViewPr snapToGrid="0">
      <p:cViewPr>
        <p:scale>
          <a:sx n="96" d="100"/>
          <a:sy n="96" d="100"/>
        </p:scale>
        <p:origin x="144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47DB-0BF4-B45D-34D0-D005E74F0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9C150-4414-4140-494B-B4C30B5E1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F77E-0F7B-CAFB-7106-5199A433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AF397-A479-FE81-8F7F-5A4B6BCF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4064A-7C66-8481-4E45-AD2AAF37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2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5FF3-B1F7-DB89-D521-B5EA1BD3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68712-DF52-928C-FB2F-78841427B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4063-DD89-B11D-9B2F-6423D4E7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E84B-D071-B688-BB11-CF6958BA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E397-8C30-CDCE-F5E7-E32A0219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B0FC1-D096-B20E-2727-2B173D0F2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B466-3089-93C5-ABBA-4974AD434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C156-B53A-93D4-8392-D5CE5E5D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8239-C52E-0C23-C854-B3F5F467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AF96-6162-D1EE-EC7D-AC8922A8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4A29-B92A-6287-44E2-ADCD6FEA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E2F5-77E1-4B40-1E4D-B626A04E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3D8DC-57B2-19D4-9CE1-86D9E6B2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72063-D43F-442D-53C9-2F2D9FDF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FF7F-6F21-0814-EFA9-041B55DE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8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2FE2-4055-059A-927C-C9743C790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E8BDB-BF17-0E6B-9A56-2DB94412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66C-D1C5-7969-584C-98C8F0A1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84FA-29EF-E9E4-518E-43222B1D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503A-8A38-6B23-4774-F3DCF232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3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89A3-7047-ABAA-1C5F-32D02CE0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151F7-66D0-8465-4DF4-4BCD1C3BC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202A3-A9D6-CD63-1E65-4A30472AA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15FF6-3B6B-E0C4-4344-A9925CC4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05E4-321D-2EF9-B7FB-56A82890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01101-4ECF-F61E-79F1-8D2578EF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8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540E-8064-D93C-6643-53AC3420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1C26-9B7B-D327-E0AF-CE996743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15759-47B5-F6DE-D09A-4C602497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67AF8-2071-1039-4156-6DDA51A77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DF610-1737-B73D-F254-71BDB70CE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EF0EB-1057-D81B-4035-444EDBE2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820A6-6279-DEF8-0DE1-68B18E93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84E9-3813-989A-73C2-02193617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4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6364-BA43-9C2D-C0D5-6D028BAE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95DE3-91EF-9BF6-9AB7-5CDE684C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3C447-2CC7-AAD6-CBF5-D893C071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2BB50-7B12-F486-97A5-8528F2E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0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EF19EF-8A34-D251-4AD9-8E4F6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EF2DD-903F-51D1-F65F-F429FFC9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FB903-E5F9-8A2C-2194-8E7637BD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40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B3B6-8D43-8814-4FFC-7B07373BC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23EE-C419-9893-02EE-44514C78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C281-E77E-64A8-588D-0A9775B04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BB6E2-4F4A-59C3-DEB4-4A7B09C4B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4E47B-E564-9106-3DDC-D0B28572F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250D-F8D9-EDC7-F541-5AA3CEA1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1B20-19E6-E5A1-2822-5F96A8AD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876AE-3354-5ADC-640F-8A54FB355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E37A-75F8-23A5-336A-C9013DC7A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CF119-0A43-2CE8-C6A3-0B2504A5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815E-B3FD-E4DF-C188-058FFD13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59D0E-300A-92B0-0277-A9D33687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5ABF0-556B-8853-D555-B446B28F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B87BC-D40E-8C4A-4350-95F73A25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EA011-2867-63C9-3EB5-4790A43B7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47D3-064E-3046-9A01-C4C3A7D0C6DE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51781-49BE-9084-4B19-E508A95EB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52B2-A617-BBE8-E2A9-A005CFA7C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238AA-431C-AB4A-A108-9A8B9B6C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342965" y="561123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3800234" y="560304"/>
            <a:ext cx="4199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F47BC0-32BB-F7DD-9832-1F1D96384324}"/>
              </a:ext>
            </a:extLst>
          </p:cNvPr>
          <p:cNvGrpSpPr/>
          <p:nvPr/>
        </p:nvGrpSpPr>
        <p:grpSpPr>
          <a:xfrm>
            <a:off x="230000" y="2058967"/>
            <a:ext cx="8059999" cy="4237910"/>
            <a:chOff x="8063344" y="4637303"/>
            <a:chExt cx="15090635" cy="79345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958667-7F51-79B5-48EB-3BC20FBA0C3E}"/>
                </a:ext>
              </a:extLst>
            </p:cNvPr>
            <p:cNvSpPr/>
            <p:nvPr/>
          </p:nvSpPr>
          <p:spPr>
            <a:xfrm>
              <a:off x="8063344" y="4637303"/>
              <a:ext cx="15090635" cy="79345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C307B-E93D-33A9-6D53-846A4E2CD142}"/>
                </a:ext>
              </a:extLst>
            </p:cNvPr>
            <p:cNvSpPr txBox="1"/>
            <p:nvPr/>
          </p:nvSpPr>
          <p:spPr>
            <a:xfrm>
              <a:off x="8070392" y="11347791"/>
              <a:ext cx="77389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17" name="object 29">
              <a:extLst>
                <a:ext uri="{FF2B5EF4-FFF2-40B4-BE49-F238E27FC236}">
                  <a16:creationId xmlns:a16="http://schemas.microsoft.com/office/drawing/2014/main" id="{FDEE8784-6728-C42D-0EDC-FAEDAED910E9}"/>
                </a:ext>
              </a:extLst>
            </p:cNvPr>
            <p:cNvSpPr txBox="1"/>
            <p:nvPr/>
          </p:nvSpPr>
          <p:spPr>
            <a:xfrm>
              <a:off x="8841897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8" name="object 29">
              <a:extLst>
                <a:ext uri="{FF2B5EF4-FFF2-40B4-BE49-F238E27FC236}">
                  <a16:creationId xmlns:a16="http://schemas.microsoft.com/office/drawing/2014/main" id="{E24112EA-31D4-F727-691B-CFF8234DDDAA}"/>
                </a:ext>
              </a:extLst>
            </p:cNvPr>
            <p:cNvSpPr txBox="1"/>
            <p:nvPr/>
          </p:nvSpPr>
          <p:spPr>
            <a:xfrm>
              <a:off x="8183761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DA6D8-3296-ECBB-34D3-0A3CB58C95F2}"/>
                </a:ext>
              </a:extLst>
            </p:cNvPr>
            <p:cNvSpPr/>
            <p:nvPr/>
          </p:nvSpPr>
          <p:spPr>
            <a:xfrm>
              <a:off x="8063344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dirty="0"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AE37C01-8521-EE53-CF58-DA398C74DBD1}"/>
                </a:ext>
              </a:extLst>
            </p:cNvPr>
            <p:cNvSpPr/>
            <p:nvPr/>
          </p:nvSpPr>
          <p:spPr>
            <a:xfrm>
              <a:off x="10221761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spc="14" dirty="0">
                  <a:latin typeface="Poppins Medium" pitchFamily="2" charset="77"/>
                  <a:cs typeface="Poppins Medium" pitchFamily="2" charset="77"/>
                </a:rPr>
                <a:t>Mon</a:t>
              </a:r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29FA40A-92EB-AFC7-B7C0-330B2439FAA0}"/>
                </a:ext>
              </a:extLst>
            </p:cNvPr>
            <p:cNvSpPr/>
            <p:nvPr/>
          </p:nvSpPr>
          <p:spPr>
            <a:xfrm>
              <a:off x="12380177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spc="20" dirty="0">
                  <a:latin typeface="Poppins Medium" pitchFamily="2" charset="77"/>
                  <a:cs typeface="Poppins Medium" pitchFamily="2" charset="77"/>
                </a:rPr>
                <a:t>Tue</a:t>
              </a:r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E44CF9-0129-6806-04D9-8C6EA656F00D}"/>
                </a:ext>
              </a:extLst>
            </p:cNvPr>
            <p:cNvSpPr/>
            <p:nvPr/>
          </p:nvSpPr>
          <p:spPr>
            <a:xfrm>
              <a:off x="14538595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spc="14" dirty="0">
                  <a:latin typeface="Poppins Medium" pitchFamily="2" charset="77"/>
                  <a:cs typeface="Poppins Medium" pitchFamily="2" charset="77"/>
                </a:rPr>
                <a:t>Wed</a:t>
              </a:r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FC3A0B-E231-FAA5-1FD2-82ABCC0A48FA}"/>
                </a:ext>
              </a:extLst>
            </p:cNvPr>
            <p:cNvSpPr/>
            <p:nvPr/>
          </p:nvSpPr>
          <p:spPr>
            <a:xfrm>
              <a:off x="16697011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spc="4" dirty="0">
                  <a:latin typeface="Poppins Medium" pitchFamily="2" charset="77"/>
                  <a:cs typeface="Poppins Medium" pitchFamily="2" charset="77"/>
                </a:rPr>
                <a:t>Thu</a:t>
              </a:r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FFF1A0F-A6D3-EBD7-5955-642655513A7F}"/>
                </a:ext>
              </a:extLst>
            </p:cNvPr>
            <p:cNvSpPr/>
            <p:nvPr/>
          </p:nvSpPr>
          <p:spPr>
            <a:xfrm>
              <a:off x="18855427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spc="10" dirty="0">
                  <a:latin typeface="Poppins Medium" pitchFamily="2" charset="77"/>
                  <a:cs typeface="Poppins Medium" pitchFamily="2" charset="77"/>
                </a:rPr>
                <a:t>Fri</a:t>
              </a:r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581588-119A-631A-5AD0-A11201B8D5CF}"/>
                </a:ext>
              </a:extLst>
            </p:cNvPr>
            <p:cNvSpPr/>
            <p:nvPr/>
          </p:nvSpPr>
          <p:spPr>
            <a:xfrm>
              <a:off x="21013846" y="4652352"/>
              <a:ext cx="2140131" cy="467718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50" spc="4" dirty="0">
                  <a:latin typeface="Poppins Medium" pitchFamily="2" charset="77"/>
                  <a:cs typeface="Poppins Medium" pitchFamily="2" charset="77"/>
                </a:rPr>
                <a:t>Sat</a:t>
              </a:r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D6A1DF-B2F0-0CA4-36E3-F3E0951C0020}"/>
                </a:ext>
              </a:extLst>
            </p:cNvPr>
            <p:cNvSpPr/>
            <p:nvPr/>
          </p:nvSpPr>
          <p:spPr>
            <a:xfrm>
              <a:off x="8063344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98E7EDA3-3AD9-FA3E-21FF-69A1527AA2E6}"/>
                </a:ext>
              </a:extLst>
            </p:cNvPr>
            <p:cNvSpPr txBox="1"/>
            <p:nvPr/>
          </p:nvSpPr>
          <p:spPr>
            <a:xfrm>
              <a:off x="8183761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C05EA5-FB2F-E987-9993-11BBB43C58CF}"/>
                </a:ext>
              </a:extLst>
            </p:cNvPr>
            <p:cNvSpPr txBox="1"/>
            <p:nvPr/>
          </p:nvSpPr>
          <p:spPr>
            <a:xfrm>
              <a:off x="8070392" y="5127498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C1B26E-2FA6-5382-B47E-2CD20CF7A593}"/>
                </a:ext>
              </a:extLst>
            </p:cNvPr>
            <p:cNvSpPr/>
            <p:nvPr/>
          </p:nvSpPr>
          <p:spPr>
            <a:xfrm>
              <a:off x="10221761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F6ED6235-5D6E-544C-4324-800C57026A32}"/>
                </a:ext>
              </a:extLst>
            </p:cNvPr>
            <p:cNvSpPr txBox="1"/>
            <p:nvPr/>
          </p:nvSpPr>
          <p:spPr>
            <a:xfrm>
              <a:off x="10343220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55000E-8878-B96F-4812-1B3FDDDFCB24}"/>
                </a:ext>
              </a:extLst>
            </p:cNvPr>
            <p:cNvSpPr txBox="1"/>
            <p:nvPr/>
          </p:nvSpPr>
          <p:spPr>
            <a:xfrm>
              <a:off x="10228555" y="5127498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341107-FE9A-EA86-95D0-E610B7E7B50F}"/>
                </a:ext>
              </a:extLst>
            </p:cNvPr>
            <p:cNvSpPr/>
            <p:nvPr/>
          </p:nvSpPr>
          <p:spPr>
            <a:xfrm>
              <a:off x="12380177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262B67BD-3EAE-0065-909A-5E72919B3F1E}"/>
                </a:ext>
              </a:extLst>
            </p:cNvPr>
            <p:cNvSpPr txBox="1"/>
            <p:nvPr/>
          </p:nvSpPr>
          <p:spPr>
            <a:xfrm>
              <a:off x="12502678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A54927-205F-7A81-ADF9-8FC0086F0D0C}"/>
                </a:ext>
              </a:extLst>
            </p:cNvPr>
            <p:cNvSpPr txBox="1"/>
            <p:nvPr/>
          </p:nvSpPr>
          <p:spPr>
            <a:xfrm>
              <a:off x="12386720" y="5127498"/>
              <a:ext cx="7402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84A54C-411E-5540-2B03-7921137CB2CE}"/>
                </a:ext>
              </a:extLst>
            </p:cNvPr>
            <p:cNvSpPr/>
            <p:nvPr/>
          </p:nvSpPr>
          <p:spPr>
            <a:xfrm>
              <a:off x="14538595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7DF4BFFB-83A1-8CA4-97C9-510CE431DE88}"/>
                </a:ext>
              </a:extLst>
            </p:cNvPr>
            <p:cNvSpPr txBox="1"/>
            <p:nvPr/>
          </p:nvSpPr>
          <p:spPr>
            <a:xfrm>
              <a:off x="14662137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2F9701-3DCB-D0B1-CE9E-3AA0427BECAF}"/>
                </a:ext>
              </a:extLst>
            </p:cNvPr>
            <p:cNvSpPr txBox="1"/>
            <p:nvPr/>
          </p:nvSpPr>
          <p:spPr>
            <a:xfrm>
              <a:off x="14544882" y="5127498"/>
              <a:ext cx="764726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A4556A-9131-A663-F41F-4E7B0FDFAC14}"/>
                </a:ext>
              </a:extLst>
            </p:cNvPr>
            <p:cNvSpPr/>
            <p:nvPr/>
          </p:nvSpPr>
          <p:spPr>
            <a:xfrm>
              <a:off x="16697011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9" name="object 29">
              <a:extLst>
                <a:ext uri="{FF2B5EF4-FFF2-40B4-BE49-F238E27FC236}">
                  <a16:creationId xmlns:a16="http://schemas.microsoft.com/office/drawing/2014/main" id="{FA141D5C-4605-8BC5-419E-DC7E49344C19}"/>
                </a:ext>
              </a:extLst>
            </p:cNvPr>
            <p:cNvSpPr txBox="1"/>
            <p:nvPr/>
          </p:nvSpPr>
          <p:spPr>
            <a:xfrm>
              <a:off x="16821598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CF49BE-3CED-5EC5-2D42-A842271E3B6D}"/>
                </a:ext>
              </a:extLst>
            </p:cNvPr>
            <p:cNvSpPr txBox="1"/>
            <p:nvPr/>
          </p:nvSpPr>
          <p:spPr>
            <a:xfrm>
              <a:off x="16703045" y="5127498"/>
              <a:ext cx="764726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33D9E1-1186-C5FB-B76C-9832C6461394}"/>
                </a:ext>
              </a:extLst>
            </p:cNvPr>
            <p:cNvSpPr/>
            <p:nvPr/>
          </p:nvSpPr>
          <p:spPr>
            <a:xfrm>
              <a:off x="18855427" y="5128309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2" name="object 29">
              <a:extLst>
                <a:ext uri="{FF2B5EF4-FFF2-40B4-BE49-F238E27FC236}">
                  <a16:creationId xmlns:a16="http://schemas.microsoft.com/office/drawing/2014/main" id="{5D412583-8C36-842E-D0EC-88C2888BFF09}"/>
                </a:ext>
              </a:extLst>
            </p:cNvPr>
            <p:cNvSpPr txBox="1"/>
            <p:nvPr/>
          </p:nvSpPr>
          <p:spPr>
            <a:xfrm>
              <a:off x="18981057" y="565105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30E05DB-B586-576B-2CDA-3FF4CEFFB278}"/>
                </a:ext>
              </a:extLst>
            </p:cNvPr>
            <p:cNvSpPr txBox="1"/>
            <p:nvPr/>
          </p:nvSpPr>
          <p:spPr>
            <a:xfrm>
              <a:off x="18861208" y="5127498"/>
              <a:ext cx="77389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4C128F6-EE48-4021-1C69-00D455D9890B}"/>
                </a:ext>
              </a:extLst>
            </p:cNvPr>
            <p:cNvSpPr txBox="1"/>
            <p:nvPr/>
          </p:nvSpPr>
          <p:spPr>
            <a:xfrm>
              <a:off x="21019378" y="5127498"/>
              <a:ext cx="6883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78D7C6-12A6-40F2-793C-E878A3C2BDC5}"/>
                </a:ext>
              </a:extLst>
            </p:cNvPr>
            <p:cNvSpPr txBox="1"/>
            <p:nvPr/>
          </p:nvSpPr>
          <p:spPr>
            <a:xfrm>
              <a:off x="8070392" y="6371240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46" name="object 29">
              <a:extLst>
                <a:ext uri="{FF2B5EF4-FFF2-40B4-BE49-F238E27FC236}">
                  <a16:creationId xmlns:a16="http://schemas.microsoft.com/office/drawing/2014/main" id="{7DD11616-AD97-E08F-B489-02D0841477D9}"/>
                </a:ext>
              </a:extLst>
            </p:cNvPr>
            <p:cNvSpPr txBox="1"/>
            <p:nvPr/>
          </p:nvSpPr>
          <p:spPr>
            <a:xfrm>
              <a:off x="8841897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77E70D6-5EBF-3B2E-8E0A-006C0ECC98C5}"/>
                </a:ext>
              </a:extLst>
            </p:cNvPr>
            <p:cNvSpPr txBox="1"/>
            <p:nvPr/>
          </p:nvSpPr>
          <p:spPr>
            <a:xfrm>
              <a:off x="10228555" y="6371240"/>
              <a:ext cx="77389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48" name="object 29">
              <a:extLst>
                <a:ext uri="{FF2B5EF4-FFF2-40B4-BE49-F238E27FC236}">
                  <a16:creationId xmlns:a16="http://schemas.microsoft.com/office/drawing/2014/main" id="{86CE723F-2730-9765-D5D7-FF7A8DD2C755}"/>
                </a:ext>
              </a:extLst>
            </p:cNvPr>
            <p:cNvSpPr txBox="1"/>
            <p:nvPr/>
          </p:nvSpPr>
          <p:spPr>
            <a:xfrm>
              <a:off x="11001356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9" name="object 29">
              <a:extLst>
                <a:ext uri="{FF2B5EF4-FFF2-40B4-BE49-F238E27FC236}">
                  <a16:creationId xmlns:a16="http://schemas.microsoft.com/office/drawing/2014/main" id="{F9AE3544-988E-3075-C473-1E4623495E0C}"/>
                </a:ext>
              </a:extLst>
            </p:cNvPr>
            <p:cNvSpPr txBox="1"/>
            <p:nvPr/>
          </p:nvSpPr>
          <p:spPr>
            <a:xfrm>
              <a:off x="10343220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4F21C7-69AA-6029-021C-E39A82D9AFCF}"/>
                </a:ext>
              </a:extLst>
            </p:cNvPr>
            <p:cNvSpPr txBox="1"/>
            <p:nvPr/>
          </p:nvSpPr>
          <p:spPr>
            <a:xfrm>
              <a:off x="12386720" y="6371240"/>
              <a:ext cx="789168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04</a:t>
              </a:r>
            </a:p>
          </p:txBody>
        </p:sp>
        <p:sp>
          <p:nvSpPr>
            <p:cNvPr id="51" name="object 29">
              <a:extLst>
                <a:ext uri="{FF2B5EF4-FFF2-40B4-BE49-F238E27FC236}">
                  <a16:creationId xmlns:a16="http://schemas.microsoft.com/office/drawing/2014/main" id="{2FD0CC84-5D9F-BF4D-AA37-E77363618931}"/>
                </a:ext>
              </a:extLst>
            </p:cNvPr>
            <p:cNvSpPr txBox="1"/>
            <p:nvPr/>
          </p:nvSpPr>
          <p:spPr>
            <a:xfrm>
              <a:off x="13160815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2" name="object 29">
              <a:extLst>
                <a:ext uri="{FF2B5EF4-FFF2-40B4-BE49-F238E27FC236}">
                  <a16:creationId xmlns:a16="http://schemas.microsoft.com/office/drawing/2014/main" id="{2DB444BA-CA96-E1F5-0B3B-E0325BD7D90D}"/>
                </a:ext>
              </a:extLst>
            </p:cNvPr>
            <p:cNvSpPr txBox="1"/>
            <p:nvPr/>
          </p:nvSpPr>
          <p:spPr>
            <a:xfrm>
              <a:off x="12502678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700EB3-83EE-2800-4D70-C07E0C7B5BFC}"/>
                </a:ext>
              </a:extLst>
            </p:cNvPr>
            <p:cNvSpPr txBox="1"/>
            <p:nvPr/>
          </p:nvSpPr>
          <p:spPr>
            <a:xfrm>
              <a:off x="14544882" y="6371240"/>
              <a:ext cx="789168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54" name="object 29">
              <a:extLst>
                <a:ext uri="{FF2B5EF4-FFF2-40B4-BE49-F238E27FC236}">
                  <a16:creationId xmlns:a16="http://schemas.microsoft.com/office/drawing/2014/main" id="{3FE7EC75-1022-5BBB-1786-D02264551DB8}"/>
                </a:ext>
              </a:extLst>
            </p:cNvPr>
            <p:cNvSpPr txBox="1"/>
            <p:nvPr/>
          </p:nvSpPr>
          <p:spPr>
            <a:xfrm>
              <a:off x="15320274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AFED6DE-FEBD-63A5-55EE-D67C9C938558}"/>
                </a:ext>
              </a:extLst>
            </p:cNvPr>
            <p:cNvSpPr txBox="1"/>
            <p:nvPr/>
          </p:nvSpPr>
          <p:spPr>
            <a:xfrm>
              <a:off x="16703045" y="6371240"/>
              <a:ext cx="789168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06</a:t>
              </a:r>
            </a:p>
          </p:txBody>
        </p:sp>
        <p:sp>
          <p:nvSpPr>
            <p:cNvPr id="56" name="object 29">
              <a:extLst>
                <a:ext uri="{FF2B5EF4-FFF2-40B4-BE49-F238E27FC236}">
                  <a16:creationId xmlns:a16="http://schemas.microsoft.com/office/drawing/2014/main" id="{CD6ACDFE-CDDE-CA34-2EE5-3569EE0F5A44}"/>
                </a:ext>
              </a:extLst>
            </p:cNvPr>
            <p:cNvSpPr txBox="1"/>
            <p:nvPr/>
          </p:nvSpPr>
          <p:spPr>
            <a:xfrm>
              <a:off x="17479734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7" name="object 29">
              <a:extLst>
                <a:ext uri="{FF2B5EF4-FFF2-40B4-BE49-F238E27FC236}">
                  <a16:creationId xmlns:a16="http://schemas.microsoft.com/office/drawing/2014/main" id="{3DC81F6C-083B-1369-544F-43E72C654C19}"/>
                </a:ext>
              </a:extLst>
            </p:cNvPr>
            <p:cNvSpPr txBox="1"/>
            <p:nvPr/>
          </p:nvSpPr>
          <p:spPr>
            <a:xfrm>
              <a:off x="16821598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CDCA8D6-FFDD-F210-5FF6-E4750E4D16A2}"/>
                </a:ext>
              </a:extLst>
            </p:cNvPr>
            <p:cNvSpPr txBox="1"/>
            <p:nvPr/>
          </p:nvSpPr>
          <p:spPr>
            <a:xfrm>
              <a:off x="18861208" y="6371240"/>
              <a:ext cx="761672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07</a:t>
              </a:r>
            </a:p>
          </p:txBody>
        </p:sp>
        <p:sp>
          <p:nvSpPr>
            <p:cNvPr id="59" name="object 29">
              <a:extLst>
                <a:ext uri="{FF2B5EF4-FFF2-40B4-BE49-F238E27FC236}">
                  <a16:creationId xmlns:a16="http://schemas.microsoft.com/office/drawing/2014/main" id="{4E0422F7-58D2-FF12-56A4-18A3793F978D}"/>
                </a:ext>
              </a:extLst>
            </p:cNvPr>
            <p:cNvSpPr txBox="1"/>
            <p:nvPr/>
          </p:nvSpPr>
          <p:spPr>
            <a:xfrm>
              <a:off x="19639193" y="647545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D33450-0F2E-1FC0-E0B5-3CAFD6FB55AA}"/>
                </a:ext>
              </a:extLst>
            </p:cNvPr>
            <p:cNvSpPr txBox="1"/>
            <p:nvPr/>
          </p:nvSpPr>
          <p:spPr>
            <a:xfrm>
              <a:off x="21019378" y="6371240"/>
              <a:ext cx="78611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08</a:t>
              </a:r>
            </a:p>
          </p:txBody>
        </p:sp>
        <p:sp>
          <p:nvSpPr>
            <p:cNvPr id="61" name="object 29">
              <a:extLst>
                <a:ext uri="{FF2B5EF4-FFF2-40B4-BE49-F238E27FC236}">
                  <a16:creationId xmlns:a16="http://schemas.microsoft.com/office/drawing/2014/main" id="{FC1E3000-DC51-B7A5-0481-7D64E8916270}"/>
                </a:ext>
              </a:extLst>
            </p:cNvPr>
            <p:cNvSpPr txBox="1"/>
            <p:nvPr/>
          </p:nvSpPr>
          <p:spPr>
            <a:xfrm>
              <a:off x="21140517" y="688471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5EA070-C5D4-1D47-2326-B34ADBC44F09}"/>
                </a:ext>
              </a:extLst>
            </p:cNvPr>
            <p:cNvSpPr txBox="1"/>
            <p:nvPr/>
          </p:nvSpPr>
          <p:spPr>
            <a:xfrm>
              <a:off x="8070392" y="7625070"/>
              <a:ext cx="78611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09</a:t>
              </a:r>
            </a:p>
          </p:txBody>
        </p:sp>
        <p:sp>
          <p:nvSpPr>
            <p:cNvPr id="63" name="object 29">
              <a:extLst>
                <a:ext uri="{FF2B5EF4-FFF2-40B4-BE49-F238E27FC236}">
                  <a16:creationId xmlns:a16="http://schemas.microsoft.com/office/drawing/2014/main" id="{C9A05E95-1271-429F-0098-6C8636A1202E}"/>
                </a:ext>
              </a:extLst>
            </p:cNvPr>
            <p:cNvSpPr txBox="1"/>
            <p:nvPr/>
          </p:nvSpPr>
          <p:spPr>
            <a:xfrm>
              <a:off x="8841897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C734AEC3-1674-694A-6D82-D39DEB586203}"/>
                </a:ext>
              </a:extLst>
            </p:cNvPr>
            <p:cNvSpPr txBox="1"/>
            <p:nvPr/>
          </p:nvSpPr>
          <p:spPr>
            <a:xfrm>
              <a:off x="8183761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C49D52-B7C1-7227-8890-A3461D4C4C35}"/>
                </a:ext>
              </a:extLst>
            </p:cNvPr>
            <p:cNvSpPr txBox="1"/>
            <p:nvPr/>
          </p:nvSpPr>
          <p:spPr>
            <a:xfrm>
              <a:off x="10228555" y="7625070"/>
              <a:ext cx="6883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17496C73-548A-1FDD-5466-7CB2605934F4}"/>
                </a:ext>
              </a:extLst>
            </p:cNvPr>
            <p:cNvSpPr txBox="1"/>
            <p:nvPr/>
          </p:nvSpPr>
          <p:spPr>
            <a:xfrm>
              <a:off x="11001356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7" name="object 29">
              <a:extLst>
                <a:ext uri="{FF2B5EF4-FFF2-40B4-BE49-F238E27FC236}">
                  <a16:creationId xmlns:a16="http://schemas.microsoft.com/office/drawing/2014/main" id="{53858600-418F-33D7-483A-C22BA516479F}"/>
                </a:ext>
              </a:extLst>
            </p:cNvPr>
            <p:cNvSpPr txBox="1"/>
            <p:nvPr/>
          </p:nvSpPr>
          <p:spPr>
            <a:xfrm>
              <a:off x="10343220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4FF6E45-5481-FEE5-610E-32276E2A7DA8}"/>
                </a:ext>
              </a:extLst>
            </p:cNvPr>
            <p:cNvSpPr txBox="1"/>
            <p:nvPr/>
          </p:nvSpPr>
          <p:spPr>
            <a:xfrm>
              <a:off x="12386720" y="7625070"/>
              <a:ext cx="587517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69" name="object 29">
              <a:extLst>
                <a:ext uri="{FF2B5EF4-FFF2-40B4-BE49-F238E27FC236}">
                  <a16:creationId xmlns:a16="http://schemas.microsoft.com/office/drawing/2014/main" id="{C54CA6AE-74AB-0704-3B1C-16E72BF0A7FF}"/>
                </a:ext>
              </a:extLst>
            </p:cNvPr>
            <p:cNvSpPr txBox="1"/>
            <p:nvPr/>
          </p:nvSpPr>
          <p:spPr>
            <a:xfrm>
              <a:off x="13160815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ADD2E75-4853-966A-468A-8A5EAFFD35FD}"/>
                </a:ext>
              </a:extLst>
            </p:cNvPr>
            <p:cNvSpPr txBox="1"/>
            <p:nvPr/>
          </p:nvSpPr>
          <p:spPr>
            <a:xfrm>
              <a:off x="14544882" y="7625070"/>
              <a:ext cx="66695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71" name="object 29">
              <a:extLst>
                <a:ext uri="{FF2B5EF4-FFF2-40B4-BE49-F238E27FC236}">
                  <a16:creationId xmlns:a16="http://schemas.microsoft.com/office/drawing/2014/main" id="{7502B19C-71B9-9FB3-B25F-1CB00AA31AFC}"/>
                </a:ext>
              </a:extLst>
            </p:cNvPr>
            <p:cNvSpPr txBox="1"/>
            <p:nvPr/>
          </p:nvSpPr>
          <p:spPr>
            <a:xfrm>
              <a:off x="15320274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94F4E87-44E6-F9E9-77ED-7B5BB5FDD031}"/>
                </a:ext>
              </a:extLst>
            </p:cNvPr>
            <p:cNvSpPr txBox="1"/>
            <p:nvPr/>
          </p:nvSpPr>
          <p:spPr>
            <a:xfrm>
              <a:off x="16703045" y="7625070"/>
              <a:ext cx="673066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73" name="object 29">
              <a:extLst>
                <a:ext uri="{FF2B5EF4-FFF2-40B4-BE49-F238E27FC236}">
                  <a16:creationId xmlns:a16="http://schemas.microsoft.com/office/drawing/2014/main" id="{8E291D86-70CD-8BC6-613A-02AF10DD5532}"/>
                </a:ext>
              </a:extLst>
            </p:cNvPr>
            <p:cNvSpPr txBox="1"/>
            <p:nvPr/>
          </p:nvSpPr>
          <p:spPr>
            <a:xfrm>
              <a:off x="17479734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4" name="object 29">
              <a:extLst>
                <a:ext uri="{FF2B5EF4-FFF2-40B4-BE49-F238E27FC236}">
                  <a16:creationId xmlns:a16="http://schemas.microsoft.com/office/drawing/2014/main" id="{AB67F33B-C726-543A-A98B-73F2B94646DD}"/>
                </a:ext>
              </a:extLst>
            </p:cNvPr>
            <p:cNvSpPr txBox="1"/>
            <p:nvPr/>
          </p:nvSpPr>
          <p:spPr>
            <a:xfrm>
              <a:off x="16821598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CF49B1-5843-0AFC-7E4C-EA90F21EC08C}"/>
                </a:ext>
              </a:extLst>
            </p:cNvPr>
            <p:cNvSpPr txBox="1"/>
            <p:nvPr/>
          </p:nvSpPr>
          <p:spPr>
            <a:xfrm>
              <a:off x="18861208" y="7625070"/>
              <a:ext cx="6883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76" name="object 29">
              <a:extLst>
                <a:ext uri="{FF2B5EF4-FFF2-40B4-BE49-F238E27FC236}">
                  <a16:creationId xmlns:a16="http://schemas.microsoft.com/office/drawing/2014/main" id="{118B8632-1090-2150-2CC7-4635FF8CDAFD}"/>
                </a:ext>
              </a:extLst>
            </p:cNvPr>
            <p:cNvSpPr txBox="1"/>
            <p:nvPr/>
          </p:nvSpPr>
          <p:spPr>
            <a:xfrm>
              <a:off x="19639193" y="772928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DE40BE8-3FA0-7C65-D212-052B22E627B1}"/>
                </a:ext>
              </a:extLst>
            </p:cNvPr>
            <p:cNvSpPr txBox="1"/>
            <p:nvPr/>
          </p:nvSpPr>
          <p:spPr>
            <a:xfrm>
              <a:off x="21019378" y="7625070"/>
              <a:ext cx="6883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78" name="object 29">
              <a:extLst>
                <a:ext uri="{FF2B5EF4-FFF2-40B4-BE49-F238E27FC236}">
                  <a16:creationId xmlns:a16="http://schemas.microsoft.com/office/drawing/2014/main" id="{1CDA4AA1-2206-BF6F-C737-90323F54BE24}"/>
                </a:ext>
              </a:extLst>
            </p:cNvPr>
            <p:cNvSpPr txBox="1"/>
            <p:nvPr/>
          </p:nvSpPr>
          <p:spPr>
            <a:xfrm>
              <a:off x="21140517" y="813854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0ADD6B7-A947-943B-34C3-47217DAA9E3F}"/>
                </a:ext>
              </a:extLst>
            </p:cNvPr>
            <p:cNvSpPr txBox="1"/>
            <p:nvPr/>
          </p:nvSpPr>
          <p:spPr>
            <a:xfrm>
              <a:off x="10356838" y="7014023"/>
              <a:ext cx="1879800" cy="485573"/>
            </a:xfrm>
            <a:prstGeom prst="rect">
              <a:avLst/>
            </a:prstGeom>
            <a:solidFill>
              <a:srgbClr val="DA5D8D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Desire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83AFF2-D0C9-82F8-0C3B-4257B3381C57}"/>
                </a:ext>
              </a:extLst>
            </p:cNvPr>
            <p:cNvSpPr txBox="1"/>
            <p:nvPr/>
          </p:nvSpPr>
          <p:spPr>
            <a:xfrm>
              <a:off x="8070392" y="8871825"/>
              <a:ext cx="6883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81" name="object 29">
              <a:extLst>
                <a:ext uri="{FF2B5EF4-FFF2-40B4-BE49-F238E27FC236}">
                  <a16:creationId xmlns:a16="http://schemas.microsoft.com/office/drawing/2014/main" id="{97644E10-E4F6-C2B5-11D4-ACDBD531C924}"/>
                </a:ext>
              </a:extLst>
            </p:cNvPr>
            <p:cNvSpPr txBox="1"/>
            <p:nvPr/>
          </p:nvSpPr>
          <p:spPr>
            <a:xfrm>
              <a:off x="8841897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2" name="object 29">
              <a:extLst>
                <a:ext uri="{FF2B5EF4-FFF2-40B4-BE49-F238E27FC236}">
                  <a16:creationId xmlns:a16="http://schemas.microsoft.com/office/drawing/2014/main" id="{123D2C23-066D-B763-F0C3-BC08BA449444}"/>
                </a:ext>
              </a:extLst>
            </p:cNvPr>
            <p:cNvSpPr txBox="1"/>
            <p:nvPr/>
          </p:nvSpPr>
          <p:spPr>
            <a:xfrm>
              <a:off x="8183761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38B06A9-473E-2B66-2679-8267BDD45D77}"/>
                </a:ext>
              </a:extLst>
            </p:cNvPr>
            <p:cNvSpPr txBox="1"/>
            <p:nvPr/>
          </p:nvSpPr>
          <p:spPr>
            <a:xfrm>
              <a:off x="10228555" y="8871825"/>
              <a:ext cx="6608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ED6F7754-29C7-8E3A-9D3A-9CB06AE177B6}"/>
                </a:ext>
              </a:extLst>
            </p:cNvPr>
            <p:cNvSpPr txBox="1"/>
            <p:nvPr/>
          </p:nvSpPr>
          <p:spPr>
            <a:xfrm>
              <a:off x="10343220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E260DA-A65E-F01B-A326-A53759E98A86}"/>
                </a:ext>
              </a:extLst>
            </p:cNvPr>
            <p:cNvSpPr txBox="1"/>
            <p:nvPr/>
          </p:nvSpPr>
          <p:spPr>
            <a:xfrm>
              <a:off x="12386720" y="8871825"/>
              <a:ext cx="685287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86" name="object 29">
              <a:extLst>
                <a:ext uri="{FF2B5EF4-FFF2-40B4-BE49-F238E27FC236}">
                  <a16:creationId xmlns:a16="http://schemas.microsoft.com/office/drawing/2014/main" id="{D1AB3AC4-A4FA-6271-5EC7-0A0C72F771F9}"/>
                </a:ext>
              </a:extLst>
            </p:cNvPr>
            <p:cNvSpPr txBox="1"/>
            <p:nvPr/>
          </p:nvSpPr>
          <p:spPr>
            <a:xfrm>
              <a:off x="13160815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7" name="object 29">
              <a:extLst>
                <a:ext uri="{FF2B5EF4-FFF2-40B4-BE49-F238E27FC236}">
                  <a16:creationId xmlns:a16="http://schemas.microsoft.com/office/drawing/2014/main" id="{61C01BAB-5952-3095-2A4E-389BC8700C9C}"/>
                </a:ext>
              </a:extLst>
            </p:cNvPr>
            <p:cNvSpPr txBox="1"/>
            <p:nvPr/>
          </p:nvSpPr>
          <p:spPr>
            <a:xfrm>
              <a:off x="12502678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7223F46-FE02-D2CF-0ECF-3649A5BDAF73}"/>
                </a:ext>
              </a:extLst>
            </p:cNvPr>
            <p:cNvSpPr txBox="1"/>
            <p:nvPr/>
          </p:nvSpPr>
          <p:spPr>
            <a:xfrm>
              <a:off x="14544882" y="8871825"/>
              <a:ext cx="685287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89" name="object 29">
              <a:extLst>
                <a:ext uri="{FF2B5EF4-FFF2-40B4-BE49-F238E27FC236}">
                  <a16:creationId xmlns:a16="http://schemas.microsoft.com/office/drawing/2014/main" id="{D362DCFE-E084-755D-5AFD-E53B37239FFF}"/>
                </a:ext>
              </a:extLst>
            </p:cNvPr>
            <p:cNvSpPr txBox="1"/>
            <p:nvPr/>
          </p:nvSpPr>
          <p:spPr>
            <a:xfrm>
              <a:off x="15320274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B7CE6BB-4372-2E2A-BDD1-89C0C6D416C3}"/>
                </a:ext>
              </a:extLst>
            </p:cNvPr>
            <p:cNvSpPr txBox="1"/>
            <p:nvPr/>
          </p:nvSpPr>
          <p:spPr>
            <a:xfrm>
              <a:off x="16703045" y="8871825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91" name="object 29">
              <a:extLst>
                <a:ext uri="{FF2B5EF4-FFF2-40B4-BE49-F238E27FC236}">
                  <a16:creationId xmlns:a16="http://schemas.microsoft.com/office/drawing/2014/main" id="{A1541A7A-597C-427E-466E-81842F4ECEB1}"/>
                </a:ext>
              </a:extLst>
            </p:cNvPr>
            <p:cNvSpPr txBox="1"/>
            <p:nvPr/>
          </p:nvSpPr>
          <p:spPr>
            <a:xfrm>
              <a:off x="17479734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4AF38D16-406A-9ABE-A522-FB89A6B34433}"/>
                </a:ext>
              </a:extLst>
            </p:cNvPr>
            <p:cNvSpPr txBox="1"/>
            <p:nvPr/>
          </p:nvSpPr>
          <p:spPr>
            <a:xfrm>
              <a:off x="16821598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709596C-6221-0DD6-386C-074A4420AE84}"/>
                </a:ext>
              </a:extLst>
            </p:cNvPr>
            <p:cNvSpPr txBox="1"/>
            <p:nvPr/>
          </p:nvSpPr>
          <p:spPr>
            <a:xfrm>
              <a:off x="18861208" y="8871825"/>
              <a:ext cx="66695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94" name="object 29">
              <a:extLst>
                <a:ext uri="{FF2B5EF4-FFF2-40B4-BE49-F238E27FC236}">
                  <a16:creationId xmlns:a16="http://schemas.microsoft.com/office/drawing/2014/main" id="{78F729DC-0612-CBB1-D683-65EEF38EA1AD}"/>
                </a:ext>
              </a:extLst>
            </p:cNvPr>
            <p:cNvSpPr txBox="1"/>
            <p:nvPr/>
          </p:nvSpPr>
          <p:spPr>
            <a:xfrm>
              <a:off x="19639193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5" name="object 29">
              <a:extLst>
                <a:ext uri="{FF2B5EF4-FFF2-40B4-BE49-F238E27FC236}">
                  <a16:creationId xmlns:a16="http://schemas.microsoft.com/office/drawing/2014/main" id="{14FB0DF6-E917-10FD-8EA8-B7FBED9F8747}"/>
                </a:ext>
              </a:extLst>
            </p:cNvPr>
            <p:cNvSpPr txBox="1"/>
            <p:nvPr/>
          </p:nvSpPr>
          <p:spPr>
            <a:xfrm>
              <a:off x="18981057" y="9385297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0CD9592-05B1-0279-A6D2-B509C4D9A8A6}"/>
                </a:ext>
              </a:extLst>
            </p:cNvPr>
            <p:cNvSpPr txBox="1"/>
            <p:nvPr/>
          </p:nvSpPr>
          <p:spPr>
            <a:xfrm>
              <a:off x="21019378" y="8871825"/>
              <a:ext cx="746394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97" name="object 29">
              <a:extLst>
                <a:ext uri="{FF2B5EF4-FFF2-40B4-BE49-F238E27FC236}">
                  <a16:creationId xmlns:a16="http://schemas.microsoft.com/office/drawing/2014/main" id="{8A6A0E15-6044-B245-3857-5A140986291C}"/>
                </a:ext>
              </a:extLst>
            </p:cNvPr>
            <p:cNvSpPr txBox="1"/>
            <p:nvPr/>
          </p:nvSpPr>
          <p:spPr>
            <a:xfrm>
              <a:off x="21798654" y="8976046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5360A47-C269-12D1-008D-2E7C05387FB1}"/>
                </a:ext>
              </a:extLst>
            </p:cNvPr>
            <p:cNvSpPr txBox="1"/>
            <p:nvPr/>
          </p:nvSpPr>
          <p:spPr>
            <a:xfrm>
              <a:off x="8070392" y="10105481"/>
              <a:ext cx="752504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99" name="object 29">
              <a:extLst>
                <a:ext uri="{FF2B5EF4-FFF2-40B4-BE49-F238E27FC236}">
                  <a16:creationId xmlns:a16="http://schemas.microsoft.com/office/drawing/2014/main" id="{464C3F54-4C41-A326-5646-321B917EA345}"/>
                </a:ext>
              </a:extLst>
            </p:cNvPr>
            <p:cNvSpPr txBox="1"/>
            <p:nvPr/>
          </p:nvSpPr>
          <p:spPr>
            <a:xfrm>
              <a:off x="8841897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1A13652-D1F4-0437-1144-7E2D71281949}"/>
                </a:ext>
              </a:extLst>
            </p:cNvPr>
            <p:cNvSpPr txBox="1"/>
            <p:nvPr/>
          </p:nvSpPr>
          <p:spPr>
            <a:xfrm>
              <a:off x="10228555" y="10105481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101" name="object 29">
              <a:extLst>
                <a:ext uri="{FF2B5EF4-FFF2-40B4-BE49-F238E27FC236}">
                  <a16:creationId xmlns:a16="http://schemas.microsoft.com/office/drawing/2014/main" id="{93B00B5B-45C3-C248-4E36-297744310C95}"/>
                </a:ext>
              </a:extLst>
            </p:cNvPr>
            <p:cNvSpPr txBox="1"/>
            <p:nvPr/>
          </p:nvSpPr>
          <p:spPr>
            <a:xfrm>
              <a:off x="11001356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08139AA-615D-E165-BD21-39C22BD74AA2}"/>
                </a:ext>
              </a:extLst>
            </p:cNvPr>
            <p:cNvSpPr txBox="1"/>
            <p:nvPr/>
          </p:nvSpPr>
          <p:spPr>
            <a:xfrm>
              <a:off x="12386720" y="10105481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B1DEE4-9D4D-C0AC-1DDF-CB6E8E91CEB5}"/>
                </a:ext>
              </a:extLst>
            </p:cNvPr>
            <p:cNvSpPr txBox="1"/>
            <p:nvPr/>
          </p:nvSpPr>
          <p:spPr>
            <a:xfrm>
              <a:off x="14544882" y="10105481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88BE61C1-B229-89AB-41D2-971BCAF537D8}"/>
                </a:ext>
              </a:extLst>
            </p:cNvPr>
            <p:cNvSpPr txBox="1"/>
            <p:nvPr/>
          </p:nvSpPr>
          <p:spPr>
            <a:xfrm>
              <a:off x="15320274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5" name="object 29">
              <a:extLst>
                <a:ext uri="{FF2B5EF4-FFF2-40B4-BE49-F238E27FC236}">
                  <a16:creationId xmlns:a16="http://schemas.microsoft.com/office/drawing/2014/main" id="{550059A3-0F77-400F-0F1C-2C333DF7401C}"/>
                </a:ext>
              </a:extLst>
            </p:cNvPr>
            <p:cNvSpPr txBox="1"/>
            <p:nvPr/>
          </p:nvSpPr>
          <p:spPr>
            <a:xfrm>
              <a:off x="14662137" y="1061895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F84F845-87DE-8AC5-0058-CEEC58964181}"/>
                </a:ext>
              </a:extLst>
            </p:cNvPr>
            <p:cNvSpPr txBox="1"/>
            <p:nvPr/>
          </p:nvSpPr>
          <p:spPr>
            <a:xfrm>
              <a:off x="18861208" y="10105481"/>
              <a:ext cx="764726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107" name="object 29">
              <a:extLst>
                <a:ext uri="{FF2B5EF4-FFF2-40B4-BE49-F238E27FC236}">
                  <a16:creationId xmlns:a16="http://schemas.microsoft.com/office/drawing/2014/main" id="{CB8D9A8A-86C4-0380-ED6C-4DE91D21AE9B}"/>
                </a:ext>
              </a:extLst>
            </p:cNvPr>
            <p:cNvSpPr txBox="1"/>
            <p:nvPr/>
          </p:nvSpPr>
          <p:spPr>
            <a:xfrm>
              <a:off x="19639193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DCF3150-FDBB-8267-15B6-82250BFA00CB}"/>
                </a:ext>
              </a:extLst>
            </p:cNvPr>
            <p:cNvSpPr txBox="1"/>
            <p:nvPr/>
          </p:nvSpPr>
          <p:spPr>
            <a:xfrm>
              <a:off x="16703045" y="10105481"/>
              <a:ext cx="7402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109" name="object 29">
              <a:extLst>
                <a:ext uri="{FF2B5EF4-FFF2-40B4-BE49-F238E27FC236}">
                  <a16:creationId xmlns:a16="http://schemas.microsoft.com/office/drawing/2014/main" id="{11EA0435-0F8D-8F93-5803-A2400FAA370A}"/>
                </a:ext>
              </a:extLst>
            </p:cNvPr>
            <p:cNvSpPr txBox="1"/>
            <p:nvPr/>
          </p:nvSpPr>
          <p:spPr>
            <a:xfrm>
              <a:off x="17479734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5FFCB2-D102-376C-440E-E60DA2F6FC06}"/>
                </a:ext>
              </a:extLst>
            </p:cNvPr>
            <p:cNvSpPr txBox="1"/>
            <p:nvPr/>
          </p:nvSpPr>
          <p:spPr>
            <a:xfrm>
              <a:off x="12519662" y="10746979"/>
              <a:ext cx="1879800" cy="485573"/>
            </a:xfrm>
            <a:prstGeom prst="rect">
              <a:avLst/>
            </a:prstGeom>
            <a:solidFill>
              <a:srgbClr val="6F68B9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Knowledge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E190BDB-B552-36D9-8056-962C8D0F9D38}"/>
                </a:ext>
              </a:extLst>
            </p:cNvPr>
            <p:cNvSpPr/>
            <p:nvPr/>
          </p:nvSpPr>
          <p:spPr>
            <a:xfrm>
              <a:off x="21013846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5A4F40D-E5E2-FCDF-8B18-3BDEB5E0800D}"/>
                </a:ext>
              </a:extLst>
            </p:cNvPr>
            <p:cNvSpPr txBox="1"/>
            <p:nvPr/>
          </p:nvSpPr>
          <p:spPr>
            <a:xfrm>
              <a:off x="21019378" y="11347791"/>
              <a:ext cx="789168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113" name="object 29">
              <a:extLst>
                <a:ext uri="{FF2B5EF4-FFF2-40B4-BE49-F238E27FC236}">
                  <a16:creationId xmlns:a16="http://schemas.microsoft.com/office/drawing/2014/main" id="{E9FF4B15-3191-5E9E-C35F-6ABDFF56DEF7}"/>
                </a:ext>
              </a:extLst>
            </p:cNvPr>
            <p:cNvSpPr txBox="1"/>
            <p:nvPr/>
          </p:nvSpPr>
          <p:spPr>
            <a:xfrm>
              <a:off x="21798654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4" name="object 29">
              <a:extLst>
                <a:ext uri="{FF2B5EF4-FFF2-40B4-BE49-F238E27FC236}">
                  <a16:creationId xmlns:a16="http://schemas.microsoft.com/office/drawing/2014/main" id="{3D5BB3D9-7D23-2600-2C5E-28793DCDBE3A}"/>
                </a:ext>
              </a:extLst>
            </p:cNvPr>
            <p:cNvSpPr txBox="1"/>
            <p:nvPr/>
          </p:nvSpPr>
          <p:spPr>
            <a:xfrm>
              <a:off x="21140517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BEC53D3-159A-DF01-CBBF-7D96EE3B1B10}"/>
                </a:ext>
              </a:extLst>
            </p:cNvPr>
            <p:cNvSpPr/>
            <p:nvPr/>
          </p:nvSpPr>
          <p:spPr>
            <a:xfrm>
              <a:off x="12380177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C25476F-ECD0-7CD6-0300-896A80DD3C70}"/>
                </a:ext>
              </a:extLst>
            </p:cNvPr>
            <p:cNvSpPr txBox="1"/>
            <p:nvPr/>
          </p:nvSpPr>
          <p:spPr>
            <a:xfrm>
              <a:off x="12386720" y="11347791"/>
              <a:ext cx="688345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17" name="object 29">
              <a:extLst>
                <a:ext uri="{FF2B5EF4-FFF2-40B4-BE49-F238E27FC236}">
                  <a16:creationId xmlns:a16="http://schemas.microsoft.com/office/drawing/2014/main" id="{06478813-8BD7-2D6E-23A7-4E7B0C93DD72}"/>
                </a:ext>
              </a:extLst>
            </p:cNvPr>
            <p:cNvSpPr txBox="1"/>
            <p:nvPr/>
          </p:nvSpPr>
          <p:spPr>
            <a:xfrm>
              <a:off x="13160815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8" name="object 29">
              <a:extLst>
                <a:ext uri="{FF2B5EF4-FFF2-40B4-BE49-F238E27FC236}">
                  <a16:creationId xmlns:a16="http://schemas.microsoft.com/office/drawing/2014/main" id="{85E9C5DD-F4E0-DCC0-79D7-328C8E8303AC}"/>
                </a:ext>
              </a:extLst>
            </p:cNvPr>
            <p:cNvSpPr txBox="1"/>
            <p:nvPr/>
          </p:nvSpPr>
          <p:spPr>
            <a:xfrm>
              <a:off x="12502678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F2D7FB7-3017-B320-59BB-C7D920A14164}"/>
                </a:ext>
              </a:extLst>
            </p:cNvPr>
            <p:cNvSpPr/>
            <p:nvPr/>
          </p:nvSpPr>
          <p:spPr>
            <a:xfrm>
              <a:off x="14538595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A11034B-96E8-FA78-CCA3-1577B7466E13}"/>
                </a:ext>
              </a:extLst>
            </p:cNvPr>
            <p:cNvSpPr txBox="1"/>
            <p:nvPr/>
          </p:nvSpPr>
          <p:spPr>
            <a:xfrm>
              <a:off x="14544882" y="11347791"/>
              <a:ext cx="76778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21" name="object 29">
              <a:extLst>
                <a:ext uri="{FF2B5EF4-FFF2-40B4-BE49-F238E27FC236}">
                  <a16:creationId xmlns:a16="http://schemas.microsoft.com/office/drawing/2014/main" id="{B2D9BBEE-6112-3A2F-70CD-A049AD4D08B7}"/>
                </a:ext>
              </a:extLst>
            </p:cNvPr>
            <p:cNvSpPr txBox="1"/>
            <p:nvPr/>
          </p:nvSpPr>
          <p:spPr>
            <a:xfrm>
              <a:off x="15320274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334714BB-CFBE-83E3-4290-C5DA24778DEB}"/>
                </a:ext>
              </a:extLst>
            </p:cNvPr>
            <p:cNvSpPr txBox="1"/>
            <p:nvPr/>
          </p:nvSpPr>
          <p:spPr>
            <a:xfrm>
              <a:off x="14662137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7F74D6C-862F-D23E-5259-1C0D53E1CEE7}"/>
                </a:ext>
              </a:extLst>
            </p:cNvPr>
            <p:cNvSpPr/>
            <p:nvPr/>
          </p:nvSpPr>
          <p:spPr>
            <a:xfrm>
              <a:off x="18855427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1ED4ED-8B52-E7CD-6A41-43DC1C6FE3BB}"/>
                </a:ext>
              </a:extLst>
            </p:cNvPr>
            <p:cNvSpPr txBox="1"/>
            <p:nvPr/>
          </p:nvSpPr>
          <p:spPr>
            <a:xfrm>
              <a:off x="18861208" y="11347791"/>
              <a:ext cx="789168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25" name="object 29">
              <a:extLst>
                <a:ext uri="{FF2B5EF4-FFF2-40B4-BE49-F238E27FC236}">
                  <a16:creationId xmlns:a16="http://schemas.microsoft.com/office/drawing/2014/main" id="{EBE79FF2-7D61-0D15-D5F8-38A7DBF0327D}"/>
                </a:ext>
              </a:extLst>
            </p:cNvPr>
            <p:cNvSpPr txBox="1"/>
            <p:nvPr/>
          </p:nvSpPr>
          <p:spPr>
            <a:xfrm>
              <a:off x="19639193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6" name="object 29">
              <a:extLst>
                <a:ext uri="{FF2B5EF4-FFF2-40B4-BE49-F238E27FC236}">
                  <a16:creationId xmlns:a16="http://schemas.microsoft.com/office/drawing/2014/main" id="{B249E39C-BC39-6ED9-94C2-10FC4C756C99}"/>
                </a:ext>
              </a:extLst>
            </p:cNvPr>
            <p:cNvSpPr txBox="1"/>
            <p:nvPr/>
          </p:nvSpPr>
          <p:spPr>
            <a:xfrm>
              <a:off x="18981057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0D6BB9C-D0A4-5088-5716-10A95D7C13D2}"/>
                </a:ext>
              </a:extLst>
            </p:cNvPr>
            <p:cNvSpPr/>
            <p:nvPr/>
          </p:nvSpPr>
          <p:spPr>
            <a:xfrm>
              <a:off x="16697011" y="11339858"/>
              <a:ext cx="2140131" cy="12313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5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5CDE47-577F-5B29-B2B9-B71D7EE27D43}"/>
                </a:ext>
              </a:extLst>
            </p:cNvPr>
            <p:cNvSpPr txBox="1"/>
            <p:nvPr/>
          </p:nvSpPr>
          <p:spPr>
            <a:xfrm>
              <a:off x="16703045" y="11347791"/>
              <a:ext cx="773893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29" name="object 29">
              <a:extLst>
                <a:ext uri="{FF2B5EF4-FFF2-40B4-BE49-F238E27FC236}">
                  <a16:creationId xmlns:a16="http://schemas.microsoft.com/office/drawing/2014/main" id="{D6155773-1A45-709D-C5FB-23CD1D648979}"/>
                </a:ext>
              </a:extLst>
            </p:cNvPr>
            <p:cNvSpPr txBox="1"/>
            <p:nvPr/>
          </p:nvSpPr>
          <p:spPr>
            <a:xfrm>
              <a:off x="17479734" y="11452008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0" name="object 29">
              <a:extLst>
                <a:ext uri="{FF2B5EF4-FFF2-40B4-BE49-F238E27FC236}">
                  <a16:creationId xmlns:a16="http://schemas.microsoft.com/office/drawing/2014/main" id="{21FDB757-B001-28E6-301D-D7A1E105A0F1}"/>
                </a:ext>
              </a:extLst>
            </p:cNvPr>
            <p:cNvSpPr txBox="1"/>
            <p:nvPr/>
          </p:nvSpPr>
          <p:spPr>
            <a:xfrm>
              <a:off x="16821598" y="11861261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97C34DD-F74D-21C0-BA8F-707EA00D082B}"/>
                </a:ext>
              </a:extLst>
            </p:cNvPr>
            <p:cNvSpPr txBox="1"/>
            <p:nvPr/>
          </p:nvSpPr>
          <p:spPr>
            <a:xfrm>
              <a:off x="21019378" y="10105481"/>
              <a:ext cx="764726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132" name="object 29">
              <a:extLst>
                <a:ext uri="{FF2B5EF4-FFF2-40B4-BE49-F238E27FC236}">
                  <a16:creationId xmlns:a16="http://schemas.microsoft.com/office/drawing/2014/main" id="{C1F71FCE-DBB9-9E41-0D4F-FFA91D66E1E6}"/>
                </a:ext>
              </a:extLst>
            </p:cNvPr>
            <p:cNvSpPr txBox="1"/>
            <p:nvPr/>
          </p:nvSpPr>
          <p:spPr>
            <a:xfrm>
              <a:off x="21798654" y="10209697"/>
              <a:ext cx="1238646" cy="34539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3" name="object 29">
              <a:extLst>
                <a:ext uri="{FF2B5EF4-FFF2-40B4-BE49-F238E27FC236}">
                  <a16:creationId xmlns:a16="http://schemas.microsoft.com/office/drawing/2014/main" id="{164C8D5C-BB2F-2729-CEEC-2AB854FE8875}"/>
                </a:ext>
              </a:extLst>
            </p:cNvPr>
            <p:cNvSpPr txBox="1"/>
            <p:nvPr/>
          </p:nvSpPr>
          <p:spPr>
            <a:xfrm>
              <a:off x="21140517" y="10618950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E0B3576-5F8F-53E7-ADFD-6A3F1DF662CB}"/>
                </a:ext>
              </a:extLst>
            </p:cNvPr>
            <p:cNvSpPr txBox="1"/>
            <p:nvPr/>
          </p:nvSpPr>
          <p:spPr>
            <a:xfrm>
              <a:off x="21140517" y="8236407"/>
              <a:ext cx="1879800" cy="48557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Reinforcement</a:t>
              </a:r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E83A247-5C84-F4C0-A53D-972E6EFA9032}"/>
                </a:ext>
              </a:extLst>
            </p:cNvPr>
            <p:cNvSpPr txBox="1"/>
            <p:nvPr/>
          </p:nvSpPr>
          <p:spPr>
            <a:xfrm>
              <a:off x="10228555" y="11347791"/>
              <a:ext cx="673066" cy="757066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4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4C22340-92D0-97FC-667B-F376E59D6DB1}"/>
                </a:ext>
              </a:extLst>
            </p:cNvPr>
            <p:cNvSpPr txBox="1"/>
            <p:nvPr/>
          </p:nvSpPr>
          <p:spPr>
            <a:xfrm>
              <a:off x="10345874" y="9494369"/>
              <a:ext cx="1879800" cy="485573"/>
            </a:xfrm>
            <a:prstGeom prst="rect">
              <a:avLst/>
            </a:prstGeom>
            <a:solidFill>
              <a:srgbClr val="AF5FAA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E8F43F7-4F89-7163-AE6B-73C8A3BFF59E}"/>
                </a:ext>
              </a:extLst>
            </p:cNvPr>
            <p:cNvSpPr txBox="1"/>
            <p:nvPr/>
          </p:nvSpPr>
          <p:spPr>
            <a:xfrm>
              <a:off x="16853172" y="9499332"/>
              <a:ext cx="1879800" cy="485573"/>
            </a:xfrm>
            <a:prstGeom prst="rect">
              <a:avLst/>
            </a:prstGeom>
            <a:solidFill>
              <a:srgbClr val="036DB2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Action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74B5E4F-CF5C-0923-D437-9C0322DA0DE8}"/>
              </a:ext>
            </a:extLst>
          </p:cNvPr>
          <p:cNvSpPr/>
          <p:nvPr/>
        </p:nvSpPr>
        <p:spPr>
          <a:xfrm>
            <a:off x="8466181" y="0"/>
            <a:ext cx="3731807" cy="6857999"/>
          </a:xfrm>
          <a:prstGeom prst="rect">
            <a:avLst/>
          </a:prstGeom>
          <a:solidFill>
            <a:srgbClr val="EC69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B82ABA2-C0EA-9F94-3793-C6345A86B2F3}"/>
              </a:ext>
            </a:extLst>
          </p:cNvPr>
          <p:cNvSpPr/>
          <p:nvPr/>
        </p:nvSpPr>
        <p:spPr>
          <a:xfrm>
            <a:off x="9319838" y="1230000"/>
            <a:ext cx="2173631" cy="21736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8BF2A3-4C04-1EA6-BE6B-438D6D8E4DC6}"/>
              </a:ext>
            </a:extLst>
          </p:cNvPr>
          <p:cNvSpPr txBox="1">
            <a:spLocks/>
          </p:cNvSpPr>
          <p:nvPr/>
        </p:nvSpPr>
        <p:spPr>
          <a:xfrm>
            <a:off x="9186371" y="1967193"/>
            <a:ext cx="2440564" cy="939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90ADE5B-07B9-09A9-4E0D-AF0570CE554C}"/>
              </a:ext>
            </a:extLst>
          </p:cNvPr>
          <p:cNvSpPr txBox="1">
            <a:spLocks/>
          </p:cNvSpPr>
          <p:nvPr/>
        </p:nvSpPr>
        <p:spPr>
          <a:xfrm>
            <a:off x="9461757" y="2627383"/>
            <a:ext cx="1891422" cy="3310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Monday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C80F56-7DA1-D27F-F0F9-962C9EB67310}"/>
              </a:ext>
            </a:extLst>
          </p:cNvPr>
          <p:cNvSpPr txBox="1"/>
          <p:nvPr/>
        </p:nvSpPr>
        <p:spPr>
          <a:xfrm>
            <a:off x="9087673" y="3591839"/>
            <a:ext cx="2637961" cy="21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algn="ctr"/>
            <a:endParaRPr lang="en-US" sz="16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485937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D0E392-4E91-DD53-1B94-7E77F7C4D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53445"/>
              </p:ext>
            </p:extLst>
          </p:nvPr>
        </p:nvGraphicFramePr>
        <p:xfrm>
          <a:off x="683564" y="1617303"/>
          <a:ext cx="5347979" cy="21299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97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01945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08752" marR="108752" marT="54376" marB="54376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4113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278358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276712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278358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9289" marR="49289" marT="24644" marB="24644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8CE42E-03A8-6D1C-DE20-712F2F748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84846"/>
              </p:ext>
            </p:extLst>
          </p:nvPr>
        </p:nvGraphicFramePr>
        <p:xfrm>
          <a:off x="6410843" y="1617303"/>
          <a:ext cx="5347979" cy="212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97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01344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August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08752" marR="108752" marT="54376" marB="54376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41259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276809">
                <a:tc>
                  <a:txBody>
                    <a:bodyPr/>
                    <a:lstStyle/>
                    <a:p>
                      <a:pPr algn="l"/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27680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276809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278455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1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854" marR="46854" marT="23427" marB="23427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B3B583-DC1A-EE10-EC7F-0F5C6E3B2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05551"/>
              </p:ext>
            </p:extLst>
          </p:nvPr>
        </p:nvGraphicFramePr>
        <p:xfrm>
          <a:off x="6410843" y="4055300"/>
          <a:ext cx="5347979" cy="22984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97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3002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September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08752" marR="108752" marT="54376" marB="54376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6886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299202"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299202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300982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299202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300982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1548" marR="51548" marT="25775" marB="25775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5327ED-4E2A-B085-BD71-25E08262E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18822"/>
              </p:ext>
            </p:extLst>
          </p:nvPr>
        </p:nvGraphicFramePr>
        <p:xfrm>
          <a:off x="683564" y="4055300"/>
          <a:ext cx="5347979" cy="2256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97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63997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4887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October</a:t>
                      </a:r>
                      <a:endParaRPr lang="en-US" sz="14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08752" marR="108752" marT="54376" marB="54376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5676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291109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289388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291109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1095" marR="31095" marT="15548" marB="15548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69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CDEEF5-F6D2-A244-DD1F-B38E7CEE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95733"/>
              </p:ext>
            </p:extLst>
          </p:nvPr>
        </p:nvGraphicFramePr>
        <p:xfrm>
          <a:off x="463618" y="1959336"/>
          <a:ext cx="11496030" cy="4462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29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64229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64229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64229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64229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64229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64229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6272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Sun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Mon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Tue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Wed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Thu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Fri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EC6968"/>
                          </a:solidFill>
                        </a:rPr>
                        <a:t>Sat</a:t>
                      </a:r>
                      <a:endParaRPr lang="en-US" sz="1600" b="1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67123"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67123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767123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</a:rPr>
                      </a:b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767123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767123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</a:rPr>
                      </a:br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0817" marR="50817" marT="25409" marB="25409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0947AB04-B7C4-7551-E3C8-EAADA240D48D}"/>
              </a:ext>
            </a:extLst>
          </p:cNvPr>
          <p:cNvGrpSpPr/>
          <p:nvPr/>
        </p:nvGrpSpPr>
        <p:grpSpPr>
          <a:xfrm>
            <a:off x="4055858" y="3478713"/>
            <a:ext cx="1036918" cy="470956"/>
            <a:chOff x="3670270" y="6946265"/>
            <a:chExt cx="1036918" cy="470956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A11CE67-88B5-A259-784E-65175554F9C1}"/>
                </a:ext>
              </a:extLst>
            </p:cNvPr>
            <p:cNvSpPr/>
            <p:nvPr/>
          </p:nvSpPr>
          <p:spPr>
            <a:xfrm rot="18641522">
              <a:off x="4104796" y="6988115"/>
              <a:ext cx="167866" cy="84166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rgbClr val="EC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3FC1370D-15B2-3161-D639-9C9722360CE7}"/>
                </a:ext>
              </a:extLst>
            </p:cNvPr>
            <p:cNvSpPr txBox="1">
              <a:spLocks/>
            </p:cNvSpPr>
            <p:nvPr/>
          </p:nvSpPr>
          <p:spPr>
            <a:xfrm>
              <a:off x="3670270" y="7217936"/>
              <a:ext cx="1036918" cy="19928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EC6968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608C48-DDD8-AB0A-CBF8-EAA9FE21B2F3}"/>
              </a:ext>
            </a:extLst>
          </p:cNvPr>
          <p:cNvGrpSpPr/>
          <p:nvPr/>
        </p:nvGrpSpPr>
        <p:grpSpPr>
          <a:xfrm>
            <a:off x="837383" y="4994073"/>
            <a:ext cx="1003657" cy="471218"/>
            <a:chOff x="4845975" y="6946003"/>
            <a:chExt cx="1003657" cy="471218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4901B9D-745D-2888-C549-501B0B757563}"/>
                </a:ext>
              </a:extLst>
            </p:cNvPr>
            <p:cNvSpPr/>
            <p:nvPr/>
          </p:nvSpPr>
          <p:spPr>
            <a:xfrm rot="18641522">
              <a:off x="5262784" y="6988939"/>
              <a:ext cx="170038" cy="84166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rgbClr val="AF5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rgbClr val="AF5FAA"/>
                </a:solidFill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C48C32D0-6152-5F1F-05D1-2FEC59D870EC}"/>
                </a:ext>
              </a:extLst>
            </p:cNvPr>
            <p:cNvSpPr txBox="1">
              <a:spLocks/>
            </p:cNvSpPr>
            <p:nvPr/>
          </p:nvSpPr>
          <p:spPr>
            <a:xfrm>
              <a:off x="4845975" y="7215358"/>
              <a:ext cx="1003657" cy="201863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b="1" dirty="0">
                  <a:solidFill>
                    <a:srgbClr val="AF5FAA"/>
                  </a:solidFill>
                  <a:latin typeface="Poppins Medium" pitchFamily="2" charset="77"/>
                  <a:cs typeface="Poppins Medium" pitchFamily="2" charset="77"/>
                </a:rPr>
                <a:t>Knowledge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39E316-181A-089C-6716-DD7C299A74C4}"/>
              </a:ext>
            </a:extLst>
          </p:cNvPr>
          <p:cNvGrpSpPr/>
          <p:nvPr/>
        </p:nvGrpSpPr>
        <p:grpSpPr>
          <a:xfrm>
            <a:off x="5524191" y="5842869"/>
            <a:ext cx="1374884" cy="470956"/>
            <a:chOff x="5985375" y="6946265"/>
            <a:chExt cx="1374884" cy="470956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1D5DAD7-17F0-2C74-DC58-05F5CEB12B1B}"/>
                </a:ext>
              </a:extLst>
            </p:cNvPr>
            <p:cNvSpPr/>
            <p:nvPr/>
          </p:nvSpPr>
          <p:spPr>
            <a:xfrm rot="18641522">
              <a:off x="6588884" y="6988115"/>
              <a:ext cx="167866" cy="84166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C929B2BE-3AD2-58EB-A542-00AE416B13CF}"/>
                </a:ext>
              </a:extLst>
            </p:cNvPr>
            <p:cNvSpPr txBox="1">
              <a:spLocks/>
            </p:cNvSpPr>
            <p:nvPr/>
          </p:nvSpPr>
          <p:spPr>
            <a:xfrm>
              <a:off x="5985375" y="7217936"/>
              <a:ext cx="1374884" cy="19928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6F68B9"/>
                  </a:solidFill>
                  <a:latin typeface="Poppins Medium" pitchFamily="2" charset="77"/>
                  <a:cs typeface="Poppins Medium" pitchFamily="2" charset="77"/>
                </a:rPr>
                <a:t>Reinforcement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BAC4C2-FDD6-431D-95C2-8C9A023C2365}"/>
              </a:ext>
            </a:extLst>
          </p:cNvPr>
          <p:cNvGrpSpPr/>
          <p:nvPr/>
        </p:nvGrpSpPr>
        <p:grpSpPr>
          <a:xfrm>
            <a:off x="9232392" y="4935516"/>
            <a:ext cx="592128" cy="470956"/>
            <a:chOff x="7496002" y="6946265"/>
            <a:chExt cx="592128" cy="470956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5E3050E-F31C-C5E8-61B6-93DA5A175B88}"/>
                </a:ext>
              </a:extLst>
            </p:cNvPr>
            <p:cNvSpPr/>
            <p:nvPr/>
          </p:nvSpPr>
          <p:spPr>
            <a:xfrm rot="18641522">
              <a:off x="7708133" y="6988115"/>
              <a:ext cx="167866" cy="84166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rgbClr val="036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E2C62DD5-FAAD-A7FD-E08F-8CE94660FE3B}"/>
                </a:ext>
              </a:extLst>
            </p:cNvPr>
            <p:cNvSpPr txBox="1">
              <a:spLocks/>
            </p:cNvSpPr>
            <p:nvPr/>
          </p:nvSpPr>
          <p:spPr>
            <a:xfrm>
              <a:off x="7496002" y="7217936"/>
              <a:ext cx="592128" cy="19928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400" dirty="0">
                  <a:solidFill>
                    <a:srgbClr val="036DB2"/>
                  </a:solidFill>
                  <a:latin typeface="Poppins Medium" pitchFamily="2" charset="77"/>
                  <a:cs typeface="Poppins Medium" pitchFamily="2" charset="77"/>
                </a:rPr>
                <a:t>Desire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E24E5C-8D29-3E7F-940F-758EED8E4399}"/>
              </a:ext>
            </a:extLst>
          </p:cNvPr>
          <p:cNvGrpSpPr/>
          <p:nvPr/>
        </p:nvGrpSpPr>
        <p:grpSpPr>
          <a:xfrm>
            <a:off x="550251" y="1216746"/>
            <a:ext cx="11496030" cy="523220"/>
            <a:chOff x="1613964" y="11915082"/>
            <a:chExt cx="20597357" cy="93744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8867E8-782A-5E7C-D9DC-513AFF460DA3}"/>
                </a:ext>
              </a:extLst>
            </p:cNvPr>
            <p:cNvGrpSpPr/>
            <p:nvPr/>
          </p:nvGrpSpPr>
          <p:grpSpPr>
            <a:xfrm>
              <a:off x="1613964" y="11915082"/>
              <a:ext cx="4515903" cy="937449"/>
              <a:chOff x="1867660" y="11981696"/>
              <a:chExt cx="4515903" cy="93744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FAC1DFE-A50F-DB07-D1E4-3CA2FDE129F4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rgbClr val="DA5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Rectangle 56">
                <a:extLst>
                  <a:ext uri="{FF2B5EF4-FFF2-40B4-BE49-F238E27FC236}">
                    <a16:creationId xmlns:a16="http://schemas.microsoft.com/office/drawing/2014/main" id="{FEFE6BF6-088B-2F43-DF8F-A4C1465064DA}"/>
                  </a:ext>
                </a:extLst>
              </p:cNvPr>
              <p:cNvSpPr/>
              <p:nvPr/>
            </p:nvSpPr>
            <p:spPr>
              <a:xfrm>
                <a:off x="2331029" y="11981696"/>
                <a:ext cx="4052534" cy="93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1BAB94-7EEA-1179-A068-074D12838F4C}"/>
                </a:ext>
              </a:extLst>
            </p:cNvPr>
            <p:cNvGrpSpPr/>
            <p:nvPr/>
          </p:nvGrpSpPr>
          <p:grpSpPr>
            <a:xfrm>
              <a:off x="7011245" y="11915082"/>
              <a:ext cx="4515903" cy="937449"/>
              <a:chOff x="1867660" y="11981696"/>
              <a:chExt cx="4515903" cy="937449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9AA4A5A-F24B-5420-94A4-2BEDA14C6D2A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rgbClr val="AF5F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Rectangle 56">
                <a:extLst>
                  <a:ext uri="{FF2B5EF4-FFF2-40B4-BE49-F238E27FC236}">
                    <a16:creationId xmlns:a16="http://schemas.microsoft.com/office/drawing/2014/main" id="{B01D4088-6F4D-4F3C-C002-304FEB47FC38}"/>
                  </a:ext>
                </a:extLst>
              </p:cNvPr>
              <p:cNvSpPr/>
              <p:nvPr/>
            </p:nvSpPr>
            <p:spPr>
              <a:xfrm>
                <a:off x="2331029" y="11981696"/>
                <a:ext cx="4052534" cy="93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E41E62-26FC-C80F-9C66-E38790825CAC}"/>
                </a:ext>
              </a:extLst>
            </p:cNvPr>
            <p:cNvGrpSpPr/>
            <p:nvPr/>
          </p:nvGrpSpPr>
          <p:grpSpPr>
            <a:xfrm>
              <a:off x="12298137" y="11915082"/>
              <a:ext cx="4515903" cy="937449"/>
              <a:chOff x="1867660" y="11981696"/>
              <a:chExt cx="4515903" cy="937449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DBEFD0C-E2F6-00C9-F718-8EE47A30E942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rgbClr val="6F6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Rectangle 56">
                <a:extLst>
                  <a:ext uri="{FF2B5EF4-FFF2-40B4-BE49-F238E27FC236}">
                    <a16:creationId xmlns:a16="http://schemas.microsoft.com/office/drawing/2014/main" id="{17A59502-41E7-4AD1-E219-CC1DFEC41E9E}"/>
                  </a:ext>
                </a:extLst>
              </p:cNvPr>
              <p:cNvSpPr/>
              <p:nvPr/>
            </p:nvSpPr>
            <p:spPr>
              <a:xfrm>
                <a:off x="2331029" y="11981696"/>
                <a:ext cx="4052534" cy="93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058AEA-C946-DB4C-31D0-AA9B23EB40F0}"/>
                </a:ext>
              </a:extLst>
            </p:cNvPr>
            <p:cNvGrpSpPr/>
            <p:nvPr/>
          </p:nvGrpSpPr>
          <p:grpSpPr>
            <a:xfrm>
              <a:off x="17695418" y="11915082"/>
              <a:ext cx="4515903" cy="937449"/>
              <a:chOff x="1867660" y="11981696"/>
              <a:chExt cx="4515903" cy="93744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B132D7-B200-071C-CC58-AC4B30D06AE1}"/>
                  </a:ext>
                </a:extLst>
              </p:cNvPr>
              <p:cNvSpPr/>
              <p:nvPr/>
            </p:nvSpPr>
            <p:spPr>
              <a:xfrm>
                <a:off x="1867660" y="12073242"/>
                <a:ext cx="332233" cy="332233"/>
              </a:xfrm>
              <a:prstGeom prst="ellipse">
                <a:avLst/>
              </a:prstGeom>
              <a:solidFill>
                <a:srgbClr val="036D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A5D65650-B8D9-ABC3-3F7D-4EC1C5EA8515}"/>
                  </a:ext>
                </a:extLst>
              </p:cNvPr>
              <p:cNvSpPr/>
              <p:nvPr/>
            </p:nvSpPr>
            <p:spPr>
              <a:xfrm>
                <a:off x="2331029" y="11981696"/>
                <a:ext cx="4052534" cy="93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30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4876786" y="256968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876786" y="976635"/>
            <a:ext cx="69724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034FF4-3B9D-B9CB-7B68-E231A1FD9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155290"/>
              </p:ext>
            </p:extLst>
          </p:nvPr>
        </p:nvGraphicFramePr>
        <p:xfrm>
          <a:off x="4907401" y="1884575"/>
          <a:ext cx="6972427" cy="4187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061">
                  <a:extLst>
                    <a:ext uri="{9D8B030D-6E8A-4147-A177-3AD203B41FA5}">
                      <a16:colId xmlns:a16="http://schemas.microsoft.com/office/drawing/2014/main" val="595203637"/>
                    </a:ext>
                  </a:extLst>
                </a:gridCol>
                <a:gridCol w="996061">
                  <a:extLst>
                    <a:ext uri="{9D8B030D-6E8A-4147-A177-3AD203B41FA5}">
                      <a16:colId xmlns:a16="http://schemas.microsoft.com/office/drawing/2014/main" val="1350958320"/>
                    </a:ext>
                  </a:extLst>
                </a:gridCol>
                <a:gridCol w="996061">
                  <a:extLst>
                    <a:ext uri="{9D8B030D-6E8A-4147-A177-3AD203B41FA5}">
                      <a16:colId xmlns:a16="http://schemas.microsoft.com/office/drawing/2014/main" val="1557701613"/>
                    </a:ext>
                  </a:extLst>
                </a:gridCol>
                <a:gridCol w="996061">
                  <a:extLst>
                    <a:ext uri="{9D8B030D-6E8A-4147-A177-3AD203B41FA5}">
                      <a16:colId xmlns:a16="http://schemas.microsoft.com/office/drawing/2014/main" val="997242404"/>
                    </a:ext>
                  </a:extLst>
                </a:gridCol>
              </a:tblGrid>
              <a:tr h="656743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Poppins Medium" pitchFamily="2" charset="77"/>
                        <a:ea typeface="Lato" panose="020F0502020204030203" pitchFamily="34" charset="0"/>
                        <a:cs typeface="Poppins Medium" pitchFamily="2" charset="77"/>
                      </a:endParaRPr>
                    </a:p>
                  </a:txBody>
                  <a:tcPr marL="69956" marR="69956" marT="34978" marB="3497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685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685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7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685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5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5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5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5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55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19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20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3685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21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22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23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24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25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26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27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51460" marT="101299" marB="25730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309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28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29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30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31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</a:t>
                      </a:r>
                      <a:endParaRPr lang="en-US" sz="1800" b="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101299" marR="69956" marT="101299" marB="34978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BF9D15-D901-3DA8-3FC4-8536779E5C4B}"/>
              </a:ext>
            </a:extLst>
          </p:cNvPr>
          <p:cNvSpPr/>
          <p:nvPr/>
        </p:nvSpPr>
        <p:spPr>
          <a:xfrm>
            <a:off x="174023" y="0"/>
            <a:ext cx="4365237" cy="6858000"/>
          </a:xfrm>
          <a:prstGeom prst="rect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Rectangle 56">
            <a:extLst>
              <a:ext uri="{FF2B5EF4-FFF2-40B4-BE49-F238E27FC236}">
                <a16:creationId xmlns:a16="http://schemas.microsoft.com/office/drawing/2014/main" id="{905F99F9-D194-D70B-7191-7413A1921236}"/>
              </a:ext>
            </a:extLst>
          </p:cNvPr>
          <p:cNvSpPr/>
          <p:nvPr/>
        </p:nvSpPr>
        <p:spPr>
          <a:xfrm>
            <a:off x="542164" y="3237164"/>
            <a:ext cx="36289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0B070067-F1E5-ED0A-1ACF-A156086B728C}"/>
              </a:ext>
            </a:extLst>
          </p:cNvPr>
          <p:cNvSpPr/>
          <p:nvPr/>
        </p:nvSpPr>
        <p:spPr>
          <a:xfrm>
            <a:off x="542164" y="4543586"/>
            <a:ext cx="36289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2CB1E-223E-FF21-5057-00FB2237ED66}"/>
              </a:ext>
            </a:extLst>
          </p:cNvPr>
          <p:cNvSpPr/>
          <p:nvPr/>
        </p:nvSpPr>
        <p:spPr>
          <a:xfrm>
            <a:off x="542164" y="761191"/>
            <a:ext cx="362895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Marketing is the study and management of exchange relationships. </a:t>
            </a:r>
            <a:endParaRPr lang="en-US" sz="2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6128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77020A82-7351-DDA7-6893-140E45DF0223}"/>
              </a:ext>
            </a:extLst>
          </p:cNvPr>
          <p:cNvSpPr/>
          <p:nvPr/>
        </p:nvSpPr>
        <p:spPr>
          <a:xfrm>
            <a:off x="1020914" y="1957892"/>
            <a:ext cx="3377901" cy="4900108"/>
          </a:xfrm>
          <a:prstGeom prst="round2SameRect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01FCBCB1-4D87-AF74-AED9-AF20C7C0D81D}"/>
              </a:ext>
            </a:extLst>
          </p:cNvPr>
          <p:cNvSpPr/>
          <p:nvPr/>
        </p:nvSpPr>
        <p:spPr>
          <a:xfrm>
            <a:off x="4519994" y="1957892"/>
            <a:ext cx="3377901" cy="4900108"/>
          </a:xfrm>
          <a:prstGeom prst="round2SameRect">
            <a:avLst/>
          </a:prstGeom>
          <a:noFill/>
          <a:ln w="38100">
            <a:solidFill>
              <a:srgbClr val="6F68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-side Corner of Rectangle 21">
            <a:extLst>
              <a:ext uri="{FF2B5EF4-FFF2-40B4-BE49-F238E27FC236}">
                <a16:creationId xmlns:a16="http://schemas.microsoft.com/office/drawing/2014/main" id="{C8810B5F-8AC8-8876-68E7-81A4EFBE29D8}"/>
              </a:ext>
            </a:extLst>
          </p:cNvPr>
          <p:cNvSpPr/>
          <p:nvPr/>
        </p:nvSpPr>
        <p:spPr>
          <a:xfrm>
            <a:off x="7980733" y="1957892"/>
            <a:ext cx="3377901" cy="4900108"/>
          </a:xfrm>
          <a:prstGeom prst="round2Same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CuadroTexto 351">
            <a:extLst>
              <a:ext uri="{FF2B5EF4-FFF2-40B4-BE49-F238E27FC236}">
                <a16:creationId xmlns:a16="http://schemas.microsoft.com/office/drawing/2014/main" id="{F5D120E0-25FF-624E-BA71-36179CAB7CFE}"/>
              </a:ext>
            </a:extLst>
          </p:cNvPr>
          <p:cNvSpPr txBox="1"/>
          <p:nvPr/>
        </p:nvSpPr>
        <p:spPr>
          <a:xfrm>
            <a:off x="1609314" y="4297323"/>
            <a:ext cx="220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12" name="CuadroTexto 395">
            <a:extLst>
              <a:ext uri="{FF2B5EF4-FFF2-40B4-BE49-F238E27FC236}">
                <a16:creationId xmlns:a16="http://schemas.microsoft.com/office/drawing/2014/main" id="{A5BCCDE7-4650-8C81-AE60-5E171F91B715}"/>
              </a:ext>
            </a:extLst>
          </p:cNvPr>
          <p:cNvSpPr txBox="1"/>
          <p:nvPr/>
        </p:nvSpPr>
        <p:spPr>
          <a:xfrm>
            <a:off x="1693910" y="3867041"/>
            <a:ext cx="20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0BB03852-C026-E6A1-4068-49FB321BD57A}"/>
              </a:ext>
            </a:extLst>
          </p:cNvPr>
          <p:cNvSpPr txBox="1"/>
          <p:nvPr/>
        </p:nvSpPr>
        <p:spPr>
          <a:xfrm>
            <a:off x="5107514" y="4297323"/>
            <a:ext cx="220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14" name="CuadroTexto 395">
            <a:extLst>
              <a:ext uri="{FF2B5EF4-FFF2-40B4-BE49-F238E27FC236}">
                <a16:creationId xmlns:a16="http://schemas.microsoft.com/office/drawing/2014/main" id="{6671B2C2-34D5-A370-D552-1114B50BF64A}"/>
              </a:ext>
            </a:extLst>
          </p:cNvPr>
          <p:cNvSpPr txBox="1"/>
          <p:nvPr/>
        </p:nvSpPr>
        <p:spPr>
          <a:xfrm>
            <a:off x="5192110" y="3867041"/>
            <a:ext cx="20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F68B9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15" name="CuadroTexto 351">
            <a:extLst>
              <a:ext uri="{FF2B5EF4-FFF2-40B4-BE49-F238E27FC236}">
                <a16:creationId xmlns:a16="http://schemas.microsoft.com/office/drawing/2014/main" id="{B8E69C9D-0772-05B7-69E7-F2A2CE40DB2F}"/>
              </a:ext>
            </a:extLst>
          </p:cNvPr>
          <p:cNvSpPr txBox="1"/>
          <p:nvPr/>
        </p:nvSpPr>
        <p:spPr>
          <a:xfrm>
            <a:off x="8605713" y="4297323"/>
            <a:ext cx="220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74E89A-A427-A88F-C3E4-FEF245CA13E0}"/>
              </a:ext>
            </a:extLst>
          </p:cNvPr>
          <p:cNvSpPr/>
          <p:nvPr/>
        </p:nvSpPr>
        <p:spPr>
          <a:xfrm>
            <a:off x="1967744" y="2203895"/>
            <a:ext cx="1484243" cy="14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E4C75-4A70-2FE6-E2CA-8DC99DD59575}"/>
              </a:ext>
            </a:extLst>
          </p:cNvPr>
          <p:cNvSpPr/>
          <p:nvPr/>
        </p:nvSpPr>
        <p:spPr>
          <a:xfrm>
            <a:off x="5465944" y="2203895"/>
            <a:ext cx="1484243" cy="1484243"/>
          </a:xfrm>
          <a:prstGeom prst="ellipse">
            <a:avLst/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F5FAA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F1BC54-2A7A-23CA-26BE-EF46D3CC5E68}"/>
              </a:ext>
            </a:extLst>
          </p:cNvPr>
          <p:cNvSpPr/>
          <p:nvPr/>
        </p:nvSpPr>
        <p:spPr>
          <a:xfrm>
            <a:off x="8964143" y="2203895"/>
            <a:ext cx="1484243" cy="14842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adroTexto 395">
            <a:extLst>
              <a:ext uri="{FF2B5EF4-FFF2-40B4-BE49-F238E27FC236}">
                <a16:creationId xmlns:a16="http://schemas.microsoft.com/office/drawing/2014/main" id="{8CCA0186-9E2A-2EA6-CDB8-EE5C4EEECCBC}"/>
              </a:ext>
            </a:extLst>
          </p:cNvPr>
          <p:cNvSpPr txBox="1"/>
          <p:nvPr/>
        </p:nvSpPr>
        <p:spPr>
          <a:xfrm>
            <a:off x="8690309" y="3867041"/>
            <a:ext cx="203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A5532FB-7EF4-CD71-20B4-DEE353360AA9}"/>
              </a:ext>
            </a:extLst>
          </p:cNvPr>
          <p:cNvSpPr txBox="1">
            <a:spLocks/>
          </p:cNvSpPr>
          <p:nvPr/>
        </p:nvSpPr>
        <p:spPr>
          <a:xfrm>
            <a:off x="1708051" y="2539584"/>
            <a:ext cx="2003629" cy="10248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A09840-B69F-63B2-4037-BB5BC6CB5F3F}"/>
              </a:ext>
            </a:extLst>
          </p:cNvPr>
          <p:cNvSpPr txBox="1">
            <a:spLocks/>
          </p:cNvSpPr>
          <p:nvPr/>
        </p:nvSpPr>
        <p:spPr>
          <a:xfrm>
            <a:off x="5206251" y="2539584"/>
            <a:ext cx="2003629" cy="10248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DCEE8E1-30C8-BB71-22CE-EED0F5F0AE05}"/>
              </a:ext>
            </a:extLst>
          </p:cNvPr>
          <p:cNvSpPr txBox="1">
            <a:spLocks/>
          </p:cNvSpPr>
          <p:nvPr/>
        </p:nvSpPr>
        <p:spPr>
          <a:xfrm>
            <a:off x="8704450" y="2539584"/>
            <a:ext cx="2003629" cy="102489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rgbClr val="AF5FAA"/>
                </a:solidFill>
                <a:latin typeface="Poppins Medium" pitchFamily="2" charset="77"/>
                <a:cs typeface="Poppins Medium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851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27514D-697D-0936-E2D5-FE2586CFC22D}"/>
              </a:ext>
            </a:extLst>
          </p:cNvPr>
          <p:cNvGrpSpPr/>
          <p:nvPr/>
        </p:nvGrpSpPr>
        <p:grpSpPr>
          <a:xfrm>
            <a:off x="6206532" y="2414016"/>
            <a:ext cx="5484030" cy="2870046"/>
            <a:chOff x="1952804" y="5849398"/>
            <a:chExt cx="11226302" cy="5875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E39305-74D1-1B80-D8A4-95E2EF072467}"/>
                </a:ext>
              </a:extLst>
            </p:cNvPr>
            <p:cNvGrpSpPr/>
            <p:nvPr/>
          </p:nvGrpSpPr>
          <p:grpSpPr>
            <a:xfrm>
              <a:off x="1952804" y="5849398"/>
              <a:ext cx="11226302" cy="5875242"/>
              <a:chOff x="3843495" y="3719582"/>
              <a:chExt cx="16665602" cy="8244191"/>
            </a:xfrm>
            <a:solidFill>
              <a:schemeClr val="bg1">
                <a:lumMod val="50000"/>
                <a:alpha val="10000"/>
              </a:schemeClr>
            </a:solidFill>
          </p:grpSpPr>
          <p:sp>
            <p:nvSpPr>
              <p:cNvPr id="18" name="Freeform 781">
                <a:extLst>
                  <a:ext uri="{FF2B5EF4-FFF2-40B4-BE49-F238E27FC236}">
                    <a16:creationId xmlns:a16="http://schemas.microsoft.com/office/drawing/2014/main" id="{A84A8925-DE0C-8136-432C-03D5CF086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8017" y="3757809"/>
                <a:ext cx="85988" cy="38227"/>
              </a:xfrm>
              <a:custGeom>
                <a:avLst/>
                <a:gdLst>
                  <a:gd name="T0" fmla="*/ 4 w 9"/>
                  <a:gd name="T1" fmla="*/ 3 h 4"/>
                  <a:gd name="T2" fmla="*/ 1 w 9"/>
                  <a:gd name="T3" fmla="*/ 2 h 4"/>
                  <a:gd name="T4" fmla="*/ 5 w 9"/>
                  <a:gd name="T5" fmla="*/ 2 h 4"/>
                  <a:gd name="T6" fmla="*/ 0 w 9"/>
                  <a:gd name="T7" fmla="*/ 0 h 4"/>
                  <a:gd name="T8" fmla="*/ 9 w 9"/>
                  <a:gd name="T9" fmla="*/ 2 h 4"/>
                  <a:gd name="T10" fmla="*/ 5 w 9"/>
                  <a:gd name="T11" fmla="*/ 2 h 4"/>
                  <a:gd name="T12" fmla="*/ 4 w 9"/>
                  <a:gd name="T13" fmla="*/ 3 h 4"/>
                  <a:gd name="T14" fmla="*/ 4 w 9"/>
                  <a:gd name="T1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">
                    <a:moveTo>
                      <a:pt x="4" y="3"/>
                    </a:moveTo>
                    <a:cubicBezTo>
                      <a:pt x="4" y="3"/>
                      <a:pt x="1" y="2"/>
                      <a:pt x="1" y="2"/>
                    </a:cubicBezTo>
                    <a:cubicBezTo>
                      <a:pt x="1" y="2"/>
                      <a:pt x="4" y="2"/>
                      <a:pt x="5" y="2"/>
                    </a:cubicBezTo>
                    <a:cubicBezTo>
                      <a:pt x="3" y="1"/>
                      <a:pt x="1" y="2"/>
                      <a:pt x="0" y="0"/>
                    </a:cubicBezTo>
                    <a:cubicBezTo>
                      <a:pt x="1" y="1"/>
                      <a:pt x="8" y="0"/>
                      <a:pt x="9" y="2"/>
                    </a:cubicBezTo>
                    <a:cubicBezTo>
                      <a:pt x="9" y="2"/>
                      <a:pt x="6" y="2"/>
                      <a:pt x="5" y="2"/>
                    </a:cubicBezTo>
                    <a:cubicBezTo>
                      <a:pt x="5" y="2"/>
                      <a:pt x="7" y="4"/>
                      <a:pt x="4" y="3"/>
                    </a:cubicBezTo>
                    <a:cubicBezTo>
                      <a:pt x="3" y="3"/>
                      <a:pt x="6" y="4"/>
                      <a:pt x="4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" name="Freeform 403">
                <a:extLst>
                  <a:ext uri="{FF2B5EF4-FFF2-40B4-BE49-F238E27FC236}">
                    <a16:creationId xmlns:a16="http://schemas.microsoft.com/office/drawing/2014/main" id="{17E554E7-ED15-E835-F3EF-912A1DB72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59418" y="9558687"/>
                <a:ext cx="1904458" cy="1423937"/>
              </a:xfrm>
              <a:custGeom>
                <a:avLst/>
                <a:gdLst>
                  <a:gd name="T0" fmla="*/ 96 w 204"/>
                  <a:gd name="T1" fmla="*/ 3 h 152"/>
                  <a:gd name="T2" fmla="*/ 97 w 204"/>
                  <a:gd name="T3" fmla="*/ 7 h 152"/>
                  <a:gd name="T4" fmla="*/ 86 w 204"/>
                  <a:gd name="T5" fmla="*/ 13 h 152"/>
                  <a:gd name="T6" fmla="*/ 76 w 204"/>
                  <a:gd name="T7" fmla="*/ 24 h 152"/>
                  <a:gd name="T8" fmla="*/ 71 w 204"/>
                  <a:gd name="T9" fmla="*/ 15 h 152"/>
                  <a:gd name="T10" fmla="*/ 65 w 204"/>
                  <a:gd name="T11" fmla="*/ 19 h 152"/>
                  <a:gd name="T12" fmla="*/ 62 w 204"/>
                  <a:gd name="T13" fmla="*/ 22 h 152"/>
                  <a:gd name="T14" fmla="*/ 59 w 204"/>
                  <a:gd name="T15" fmla="*/ 26 h 152"/>
                  <a:gd name="T16" fmla="*/ 55 w 204"/>
                  <a:gd name="T17" fmla="*/ 33 h 152"/>
                  <a:gd name="T18" fmla="*/ 51 w 204"/>
                  <a:gd name="T19" fmla="*/ 30 h 152"/>
                  <a:gd name="T20" fmla="*/ 47 w 204"/>
                  <a:gd name="T21" fmla="*/ 38 h 152"/>
                  <a:gd name="T22" fmla="*/ 24 w 204"/>
                  <a:gd name="T23" fmla="*/ 50 h 152"/>
                  <a:gd name="T24" fmla="*/ 7 w 204"/>
                  <a:gd name="T25" fmla="*/ 60 h 152"/>
                  <a:gd name="T26" fmla="*/ 3 w 204"/>
                  <a:gd name="T27" fmla="*/ 68 h 152"/>
                  <a:gd name="T28" fmla="*/ 4 w 204"/>
                  <a:gd name="T29" fmla="*/ 82 h 152"/>
                  <a:gd name="T30" fmla="*/ 7 w 204"/>
                  <a:gd name="T31" fmla="*/ 91 h 152"/>
                  <a:gd name="T32" fmla="*/ 13 w 204"/>
                  <a:gd name="T33" fmla="*/ 106 h 152"/>
                  <a:gd name="T34" fmla="*/ 11 w 204"/>
                  <a:gd name="T35" fmla="*/ 121 h 152"/>
                  <a:gd name="T36" fmla="*/ 30 w 204"/>
                  <a:gd name="T37" fmla="*/ 125 h 152"/>
                  <a:gd name="T38" fmla="*/ 54 w 204"/>
                  <a:gd name="T39" fmla="*/ 121 h 152"/>
                  <a:gd name="T40" fmla="*/ 73 w 204"/>
                  <a:gd name="T41" fmla="*/ 112 h 152"/>
                  <a:gd name="T42" fmla="*/ 96 w 204"/>
                  <a:gd name="T43" fmla="*/ 111 h 152"/>
                  <a:gd name="T44" fmla="*/ 111 w 204"/>
                  <a:gd name="T45" fmla="*/ 121 h 152"/>
                  <a:gd name="T46" fmla="*/ 116 w 204"/>
                  <a:gd name="T47" fmla="*/ 125 h 152"/>
                  <a:gd name="T48" fmla="*/ 125 w 204"/>
                  <a:gd name="T49" fmla="*/ 120 h 152"/>
                  <a:gd name="T50" fmla="*/ 122 w 204"/>
                  <a:gd name="T51" fmla="*/ 129 h 152"/>
                  <a:gd name="T52" fmla="*/ 131 w 204"/>
                  <a:gd name="T53" fmla="*/ 132 h 152"/>
                  <a:gd name="T54" fmla="*/ 145 w 204"/>
                  <a:gd name="T55" fmla="*/ 147 h 152"/>
                  <a:gd name="T56" fmla="*/ 161 w 204"/>
                  <a:gd name="T57" fmla="*/ 145 h 152"/>
                  <a:gd name="T58" fmla="*/ 165 w 204"/>
                  <a:gd name="T59" fmla="*/ 149 h 152"/>
                  <a:gd name="T60" fmla="*/ 174 w 204"/>
                  <a:gd name="T61" fmla="*/ 145 h 152"/>
                  <a:gd name="T62" fmla="*/ 194 w 204"/>
                  <a:gd name="T63" fmla="*/ 118 h 152"/>
                  <a:gd name="T64" fmla="*/ 200 w 204"/>
                  <a:gd name="T65" fmla="*/ 108 h 152"/>
                  <a:gd name="T66" fmla="*/ 202 w 204"/>
                  <a:gd name="T67" fmla="*/ 96 h 152"/>
                  <a:gd name="T68" fmla="*/ 201 w 204"/>
                  <a:gd name="T69" fmla="*/ 83 h 152"/>
                  <a:gd name="T70" fmla="*/ 196 w 204"/>
                  <a:gd name="T71" fmla="*/ 70 h 152"/>
                  <a:gd name="T72" fmla="*/ 184 w 204"/>
                  <a:gd name="T73" fmla="*/ 59 h 152"/>
                  <a:gd name="T74" fmla="*/ 180 w 204"/>
                  <a:gd name="T75" fmla="*/ 50 h 152"/>
                  <a:gd name="T76" fmla="*/ 166 w 204"/>
                  <a:gd name="T77" fmla="*/ 36 h 152"/>
                  <a:gd name="T78" fmla="*/ 161 w 204"/>
                  <a:gd name="T79" fmla="*/ 20 h 152"/>
                  <a:gd name="T80" fmla="*/ 152 w 204"/>
                  <a:gd name="T81" fmla="*/ 8 h 152"/>
                  <a:gd name="T82" fmla="*/ 145 w 204"/>
                  <a:gd name="T83" fmla="*/ 6 h 152"/>
                  <a:gd name="T84" fmla="*/ 143 w 204"/>
                  <a:gd name="T85" fmla="*/ 16 h 152"/>
                  <a:gd name="T86" fmla="*/ 130 w 204"/>
                  <a:gd name="T87" fmla="*/ 31 h 152"/>
                  <a:gd name="T88" fmla="*/ 115 w 204"/>
                  <a:gd name="T89" fmla="*/ 17 h 152"/>
                  <a:gd name="T90" fmla="*/ 118 w 204"/>
                  <a:gd name="T91" fmla="*/ 11 h 152"/>
                  <a:gd name="T92" fmla="*/ 117 w 204"/>
                  <a:gd name="T93" fmla="*/ 8 h 152"/>
                  <a:gd name="T94" fmla="*/ 109 w 204"/>
                  <a:gd name="T95" fmla="*/ 7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04" h="152">
                    <a:moveTo>
                      <a:pt x="101" y="4"/>
                    </a:moveTo>
                    <a:cubicBezTo>
                      <a:pt x="99" y="4"/>
                      <a:pt x="98" y="2"/>
                      <a:pt x="96" y="2"/>
                    </a:cubicBezTo>
                    <a:cubicBezTo>
                      <a:pt x="95" y="1"/>
                      <a:pt x="95" y="2"/>
                      <a:pt x="96" y="3"/>
                    </a:cubicBezTo>
                    <a:cubicBezTo>
                      <a:pt x="96" y="4"/>
                      <a:pt x="98" y="3"/>
                      <a:pt x="98" y="3"/>
                    </a:cubicBezTo>
                    <a:cubicBezTo>
                      <a:pt x="99" y="4"/>
                      <a:pt x="98" y="6"/>
                      <a:pt x="99" y="6"/>
                    </a:cubicBezTo>
                    <a:cubicBezTo>
                      <a:pt x="99" y="7"/>
                      <a:pt x="98" y="7"/>
                      <a:pt x="97" y="7"/>
                    </a:cubicBezTo>
                    <a:cubicBezTo>
                      <a:pt x="96" y="8"/>
                      <a:pt x="95" y="8"/>
                      <a:pt x="94" y="8"/>
                    </a:cubicBezTo>
                    <a:cubicBezTo>
                      <a:pt x="92" y="7"/>
                      <a:pt x="92" y="8"/>
                      <a:pt x="90" y="8"/>
                    </a:cubicBezTo>
                    <a:cubicBezTo>
                      <a:pt x="87" y="9"/>
                      <a:pt x="88" y="12"/>
                      <a:pt x="86" y="13"/>
                    </a:cubicBezTo>
                    <a:cubicBezTo>
                      <a:pt x="84" y="15"/>
                      <a:pt x="83" y="18"/>
                      <a:pt x="84" y="20"/>
                    </a:cubicBezTo>
                    <a:cubicBezTo>
                      <a:pt x="86" y="23"/>
                      <a:pt x="81" y="21"/>
                      <a:pt x="80" y="21"/>
                    </a:cubicBezTo>
                    <a:cubicBezTo>
                      <a:pt x="79" y="21"/>
                      <a:pt x="76" y="24"/>
                      <a:pt x="76" y="24"/>
                    </a:cubicBezTo>
                    <a:cubicBezTo>
                      <a:pt x="76" y="24"/>
                      <a:pt x="75" y="19"/>
                      <a:pt x="74" y="18"/>
                    </a:cubicBezTo>
                    <a:cubicBezTo>
                      <a:pt x="74" y="17"/>
                      <a:pt x="73" y="17"/>
                      <a:pt x="72" y="17"/>
                    </a:cubicBezTo>
                    <a:cubicBezTo>
                      <a:pt x="71" y="16"/>
                      <a:pt x="71" y="16"/>
                      <a:pt x="71" y="15"/>
                    </a:cubicBezTo>
                    <a:cubicBezTo>
                      <a:pt x="70" y="14"/>
                      <a:pt x="70" y="16"/>
                      <a:pt x="70" y="17"/>
                    </a:cubicBezTo>
                    <a:cubicBezTo>
                      <a:pt x="69" y="17"/>
                      <a:pt x="68" y="17"/>
                      <a:pt x="68" y="16"/>
                    </a:cubicBezTo>
                    <a:cubicBezTo>
                      <a:pt x="66" y="16"/>
                      <a:pt x="67" y="20"/>
                      <a:pt x="65" y="19"/>
                    </a:cubicBezTo>
                    <a:cubicBezTo>
                      <a:pt x="65" y="19"/>
                      <a:pt x="64" y="18"/>
                      <a:pt x="64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0" y="18"/>
                      <a:pt x="62" y="22"/>
                      <a:pt x="62" y="22"/>
                    </a:cubicBezTo>
                    <a:cubicBezTo>
                      <a:pt x="62" y="22"/>
                      <a:pt x="60" y="22"/>
                      <a:pt x="60" y="22"/>
                    </a:cubicBezTo>
                    <a:cubicBezTo>
                      <a:pt x="60" y="23"/>
                      <a:pt x="61" y="23"/>
                      <a:pt x="61" y="23"/>
                    </a:cubicBezTo>
                    <a:cubicBezTo>
                      <a:pt x="60" y="25"/>
                      <a:pt x="59" y="23"/>
                      <a:pt x="59" y="26"/>
                    </a:cubicBezTo>
                    <a:cubicBezTo>
                      <a:pt x="59" y="27"/>
                      <a:pt x="60" y="27"/>
                      <a:pt x="60" y="28"/>
                    </a:cubicBezTo>
                    <a:cubicBezTo>
                      <a:pt x="60" y="30"/>
                      <a:pt x="53" y="26"/>
                      <a:pt x="53" y="29"/>
                    </a:cubicBezTo>
                    <a:cubicBezTo>
                      <a:pt x="53" y="30"/>
                      <a:pt x="57" y="32"/>
                      <a:pt x="55" y="33"/>
                    </a:cubicBezTo>
                    <a:cubicBezTo>
                      <a:pt x="54" y="33"/>
                      <a:pt x="54" y="32"/>
                      <a:pt x="54" y="33"/>
                    </a:cubicBezTo>
                    <a:cubicBezTo>
                      <a:pt x="53" y="34"/>
                      <a:pt x="53" y="34"/>
                      <a:pt x="52" y="33"/>
                    </a:cubicBezTo>
                    <a:cubicBezTo>
                      <a:pt x="51" y="33"/>
                      <a:pt x="52" y="31"/>
                      <a:pt x="51" y="30"/>
                    </a:cubicBezTo>
                    <a:cubicBezTo>
                      <a:pt x="50" y="28"/>
                      <a:pt x="48" y="32"/>
                      <a:pt x="47" y="33"/>
                    </a:cubicBezTo>
                    <a:cubicBezTo>
                      <a:pt x="47" y="34"/>
                      <a:pt x="46" y="35"/>
                      <a:pt x="46" y="36"/>
                    </a:cubicBezTo>
                    <a:cubicBezTo>
                      <a:pt x="46" y="36"/>
                      <a:pt x="47" y="37"/>
                      <a:pt x="47" y="38"/>
                    </a:cubicBezTo>
                    <a:cubicBezTo>
                      <a:pt x="47" y="38"/>
                      <a:pt x="45" y="40"/>
                      <a:pt x="44" y="41"/>
                    </a:cubicBezTo>
                    <a:cubicBezTo>
                      <a:pt x="41" y="44"/>
                      <a:pt x="38" y="46"/>
                      <a:pt x="34" y="47"/>
                    </a:cubicBezTo>
                    <a:cubicBezTo>
                      <a:pt x="31" y="47"/>
                      <a:pt x="28" y="49"/>
                      <a:pt x="24" y="50"/>
                    </a:cubicBezTo>
                    <a:cubicBezTo>
                      <a:pt x="21" y="51"/>
                      <a:pt x="18" y="51"/>
                      <a:pt x="15" y="53"/>
                    </a:cubicBezTo>
                    <a:cubicBezTo>
                      <a:pt x="13" y="55"/>
                      <a:pt x="12" y="55"/>
                      <a:pt x="10" y="56"/>
                    </a:cubicBezTo>
                    <a:cubicBezTo>
                      <a:pt x="9" y="57"/>
                      <a:pt x="7" y="60"/>
                      <a:pt x="7" y="60"/>
                    </a:cubicBezTo>
                    <a:cubicBezTo>
                      <a:pt x="6" y="60"/>
                      <a:pt x="7" y="57"/>
                      <a:pt x="7" y="56"/>
                    </a:cubicBezTo>
                    <a:cubicBezTo>
                      <a:pt x="5" y="56"/>
                      <a:pt x="4" y="61"/>
                      <a:pt x="4" y="61"/>
                    </a:cubicBezTo>
                    <a:cubicBezTo>
                      <a:pt x="5" y="64"/>
                      <a:pt x="3" y="65"/>
                      <a:pt x="3" y="68"/>
                    </a:cubicBezTo>
                    <a:cubicBezTo>
                      <a:pt x="3" y="69"/>
                      <a:pt x="8" y="80"/>
                      <a:pt x="6" y="81"/>
                    </a:cubicBezTo>
                    <a:cubicBezTo>
                      <a:pt x="6" y="81"/>
                      <a:pt x="3" y="77"/>
                      <a:pt x="3" y="77"/>
                    </a:cubicBezTo>
                    <a:cubicBezTo>
                      <a:pt x="3" y="78"/>
                      <a:pt x="6" y="81"/>
                      <a:pt x="4" y="82"/>
                    </a:cubicBezTo>
                    <a:cubicBezTo>
                      <a:pt x="2" y="82"/>
                      <a:pt x="2" y="77"/>
                      <a:pt x="0" y="77"/>
                    </a:cubicBezTo>
                    <a:cubicBezTo>
                      <a:pt x="0" y="77"/>
                      <a:pt x="6" y="85"/>
                      <a:pt x="6" y="86"/>
                    </a:cubicBezTo>
                    <a:cubicBezTo>
                      <a:pt x="7" y="87"/>
                      <a:pt x="6" y="89"/>
                      <a:pt x="7" y="91"/>
                    </a:cubicBezTo>
                    <a:cubicBezTo>
                      <a:pt x="8" y="93"/>
                      <a:pt x="9" y="94"/>
                      <a:pt x="10" y="96"/>
                    </a:cubicBezTo>
                    <a:cubicBezTo>
                      <a:pt x="11" y="97"/>
                      <a:pt x="11" y="100"/>
                      <a:pt x="11" y="101"/>
                    </a:cubicBezTo>
                    <a:cubicBezTo>
                      <a:pt x="11" y="103"/>
                      <a:pt x="12" y="105"/>
                      <a:pt x="13" y="106"/>
                    </a:cubicBezTo>
                    <a:cubicBezTo>
                      <a:pt x="14" y="109"/>
                      <a:pt x="14" y="110"/>
                      <a:pt x="14" y="113"/>
                    </a:cubicBezTo>
                    <a:cubicBezTo>
                      <a:pt x="14" y="114"/>
                      <a:pt x="14" y="119"/>
                      <a:pt x="14" y="119"/>
                    </a:cubicBezTo>
                    <a:cubicBezTo>
                      <a:pt x="13" y="120"/>
                      <a:pt x="12" y="120"/>
                      <a:pt x="11" y="121"/>
                    </a:cubicBezTo>
                    <a:cubicBezTo>
                      <a:pt x="10" y="124"/>
                      <a:pt x="12" y="124"/>
                      <a:pt x="13" y="125"/>
                    </a:cubicBezTo>
                    <a:cubicBezTo>
                      <a:pt x="17" y="127"/>
                      <a:pt x="20" y="129"/>
                      <a:pt x="25" y="128"/>
                    </a:cubicBezTo>
                    <a:cubicBezTo>
                      <a:pt x="27" y="127"/>
                      <a:pt x="29" y="126"/>
                      <a:pt x="30" y="125"/>
                    </a:cubicBezTo>
                    <a:cubicBezTo>
                      <a:pt x="33" y="124"/>
                      <a:pt x="32" y="125"/>
                      <a:pt x="33" y="123"/>
                    </a:cubicBezTo>
                    <a:cubicBezTo>
                      <a:pt x="35" y="121"/>
                      <a:pt x="42" y="121"/>
                      <a:pt x="44" y="122"/>
                    </a:cubicBezTo>
                    <a:cubicBezTo>
                      <a:pt x="47" y="122"/>
                      <a:pt x="52" y="124"/>
                      <a:pt x="54" y="121"/>
                    </a:cubicBezTo>
                    <a:cubicBezTo>
                      <a:pt x="55" y="120"/>
                      <a:pt x="55" y="118"/>
                      <a:pt x="57" y="117"/>
                    </a:cubicBezTo>
                    <a:cubicBezTo>
                      <a:pt x="59" y="116"/>
                      <a:pt x="61" y="115"/>
                      <a:pt x="63" y="114"/>
                    </a:cubicBezTo>
                    <a:cubicBezTo>
                      <a:pt x="66" y="112"/>
                      <a:pt x="70" y="114"/>
                      <a:pt x="73" y="112"/>
                    </a:cubicBezTo>
                    <a:cubicBezTo>
                      <a:pt x="78" y="110"/>
                      <a:pt x="82" y="110"/>
                      <a:pt x="88" y="109"/>
                    </a:cubicBezTo>
                    <a:cubicBezTo>
                      <a:pt x="89" y="109"/>
                      <a:pt x="90" y="108"/>
                      <a:pt x="92" y="108"/>
                    </a:cubicBezTo>
                    <a:cubicBezTo>
                      <a:pt x="93" y="109"/>
                      <a:pt x="95" y="110"/>
                      <a:pt x="96" y="111"/>
                    </a:cubicBezTo>
                    <a:cubicBezTo>
                      <a:pt x="97" y="111"/>
                      <a:pt x="107" y="113"/>
                      <a:pt x="107" y="114"/>
                    </a:cubicBezTo>
                    <a:cubicBezTo>
                      <a:pt x="106" y="115"/>
                      <a:pt x="105" y="118"/>
                      <a:pt x="107" y="117"/>
                    </a:cubicBezTo>
                    <a:cubicBezTo>
                      <a:pt x="108" y="117"/>
                      <a:pt x="110" y="120"/>
                      <a:pt x="111" y="121"/>
                    </a:cubicBezTo>
                    <a:cubicBezTo>
                      <a:pt x="112" y="122"/>
                      <a:pt x="112" y="123"/>
                      <a:pt x="112" y="125"/>
                    </a:cubicBezTo>
                    <a:cubicBezTo>
                      <a:pt x="113" y="126"/>
                      <a:pt x="115" y="128"/>
                      <a:pt x="115" y="128"/>
                    </a:cubicBezTo>
                    <a:cubicBezTo>
                      <a:pt x="115" y="127"/>
                      <a:pt x="114" y="126"/>
                      <a:pt x="116" y="125"/>
                    </a:cubicBezTo>
                    <a:cubicBezTo>
                      <a:pt x="117" y="124"/>
                      <a:pt x="118" y="123"/>
                      <a:pt x="120" y="122"/>
                    </a:cubicBezTo>
                    <a:cubicBezTo>
                      <a:pt x="121" y="121"/>
                      <a:pt x="126" y="116"/>
                      <a:pt x="125" y="115"/>
                    </a:cubicBezTo>
                    <a:cubicBezTo>
                      <a:pt x="126" y="117"/>
                      <a:pt x="125" y="118"/>
                      <a:pt x="125" y="120"/>
                    </a:cubicBezTo>
                    <a:cubicBezTo>
                      <a:pt x="126" y="121"/>
                      <a:pt x="124" y="122"/>
                      <a:pt x="124" y="122"/>
                    </a:cubicBezTo>
                    <a:cubicBezTo>
                      <a:pt x="123" y="124"/>
                      <a:pt x="123" y="125"/>
                      <a:pt x="123" y="126"/>
                    </a:cubicBezTo>
                    <a:cubicBezTo>
                      <a:pt x="123" y="128"/>
                      <a:pt x="119" y="129"/>
                      <a:pt x="122" y="129"/>
                    </a:cubicBezTo>
                    <a:cubicBezTo>
                      <a:pt x="126" y="129"/>
                      <a:pt x="124" y="125"/>
                      <a:pt x="125" y="123"/>
                    </a:cubicBezTo>
                    <a:cubicBezTo>
                      <a:pt x="125" y="123"/>
                      <a:pt x="129" y="127"/>
                      <a:pt x="128" y="129"/>
                    </a:cubicBezTo>
                    <a:cubicBezTo>
                      <a:pt x="125" y="133"/>
                      <a:pt x="129" y="130"/>
                      <a:pt x="131" y="132"/>
                    </a:cubicBezTo>
                    <a:cubicBezTo>
                      <a:pt x="134" y="135"/>
                      <a:pt x="134" y="136"/>
                      <a:pt x="134" y="139"/>
                    </a:cubicBezTo>
                    <a:cubicBezTo>
                      <a:pt x="133" y="142"/>
                      <a:pt x="137" y="145"/>
                      <a:pt x="139" y="145"/>
                    </a:cubicBezTo>
                    <a:cubicBezTo>
                      <a:pt x="141" y="146"/>
                      <a:pt x="143" y="147"/>
                      <a:pt x="145" y="147"/>
                    </a:cubicBezTo>
                    <a:cubicBezTo>
                      <a:pt x="147" y="147"/>
                      <a:pt x="151" y="152"/>
                      <a:pt x="153" y="151"/>
                    </a:cubicBezTo>
                    <a:cubicBezTo>
                      <a:pt x="155" y="150"/>
                      <a:pt x="157" y="149"/>
                      <a:pt x="158" y="147"/>
                    </a:cubicBezTo>
                    <a:cubicBezTo>
                      <a:pt x="158" y="147"/>
                      <a:pt x="160" y="144"/>
                      <a:pt x="161" y="145"/>
                    </a:cubicBezTo>
                    <a:cubicBezTo>
                      <a:pt x="161" y="146"/>
                      <a:pt x="159" y="147"/>
                      <a:pt x="160" y="148"/>
                    </a:cubicBezTo>
                    <a:cubicBezTo>
                      <a:pt x="161" y="149"/>
                      <a:pt x="161" y="146"/>
                      <a:pt x="162" y="146"/>
                    </a:cubicBezTo>
                    <a:cubicBezTo>
                      <a:pt x="162" y="146"/>
                      <a:pt x="164" y="149"/>
                      <a:pt x="165" y="149"/>
                    </a:cubicBezTo>
                    <a:cubicBezTo>
                      <a:pt x="165" y="150"/>
                      <a:pt x="167" y="152"/>
                      <a:pt x="168" y="152"/>
                    </a:cubicBezTo>
                    <a:cubicBezTo>
                      <a:pt x="167" y="152"/>
                      <a:pt x="170" y="149"/>
                      <a:pt x="170" y="149"/>
                    </a:cubicBezTo>
                    <a:cubicBezTo>
                      <a:pt x="172" y="148"/>
                      <a:pt x="173" y="146"/>
                      <a:pt x="174" y="145"/>
                    </a:cubicBezTo>
                    <a:cubicBezTo>
                      <a:pt x="177" y="144"/>
                      <a:pt x="185" y="146"/>
                      <a:pt x="185" y="142"/>
                    </a:cubicBezTo>
                    <a:cubicBezTo>
                      <a:pt x="186" y="137"/>
                      <a:pt x="187" y="134"/>
                      <a:pt x="188" y="130"/>
                    </a:cubicBezTo>
                    <a:cubicBezTo>
                      <a:pt x="190" y="126"/>
                      <a:pt x="191" y="122"/>
                      <a:pt x="194" y="118"/>
                    </a:cubicBezTo>
                    <a:cubicBezTo>
                      <a:pt x="195" y="117"/>
                      <a:pt x="197" y="116"/>
                      <a:pt x="198" y="114"/>
                    </a:cubicBezTo>
                    <a:cubicBezTo>
                      <a:pt x="198" y="113"/>
                      <a:pt x="198" y="113"/>
                      <a:pt x="198" y="112"/>
                    </a:cubicBezTo>
                    <a:cubicBezTo>
                      <a:pt x="199" y="111"/>
                      <a:pt x="200" y="110"/>
                      <a:pt x="200" y="108"/>
                    </a:cubicBezTo>
                    <a:cubicBezTo>
                      <a:pt x="201" y="106"/>
                      <a:pt x="200" y="104"/>
                      <a:pt x="201" y="102"/>
                    </a:cubicBezTo>
                    <a:cubicBezTo>
                      <a:pt x="201" y="101"/>
                      <a:pt x="202" y="100"/>
                      <a:pt x="202" y="99"/>
                    </a:cubicBezTo>
                    <a:cubicBezTo>
                      <a:pt x="203" y="98"/>
                      <a:pt x="201" y="97"/>
                      <a:pt x="202" y="96"/>
                    </a:cubicBezTo>
                    <a:cubicBezTo>
                      <a:pt x="203" y="95"/>
                      <a:pt x="204" y="92"/>
                      <a:pt x="203" y="91"/>
                    </a:cubicBezTo>
                    <a:cubicBezTo>
                      <a:pt x="203" y="89"/>
                      <a:pt x="202" y="88"/>
                      <a:pt x="202" y="87"/>
                    </a:cubicBezTo>
                    <a:cubicBezTo>
                      <a:pt x="201" y="86"/>
                      <a:pt x="201" y="84"/>
                      <a:pt x="201" y="83"/>
                    </a:cubicBezTo>
                    <a:cubicBezTo>
                      <a:pt x="200" y="79"/>
                      <a:pt x="203" y="77"/>
                      <a:pt x="202" y="73"/>
                    </a:cubicBezTo>
                    <a:cubicBezTo>
                      <a:pt x="202" y="74"/>
                      <a:pt x="201" y="76"/>
                      <a:pt x="200" y="76"/>
                    </a:cubicBezTo>
                    <a:cubicBezTo>
                      <a:pt x="198" y="76"/>
                      <a:pt x="197" y="72"/>
                      <a:pt x="196" y="70"/>
                    </a:cubicBezTo>
                    <a:cubicBezTo>
                      <a:pt x="194" y="67"/>
                      <a:pt x="190" y="67"/>
                      <a:pt x="190" y="62"/>
                    </a:cubicBezTo>
                    <a:cubicBezTo>
                      <a:pt x="189" y="60"/>
                      <a:pt x="188" y="60"/>
                      <a:pt x="187" y="59"/>
                    </a:cubicBezTo>
                    <a:cubicBezTo>
                      <a:pt x="185" y="58"/>
                      <a:pt x="185" y="61"/>
                      <a:pt x="184" y="59"/>
                    </a:cubicBezTo>
                    <a:cubicBezTo>
                      <a:pt x="184" y="56"/>
                      <a:pt x="183" y="55"/>
                      <a:pt x="181" y="53"/>
                    </a:cubicBezTo>
                    <a:cubicBezTo>
                      <a:pt x="181" y="53"/>
                      <a:pt x="180" y="52"/>
                      <a:pt x="180" y="51"/>
                    </a:cubicBezTo>
                    <a:cubicBezTo>
                      <a:pt x="179" y="51"/>
                      <a:pt x="180" y="49"/>
                      <a:pt x="180" y="50"/>
                    </a:cubicBezTo>
                    <a:cubicBezTo>
                      <a:pt x="178" y="48"/>
                      <a:pt x="176" y="47"/>
                      <a:pt x="174" y="46"/>
                    </a:cubicBezTo>
                    <a:cubicBezTo>
                      <a:pt x="172" y="44"/>
                      <a:pt x="169" y="45"/>
                      <a:pt x="168" y="43"/>
                    </a:cubicBezTo>
                    <a:cubicBezTo>
                      <a:pt x="166" y="41"/>
                      <a:pt x="167" y="37"/>
                      <a:pt x="166" y="36"/>
                    </a:cubicBezTo>
                    <a:cubicBezTo>
                      <a:pt x="166" y="34"/>
                      <a:pt x="166" y="32"/>
                      <a:pt x="165" y="31"/>
                    </a:cubicBezTo>
                    <a:cubicBezTo>
                      <a:pt x="164" y="30"/>
                      <a:pt x="163" y="30"/>
                      <a:pt x="163" y="28"/>
                    </a:cubicBezTo>
                    <a:cubicBezTo>
                      <a:pt x="163" y="26"/>
                      <a:pt x="163" y="23"/>
                      <a:pt x="161" y="20"/>
                    </a:cubicBezTo>
                    <a:cubicBezTo>
                      <a:pt x="160" y="20"/>
                      <a:pt x="158" y="17"/>
                      <a:pt x="158" y="18"/>
                    </a:cubicBezTo>
                    <a:cubicBezTo>
                      <a:pt x="156" y="18"/>
                      <a:pt x="156" y="19"/>
                      <a:pt x="155" y="17"/>
                    </a:cubicBezTo>
                    <a:cubicBezTo>
                      <a:pt x="153" y="15"/>
                      <a:pt x="154" y="11"/>
                      <a:pt x="152" y="8"/>
                    </a:cubicBezTo>
                    <a:cubicBezTo>
                      <a:pt x="152" y="7"/>
                      <a:pt x="148" y="0"/>
                      <a:pt x="148" y="0"/>
                    </a:cubicBezTo>
                    <a:cubicBezTo>
                      <a:pt x="147" y="0"/>
                      <a:pt x="147" y="2"/>
                      <a:pt x="147" y="3"/>
                    </a:cubicBezTo>
                    <a:cubicBezTo>
                      <a:pt x="147" y="4"/>
                      <a:pt x="146" y="5"/>
                      <a:pt x="145" y="6"/>
                    </a:cubicBezTo>
                    <a:cubicBezTo>
                      <a:pt x="145" y="6"/>
                      <a:pt x="143" y="8"/>
                      <a:pt x="144" y="9"/>
                    </a:cubicBezTo>
                    <a:cubicBezTo>
                      <a:pt x="144" y="9"/>
                      <a:pt x="146" y="9"/>
                      <a:pt x="145" y="10"/>
                    </a:cubicBezTo>
                    <a:cubicBezTo>
                      <a:pt x="144" y="10"/>
                      <a:pt x="143" y="15"/>
                      <a:pt x="143" y="16"/>
                    </a:cubicBezTo>
                    <a:cubicBezTo>
                      <a:pt x="144" y="18"/>
                      <a:pt x="144" y="20"/>
                      <a:pt x="144" y="22"/>
                    </a:cubicBezTo>
                    <a:cubicBezTo>
                      <a:pt x="143" y="26"/>
                      <a:pt x="143" y="36"/>
                      <a:pt x="137" y="36"/>
                    </a:cubicBezTo>
                    <a:cubicBezTo>
                      <a:pt x="133" y="36"/>
                      <a:pt x="133" y="32"/>
                      <a:pt x="130" y="31"/>
                    </a:cubicBezTo>
                    <a:cubicBezTo>
                      <a:pt x="128" y="30"/>
                      <a:pt x="126" y="30"/>
                      <a:pt x="124" y="28"/>
                    </a:cubicBezTo>
                    <a:cubicBezTo>
                      <a:pt x="123" y="27"/>
                      <a:pt x="112" y="21"/>
                      <a:pt x="113" y="20"/>
                    </a:cubicBezTo>
                    <a:cubicBezTo>
                      <a:pt x="113" y="19"/>
                      <a:pt x="114" y="18"/>
                      <a:pt x="115" y="17"/>
                    </a:cubicBezTo>
                    <a:cubicBezTo>
                      <a:pt x="115" y="16"/>
                      <a:pt x="117" y="16"/>
                      <a:pt x="117" y="15"/>
                    </a:cubicBezTo>
                    <a:cubicBezTo>
                      <a:pt x="117" y="15"/>
                      <a:pt x="116" y="14"/>
                      <a:pt x="116" y="13"/>
                    </a:cubicBezTo>
                    <a:cubicBezTo>
                      <a:pt x="117" y="12"/>
                      <a:pt x="117" y="12"/>
                      <a:pt x="118" y="11"/>
                    </a:cubicBezTo>
                    <a:cubicBezTo>
                      <a:pt x="118" y="10"/>
                      <a:pt x="120" y="9"/>
                      <a:pt x="121" y="8"/>
                    </a:cubicBezTo>
                    <a:cubicBezTo>
                      <a:pt x="121" y="7"/>
                      <a:pt x="119" y="5"/>
                      <a:pt x="118" y="6"/>
                    </a:cubicBezTo>
                    <a:cubicBezTo>
                      <a:pt x="118" y="6"/>
                      <a:pt x="117" y="8"/>
                      <a:pt x="117" y="8"/>
                    </a:cubicBezTo>
                    <a:cubicBezTo>
                      <a:pt x="116" y="7"/>
                      <a:pt x="116" y="7"/>
                      <a:pt x="115" y="6"/>
                    </a:cubicBezTo>
                    <a:cubicBezTo>
                      <a:pt x="115" y="5"/>
                      <a:pt x="113" y="7"/>
                      <a:pt x="112" y="7"/>
                    </a:cubicBezTo>
                    <a:cubicBezTo>
                      <a:pt x="111" y="8"/>
                      <a:pt x="110" y="7"/>
                      <a:pt x="109" y="7"/>
                    </a:cubicBezTo>
                    <a:cubicBezTo>
                      <a:pt x="107" y="6"/>
                      <a:pt x="104" y="5"/>
                      <a:pt x="101" y="4"/>
                    </a:cubicBezTo>
                    <a:cubicBezTo>
                      <a:pt x="99" y="4"/>
                      <a:pt x="103" y="5"/>
                      <a:pt x="10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" name="Freeform 404">
                <a:extLst>
                  <a:ext uri="{FF2B5EF4-FFF2-40B4-BE49-F238E27FC236}">
                    <a16:creationId xmlns:a16="http://schemas.microsoft.com/office/drawing/2014/main" id="{C70CE9B5-1181-68A0-9028-DB6329A14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5927165"/>
                <a:ext cx="372609" cy="563840"/>
              </a:xfrm>
              <a:custGeom>
                <a:avLst/>
                <a:gdLst>
                  <a:gd name="T0" fmla="*/ 7 w 40"/>
                  <a:gd name="T1" fmla="*/ 0 h 60"/>
                  <a:gd name="T2" fmla="*/ 4 w 40"/>
                  <a:gd name="T3" fmla="*/ 3 h 60"/>
                  <a:gd name="T4" fmla="*/ 2 w 40"/>
                  <a:gd name="T5" fmla="*/ 8 h 60"/>
                  <a:gd name="T6" fmla="*/ 5 w 40"/>
                  <a:gd name="T7" fmla="*/ 14 h 60"/>
                  <a:gd name="T8" fmla="*/ 3 w 40"/>
                  <a:gd name="T9" fmla="*/ 18 h 60"/>
                  <a:gd name="T10" fmla="*/ 3 w 40"/>
                  <a:gd name="T11" fmla="*/ 19 h 60"/>
                  <a:gd name="T12" fmla="*/ 2 w 40"/>
                  <a:gd name="T13" fmla="*/ 23 h 60"/>
                  <a:gd name="T14" fmla="*/ 5 w 40"/>
                  <a:gd name="T15" fmla="*/ 23 h 60"/>
                  <a:gd name="T16" fmla="*/ 7 w 40"/>
                  <a:gd name="T17" fmla="*/ 19 h 60"/>
                  <a:gd name="T18" fmla="*/ 7 w 40"/>
                  <a:gd name="T19" fmla="*/ 23 h 60"/>
                  <a:gd name="T20" fmla="*/ 11 w 40"/>
                  <a:gd name="T21" fmla="*/ 27 h 60"/>
                  <a:gd name="T22" fmla="*/ 14 w 40"/>
                  <a:gd name="T23" fmla="*/ 30 h 60"/>
                  <a:gd name="T24" fmla="*/ 16 w 40"/>
                  <a:gd name="T25" fmla="*/ 36 h 60"/>
                  <a:gd name="T26" fmla="*/ 8 w 40"/>
                  <a:gd name="T27" fmla="*/ 39 h 60"/>
                  <a:gd name="T28" fmla="*/ 9 w 40"/>
                  <a:gd name="T29" fmla="*/ 42 h 60"/>
                  <a:gd name="T30" fmla="*/ 5 w 40"/>
                  <a:gd name="T31" fmla="*/ 47 h 60"/>
                  <a:gd name="T32" fmla="*/ 9 w 40"/>
                  <a:gd name="T33" fmla="*/ 48 h 60"/>
                  <a:gd name="T34" fmla="*/ 18 w 40"/>
                  <a:gd name="T35" fmla="*/ 48 h 60"/>
                  <a:gd name="T36" fmla="*/ 10 w 40"/>
                  <a:gd name="T37" fmla="*/ 52 h 60"/>
                  <a:gd name="T38" fmla="*/ 7 w 40"/>
                  <a:gd name="T39" fmla="*/ 55 h 60"/>
                  <a:gd name="T40" fmla="*/ 3 w 40"/>
                  <a:gd name="T41" fmla="*/ 59 h 60"/>
                  <a:gd name="T42" fmla="*/ 5 w 40"/>
                  <a:gd name="T43" fmla="*/ 60 h 60"/>
                  <a:gd name="T44" fmla="*/ 12 w 40"/>
                  <a:gd name="T45" fmla="*/ 57 h 60"/>
                  <a:gd name="T46" fmla="*/ 19 w 40"/>
                  <a:gd name="T47" fmla="*/ 55 h 60"/>
                  <a:gd name="T48" fmla="*/ 27 w 40"/>
                  <a:gd name="T49" fmla="*/ 54 h 60"/>
                  <a:gd name="T50" fmla="*/ 38 w 40"/>
                  <a:gd name="T51" fmla="*/ 51 h 60"/>
                  <a:gd name="T52" fmla="*/ 38 w 40"/>
                  <a:gd name="T53" fmla="*/ 46 h 60"/>
                  <a:gd name="T54" fmla="*/ 32 w 40"/>
                  <a:gd name="T55" fmla="*/ 41 h 60"/>
                  <a:gd name="T56" fmla="*/ 31 w 40"/>
                  <a:gd name="T57" fmla="*/ 36 h 60"/>
                  <a:gd name="T58" fmla="*/ 30 w 40"/>
                  <a:gd name="T59" fmla="*/ 34 h 60"/>
                  <a:gd name="T60" fmla="*/ 23 w 40"/>
                  <a:gd name="T61" fmla="*/ 25 h 60"/>
                  <a:gd name="T62" fmla="*/ 12 w 40"/>
                  <a:gd name="T63" fmla="*/ 18 h 60"/>
                  <a:gd name="T64" fmla="*/ 14 w 40"/>
                  <a:gd name="T65" fmla="*/ 16 h 60"/>
                  <a:gd name="T66" fmla="*/ 21 w 40"/>
                  <a:gd name="T67" fmla="*/ 8 h 60"/>
                  <a:gd name="T68" fmla="*/ 9 w 40"/>
                  <a:gd name="T69" fmla="*/ 7 h 60"/>
                  <a:gd name="T70" fmla="*/ 9 w 40"/>
                  <a:gd name="T71" fmla="*/ 6 h 60"/>
                  <a:gd name="T72" fmla="*/ 15 w 40"/>
                  <a:gd name="T73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0" h="60">
                    <a:moveTo>
                      <a:pt x="15" y="0"/>
                    </a:moveTo>
                    <a:cubicBezTo>
                      <a:pt x="12" y="0"/>
                      <a:pt x="10" y="1"/>
                      <a:pt x="7" y="0"/>
                    </a:cubicBezTo>
                    <a:cubicBezTo>
                      <a:pt x="6" y="0"/>
                      <a:pt x="5" y="0"/>
                      <a:pt x="5" y="1"/>
                    </a:cubicBezTo>
                    <a:cubicBezTo>
                      <a:pt x="6" y="3"/>
                      <a:pt x="5" y="2"/>
                      <a:pt x="4" y="3"/>
                    </a:cubicBezTo>
                    <a:cubicBezTo>
                      <a:pt x="5" y="2"/>
                      <a:pt x="5" y="4"/>
                      <a:pt x="5" y="4"/>
                    </a:cubicBezTo>
                    <a:cubicBezTo>
                      <a:pt x="4" y="6"/>
                      <a:pt x="1" y="5"/>
                      <a:pt x="2" y="8"/>
                    </a:cubicBezTo>
                    <a:cubicBezTo>
                      <a:pt x="4" y="10"/>
                      <a:pt x="3" y="11"/>
                      <a:pt x="2" y="13"/>
                    </a:cubicBezTo>
                    <a:cubicBezTo>
                      <a:pt x="2" y="15"/>
                      <a:pt x="4" y="15"/>
                      <a:pt x="5" y="14"/>
                    </a:cubicBezTo>
                    <a:cubicBezTo>
                      <a:pt x="4" y="15"/>
                      <a:pt x="5" y="15"/>
                      <a:pt x="5" y="16"/>
                    </a:cubicBezTo>
                    <a:cubicBezTo>
                      <a:pt x="5" y="15"/>
                      <a:pt x="3" y="18"/>
                      <a:pt x="3" y="18"/>
                    </a:cubicBezTo>
                    <a:cubicBezTo>
                      <a:pt x="2" y="18"/>
                      <a:pt x="0" y="18"/>
                      <a:pt x="0" y="20"/>
                    </a:cubicBezTo>
                    <a:cubicBezTo>
                      <a:pt x="1" y="20"/>
                      <a:pt x="2" y="18"/>
                      <a:pt x="3" y="19"/>
                    </a:cubicBezTo>
                    <a:cubicBezTo>
                      <a:pt x="3" y="20"/>
                      <a:pt x="3" y="21"/>
                      <a:pt x="3" y="21"/>
                    </a:cubicBezTo>
                    <a:cubicBezTo>
                      <a:pt x="2" y="22"/>
                      <a:pt x="2" y="23"/>
                      <a:pt x="2" y="23"/>
                    </a:cubicBezTo>
                    <a:cubicBezTo>
                      <a:pt x="2" y="24"/>
                      <a:pt x="3" y="22"/>
                      <a:pt x="4" y="22"/>
                    </a:cubicBezTo>
                    <a:cubicBezTo>
                      <a:pt x="4" y="21"/>
                      <a:pt x="5" y="23"/>
                      <a:pt x="5" y="23"/>
                    </a:cubicBezTo>
                    <a:cubicBezTo>
                      <a:pt x="6" y="23"/>
                      <a:pt x="5" y="19"/>
                      <a:pt x="4" y="19"/>
                    </a:cubicBezTo>
                    <a:cubicBezTo>
                      <a:pt x="5" y="19"/>
                      <a:pt x="7" y="20"/>
                      <a:pt x="7" y="19"/>
                    </a:cubicBezTo>
                    <a:cubicBezTo>
                      <a:pt x="7" y="19"/>
                      <a:pt x="6" y="20"/>
                      <a:pt x="6" y="20"/>
                    </a:cubicBezTo>
                    <a:cubicBezTo>
                      <a:pt x="6" y="21"/>
                      <a:pt x="7" y="22"/>
                      <a:pt x="7" y="23"/>
                    </a:cubicBezTo>
                    <a:cubicBezTo>
                      <a:pt x="7" y="24"/>
                      <a:pt x="4" y="27"/>
                      <a:pt x="7" y="27"/>
                    </a:cubicBezTo>
                    <a:cubicBezTo>
                      <a:pt x="7" y="27"/>
                      <a:pt x="10" y="27"/>
                      <a:pt x="11" y="27"/>
                    </a:cubicBezTo>
                    <a:cubicBezTo>
                      <a:pt x="12" y="26"/>
                      <a:pt x="15" y="26"/>
                      <a:pt x="15" y="26"/>
                    </a:cubicBezTo>
                    <a:cubicBezTo>
                      <a:pt x="14" y="28"/>
                      <a:pt x="13" y="28"/>
                      <a:pt x="14" y="30"/>
                    </a:cubicBezTo>
                    <a:cubicBezTo>
                      <a:pt x="15" y="33"/>
                      <a:pt x="15" y="31"/>
                      <a:pt x="16" y="32"/>
                    </a:cubicBezTo>
                    <a:cubicBezTo>
                      <a:pt x="16" y="33"/>
                      <a:pt x="15" y="35"/>
                      <a:pt x="16" y="36"/>
                    </a:cubicBezTo>
                    <a:cubicBezTo>
                      <a:pt x="17" y="38"/>
                      <a:pt x="14" y="38"/>
                      <a:pt x="13" y="38"/>
                    </a:cubicBezTo>
                    <a:cubicBezTo>
                      <a:pt x="11" y="39"/>
                      <a:pt x="10" y="37"/>
                      <a:pt x="8" y="39"/>
                    </a:cubicBezTo>
                    <a:cubicBezTo>
                      <a:pt x="7" y="41"/>
                      <a:pt x="12" y="40"/>
                      <a:pt x="11" y="41"/>
                    </a:cubicBezTo>
                    <a:cubicBezTo>
                      <a:pt x="11" y="41"/>
                      <a:pt x="9" y="42"/>
                      <a:pt x="9" y="42"/>
                    </a:cubicBezTo>
                    <a:cubicBezTo>
                      <a:pt x="9" y="43"/>
                      <a:pt x="10" y="43"/>
                      <a:pt x="9" y="44"/>
                    </a:cubicBezTo>
                    <a:cubicBezTo>
                      <a:pt x="8" y="45"/>
                      <a:pt x="7" y="46"/>
                      <a:pt x="5" y="47"/>
                    </a:cubicBezTo>
                    <a:cubicBezTo>
                      <a:pt x="4" y="48"/>
                      <a:pt x="6" y="49"/>
                      <a:pt x="6" y="49"/>
                    </a:cubicBezTo>
                    <a:cubicBezTo>
                      <a:pt x="7" y="49"/>
                      <a:pt x="9" y="48"/>
                      <a:pt x="9" y="48"/>
                    </a:cubicBezTo>
                    <a:cubicBezTo>
                      <a:pt x="9" y="49"/>
                      <a:pt x="12" y="49"/>
                      <a:pt x="13" y="50"/>
                    </a:cubicBezTo>
                    <a:cubicBezTo>
                      <a:pt x="15" y="50"/>
                      <a:pt x="17" y="48"/>
                      <a:pt x="18" y="48"/>
                    </a:cubicBezTo>
                    <a:cubicBezTo>
                      <a:pt x="18" y="48"/>
                      <a:pt x="16" y="53"/>
                      <a:pt x="13" y="52"/>
                    </a:cubicBezTo>
                    <a:cubicBezTo>
                      <a:pt x="12" y="51"/>
                      <a:pt x="11" y="52"/>
                      <a:pt x="10" y="52"/>
                    </a:cubicBezTo>
                    <a:cubicBezTo>
                      <a:pt x="8" y="52"/>
                      <a:pt x="9" y="51"/>
                      <a:pt x="8" y="51"/>
                    </a:cubicBezTo>
                    <a:cubicBezTo>
                      <a:pt x="8" y="51"/>
                      <a:pt x="8" y="54"/>
                      <a:pt x="7" y="55"/>
                    </a:cubicBezTo>
                    <a:cubicBezTo>
                      <a:pt x="7" y="55"/>
                      <a:pt x="6" y="56"/>
                      <a:pt x="5" y="57"/>
                    </a:cubicBezTo>
                    <a:cubicBezTo>
                      <a:pt x="5" y="57"/>
                      <a:pt x="3" y="58"/>
                      <a:pt x="3" y="59"/>
                    </a:cubicBezTo>
                    <a:cubicBezTo>
                      <a:pt x="3" y="59"/>
                      <a:pt x="5" y="59"/>
                      <a:pt x="5" y="59"/>
                    </a:cubicBezTo>
                    <a:cubicBezTo>
                      <a:pt x="5" y="59"/>
                      <a:pt x="4" y="59"/>
                      <a:pt x="5" y="60"/>
                    </a:cubicBezTo>
                    <a:cubicBezTo>
                      <a:pt x="5" y="60"/>
                      <a:pt x="7" y="57"/>
                      <a:pt x="8" y="57"/>
                    </a:cubicBezTo>
                    <a:cubicBezTo>
                      <a:pt x="9" y="57"/>
                      <a:pt x="11" y="58"/>
                      <a:pt x="12" y="57"/>
                    </a:cubicBezTo>
                    <a:cubicBezTo>
                      <a:pt x="14" y="57"/>
                      <a:pt x="13" y="55"/>
                      <a:pt x="15" y="55"/>
                    </a:cubicBezTo>
                    <a:cubicBezTo>
                      <a:pt x="16" y="54"/>
                      <a:pt x="17" y="55"/>
                      <a:pt x="19" y="55"/>
                    </a:cubicBezTo>
                    <a:cubicBezTo>
                      <a:pt x="20" y="56"/>
                      <a:pt x="21" y="54"/>
                      <a:pt x="23" y="55"/>
                    </a:cubicBezTo>
                    <a:cubicBezTo>
                      <a:pt x="24" y="56"/>
                      <a:pt x="26" y="55"/>
                      <a:pt x="27" y="54"/>
                    </a:cubicBezTo>
                    <a:cubicBezTo>
                      <a:pt x="29" y="54"/>
                      <a:pt x="32" y="54"/>
                      <a:pt x="34" y="54"/>
                    </a:cubicBezTo>
                    <a:cubicBezTo>
                      <a:pt x="34" y="54"/>
                      <a:pt x="38" y="51"/>
                      <a:pt x="38" y="51"/>
                    </a:cubicBezTo>
                    <a:cubicBezTo>
                      <a:pt x="37" y="50"/>
                      <a:pt x="33" y="51"/>
                      <a:pt x="33" y="50"/>
                    </a:cubicBezTo>
                    <a:cubicBezTo>
                      <a:pt x="33" y="49"/>
                      <a:pt x="37" y="46"/>
                      <a:pt x="38" y="46"/>
                    </a:cubicBezTo>
                    <a:cubicBezTo>
                      <a:pt x="39" y="44"/>
                      <a:pt x="40" y="40"/>
                      <a:pt x="36" y="40"/>
                    </a:cubicBezTo>
                    <a:cubicBezTo>
                      <a:pt x="35" y="40"/>
                      <a:pt x="33" y="41"/>
                      <a:pt x="32" y="41"/>
                    </a:cubicBezTo>
                    <a:cubicBezTo>
                      <a:pt x="30" y="40"/>
                      <a:pt x="32" y="40"/>
                      <a:pt x="32" y="39"/>
                    </a:cubicBezTo>
                    <a:cubicBezTo>
                      <a:pt x="32" y="38"/>
                      <a:pt x="32" y="37"/>
                      <a:pt x="31" y="36"/>
                    </a:cubicBezTo>
                    <a:cubicBezTo>
                      <a:pt x="31" y="36"/>
                      <a:pt x="27" y="35"/>
                      <a:pt x="28" y="34"/>
                    </a:cubicBezTo>
                    <a:cubicBezTo>
                      <a:pt x="28" y="34"/>
                      <a:pt x="30" y="35"/>
                      <a:pt x="30" y="34"/>
                    </a:cubicBezTo>
                    <a:cubicBezTo>
                      <a:pt x="31" y="33"/>
                      <a:pt x="30" y="32"/>
                      <a:pt x="29" y="31"/>
                    </a:cubicBezTo>
                    <a:cubicBezTo>
                      <a:pt x="26" y="29"/>
                      <a:pt x="25" y="29"/>
                      <a:pt x="23" y="25"/>
                    </a:cubicBezTo>
                    <a:cubicBezTo>
                      <a:pt x="22" y="23"/>
                      <a:pt x="21" y="21"/>
                      <a:pt x="18" y="19"/>
                    </a:cubicBezTo>
                    <a:cubicBezTo>
                      <a:pt x="17" y="18"/>
                      <a:pt x="13" y="20"/>
                      <a:pt x="12" y="18"/>
                    </a:cubicBezTo>
                    <a:cubicBezTo>
                      <a:pt x="12" y="18"/>
                      <a:pt x="18" y="17"/>
                      <a:pt x="17" y="16"/>
                    </a:cubicBezTo>
                    <a:cubicBezTo>
                      <a:pt x="17" y="16"/>
                      <a:pt x="15" y="17"/>
                      <a:pt x="14" y="16"/>
                    </a:cubicBezTo>
                    <a:cubicBezTo>
                      <a:pt x="14" y="16"/>
                      <a:pt x="18" y="15"/>
                      <a:pt x="18" y="15"/>
                    </a:cubicBezTo>
                    <a:cubicBezTo>
                      <a:pt x="19" y="14"/>
                      <a:pt x="22" y="9"/>
                      <a:pt x="21" y="8"/>
                    </a:cubicBezTo>
                    <a:cubicBezTo>
                      <a:pt x="20" y="6"/>
                      <a:pt x="17" y="6"/>
                      <a:pt x="15" y="6"/>
                    </a:cubicBezTo>
                    <a:cubicBezTo>
                      <a:pt x="14" y="7"/>
                      <a:pt x="9" y="7"/>
                      <a:pt x="9" y="7"/>
                    </a:cubicBezTo>
                    <a:cubicBezTo>
                      <a:pt x="9" y="7"/>
                      <a:pt x="11" y="6"/>
                      <a:pt x="11" y="6"/>
                    </a:cubicBezTo>
                    <a:cubicBezTo>
                      <a:pt x="11" y="6"/>
                      <a:pt x="9" y="5"/>
                      <a:pt x="9" y="6"/>
                    </a:cubicBezTo>
                    <a:cubicBezTo>
                      <a:pt x="9" y="5"/>
                      <a:pt x="18" y="1"/>
                      <a:pt x="15" y="0"/>
                    </a:cubicBezTo>
                    <a:cubicBezTo>
                      <a:pt x="14" y="0"/>
                      <a:pt x="17" y="1"/>
                      <a:pt x="1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" name="Freeform 405">
                <a:extLst>
                  <a:ext uri="{FF2B5EF4-FFF2-40B4-BE49-F238E27FC236}">
                    <a16:creationId xmlns:a16="http://schemas.microsoft.com/office/drawing/2014/main" id="{EF241387-1604-ED6C-99A1-85121B212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3" y="5337841"/>
                <a:ext cx="503185" cy="245289"/>
              </a:xfrm>
              <a:custGeom>
                <a:avLst/>
                <a:gdLst>
                  <a:gd name="T0" fmla="*/ 53 w 54"/>
                  <a:gd name="T1" fmla="*/ 10 h 26"/>
                  <a:gd name="T2" fmla="*/ 49 w 54"/>
                  <a:gd name="T3" fmla="*/ 9 h 26"/>
                  <a:gd name="T4" fmla="*/ 50 w 54"/>
                  <a:gd name="T5" fmla="*/ 8 h 26"/>
                  <a:gd name="T6" fmla="*/ 48 w 54"/>
                  <a:gd name="T7" fmla="*/ 7 h 26"/>
                  <a:gd name="T8" fmla="*/ 49 w 54"/>
                  <a:gd name="T9" fmla="*/ 6 h 26"/>
                  <a:gd name="T10" fmla="*/ 46 w 54"/>
                  <a:gd name="T11" fmla="*/ 5 h 26"/>
                  <a:gd name="T12" fmla="*/ 48 w 54"/>
                  <a:gd name="T13" fmla="*/ 3 h 26"/>
                  <a:gd name="T14" fmla="*/ 43 w 54"/>
                  <a:gd name="T15" fmla="*/ 3 h 26"/>
                  <a:gd name="T16" fmla="*/ 39 w 54"/>
                  <a:gd name="T17" fmla="*/ 1 h 26"/>
                  <a:gd name="T18" fmla="*/ 39 w 54"/>
                  <a:gd name="T19" fmla="*/ 4 h 26"/>
                  <a:gd name="T20" fmla="*/ 36 w 54"/>
                  <a:gd name="T21" fmla="*/ 5 h 26"/>
                  <a:gd name="T22" fmla="*/ 32 w 54"/>
                  <a:gd name="T23" fmla="*/ 5 h 26"/>
                  <a:gd name="T24" fmla="*/ 32 w 54"/>
                  <a:gd name="T25" fmla="*/ 9 h 26"/>
                  <a:gd name="T26" fmla="*/ 26 w 54"/>
                  <a:gd name="T27" fmla="*/ 5 h 26"/>
                  <a:gd name="T28" fmla="*/ 25 w 54"/>
                  <a:gd name="T29" fmla="*/ 8 h 26"/>
                  <a:gd name="T30" fmla="*/ 21 w 54"/>
                  <a:gd name="T31" fmla="*/ 5 h 26"/>
                  <a:gd name="T32" fmla="*/ 21 w 54"/>
                  <a:gd name="T33" fmla="*/ 9 h 26"/>
                  <a:gd name="T34" fmla="*/ 19 w 54"/>
                  <a:gd name="T35" fmla="*/ 9 h 26"/>
                  <a:gd name="T36" fmla="*/ 17 w 54"/>
                  <a:gd name="T37" fmla="*/ 12 h 26"/>
                  <a:gd name="T38" fmla="*/ 14 w 54"/>
                  <a:gd name="T39" fmla="*/ 8 h 26"/>
                  <a:gd name="T40" fmla="*/ 16 w 54"/>
                  <a:gd name="T41" fmla="*/ 8 h 26"/>
                  <a:gd name="T42" fmla="*/ 14 w 54"/>
                  <a:gd name="T43" fmla="*/ 5 h 26"/>
                  <a:gd name="T44" fmla="*/ 7 w 54"/>
                  <a:gd name="T45" fmla="*/ 2 h 26"/>
                  <a:gd name="T46" fmla="*/ 9 w 54"/>
                  <a:gd name="T47" fmla="*/ 4 h 26"/>
                  <a:gd name="T48" fmla="*/ 8 w 54"/>
                  <a:gd name="T49" fmla="*/ 4 h 26"/>
                  <a:gd name="T50" fmla="*/ 10 w 54"/>
                  <a:gd name="T51" fmla="*/ 8 h 26"/>
                  <a:gd name="T52" fmla="*/ 5 w 54"/>
                  <a:gd name="T53" fmla="*/ 6 h 26"/>
                  <a:gd name="T54" fmla="*/ 3 w 54"/>
                  <a:gd name="T55" fmla="*/ 6 h 26"/>
                  <a:gd name="T56" fmla="*/ 5 w 54"/>
                  <a:gd name="T57" fmla="*/ 7 h 26"/>
                  <a:gd name="T58" fmla="*/ 5 w 54"/>
                  <a:gd name="T59" fmla="*/ 8 h 26"/>
                  <a:gd name="T60" fmla="*/ 2 w 54"/>
                  <a:gd name="T61" fmla="*/ 7 h 26"/>
                  <a:gd name="T62" fmla="*/ 1 w 54"/>
                  <a:gd name="T63" fmla="*/ 9 h 26"/>
                  <a:gd name="T64" fmla="*/ 8 w 54"/>
                  <a:gd name="T65" fmla="*/ 10 h 26"/>
                  <a:gd name="T66" fmla="*/ 13 w 54"/>
                  <a:gd name="T67" fmla="*/ 11 h 26"/>
                  <a:gd name="T68" fmla="*/ 11 w 54"/>
                  <a:gd name="T69" fmla="*/ 12 h 26"/>
                  <a:gd name="T70" fmla="*/ 12 w 54"/>
                  <a:gd name="T71" fmla="*/ 13 h 26"/>
                  <a:gd name="T72" fmla="*/ 8 w 54"/>
                  <a:gd name="T73" fmla="*/ 14 h 26"/>
                  <a:gd name="T74" fmla="*/ 3 w 54"/>
                  <a:gd name="T75" fmla="*/ 15 h 26"/>
                  <a:gd name="T76" fmla="*/ 10 w 54"/>
                  <a:gd name="T77" fmla="*/ 16 h 26"/>
                  <a:gd name="T78" fmla="*/ 12 w 54"/>
                  <a:gd name="T79" fmla="*/ 18 h 26"/>
                  <a:gd name="T80" fmla="*/ 15 w 54"/>
                  <a:gd name="T81" fmla="*/ 17 h 26"/>
                  <a:gd name="T82" fmla="*/ 13 w 54"/>
                  <a:gd name="T83" fmla="*/ 18 h 26"/>
                  <a:gd name="T84" fmla="*/ 15 w 54"/>
                  <a:gd name="T85" fmla="*/ 18 h 26"/>
                  <a:gd name="T86" fmla="*/ 10 w 54"/>
                  <a:gd name="T87" fmla="*/ 23 h 26"/>
                  <a:gd name="T88" fmla="*/ 15 w 54"/>
                  <a:gd name="T89" fmla="*/ 23 h 26"/>
                  <a:gd name="T90" fmla="*/ 21 w 54"/>
                  <a:gd name="T91" fmla="*/ 24 h 26"/>
                  <a:gd name="T92" fmla="*/ 20 w 54"/>
                  <a:gd name="T93" fmla="*/ 24 h 26"/>
                  <a:gd name="T94" fmla="*/ 22 w 54"/>
                  <a:gd name="T95" fmla="*/ 25 h 26"/>
                  <a:gd name="T96" fmla="*/ 29 w 54"/>
                  <a:gd name="T97" fmla="*/ 26 h 26"/>
                  <a:gd name="T98" fmla="*/ 33 w 54"/>
                  <a:gd name="T99" fmla="*/ 25 h 26"/>
                  <a:gd name="T100" fmla="*/ 39 w 54"/>
                  <a:gd name="T101" fmla="*/ 23 h 26"/>
                  <a:gd name="T102" fmla="*/ 46 w 54"/>
                  <a:gd name="T103" fmla="*/ 19 h 26"/>
                  <a:gd name="T104" fmla="*/ 52 w 54"/>
                  <a:gd name="T105" fmla="*/ 16 h 26"/>
                  <a:gd name="T106" fmla="*/ 52 w 54"/>
                  <a:gd name="T107" fmla="*/ 14 h 26"/>
                  <a:gd name="T108" fmla="*/ 54 w 54"/>
                  <a:gd name="T109" fmla="*/ 13 h 26"/>
                  <a:gd name="T110" fmla="*/ 52 w 54"/>
                  <a:gd name="T111" fmla="*/ 12 h 26"/>
                  <a:gd name="T112" fmla="*/ 53 w 54"/>
                  <a:gd name="T113" fmla="*/ 10 h 26"/>
                  <a:gd name="T114" fmla="*/ 53 w 54"/>
                  <a:gd name="T115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26">
                    <a:moveTo>
                      <a:pt x="53" y="10"/>
                    </a:moveTo>
                    <a:cubicBezTo>
                      <a:pt x="53" y="10"/>
                      <a:pt x="49" y="9"/>
                      <a:pt x="49" y="9"/>
                    </a:cubicBezTo>
                    <a:cubicBezTo>
                      <a:pt x="49" y="9"/>
                      <a:pt x="50" y="8"/>
                      <a:pt x="50" y="8"/>
                    </a:cubicBezTo>
                    <a:cubicBezTo>
                      <a:pt x="49" y="8"/>
                      <a:pt x="47" y="8"/>
                      <a:pt x="48" y="7"/>
                    </a:cubicBezTo>
                    <a:cubicBezTo>
                      <a:pt x="48" y="7"/>
                      <a:pt x="49" y="6"/>
                      <a:pt x="49" y="6"/>
                    </a:cubicBezTo>
                    <a:cubicBezTo>
                      <a:pt x="48" y="5"/>
                      <a:pt x="46" y="5"/>
                      <a:pt x="46" y="5"/>
                    </a:cubicBezTo>
                    <a:cubicBezTo>
                      <a:pt x="46" y="4"/>
                      <a:pt x="48" y="3"/>
                      <a:pt x="48" y="3"/>
                    </a:cubicBezTo>
                    <a:cubicBezTo>
                      <a:pt x="48" y="3"/>
                      <a:pt x="44" y="4"/>
                      <a:pt x="43" y="3"/>
                    </a:cubicBezTo>
                    <a:cubicBezTo>
                      <a:pt x="42" y="2"/>
                      <a:pt x="41" y="1"/>
                      <a:pt x="39" y="1"/>
                    </a:cubicBezTo>
                    <a:cubicBezTo>
                      <a:pt x="38" y="1"/>
                      <a:pt x="40" y="3"/>
                      <a:pt x="39" y="4"/>
                    </a:cubicBezTo>
                    <a:cubicBezTo>
                      <a:pt x="38" y="5"/>
                      <a:pt x="37" y="4"/>
                      <a:pt x="36" y="5"/>
                    </a:cubicBezTo>
                    <a:cubicBezTo>
                      <a:pt x="35" y="6"/>
                      <a:pt x="34" y="5"/>
                      <a:pt x="32" y="5"/>
                    </a:cubicBezTo>
                    <a:cubicBezTo>
                      <a:pt x="30" y="4"/>
                      <a:pt x="33" y="8"/>
                      <a:pt x="32" y="9"/>
                    </a:cubicBezTo>
                    <a:cubicBezTo>
                      <a:pt x="32" y="9"/>
                      <a:pt x="28" y="2"/>
                      <a:pt x="26" y="5"/>
                    </a:cubicBezTo>
                    <a:cubicBezTo>
                      <a:pt x="25" y="5"/>
                      <a:pt x="26" y="7"/>
                      <a:pt x="25" y="8"/>
                    </a:cubicBezTo>
                    <a:cubicBezTo>
                      <a:pt x="25" y="9"/>
                      <a:pt x="22" y="5"/>
                      <a:pt x="21" y="5"/>
                    </a:cubicBezTo>
                    <a:cubicBezTo>
                      <a:pt x="20" y="5"/>
                      <a:pt x="23" y="9"/>
                      <a:pt x="21" y="9"/>
                    </a:cubicBezTo>
                    <a:cubicBezTo>
                      <a:pt x="20" y="9"/>
                      <a:pt x="20" y="9"/>
                      <a:pt x="19" y="9"/>
                    </a:cubicBezTo>
                    <a:cubicBezTo>
                      <a:pt x="18" y="9"/>
                      <a:pt x="17" y="11"/>
                      <a:pt x="17" y="12"/>
                    </a:cubicBezTo>
                    <a:cubicBezTo>
                      <a:pt x="17" y="11"/>
                      <a:pt x="14" y="9"/>
                      <a:pt x="14" y="8"/>
                    </a:cubicBezTo>
                    <a:cubicBezTo>
                      <a:pt x="14" y="8"/>
                      <a:pt x="16" y="8"/>
                      <a:pt x="16" y="8"/>
                    </a:cubicBezTo>
                    <a:cubicBezTo>
                      <a:pt x="16" y="7"/>
                      <a:pt x="14" y="5"/>
                      <a:pt x="14" y="5"/>
                    </a:cubicBezTo>
                    <a:cubicBezTo>
                      <a:pt x="13" y="5"/>
                      <a:pt x="8" y="0"/>
                      <a:pt x="7" y="2"/>
                    </a:cubicBezTo>
                    <a:cubicBezTo>
                      <a:pt x="7" y="3"/>
                      <a:pt x="10" y="3"/>
                      <a:pt x="9" y="4"/>
                    </a:cubicBezTo>
                    <a:cubicBezTo>
                      <a:pt x="9" y="4"/>
                      <a:pt x="9" y="4"/>
                      <a:pt x="8" y="4"/>
                    </a:cubicBezTo>
                    <a:cubicBezTo>
                      <a:pt x="10" y="3"/>
                      <a:pt x="11" y="7"/>
                      <a:pt x="10" y="8"/>
                    </a:cubicBezTo>
                    <a:cubicBezTo>
                      <a:pt x="10" y="8"/>
                      <a:pt x="2" y="1"/>
                      <a:pt x="5" y="6"/>
                    </a:cubicBezTo>
                    <a:cubicBezTo>
                      <a:pt x="5" y="6"/>
                      <a:pt x="3" y="6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6"/>
                      <a:pt x="5" y="8"/>
                      <a:pt x="5" y="8"/>
                    </a:cubicBezTo>
                    <a:cubicBezTo>
                      <a:pt x="5" y="8"/>
                      <a:pt x="3" y="7"/>
                      <a:pt x="2" y="7"/>
                    </a:cubicBezTo>
                    <a:cubicBezTo>
                      <a:pt x="3" y="7"/>
                      <a:pt x="0" y="10"/>
                      <a:pt x="1" y="9"/>
                    </a:cubicBezTo>
                    <a:cubicBezTo>
                      <a:pt x="0" y="11"/>
                      <a:pt x="8" y="10"/>
                      <a:pt x="8" y="10"/>
                    </a:cubicBezTo>
                    <a:cubicBezTo>
                      <a:pt x="9" y="10"/>
                      <a:pt x="13" y="11"/>
                      <a:pt x="13" y="11"/>
                    </a:cubicBezTo>
                    <a:cubicBezTo>
                      <a:pt x="12" y="11"/>
                      <a:pt x="11" y="11"/>
                      <a:pt x="11" y="12"/>
                    </a:cubicBezTo>
                    <a:cubicBezTo>
                      <a:pt x="11" y="12"/>
                      <a:pt x="12" y="13"/>
                      <a:pt x="12" y="13"/>
                    </a:cubicBezTo>
                    <a:cubicBezTo>
                      <a:pt x="11" y="14"/>
                      <a:pt x="9" y="14"/>
                      <a:pt x="8" y="14"/>
                    </a:cubicBezTo>
                    <a:cubicBezTo>
                      <a:pt x="8" y="14"/>
                      <a:pt x="2" y="15"/>
                      <a:pt x="3" y="15"/>
                    </a:cubicBezTo>
                    <a:cubicBezTo>
                      <a:pt x="5" y="16"/>
                      <a:pt x="8" y="15"/>
                      <a:pt x="10" y="16"/>
                    </a:cubicBezTo>
                    <a:cubicBezTo>
                      <a:pt x="11" y="17"/>
                      <a:pt x="11" y="18"/>
                      <a:pt x="12" y="18"/>
                    </a:cubicBezTo>
                    <a:cubicBezTo>
                      <a:pt x="12" y="18"/>
                      <a:pt x="14" y="17"/>
                      <a:pt x="15" y="17"/>
                    </a:cubicBezTo>
                    <a:cubicBezTo>
                      <a:pt x="14" y="17"/>
                      <a:pt x="13" y="18"/>
                      <a:pt x="13" y="18"/>
                    </a:cubicBezTo>
                    <a:cubicBezTo>
                      <a:pt x="13" y="19"/>
                      <a:pt x="15" y="18"/>
                      <a:pt x="15" y="18"/>
                    </a:cubicBezTo>
                    <a:cubicBezTo>
                      <a:pt x="16" y="19"/>
                      <a:pt x="8" y="23"/>
                      <a:pt x="10" y="23"/>
                    </a:cubicBezTo>
                    <a:cubicBezTo>
                      <a:pt x="12" y="24"/>
                      <a:pt x="14" y="23"/>
                      <a:pt x="15" y="23"/>
                    </a:cubicBezTo>
                    <a:cubicBezTo>
                      <a:pt x="17" y="23"/>
                      <a:pt x="19" y="23"/>
                      <a:pt x="21" y="24"/>
                    </a:cubicBezTo>
                    <a:cubicBezTo>
                      <a:pt x="20" y="23"/>
                      <a:pt x="20" y="24"/>
                      <a:pt x="20" y="24"/>
                    </a:cubicBezTo>
                    <a:cubicBezTo>
                      <a:pt x="21" y="25"/>
                      <a:pt x="22" y="25"/>
                      <a:pt x="22" y="25"/>
                    </a:cubicBezTo>
                    <a:cubicBezTo>
                      <a:pt x="24" y="26"/>
                      <a:pt x="27" y="26"/>
                      <a:pt x="29" y="26"/>
                    </a:cubicBezTo>
                    <a:cubicBezTo>
                      <a:pt x="31" y="26"/>
                      <a:pt x="31" y="25"/>
                      <a:pt x="33" y="25"/>
                    </a:cubicBezTo>
                    <a:cubicBezTo>
                      <a:pt x="35" y="24"/>
                      <a:pt x="37" y="24"/>
                      <a:pt x="39" y="23"/>
                    </a:cubicBezTo>
                    <a:cubicBezTo>
                      <a:pt x="42" y="21"/>
                      <a:pt x="43" y="20"/>
                      <a:pt x="46" y="19"/>
                    </a:cubicBezTo>
                    <a:cubicBezTo>
                      <a:pt x="48" y="19"/>
                      <a:pt x="49" y="16"/>
                      <a:pt x="52" y="16"/>
                    </a:cubicBezTo>
                    <a:cubicBezTo>
                      <a:pt x="52" y="15"/>
                      <a:pt x="53" y="15"/>
                      <a:pt x="52" y="14"/>
                    </a:cubicBezTo>
                    <a:cubicBezTo>
                      <a:pt x="51" y="13"/>
                      <a:pt x="53" y="13"/>
                      <a:pt x="54" y="13"/>
                    </a:cubicBezTo>
                    <a:cubicBezTo>
                      <a:pt x="54" y="13"/>
                      <a:pt x="52" y="12"/>
                      <a:pt x="52" y="12"/>
                    </a:cubicBezTo>
                    <a:cubicBezTo>
                      <a:pt x="52" y="11"/>
                      <a:pt x="54" y="10"/>
                      <a:pt x="53" y="10"/>
                    </a:cubicBezTo>
                    <a:cubicBezTo>
                      <a:pt x="51" y="9"/>
                      <a:pt x="54" y="10"/>
                      <a:pt x="5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" name="Freeform 406">
                <a:extLst>
                  <a:ext uri="{FF2B5EF4-FFF2-40B4-BE49-F238E27FC236}">
                    <a16:creationId xmlns:a16="http://schemas.microsoft.com/office/drawing/2014/main" id="{F84DA521-2C69-2378-AD73-7FFF85A2F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1" y="4439516"/>
                <a:ext cx="840764" cy="579771"/>
              </a:xfrm>
              <a:custGeom>
                <a:avLst/>
                <a:gdLst>
                  <a:gd name="T0" fmla="*/ 77 w 90"/>
                  <a:gd name="T1" fmla="*/ 2 h 62"/>
                  <a:gd name="T2" fmla="*/ 66 w 90"/>
                  <a:gd name="T3" fmla="*/ 6 h 62"/>
                  <a:gd name="T4" fmla="*/ 51 w 90"/>
                  <a:gd name="T5" fmla="*/ 8 h 62"/>
                  <a:gd name="T6" fmla="*/ 48 w 90"/>
                  <a:gd name="T7" fmla="*/ 9 h 62"/>
                  <a:gd name="T8" fmla="*/ 39 w 90"/>
                  <a:gd name="T9" fmla="*/ 11 h 62"/>
                  <a:gd name="T10" fmla="*/ 32 w 90"/>
                  <a:gd name="T11" fmla="*/ 14 h 62"/>
                  <a:gd name="T12" fmla="*/ 26 w 90"/>
                  <a:gd name="T13" fmla="*/ 19 h 62"/>
                  <a:gd name="T14" fmla="*/ 26 w 90"/>
                  <a:gd name="T15" fmla="*/ 21 h 62"/>
                  <a:gd name="T16" fmla="*/ 27 w 90"/>
                  <a:gd name="T17" fmla="*/ 23 h 62"/>
                  <a:gd name="T18" fmla="*/ 23 w 90"/>
                  <a:gd name="T19" fmla="*/ 25 h 62"/>
                  <a:gd name="T20" fmla="*/ 21 w 90"/>
                  <a:gd name="T21" fmla="*/ 28 h 62"/>
                  <a:gd name="T22" fmla="*/ 21 w 90"/>
                  <a:gd name="T23" fmla="*/ 29 h 62"/>
                  <a:gd name="T24" fmla="*/ 14 w 90"/>
                  <a:gd name="T25" fmla="*/ 31 h 62"/>
                  <a:gd name="T26" fmla="*/ 19 w 90"/>
                  <a:gd name="T27" fmla="*/ 34 h 62"/>
                  <a:gd name="T28" fmla="*/ 9 w 90"/>
                  <a:gd name="T29" fmla="*/ 38 h 62"/>
                  <a:gd name="T30" fmla="*/ 6 w 90"/>
                  <a:gd name="T31" fmla="*/ 41 h 62"/>
                  <a:gd name="T32" fmla="*/ 5 w 90"/>
                  <a:gd name="T33" fmla="*/ 47 h 62"/>
                  <a:gd name="T34" fmla="*/ 4 w 90"/>
                  <a:gd name="T35" fmla="*/ 53 h 62"/>
                  <a:gd name="T36" fmla="*/ 12 w 90"/>
                  <a:gd name="T37" fmla="*/ 55 h 62"/>
                  <a:gd name="T38" fmla="*/ 12 w 90"/>
                  <a:gd name="T39" fmla="*/ 56 h 62"/>
                  <a:gd name="T40" fmla="*/ 16 w 90"/>
                  <a:gd name="T41" fmla="*/ 62 h 62"/>
                  <a:gd name="T42" fmla="*/ 26 w 90"/>
                  <a:gd name="T43" fmla="*/ 61 h 62"/>
                  <a:gd name="T44" fmla="*/ 26 w 90"/>
                  <a:gd name="T45" fmla="*/ 59 h 62"/>
                  <a:gd name="T46" fmla="*/ 20 w 90"/>
                  <a:gd name="T47" fmla="*/ 48 h 62"/>
                  <a:gd name="T48" fmla="*/ 20 w 90"/>
                  <a:gd name="T49" fmla="*/ 42 h 62"/>
                  <a:gd name="T50" fmla="*/ 22 w 90"/>
                  <a:gd name="T51" fmla="*/ 40 h 62"/>
                  <a:gd name="T52" fmla="*/ 21 w 90"/>
                  <a:gd name="T53" fmla="*/ 36 h 62"/>
                  <a:gd name="T54" fmla="*/ 27 w 90"/>
                  <a:gd name="T55" fmla="*/ 34 h 62"/>
                  <a:gd name="T56" fmla="*/ 27 w 90"/>
                  <a:gd name="T57" fmla="*/ 32 h 62"/>
                  <a:gd name="T58" fmla="*/ 32 w 90"/>
                  <a:gd name="T59" fmla="*/ 31 h 62"/>
                  <a:gd name="T60" fmla="*/ 35 w 90"/>
                  <a:gd name="T61" fmla="*/ 29 h 62"/>
                  <a:gd name="T62" fmla="*/ 35 w 90"/>
                  <a:gd name="T63" fmla="*/ 26 h 62"/>
                  <a:gd name="T64" fmla="*/ 42 w 90"/>
                  <a:gd name="T65" fmla="*/ 24 h 62"/>
                  <a:gd name="T66" fmla="*/ 45 w 90"/>
                  <a:gd name="T67" fmla="*/ 22 h 62"/>
                  <a:gd name="T68" fmla="*/ 58 w 90"/>
                  <a:gd name="T69" fmla="*/ 15 h 62"/>
                  <a:gd name="T70" fmla="*/ 81 w 90"/>
                  <a:gd name="T71" fmla="*/ 8 h 62"/>
                  <a:gd name="T72" fmla="*/ 84 w 90"/>
                  <a:gd name="T73" fmla="*/ 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0" h="62">
                    <a:moveTo>
                      <a:pt x="84" y="1"/>
                    </a:moveTo>
                    <a:cubicBezTo>
                      <a:pt x="81" y="1"/>
                      <a:pt x="80" y="0"/>
                      <a:pt x="77" y="2"/>
                    </a:cubicBezTo>
                    <a:cubicBezTo>
                      <a:pt x="76" y="2"/>
                      <a:pt x="72" y="3"/>
                      <a:pt x="73" y="4"/>
                    </a:cubicBezTo>
                    <a:cubicBezTo>
                      <a:pt x="72" y="4"/>
                      <a:pt x="68" y="6"/>
                      <a:pt x="66" y="6"/>
                    </a:cubicBezTo>
                    <a:cubicBezTo>
                      <a:pt x="64" y="6"/>
                      <a:pt x="61" y="7"/>
                      <a:pt x="59" y="8"/>
                    </a:cubicBezTo>
                    <a:cubicBezTo>
                      <a:pt x="56" y="8"/>
                      <a:pt x="54" y="8"/>
                      <a:pt x="51" y="8"/>
                    </a:cubicBezTo>
                    <a:cubicBezTo>
                      <a:pt x="51" y="8"/>
                      <a:pt x="45" y="8"/>
                      <a:pt x="46" y="9"/>
                    </a:cubicBezTo>
                    <a:cubicBezTo>
                      <a:pt x="46" y="9"/>
                      <a:pt x="48" y="9"/>
                      <a:pt x="48" y="9"/>
                    </a:cubicBezTo>
                    <a:cubicBezTo>
                      <a:pt x="47" y="10"/>
                      <a:pt x="45" y="10"/>
                      <a:pt x="44" y="11"/>
                    </a:cubicBezTo>
                    <a:cubicBezTo>
                      <a:pt x="43" y="11"/>
                      <a:pt x="41" y="11"/>
                      <a:pt x="39" y="11"/>
                    </a:cubicBezTo>
                    <a:cubicBezTo>
                      <a:pt x="38" y="11"/>
                      <a:pt x="38" y="11"/>
                      <a:pt x="36" y="12"/>
                    </a:cubicBezTo>
                    <a:cubicBezTo>
                      <a:pt x="35" y="15"/>
                      <a:pt x="34" y="14"/>
                      <a:pt x="32" y="14"/>
                    </a:cubicBezTo>
                    <a:cubicBezTo>
                      <a:pt x="30" y="15"/>
                      <a:pt x="31" y="17"/>
                      <a:pt x="28" y="17"/>
                    </a:cubicBezTo>
                    <a:cubicBezTo>
                      <a:pt x="26" y="17"/>
                      <a:pt x="27" y="19"/>
                      <a:pt x="26" y="19"/>
                    </a:cubicBezTo>
                    <a:cubicBezTo>
                      <a:pt x="25" y="20"/>
                      <a:pt x="22" y="18"/>
                      <a:pt x="23" y="19"/>
                    </a:cubicBezTo>
                    <a:cubicBezTo>
                      <a:pt x="23" y="20"/>
                      <a:pt x="26" y="21"/>
                      <a:pt x="26" y="21"/>
                    </a:cubicBezTo>
                    <a:cubicBezTo>
                      <a:pt x="26" y="21"/>
                      <a:pt x="22" y="22"/>
                      <a:pt x="22" y="22"/>
                    </a:cubicBezTo>
                    <a:cubicBezTo>
                      <a:pt x="22" y="23"/>
                      <a:pt x="27" y="23"/>
                      <a:pt x="27" y="23"/>
                    </a:cubicBezTo>
                    <a:cubicBezTo>
                      <a:pt x="27" y="24"/>
                      <a:pt x="20" y="24"/>
                      <a:pt x="21" y="25"/>
                    </a:cubicBezTo>
                    <a:cubicBezTo>
                      <a:pt x="21" y="24"/>
                      <a:pt x="23" y="25"/>
                      <a:pt x="23" y="25"/>
                    </a:cubicBezTo>
                    <a:cubicBezTo>
                      <a:pt x="21" y="26"/>
                      <a:pt x="20" y="25"/>
                      <a:pt x="20" y="26"/>
                    </a:cubicBezTo>
                    <a:cubicBezTo>
                      <a:pt x="19" y="27"/>
                      <a:pt x="21" y="28"/>
                      <a:pt x="21" y="28"/>
                    </a:cubicBezTo>
                    <a:cubicBezTo>
                      <a:pt x="20" y="28"/>
                      <a:pt x="19" y="28"/>
                      <a:pt x="18" y="28"/>
                    </a:cubicBezTo>
                    <a:cubicBezTo>
                      <a:pt x="18" y="28"/>
                      <a:pt x="20" y="29"/>
                      <a:pt x="21" y="29"/>
                    </a:cubicBezTo>
                    <a:cubicBezTo>
                      <a:pt x="19" y="29"/>
                      <a:pt x="18" y="29"/>
                      <a:pt x="17" y="30"/>
                    </a:cubicBezTo>
                    <a:cubicBezTo>
                      <a:pt x="16" y="31"/>
                      <a:pt x="15" y="31"/>
                      <a:pt x="14" y="31"/>
                    </a:cubicBezTo>
                    <a:cubicBezTo>
                      <a:pt x="12" y="32"/>
                      <a:pt x="12" y="33"/>
                      <a:pt x="14" y="33"/>
                    </a:cubicBezTo>
                    <a:cubicBezTo>
                      <a:pt x="15" y="33"/>
                      <a:pt x="18" y="34"/>
                      <a:pt x="19" y="34"/>
                    </a:cubicBezTo>
                    <a:cubicBezTo>
                      <a:pt x="17" y="35"/>
                      <a:pt x="15" y="33"/>
                      <a:pt x="15" y="36"/>
                    </a:cubicBezTo>
                    <a:cubicBezTo>
                      <a:pt x="15" y="37"/>
                      <a:pt x="10" y="37"/>
                      <a:pt x="9" y="38"/>
                    </a:cubicBezTo>
                    <a:cubicBezTo>
                      <a:pt x="8" y="39"/>
                      <a:pt x="9" y="39"/>
                      <a:pt x="9" y="40"/>
                    </a:cubicBezTo>
                    <a:cubicBezTo>
                      <a:pt x="9" y="40"/>
                      <a:pt x="6" y="41"/>
                      <a:pt x="6" y="41"/>
                    </a:cubicBezTo>
                    <a:cubicBezTo>
                      <a:pt x="2" y="42"/>
                      <a:pt x="7" y="42"/>
                      <a:pt x="7" y="43"/>
                    </a:cubicBezTo>
                    <a:cubicBezTo>
                      <a:pt x="8" y="44"/>
                      <a:pt x="5" y="47"/>
                      <a:pt x="5" y="47"/>
                    </a:cubicBezTo>
                    <a:cubicBezTo>
                      <a:pt x="3" y="49"/>
                      <a:pt x="0" y="47"/>
                      <a:pt x="0" y="51"/>
                    </a:cubicBezTo>
                    <a:cubicBezTo>
                      <a:pt x="0" y="55"/>
                      <a:pt x="2" y="53"/>
                      <a:pt x="4" y="53"/>
                    </a:cubicBezTo>
                    <a:cubicBezTo>
                      <a:pt x="6" y="54"/>
                      <a:pt x="7" y="55"/>
                      <a:pt x="9" y="54"/>
                    </a:cubicBezTo>
                    <a:cubicBezTo>
                      <a:pt x="9" y="54"/>
                      <a:pt x="11" y="56"/>
                      <a:pt x="12" y="55"/>
                    </a:cubicBezTo>
                    <a:cubicBezTo>
                      <a:pt x="12" y="55"/>
                      <a:pt x="10" y="55"/>
                      <a:pt x="10" y="56"/>
                    </a:cubicBezTo>
                    <a:cubicBezTo>
                      <a:pt x="11" y="56"/>
                      <a:pt x="12" y="56"/>
                      <a:pt x="12" y="56"/>
                    </a:cubicBezTo>
                    <a:cubicBezTo>
                      <a:pt x="12" y="56"/>
                      <a:pt x="10" y="60"/>
                      <a:pt x="10" y="60"/>
                    </a:cubicBezTo>
                    <a:cubicBezTo>
                      <a:pt x="12" y="61"/>
                      <a:pt x="14" y="61"/>
                      <a:pt x="16" y="62"/>
                    </a:cubicBezTo>
                    <a:cubicBezTo>
                      <a:pt x="19" y="62"/>
                      <a:pt x="20" y="62"/>
                      <a:pt x="23" y="62"/>
                    </a:cubicBezTo>
                    <a:cubicBezTo>
                      <a:pt x="24" y="61"/>
                      <a:pt x="25" y="61"/>
                      <a:pt x="26" y="61"/>
                    </a:cubicBezTo>
                    <a:cubicBezTo>
                      <a:pt x="27" y="62"/>
                      <a:pt x="28" y="62"/>
                      <a:pt x="30" y="62"/>
                    </a:cubicBezTo>
                    <a:cubicBezTo>
                      <a:pt x="31" y="62"/>
                      <a:pt x="27" y="59"/>
                      <a:pt x="26" y="59"/>
                    </a:cubicBezTo>
                    <a:cubicBezTo>
                      <a:pt x="24" y="57"/>
                      <a:pt x="23" y="55"/>
                      <a:pt x="22" y="53"/>
                    </a:cubicBezTo>
                    <a:cubicBezTo>
                      <a:pt x="20" y="51"/>
                      <a:pt x="21" y="50"/>
                      <a:pt x="20" y="48"/>
                    </a:cubicBezTo>
                    <a:cubicBezTo>
                      <a:pt x="19" y="45"/>
                      <a:pt x="18" y="45"/>
                      <a:pt x="20" y="43"/>
                    </a:cubicBezTo>
                    <a:cubicBezTo>
                      <a:pt x="21" y="43"/>
                      <a:pt x="20" y="43"/>
                      <a:pt x="20" y="42"/>
                    </a:cubicBezTo>
                    <a:cubicBezTo>
                      <a:pt x="21" y="41"/>
                      <a:pt x="24" y="42"/>
                      <a:pt x="24" y="41"/>
                    </a:cubicBezTo>
                    <a:cubicBezTo>
                      <a:pt x="24" y="41"/>
                      <a:pt x="22" y="40"/>
                      <a:pt x="22" y="40"/>
                    </a:cubicBezTo>
                    <a:cubicBezTo>
                      <a:pt x="23" y="39"/>
                      <a:pt x="26" y="40"/>
                      <a:pt x="26" y="39"/>
                    </a:cubicBezTo>
                    <a:cubicBezTo>
                      <a:pt x="26" y="38"/>
                      <a:pt x="21" y="37"/>
                      <a:pt x="21" y="36"/>
                    </a:cubicBezTo>
                    <a:cubicBezTo>
                      <a:pt x="21" y="36"/>
                      <a:pt x="29" y="37"/>
                      <a:pt x="29" y="37"/>
                    </a:cubicBezTo>
                    <a:cubicBezTo>
                      <a:pt x="29" y="36"/>
                      <a:pt x="27" y="35"/>
                      <a:pt x="27" y="34"/>
                    </a:cubicBezTo>
                    <a:cubicBezTo>
                      <a:pt x="27" y="33"/>
                      <a:pt x="30" y="35"/>
                      <a:pt x="31" y="34"/>
                    </a:cubicBezTo>
                    <a:cubicBezTo>
                      <a:pt x="31" y="33"/>
                      <a:pt x="27" y="31"/>
                      <a:pt x="27" y="32"/>
                    </a:cubicBezTo>
                    <a:cubicBezTo>
                      <a:pt x="27" y="31"/>
                      <a:pt x="31" y="33"/>
                      <a:pt x="32" y="32"/>
                    </a:cubicBezTo>
                    <a:cubicBezTo>
                      <a:pt x="32" y="32"/>
                      <a:pt x="33" y="31"/>
                      <a:pt x="32" y="31"/>
                    </a:cubicBezTo>
                    <a:cubicBezTo>
                      <a:pt x="32" y="31"/>
                      <a:pt x="30" y="29"/>
                      <a:pt x="30" y="29"/>
                    </a:cubicBezTo>
                    <a:cubicBezTo>
                      <a:pt x="32" y="29"/>
                      <a:pt x="33" y="30"/>
                      <a:pt x="35" y="29"/>
                    </a:cubicBezTo>
                    <a:cubicBezTo>
                      <a:pt x="35" y="28"/>
                      <a:pt x="37" y="27"/>
                      <a:pt x="37" y="27"/>
                    </a:cubicBezTo>
                    <a:cubicBezTo>
                      <a:pt x="37" y="26"/>
                      <a:pt x="35" y="26"/>
                      <a:pt x="35" y="26"/>
                    </a:cubicBezTo>
                    <a:cubicBezTo>
                      <a:pt x="36" y="26"/>
                      <a:pt x="39" y="26"/>
                      <a:pt x="39" y="24"/>
                    </a:cubicBezTo>
                    <a:cubicBezTo>
                      <a:pt x="39" y="22"/>
                      <a:pt x="41" y="25"/>
                      <a:pt x="42" y="24"/>
                    </a:cubicBezTo>
                    <a:cubicBezTo>
                      <a:pt x="42" y="24"/>
                      <a:pt x="41" y="23"/>
                      <a:pt x="41" y="23"/>
                    </a:cubicBezTo>
                    <a:cubicBezTo>
                      <a:pt x="42" y="22"/>
                      <a:pt x="45" y="23"/>
                      <a:pt x="45" y="22"/>
                    </a:cubicBezTo>
                    <a:cubicBezTo>
                      <a:pt x="46" y="21"/>
                      <a:pt x="45" y="20"/>
                      <a:pt x="44" y="20"/>
                    </a:cubicBezTo>
                    <a:cubicBezTo>
                      <a:pt x="49" y="18"/>
                      <a:pt x="53" y="16"/>
                      <a:pt x="58" y="15"/>
                    </a:cubicBezTo>
                    <a:cubicBezTo>
                      <a:pt x="61" y="14"/>
                      <a:pt x="65" y="13"/>
                      <a:pt x="68" y="12"/>
                    </a:cubicBezTo>
                    <a:cubicBezTo>
                      <a:pt x="73" y="11"/>
                      <a:pt x="77" y="10"/>
                      <a:pt x="81" y="8"/>
                    </a:cubicBezTo>
                    <a:cubicBezTo>
                      <a:pt x="83" y="8"/>
                      <a:pt x="86" y="6"/>
                      <a:pt x="88" y="4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2" y="1"/>
                      <a:pt x="86" y="1"/>
                      <a:pt x="8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" name="Freeform 407">
                <a:extLst>
                  <a:ext uri="{FF2B5EF4-FFF2-40B4-BE49-F238E27FC236}">
                    <a16:creationId xmlns:a16="http://schemas.microsoft.com/office/drawing/2014/main" id="{03B3939D-8D98-94B6-A321-E438841E4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1584" y="4197415"/>
                <a:ext cx="299364" cy="149721"/>
              </a:xfrm>
              <a:custGeom>
                <a:avLst/>
                <a:gdLst>
                  <a:gd name="T0" fmla="*/ 16 w 32"/>
                  <a:gd name="T1" fmla="*/ 6 h 16"/>
                  <a:gd name="T2" fmla="*/ 19 w 32"/>
                  <a:gd name="T3" fmla="*/ 1 h 16"/>
                  <a:gd name="T4" fmla="*/ 16 w 32"/>
                  <a:gd name="T5" fmla="*/ 0 h 16"/>
                  <a:gd name="T6" fmla="*/ 15 w 32"/>
                  <a:gd name="T7" fmla="*/ 2 h 16"/>
                  <a:gd name="T8" fmla="*/ 10 w 32"/>
                  <a:gd name="T9" fmla="*/ 2 h 16"/>
                  <a:gd name="T10" fmla="*/ 9 w 32"/>
                  <a:gd name="T11" fmla="*/ 4 h 16"/>
                  <a:gd name="T12" fmla="*/ 12 w 32"/>
                  <a:gd name="T13" fmla="*/ 4 h 16"/>
                  <a:gd name="T14" fmla="*/ 10 w 32"/>
                  <a:gd name="T15" fmla="*/ 8 h 16"/>
                  <a:gd name="T16" fmla="*/ 5 w 32"/>
                  <a:gd name="T17" fmla="*/ 10 h 16"/>
                  <a:gd name="T18" fmla="*/ 1 w 32"/>
                  <a:gd name="T19" fmla="*/ 15 h 16"/>
                  <a:gd name="T20" fmla="*/ 8 w 32"/>
                  <a:gd name="T21" fmla="*/ 15 h 16"/>
                  <a:gd name="T22" fmla="*/ 17 w 32"/>
                  <a:gd name="T23" fmla="*/ 14 h 16"/>
                  <a:gd name="T24" fmla="*/ 28 w 32"/>
                  <a:gd name="T25" fmla="*/ 12 h 16"/>
                  <a:gd name="T26" fmla="*/ 29 w 32"/>
                  <a:gd name="T27" fmla="*/ 7 h 16"/>
                  <a:gd name="T28" fmla="*/ 22 w 32"/>
                  <a:gd name="T29" fmla="*/ 3 h 16"/>
                  <a:gd name="T30" fmla="*/ 16 w 32"/>
                  <a:gd name="T31" fmla="*/ 6 h 16"/>
                  <a:gd name="T32" fmla="*/ 16 w 32"/>
                  <a:gd name="T33" fmla="*/ 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16">
                    <a:moveTo>
                      <a:pt x="16" y="6"/>
                    </a:moveTo>
                    <a:cubicBezTo>
                      <a:pt x="16" y="6"/>
                      <a:pt x="19" y="2"/>
                      <a:pt x="19" y="1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5" y="0"/>
                      <a:pt x="15" y="2"/>
                      <a:pt x="15" y="2"/>
                    </a:cubicBezTo>
                    <a:cubicBezTo>
                      <a:pt x="13" y="2"/>
                      <a:pt x="12" y="0"/>
                      <a:pt x="10" y="2"/>
                    </a:cubicBezTo>
                    <a:cubicBezTo>
                      <a:pt x="10" y="2"/>
                      <a:pt x="8" y="3"/>
                      <a:pt x="9" y="4"/>
                    </a:cubicBezTo>
                    <a:cubicBezTo>
                      <a:pt x="10" y="4"/>
                      <a:pt x="11" y="5"/>
                      <a:pt x="12" y="4"/>
                    </a:cubicBezTo>
                    <a:cubicBezTo>
                      <a:pt x="10" y="5"/>
                      <a:pt x="5" y="6"/>
                      <a:pt x="10" y="8"/>
                    </a:cubicBezTo>
                    <a:cubicBezTo>
                      <a:pt x="7" y="7"/>
                      <a:pt x="6" y="8"/>
                      <a:pt x="5" y="10"/>
                    </a:cubicBezTo>
                    <a:cubicBezTo>
                      <a:pt x="4" y="11"/>
                      <a:pt x="0" y="15"/>
                      <a:pt x="1" y="15"/>
                    </a:cubicBezTo>
                    <a:cubicBezTo>
                      <a:pt x="3" y="16"/>
                      <a:pt x="6" y="16"/>
                      <a:pt x="8" y="15"/>
                    </a:cubicBezTo>
                    <a:cubicBezTo>
                      <a:pt x="11" y="13"/>
                      <a:pt x="14" y="13"/>
                      <a:pt x="17" y="14"/>
                    </a:cubicBezTo>
                    <a:cubicBezTo>
                      <a:pt x="21" y="14"/>
                      <a:pt x="24" y="13"/>
                      <a:pt x="28" y="12"/>
                    </a:cubicBezTo>
                    <a:cubicBezTo>
                      <a:pt x="30" y="11"/>
                      <a:pt x="32" y="8"/>
                      <a:pt x="29" y="7"/>
                    </a:cubicBezTo>
                    <a:cubicBezTo>
                      <a:pt x="27" y="6"/>
                      <a:pt x="24" y="2"/>
                      <a:pt x="22" y="3"/>
                    </a:cubicBezTo>
                    <a:cubicBezTo>
                      <a:pt x="20" y="3"/>
                      <a:pt x="18" y="6"/>
                      <a:pt x="16" y="6"/>
                    </a:cubicBezTo>
                    <a:cubicBezTo>
                      <a:pt x="15" y="6"/>
                      <a:pt x="17" y="6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" name="Freeform 408">
                <a:extLst>
                  <a:ext uri="{FF2B5EF4-FFF2-40B4-BE49-F238E27FC236}">
                    <a16:creationId xmlns:a16="http://schemas.microsoft.com/office/drawing/2014/main" id="{B163E64C-D88A-69EF-DE46-20A5D5479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9546" y="4111405"/>
                <a:ext cx="280255" cy="149721"/>
              </a:xfrm>
              <a:custGeom>
                <a:avLst/>
                <a:gdLst>
                  <a:gd name="T0" fmla="*/ 26 w 30"/>
                  <a:gd name="T1" fmla="*/ 10 h 16"/>
                  <a:gd name="T2" fmla="*/ 28 w 30"/>
                  <a:gd name="T3" fmla="*/ 7 h 16"/>
                  <a:gd name="T4" fmla="*/ 29 w 30"/>
                  <a:gd name="T5" fmla="*/ 5 h 16"/>
                  <a:gd name="T6" fmla="*/ 26 w 30"/>
                  <a:gd name="T7" fmla="*/ 3 h 16"/>
                  <a:gd name="T8" fmla="*/ 22 w 30"/>
                  <a:gd name="T9" fmla="*/ 3 h 16"/>
                  <a:gd name="T10" fmla="*/ 17 w 30"/>
                  <a:gd name="T11" fmla="*/ 4 h 16"/>
                  <a:gd name="T12" fmla="*/ 18 w 30"/>
                  <a:gd name="T13" fmla="*/ 1 h 16"/>
                  <a:gd name="T14" fmla="*/ 12 w 30"/>
                  <a:gd name="T15" fmla="*/ 1 h 16"/>
                  <a:gd name="T16" fmla="*/ 5 w 30"/>
                  <a:gd name="T17" fmla="*/ 4 h 16"/>
                  <a:gd name="T18" fmla="*/ 7 w 30"/>
                  <a:gd name="T19" fmla="*/ 4 h 16"/>
                  <a:gd name="T20" fmla="*/ 0 w 30"/>
                  <a:gd name="T21" fmla="*/ 8 h 16"/>
                  <a:gd name="T22" fmla="*/ 4 w 30"/>
                  <a:gd name="T23" fmla="*/ 9 h 16"/>
                  <a:gd name="T24" fmla="*/ 7 w 30"/>
                  <a:gd name="T25" fmla="*/ 12 h 16"/>
                  <a:gd name="T26" fmla="*/ 12 w 30"/>
                  <a:gd name="T27" fmla="*/ 13 h 16"/>
                  <a:gd name="T28" fmla="*/ 19 w 30"/>
                  <a:gd name="T29" fmla="*/ 16 h 16"/>
                  <a:gd name="T30" fmla="*/ 28 w 30"/>
                  <a:gd name="T31" fmla="*/ 15 h 16"/>
                  <a:gd name="T32" fmla="*/ 26 w 30"/>
                  <a:gd name="T33" fmla="*/ 10 h 16"/>
                  <a:gd name="T34" fmla="*/ 26 w 30"/>
                  <a:gd name="T3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" h="16">
                    <a:moveTo>
                      <a:pt x="26" y="10"/>
                    </a:moveTo>
                    <a:cubicBezTo>
                      <a:pt x="29" y="11"/>
                      <a:pt x="27" y="9"/>
                      <a:pt x="28" y="7"/>
                    </a:cubicBezTo>
                    <a:cubicBezTo>
                      <a:pt x="28" y="6"/>
                      <a:pt x="29" y="6"/>
                      <a:pt x="29" y="5"/>
                    </a:cubicBezTo>
                    <a:cubicBezTo>
                      <a:pt x="29" y="4"/>
                      <a:pt x="27" y="3"/>
                      <a:pt x="26" y="3"/>
                    </a:cubicBezTo>
                    <a:cubicBezTo>
                      <a:pt x="25" y="2"/>
                      <a:pt x="23" y="2"/>
                      <a:pt x="22" y="3"/>
                    </a:cubicBezTo>
                    <a:cubicBezTo>
                      <a:pt x="22" y="3"/>
                      <a:pt x="17" y="4"/>
                      <a:pt x="17" y="4"/>
                    </a:cubicBezTo>
                    <a:cubicBezTo>
                      <a:pt x="17" y="4"/>
                      <a:pt x="21" y="2"/>
                      <a:pt x="18" y="1"/>
                    </a:cubicBezTo>
                    <a:cubicBezTo>
                      <a:pt x="16" y="0"/>
                      <a:pt x="14" y="1"/>
                      <a:pt x="12" y="1"/>
                    </a:cubicBezTo>
                    <a:cubicBezTo>
                      <a:pt x="11" y="1"/>
                      <a:pt x="6" y="2"/>
                      <a:pt x="5" y="4"/>
                    </a:cubicBezTo>
                    <a:cubicBezTo>
                      <a:pt x="5" y="4"/>
                      <a:pt x="7" y="4"/>
                      <a:pt x="7" y="4"/>
                    </a:cubicBezTo>
                    <a:cubicBezTo>
                      <a:pt x="7" y="4"/>
                      <a:pt x="0" y="7"/>
                      <a:pt x="0" y="8"/>
                    </a:cubicBezTo>
                    <a:cubicBezTo>
                      <a:pt x="0" y="8"/>
                      <a:pt x="4" y="9"/>
                      <a:pt x="4" y="9"/>
                    </a:cubicBezTo>
                    <a:cubicBezTo>
                      <a:pt x="5" y="9"/>
                      <a:pt x="6" y="11"/>
                      <a:pt x="7" y="12"/>
                    </a:cubicBezTo>
                    <a:cubicBezTo>
                      <a:pt x="9" y="13"/>
                      <a:pt x="10" y="13"/>
                      <a:pt x="12" y="13"/>
                    </a:cubicBezTo>
                    <a:cubicBezTo>
                      <a:pt x="14" y="14"/>
                      <a:pt x="17" y="16"/>
                      <a:pt x="19" y="16"/>
                    </a:cubicBezTo>
                    <a:cubicBezTo>
                      <a:pt x="22" y="16"/>
                      <a:pt x="25" y="16"/>
                      <a:pt x="28" y="15"/>
                    </a:cubicBezTo>
                    <a:cubicBezTo>
                      <a:pt x="30" y="15"/>
                      <a:pt x="26" y="10"/>
                      <a:pt x="26" y="10"/>
                    </a:cubicBezTo>
                    <a:cubicBezTo>
                      <a:pt x="27" y="10"/>
                      <a:pt x="25" y="10"/>
                      <a:pt x="2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" name="Freeform 409">
                <a:extLst>
                  <a:ext uri="{FF2B5EF4-FFF2-40B4-BE49-F238E27FC236}">
                    <a16:creationId xmlns:a16="http://schemas.microsoft.com/office/drawing/2014/main" id="{A0B7A77B-F622-9248-2917-15F3F0412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16742" y="4120960"/>
                <a:ext cx="140127" cy="47785"/>
              </a:xfrm>
              <a:custGeom>
                <a:avLst/>
                <a:gdLst>
                  <a:gd name="T0" fmla="*/ 9 w 15"/>
                  <a:gd name="T1" fmla="*/ 1 h 5"/>
                  <a:gd name="T2" fmla="*/ 4 w 15"/>
                  <a:gd name="T3" fmla="*/ 1 h 5"/>
                  <a:gd name="T4" fmla="*/ 0 w 15"/>
                  <a:gd name="T5" fmla="*/ 1 h 5"/>
                  <a:gd name="T6" fmla="*/ 1 w 15"/>
                  <a:gd name="T7" fmla="*/ 3 h 5"/>
                  <a:gd name="T8" fmla="*/ 6 w 15"/>
                  <a:gd name="T9" fmla="*/ 5 h 5"/>
                  <a:gd name="T10" fmla="*/ 9 w 15"/>
                  <a:gd name="T11" fmla="*/ 1 h 5"/>
                  <a:gd name="T12" fmla="*/ 9 w 15"/>
                  <a:gd name="T13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5">
                    <a:moveTo>
                      <a:pt x="9" y="1"/>
                    </a:moveTo>
                    <a:cubicBezTo>
                      <a:pt x="8" y="1"/>
                      <a:pt x="6" y="1"/>
                      <a:pt x="4" y="1"/>
                    </a:cubicBezTo>
                    <a:cubicBezTo>
                      <a:pt x="3" y="1"/>
                      <a:pt x="1" y="0"/>
                      <a:pt x="0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3" y="4"/>
                      <a:pt x="4" y="5"/>
                      <a:pt x="6" y="5"/>
                    </a:cubicBezTo>
                    <a:cubicBezTo>
                      <a:pt x="8" y="5"/>
                      <a:pt x="15" y="2"/>
                      <a:pt x="9" y="1"/>
                    </a:cubicBezTo>
                    <a:cubicBezTo>
                      <a:pt x="8" y="1"/>
                      <a:pt x="10" y="2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" name="Freeform 410">
                <a:extLst>
                  <a:ext uri="{FF2B5EF4-FFF2-40B4-BE49-F238E27FC236}">
                    <a16:creationId xmlns:a16="http://schemas.microsoft.com/office/drawing/2014/main" id="{73684550-7660-AC56-EE8C-E0365446E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2219" y="3990355"/>
                <a:ext cx="235667" cy="149721"/>
              </a:xfrm>
              <a:custGeom>
                <a:avLst/>
                <a:gdLst>
                  <a:gd name="T0" fmla="*/ 7 w 25"/>
                  <a:gd name="T1" fmla="*/ 15 h 16"/>
                  <a:gd name="T2" fmla="*/ 3 w 25"/>
                  <a:gd name="T3" fmla="*/ 13 h 16"/>
                  <a:gd name="T4" fmla="*/ 4 w 25"/>
                  <a:gd name="T5" fmla="*/ 12 h 16"/>
                  <a:gd name="T6" fmla="*/ 0 w 25"/>
                  <a:gd name="T7" fmla="*/ 12 h 16"/>
                  <a:gd name="T8" fmla="*/ 3 w 25"/>
                  <a:gd name="T9" fmla="*/ 11 h 16"/>
                  <a:gd name="T10" fmla="*/ 2 w 25"/>
                  <a:gd name="T11" fmla="*/ 10 h 16"/>
                  <a:gd name="T12" fmla="*/ 6 w 25"/>
                  <a:gd name="T13" fmla="*/ 6 h 16"/>
                  <a:gd name="T14" fmla="*/ 5 w 25"/>
                  <a:gd name="T15" fmla="*/ 6 h 16"/>
                  <a:gd name="T16" fmla="*/ 11 w 25"/>
                  <a:gd name="T17" fmla="*/ 3 h 16"/>
                  <a:gd name="T18" fmla="*/ 18 w 25"/>
                  <a:gd name="T19" fmla="*/ 0 h 16"/>
                  <a:gd name="T20" fmla="*/ 20 w 25"/>
                  <a:gd name="T21" fmla="*/ 4 h 16"/>
                  <a:gd name="T22" fmla="*/ 25 w 25"/>
                  <a:gd name="T23" fmla="*/ 7 h 16"/>
                  <a:gd name="T24" fmla="*/ 21 w 25"/>
                  <a:gd name="T25" fmla="*/ 9 h 16"/>
                  <a:gd name="T26" fmla="*/ 23 w 25"/>
                  <a:gd name="T27" fmla="*/ 12 h 16"/>
                  <a:gd name="T28" fmla="*/ 19 w 25"/>
                  <a:gd name="T29" fmla="*/ 13 h 16"/>
                  <a:gd name="T30" fmla="*/ 7 w 25"/>
                  <a:gd name="T31" fmla="*/ 15 h 16"/>
                  <a:gd name="T32" fmla="*/ 7 w 25"/>
                  <a:gd name="T33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5" h="16">
                    <a:moveTo>
                      <a:pt x="7" y="15"/>
                    </a:moveTo>
                    <a:cubicBezTo>
                      <a:pt x="6" y="14"/>
                      <a:pt x="4" y="14"/>
                      <a:pt x="3" y="13"/>
                    </a:cubicBezTo>
                    <a:cubicBezTo>
                      <a:pt x="2" y="12"/>
                      <a:pt x="4" y="12"/>
                      <a:pt x="4" y="12"/>
                    </a:cubicBezTo>
                    <a:cubicBezTo>
                      <a:pt x="4" y="12"/>
                      <a:pt x="0" y="13"/>
                      <a:pt x="0" y="12"/>
                    </a:cubicBezTo>
                    <a:cubicBezTo>
                      <a:pt x="0" y="10"/>
                      <a:pt x="3" y="11"/>
                      <a:pt x="3" y="11"/>
                    </a:cubicBezTo>
                    <a:cubicBezTo>
                      <a:pt x="3" y="10"/>
                      <a:pt x="2" y="10"/>
                      <a:pt x="2" y="10"/>
                    </a:cubicBezTo>
                    <a:cubicBezTo>
                      <a:pt x="2" y="10"/>
                      <a:pt x="7" y="7"/>
                      <a:pt x="6" y="6"/>
                    </a:cubicBezTo>
                    <a:cubicBezTo>
                      <a:pt x="6" y="6"/>
                      <a:pt x="5" y="6"/>
                      <a:pt x="5" y="6"/>
                    </a:cubicBezTo>
                    <a:cubicBezTo>
                      <a:pt x="6" y="4"/>
                      <a:pt x="9" y="4"/>
                      <a:pt x="11" y="3"/>
                    </a:cubicBezTo>
                    <a:cubicBezTo>
                      <a:pt x="13" y="2"/>
                      <a:pt x="16" y="1"/>
                      <a:pt x="18" y="0"/>
                    </a:cubicBezTo>
                    <a:cubicBezTo>
                      <a:pt x="18" y="0"/>
                      <a:pt x="19" y="3"/>
                      <a:pt x="20" y="4"/>
                    </a:cubicBezTo>
                    <a:cubicBezTo>
                      <a:pt x="20" y="4"/>
                      <a:pt x="25" y="6"/>
                      <a:pt x="25" y="7"/>
                    </a:cubicBezTo>
                    <a:cubicBezTo>
                      <a:pt x="25" y="8"/>
                      <a:pt x="20" y="7"/>
                      <a:pt x="21" y="9"/>
                    </a:cubicBezTo>
                    <a:cubicBezTo>
                      <a:pt x="21" y="9"/>
                      <a:pt x="23" y="10"/>
                      <a:pt x="23" y="12"/>
                    </a:cubicBezTo>
                    <a:cubicBezTo>
                      <a:pt x="22" y="12"/>
                      <a:pt x="20" y="12"/>
                      <a:pt x="19" y="13"/>
                    </a:cubicBezTo>
                    <a:cubicBezTo>
                      <a:pt x="16" y="14"/>
                      <a:pt x="10" y="16"/>
                      <a:pt x="7" y="15"/>
                    </a:cubicBezTo>
                    <a:cubicBezTo>
                      <a:pt x="6" y="14"/>
                      <a:pt x="9" y="16"/>
                      <a:pt x="7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" name="Freeform 411">
                <a:extLst>
                  <a:ext uri="{FF2B5EF4-FFF2-40B4-BE49-F238E27FC236}">
                    <a16:creationId xmlns:a16="http://schemas.microsoft.com/office/drawing/2014/main" id="{893EE5CA-25D4-C6AE-5F4F-EACCE679F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26298" y="4579679"/>
                <a:ext cx="235667" cy="76452"/>
              </a:xfrm>
              <a:custGeom>
                <a:avLst/>
                <a:gdLst>
                  <a:gd name="T0" fmla="*/ 5 w 25"/>
                  <a:gd name="T1" fmla="*/ 3 h 8"/>
                  <a:gd name="T2" fmla="*/ 3 w 25"/>
                  <a:gd name="T3" fmla="*/ 1 h 8"/>
                  <a:gd name="T4" fmla="*/ 1 w 25"/>
                  <a:gd name="T5" fmla="*/ 2 h 8"/>
                  <a:gd name="T6" fmla="*/ 2 w 25"/>
                  <a:gd name="T7" fmla="*/ 4 h 8"/>
                  <a:gd name="T8" fmla="*/ 5 w 25"/>
                  <a:gd name="T9" fmla="*/ 6 h 8"/>
                  <a:gd name="T10" fmla="*/ 16 w 25"/>
                  <a:gd name="T11" fmla="*/ 8 h 8"/>
                  <a:gd name="T12" fmla="*/ 24 w 25"/>
                  <a:gd name="T13" fmla="*/ 5 h 8"/>
                  <a:gd name="T14" fmla="*/ 23 w 25"/>
                  <a:gd name="T15" fmla="*/ 6 h 8"/>
                  <a:gd name="T16" fmla="*/ 20 w 25"/>
                  <a:gd name="T17" fmla="*/ 4 h 8"/>
                  <a:gd name="T18" fmla="*/ 15 w 25"/>
                  <a:gd name="T19" fmla="*/ 4 h 8"/>
                  <a:gd name="T20" fmla="*/ 10 w 25"/>
                  <a:gd name="T21" fmla="*/ 2 h 8"/>
                  <a:gd name="T22" fmla="*/ 5 w 25"/>
                  <a:gd name="T23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8">
                    <a:moveTo>
                      <a:pt x="5" y="3"/>
                    </a:moveTo>
                    <a:cubicBezTo>
                      <a:pt x="4" y="3"/>
                      <a:pt x="4" y="1"/>
                      <a:pt x="3" y="1"/>
                    </a:cubicBezTo>
                    <a:cubicBezTo>
                      <a:pt x="3" y="0"/>
                      <a:pt x="1" y="2"/>
                      <a:pt x="1" y="2"/>
                    </a:cubicBezTo>
                    <a:cubicBezTo>
                      <a:pt x="0" y="4"/>
                      <a:pt x="1" y="4"/>
                      <a:pt x="2" y="4"/>
                    </a:cubicBezTo>
                    <a:cubicBezTo>
                      <a:pt x="3" y="4"/>
                      <a:pt x="4" y="6"/>
                      <a:pt x="5" y="6"/>
                    </a:cubicBezTo>
                    <a:cubicBezTo>
                      <a:pt x="9" y="7"/>
                      <a:pt x="12" y="8"/>
                      <a:pt x="16" y="8"/>
                    </a:cubicBezTo>
                    <a:cubicBezTo>
                      <a:pt x="17" y="8"/>
                      <a:pt x="25" y="7"/>
                      <a:pt x="24" y="5"/>
                    </a:cubicBezTo>
                    <a:cubicBezTo>
                      <a:pt x="23" y="5"/>
                      <a:pt x="23" y="6"/>
                      <a:pt x="23" y="6"/>
                    </a:cubicBezTo>
                    <a:cubicBezTo>
                      <a:pt x="22" y="6"/>
                      <a:pt x="21" y="5"/>
                      <a:pt x="20" y="4"/>
                    </a:cubicBezTo>
                    <a:cubicBezTo>
                      <a:pt x="19" y="4"/>
                      <a:pt x="17" y="3"/>
                      <a:pt x="15" y="4"/>
                    </a:cubicBezTo>
                    <a:cubicBezTo>
                      <a:pt x="14" y="4"/>
                      <a:pt x="12" y="2"/>
                      <a:pt x="10" y="2"/>
                    </a:cubicBezTo>
                    <a:cubicBezTo>
                      <a:pt x="8" y="2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" name="Freeform 412">
                <a:extLst>
                  <a:ext uri="{FF2B5EF4-FFF2-40B4-BE49-F238E27FC236}">
                    <a16:creationId xmlns:a16="http://schemas.microsoft.com/office/drawing/2014/main" id="{A778829D-A59F-C32F-9BB9-BDC0A7D9B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26934" y="4729398"/>
                <a:ext cx="197453" cy="76452"/>
              </a:xfrm>
              <a:custGeom>
                <a:avLst/>
                <a:gdLst>
                  <a:gd name="T0" fmla="*/ 2 w 21"/>
                  <a:gd name="T1" fmla="*/ 6 h 8"/>
                  <a:gd name="T2" fmla="*/ 8 w 21"/>
                  <a:gd name="T3" fmla="*/ 6 h 8"/>
                  <a:gd name="T4" fmla="*/ 14 w 21"/>
                  <a:gd name="T5" fmla="*/ 8 h 8"/>
                  <a:gd name="T6" fmla="*/ 19 w 21"/>
                  <a:gd name="T7" fmla="*/ 7 h 8"/>
                  <a:gd name="T8" fmla="*/ 17 w 21"/>
                  <a:gd name="T9" fmla="*/ 4 h 8"/>
                  <a:gd name="T10" fmla="*/ 7 w 21"/>
                  <a:gd name="T11" fmla="*/ 2 h 8"/>
                  <a:gd name="T12" fmla="*/ 4 w 21"/>
                  <a:gd name="T13" fmla="*/ 5 h 8"/>
                  <a:gd name="T14" fmla="*/ 2 w 21"/>
                  <a:gd name="T15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8">
                    <a:moveTo>
                      <a:pt x="2" y="6"/>
                    </a:moveTo>
                    <a:cubicBezTo>
                      <a:pt x="5" y="6"/>
                      <a:pt x="6" y="6"/>
                      <a:pt x="8" y="6"/>
                    </a:cubicBezTo>
                    <a:cubicBezTo>
                      <a:pt x="10" y="7"/>
                      <a:pt x="12" y="7"/>
                      <a:pt x="14" y="8"/>
                    </a:cubicBezTo>
                    <a:cubicBezTo>
                      <a:pt x="16" y="8"/>
                      <a:pt x="18" y="8"/>
                      <a:pt x="19" y="7"/>
                    </a:cubicBezTo>
                    <a:cubicBezTo>
                      <a:pt x="21" y="6"/>
                      <a:pt x="18" y="5"/>
                      <a:pt x="17" y="4"/>
                    </a:cubicBezTo>
                    <a:cubicBezTo>
                      <a:pt x="14" y="2"/>
                      <a:pt x="11" y="0"/>
                      <a:pt x="7" y="2"/>
                    </a:cubicBezTo>
                    <a:cubicBezTo>
                      <a:pt x="5" y="3"/>
                      <a:pt x="5" y="4"/>
                      <a:pt x="4" y="5"/>
                    </a:cubicBezTo>
                    <a:cubicBezTo>
                      <a:pt x="3" y="5"/>
                      <a:pt x="0" y="6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" name="Freeform 413">
                <a:extLst>
                  <a:ext uri="{FF2B5EF4-FFF2-40B4-BE49-F238E27FC236}">
                    <a16:creationId xmlns:a16="http://schemas.microsoft.com/office/drawing/2014/main" id="{FE766DA5-BA0A-F5B9-3BE6-97981B8F7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6490" y="4694361"/>
                <a:ext cx="76432" cy="44598"/>
              </a:xfrm>
              <a:custGeom>
                <a:avLst/>
                <a:gdLst>
                  <a:gd name="T0" fmla="*/ 3 w 8"/>
                  <a:gd name="T1" fmla="*/ 5 h 5"/>
                  <a:gd name="T2" fmla="*/ 4 w 8"/>
                  <a:gd name="T3" fmla="*/ 1 h 5"/>
                  <a:gd name="T4" fmla="*/ 3 w 8"/>
                  <a:gd name="T5" fmla="*/ 5 h 5"/>
                  <a:gd name="T6" fmla="*/ 3 w 8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5">
                    <a:moveTo>
                      <a:pt x="3" y="5"/>
                    </a:moveTo>
                    <a:cubicBezTo>
                      <a:pt x="0" y="5"/>
                      <a:pt x="1" y="0"/>
                      <a:pt x="4" y="1"/>
                    </a:cubicBezTo>
                    <a:cubicBezTo>
                      <a:pt x="8" y="2"/>
                      <a:pt x="6" y="4"/>
                      <a:pt x="3" y="5"/>
                    </a:cubicBezTo>
                    <a:cubicBezTo>
                      <a:pt x="1" y="5"/>
                      <a:pt x="5" y="5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" name="Freeform 414">
                <a:extLst>
                  <a:ext uri="{FF2B5EF4-FFF2-40B4-BE49-F238E27FC236}">
                    <a16:creationId xmlns:a16="http://schemas.microsoft.com/office/drawing/2014/main" id="{7B76D300-C75E-65A0-9177-370D656A7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560566"/>
                <a:ext cx="28662" cy="47785"/>
              </a:xfrm>
              <a:custGeom>
                <a:avLst/>
                <a:gdLst>
                  <a:gd name="T0" fmla="*/ 1 w 3"/>
                  <a:gd name="T1" fmla="*/ 3 h 5"/>
                  <a:gd name="T2" fmla="*/ 3 w 3"/>
                  <a:gd name="T3" fmla="*/ 1 h 5"/>
                  <a:gd name="T4" fmla="*/ 1 w 3"/>
                  <a:gd name="T5" fmla="*/ 5 h 5"/>
                  <a:gd name="T6" fmla="*/ 1 w 3"/>
                  <a:gd name="T7" fmla="*/ 3 h 5"/>
                  <a:gd name="T8" fmla="*/ 1 w 3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3"/>
                    </a:moveTo>
                    <a:cubicBezTo>
                      <a:pt x="0" y="2"/>
                      <a:pt x="2" y="0"/>
                      <a:pt x="3" y="1"/>
                    </a:cubicBezTo>
                    <a:cubicBezTo>
                      <a:pt x="3" y="2"/>
                      <a:pt x="2" y="5"/>
                      <a:pt x="1" y="5"/>
                    </a:cubicBezTo>
                    <a:cubicBezTo>
                      <a:pt x="1" y="5"/>
                      <a:pt x="1" y="3"/>
                      <a:pt x="1" y="3"/>
                    </a:cubicBezTo>
                    <a:cubicBezTo>
                      <a:pt x="0" y="2"/>
                      <a:pt x="1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" name="Freeform 415">
                <a:extLst>
                  <a:ext uri="{FF2B5EF4-FFF2-40B4-BE49-F238E27FC236}">
                    <a16:creationId xmlns:a16="http://schemas.microsoft.com/office/drawing/2014/main" id="{01352CFE-0BD8-7517-7039-FAF13400B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32665" y="4700729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1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3"/>
                      <a:pt x="1" y="0"/>
                      <a:pt x="0" y="1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" name="Freeform 416">
                <a:extLst>
                  <a:ext uri="{FF2B5EF4-FFF2-40B4-BE49-F238E27FC236}">
                    <a16:creationId xmlns:a16="http://schemas.microsoft.com/office/drawing/2014/main" id="{0624E8C3-C897-DF57-ABD5-12BCB50AA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6360" y="4525526"/>
                <a:ext cx="394904" cy="149721"/>
              </a:xfrm>
              <a:custGeom>
                <a:avLst/>
                <a:gdLst>
                  <a:gd name="T0" fmla="*/ 34 w 42"/>
                  <a:gd name="T1" fmla="*/ 4 h 16"/>
                  <a:gd name="T2" fmla="*/ 29 w 42"/>
                  <a:gd name="T3" fmla="*/ 3 h 16"/>
                  <a:gd name="T4" fmla="*/ 23 w 42"/>
                  <a:gd name="T5" fmla="*/ 0 h 16"/>
                  <a:gd name="T6" fmla="*/ 22 w 42"/>
                  <a:gd name="T7" fmla="*/ 2 h 16"/>
                  <a:gd name="T8" fmla="*/ 20 w 42"/>
                  <a:gd name="T9" fmla="*/ 6 h 16"/>
                  <a:gd name="T10" fmla="*/ 11 w 42"/>
                  <a:gd name="T11" fmla="*/ 1 h 16"/>
                  <a:gd name="T12" fmla="*/ 4 w 42"/>
                  <a:gd name="T13" fmla="*/ 3 h 16"/>
                  <a:gd name="T14" fmla="*/ 2 w 42"/>
                  <a:gd name="T15" fmla="*/ 6 h 16"/>
                  <a:gd name="T16" fmla="*/ 1 w 42"/>
                  <a:gd name="T17" fmla="*/ 10 h 16"/>
                  <a:gd name="T18" fmla="*/ 9 w 42"/>
                  <a:gd name="T19" fmla="*/ 14 h 16"/>
                  <a:gd name="T20" fmla="*/ 13 w 42"/>
                  <a:gd name="T21" fmla="*/ 15 h 16"/>
                  <a:gd name="T22" fmla="*/ 15 w 42"/>
                  <a:gd name="T23" fmla="*/ 13 h 16"/>
                  <a:gd name="T24" fmla="*/ 16 w 42"/>
                  <a:gd name="T25" fmla="*/ 14 h 16"/>
                  <a:gd name="T26" fmla="*/ 18 w 42"/>
                  <a:gd name="T27" fmla="*/ 14 h 16"/>
                  <a:gd name="T28" fmla="*/ 25 w 42"/>
                  <a:gd name="T29" fmla="*/ 12 h 16"/>
                  <a:gd name="T30" fmla="*/ 28 w 42"/>
                  <a:gd name="T31" fmla="*/ 14 h 16"/>
                  <a:gd name="T32" fmla="*/ 34 w 42"/>
                  <a:gd name="T33" fmla="*/ 13 h 16"/>
                  <a:gd name="T34" fmla="*/ 33 w 42"/>
                  <a:gd name="T35" fmla="*/ 12 h 16"/>
                  <a:gd name="T36" fmla="*/ 37 w 42"/>
                  <a:gd name="T37" fmla="*/ 12 h 16"/>
                  <a:gd name="T38" fmla="*/ 39 w 42"/>
                  <a:gd name="T39" fmla="*/ 11 h 16"/>
                  <a:gd name="T40" fmla="*/ 40 w 42"/>
                  <a:gd name="T41" fmla="*/ 9 h 16"/>
                  <a:gd name="T42" fmla="*/ 39 w 42"/>
                  <a:gd name="T43" fmla="*/ 9 h 16"/>
                  <a:gd name="T44" fmla="*/ 42 w 42"/>
                  <a:gd name="T45" fmla="*/ 6 h 16"/>
                  <a:gd name="T46" fmla="*/ 34 w 42"/>
                  <a:gd name="T47" fmla="*/ 4 h 16"/>
                  <a:gd name="T48" fmla="*/ 34 w 42"/>
                  <a:gd name="T4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2" h="16">
                    <a:moveTo>
                      <a:pt x="34" y="4"/>
                    </a:moveTo>
                    <a:cubicBezTo>
                      <a:pt x="32" y="3"/>
                      <a:pt x="31" y="4"/>
                      <a:pt x="29" y="3"/>
                    </a:cubicBezTo>
                    <a:cubicBezTo>
                      <a:pt x="29" y="3"/>
                      <a:pt x="24" y="0"/>
                      <a:pt x="23" y="0"/>
                    </a:cubicBezTo>
                    <a:cubicBezTo>
                      <a:pt x="23" y="0"/>
                      <a:pt x="24" y="1"/>
                      <a:pt x="22" y="2"/>
                    </a:cubicBezTo>
                    <a:cubicBezTo>
                      <a:pt x="20" y="2"/>
                      <a:pt x="22" y="5"/>
                      <a:pt x="20" y="6"/>
                    </a:cubicBezTo>
                    <a:cubicBezTo>
                      <a:pt x="19" y="6"/>
                      <a:pt x="12" y="1"/>
                      <a:pt x="11" y="1"/>
                    </a:cubicBezTo>
                    <a:cubicBezTo>
                      <a:pt x="9" y="0"/>
                      <a:pt x="4" y="1"/>
                      <a:pt x="4" y="3"/>
                    </a:cubicBezTo>
                    <a:cubicBezTo>
                      <a:pt x="4" y="5"/>
                      <a:pt x="0" y="4"/>
                      <a:pt x="2" y="6"/>
                    </a:cubicBezTo>
                    <a:cubicBezTo>
                      <a:pt x="3" y="7"/>
                      <a:pt x="0" y="9"/>
                      <a:pt x="1" y="10"/>
                    </a:cubicBezTo>
                    <a:cubicBezTo>
                      <a:pt x="3" y="12"/>
                      <a:pt x="6" y="13"/>
                      <a:pt x="9" y="14"/>
                    </a:cubicBezTo>
                    <a:cubicBezTo>
                      <a:pt x="10" y="15"/>
                      <a:pt x="12" y="16"/>
                      <a:pt x="13" y="15"/>
                    </a:cubicBezTo>
                    <a:cubicBezTo>
                      <a:pt x="14" y="15"/>
                      <a:pt x="14" y="12"/>
                      <a:pt x="15" y="13"/>
                    </a:cubicBezTo>
                    <a:cubicBezTo>
                      <a:pt x="15" y="13"/>
                      <a:pt x="15" y="14"/>
                      <a:pt x="16" y="14"/>
                    </a:cubicBezTo>
                    <a:cubicBezTo>
                      <a:pt x="17" y="14"/>
                      <a:pt x="18" y="14"/>
                      <a:pt x="18" y="14"/>
                    </a:cubicBezTo>
                    <a:cubicBezTo>
                      <a:pt x="20" y="13"/>
                      <a:pt x="22" y="13"/>
                      <a:pt x="25" y="12"/>
                    </a:cubicBezTo>
                    <a:cubicBezTo>
                      <a:pt x="27" y="12"/>
                      <a:pt x="27" y="14"/>
                      <a:pt x="28" y="14"/>
                    </a:cubicBezTo>
                    <a:cubicBezTo>
                      <a:pt x="29" y="14"/>
                      <a:pt x="34" y="13"/>
                      <a:pt x="34" y="13"/>
                    </a:cubicBezTo>
                    <a:cubicBezTo>
                      <a:pt x="34" y="13"/>
                      <a:pt x="33" y="12"/>
                      <a:pt x="33" y="12"/>
                    </a:cubicBezTo>
                    <a:cubicBezTo>
                      <a:pt x="33" y="11"/>
                      <a:pt x="36" y="12"/>
                      <a:pt x="37" y="12"/>
                    </a:cubicBezTo>
                    <a:cubicBezTo>
                      <a:pt x="37" y="12"/>
                      <a:pt x="39" y="12"/>
                      <a:pt x="39" y="11"/>
                    </a:cubicBezTo>
                    <a:cubicBezTo>
                      <a:pt x="39" y="10"/>
                      <a:pt x="40" y="9"/>
                      <a:pt x="40" y="9"/>
                    </a:cubicBezTo>
                    <a:cubicBezTo>
                      <a:pt x="40" y="9"/>
                      <a:pt x="40" y="9"/>
                      <a:pt x="39" y="9"/>
                    </a:cubicBezTo>
                    <a:cubicBezTo>
                      <a:pt x="39" y="8"/>
                      <a:pt x="42" y="7"/>
                      <a:pt x="42" y="6"/>
                    </a:cubicBezTo>
                    <a:cubicBezTo>
                      <a:pt x="41" y="5"/>
                      <a:pt x="36" y="4"/>
                      <a:pt x="34" y="4"/>
                    </a:cubicBezTo>
                    <a:cubicBezTo>
                      <a:pt x="32" y="3"/>
                      <a:pt x="36" y="4"/>
                      <a:pt x="3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" name="Freeform 417">
                <a:extLst>
                  <a:ext uri="{FF2B5EF4-FFF2-40B4-BE49-F238E27FC236}">
                    <a16:creationId xmlns:a16="http://schemas.microsoft.com/office/drawing/2014/main" id="{3DCA863B-F6FA-60A0-5A5B-19BEB1729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7" y="4570124"/>
                <a:ext cx="73248" cy="76452"/>
              </a:xfrm>
              <a:custGeom>
                <a:avLst/>
                <a:gdLst>
                  <a:gd name="T0" fmla="*/ 7 w 8"/>
                  <a:gd name="T1" fmla="*/ 6 h 8"/>
                  <a:gd name="T2" fmla="*/ 4 w 8"/>
                  <a:gd name="T3" fmla="*/ 0 h 8"/>
                  <a:gd name="T4" fmla="*/ 6 w 8"/>
                  <a:gd name="T5" fmla="*/ 2 h 8"/>
                  <a:gd name="T6" fmla="*/ 7 w 8"/>
                  <a:gd name="T7" fmla="*/ 6 h 8"/>
                  <a:gd name="T8" fmla="*/ 7 w 8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7" y="6"/>
                    </a:moveTo>
                    <a:cubicBezTo>
                      <a:pt x="6" y="7"/>
                      <a:pt x="0" y="1"/>
                      <a:pt x="4" y="0"/>
                    </a:cubicBezTo>
                    <a:cubicBezTo>
                      <a:pt x="5" y="0"/>
                      <a:pt x="8" y="0"/>
                      <a:pt x="6" y="2"/>
                    </a:cubicBezTo>
                    <a:cubicBezTo>
                      <a:pt x="3" y="4"/>
                      <a:pt x="7" y="4"/>
                      <a:pt x="7" y="6"/>
                    </a:cubicBezTo>
                    <a:cubicBezTo>
                      <a:pt x="6" y="8"/>
                      <a:pt x="7" y="5"/>
                      <a:pt x="7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" name="Freeform 418">
                <a:extLst>
                  <a:ext uri="{FF2B5EF4-FFF2-40B4-BE49-F238E27FC236}">
                    <a16:creationId xmlns:a16="http://schemas.microsoft.com/office/drawing/2014/main" id="{3BBE97B3-213A-50B6-984D-F0E58B7D07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45406" y="5076623"/>
                <a:ext cx="101909" cy="57338"/>
              </a:xfrm>
              <a:custGeom>
                <a:avLst/>
                <a:gdLst>
                  <a:gd name="T0" fmla="*/ 3 w 11"/>
                  <a:gd name="T1" fmla="*/ 4 h 6"/>
                  <a:gd name="T2" fmla="*/ 1 w 11"/>
                  <a:gd name="T3" fmla="*/ 1 h 6"/>
                  <a:gd name="T4" fmla="*/ 6 w 11"/>
                  <a:gd name="T5" fmla="*/ 1 h 6"/>
                  <a:gd name="T6" fmla="*/ 3 w 11"/>
                  <a:gd name="T7" fmla="*/ 4 h 6"/>
                  <a:gd name="T8" fmla="*/ 3 w 11"/>
                  <a:gd name="T9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3" y="4"/>
                    </a:moveTo>
                    <a:cubicBezTo>
                      <a:pt x="1" y="3"/>
                      <a:pt x="0" y="3"/>
                      <a:pt x="1" y="1"/>
                    </a:cubicBezTo>
                    <a:cubicBezTo>
                      <a:pt x="2" y="0"/>
                      <a:pt x="4" y="1"/>
                      <a:pt x="6" y="1"/>
                    </a:cubicBezTo>
                    <a:cubicBezTo>
                      <a:pt x="11" y="2"/>
                      <a:pt x="6" y="6"/>
                      <a:pt x="3" y="4"/>
                    </a:cubicBezTo>
                    <a:cubicBezTo>
                      <a:pt x="2" y="3"/>
                      <a:pt x="4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" name="Freeform 419">
                <a:extLst>
                  <a:ext uri="{FF2B5EF4-FFF2-40B4-BE49-F238E27FC236}">
                    <a16:creationId xmlns:a16="http://schemas.microsoft.com/office/drawing/2014/main" id="{B965B934-EA41-1714-D7BC-8CDFB79E5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5898496"/>
                <a:ext cx="57323" cy="47785"/>
              </a:xfrm>
              <a:custGeom>
                <a:avLst/>
                <a:gdLst>
                  <a:gd name="T0" fmla="*/ 5 w 6"/>
                  <a:gd name="T1" fmla="*/ 2 h 5"/>
                  <a:gd name="T2" fmla="*/ 5 w 6"/>
                  <a:gd name="T3" fmla="*/ 1 h 5"/>
                  <a:gd name="T4" fmla="*/ 2 w 6"/>
                  <a:gd name="T5" fmla="*/ 1 h 5"/>
                  <a:gd name="T6" fmla="*/ 1 w 6"/>
                  <a:gd name="T7" fmla="*/ 3 h 5"/>
                  <a:gd name="T8" fmla="*/ 0 w 6"/>
                  <a:gd name="T9" fmla="*/ 4 h 5"/>
                  <a:gd name="T10" fmla="*/ 5 w 6"/>
                  <a:gd name="T11" fmla="*/ 2 h 5"/>
                  <a:gd name="T12" fmla="*/ 5 w 6"/>
                  <a:gd name="T1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5">
                    <a:moveTo>
                      <a:pt x="5" y="2"/>
                    </a:moveTo>
                    <a:cubicBezTo>
                      <a:pt x="6" y="2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1"/>
                      <a:pt x="0" y="2"/>
                      <a:pt x="1" y="3"/>
                    </a:cubicBezTo>
                    <a:cubicBezTo>
                      <a:pt x="1" y="3"/>
                      <a:pt x="0" y="5"/>
                      <a:pt x="0" y="4"/>
                    </a:cubicBezTo>
                    <a:cubicBezTo>
                      <a:pt x="0" y="4"/>
                      <a:pt x="5" y="2"/>
                      <a:pt x="5" y="2"/>
                    </a:cubicBezTo>
                    <a:cubicBezTo>
                      <a:pt x="6" y="2"/>
                      <a:pt x="3" y="3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" name="Freeform 420">
                <a:extLst>
                  <a:ext uri="{FF2B5EF4-FFF2-40B4-BE49-F238E27FC236}">
                    <a16:creationId xmlns:a16="http://schemas.microsoft.com/office/drawing/2014/main" id="{14F127E8-C0AF-6A92-6000-90A9D6102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05913" y="6172453"/>
                <a:ext cx="47770" cy="25484"/>
              </a:xfrm>
              <a:custGeom>
                <a:avLst/>
                <a:gdLst>
                  <a:gd name="T0" fmla="*/ 3 w 5"/>
                  <a:gd name="T1" fmla="*/ 3 h 3"/>
                  <a:gd name="T2" fmla="*/ 3 w 5"/>
                  <a:gd name="T3" fmla="*/ 0 h 3"/>
                  <a:gd name="T4" fmla="*/ 3 w 5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3">
                    <a:moveTo>
                      <a:pt x="3" y="3"/>
                    </a:moveTo>
                    <a:cubicBezTo>
                      <a:pt x="1" y="3"/>
                      <a:pt x="0" y="1"/>
                      <a:pt x="3" y="0"/>
                    </a:cubicBezTo>
                    <a:cubicBezTo>
                      <a:pt x="5" y="0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" name="Freeform 421">
                <a:extLst>
                  <a:ext uri="{FF2B5EF4-FFF2-40B4-BE49-F238E27FC236}">
                    <a16:creationId xmlns:a16="http://schemas.microsoft.com/office/drawing/2014/main" id="{220C6C3D-CB44-E568-964F-AD20980DC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6678" y="6452780"/>
                <a:ext cx="47770" cy="44598"/>
              </a:xfrm>
              <a:custGeom>
                <a:avLst/>
                <a:gdLst>
                  <a:gd name="T0" fmla="*/ 5 w 5"/>
                  <a:gd name="T1" fmla="*/ 1 h 5"/>
                  <a:gd name="T2" fmla="*/ 1 w 5"/>
                  <a:gd name="T3" fmla="*/ 5 h 5"/>
                  <a:gd name="T4" fmla="*/ 4 w 5"/>
                  <a:gd name="T5" fmla="*/ 3 h 5"/>
                  <a:gd name="T6" fmla="*/ 5 w 5"/>
                  <a:gd name="T7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1"/>
                    </a:moveTo>
                    <a:cubicBezTo>
                      <a:pt x="5" y="1"/>
                      <a:pt x="0" y="5"/>
                      <a:pt x="1" y="5"/>
                    </a:cubicBezTo>
                    <a:cubicBezTo>
                      <a:pt x="2" y="5"/>
                      <a:pt x="4" y="3"/>
                      <a:pt x="4" y="3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" name="Freeform 422">
                <a:extLst>
                  <a:ext uri="{FF2B5EF4-FFF2-40B4-BE49-F238E27FC236}">
                    <a16:creationId xmlns:a16="http://schemas.microsoft.com/office/drawing/2014/main" id="{0723F809-83DE-4F54-E0D4-9545E793B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8017" y="6526047"/>
                <a:ext cx="19109" cy="9556"/>
              </a:xfrm>
              <a:custGeom>
                <a:avLst/>
                <a:gdLst>
                  <a:gd name="T0" fmla="*/ 1 w 2"/>
                  <a:gd name="T1" fmla="*/ 0 h 1"/>
                  <a:gd name="T2" fmla="*/ 1 w 2"/>
                  <a:gd name="T3" fmla="*/ 1 h 1"/>
                  <a:gd name="T4" fmla="*/ 1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" name="Freeform 423">
                <a:extLst>
                  <a:ext uri="{FF2B5EF4-FFF2-40B4-BE49-F238E27FC236}">
                    <a16:creationId xmlns:a16="http://schemas.microsoft.com/office/drawing/2014/main" id="{FD7503DA-A8D5-55E5-B0EA-7922EAF21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87444" y="6675768"/>
                <a:ext cx="28662" cy="9556"/>
              </a:xfrm>
              <a:custGeom>
                <a:avLst/>
                <a:gdLst>
                  <a:gd name="T0" fmla="*/ 2 w 3"/>
                  <a:gd name="T1" fmla="*/ 0 h 1"/>
                  <a:gd name="T2" fmla="*/ 1 w 3"/>
                  <a:gd name="T3" fmla="*/ 1 h 1"/>
                  <a:gd name="T4" fmla="*/ 2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" name="Freeform 424">
                <a:extLst>
                  <a:ext uri="{FF2B5EF4-FFF2-40B4-BE49-F238E27FC236}">
                    <a16:creationId xmlns:a16="http://schemas.microsoft.com/office/drawing/2014/main" id="{3BD0B8BC-E482-10A4-235C-B8A755041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75977" y="6723551"/>
                <a:ext cx="66879" cy="38227"/>
              </a:xfrm>
              <a:custGeom>
                <a:avLst/>
                <a:gdLst>
                  <a:gd name="T0" fmla="*/ 6 w 7"/>
                  <a:gd name="T1" fmla="*/ 0 h 4"/>
                  <a:gd name="T2" fmla="*/ 1 w 7"/>
                  <a:gd name="T3" fmla="*/ 3 h 4"/>
                  <a:gd name="T4" fmla="*/ 6 w 7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7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1" name="Freeform 425">
                <a:extLst>
                  <a:ext uri="{FF2B5EF4-FFF2-40B4-BE49-F238E27FC236}">
                    <a16:creationId xmlns:a16="http://schemas.microsoft.com/office/drawing/2014/main" id="{FD13EE69-287E-52C2-46F7-6DC2B52C9E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2730" y="6761777"/>
                <a:ext cx="54139" cy="35042"/>
              </a:xfrm>
              <a:custGeom>
                <a:avLst/>
                <a:gdLst>
                  <a:gd name="T0" fmla="*/ 5 w 6"/>
                  <a:gd name="T1" fmla="*/ 0 h 4"/>
                  <a:gd name="T2" fmla="*/ 1 w 6"/>
                  <a:gd name="T3" fmla="*/ 3 h 4"/>
                  <a:gd name="T4" fmla="*/ 5 w 6"/>
                  <a:gd name="T5" fmla="*/ 0 h 4"/>
                  <a:gd name="T6" fmla="*/ 5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5" y="0"/>
                    </a:moveTo>
                    <a:cubicBezTo>
                      <a:pt x="5" y="0"/>
                      <a:pt x="0" y="2"/>
                      <a:pt x="1" y="3"/>
                    </a:cubicBezTo>
                    <a:cubicBezTo>
                      <a:pt x="2" y="4"/>
                      <a:pt x="5" y="0"/>
                      <a:pt x="5" y="0"/>
                    </a:cubicBezTo>
                    <a:cubicBezTo>
                      <a:pt x="5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2" name="Freeform 426">
                <a:extLst>
                  <a:ext uri="{FF2B5EF4-FFF2-40B4-BE49-F238E27FC236}">
                    <a16:creationId xmlns:a16="http://schemas.microsoft.com/office/drawing/2014/main" id="{D7713CB6-51DF-272C-D550-171097AF4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4960" y="6790447"/>
                <a:ext cx="47770" cy="44598"/>
              </a:xfrm>
              <a:custGeom>
                <a:avLst/>
                <a:gdLst>
                  <a:gd name="T0" fmla="*/ 4 w 5"/>
                  <a:gd name="T1" fmla="*/ 0 h 5"/>
                  <a:gd name="T2" fmla="*/ 0 w 5"/>
                  <a:gd name="T3" fmla="*/ 4 h 5"/>
                  <a:gd name="T4" fmla="*/ 4 w 5"/>
                  <a:gd name="T5" fmla="*/ 0 h 5"/>
                  <a:gd name="T6" fmla="*/ 4 w 5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0"/>
                    </a:moveTo>
                    <a:cubicBezTo>
                      <a:pt x="4" y="0"/>
                      <a:pt x="0" y="4"/>
                      <a:pt x="0" y="4"/>
                    </a:cubicBezTo>
                    <a:cubicBezTo>
                      <a:pt x="2" y="5"/>
                      <a:pt x="4" y="0"/>
                      <a:pt x="4" y="0"/>
                    </a:cubicBezTo>
                    <a:cubicBezTo>
                      <a:pt x="4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3" name="Freeform 427">
                <a:extLst>
                  <a:ext uri="{FF2B5EF4-FFF2-40B4-BE49-F238E27FC236}">
                    <a16:creationId xmlns:a16="http://schemas.microsoft.com/office/drawing/2014/main" id="{4D49DCE3-8E75-EA21-3951-1E7B89C04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5404" y="6854157"/>
                <a:ext cx="9553" cy="9556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4" name="Freeform 428">
                <a:extLst>
                  <a:ext uri="{FF2B5EF4-FFF2-40B4-BE49-F238E27FC236}">
                    <a16:creationId xmlns:a16="http://schemas.microsoft.com/office/drawing/2014/main" id="{518280F6-906A-FA60-F8C4-891884FE2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97634" y="681593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0 w 5"/>
                  <a:gd name="T3" fmla="*/ 4 h 4"/>
                  <a:gd name="T4" fmla="*/ 4 w 5"/>
                  <a:gd name="T5" fmla="*/ 1 h 4"/>
                  <a:gd name="T6" fmla="*/ 4 w 5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2" y="2"/>
                      <a:pt x="0" y="3"/>
                      <a:pt x="0" y="4"/>
                    </a:cubicBezTo>
                    <a:cubicBezTo>
                      <a:pt x="0" y="4"/>
                      <a:pt x="4" y="1"/>
                      <a:pt x="4" y="1"/>
                    </a:cubicBezTo>
                    <a:cubicBezTo>
                      <a:pt x="3" y="1"/>
                      <a:pt x="5" y="0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5" name="Freeform 429">
                <a:extLst>
                  <a:ext uri="{FF2B5EF4-FFF2-40B4-BE49-F238E27FC236}">
                    <a16:creationId xmlns:a16="http://schemas.microsoft.com/office/drawing/2014/main" id="{FB85E598-0A96-768C-0FF6-4B5370B28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53684" y="7163156"/>
                <a:ext cx="19109" cy="28669"/>
              </a:xfrm>
              <a:custGeom>
                <a:avLst/>
                <a:gdLst>
                  <a:gd name="T0" fmla="*/ 1 w 2"/>
                  <a:gd name="T1" fmla="*/ 0 h 3"/>
                  <a:gd name="T2" fmla="*/ 1 w 2"/>
                  <a:gd name="T3" fmla="*/ 3 h 3"/>
                  <a:gd name="T4" fmla="*/ 1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3"/>
                      <a:pt x="1" y="3"/>
                    </a:cubicBezTo>
                    <a:cubicBezTo>
                      <a:pt x="2" y="3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A398724-6912-4626-F051-F3F450B75FA8}"/>
                  </a:ext>
                </a:extLst>
              </p:cNvPr>
              <p:cNvGrpSpPr/>
              <p:nvPr/>
            </p:nvGrpSpPr>
            <p:grpSpPr>
              <a:xfrm>
                <a:off x="17709739" y="6761777"/>
                <a:ext cx="697448" cy="662593"/>
                <a:chOff x="5961121" y="2686387"/>
                <a:chExt cx="288233" cy="273757"/>
              </a:xfrm>
              <a:grpFill/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DCE541DF-F9CC-86B9-6872-C263444718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30902" y="2686387"/>
                  <a:ext cx="118452" cy="100026"/>
                </a:xfrm>
                <a:custGeom>
                  <a:avLst/>
                  <a:gdLst>
                    <a:gd name="T0" fmla="*/ 28 w 31"/>
                    <a:gd name="T1" fmla="*/ 10 h 26"/>
                    <a:gd name="T2" fmla="*/ 29 w 31"/>
                    <a:gd name="T3" fmla="*/ 7 h 26"/>
                    <a:gd name="T4" fmla="*/ 27 w 31"/>
                    <a:gd name="T5" fmla="*/ 10 h 26"/>
                    <a:gd name="T6" fmla="*/ 20 w 31"/>
                    <a:gd name="T7" fmla="*/ 8 h 26"/>
                    <a:gd name="T8" fmla="*/ 11 w 31"/>
                    <a:gd name="T9" fmla="*/ 1 h 26"/>
                    <a:gd name="T10" fmla="*/ 11 w 31"/>
                    <a:gd name="T11" fmla="*/ 5 h 26"/>
                    <a:gd name="T12" fmla="*/ 9 w 31"/>
                    <a:gd name="T13" fmla="*/ 11 h 26"/>
                    <a:gd name="T14" fmla="*/ 7 w 31"/>
                    <a:gd name="T15" fmla="*/ 14 h 26"/>
                    <a:gd name="T16" fmla="*/ 4 w 31"/>
                    <a:gd name="T17" fmla="*/ 14 h 26"/>
                    <a:gd name="T18" fmla="*/ 5 w 31"/>
                    <a:gd name="T19" fmla="*/ 16 h 26"/>
                    <a:gd name="T20" fmla="*/ 1 w 31"/>
                    <a:gd name="T21" fmla="*/ 18 h 26"/>
                    <a:gd name="T22" fmla="*/ 2 w 31"/>
                    <a:gd name="T23" fmla="*/ 23 h 26"/>
                    <a:gd name="T24" fmla="*/ 4 w 31"/>
                    <a:gd name="T25" fmla="*/ 25 h 26"/>
                    <a:gd name="T26" fmla="*/ 6 w 31"/>
                    <a:gd name="T27" fmla="*/ 23 h 26"/>
                    <a:gd name="T28" fmla="*/ 7 w 31"/>
                    <a:gd name="T29" fmla="*/ 23 h 26"/>
                    <a:gd name="T30" fmla="*/ 4 w 31"/>
                    <a:gd name="T31" fmla="*/ 20 h 26"/>
                    <a:gd name="T32" fmla="*/ 7 w 31"/>
                    <a:gd name="T33" fmla="*/ 19 h 26"/>
                    <a:gd name="T34" fmla="*/ 12 w 31"/>
                    <a:gd name="T35" fmla="*/ 18 h 26"/>
                    <a:gd name="T36" fmla="*/ 17 w 31"/>
                    <a:gd name="T37" fmla="*/ 21 h 26"/>
                    <a:gd name="T38" fmla="*/ 21 w 31"/>
                    <a:gd name="T39" fmla="*/ 16 h 26"/>
                    <a:gd name="T40" fmla="*/ 31 w 31"/>
                    <a:gd name="T41" fmla="*/ 14 h 26"/>
                    <a:gd name="T42" fmla="*/ 29 w 31"/>
                    <a:gd name="T43" fmla="*/ 12 h 26"/>
                    <a:gd name="T44" fmla="*/ 28 w 31"/>
                    <a:gd name="T45" fmla="*/ 10 h 26"/>
                    <a:gd name="T46" fmla="*/ 28 w 31"/>
                    <a:gd name="T47" fmla="*/ 1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1" h="26">
                      <a:moveTo>
                        <a:pt x="28" y="10"/>
                      </a:moveTo>
                      <a:cubicBezTo>
                        <a:pt x="28" y="10"/>
                        <a:pt x="29" y="8"/>
                        <a:pt x="29" y="7"/>
                      </a:cubicBezTo>
                      <a:cubicBezTo>
                        <a:pt x="29" y="8"/>
                        <a:pt x="27" y="10"/>
                        <a:pt x="27" y="10"/>
                      </a:cubicBezTo>
                      <a:cubicBezTo>
                        <a:pt x="25" y="10"/>
                        <a:pt x="21" y="9"/>
                        <a:pt x="20" y="8"/>
                      </a:cubicBezTo>
                      <a:cubicBezTo>
                        <a:pt x="17" y="7"/>
                        <a:pt x="15" y="2"/>
                        <a:pt x="11" y="1"/>
                      </a:cubicBezTo>
                      <a:cubicBezTo>
                        <a:pt x="9" y="0"/>
                        <a:pt x="10" y="4"/>
                        <a:pt x="11" y="5"/>
                      </a:cubicBezTo>
                      <a:cubicBezTo>
                        <a:pt x="11" y="7"/>
                        <a:pt x="10" y="9"/>
                        <a:pt x="9" y="11"/>
                      </a:cubicBezTo>
                      <a:cubicBezTo>
                        <a:pt x="8" y="12"/>
                        <a:pt x="10" y="15"/>
                        <a:pt x="7" y="14"/>
                      </a:cubicBezTo>
                      <a:cubicBezTo>
                        <a:pt x="7" y="14"/>
                        <a:pt x="5" y="13"/>
                        <a:pt x="4" y="14"/>
                      </a:cubicBezTo>
                      <a:cubicBezTo>
                        <a:pt x="4" y="15"/>
                        <a:pt x="5" y="16"/>
                        <a:pt x="5" y="16"/>
                      </a:cubicBezTo>
                      <a:cubicBezTo>
                        <a:pt x="5" y="16"/>
                        <a:pt x="2" y="18"/>
                        <a:pt x="1" y="18"/>
                      </a:cubicBezTo>
                      <a:cubicBezTo>
                        <a:pt x="0" y="20"/>
                        <a:pt x="3" y="21"/>
                        <a:pt x="2" y="23"/>
                      </a:cubicBezTo>
                      <a:cubicBezTo>
                        <a:pt x="1" y="24"/>
                        <a:pt x="3" y="26"/>
                        <a:pt x="4" y="25"/>
                      </a:cubicBezTo>
                      <a:cubicBezTo>
                        <a:pt x="5" y="24"/>
                        <a:pt x="5" y="23"/>
                        <a:pt x="6" y="23"/>
                      </a:cubicBezTo>
                      <a:cubicBezTo>
                        <a:pt x="6" y="23"/>
                        <a:pt x="7" y="24"/>
                        <a:pt x="7" y="23"/>
                      </a:cubicBezTo>
                      <a:cubicBezTo>
                        <a:pt x="7" y="22"/>
                        <a:pt x="5" y="21"/>
                        <a:pt x="4" y="20"/>
                      </a:cubicBezTo>
                      <a:cubicBezTo>
                        <a:pt x="3" y="18"/>
                        <a:pt x="7" y="19"/>
                        <a:pt x="7" y="19"/>
                      </a:cubicBezTo>
                      <a:cubicBezTo>
                        <a:pt x="9" y="19"/>
                        <a:pt x="10" y="17"/>
                        <a:pt x="12" y="18"/>
                      </a:cubicBezTo>
                      <a:cubicBezTo>
                        <a:pt x="14" y="19"/>
                        <a:pt x="15" y="20"/>
                        <a:pt x="17" y="21"/>
                      </a:cubicBezTo>
                      <a:cubicBezTo>
                        <a:pt x="20" y="23"/>
                        <a:pt x="19" y="17"/>
                        <a:pt x="21" y="16"/>
                      </a:cubicBezTo>
                      <a:cubicBezTo>
                        <a:pt x="21" y="16"/>
                        <a:pt x="31" y="16"/>
                        <a:pt x="31" y="14"/>
                      </a:cubicBezTo>
                      <a:cubicBezTo>
                        <a:pt x="30" y="13"/>
                        <a:pt x="27" y="15"/>
                        <a:pt x="29" y="12"/>
                      </a:cubicBezTo>
                      <a:cubicBezTo>
                        <a:pt x="30" y="11"/>
                        <a:pt x="27" y="12"/>
                        <a:pt x="28" y="10"/>
                      </a:cubicBezTo>
                      <a:cubicBezTo>
                        <a:pt x="29" y="7"/>
                        <a:pt x="28" y="11"/>
                        <a:pt x="28" y="10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100" dirty="0">
                    <a:latin typeface="Lato Regular" charset="0"/>
                  </a:endParaRPr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B4039D4F-916E-328F-30DE-C4B61696C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61121" y="2778517"/>
                  <a:ext cx="215847" cy="181627"/>
                </a:xfrm>
                <a:custGeom>
                  <a:avLst/>
                  <a:gdLst>
                    <a:gd name="T0" fmla="*/ 52 w 56"/>
                    <a:gd name="T1" fmla="*/ 1 h 47"/>
                    <a:gd name="T2" fmla="*/ 51 w 56"/>
                    <a:gd name="T3" fmla="*/ 1 h 47"/>
                    <a:gd name="T4" fmla="*/ 52 w 56"/>
                    <a:gd name="T5" fmla="*/ 3 h 47"/>
                    <a:gd name="T6" fmla="*/ 49 w 56"/>
                    <a:gd name="T7" fmla="*/ 3 h 47"/>
                    <a:gd name="T8" fmla="*/ 47 w 56"/>
                    <a:gd name="T9" fmla="*/ 5 h 47"/>
                    <a:gd name="T10" fmla="*/ 45 w 56"/>
                    <a:gd name="T11" fmla="*/ 6 h 47"/>
                    <a:gd name="T12" fmla="*/ 46 w 56"/>
                    <a:gd name="T13" fmla="*/ 7 h 47"/>
                    <a:gd name="T14" fmla="*/ 46 w 56"/>
                    <a:gd name="T15" fmla="*/ 10 h 47"/>
                    <a:gd name="T16" fmla="*/ 46 w 56"/>
                    <a:gd name="T17" fmla="*/ 13 h 47"/>
                    <a:gd name="T18" fmla="*/ 41 w 56"/>
                    <a:gd name="T19" fmla="*/ 22 h 47"/>
                    <a:gd name="T20" fmla="*/ 36 w 56"/>
                    <a:gd name="T21" fmla="*/ 27 h 47"/>
                    <a:gd name="T22" fmla="*/ 31 w 56"/>
                    <a:gd name="T23" fmla="*/ 27 h 47"/>
                    <a:gd name="T24" fmla="*/ 32 w 56"/>
                    <a:gd name="T25" fmla="*/ 24 h 47"/>
                    <a:gd name="T26" fmla="*/ 30 w 56"/>
                    <a:gd name="T27" fmla="*/ 25 h 47"/>
                    <a:gd name="T28" fmla="*/ 29 w 56"/>
                    <a:gd name="T29" fmla="*/ 27 h 47"/>
                    <a:gd name="T30" fmla="*/ 25 w 56"/>
                    <a:gd name="T31" fmla="*/ 33 h 47"/>
                    <a:gd name="T32" fmla="*/ 25 w 56"/>
                    <a:gd name="T33" fmla="*/ 34 h 47"/>
                    <a:gd name="T34" fmla="*/ 23 w 56"/>
                    <a:gd name="T35" fmla="*/ 36 h 47"/>
                    <a:gd name="T36" fmla="*/ 21 w 56"/>
                    <a:gd name="T37" fmla="*/ 35 h 47"/>
                    <a:gd name="T38" fmla="*/ 17 w 56"/>
                    <a:gd name="T39" fmla="*/ 35 h 47"/>
                    <a:gd name="T40" fmla="*/ 9 w 56"/>
                    <a:gd name="T41" fmla="*/ 36 h 47"/>
                    <a:gd name="T42" fmla="*/ 2 w 56"/>
                    <a:gd name="T43" fmla="*/ 42 h 47"/>
                    <a:gd name="T44" fmla="*/ 1 w 56"/>
                    <a:gd name="T45" fmla="*/ 44 h 47"/>
                    <a:gd name="T46" fmla="*/ 3 w 56"/>
                    <a:gd name="T47" fmla="*/ 43 h 47"/>
                    <a:gd name="T48" fmla="*/ 5 w 56"/>
                    <a:gd name="T49" fmla="*/ 44 h 47"/>
                    <a:gd name="T50" fmla="*/ 22 w 56"/>
                    <a:gd name="T51" fmla="*/ 40 h 47"/>
                    <a:gd name="T52" fmla="*/ 21 w 56"/>
                    <a:gd name="T53" fmla="*/ 43 h 47"/>
                    <a:gd name="T54" fmla="*/ 24 w 56"/>
                    <a:gd name="T55" fmla="*/ 47 h 47"/>
                    <a:gd name="T56" fmla="*/ 27 w 56"/>
                    <a:gd name="T57" fmla="*/ 44 h 47"/>
                    <a:gd name="T58" fmla="*/ 30 w 56"/>
                    <a:gd name="T59" fmla="*/ 43 h 47"/>
                    <a:gd name="T60" fmla="*/ 31 w 56"/>
                    <a:gd name="T61" fmla="*/ 40 h 47"/>
                    <a:gd name="T62" fmla="*/ 38 w 56"/>
                    <a:gd name="T63" fmla="*/ 39 h 47"/>
                    <a:gd name="T64" fmla="*/ 41 w 56"/>
                    <a:gd name="T65" fmla="*/ 40 h 47"/>
                    <a:gd name="T66" fmla="*/ 43 w 56"/>
                    <a:gd name="T67" fmla="*/ 37 h 47"/>
                    <a:gd name="T68" fmla="*/ 45 w 56"/>
                    <a:gd name="T69" fmla="*/ 35 h 47"/>
                    <a:gd name="T70" fmla="*/ 46 w 56"/>
                    <a:gd name="T71" fmla="*/ 38 h 47"/>
                    <a:gd name="T72" fmla="*/ 48 w 56"/>
                    <a:gd name="T73" fmla="*/ 37 h 47"/>
                    <a:gd name="T74" fmla="*/ 49 w 56"/>
                    <a:gd name="T75" fmla="*/ 35 h 47"/>
                    <a:gd name="T76" fmla="*/ 49 w 56"/>
                    <a:gd name="T77" fmla="*/ 32 h 47"/>
                    <a:gd name="T78" fmla="*/ 51 w 56"/>
                    <a:gd name="T79" fmla="*/ 26 h 47"/>
                    <a:gd name="T80" fmla="*/ 51 w 56"/>
                    <a:gd name="T81" fmla="*/ 19 h 47"/>
                    <a:gd name="T82" fmla="*/ 53 w 56"/>
                    <a:gd name="T83" fmla="*/ 19 h 47"/>
                    <a:gd name="T84" fmla="*/ 55 w 56"/>
                    <a:gd name="T85" fmla="*/ 17 h 47"/>
                    <a:gd name="T86" fmla="*/ 55 w 56"/>
                    <a:gd name="T87" fmla="*/ 9 h 47"/>
                    <a:gd name="T88" fmla="*/ 52 w 56"/>
                    <a:gd name="T89" fmla="*/ 1 h 47"/>
                    <a:gd name="T90" fmla="*/ 52 w 56"/>
                    <a:gd name="T91" fmla="*/ 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56" h="47">
                      <a:moveTo>
                        <a:pt x="52" y="1"/>
                      </a:moveTo>
                      <a:cubicBezTo>
                        <a:pt x="51" y="1"/>
                        <a:pt x="51" y="0"/>
                        <a:pt x="51" y="1"/>
                      </a:cubicBezTo>
                      <a:cubicBezTo>
                        <a:pt x="49" y="2"/>
                        <a:pt x="51" y="2"/>
                        <a:pt x="52" y="3"/>
                      </a:cubicBezTo>
                      <a:cubicBezTo>
                        <a:pt x="53" y="4"/>
                        <a:pt x="50" y="5"/>
                        <a:pt x="49" y="3"/>
                      </a:cubicBezTo>
                      <a:cubicBezTo>
                        <a:pt x="48" y="1"/>
                        <a:pt x="47" y="4"/>
                        <a:pt x="47" y="5"/>
                      </a:cubicBezTo>
                      <a:cubicBezTo>
                        <a:pt x="46" y="5"/>
                        <a:pt x="45" y="6"/>
                        <a:pt x="45" y="6"/>
                      </a:cubicBezTo>
                      <a:cubicBezTo>
                        <a:pt x="45" y="8"/>
                        <a:pt x="46" y="7"/>
                        <a:pt x="46" y="7"/>
                      </a:cubicBezTo>
                      <a:cubicBezTo>
                        <a:pt x="46" y="8"/>
                        <a:pt x="46" y="9"/>
                        <a:pt x="46" y="10"/>
                      </a:cubicBezTo>
                      <a:cubicBezTo>
                        <a:pt x="46" y="11"/>
                        <a:pt x="47" y="11"/>
                        <a:pt x="46" y="13"/>
                      </a:cubicBezTo>
                      <a:cubicBezTo>
                        <a:pt x="44" y="16"/>
                        <a:pt x="43" y="19"/>
                        <a:pt x="41" y="22"/>
                      </a:cubicBezTo>
                      <a:cubicBezTo>
                        <a:pt x="40" y="23"/>
                        <a:pt x="37" y="27"/>
                        <a:pt x="36" y="27"/>
                      </a:cubicBezTo>
                      <a:cubicBezTo>
                        <a:pt x="34" y="27"/>
                        <a:pt x="32" y="28"/>
                        <a:pt x="31" y="27"/>
                      </a:cubicBezTo>
                      <a:cubicBezTo>
                        <a:pt x="30" y="26"/>
                        <a:pt x="32" y="25"/>
                        <a:pt x="32" y="24"/>
                      </a:cubicBezTo>
                      <a:cubicBezTo>
                        <a:pt x="33" y="23"/>
                        <a:pt x="30" y="25"/>
                        <a:pt x="30" y="25"/>
                      </a:cubicBezTo>
                      <a:cubicBezTo>
                        <a:pt x="29" y="26"/>
                        <a:pt x="29" y="26"/>
                        <a:pt x="29" y="27"/>
                      </a:cubicBezTo>
                      <a:cubicBezTo>
                        <a:pt x="29" y="30"/>
                        <a:pt x="26" y="31"/>
                        <a:pt x="25" y="33"/>
                      </a:cubicBezTo>
                      <a:cubicBezTo>
                        <a:pt x="25" y="33"/>
                        <a:pt x="25" y="34"/>
                        <a:pt x="25" y="34"/>
                      </a:cubicBezTo>
                      <a:cubicBezTo>
                        <a:pt x="25" y="35"/>
                        <a:pt x="23" y="36"/>
                        <a:pt x="23" y="36"/>
                      </a:cubicBezTo>
                      <a:cubicBezTo>
                        <a:pt x="22" y="36"/>
                        <a:pt x="23" y="35"/>
                        <a:pt x="21" y="35"/>
                      </a:cubicBezTo>
                      <a:cubicBezTo>
                        <a:pt x="20" y="35"/>
                        <a:pt x="19" y="35"/>
                        <a:pt x="17" y="35"/>
                      </a:cubicBezTo>
                      <a:cubicBezTo>
                        <a:pt x="14" y="36"/>
                        <a:pt x="12" y="35"/>
                        <a:pt x="9" y="36"/>
                      </a:cubicBezTo>
                      <a:cubicBezTo>
                        <a:pt x="7" y="38"/>
                        <a:pt x="4" y="40"/>
                        <a:pt x="2" y="42"/>
                      </a:cubicBezTo>
                      <a:cubicBezTo>
                        <a:pt x="0" y="42"/>
                        <a:pt x="0" y="45"/>
                        <a:pt x="1" y="44"/>
                      </a:cubicBezTo>
                      <a:cubicBezTo>
                        <a:pt x="2" y="44"/>
                        <a:pt x="2" y="43"/>
                        <a:pt x="3" y="43"/>
                      </a:cubicBezTo>
                      <a:cubicBezTo>
                        <a:pt x="4" y="44"/>
                        <a:pt x="5" y="45"/>
                        <a:pt x="5" y="44"/>
                      </a:cubicBezTo>
                      <a:cubicBezTo>
                        <a:pt x="10" y="43"/>
                        <a:pt x="17" y="39"/>
                        <a:pt x="22" y="40"/>
                      </a:cubicBezTo>
                      <a:cubicBezTo>
                        <a:pt x="23" y="41"/>
                        <a:pt x="21" y="43"/>
                        <a:pt x="21" y="43"/>
                      </a:cubicBezTo>
                      <a:cubicBezTo>
                        <a:pt x="22" y="44"/>
                        <a:pt x="23" y="47"/>
                        <a:pt x="24" y="47"/>
                      </a:cubicBezTo>
                      <a:cubicBezTo>
                        <a:pt x="25" y="46"/>
                        <a:pt x="26" y="45"/>
                        <a:pt x="27" y="44"/>
                      </a:cubicBezTo>
                      <a:cubicBezTo>
                        <a:pt x="28" y="42"/>
                        <a:pt x="28" y="43"/>
                        <a:pt x="30" y="43"/>
                      </a:cubicBezTo>
                      <a:cubicBezTo>
                        <a:pt x="29" y="43"/>
                        <a:pt x="28" y="35"/>
                        <a:pt x="31" y="40"/>
                      </a:cubicBezTo>
                      <a:cubicBezTo>
                        <a:pt x="32" y="42"/>
                        <a:pt x="37" y="40"/>
                        <a:pt x="38" y="39"/>
                      </a:cubicBezTo>
                      <a:cubicBezTo>
                        <a:pt x="40" y="36"/>
                        <a:pt x="40" y="42"/>
                        <a:pt x="41" y="40"/>
                      </a:cubicBezTo>
                      <a:cubicBezTo>
                        <a:pt x="41" y="39"/>
                        <a:pt x="42" y="37"/>
                        <a:pt x="43" y="37"/>
                      </a:cubicBezTo>
                      <a:cubicBezTo>
                        <a:pt x="44" y="36"/>
                        <a:pt x="44" y="37"/>
                        <a:pt x="45" y="35"/>
                      </a:cubicBezTo>
                      <a:cubicBezTo>
                        <a:pt x="45" y="35"/>
                        <a:pt x="45" y="39"/>
                        <a:pt x="46" y="38"/>
                      </a:cubicBezTo>
                      <a:cubicBezTo>
                        <a:pt x="46" y="38"/>
                        <a:pt x="47" y="38"/>
                        <a:pt x="48" y="37"/>
                      </a:cubicBezTo>
                      <a:cubicBezTo>
                        <a:pt x="49" y="37"/>
                        <a:pt x="48" y="36"/>
                        <a:pt x="49" y="35"/>
                      </a:cubicBezTo>
                      <a:cubicBezTo>
                        <a:pt x="51" y="34"/>
                        <a:pt x="51" y="34"/>
                        <a:pt x="49" y="32"/>
                      </a:cubicBezTo>
                      <a:cubicBezTo>
                        <a:pt x="48" y="31"/>
                        <a:pt x="51" y="28"/>
                        <a:pt x="51" y="26"/>
                      </a:cubicBezTo>
                      <a:cubicBezTo>
                        <a:pt x="52" y="24"/>
                        <a:pt x="50" y="21"/>
                        <a:pt x="51" y="19"/>
                      </a:cubicBezTo>
                      <a:cubicBezTo>
                        <a:pt x="52" y="18"/>
                        <a:pt x="52" y="19"/>
                        <a:pt x="53" y="19"/>
                      </a:cubicBezTo>
                      <a:cubicBezTo>
                        <a:pt x="54" y="19"/>
                        <a:pt x="55" y="17"/>
                        <a:pt x="55" y="17"/>
                      </a:cubicBezTo>
                      <a:cubicBezTo>
                        <a:pt x="56" y="14"/>
                        <a:pt x="56" y="11"/>
                        <a:pt x="55" y="9"/>
                      </a:cubicBezTo>
                      <a:cubicBezTo>
                        <a:pt x="55" y="8"/>
                        <a:pt x="52" y="1"/>
                        <a:pt x="52" y="1"/>
                      </a:cubicBezTo>
                      <a:cubicBezTo>
                        <a:pt x="52" y="1"/>
                        <a:pt x="52" y="1"/>
                        <a:pt x="52" y="1"/>
                      </a:cubicBezTo>
                      <a:close/>
                    </a:path>
                  </a:pathLst>
                </a:custGeom>
                <a:grpFill/>
                <a:ln w="38100" cap="flat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 sz="1100" dirty="0">
                    <a:latin typeface="Lato Regular" charset="0"/>
                  </a:endParaRPr>
                </a:p>
              </p:txBody>
            </p:sp>
          </p:grpSp>
          <p:sp>
            <p:nvSpPr>
              <p:cNvPr id="47" name="Freeform 432">
                <a:extLst>
                  <a:ext uri="{FF2B5EF4-FFF2-40B4-BE49-F238E27FC236}">
                    <a16:creationId xmlns:a16="http://schemas.microsoft.com/office/drawing/2014/main" id="{C8FAA377-0F67-E4BC-3EC1-2D0580187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84893" y="7370215"/>
                <a:ext cx="19109" cy="25484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1 h 3"/>
                  <a:gd name="T4" fmla="*/ 2 w 2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2" y="0"/>
                      <a:pt x="0" y="1"/>
                      <a:pt x="0" y="1"/>
                    </a:cubicBezTo>
                    <a:cubicBezTo>
                      <a:pt x="1" y="3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8" name="Freeform 433">
                <a:extLst>
                  <a:ext uri="{FF2B5EF4-FFF2-40B4-BE49-F238E27FC236}">
                    <a16:creationId xmlns:a16="http://schemas.microsoft.com/office/drawing/2014/main" id="{414BE597-3AC4-DF95-9EF2-742BF15E6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73428" y="7370215"/>
                <a:ext cx="121018" cy="92380"/>
              </a:xfrm>
              <a:custGeom>
                <a:avLst/>
                <a:gdLst>
                  <a:gd name="T0" fmla="*/ 11 w 13"/>
                  <a:gd name="T1" fmla="*/ 2 h 10"/>
                  <a:gd name="T2" fmla="*/ 7 w 13"/>
                  <a:gd name="T3" fmla="*/ 2 h 10"/>
                  <a:gd name="T4" fmla="*/ 5 w 13"/>
                  <a:gd name="T5" fmla="*/ 3 h 10"/>
                  <a:gd name="T6" fmla="*/ 3 w 13"/>
                  <a:gd name="T7" fmla="*/ 4 h 10"/>
                  <a:gd name="T8" fmla="*/ 0 w 13"/>
                  <a:gd name="T9" fmla="*/ 6 h 10"/>
                  <a:gd name="T10" fmla="*/ 3 w 13"/>
                  <a:gd name="T11" fmla="*/ 9 h 10"/>
                  <a:gd name="T12" fmla="*/ 6 w 13"/>
                  <a:gd name="T13" fmla="*/ 6 h 10"/>
                  <a:gd name="T14" fmla="*/ 10 w 13"/>
                  <a:gd name="T15" fmla="*/ 6 h 10"/>
                  <a:gd name="T16" fmla="*/ 11 w 13"/>
                  <a:gd name="T17" fmla="*/ 2 h 10"/>
                  <a:gd name="T18" fmla="*/ 11 w 13"/>
                  <a:gd name="T1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0">
                    <a:moveTo>
                      <a:pt x="11" y="2"/>
                    </a:moveTo>
                    <a:cubicBezTo>
                      <a:pt x="9" y="2"/>
                      <a:pt x="9" y="0"/>
                      <a:pt x="7" y="2"/>
                    </a:cubicBezTo>
                    <a:cubicBezTo>
                      <a:pt x="6" y="2"/>
                      <a:pt x="5" y="4"/>
                      <a:pt x="5" y="3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2" y="6"/>
                      <a:pt x="1" y="5"/>
                      <a:pt x="0" y="6"/>
                    </a:cubicBezTo>
                    <a:cubicBezTo>
                      <a:pt x="0" y="5"/>
                      <a:pt x="2" y="9"/>
                      <a:pt x="3" y="9"/>
                    </a:cubicBezTo>
                    <a:cubicBezTo>
                      <a:pt x="3" y="10"/>
                      <a:pt x="5" y="6"/>
                      <a:pt x="6" y="6"/>
                    </a:cubicBezTo>
                    <a:cubicBezTo>
                      <a:pt x="7" y="6"/>
                      <a:pt x="9" y="7"/>
                      <a:pt x="10" y="6"/>
                    </a:cubicBezTo>
                    <a:cubicBezTo>
                      <a:pt x="11" y="6"/>
                      <a:pt x="13" y="3"/>
                      <a:pt x="11" y="2"/>
                    </a:cubicBezTo>
                    <a:cubicBezTo>
                      <a:pt x="10" y="2"/>
                      <a:pt x="11" y="2"/>
                      <a:pt x="1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9" name="Freeform 434">
                <a:extLst>
                  <a:ext uri="{FF2B5EF4-FFF2-40B4-BE49-F238E27FC236}">
                    <a16:creationId xmlns:a16="http://schemas.microsoft.com/office/drawing/2014/main" id="{7DEA63C3-DAAB-BBF3-5358-68CC122EF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52410" y="7405258"/>
                <a:ext cx="101909" cy="149721"/>
              </a:xfrm>
              <a:custGeom>
                <a:avLst/>
                <a:gdLst>
                  <a:gd name="T0" fmla="*/ 7 w 11"/>
                  <a:gd name="T1" fmla="*/ 0 h 16"/>
                  <a:gd name="T2" fmla="*/ 2 w 11"/>
                  <a:gd name="T3" fmla="*/ 2 h 16"/>
                  <a:gd name="T4" fmla="*/ 0 w 11"/>
                  <a:gd name="T5" fmla="*/ 6 h 16"/>
                  <a:gd name="T6" fmla="*/ 2 w 11"/>
                  <a:gd name="T7" fmla="*/ 6 h 16"/>
                  <a:gd name="T8" fmla="*/ 3 w 11"/>
                  <a:gd name="T9" fmla="*/ 4 h 16"/>
                  <a:gd name="T10" fmla="*/ 4 w 11"/>
                  <a:gd name="T11" fmla="*/ 5 h 16"/>
                  <a:gd name="T12" fmla="*/ 3 w 11"/>
                  <a:gd name="T13" fmla="*/ 10 h 16"/>
                  <a:gd name="T14" fmla="*/ 3 w 11"/>
                  <a:gd name="T15" fmla="*/ 11 h 16"/>
                  <a:gd name="T16" fmla="*/ 3 w 11"/>
                  <a:gd name="T17" fmla="*/ 13 h 16"/>
                  <a:gd name="T18" fmla="*/ 5 w 11"/>
                  <a:gd name="T19" fmla="*/ 12 h 16"/>
                  <a:gd name="T20" fmla="*/ 6 w 11"/>
                  <a:gd name="T21" fmla="*/ 15 h 16"/>
                  <a:gd name="T22" fmla="*/ 8 w 11"/>
                  <a:gd name="T23" fmla="*/ 12 h 16"/>
                  <a:gd name="T24" fmla="*/ 11 w 11"/>
                  <a:gd name="T25" fmla="*/ 7 h 16"/>
                  <a:gd name="T26" fmla="*/ 10 w 11"/>
                  <a:gd name="T27" fmla="*/ 2 h 16"/>
                  <a:gd name="T28" fmla="*/ 7 w 11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6">
                    <a:moveTo>
                      <a:pt x="7" y="0"/>
                    </a:moveTo>
                    <a:cubicBezTo>
                      <a:pt x="5" y="0"/>
                      <a:pt x="3" y="1"/>
                      <a:pt x="2" y="2"/>
                    </a:cubicBezTo>
                    <a:cubicBezTo>
                      <a:pt x="0" y="3"/>
                      <a:pt x="0" y="4"/>
                      <a:pt x="0" y="6"/>
                    </a:cubicBezTo>
                    <a:cubicBezTo>
                      <a:pt x="0" y="5"/>
                      <a:pt x="3" y="5"/>
                      <a:pt x="2" y="6"/>
                    </a:cubicBezTo>
                    <a:cubicBezTo>
                      <a:pt x="3" y="5"/>
                      <a:pt x="2" y="4"/>
                      <a:pt x="3" y="4"/>
                    </a:cubicBezTo>
                    <a:cubicBezTo>
                      <a:pt x="3" y="4"/>
                      <a:pt x="4" y="4"/>
                      <a:pt x="4" y="5"/>
                    </a:cubicBezTo>
                    <a:cubicBezTo>
                      <a:pt x="4" y="7"/>
                      <a:pt x="4" y="8"/>
                      <a:pt x="3" y="10"/>
                    </a:cubicBezTo>
                    <a:cubicBezTo>
                      <a:pt x="2" y="11"/>
                      <a:pt x="3" y="11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3" y="16"/>
                      <a:pt x="5" y="12"/>
                      <a:pt x="5" y="12"/>
                    </a:cubicBezTo>
                    <a:cubicBezTo>
                      <a:pt x="5" y="12"/>
                      <a:pt x="5" y="15"/>
                      <a:pt x="6" y="15"/>
                    </a:cubicBezTo>
                    <a:cubicBezTo>
                      <a:pt x="6" y="16"/>
                      <a:pt x="8" y="13"/>
                      <a:pt x="8" y="12"/>
                    </a:cubicBezTo>
                    <a:cubicBezTo>
                      <a:pt x="10" y="10"/>
                      <a:pt x="10" y="8"/>
                      <a:pt x="11" y="7"/>
                    </a:cubicBezTo>
                    <a:cubicBezTo>
                      <a:pt x="11" y="5"/>
                      <a:pt x="10" y="4"/>
                      <a:pt x="10" y="2"/>
                    </a:cubicBezTo>
                    <a:cubicBezTo>
                      <a:pt x="10" y="0"/>
                      <a:pt x="7" y="2"/>
                      <a:pt x="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0" name="Freeform 435">
                <a:extLst>
                  <a:ext uri="{FF2B5EF4-FFF2-40B4-BE49-F238E27FC236}">
                    <a16:creationId xmlns:a16="http://schemas.microsoft.com/office/drawing/2014/main" id="{27A94D9F-2119-9130-4899-4EF7FCDA8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50501" y="7771599"/>
                <a:ext cx="35033" cy="28669"/>
              </a:xfrm>
              <a:custGeom>
                <a:avLst/>
                <a:gdLst>
                  <a:gd name="T0" fmla="*/ 4 w 4"/>
                  <a:gd name="T1" fmla="*/ 0 h 3"/>
                  <a:gd name="T2" fmla="*/ 1 w 4"/>
                  <a:gd name="T3" fmla="*/ 3 h 3"/>
                  <a:gd name="T4" fmla="*/ 4 w 4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4" y="0"/>
                    </a:moveTo>
                    <a:cubicBezTo>
                      <a:pt x="3" y="0"/>
                      <a:pt x="0" y="1"/>
                      <a:pt x="1" y="3"/>
                    </a:cubicBezTo>
                    <a:cubicBezTo>
                      <a:pt x="1" y="3"/>
                      <a:pt x="4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1" name="Freeform 436">
                <a:extLst>
                  <a:ext uri="{FF2B5EF4-FFF2-40B4-BE49-F238E27FC236}">
                    <a16:creationId xmlns:a16="http://schemas.microsoft.com/office/drawing/2014/main" id="{4FA8AECA-EB3C-3843-EF15-5FFC74552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3301" y="7679215"/>
                <a:ext cx="19109" cy="15928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2" name="Freeform 437">
                <a:extLst>
                  <a:ext uri="{FF2B5EF4-FFF2-40B4-BE49-F238E27FC236}">
                    <a16:creationId xmlns:a16="http://schemas.microsoft.com/office/drawing/2014/main" id="{22479BE7-E025-642B-9216-CDB8D4A37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7873534"/>
                <a:ext cx="19109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3" name="Freeform 438">
                <a:extLst>
                  <a:ext uri="{FF2B5EF4-FFF2-40B4-BE49-F238E27FC236}">
                    <a16:creationId xmlns:a16="http://schemas.microsoft.com/office/drawing/2014/main" id="{5EAA1DB9-0F0F-1CC7-AB8A-09B8E96FA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3369" y="7838493"/>
                <a:ext cx="111465" cy="156092"/>
              </a:xfrm>
              <a:custGeom>
                <a:avLst/>
                <a:gdLst>
                  <a:gd name="T0" fmla="*/ 8 w 12"/>
                  <a:gd name="T1" fmla="*/ 1 h 17"/>
                  <a:gd name="T2" fmla="*/ 0 w 12"/>
                  <a:gd name="T3" fmla="*/ 8 h 17"/>
                  <a:gd name="T4" fmla="*/ 1 w 12"/>
                  <a:gd name="T5" fmla="*/ 14 h 17"/>
                  <a:gd name="T6" fmla="*/ 3 w 12"/>
                  <a:gd name="T7" fmla="*/ 17 h 17"/>
                  <a:gd name="T8" fmla="*/ 8 w 12"/>
                  <a:gd name="T9" fmla="*/ 1 h 17"/>
                  <a:gd name="T10" fmla="*/ 8 w 12"/>
                  <a:gd name="T11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7">
                    <a:moveTo>
                      <a:pt x="8" y="1"/>
                    </a:moveTo>
                    <a:cubicBezTo>
                      <a:pt x="5" y="0"/>
                      <a:pt x="1" y="6"/>
                      <a:pt x="0" y="8"/>
                    </a:cubicBezTo>
                    <a:cubicBezTo>
                      <a:pt x="0" y="10"/>
                      <a:pt x="0" y="12"/>
                      <a:pt x="1" y="14"/>
                    </a:cubicBezTo>
                    <a:cubicBezTo>
                      <a:pt x="1" y="14"/>
                      <a:pt x="3" y="17"/>
                      <a:pt x="3" y="17"/>
                    </a:cubicBezTo>
                    <a:cubicBezTo>
                      <a:pt x="4" y="15"/>
                      <a:pt x="12" y="2"/>
                      <a:pt x="8" y="1"/>
                    </a:cubicBezTo>
                    <a:cubicBezTo>
                      <a:pt x="7" y="1"/>
                      <a:pt x="9" y="1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4" name="Freeform 439">
                <a:extLst>
                  <a:ext uri="{FF2B5EF4-FFF2-40B4-BE49-F238E27FC236}">
                    <a16:creationId xmlns:a16="http://schemas.microsoft.com/office/drawing/2014/main" id="{5F548141-38A5-F6AB-4B56-F5E52378A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2413" y="8099708"/>
                <a:ext cx="130573" cy="92380"/>
              </a:xfrm>
              <a:custGeom>
                <a:avLst/>
                <a:gdLst>
                  <a:gd name="T0" fmla="*/ 13 w 14"/>
                  <a:gd name="T1" fmla="*/ 1 h 10"/>
                  <a:gd name="T2" fmla="*/ 9 w 14"/>
                  <a:gd name="T3" fmla="*/ 0 h 10"/>
                  <a:gd name="T4" fmla="*/ 4 w 14"/>
                  <a:gd name="T5" fmla="*/ 2 h 10"/>
                  <a:gd name="T6" fmla="*/ 4 w 14"/>
                  <a:gd name="T7" fmla="*/ 9 h 10"/>
                  <a:gd name="T8" fmla="*/ 11 w 14"/>
                  <a:gd name="T9" fmla="*/ 6 h 10"/>
                  <a:gd name="T10" fmla="*/ 13 w 14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3" y="1"/>
                    </a:moveTo>
                    <a:cubicBezTo>
                      <a:pt x="12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4" y="2"/>
                    </a:cubicBezTo>
                    <a:cubicBezTo>
                      <a:pt x="2" y="4"/>
                      <a:pt x="0" y="7"/>
                      <a:pt x="4" y="9"/>
                    </a:cubicBezTo>
                    <a:cubicBezTo>
                      <a:pt x="6" y="10"/>
                      <a:pt x="10" y="8"/>
                      <a:pt x="11" y="6"/>
                    </a:cubicBezTo>
                    <a:cubicBezTo>
                      <a:pt x="11" y="5"/>
                      <a:pt x="14" y="1"/>
                      <a:pt x="1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5" name="Freeform 440">
                <a:extLst>
                  <a:ext uri="{FF2B5EF4-FFF2-40B4-BE49-F238E27FC236}">
                    <a16:creationId xmlns:a16="http://schemas.microsoft.com/office/drawing/2014/main" id="{3B5B1FEC-951D-D260-1E15-ABE6E658E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8163419"/>
                <a:ext cx="187897" cy="264400"/>
              </a:xfrm>
              <a:custGeom>
                <a:avLst/>
                <a:gdLst>
                  <a:gd name="T0" fmla="*/ 12 w 20"/>
                  <a:gd name="T1" fmla="*/ 2 h 28"/>
                  <a:gd name="T2" fmla="*/ 9 w 20"/>
                  <a:gd name="T3" fmla="*/ 2 h 28"/>
                  <a:gd name="T4" fmla="*/ 4 w 20"/>
                  <a:gd name="T5" fmla="*/ 3 h 28"/>
                  <a:gd name="T6" fmla="*/ 3 w 20"/>
                  <a:gd name="T7" fmla="*/ 11 h 28"/>
                  <a:gd name="T8" fmla="*/ 3 w 20"/>
                  <a:gd name="T9" fmla="*/ 13 h 28"/>
                  <a:gd name="T10" fmla="*/ 0 w 20"/>
                  <a:gd name="T11" fmla="*/ 13 h 28"/>
                  <a:gd name="T12" fmla="*/ 3 w 20"/>
                  <a:gd name="T13" fmla="*/ 22 h 28"/>
                  <a:gd name="T14" fmla="*/ 5 w 20"/>
                  <a:gd name="T15" fmla="*/ 20 h 28"/>
                  <a:gd name="T16" fmla="*/ 7 w 20"/>
                  <a:gd name="T17" fmla="*/ 22 h 28"/>
                  <a:gd name="T18" fmla="*/ 4 w 20"/>
                  <a:gd name="T19" fmla="*/ 23 h 28"/>
                  <a:gd name="T20" fmla="*/ 8 w 20"/>
                  <a:gd name="T21" fmla="*/ 26 h 28"/>
                  <a:gd name="T22" fmla="*/ 11 w 20"/>
                  <a:gd name="T23" fmla="*/ 25 h 28"/>
                  <a:gd name="T24" fmla="*/ 15 w 20"/>
                  <a:gd name="T25" fmla="*/ 28 h 28"/>
                  <a:gd name="T26" fmla="*/ 14 w 20"/>
                  <a:gd name="T27" fmla="*/ 25 h 28"/>
                  <a:gd name="T28" fmla="*/ 17 w 20"/>
                  <a:gd name="T29" fmla="*/ 24 h 28"/>
                  <a:gd name="T30" fmla="*/ 10 w 20"/>
                  <a:gd name="T31" fmla="*/ 22 h 28"/>
                  <a:gd name="T32" fmla="*/ 9 w 20"/>
                  <a:gd name="T33" fmla="*/ 16 h 28"/>
                  <a:gd name="T34" fmla="*/ 12 w 20"/>
                  <a:gd name="T35" fmla="*/ 12 h 28"/>
                  <a:gd name="T36" fmla="*/ 13 w 20"/>
                  <a:gd name="T37" fmla="*/ 7 h 28"/>
                  <a:gd name="T38" fmla="*/ 12 w 20"/>
                  <a:gd name="T39" fmla="*/ 2 h 28"/>
                  <a:gd name="T40" fmla="*/ 12 w 20"/>
                  <a:gd name="T41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8">
                    <a:moveTo>
                      <a:pt x="12" y="2"/>
                    </a:moveTo>
                    <a:cubicBezTo>
                      <a:pt x="10" y="1"/>
                      <a:pt x="11" y="5"/>
                      <a:pt x="9" y="2"/>
                    </a:cubicBezTo>
                    <a:cubicBezTo>
                      <a:pt x="8" y="0"/>
                      <a:pt x="4" y="1"/>
                      <a:pt x="4" y="3"/>
                    </a:cubicBezTo>
                    <a:cubicBezTo>
                      <a:pt x="3" y="6"/>
                      <a:pt x="4" y="8"/>
                      <a:pt x="3" y="11"/>
                    </a:cubicBezTo>
                    <a:cubicBezTo>
                      <a:pt x="3" y="12"/>
                      <a:pt x="3" y="13"/>
                      <a:pt x="3" y="13"/>
                    </a:cubicBezTo>
                    <a:cubicBezTo>
                      <a:pt x="2" y="14"/>
                      <a:pt x="0" y="13"/>
                      <a:pt x="0" y="13"/>
                    </a:cubicBezTo>
                    <a:cubicBezTo>
                      <a:pt x="0" y="13"/>
                      <a:pt x="2" y="22"/>
                      <a:pt x="3" y="22"/>
                    </a:cubicBezTo>
                    <a:cubicBezTo>
                      <a:pt x="3" y="22"/>
                      <a:pt x="4" y="19"/>
                      <a:pt x="5" y="20"/>
                    </a:cubicBezTo>
                    <a:cubicBezTo>
                      <a:pt x="5" y="20"/>
                      <a:pt x="7" y="21"/>
                      <a:pt x="7" y="22"/>
                    </a:cubicBezTo>
                    <a:cubicBezTo>
                      <a:pt x="7" y="23"/>
                      <a:pt x="4" y="21"/>
                      <a:pt x="4" y="23"/>
                    </a:cubicBezTo>
                    <a:cubicBezTo>
                      <a:pt x="4" y="25"/>
                      <a:pt x="6" y="27"/>
                      <a:pt x="8" y="26"/>
                    </a:cubicBezTo>
                    <a:cubicBezTo>
                      <a:pt x="9" y="26"/>
                      <a:pt x="10" y="24"/>
                      <a:pt x="11" y="25"/>
                    </a:cubicBezTo>
                    <a:cubicBezTo>
                      <a:pt x="11" y="25"/>
                      <a:pt x="15" y="28"/>
                      <a:pt x="15" y="28"/>
                    </a:cubicBezTo>
                    <a:cubicBezTo>
                      <a:pt x="16" y="27"/>
                      <a:pt x="13" y="26"/>
                      <a:pt x="14" y="25"/>
                    </a:cubicBezTo>
                    <a:cubicBezTo>
                      <a:pt x="13" y="26"/>
                      <a:pt x="20" y="28"/>
                      <a:pt x="17" y="24"/>
                    </a:cubicBezTo>
                    <a:cubicBezTo>
                      <a:pt x="15" y="22"/>
                      <a:pt x="11" y="25"/>
                      <a:pt x="10" y="22"/>
                    </a:cubicBezTo>
                    <a:cubicBezTo>
                      <a:pt x="9" y="20"/>
                      <a:pt x="9" y="19"/>
                      <a:pt x="9" y="16"/>
                    </a:cubicBezTo>
                    <a:cubicBezTo>
                      <a:pt x="9" y="14"/>
                      <a:pt x="11" y="14"/>
                      <a:pt x="12" y="12"/>
                    </a:cubicBezTo>
                    <a:cubicBezTo>
                      <a:pt x="14" y="10"/>
                      <a:pt x="14" y="9"/>
                      <a:pt x="13" y="7"/>
                    </a:cubicBezTo>
                    <a:cubicBezTo>
                      <a:pt x="13" y="7"/>
                      <a:pt x="13" y="2"/>
                      <a:pt x="12" y="2"/>
                    </a:cubicBezTo>
                    <a:cubicBezTo>
                      <a:pt x="11" y="2"/>
                      <a:pt x="13" y="2"/>
                      <a:pt x="1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6" name="Freeform 441">
                <a:extLst>
                  <a:ext uri="{FF2B5EF4-FFF2-40B4-BE49-F238E27FC236}">
                    <a16:creationId xmlns:a16="http://schemas.microsoft.com/office/drawing/2014/main" id="{2BBF16FC-4D21-99BA-B819-16972FEAED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5" y="8389591"/>
                <a:ext cx="57323" cy="73269"/>
              </a:xfrm>
              <a:custGeom>
                <a:avLst/>
                <a:gdLst>
                  <a:gd name="T0" fmla="*/ 3 w 6"/>
                  <a:gd name="T1" fmla="*/ 1 h 8"/>
                  <a:gd name="T2" fmla="*/ 1 w 6"/>
                  <a:gd name="T3" fmla="*/ 1 h 8"/>
                  <a:gd name="T4" fmla="*/ 0 w 6"/>
                  <a:gd name="T5" fmla="*/ 3 h 8"/>
                  <a:gd name="T6" fmla="*/ 2 w 6"/>
                  <a:gd name="T7" fmla="*/ 6 h 8"/>
                  <a:gd name="T8" fmla="*/ 5 w 6"/>
                  <a:gd name="T9" fmla="*/ 7 h 8"/>
                  <a:gd name="T10" fmla="*/ 4 w 6"/>
                  <a:gd name="T11" fmla="*/ 4 h 8"/>
                  <a:gd name="T12" fmla="*/ 3 w 6"/>
                  <a:gd name="T13" fmla="*/ 1 h 8"/>
                  <a:gd name="T14" fmla="*/ 3 w 6"/>
                  <a:gd name="T1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8">
                    <a:moveTo>
                      <a:pt x="3" y="1"/>
                    </a:moveTo>
                    <a:cubicBezTo>
                      <a:pt x="3" y="1"/>
                      <a:pt x="2" y="0"/>
                      <a:pt x="1" y="1"/>
                    </a:cubicBezTo>
                    <a:cubicBezTo>
                      <a:pt x="1" y="2"/>
                      <a:pt x="0" y="2"/>
                      <a:pt x="0" y="3"/>
                    </a:cubicBezTo>
                    <a:cubicBezTo>
                      <a:pt x="1" y="4"/>
                      <a:pt x="0" y="5"/>
                      <a:pt x="2" y="6"/>
                    </a:cubicBezTo>
                    <a:cubicBezTo>
                      <a:pt x="2" y="6"/>
                      <a:pt x="6" y="8"/>
                      <a:pt x="5" y="7"/>
                    </a:cubicBezTo>
                    <a:cubicBezTo>
                      <a:pt x="5" y="6"/>
                      <a:pt x="5" y="5"/>
                      <a:pt x="4" y="4"/>
                    </a:cubicBezTo>
                    <a:cubicBezTo>
                      <a:pt x="2" y="4"/>
                      <a:pt x="2" y="1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7" name="Freeform 442">
                <a:extLst>
                  <a:ext uri="{FF2B5EF4-FFF2-40B4-BE49-F238E27FC236}">
                    <a16:creationId xmlns:a16="http://schemas.microsoft.com/office/drawing/2014/main" id="{8AF50BD4-40BC-0893-7096-CC21706D0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81710" y="8453302"/>
                <a:ext cx="92356" cy="124237"/>
              </a:xfrm>
              <a:custGeom>
                <a:avLst/>
                <a:gdLst>
                  <a:gd name="T0" fmla="*/ 4 w 10"/>
                  <a:gd name="T1" fmla="*/ 0 h 13"/>
                  <a:gd name="T2" fmla="*/ 2 w 10"/>
                  <a:gd name="T3" fmla="*/ 1 h 13"/>
                  <a:gd name="T4" fmla="*/ 4 w 10"/>
                  <a:gd name="T5" fmla="*/ 4 h 13"/>
                  <a:gd name="T6" fmla="*/ 4 w 10"/>
                  <a:gd name="T7" fmla="*/ 9 h 13"/>
                  <a:gd name="T8" fmla="*/ 5 w 10"/>
                  <a:gd name="T9" fmla="*/ 13 h 13"/>
                  <a:gd name="T10" fmla="*/ 5 w 10"/>
                  <a:gd name="T11" fmla="*/ 11 h 13"/>
                  <a:gd name="T12" fmla="*/ 9 w 10"/>
                  <a:gd name="T13" fmla="*/ 8 h 13"/>
                  <a:gd name="T14" fmla="*/ 8 w 10"/>
                  <a:gd name="T15" fmla="*/ 6 h 13"/>
                  <a:gd name="T16" fmla="*/ 9 w 10"/>
                  <a:gd name="T17" fmla="*/ 5 h 13"/>
                  <a:gd name="T18" fmla="*/ 7 w 10"/>
                  <a:gd name="T19" fmla="*/ 1 h 13"/>
                  <a:gd name="T20" fmla="*/ 4 w 10"/>
                  <a:gd name="T2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3" y="0"/>
                      <a:pt x="4" y="0"/>
                      <a:pt x="2" y="1"/>
                    </a:cubicBezTo>
                    <a:cubicBezTo>
                      <a:pt x="1" y="2"/>
                      <a:pt x="3" y="3"/>
                      <a:pt x="4" y="4"/>
                    </a:cubicBezTo>
                    <a:cubicBezTo>
                      <a:pt x="5" y="6"/>
                      <a:pt x="0" y="7"/>
                      <a:pt x="4" y="9"/>
                    </a:cubicBezTo>
                    <a:cubicBezTo>
                      <a:pt x="5" y="10"/>
                      <a:pt x="3" y="12"/>
                      <a:pt x="5" y="13"/>
                    </a:cubicBezTo>
                    <a:cubicBezTo>
                      <a:pt x="6" y="13"/>
                      <a:pt x="6" y="12"/>
                      <a:pt x="5" y="11"/>
                    </a:cubicBezTo>
                    <a:cubicBezTo>
                      <a:pt x="3" y="5"/>
                      <a:pt x="9" y="10"/>
                      <a:pt x="9" y="8"/>
                    </a:cubicBezTo>
                    <a:cubicBezTo>
                      <a:pt x="9" y="7"/>
                      <a:pt x="7" y="6"/>
                      <a:pt x="8" y="6"/>
                    </a:cubicBezTo>
                    <a:cubicBezTo>
                      <a:pt x="8" y="5"/>
                      <a:pt x="10" y="6"/>
                      <a:pt x="9" y="5"/>
                    </a:cubicBezTo>
                    <a:cubicBezTo>
                      <a:pt x="8" y="4"/>
                      <a:pt x="6" y="3"/>
                      <a:pt x="7" y="1"/>
                    </a:cubicBezTo>
                    <a:cubicBezTo>
                      <a:pt x="7" y="0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8" name="Freeform 443">
                <a:extLst>
                  <a:ext uri="{FF2B5EF4-FFF2-40B4-BE49-F238E27FC236}">
                    <a16:creationId xmlns:a16="http://schemas.microsoft.com/office/drawing/2014/main" id="{2A71B917-8FDD-3EA6-A5A7-10CA955F5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12919" y="8399149"/>
                <a:ext cx="57323" cy="73269"/>
              </a:xfrm>
              <a:custGeom>
                <a:avLst/>
                <a:gdLst>
                  <a:gd name="T0" fmla="*/ 6 w 6"/>
                  <a:gd name="T1" fmla="*/ 5 h 8"/>
                  <a:gd name="T2" fmla="*/ 0 w 6"/>
                  <a:gd name="T3" fmla="*/ 2 h 8"/>
                  <a:gd name="T4" fmla="*/ 3 w 6"/>
                  <a:gd name="T5" fmla="*/ 6 h 8"/>
                  <a:gd name="T6" fmla="*/ 6 w 6"/>
                  <a:gd name="T7" fmla="*/ 5 h 8"/>
                  <a:gd name="T8" fmla="*/ 6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6" y="5"/>
                    </a:moveTo>
                    <a:cubicBezTo>
                      <a:pt x="5" y="4"/>
                      <a:pt x="3" y="0"/>
                      <a:pt x="0" y="2"/>
                    </a:cubicBezTo>
                    <a:cubicBezTo>
                      <a:pt x="0" y="2"/>
                      <a:pt x="3" y="5"/>
                      <a:pt x="3" y="6"/>
                    </a:cubicBezTo>
                    <a:cubicBezTo>
                      <a:pt x="3" y="8"/>
                      <a:pt x="6" y="8"/>
                      <a:pt x="6" y="5"/>
                    </a:cubicBezTo>
                    <a:cubicBezTo>
                      <a:pt x="6" y="5"/>
                      <a:pt x="6" y="6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59" name="Freeform 444">
                <a:extLst>
                  <a:ext uri="{FF2B5EF4-FFF2-40B4-BE49-F238E27FC236}">
                    <a16:creationId xmlns:a16="http://schemas.microsoft.com/office/drawing/2014/main" id="{BD31D117-9E92-38CF-4130-9F0A01A1A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9801" y="8472416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2 h 10"/>
                  <a:gd name="T4" fmla="*/ 2 w 9"/>
                  <a:gd name="T5" fmla="*/ 4 h 10"/>
                  <a:gd name="T6" fmla="*/ 1 w 9"/>
                  <a:gd name="T7" fmla="*/ 9 h 10"/>
                  <a:gd name="T8" fmla="*/ 6 w 9"/>
                  <a:gd name="T9" fmla="*/ 6 h 10"/>
                  <a:gd name="T10" fmla="*/ 3 w 9"/>
                  <a:gd name="T11" fmla="*/ 2 h 10"/>
                  <a:gd name="T12" fmla="*/ 3 w 9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2" y="1"/>
                      <a:pt x="1" y="1"/>
                      <a:pt x="0" y="2"/>
                    </a:cubicBezTo>
                    <a:cubicBezTo>
                      <a:pt x="0" y="3"/>
                      <a:pt x="2" y="3"/>
                      <a:pt x="2" y="4"/>
                    </a:cubicBezTo>
                    <a:cubicBezTo>
                      <a:pt x="3" y="5"/>
                      <a:pt x="0" y="8"/>
                      <a:pt x="1" y="9"/>
                    </a:cubicBezTo>
                    <a:cubicBezTo>
                      <a:pt x="1" y="10"/>
                      <a:pt x="5" y="6"/>
                      <a:pt x="6" y="6"/>
                    </a:cubicBezTo>
                    <a:cubicBezTo>
                      <a:pt x="9" y="6"/>
                      <a:pt x="3" y="2"/>
                      <a:pt x="3" y="2"/>
                    </a:cubicBezTo>
                    <a:cubicBezTo>
                      <a:pt x="1" y="0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0" name="Freeform 445">
                <a:extLst>
                  <a:ext uri="{FF2B5EF4-FFF2-40B4-BE49-F238E27FC236}">
                    <a16:creationId xmlns:a16="http://schemas.microsoft.com/office/drawing/2014/main" id="{0518C4DA-766B-E227-1ABE-F65E5B7E1A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8909" y="8529755"/>
                <a:ext cx="63695" cy="101936"/>
              </a:xfrm>
              <a:custGeom>
                <a:avLst/>
                <a:gdLst>
                  <a:gd name="T0" fmla="*/ 6 w 7"/>
                  <a:gd name="T1" fmla="*/ 1 h 11"/>
                  <a:gd name="T2" fmla="*/ 3 w 7"/>
                  <a:gd name="T3" fmla="*/ 5 h 11"/>
                  <a:gd name="T4" fmla="*/ 3 w 7"/>
                  <a:gd name="T5" fmla="*/ 9 h 11"/>
                  <a:gd name="T6" fmla="*/ 5 w 7"/>
                  <a:gd name="T7" fmla="*/ 6 h 11"/>
                  <a:gd name="T8" fmla="*/ 6 w 7"/>
                  <a:gd name="T9" fmla="*/ 1 h 11"/>
                  <a:gd name="T10" fmla="*/ 6 w 7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1">
                    <a:moveTo>
                      <a:pt x="6" y="1"/>
                    </a:moveTo>
                    <a:cubicBezTo>
                      <a:pt x="3" y="1"/>
                      <a:pt x="4" y="4"/>
                      <a:pt x="3" y="5"/>
                    </a:cubicBezTo>
                    <a:cubicBezTo>
                      <a:pt x="0" y="7"/>
                      <a:pt x="1" y="7"/>
                      <a:pt x="3" y="9"/>
                    </a:cubicBezTo>
                    <a:cubicBezTo>
                      <a:pt x="6" y="11"/>
                      <a:pt x="4" y="8"/>
                      <a:pt x="5" y="6"/>
                    </a:cubicBezTo>
                    <a:cubicBezTo>
                      <a:pt x="5" y="6"/>
                      <a:pt x="7" y="0"/>
                      <a:pt x="6" y="1"/>
                    </a:cubicBezTo>
                    <a:cubicBezTo>
                      <a:pt x="5" y="1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1" name="Freeform 446">
                <a:extLst>
                  <a:ext uri="{FF2B5EF4-FFF2-40B4-BE49-F238E27FC236}">
                    <a16:creationId xmlns:a16="http://schemas.microsoft.com/office/drawing/2014/main" id="{681B1955-3FDC-6300-B177-59181CC91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3046" y="8520199"/>
                <a:ext cx="38217" cy="73269"/>
              </a:xfrm>
              <a:custGeom>
                <a:avLst/>
                <a:gdLst>
                  <a:gd name="T0" fmla="*/ 3 w 4"/>
                  <a:gd name="T1" fmla="*/ 1 h 8"/>
                  <a:gd name="T2" fmla="*/ 0 w 4"/>
                  <a:gd name="T3" fmla="*/ 8 h 8"/>
                  <a:gd name="T4" fmla="*/ 3 w 4"/>
                  <a:gd name="T5" fmla="*/ 5 h 8"/>
                  <a:gd name="T6" fmla="*/ 3 w 4"/>
                  <a:gd name="T7" fmla="*/ 1 h 8"/>
                  <a:gd name="T8" fmla="*/ 3 w 4"/>
                  <a:gd name="T9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3" y="1"/>
                    </a:moveTo>
                    <a:cubicBezTo>
                      <a:pt x="2" y="1"/>
                      <a:pt x="0" y="7"/>
                      <a:pt x="0" y="8"/>
                    </a:cubicBezTo>
                    <a:cubicBezTo>
                      <a:pt x="0" y="8"/>
                      <a:pt x="2" y="6"/>
                      <a:pt x="3" y="5"/>
                    </a:cubicBezTo>
                    <a:cubicBezTo>
                      <a:pt x="3" y="5"/>
                      <a:pt x="4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2" name="Freeform 447">
                <a:extLst>
                  <a:ext uri="{FF2B5EF4-FFF2-40B4-BE49-F238E27FC236}">
                    <a16:creationId xmlns:a16="http://schemas.microsoft.com/office/drawing/2014/main" id="{B6E1B914-779F-C21B-ABCE-79AB1BD4E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67983"/>
                <a:ext cx="57323" cy="35042"/>
              </a:xfrm>
              <a:custGeom>
                <a:avLst/>
                <a:gdLst>
                  <a:gd name="T0" fmla="*/ 1 w 6"/>
                  <a:gd name="T1" fmla="*/ 1 h 4"/>
                  <a:gd name="T2" fmla="*/ 3 w 6"/>
                  <a:gd name="T3" fmla="*/ 3 h 4"/>
                  <a:gd name="T4" fmla="*/ 1 w 6"/>
                  <a:gd name="T5" fmla="*/ 1 h 4"/>
                  <a:gd name="T6" fmla="*/ 1 w 6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1" y="1"/>
                    </a:moveTo>
                    <a:cubicBezTo>
                      <a:pt x="0" y="3"/>
                      <a:pt x="1" y="4"/>
                      <a:pt x="3" y="3"/>
                    </a:cubicBezTo>
                    <a:cubicBezTo>
                      <a:pt x="6" y="3"/>
                      <a:pt x="2" y="0"/>
                      <a:pt x="1" y="1"/>
                    </a:cubicBezTo>
                    <a:cubicBezTo>
                      <a:pt x="1" y="2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3" name="Freeform 448">
                <a:extLst>
                  <a:ext uri="{FF2B5EF4-FFF2-40B4-BE49-F238E27FC236}">
                    <a16:creationId xmlns:a16="http://schemas.microsoft.com/office/drawing/2014/main" id="{6D6C972D-DA99-2917-C815-C69B5CDEB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2157" y="8593469"/>
                <a:ext cx="130573" cy="197506"/>
              </a:xfrm>
              <a:custGeom>
                <a:avLst/>
                <a:gdLst>
                  <a:gd name="T0" fmla="*/ 10 w 14"/>
                  <a:gd name="T1" fmla="*/ 0 h 21"/>
                  <a:gd name="T2" fmla="*/ 9 w 14"/>
                  <a:gd name="T3" fmla="*/ 2 h 21"/>
                  <a:gd name="T4" fmla="*/ 7 w 14"/>
                  <a:gd name="T5" fmla="*/ 4 h 21"/>
                  <a:gd name="T6" fmla="*/ 3 w 14"/>
                  <a:gd name="T7" fmla="*/ 6 h 21"/>
                  <a:gd name="T8" fmla="*/ 2 w 14"/>
                  <a:gd name="T9" fmla="*/ 11 h 21"/>
                  <a:gd name="T10" fmla="*/ 2 w 14"/>
                  <a:gd name="T11" fmla="*/ 14 h 21"/>
                  <a:gd name="T12" fmla="*/ 3 w 14"/>
                  <a:gd name="T13" fmla="*/ 18 h 21"/>
                  <a:gd name="T14" fmla="*/ 8 w 14"/>
                  <a:gd name="T15" fmla="*/ 19 h 21"/>
                  <a:gd name="T16" fmla="*/ 8 w 14"/>
                  <a:gd name="T17" fmla="*/ 16 h 21"/>
                  <a:gd name="T18" fmla="*/ 10 w 14"/>
                  <a:gd name="T19" fmla="*/ 12 h 21"/>
                  <a:gd name="T20" fmla="*/ 12 w 14"/>
                  <a:gd name="T21" fmla="*/ 17 h 21"/>
                  <a:gd name="T22" fmla="*/ 13 w 14"/>
                  <a:gd name="T23" fmla="*/ 14 h 21"/>
                  <a:gd name="T24" fmla="*/ 13 w 14"/>
                  <a:gd name="T25" fmla="*/ 10 h 21"/>
                  <a:gd name="T26" fmla="*/ 10 w 14"/>
                  <a:gd name="T27" fmla="*/ 0 h 21"/>
                  <a:gd name="T28" fmla="*/ 10 w 14"/>
                  <a:gd name="T2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" h="21">
                    <a:moveTo>
                      <a:pt x="10" y="0"/>
                    </a:moveTo>
                    <a:cubicBezTo>
                      <a:pt x="9" y="0"/>
                      <a:pt x="9" y="1"/>
                      <a:pt x="9" y="2"/>
                    </a:cubicBezTo>
                    <a:cubicBezTo>
                      <a:pt x="9" y="3"/>
                      <a:pt x="9" y="3"/>
                      <a:pt x="7" y="4"/>
                    </a:cubicBezTo>
                    <a:cubicBezTo>
                      <a:pt x="6" y="4"/>
                      <a:pt x="4" y="6"/>
                      <a:pt x="3" y="6"/>
                    </a:cubicBezTo>
                    <a:cubicBezTo>
                      <a:pt x="1" y="9"/>
                      <a:pt x="0" y="9"/>
                      <a:pt x="2" y="11"/>
                    </a:cubicBezTo>
                    <a:cubicBezTo>
                      <a:pt x="3" y="12"/>
                      <a:pt x="2" y="13"/>
                      <a:pt x="2" y="14"/>
                    </a:cubicBezTo>
                    <a:cubicBezTo>
                      <a:pt x="1" y="16"/>
                      <a:pt x="2" y="17"/>
                      <a:pt x="3" y="18"/>
                    </a:cubicBezTo>
                    <a:cubicBezTo>
                      <a:pt x="5" y="19"/>
                      <a:pt x="7" y="19"/>
                      <a:pt x="8" y="19"/>
                    </a:cubicBezTo>
                    <a:cubicBezTo>
                      <a:pt x="11" y="21"/>
                      <a:pt x="9" y="18"/>
                      <a:pt x="8" y="16"/>
                    </a:cubicBezTo>
                    <a:cubicBezTo>
                      <a:pt x="8" y="16"/>
                      <a:pt x="8" y="12"/>
                      <a:pt x="10" y="12"/>
                    </a:cubicBezTo>
                    <a:cubicBezTo>
                      <a:pt x="11" y="12"/>
                      <a:pt x="11" y="17"/>
                      <a:pt x="12" y="17"/>
                    </a:cubicBezTo>
                    <a:cubicBezTo>
                      <a:pt x="12" y="17"/>
                      <a:pt x="13" y="14"/>
                      <a:pt x="13" y="14"/>
                    </a:cubicBezTo>
                    <a:cubicBezTo>
                      <a:pt x="14" y="12"/>
                      <a:pt x="14" y="11"/>
                      <a:pt x="13" y="10"/>
                    </a:cubicBezTo>
                    <a:cubicBezTo>
                      <a:pt x="13" y="7"/>
                      <a:pt x="13" y="1"/>
                      <a:pt x="10" y="0"/>
                    </a:cubicBezTo>
                    <a:cubicBezTo>
                      <a:pt x="9" y="0"/>
                      <a:pt x="10" y="1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4" name="Freeform 449">
                <a:extLst>
                  <a:ext uri="{FF2B5EF4-FFF2-40B4-BE49-F238E27FC236}">
                    <a16:creationId xmlns:a16="http://schemas.microsoft.com/office/drawing/2014/main" id="{1747EDE1-F696-FC28-4448-27A6219F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9354" y="8631693"/>
                <a:ext cx="111465" cy="95566"/>
              </a:xfrm>
              <a:custGeom>
                <a:avLst/>
                <a:gdLst>
                  <a:gd name="T0" fmla="*/ 8 w 12"/>
                  <a:gd name="T1" fmla="*/ 1 h 10"/>
                  <a:gd name="T2" fmla="*/ 2 w 12"/>
                  <a:gd name="T3" fmla="*/ 4 h 10"/>
                  <a:gd name="T4" fmla="*/ 0 w 12"/>
                  <a:gd name="T5" fmla="*/ 10 h 10"/>
                  <a:gd name="T6" fmla="*/ 2 w 12"/>
                  <a:gd name="T7" fmla="*/ 6 h 10"/>
                  <a:gd name="T8" fmla="*/ 4 w 12"/>
                  <a:gd name="T9" fmla="*/ 6 h 10"/>
                  <a:gd name="T10" fmla="*/ 6 w 12"/>
                  <a:gd name="T11" fmla="*/ 7 h 10"/>
                  <a:gd name="T12" fmla="*/ 8 w 12"/>
                  <a:gd name="T13" fmla="*/ 7 h 10"/>
                  <a:gd name="T14" fmla="*/ 8 w 12"/>
                  <a:gd name="T15" fmla="*/ 5 h 10"/>
                  <a:gd name="T16" fmla="*/ 8 w 12"/>
                  <a:gd name="T17" fmla="*/ 1 h 10"/>
                  <a:gd name="T18" fmla="*/ 8 w 12"/>
                  <a:gd name="T1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10">
                    <a:moveTo>
                      <a:pt x="8" y="1"/>
                    </a:moveTo>
                    <a:cubicBezTo>
                      <a:pt x="6" y="0"/>
                      <a:pt x="5" y="4"/>
                      <a:pt x="2" y="4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1" y="9"/>
                      <a:pt x="1" y="7"/>
                      <a:pt x="2" y="6"/>
                    </a:cubicBezTo>
                    <a:cubicBezTo>
                      <a:pt x="2" y="6"/>
                      <a:pt x="4" y="5"/>
                      <a:pt x="4" y="6"/>
                    </a:cubicBezTo>
                    <a:cubicBezTo>
                      <a:pt x="4" y="7"/>
                      <a:pt x="6" y="7"/>
                      <a:pt x="6" y="7"/>
                    </a:cubicBezTo>
                    <a:cubicBezTo>
                      <a:pt x="7" y="7"/>
                      <a:pt x="7" y="8"/>
                      <a:pt x="8" y="7"/>
                    </a:cubicBezTo>
                    <a:cubicBezTo>
                      <a:pt x="8" y="7"/>
                      <a:pt x="8" y="5"/>
                      <a:pt x="8" y="5"/>
                    </a:cubicBezTo>
                    <a:cubicBezTo>
                      <a:pt x="9" y="3"/>
                      <a:pt x="11" y="2"/>
                      <a:pt x="8" y="1"/>
                    </a:cubicBezTo>
                    <a:cubicBezTo>
                      <a:pt x="7" y="1"/>
                      <a:pt x="12" y="3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5" name="Freeform 450">
                <a:extLst>
                  <a:ext uri="{FF2B5EF4-FFF2-40B4-BE49-F238E27FC236}">
                    <a16:creationId xmlns:a16="http://schemas.microsoft.com/office/drawing/2014/main" id="{912D9946-3A79-106B-3C51-F263710FD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63239" y="8539312"/>
                <a:ext cx="111465" cy="111494"/>
              </a:xfrm>
              <a:custGeom>
                <a:avLst/>
                <a:gdLst>
                  <a:gd name="T0" fmla="*/ 11 w 12"/>
                  <a:gd name="T1" fmla="*/ 0 h 12"/>
                  <a:gd name="T2" fmla="*/ 6 w 12"/>
                  <a:gd name="T3" fmla="*/ 6 h 12"/>
                  <a:gd name="T4" fmla="*/ 0 w 12"/>
                  <a:gd name="T5" fmla="*/ 12 h 12"/>
                  <a:gd name="T6" fmla="*/ 4 w 12"/>
                  <a:gd name="T7" fmla="*/ 10 h 12"/>
                  <a:gd name="T8" fmla="*/ 8 w 12"/>
                  <a:gd name="T9" fmla="*/ 7 h 12"/>
                  <a:gd name="T10" fmla="*/ 10 w 12"/>
                  <a:gd name="T11" fmla="*/ 3 h 12"/>
                  <a:gd name="T12" fmla="*/ 11 w 12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2">
                    <a:moveTo>
                      <a:pt x="11" y="0"/>
                    </a:moveTo>
                    <a:cubicBezTo>
                      <a:pt x="9" y="1"/>
                      <a:pt x="7" y="4"/>
                      <a:pt x="6" y="6"/>
                    </a:cubicBezTo>
                    <a:cubicBezTo>
                      <a:pt x="5" y="7"/>
                      <a:pt x="0" y="10"/>
                      <a:pt x="0" y="12"/>
                    </a:cubicBezTo>
                    <a:cubicBezTo>
                      <a:pt x="0" y="12"/>
                      <a:pt x="3" y="11"/>
                      <a:pt x="4" y="10"/>
                    </a:cubicBezTo>
                    <a:cubicBezTo>
                      <a:pt x="5" y="10"/>
                      <a:pt x="7" y="8"/>
                      <a:pt x="8" y="7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1" y="3"/>
                      <a:pt x="12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6" name="Freeform 451">
                <a:extLst>
                  <a:ext uri="{FF2B5EF4-FFF2-40B4-BE49-F238E27FC236}">
                    <a16:creationId xmlns:a16="http://schemas.microsoft.com/office/drawing/2014/main" id="{E56DB440-6751-6155-9090-554C0420D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1266" y="8399149"/>
                <a:ext cx="19109" cy="9556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1" y="1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7" name="Freeform 452">
                <a:extLst>
                  <a:ext uri="{FF2B5EF4-FFF2-40B4-BE49-F238E27FC236}">
                    <a16:creationId xmlns:a16="http://schemas.microsoft.com/office/drawing/2014/main" id="{046CC418-5D30-BCC4-5DE1-406387F08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7760" y="8781414"/>
                <a:ext cx="522294" cy="544729"/>
              </a:xfrm>
              <a:custGeom>
                <a:avLst/>
                <a:gdLst>
                  <a:gd name="T0" fmla="*/ 12 w 56"/>
                  <a:gd name="T1" fmla="*/ 3 h 58"/>
                  <a:gd name="T2" fmla="*/ 4 w 56"/>
                  <a:gd name="T3" fmla="*/ 2 h 58"/>
                  <a:gd name="T4" fmla="*/ 2 w 56"/>
                  <a:gd name="T5" fmla="*/ 3 h 58"/>
                  <a:gd name="T6" fmla="*/ 6 w 56"/>
                  <a:gd name="T7" fmla="*/ 9 h 58"/>
                  <a:gd name="T8" fmla="*/ 11 w 56"/>
                  <a:gd name="T9" fmla="*/ 13 h 58"/>
                  <a:gd name="T10" fmla="*/ 13 w 56"/>
                  <a:gd name="T11" fmla="*/ 17 h 58"/>
                  <a:gd name="T12" fmla="*/ 17 w 56"/>
                  <a:gd name="T13" fmla="*/ 19 h 58"/>
                  <a:gd name="T14" fmla="*/ 20 w 56"/>
                  <a:gd name="T15" fmla="*/ 26 h 58"/>
                  <a:gd name="T16" fmla="*/ 22 w 56"/>
                  <a:gd name="T17" fmla="*/ 28 h 58"/>
                  <a:gd name="T18" fmla="*/ 26 w 56"/>
                  <a:gd name="T19" fmla="*/ 33 h 58"/>
                  <a:gd name="T20" fmla="*/ 30 w 56"/>
                  <a:gd name="T21" fmla="*/ 42 h 58"/>
                  <a:gd name="T22" fmla="*/ 41 w 56"/>
                  <a:gd name="T23" fmla="*/ 52 h 58"/>
                  <a:gd name="T24" fmla="*/ 46 w 56"/>
                  <a:gd name="T25" fmla="*/ 57 h 58"/>
                  <a:gd name="T26" fmla="*/ 54 w 56"/>
                  <a:gd name="T27" fmla="*/ 57 h 58"/>
                  <a:gd name="T28" fmla="*/ 54 w 56"/>
                  <a:gd name="T29" fmla="*/ 46 h 58"/>
                  <a:gd name="T30" fmla="*/ 55 w 56"/>
                  <a:gd name="T31" fmla="*/ 44 h 58"/>
                  <a:gd name="T32" fmla="*/ 52 w 56"/>
                  <a:gd name="T33" fmla="*/ 41 h 58"/>
                  <a:gd name="T34" fmla="*/ 50 w 56"/>
                  <a:gd name="T35" fmla="*/ 40 h 58"/>
                  <a:gd name="T36" fmla="*/ 48 w 56"/>
                  <a:gd name="T37" fmla="*/ 42 h 58"/>
                  <a:gd name="T38" fmla="*/ 48 w 56"/>
                  <a:gd name="T39" fmla="*/ 38 h 58"/>
                  <a:gd name="T40" fmla="*/ 47 w 56"/>
                  <a:gd name="T41" fmla="*/ 36 h 58"/>
                  <a:gd name="T42" fmla="*/ 44 w 56"/>
                  <a:gd name="T43" fmla="*/ 34 h 58"/>
                  <a:gd name="T44" fmla="*/ 42 w 56"/>
                  <a:gd name="T45" fmla="*/ 30 h 58"/>
                  <a:gd name="T46" fmla="*/ 42 w 56"/>
                  <a:gd name="T47" fmla="*/ 29 h 58"/>
                  <a:gd name="T48" fmla="*/ 43 w 56"/>
                  <a:gd name="T49" fmla="*/ 28 h 58"/>
                  <a:gd name="T50" fmla="*/ 38 w 56"/>
                  <a:gd name="T51" fmla="*/ 27 h 58"/>
                  <a:gd name="T52" fmla="*/ 38 w 56"/>
                  <a:gd name="T53" fmla="*/ 25 h 58"/>
                  <a:gd name="T54" fmla="*/ 36 w 56"/>
                  <a:gd name="T55" fmla="*/ 24 h 58"/>
                  <a:gd name="T56" fmla="*/ 37 w 56"/>
                  <a:gd name="T57" fmla="*/ 23 h 58"/>
                  <a:gd name="T58" fmla="*/ 35 w 56"/>
                  <a:gd name="T59" fmla="*/ 22 h 58"/>
                  <a:gd name="T60" fmla="*/ 34 w 56"/>
                  <a:gd name="T61" fmla="*/ 21 h 58"/>
                  <a:gd name="T62" fmla="*/ 31 w 56"/>
                  <a:gd name="T63" fmla="*/ 19 h 58"/>
                  <a:gd name="T64" fmla="*/ 30 w 56"/>
                  <a:gd name="T65" fmla="*/ 19 h 58"/>
                  <a:gd name="T66" fmla="*/ 25 w 56"/>
                  <a:gd name="T67" fmla="*/ 16 h 58"/>
                  <a:gd name="T68" fmla="*/ 21 w 56"/>
                  <a:gd name="T69" fmla="*/ 11 h 58"/>
                  <a:gd name="T70" fmla="*/ 16 w 56"/>
                  <a:gd name="T71" fmla="*/ 7 h 58"/>
                  <a:gd name="T72" fmla="*/ 12 w 56"/>
                  <a:gd name="T73" fmla="*/ 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6" h="58">
                    <a:moveTo>
                      <a:pt x="12" y="3"/>
                    </a:moveTo>
                    <a:cubicBezTo>
                      <a:pt x="9" y="3"/>
                      <a:pt x="7" y="3"/>
                      <a:pt x="4" y="2"/>
                    </a:cubicBezTo>
                    <a:cubicBezTo>
                      <a:pt x="2" y="1"/>
                      <a:pt x="0" y="0"/>
                      <a:pt x="2" y="3"/>
                    </a:cubicBezTo>
                    <a:cubicBezTo>
                      <a:pt x="3" y="5"/>
                      <a:pt x="4" y="8"/>
                      <a:pt x="6" y="9"/>
                    </a:cubicBezTo>
                    <a:cubicBezTo>
                      <a:pt x="8" y="10"/>
                      <a:pt x="10" y="11"/>
                      <a:pt x="11" y="13"/>
                    </a:cubicBezTo>
                    <a:cubicBezTo>
                      <a:pt x="12" y="14"/>
                      <a:pt x="12" y="16"/>
                      <a:pt x="13" y="17"/>
                    </a:cubicBezTo>
                    <a:cubicBezTo>
                      <a:pt x="15" y="18"/>
                      <a:pt x="16" y="18"/>
                      <a:pt x="17" y="19"/>
                    </a:cubicBezTo>
                    <a:cubicBezTo>
                      <a:pt x="19" y="21"/>
                      <a:pt x="19" y="24"/>
                      <a:pt x="20" y="26"/>
                    </a:cubicBezTo>
                    <a:cubicBezTo>
                      <a:pt x="21" y="27"/>
                      <a:pt x="22" y="28"/>
                      <a:pt x="22" y="28"/>
                    </a:cubicBezTo>
                    <a:cubicBezTo>
                      <a:pt x="24" y="30"/>
                      <a:pt x="25" y="31"/>
                      <a:pt x="26" y="33"/>
                    </a:cubicBezTo>
                    <a:cubicBezTo>
                      <a:pt x="28" y="36"/>
                      <a:pt x="28" y="39"/>
                      <a:pt x="30" y="42"/>
                    </a:cubicBezTo>
                    <a:cubicBezTo>
                      <a:pt x="34" y="45"/>
                      <a:pt x="37" y="49"/>
                      <a:pt x="41" y="52"/>
                    </a:cubicBezTo>
                    <a:cubicBezTo>
                      <a:pt x="43" y="54"/>
                      <a:pt x="44" y="55"/>
                      <a:pt x="46" y="57"/>
                    </a:cubicBezTo>
                    <a:cubicBezTo>
                      <a:pt x="47" y="57"/>
                      <a:pt x="53" y="58"/>
                      <a:pt x="54" y="57"/>
                    </a:cubicBezTo>
                    <a:cubicBezTo>
                      <a:pt x="55" y="56"/>
                      <a:pt x="53" y="48"/>
                      <a:pt x="54" y="46"/>
                    </a:cubicBezTo>
                    <a:cubicBezTo>
                      <a:pt x="54" y="45"/>
                      <a:pt x="56" y="45"/>
                      <a:pt x="55" y="44"/>
                    </a:cubicBezTo>
                    <a:cubicBezTo>
                      <a:pt x="54" y="43"/>
                      <a:pt x="53" y="42"/>
                      <a:pt x="52" y="41"/>
                    </a:cubicBezTo>
                    <a:cubicBezTo>
                      <a:pt x="52" y="41"/>
                      <a:pt x="51" y="40"/>
                      <a:pt x="50" y="40"/>
                    </a:cubicBezTo>
                    <a:cubicBezTo>
                      <a:pt x="49" y="40"/>
                      <a:pt x="49" y="42"/>
                      <a:pt x="48" y="42"/>
                    </a:cubicBezTo>
                    <a:cubicBezTo>
                      <a:pt x="49" y="42"/>
                      <a:pt x="48" y="38"/>
                      <a:pt x="48" y="38"/>
                    </a:cubicBezTo>
                    <a:cubicBezTo>
                      <a:pt x="47" y="37"/>
                      <a:pt x="47" y="37"/>
                      <a:pt x="47" y="36"/>
                    </a:cubicBezTo>
                    <a:cubicBezTo>
                      <a:pt x="47" y="35"/>
                      <a:pt x="45" y="34"/>
                      <a:pt x="44" y="34"/>
                    </a:cubicBezTo>
                    <a:cubicBezTo>
                      <a:pt x="43" y="33"/>
                      <a:pt x="41" y="32"/>
                      <a:pt x="42" y="30"/>
                    </a:cubicBezTo>
                    <a:cubicBezTo>
                      <a:pt x="42" y="30"/>
                      <a:pt x="41" y="29"/>
                      <a:pt x="42" y="29"/>
                    </a:cubicBezTo>
                    <a:cubicBezTo>
                      <a:pt x="42" y="28"/>
                      <a:pt x="43" y="29"/>
                      <a:pt x="43" y="28"/>
                    </a:cubicBezTo>
                    <a:cubicBezTo>
                      <a:pt x="44" y="26"/>
                      <a:pt x="38" y="26"/>
                      <a:pt x="38" y="27"/>
                    </a:cubicBezTo>
                    <a:cubicBezTo>
                      <a:pt x="38" y="26"/>
                      <a:pt x="42" y="25"/>
                      <a:pt x="38" y="25"/>
                    </a:cubicBezTo>
                    <a:cubicBezTo>
                      <a:pt x="37" y="25"/>
                      <a:pt x="36" y="24"/>
                      <a:pt x="36" y="24"/>
                    </a:cubicBezTo>
                    <a:cubicBezTo>
                      <a:pt x="36" y="23"/>
                      <a:pt x="37" y="23"/>
                      <a:pt x="37" y="23"/>
                    </a:cubicBezTo>
                    <a:cubicBezTo>
                      <a:pt x="37" y="22"/>
                      <a:pt x="35" y="22"/>
                      <a:pt x="35" y="22"/>
                    </a:cubicBezTo>
                    <a:cubicBezTo>
                      <a:pt x="35" y="22"/>
                      <a:pt x="36" y="21"/>
                      <a:pt x="34" y="21"/>
                    </a:cubicBezTo>
                    <a:cubicBezTo>
                      <a:pt x="33" y="20"/>
                      <a:pt x="32" y="20"/>
                      <a:pt x="31" y="19"/>
                    </a:cubicBezTo>
                    <a:cubicBezTo>
                      <a:pt x="28" y="15"/>
                      <a:pt x="30" y="19"/>
                      <a:pt x="30" y="19"/>
                    </a:cubicBezTo>
                    <a:cubicBezTo>
                      <a:pt x="29" y="19"/>
                      <a:pt x="26" y="16"/>
                      <a:pt x="25" y="16"/>
                    </a:cubicBezTo>
                    <a:cubicBezTo>
                      <a:pt x="24" y="14"/>
                      <a:pt x="23" y="12"/>
                      <a:pt x="21" y="11"/>
                    </a:cubicBezTo>
                    <a:cubicBezTo>
                      <a:pt x="19" y="10"/>
                      <a:pt x="18" y="9"/>
                      <a:pt x="16" y="7"/>
                    </a:cubicBezTo>
                    <a:cubicBezTo>
                      <a:pt x="15" y="6"/>
                      <a:pt x="14" y="3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8" name="Freeform 453">
                <a:extLst>
                  <a:ext uri="{FF2B5EF4-FFF2-40B4-BE49-F238E27FC236}">
                    <a16:creationId xmlns:a16="http://schemas.microsoft.com/office/drawing/2014/main" id="{802B5BE2-F664-5421-A146-66D9BCDD3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0116" y="8978921"/>
                <a:ext cx="47770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69" name="Freeform 454">
                <a:extLst>
                  <a:ext uri="{FF2B5EF4-FFF2-40B4-BE49-F238E27FC236}">
                    <a16:creationId xmlns:a16="http://schemas.microsoft.com/office/drawing/2014/main" id="{13821231-6769-42C9-C70F-FBE5349FA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6998" y="9090415"/>
                <a:ext cx="44586" cy="47785"/>
              </a:xfrm>
              <a:custGeom>
                <a:avLst/>
                <a:gdLst>
                  <a:gd name="T0" fmla="*/ 4 w 5"/>
                  <a:gd name="T1" fmla="*/ 4 h 5"/>
                  <a:gd name="T2" fmla="*/ 1 w 5"/>
                  <a:gd name="T3" fmla="*/ 0 h 5"/>
                  <a:gd name="T4" fmla="*/ 4 w 5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5">
                    <a:moveTo>
                      <a:pt x="4" y="4"/>
                    </a:moveTo>
                    <a:cubicBezTo>
                      <a:pt x="5" y="3"/>
                      <a:pt x="2" y="0"/>
                      <a:pt x="1" y="0"/>
                    </a:cubicBezTo>
                    <a:cubicBezTo>
                      <a:pt x="0" y="1"/>
                      <a:pt x="3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0" name="Freeform 455">
                <a:extLst>
                  <a:ext uri="{FF2B5EF4-FFF2-40B4-BE49-F238E27FC236}">
                    <a16:creationId xmlns:a16="http://schemas.microsoft.com/office/drawing/2014/main" id="{A3C692C0-EB62-B3CB-8A84-08EE33720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12284" y="9119081"/>
                <a:ext cx="66879" cy="66896"/>
              </a:xfrm>
              <a:custGeom>
                <a:avLst/>
                <a:gdLst>
                  <a:gd name="T0" fmla="*/ 7 w 7"/>
                  <a:gd name="T1" fmla="*/ 7 h 7"/>
                  <a:gd name="T2" fmla="*/ 5 w 7"/>
                  <a:gd name="T3" fmla="*/ 3 h 7"/>
                  <a:gd name="T4" fmla="*/ 0 w 7"/>
                  <a:gd name="T5" fmla="*/ 1 h 7"/>
                  <a:gd name="T6" fmla="*/ 1 w 7"/>
                  <a:gd name="T7" fmla="*/ 3 h 7"/>
                  <a:gd name="T8" fmla="*/ 3 w 7"/>
                  <a:gd name="T9" fmla="*/ 5 h 7"/>
                  <a:gd name="T10" fmla="*/ 7 w 7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7">
                    <a:moveTo>
                      <a:pt x="7" y="7"/>
                    </a:moveTo>
                    <a:cubicBezTo>
                      <a:pt x="7" y="5"/>
                      <a:pt x="5" y="5"/>
                      <a:pt x="5" y="3"/>
                    </a:cubicBezTo>
                    <a:cubicBezTo>
                      <a:pt x="5" y="1"/>
                      <a:pt x="2" y="0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3" y="3"/>
                      <a:pt x="2" y="4"/>
                      <a:pt x="3" y="5"/>
                    </a:cubicBezTo>
                    <a:cubicBezTo>
                      <a:pt x="3" y="6"/>
                      <a:pt x="7" y="7"/>
                      <a:pt x="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1" name="Freeform 456">
                <a:extLst>
                  <a:ext uri="{FF2B5EF4-FFF2-40B4-BE49-F238E27FC236}">
                    <a16:creationId xmlns:a16="http://schemas.microsoft.com/office/drawing/2014/main" id="{280EF12B-F448-C2AA-3398-A5B5A3FAA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7380" y="9166866"/>
                <a:ext cx="35033" cy="35042"/>
              </a:xfrm>
              <a:custGeom>
                <a:avLst/>
                <a:gdLst>
                  <a:gd name="T0" fmla="*/ 2 w 4"/>
                  <a:gd name="T1" fmla="*/ 3 h 4"/>
                  <a:gd name="T2" fmla="*/ 2 w 4"/>
                  <a:gd name="T3" fmla="*/ 0 h 4"/>
                  <a:gd name="T4" fmla="*/ 2 w 4"/>
                  <a:gd name="T5" fmla="*/ 3 h 4"/>
                  <a:gd name="T6" fmla="*/ 2 w 4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3"/>
                    </a:moveTo>
                    <a:cubicBezTo>
                      <a:pt x="0" y="4"/>
                      <a:pt x="0" y="1"/>
                      <a:pt x="2" y="0"/>
                    </a:cubicBezTo>
                    <a:cubicBezTo>
                      <a:pt x="4" y="0"/>
                      <a:pt x="4" y="3"/>
                      <a:pt x="2" y="3"/>
                    </a:cubicBezTo>
                    <a:cubicBezTo>
                      <a:pt x="1" y="4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2" name="Freeform 457">
                <a:extLst>
                  <a:ext uri="{FF2B5EF4-FFF2-40B4-BE49-F238E27FC236}">
                    <a16:creationId xmlns:a16="http://schemas.microsoft.com/office/drawing/2014/main" id="{7E34D19E-C5F8-C03F-ACFA-59A9F703F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21837" y="9326143"/>
                <a:ext cx="429937" cy="140163"/>
              </a:xfrm>
              <a:custGeom>
                <a:avLst/>
                <a:gdLst>
                  <a:gd name="T0" fmla="*/ 9 w 46"/>
                  <a:gd name="T1" fmla="*/ 0 h 15"/>
                  <a:gd name="T2" fmla="*/ 3 w 46"/>
                  <a:gd name="T3" fmla="*/ 0 h 15"/>
                  <a:gd name="T4" fmla="*/ 0 w 46"/>
                  <a:gd name="T5" fmla="*/ 4 h 15"/>
                  <a:gd name="T6" fmla="*/ 5 w 46"/>
                  <a:gd name="T7" fmla="*/ 6 h 15"/>
                  <a:gd name="T8" fmla="*/ 11 w 46"/>
                  <a:gd name="T9" fmla="*/ 9 h 15"/>
                  <a:gd name="T10" fmla="*/ 15 w 46"/>
                  <a:gd name="T11" fmla="*/ 9 h 15"/>
                  <a:gd name="T12" fmla="*/ 24 w 46"/>
                  <a:gd name="T13" fmla="*/ 11 h 15"/>
                  <a:gd name="T14" fmla="*/ 40 w 46"/>
                  <a:gd name="T15" fmla="*/ 13 h 15"/>
                  <a:gd name="T16" fmla="*/ 45 w 46"/>
                  <a:gd name="T17" fmla="*/ 13 h 15"/>
                  <a:gd name="T18" fmla="*/ 43 w 46"/>
                  <a:gd name="T19" fmla="*/ 9 h 15"/>
                  <a:gd name="T20" fmla="*/ 41 w 46"/>
                  <a:gd name="T21" fmla="*/ 9 h 15"/>
                  <a:gd name="T22" fmla="*/ 37 w 46"/>
                  <a:gd name="T23" fmla="*/ 9 h 15"/>
                  <a:gd name="T24" fmla="*/ 35 w 46"/>
                  <a:gd name="T25" fmla="*/ 6 h 15"/>
                  <a:gd name="T26" fmla="*/ 32 w 46"/>
                  <a:gd name="T27" fmla="*/ 4 h 15"/>
                  <a:gd name="T28" fmla="*/ 27 w 46"/>
                  <a:gd name="T29" fmla="*/ 3 h 15"/>
                  <a:gd name="T30" fmla="*/ 25 w 46"/>
                  <a:gd name="T31" fmla="*/ 4 h 15"/>
                  <a:gd name="T32" fmla="*/ 21 w 46"/>
                  <a:gd name="T33" fmla="*/ 5 h 15"/>
                  <a:gd name="T34" fmla="*/ 15 w 46"/>
                  <a:gd name="T35" fmla="*/ 3 h 15"/>
                  <a:gd name="T36" fmla="*/ 11 w 46"/>
                  <a:gd name="T37" fmla="*/ 2 h 15"/>
                  <a:gd name="T38" fmla="*/ 9 w 46"/>
                  <a:gd name="T39" fmla="*/ 0 h 15"/>
                  <a:gd name="T40" fmla="*/ 9 w 46"/>
                  <a:gd name="T4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" h="15">
                    <a:moveTo>
                      <a:pt x="9" y="0"/>
                    </a:moveTo>
                    <a:cubicBezTo>
                      <a:pt x="7" y="1"/>
                      <a:pt x="6" y="0"/>
                      <a:pt x="3" y="0"/>
                    </a:cubicBezTo>
                    <a:cubicBezTo>
                      <a:pt x="3" y="0"/>
                      <a:pt x="0" y="3"/>
                      <a:pt x="0" y="4"/>
                    </a:cubicBezTo>
                    <a:cubicBezTo>
                      <a:pt x="0" y="5"/>
                      <a:pt x="4" y="4"/>
                      <a:pt x="5" y="6"/>
                    </a:cubicBezTo>
                    <a:cubicBezTo>
                      <a:pt x="6" y="8"/>
                      <a:pt x="9" y="8"/>
                      <a:pt x="11" y="9"/>
                    </a:cubicBezTo>
                    <a:cubicBezTo>
                      <a:pt x="13" y="9"/>
                      <a:pt x="14" y="9"/>
                      <a:pt x="15" y="9"/>
                    </a:cubicBezTo>
                    <a:cubicBezTo>
                      <a:pt x="18" y="9"/>
                      <a:pt x="21" y="10"/>
                      <a:pt x="24" y="11"/>
                    </a:cubicBezTo>
                    <a:cubicBezTo>
                      <a:pt x="29" y="12"/>
                      <a:pt x="35" y="11"/>
                      <a:pt x="40" y="13"/>
                    </a:cubicBezTo>
                    <a:cubicBezTo>
                      <a:pt x="41" y="13"/>
                      <a:pt x="44" y="15"/>
                      <a:pt x="45" y="13"/>
                    </a:cubicBezTo>
                    <a:cubicBezTo>
                      <a:pt x="46" y="13"/>
                      <a:pt x="44" y="9"/>
                      <a:pt x="43" y="9"/>
                    </a:cubicBezTo>
                    <a:cubicBezTo>
                      <a:pt x="42" y="8"/>
                      <a:pt x="42" y="9"/>
                      <a:pt x="41" y="9"/>
                    </a:cubicBezTo>
                    <a:cubicBezTo>
                      <a:pt x="39" y="10"/>
                      <a:pt x="38" y="9"/>
                      <a:pt x="37" y="9"/>
                    </a:cubicBezTo>
                    <a:cubicBezTo>
                      <a:pt x="36" y="8"/>
                      <a:pt x="36" y="7"/>
                      <a:pt x="35" y="6"/>
                    </a:cubicBezTo>
                    <a:cubicBezTo>
                      <a:pt x="35" y="5"/>
                      <a:pt x="33" y="5"/>
                      <a:pt x="32" y="4"/>
                    </a:cubicBezTo>
                    <a:cubicBezTo>
                      <a:pt x="31" y="4"/>
                      <a:pt x="28" y="3"/>
                      <a:pt x="27" y="3"/>
                    </a:cubicBezTo>
                    <a:cubicBezTo>
                      <a:pt x="26" y="3"/>
                      <a:pt x="25" y="4"/>
                      <a:pt x="25" y="4"/>
                    </a:cubicBezTo>
                    <a:cubicBezTo>
                      <a:pt x="24" y="5"/>
                      <a:pt x="23" y="5"/>
                      <a:pt x="21" y="5"/>
                    </a:cubicBezTo>
                    <a:cubicBezTo>
                      <a:pt x="19" y="5"/>
                      <a:pt x="17" y="4"/>
                      <a:pt x="15" y="3"/>
                    </a:cubicBezTo>
                    <a:cubicBezTo>
                      <a:pt x="14" y="2"/>
                      <a:pt x="12" y="2"/>
                      <a:pt x="11" y="2"/>
                    </a:cubicBezTo>
                    <a:cubicBezTo>
                      <a:pt x="11" y="2"/>
                      <a:pt x="10" y="0"/>
                      <a:pt x="9" y="0"/>
                    </a:cubicBezTo>
                    <a:cubicBezTo>
                      <a:pt x="8" y="1"/>
                      <a:pt x="10" y="0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3" name="Freeform 458">
                <a:extLst>
                  <a:ext uri="{FF2B5EF4-FFF2-40B4-BE49-F238E27FC236}">
                    <a16:creationId xmlns:a16="http://schemas.microsoft.com/office/drawing/2014/main" id="{0A390ACF-981A-6DD7-FC98-E061967C3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40309" y="9361182"/>
                <a:ext cx="73248" cy="28669"/>
              </a:xfrm>
              <a:custGeom>
                <a:avLst/>
                <a:gdLst>
                  <a:gd name="T0" fmla="*/ 3 w 8"/>
                  <a:gd name="T1" fmla="*/ 3 h 3"/>
                  <a:gd name="T2" fmla="*/ 8 w 8"/>
                  <a:gd name="T3" fmla="*/ 1 h 3"/>
                  <a:gd name="T4" fmla="*/ 3 w 8"/>
                  <a:gd name="T5" fmla="*/ 3 h 3"/>
                  <a:gd name="T6" fmla="*/ 3 w 8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3">
                    <a:moveTo>
                      <a:pt x="3" y="3"/>
                    </a:moveTo>
                    <a:cubicBezTo>
                      <a:pt x="0" y="2"/>
                      <a:pt x="7" y="0"/>
                      <a:pt x="8" y="1"/>
                    </a:cubicBezTo>
                    <a:cubicBezTo>
                      <a:pt x="8" y="2"/>
                      <a:pt x="4" y="3"/>
                      <a:pt x="3" y="3"/>
                    </a:cubicBezTo>
                    <a:cubicBezTo>
                      <a:pt x="2" y="3"/>
                      <a:pt x="4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4" name="Freeform 459">
                <a:extLst>
                  <a:ext uri="{FF2B5EF4-FFF2-40B4-BE49-F238E27FC236}">
                    <a16:creationId xmlns:a16="http://schemas.microsoft.com/office/drawing/2014/main" id="{D60362A1-3458-5AD0-F6AA-36AB46EC2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42219" y="9428080"/>
                <a:ext cx="57323" cy="38227"/>
              </a:xfrm>
              <a:custGeom>
                <a:avLst/>
                <a:gdLst>
                  <a:gd name="T0" fmla="*/ 3 w 6"/>
                  <a:gd name="T1" fmla="*/ 0 h 4"/>
                  <a:gd name="T2" fmla="*/ 1 w 6"/>
                  <a:gd name="T3" fmla="*/ 1 h 4"/>
                  <a:gd name="T4" fmla="*/ 3 w 6"/>
                  <a:gd name="T5" fmla="*/ 4 h 4"/>
                  <a:gd name="T6" fmla="*/ 3 w 6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cubicBezTo>
                      <a:pt x="2" y="0"/>
                      <a:pt x="0" y="0"/>
                      <a:pt x="1" y="1"/>
                    </a:cubicBezTo>
                    <a:cubicBezTo>
                      <a:pt x="1" y="1"/>
                      <a:pt x="3" y="4"/>
                      <a:pt x="3" y="4"/>
                    </a:cubicBezTo>
                    <a:cubicBezTo>
                      <a:pt x="5" y="4"/>
                      <a:pt x="6" y="0"/>
                      <a:pt x="3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5" name="Freeform 460">
                <a:extLst>
                  <a:ext uri="{FF2B5EF4-FFF2-40B4-BE49-F238E27FC236}">
                    <a16:creationId xmlns:a16="http://schemas.microsoft.com/office/drawing/2014/main" id="{52730E68-F667-100D-A7F3-89227F855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99545" y="9437634"/>
                <a:ext cx="44586" cy="28669"/>
              </a:xfrm>
              <a:custGeom>
                <a:avLst/>
                <a:gdLst>
                  <a:gd name="T0" fmla="*/ 4 w 5"/>
                  <a:gd name="T1" fmla="*/ 1 h 3"/>
                  <a:gd name="T2" fmla="*/ 2 w 5"/>
                  <a:gd name="T3" fmla="*/ 0 h 3"/>
                  <a:gd name="T4" fmla="*/ 1 w 5"/>
                  <a:gd name="T5" fmla="*/ 2 h 3"/>
                  <a:gd name="T6" fmla="*/ 2 w 5"/>
                  <a:gd name="T7" fmla="*/ 2 h 3"/>
                  <a:gd name="T8" fmla="*/ 4 w 5"/>
                  <a:gd name="T9" fmla="*/ 1 h 3"/>
                  <a:gd name="T10" fmla="*/ 4 w 5"/>
                  <a:gd name="T11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4" y="1"/>
                    </a:moveTo>
                    <a:cubicBezTo>
                      <a:pt x="4" y="1"/>
                      <a:pt x="3" y="0"/>
                      <a:pt x="2" y="0"/>
                    </a:cubicBezTo>
                    <a:cubicBezTo>
                      <a:pt x="2" y="1"/>
                      <a:pt x="0" y="2"/>
                      <a:pt x="1" y="2"/>
                    </a:cubicBezTo>
                    <a:cubicBezTo>
                      <a:pt x="1" y="2"/>
                      <a:pt x="2" y="3"/>
                      <a:pt x="2" y="2"/>
                    </a:cubicBezTo>
                    <a:cubicBezTo>
                      <a:pt x="3" y="2"/>
                      <a:pt x="5" y="2"/>
                      <a:pt x="4" y="1"/>
                    </a:cubicBezTo>
                    <a:cubicBezTo>
                      <a:pt x="4" y="1"/>
                      <a:pt x="5" y="2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6" name="Freeform 461">
                <a:extLst>
                  <a:ext uri="{FF2B5EF4-FFF2-40B4-BE49-F238E27FC236}">
                    <a16:creationId xmlns:a16="http://schemas.microsoft.com/office/drawing/2014/main" id="{481AA70D-F7DB-777C-59EC-8E5D3DED1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34576" y="9437634"/>
                <a:ext cx="66879" cy="38227"/>
              </a:xfrm>
              <a:custGeom>
                <a:avLst/>
                <a:gdLst>
                  <a:gd name="T0" fmla="*/ 2 w 7"/>
                  <a:gd name="T1" fmla="*/ 1 h 4"/>
                  <a:gd name="T2" fmla="*/ 2 w 7"/>
                  <a:gd name="T3" fmla="*/ 4 h 4"/>
                  <a:gd name="T4" fmla="*/ 6 w 7"/>
                  <a:gd name="T5" fmla="*/ 3 h 4"/>
                  <a:gd name="T6" fmla="*/ 5 w 7"/>
                  <a:gd name="T7" fmla="*/ 1 h 4"/>
                  <a:gd name="T8" fmla="*/ 2 w 7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1"/>
                    </a:moveTo>
                    <a:cubicBezTo>
                      <a:pt x="1" y="2"/>
                      <a:pt x="0" y="4"/>
                      <a:pt x="2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5" y="2"/>
                      <a:pt x="5" y="1"/>
                    </a:cubicBezTo>
                    <a:cubicBezTo>
                      <a:pt x="4" y="0"/>
                      <a:pt x="3" y="0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7" name="Freeform 462">
                <a:extLst>
                  <a:ext uri="{FF2B5EF4-FFF2-40B4-BE49-F238E27FC236}">
                    <a16:creationId xmlns:a16="http://schemas.microsoft.com/office/drawing/2014/main" id="{42CE7317-BBEC-F95C-C119-D20C4EF50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82347" y="9428080"/>
                <a:ext cx="76432" cy="47785"/>
              </a:xfrm>
              <a:custGeom>
                <a:avLst/>
                <a:gdLst>
                  <a:gd name="T0" fmla="*/ 1 w 8"/>
                  <a:gd name="T1" fmla="*/ 0 h 5"/>
                  <a:gd name="T2" fmla="*/ 0 w 8"/>
                  <a:gd name="T3" fmla="*/ 1 h 5"/>
                  <a:gd name="T4" fmla="*/ 2 w 8"/>
                  <a:gd name="T5" fmla="*/ 2 h 5"/>
                  <a:gd name="T6" fmla="*/ 2 w 8"/>
                  <a:gd name="T7" fmla="*/ 3 h 5"/>
                  <a:gd name="T8" fmla="*/ 7 w 8"/>
                  <a:gd name="T9" fmla="*/ 4 h 5"/>
                  <a:gd name="T10" fmla="*/ 7 w 8"/>
                  <a:gd name="T11" fmla="*/ 1 h 5"/>
                  <a:gd name="T12" fmla="*/ 1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2" y="1"/>
                      <a:pt x="2" y="2"/>
                    </a:cubicBezTo>
                    <a:cubicBezTo>
                      <a:pt x="2" y="2"/>
                      <a:pt x="2" y="3"/>
                      <a:pt x="2" y="3"/>
                    </a:cubicBezTo>
                    <a:cubicBezTo>
                      <a:pt x="2" y="4"/>
                      <a:pt x="6" y="5"/>
                      <a:pt x="7" y="4"/>
                    </a:cubicBezTo>
                    <a:cubicBezTo>
                      <a:pt x="8" y="3"/>
                      <a:pt x="8" y="2"/>
                      <a:pt x="7" y="1"/>
                    </a:cubicBezTo>
                    <a:cubicBezTo>
                      <a:pt x="5" y="1"/>
                      <a:pt x="3" y="1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8" name="Freeform 463">
                <a:extLst>
                  <a:ext uri="{FF2B5EF4-FFF2-40B4-BE49-F238E27FC236}">
                    <a16:creationId xmlns:a16="http://schemas.microsoft.com/office/drawing/2014/main" id="{E895BA5D-B1EF-A6AA-4C7D-D0EA9FEB9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84260" y="9437634"/>
                <a:ext cx="114649" cy="38227"/>
              </a:xfrm>
              <a:custGeom>
                <a:avLst/>
                <a:gdLst>
                  <a:gd name="T0" fmla="*/ 2 w 12"/>
                  <a:gd name="T1" fmla="*/ 0 h 4"/>
                  <a:gd name="T2" fmla="*/ 0 w 12"/>
                  <a:gd name="T3" fmla="*/ 2 h 4"/>
                  <a:gd name="T4" fmla="*/ 12 w 12"/>
                  <a:gd name="T5" fmla="*/ 2 h 4"/>
                  <a:gd name="T6" fmla="*/ 9 w 12"/>
                  <a:gd name="T7" fmla="*/ 2 h 4"/>
                  <a:gd name="T8" fmla="*/ 2 w 12"/>
                  <a:gd name="T9" fmla="*/ 0 h 4"/>
                  <a:gd name="T10" fmla="*/ 2 w 1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4">
                    <a:moveTo>
                      <a:pt x="2" y="0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0" y="2"/>
                      <a:pt x="11" y="4"/>
                      <a:pt x="12" y="2"/>
                    </a:cubicBezTo>
                    <a:cubicBezTo>
                      <a:pt x="12" y="1"/>
                      <a:pt x="9" y="2"/>
                      <a:pt x="9" y="2"/>
                    </a:cubicBezTo>
                    <a:cubicBezTo>
                      <a:pt x="7" y="2"/>
                      <a:pt x="4" y="1"/>
                      <a:pt x="2" y="0"/>
                    </a:cubicBezTo>
                    <a:cubicBezTo>
                      <a:pt x="2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79" name="Freeform 464">
                <a:extLst>
                  <a:ext uri="{FF2B5EF4-FFF2-40B4-BE49-F238E27FC236}">
                    <a16:creationId xmlns:a16="http://schemas.microsoft.com/office/drawing/2014/main" id="{85735696-97EB-FD2E-7BD7-DE4FDAB4B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9227" y="9491790"/>
                <a:ext cx="101909" cy="57338"/>
              </a:xfrm>
              <a:custGeom>
                <a:avLst/>
                <a:gdLst>
                  <a:gd name="T0" fmla="*/ 0 w 11"/>
                  <a:gd name="T1" fmla="*/ 0 h 6"/>
                  <a:gd name="T2" fmla="*/ 8 w 11"/>
                  <a:gd name="T3" fmla="*/ 4 h 6"/>
                  <a:gd name="T4" fmla="*/ 0 w 11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6">
                    <a:moveTo>
                      <a:pt x="0" y="0"/>
                    </a:moveTo>
                    <a:cubicBezTo>
                      <a:pt x="1" y="0"/>
                      <a:pt x="7" y="6"/>
                      <a:pt x="8" y="4"/>
                    </a:cubicBezTo>
                    <a:cubicBezTo>
                      <a:pt x="1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0" name="Freeform 465">
                <a:extLst>
                  <a:ext uri="{FF2B5EF4-FFF2-40B4-BE49-F238E27FC236}">
                    <a16:creationId xmlns:a16="http://schemas.microsoft.com/office/drawing/2014/main" id="{AD014105-9D01-3FC0-FF9B-2A3F2B0FB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4066" y="9192351"/>
                <a:ext cx="57323" cy="38227"/>
              </a:xfrm>
              <a:custGeom>
                <a:avLst/>
                <a:gdLst>
                  <a:gd name="T0" fmla="*/ 3 w 6"/>
                  <a:gd name="T1" fmla="*/ 3 h 4"/>
                  <a:gd name="T2" fmla="*/ 4 w 6"/>
                  <a:gd name="T3" fmla="*/ 0 h 4"/>
                  <a:gd name="T4" fmla="*/ 3 w 6"/>
                  <a:gd name="T5" fmla="*/ 3 h 4"/>
                  <a:gd name="T6" fmla="*/ 3 w 6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4">
                    <a:moveTo>
                      <a:pt x="3" y="3"/>
                    </a:moveTo>
                    <a:cubicBezTo>
                      <a:pt x="0" y="4"/>
                      <a:pt x="1" y="0"/>
                      <a:pt x="4" y="0"/>
                    </a:cubicBezTo>
                    <a:cubicBezTo>
                      <a:pt x="6" y="0"/>
                      <a:pt x="5" y="3"/>
                      <a:pt x="3" y="3"/>
                    </a:cubicBezTo>
                    <a:cubicBezTo>
                      <a:pt x="2" y="4"/>
                      <a:pt x="5" y="3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1" name="Freeform 466">
                <a:extLst>
                  <a:ext uri="{FF2B5EF4-FFF2-40B4-BE49-F238E27FC236}">
                    <a16:creationId xmlns:a16="http://schemas.microsoft.com/office/drawing/2014/main" id="{DEBBB9A0-FA74-923E-C601-D19B03FEC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9609" y="9185980"/>
                <a:ext cx="140127" cy="44598"/>
              </a:xfrm>
              <a:custGeom>
                <a:avLst/>
                <a:gdLst>
                  <a:gd name="T0" fmla="*/ 2 w 15"/>
                  <a:gd name="T1" fmla="*/ 3 h 5"/>
                  <a:gd name="T2" fmla="*/ 1 w 15"/>
                  <a:gd name="T3" fmla="*/ 1 h 5"/>
                  <a:gd name="T4" fmla="*/ 5 w 15"/>
                  <a:gd name="T5" fmla="*/ 0 h 5"/>
                  <a:gd name="T6" fmla="*/ 13 w 15"/>
                  <a:gd name="T7" fmla="*/ 2 h 5"/>
                  <a:gd name="T8" fmla="*/ 15 w 15"/>
                  <a:gd name="T9" fmla="*/ 5 h 5"/>
                  <a:gd name="T10" fmla="*/ 11 w 15"/>
                  <a:gd name="T11" fmla="*/ 3 h 5"/>
                  <a:gd name="T12" fmla="*/ 2 w 15"/>
                  <a:gd name="T13" fmla="*/ 3 h 5"/>
                  <a:gd name="T14" fmla="*/ 2 w 15"/>
                  <a:gd name="T1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">
                    <a:moveTo>
                      <a:pt x="2" y="3"/>
                    </a:moveTo>
                    <a:cubicBezTo>
                      <a:pt x="1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8" y="0"/>
                      <a:pt x="10" y="0"/>
                      <a:pt x="13" y="2"/>
                    </a:cubicBezTo>
                    <a:cubicBezTo>
                      <a:pt x="14" y="3"/>
                      <a:pt x="15" y="4"/>
                      <a:pt x="15" y="5"/>
                    </a:cubicBezTo>
                    <a:cubicBezTo>
                      <a:pt x="14" y="5"/>
                      <a:pt x="11" y="3"/>
                      <a:pt x="11" y="3"/>
                    </a:cubicBezTo>
                    <a:cubicBezTo>
                      <a:pt x="8" y="2"/>
                      <a:pt x="5" y="3"/>
                      <a:pt x="2" y="3"/>
                    </a:cubicBezTo>
                    <a:cubicBezTo>
                      <a:pt x="1" y="3"/>
                      <a:pt x="3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2" name="Freeform 467">
                <a:extLst>
                  <a:ext uri="{FF2B5EF4-FFF2-40B4-BE49-F238E27FC236}">
                    <a16:creationId xmlns:a16="http://schemas.microsoft.com/office/drawing/2014/main" id="{C7F938E9-80DF-90FB-226A-DA2731388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39672" y="8969360"/>
                <a:ext cx="299364" cy="337667"/>
              </a:xfrm>
              <a:custGeom>
                <a:avLst/>
                <a:gdLst>
                  <a:gd name="T0" fmla="*/ 13 w 32"/>
                  <a:gd name="T1" fmla="*/ 32 h 36"/>
                  <a:gd name="T2" fmla="*/ 14 w 32"/>
                  <a:gd name="T3" fmla="*/ 30 h 36"/>
                  <a:gd name="T4" fmla="*/ 11 w 32"/>
                  <a:gd name="T5" fmla="*/ 28 h 36"/>
                  <a:gd name="T6" fmla="*/ 12 w 32"/>
                  <a:gd name="T7" fmla="*/ 23 h 36"/>
                  <a:gd name="T8" fmla="*/ 8 w 32"/>
                  <a:gd name="T9" fmla="*/ 23 h 36"/>
                  <a:gd name="T10" fmla="*/ 8 w 32"/>
                  <a:gd name="T11" fmla="*/ 29 h 36"/>
                  <a:gd name="T12" fmla="*/ 8 w 32"/>
                  <a:gd name="T13" fmla="*/ 30 h 36"/>
                  <a:gd name="T14" fmla="*/ 7 w 32"/>
                  <a:gd name="T15" fmla="*/ 34 h 36"/>
                  <a:gd name="T16" fmla="*/ 4 w 32"/>
                  <a:gd name="T17" fmla="*/ 36 h 36"/>
                  <a:gd name="T18" fmla="*/ 4 w 32"/>
                  <a:gd name="T19" fmla="*/ 31 h 36"/>
                  <a:gd name="T20" fmla="*/ 2 w 32"/>
                  <a:gd name="T21" fmla="*/ 26 h 36"/>
                  <a:gd name="T22" fmla="*/ 1 w 32"/>
                  <a:gd name="T23" fmla="*/ 21 h 36"/>
                  <a:gd name="T24" fmla="*/ 3 w 32"/>
                  <a:gd name="T25" fmla="*/ 14 h 36"/>
                  <a:gd name="T26" fmla="*/ 9 w 32"/>
                  <a:gd name="T27" fmla="*/ 5 h 36"/>
                  <a:gd name="T28" fmla="*/ 11 w 32"/>
                  <a:gd name="T29" fmla="*/ 2 h 36"/>
                  <a:gd name="T30" fmla="*/ 18 w 32"/>
                  <a:gd name="T31" fmla="*/ 4 h 36"/>
                  <a:gd name="T32" fmla="*/ 25 w 32"/>
                  <a:gd name="T33" fmla="*/ 4 h 36"/>
                  <a:gd name="T34" fmla="*/ 32 w 32"/>
                  <a:gd name="T35" fmla="*/ 1 h 36"/>
                  <a:gd name="T36" fmla="*/ 29 w 32"/>
                  <a:gd name="T37" fmla="*/ 6 h 36"/>
                  <a:gd name="T38" fmla="*/ 23 w 32"/>
                  <a:gd name="T39" fmla="*/ 7 h 36"/>
                  <a:gd name="T40" fmla="*/ 10 w 32"/>
                  <a:gd name="T41" fmla="*/ 7 h 36"/>
                  <a:gd name="T42" fmla="*/ 6 w 32"/>
                  <a:gd name="T43" fmla="*/ 10 h 36"/>
                  <a:gd name="T44" fmla="*/ 10 w 32"/>
                  <a:gd name="T45" fmla="*/ 15 h 36"/>
                  <a:gd name="T46" fmla="*/ 13 w 32"/>
                  <a:gd name="T47" fmla="*/ 14 h 36"/>
                  <a:gd name="T48" fmla="*/ 20 w 32"/>
                  <a:gd name="T49" fmla="*/ 13 h 36"/>
                  <a:gd name="T50" fmla="*/ 17 w 32"/>
                  <a:gd name="T51" fmla="*/ 16 h 36"/>
                  <a:gd name="T52" fmla="*/ 13 w 32"/>
                  <a:gd name="T53" fmla="*/ 17 h 36"/>
                  <a:gd name="T54" fmla="*/ 14 w 32"/>
                  <a:gd name="T55" fmla="*/ 20 h 36"/>
                  <a:gd name="T56" fmla="*/ 18 w 32"/>
                  <a:gd name="T57" fmla="*/ 25 h 36"/>
                  <a:gd name="T58" fmla="*/ 19 w 32"/>
                  <a:gd name="T59" fmla="*/ 28 h 36"/>
                  <a:gd name="T60" fmla="*/ 22 w 32"/>
                  <a:gd name="T61" fmla="*/ 30 h 36"/>
                  <a:gd name="T62" fmla="*/ 13 w 32"/>
                  <a:gd name="T63" fmla="*/ 32 h 36"/>
                  <a:gd name="T64" fmla="*/ 13 w 32"/>
                  <a:gd name="T65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6">
                    <a:moveTo>
                      <a:pt x="13" y="32"/>
                    </a:moveTo>
                    <a:cubicBezTo>
                      <a:pt x="13" y="31"/>
                      <a:pt x="14" y="31"/>
                      <a:pt x="14" y="30"/>
                    </a:cubicBezTo>
                    <a:cubicBezTo>
                      <a:pt x="14" y="29"/>
                      <a:pt x="12" y="28"/>
                      <a:pt x="11" y="28"/>
                    </a:cubicBezTo>
                    <a:cubicBezTo>
                      <a:pt x="10" y="26"/>
                      <a:pt x="12" y="25"/>
                      <a:pt x="12" y="23"/>
                    </a:cubicBezTo>
                    <a:cubicBezTo>
                      <a:pt x="12" y="22"/>
                      <a:pt x="8" y="22"/>
                      <a:pt x="8" y="23"/>
                    </a:cubicBezTo>
                    <a:cubicBezTo>
                      <a:pt x="7" y="25"/>
                      <a:pt x="8" y="27"/>
                      <a:pt x="8" y="29"/>
                    </a:cubicBezTo>
                    <a:cubicBezTo>
                      <a:pt x="7" y="29"/>
                      <a:pt x="8" y="30"/>
                      <a:pt x="8" y="30"/>
                    </a:cubicBezTo>
                    <a:cubicBezTo>
                      <a:pt x="8" y="32"/>
                      <a:pt x="7" y="33"/>
                      <a:pt x="7" y="34"/>
                    </a:cubicBezTo>
                    <a:cubicBezTo>
                      <a:pt x="6" y="36"/>
                      <a:pt x="7" y="36"/>
                      <a:pt x="4" y="36"/>
                    </a:cubicBezTo>
                    <a:cubicBezTo>
                      <a:pt x="1" y="36"/>
                      <a:pt x="4" y="32"/>
                      <a:pt x="4" y="31"/>
                    </a:cubicBezTo>
                    <a:cubicBezTo>
                      <a:pt x="5" y="30"/>
                      <a:pt x="4" y="27"/>
                      <a:pt x="2" y="26"/>
                    </a:cubicBezTo>
                    <a:cubicBezTo>
                      <a:pt x="0" y="25"/>
                      <a:pt x="0" y="23"/>
                      <a:pt x="1" y="21"/>
                    </a:cubicBezTo>
                    <a:cubicBezTo>
                      <a:pt x="2" y="19"/>
                      <a:pt x="2" y="16"/>
                      <a:pt x="3" y="14"/>
                    </a:cubicBezTo>
                    <a:cubicBezTo>
                      <a:pt x="5" y="11"/>
                      <a:pt x="4" y="5"/>
                      <a:pt x="9" y="5"/>
                    </a:cubicBezTo>
                    <a:cubicBezTo>
                      <a:pt x="10" y="5"/>
                      <a:pt x="9" y="2"/>
                      <a:pt x="11" y="2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0" y="4"/>
                      <a:pt x="23" y="5"/>
                      <a:pt x="25" y="4"/>
                    </a:cubicBezTo>
                    <a:cubicBezTo>
                      <a:pt x="26" y="4"/>
                      <a:pt x="32" y="0"/>
                      <a:pt x="32" y="1"/>
                    </a:cubicBezTo>
                    <a:cubicBezTo>
                      <a:pt x="32" y="2"/>
                      <a:pt x="29" y="5"/>
                      <a:pt x="29" y="6"/>
                    </a:cubicBezTo>
                    <a:cubicBezTo>
                      <a:pt x="27" y="7"/>
                      <a:pt x="25" y="7"/>
                      <a:pt x="23" y="7"/>
                    </a:cubicBezTo>
                    <a:cubicBezTo>
                      <a:pt x="18" y="6"/>
                      <a:pt x="14" y="7"/>
                      <a:pt x="10" y="7"/>
                    </a:cubicBezTo>
                    <a:cubicBezTo>
                      <a:pt x="7" y="6"/>
                      <a:pt x="6" y="7"/>
                      <a:pt x="6" y="10"/>
                    </a:cubicBezTo>
                    <a:cubicBezTo>
                      <a:pt x="6" y="13"/>
                      <a:pt x="9" y="13"/>
                      <a:pt x="10" y="15"/>
                    </a:cubicBezTo>
                    <a:cubicBezTo>
                      <a:pt x="11" y="17"/>
                      <a:pt x="12" y="15"/>
                      <a:pt x="13" y="14"/>
                    </a:cubicBezTo>
                    <a:cubicBezTo>
                      <a:pt x="13" y="13"/>
                      <a:pt x="20" y="12"/>
                      <a:pt x="20" y="13"/>
                    </a:cubicBezTo>
                    <a:cubicBezTo>
                      <a:pt x="21" y="13"/>
                      <a:pt x="18" y="16"/>
                      <a:pt x="17" y="16"/>
                    </a:cubicBezTo>
                    <a:cubicBezTo>
                      <a:pt x="15" y="18"/>
                      <a:pt x="15" y="18"/>
                      <a:pt x="13" y="17"/>
                    </a:cubicBezTo>
                    <a:cubicBezTo>
                      <a:pt x="13" y="17"/>
                      <a:pt x="14" y="20"/>
                      <a:pt x="14" y="20"/>
                    </a:cubicBezTo>
                    <a:cubicBezTo>
                      <a:pt x="15" y="21"/>
                      <a:pt x="18" y="23"/>
                      <a:pt x="18" y="25"/>
                    </a:cubicBezTo>
                    <a:cubicBezTo>
                      <a:pt x="18" y="26"/>
                      <a:pt x="18" y="27"/>
                      <a:pt x="19" y="28"/>
                    </a:cubicBezTo>
                    <a:cubicBezTo>
                      <a:pt x="19" y="28"/>
                      <a:pt x="21" y="30"/>
                      <a:pt x="22" y="30"/>
                    </a:cubicBezTo>
                    <a:cubicBezTo>
                      <a:pt x="20" y="31"/>
                      <a:pt x="15" y="33"/>
                      <a:pt x="13" y="32"/>
                    </a:cubicBezTo>
                    <a:cubicBezTo>
                      <a:pt x="13" y="31"/>
                      <a:pt x="14" y="33"/>
                      <a:pt x="13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3" name="Freeform 468">
                <a:extLst>
                  <a:ext uri="{FF2B5EF4-FFF2-40B4-BE49-F238E27FC236}">
                    <a16:creationId xmlns:a16="http://schemas.microsoft.com/office/drawing/2014/main" id="{35587818-2C1B-45F0-5F6D-D7A3366FF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8950246"/>
                <a:ext cx="73248" cy="140163"/>
              </a:xfrm>
              <a:custGeom>
                <a:avLst/>
                <a:gdLst>
                  <a:gd name="T0" fmla="*/ 3 w 8"/>
                  <a:gd name="T1" fmla="*/ 2 h 15"/>
                  <a:gd name="T2" fmla="*/ 3 w 8"/>
                  <a:gd name="T3" fmla="*/ 0 h 15"/>
                  <a:gd name="T4" fmla="*/ 0 w 8"/>
                  <a:gd name="T5" fmla="*/ 4 h 15"/>
                  <a:gd name="T6" fmla="*/ 1 w 8"/>
                  <a:gd name="T7" fmla="*/ 8 h 15"/>
                  <a:gd name="T8" fmla="*/ 2 w 8"/>
                  <a:gd name="T9" fmla="*/ 12 h 15"/>
                  <a:gd name="T10" fmla="*/ 5 w 8"/>
                  <a:gd name="T11" fmla="*/ 15 h 15"/>
                  <a:gd name="T12" fmla="*/ 4 w 8"/>
                  <a:gd name="T13" fmla="*/ 13 h 15"/>
                  <a:gd name="T14" fmla="*/ 3 w 8"/>
                  <a:gd name="T15" fmla="*/ 9 h 15"/>
                  <a:gd name="T16" fmla="*/ 7 w 8"/>
                  <a:gd name="T17" fmla="*/ 9 h 15"/>
                  <a:gd name="T18" fmla="*/ 5 w 8"/>
                  <a:gd name="T19" fmla="*/ 7 h 15"/>
                  <a:gd name="T20" fmla="*/ 6 w 8"/>
                  <a:gd name="T21" fmla="*/ 5 h 15"/>
                  <a:gd name="T22" fmla="*/ 2 w 8"/>
                  <a:gd name="T23" fmla="*/ 6 h 15"/>
                  <a:gd name="T24" fmla="*/ 3 w 8"/>
                  <a:gd name="T25" fmla="*/ 2 h 15"/>
                  <a:gd name="T26" fmla="*/ 3 w 8"/>
                  <a:gd name="T27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" h="15">
                    <a:moveTo>
                      <a:pt x="3" y="2"/>
                    </a:moveTo>
                    <a:cubicBezTo>
                      <a:pt x="3" y="1"/>
                      <a:pt x="3" y="1"/>
                      <a:pt x="3" y="0"/>
                    </a:cubicBezTo>
                    <a:cubicBezTo>
                      <a:pt x="2" y="0"/>
                      <a:pt x="0" y="3"/>
                      <a:pt x="0" y="4"/>
                    </a:cubicBezTo>
                    <a:cubicBezTo>
                      <a:pt x="0" y="5"/>
                      <a:pt x="1" y="6"/>
                      <a:pt x="1" y="8"/>
                    </a:cubicBezTo>
                    <a:cubicBezTo>
                      <a:pt x="1" y="9"/>
                      <a:pt x="1" y="11"/>
                      <a:pt x="2" y="12"/>
                    </a:cubicBezTo>
                    <a:cubicBezTo>
                      <a:pt x="2" y="12"/>
                      <a:pt x="5" y="15"/>
                      <a:pt x="5" y="15"/>
                    </a:cubicBezTo>
                    <a:cubicBezTo>
                      <a:pt x="5" y="15"/>
                      <a:pt x="4" y="13"/>
                      <a:pt x="4" y="13"/>
                    </a:cubicBezTo>
                    <a:cubicBezTo>
                      <a:pt x="3" y="12"/>
                      <a:pt x="3" y="10"/>
                      <a:pt x="3" y="9"/>
                    </a:cubicBezTo>
                    <a:cubicBezTo>
                      <a:pt x="3" y="8"/>
                      <a:pt x="7" y="9"/>
                      <a:pt x="7" y="9"/>
                    </a:cubicBezTo>
                    <a:cubicBezTo>
                      <a:pt x="8" y="9"/>
                      <a:pt x="6" y="8"/>
                      <a:pt x="5" y="7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1"/>
                      <a:pt x="3" y="6"/>
                      <a:pt x="2" y="6"/>
                    </a:cubicBezTo>
                    <a:cubicBezTo>
                      <a:pt x="2" y="6"/>
                      <a:pt x="4" y="3"/>
                      <a:pt x="3" y="2"/>
                    </a:cubicBezTo>
                    <a:cubicBezTo>
                      <a:pt x="3" y="1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4" name="Freeform 469">
                <a:extLst>
                  <a:ext uri="{FF2B5EF4-FFF2-40B4-BE49-F238E27FC236}">
                    <a16:creationId xmlns:a16="http://schemas.microsoft.com/office/drawing/2014/main" id="{044E83F6-E4EF-2726-EE4F-2F59D16AC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9164" y="8931136"/>
                <a:ext cx="25477" cy="19114"/>
              </a:xfrm>
              <a:custGeom>
                <a:avLst/>
                <a:gdLst>
                  <a:gd name="T0" fmla="*/ 1 w 3"/>
                  <a:gd name="T1" fmla="*/ 2 h 2"/>
                  <a:gd name="T2" fmla="*/ 2 w 3"/>
                  <a:gd name="T3" fmla="*/ 0 h 2"/>
                  <a:gd name="T4" fmla="*/ 1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5" name="Freeform 470">
                <a:extLst>
                  <a:ext uri="{FF2B5EF4-FFF2-40B4-BE49-F238E27FC236}">
                    <a16:creationId xmlns:a16="http://schemas.microsoft.com/office/drawing/2014/main" id="{04C05E30-2A63-0E40-7233-2E017D030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1074" y="9052186"/>
                <a:ext cx="44586" cy="19114"/>
              </a:xfrm>
              <a:custGeom>
                <a:avLst/>
                <a:gdLst>
                  <a:gd name="T0" fmla="*/ 5 w 5"/>
                  <a:gd name="T1" fmla="*/ 1 h 2"/>
                  <a:gd name="T2" fmla="*/ 0 w 5"/>
                  <a:gd name="T3" fmla="*/ 1 h 2"/>
                  <a:gd name="T4" fmla="*/ 5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5" y="0"/>
                      <a:pt x="0" y="0"/>
                      <a:pt x="0" y="1"/>
                    </a:cubicBezTo>
                    <a:cubicBezTo>
                      <a:pt x="0" y="1"/>
                      <a:pt x="5" y="2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6" name="Freeform 471">
                <a:extLst>
                  <a:ext uri="{FF2B5EF4-FFF2-40B4-BE49-F238E27FC236}">
                    <a16:creationId xmlns:a16="http://schemas.microsoft.com/office/drawing/2014/main" id="{CAADC5A3-9D95-C01E-3AEF-14EA9D314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0629" y="9061740"/>
                <a:ext cx="175160" cy="105124"/>
              </a:xfrm>
              <a:custGeom>
                <a:avLst/>
                <a:gdLst>
                  <a:gd name="T0" fmla="*/ 10 w 19"/>
                  <a:gd name="T1" fmla="*/ 1 h 11"/>
                  <a:gd name="T2" fmla="*/ 4 w 19"/>
                  <a:gd name="T3" fmla="*/ 3 h 11"/>
                  <a:gd name="T4" fmla="*/ 3 w 19"/>
                  <a:gd name="T5" fmla="*/ 4 h 11"/>
                  <a:gd name="T6" fmla="*/ 1 w 19"/>
                  <a:gd name="T7" fmla="*/ 3 h 11"/>
                  <a:gd name="T8" fmla="*/ 3 w 19"/>
                  <a:gd name="T9" fmla="*/ 6 h 11"/>
                  <a:gd name="T10" fmla="*/ 6 w 19"/>
                  <a:gd name="T11" fmla="*/ 7 h 11"/>
                  <a:gd name="T12" fmla="*/ 9 w 19"/>
                  <a:gd name="T13" fmla="*/ 10 h 11"/>
                  <a:gd name="T14" fmla="*/ 14 w 19"/>
                  <a:gd name="T15" fmla="*/ 10 h 11"/>
                  <a:gd name="T16" fmla="*/ 18 w 19"/>
                  <a:gd name="T17" fmla="*/ 5 h 11"/>
                  <a:gd name="T18" fmla="*/ 15 w 19"/>
                  <a:gd name="T19" fmla="*/ 2 h 11"/>
                  <a:gd name="T20" fmla="*/ 10 w 19"/>
                  <a:gd name="T21" fmla="*/ 1 h 11"/>
                  <a:gd name="T22" fmla="*/ 10 w 19"/>
                  <a:gd name="T2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11">
                    <a:moveTo>
                      <a:pt x="10" y="1"/>
                    </a:moveTo>
                    <a:cubicBezTo>
                      <a:pt x="9" y="0"/>
                      <a:pt x="5" y="2"/>
                      <a:pt x="4" y="3"/>
                    </a:cubicBezTo>
                    <a:cubicBezTo>
                      <a:pt x="3" y="3"/>
                      <a:pt x="4" y="3"/>
                      <a:pt x="3" y="4"/>
                    </a:cubicBezTo>
                    <a:cubicBezTo>
                      <a:pt x="3" y="5"/>
                      <a:pt x="2" y="3"/>
                      <a:pt x="1" y="3"/>
                    </a:cubicBezTo>
                    <a:cubicBezTo>
                      <a:pt x="0" y="3"/>
                      <a:pt x="2" y="6"/>
                      <a:pt x="3" y="6"/>
                    </a:cubicBezTo>
                    <a:cubicBezTo>
                      <a:pt x="3" y="7"/>
                      <a:pt x="5" y="7"/>
                      <a:pt x="6" y="7"/>
                    </a:cubicBezTo>
                    <a:cubicBezTo>
                      <a:pt x="8" y="7"/>
                      <a:pt x="8" y="9"/>
                      <a:pt x="9" y="10"/>
                    </a:cubicBezTo>
                    <a:cubicBezTo>
                      <a:pt x="10" y="11"/>
                      <a:pt x="13" y="10"/>
                      <a:pt x="14" y="10"/>
                    </a:cubicBezTo>
                    <a:cubicBezTo>
                      <a:pt x="18" y="10"/>
                      <a:pt x="19" y="8"/>
                      <a:pt x="18" y="5"/>
                    </a:cubicBezTo>
                    <a:cubicBezTo>
                      <a:pt x="18" y="3"/>
                      <a:pt x="17" y="2"/>
                      <a:pt x="15" y="2"/>
                    </a:cubicBezTo>
                    <a:cubicBezTo>
                      <a:pt x="14" y="2"/>
                      <a:pt x="12" y="1"/>
                      <a:pt x="10" y="1"/>
                    </a:cubicBezTo>
                    <a:cubicBezTo>
                      <a:pt x="10" y="1"/>
                      <a:pt x="11" y="1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7" name="Freeform 472">
                <a:extLst>
                  <a:ext uri="{FF2B5EF4-FFF2-40B4-BE49-F238E27FC236}">
                    <a16:creationId xmlns:a16="http://schemas.microsoft.com/office/drawing/2014/main" id="{94A4C4E7-BDC1-FF73-5EEE-574CA0132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1839" y="9240133"/>
                <a:ext cx="194267" cy="111494"/>
              </a:xfrm>
              <a:custGeom>
                <a:avLst/>
                <a:gdLst>
                  <a:gd name="T0" fmla="*/ 0 w 21"/>
                  <a:gd name="T1" fmla="*/ 8 h 12"/>
                  <a:gd name="T2" fmla="*/ 6 w 21"/>
                  <a:gd name="T3" fmla="*/ 8 h 12"/>
                  <a:gd name="T4" fmla="*/ 9 w 21"/>
                  <a:gd name="T5" fmla="*/ 7 h 12"/>
                  <a:gd name="T6" fmla="*/ 13 w 21"/>
                  <a:gd name="T7" fmla="*/ 7 h 12"/>
                  <a:gd name="T8" fmla="*/ 14 w 21"/>
                  <a:gd name="T9" fmla="*/ 5 h 12"/>
                  <a:gd name="T10" fmla="*/ 17 w 21"/>
                  <a:gd name="T11" fmla="*/ 3 h 12"/>
                  <a:gd name="T12" fmla="*/ 20 w 21"/>
                  <a:gd name="T13" fmla="*/ 4 h 12"/>
                  <a:gd name="T14" fmla="*/ 18 w 21"/>
                  <a:gd name="T15" fmla="*/ 7 h 12"/>
                  <a:gd name="T16" fmla="*/ 11 w 21"/>
                  <a:gd name="T17" fmla="*/ 11 h 12"/>
                  <a:gd name="T18" fmla="*/ 0 w 21"/>
                  <a:gd name="T19" fmla="*/ 8 h 12"/>
                  <a:gd name="T20" fmla="*/ 0 w 21"/>
                  <a:gd name="T2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2">
                    <a:moveTo>
                      <a:pt x="0" y="8"/>
                    </a:moveTo>
                    <a:cubicBezTo>
                      <a:pt x="1" y="7"/>
                      <a:pt x="5" y="8"/>
                      <a:pt x="6" y="8"/>
                    </a:cubicBezTo>
                    <a:cubicBezTo>
                      <a:pt x="7" y="8"/>
                      <a:pt x="8" y="6"/>
                      <a:pt x="9" y="7"/>
                    </a:cubicBezTo>
                    <a:cubicBezTo>
                      <a:pt x="10" y="8"/>
                      <a:pt x="12" y="8"/>
                      <a:pt x="13" y="7"/>
                    </a:cubicBezTo>
                    <a:cubicBezTo>
                      <a:pt x="13" y="6"/>
                      <a:pt x="14" y="5"/>
                      <a:pt x="14" y="5"/>
                    </a:cubicBezTo>
                    <a:cubicBezTo>
                      <a:pt x="15" y="5"/>
                      <a:pt x="17" y="5"/>
                      <a:pt x="17" y="3"/>
                    </a:cubicBezTo>
                    <a:cubicBezTo>
                      <a:pt x="17" y="0"/>
                      <a:pt x="21" y="2"/>
                      <a:pt x="20" y="4"/>
                    </a:cubicBezTo>
                    <a:cubicBezTo>
                      <a:pt x="19" y="5"/>
                      <a:pt x="18" y="7"/>
                      <a:pt x="18" y="7"/>
                    </a:cubicBezTo>
                    <a:cubicBezTo>
                      <a:pt x="15" y="8"/>
                      <a:pt x="14" y="10"/>
                      <a:pt x="11" y="11"/>
                    </a:cubicBezTo>
                    <a:cubicBezTo>
                      <a:pt x="9" y="12"/>
                      <a:pt x="0" y="11"/>
                      <a:pt x="0" y="8"/>
                    </a:cubicBezTo>
                    <a:cubicBezTo>
                      <a:pt x="0" y="7"/>
                      <a:pt x="0" y="10"/>
                      <a:pt x="0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8" name="Freeform 473">
                <a:extLst>
                  <a:ext uri="{FF2B5EF4-FFF2-40B4-BE49-F238E27FC236}">
                    <a16:creationId xmlns:a16="http://schemas.microsoft.com/office/drawing/2014/main" id="{8E844345-1A4B-71BF-C4F7-A68DCC4785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02095" y="9297472"/>
                <a:ext cx="82803" cy="101936"/>
              </a:xfrm>
              <a:custGeom>
                <a:avLst/>
                <a:gdLst>
                  <a:gd name="T0" fmla="*/ 1 w 9"/>
                  <a:gd name="T1" fmla="*/ 0 h 11"/>
                  <a:gd name="T2" fmla="*/ 8 w 9"/>
                  <a:gd name="T3" fmla="*/ 8 h 11"/>
                  <a:gd name="T4" fmla="*/ 5 w 9"/>
                  <a:gd name="T5" fmla="*/ 4 h 11"/>
                  <a:gd name="T6" fmla="*/ 1 w 9"/>
                  <a:gd name="T7" fmla="*/ 0 h 11"/>
                  <a:gd name="T8" fmla="*/ 1 w 9"/>
                  <a:gd name="T9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1">
                    <a:moveTo>
                      <a:pt x="1" y="0"/>
                    </a:moveTo>
                    <a:cubicBezTo>
                      <a:pt x="0" y="1"/>
                      <a:pt x="5" y="11"/>
                      <a:pt x="8" y="8"/>
                    </a:cubicBezTo>
                    <a:cubicBezTo>
                      <a:pt x="9" y="6"/>
                      <a:pt x="6" y="4"/>
                      <a:pt x="5" y="4"/>
                    </a:cubicBezTo>
                    <a:cubicBezTo>
                      <a:pt x="4" y="3"/>
                      <a:pt x="1" y="0"/>
                      <a:pt x="1" y="0"/>
                    </a:cubicBezTo>
                    <a:cubicBezTo>
                      <a:pt x="0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89" name="Freeform 474">
                <a:extLst>
                  <a:ext uri="{FF2B5EF4-FFF2-40B4-BE49-F238E27FC236}">
                    <a16:creationId xmlns:a16="http://schemas.microsoft.com/office/drawing/2014/main" id="{A8DA9228-ADE1-EA17-ADB9-9EE22C1EC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4131" y="9485422"/>
                <a:ext cx="54139" cy="54153"/>
              </a:xfrm>
              <a:custGeom>
                <a:avLst/>
                <a:gdLst>
                  <a:gd name="T0" fmla="*/ 6 w 6"/>
                  <a:gd name="T1" fmla="*/ 4 h 6"/>
                  <a:gd name="T2" fmla="*/ 1 w 6"/>
                  <a:gd name="T3" fmla="*/ 2 h 6"/>
                  <a:gd name="T4" fmla="*/ 6 w 6"/>
                  <a:gd name="T5" fmla="*/ 4 h 6"/>
                  <a:gd name="T6" fmla="*/ 6 w 6"/>
                  <a:gd name="T7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6">
                    <a:moveTo>
                      <a:pt x="6" y="4"/>
                    </a:moveTo>
                    <a:cubicBezTo>
                      <a:pt x="6" y="2"/>
                      <a:pt x="0" y="0"/>
                      <a:pt x="1" y="2"/>
                    </a:cubicBezTo>
                    <a:cubicBezTo>
                      <a:pt x="1" y="3"/>
                      <a:pt x="6" y="5"/>
                      <a:pt x="6" y="4"/>
                    </a:cubicBezTo>
                    <a:cubicBezTo>
                      <a:pt x="6" y="3"/>
                      <a:pt x="6" y="6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0" name="Freeform 475">
                <a:extLst>
                  <a:ext uri="{FF2B5EF4-FFF2-40B4-BE49-F238E27FC236}">
                    <a16:creationId xmlns:a16="http://schemas.microsoft.com/office/drawing/2014/main" id="{A0CFE925-79C7-D732-43D3-6340715D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6806" y="9399410"/>
                <a:ext cx="85988" cy="57338"/>
              </a:xfrm>
              <a:custGeom>
                <a:avLst/>
                <a:gdLst>
                  <a:gd name="T0" fmla="*/ 8 w 9"/>
                  <a:gd name="T1" fmla="*/ 6 h 6"/>
                  <a:gd name="T2" fmla="*/ 0 w 9"/>
                  <a:gd name="T3" fmla="*/ 1 h 6"/>
                  <a:gd name="T4" fmla="*/ 3 w 9"/>
                  <a:gd name="T5" fmla="*/ 4 h 6"/>
                  <a:gd name="T6" fmla="*/ 8 w 9"/>
                  <a:gd name="T7" fmla="*/ 6 h 6"/>
                  <a:gd name="T8" fmla="*/ 8 w 9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6">
                    <a:moveTo>
                      <a:pt x="8" y="6"/>
                    </a:moveTo>
                    <a:cubicBezTo>
                      <a:pt x="6" y="5"/>
                      <a:pt x="3" y="0"/>
                      <a:pt x="0" y="1"/>
                    </a:cubicBezTo>
                    <a:cubicBezTo>
                      <a:pt x="0" y="2"/>
                      <a:pt x="3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9" y="6"/>
                      <a:pt x="6" y="5"/>
                      <a:pt x="8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1" name="Freeform 476">
                <a:extLst>
                  <a:ext uri="{FF2B5EF4-FFF2-40B4-BE49-F238E27FC236}">
                    <a16:creationId xmlns:a16="http://schemas.microsoft.com/office/drawing/2014/main" id="{B7E12F7C-C5BD-7C40-A4E5-782A19E75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4003" y="9361182"/>
                <a:ext cx="38217" cy="47785"/>
              </a:xfrm>
              <a:custGeom>
                <a:avLst/>
                <a:gdLst>
                  <a:gd name="T0" fmla="*/ 4 w 4"/>
                  <a:gd name="T1" fmla="*/ 4 h 5"/>
                  <a:gd name="T2" fmla="*/ 0 w 4"/>
                  <a:gd name="T3" fmla="*/ 0 h 5"/>
                  <a:gd name="T4" fmla="*/ 4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4"/>
                    </a:moveTo>
                    <a:cubicBezTo>
                      <a:pt x="4" y="2"/>
                      <a:pt x="0" y="0"/>
                      <a:pt x="0" y="0"/>
                    </a:cubicBezTo>
                    <a:cubicBezTo>
                      <a:pt x="0" y="1"/>
                      <a:pt x="4" y="5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2" name="Freeform 477">
                <a:extLst>
                  <a:ext uri="{FF2B5EF4-FFF2-40B4-BE49-F238E27FC236}">
                    <a16:creationId xmlns:a16="http://schemas.microsoft.com/office/drawing/2014/main" id="{36941568-62FE-ADA1-209D-9BD9EA743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7951" y="10017405"/>
                <a:ext cx="149680" cy="111494"/>
              </a:xfrm>
              <a:custGeom>
                <a:avLst/>
                <a:gdLst>
                  <a:gd name="T0" fmla="*/ 15 w 16"/>
                  <a:gd name="T1" fmla="*/ 11 h 12"/>
                  <a:gd name="T2" fmla="*/ 2 w 16"/>
                  <a:gd name="T3" fmla="*/ 0 h 12"/>
                  <a:gd name="T4" fmla="*/ 15 w 16"/>
                  <a:gd name="T5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12">
                    <a:moveTo>
                      <a:pt x="15" y="11"/>
                    </a:moveTo>
                    <a:cubicBezTo>
                      <a:pt x="16" y="12"/>
                      <a:pt x="3" y="0"/>
                      <a:pt x="2" y="0"/>
                    </a:cubicBezTo>
                    <a:cubicBezTo>
                      <a:pt x="0" y="0"/>
                      <a:pt x="7" y="9"/>
                      <a:pt x="15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3" name="Freeform 478">
                <a:extLst>
                  <a:ext uri="{FF2B5EF4-FFF2-40B4-BE49-F238E27FC236}">
                    <a16:creationId xmlns:a16="http://schemas.microsoft.com/office/drawing/2014/main" id="{9D64B833-7EE9-2D8A-B1B9-98D3E6BA4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9225" y="10727781"/>
                <a:ext cx="105096" cy="130608"/>
              </a:xfrm>
              <a:custGeom>
                <a:avLst/>
                <a:gdLst>
                  <a:gd name="T0" fmla="*/ 11 w 11"/>
                  <a:gd name="T1" fmla="*/ 14 h 14"/>
                  <a:gd name="T2" fmla="*/ 9 w 11"/>
                  <a:gd name="T3" fmla="*/ 10 h 14"/>
                  <a:gd name="T4" fmla="*/ 9 w 11"/>
                  <a:gd name="T5" fmla="*/ 7 h 14"/>
                  <a:gd name="T6" fmla="*/ 0 w 11"/>
                  <a:gd name="T7" fmla="*/ 0 h 14"/>
                  <a:gd name="T8" fmla="*/ 3 w 11"/>
                  <a:gd name="T9" fmla="*/ 4 h 14"/>
                  <a:gd name="T10" fmla="*/ 5 w 11"/>
                  <a:gd name="T11" fmla="*/ 8 h 14"/>
                  <a:gd name="T12" fmla="*/ 8 w 11"/>
                  <a:gd name="T13" fmla="*/ 11 h 14"/>
                  <a:gd name="T14" fmla="*/ 11 w 11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4">
                    <a:moveTo>
                      <a:pt x="11" y="14"/>
                    </a:moveTo>
                    <a:cubicBezTo>
                      <a:pt x="10" y="12"/>
                      <a:pt x="11" y="11"/>
                      <a:pt x="9" y="10"/>
                    </a:cubicBezTo>
                    <a:cubicBezTo>
                      <a:pt x="8" y="8"/>
                      <a:pt x="9" y="8"/>
                      <a:pt x="9" y="7"/>
                    </a:cubicBezTo>
                    <a:cubicBezTo>
                      <a:pt x="8" y="5"/>
                      <a:pt x="0" y="1"/>
                      <a:pt x="0" y="0"/>
                    </a:cubicBezTo>
                    <a:cubicBezTo>
                      <a:pt x="0" y="1"/>
                      <a:pt x="3" y="3"/>
                      <a:pt x="3" y="4"/>
                    </a:cubicBezTo>
                    <a:cubicBezTo>
                      <a:pt x="4" y="6"/>
                      <a:pt x="4" y="7"/>
                      <a:pt x="5" y="8"/>
                    </a:cubicBezTo>
                    <a:cubicBezTo>
                      <a:pt x="6" y="9"/>
                      <a:pt x="9" y="10"/>
                      <a:pt x="8" y="11"/>
                    </a:cubicBezTo>
                    <a:cubicBezTo>
                      <a:pt x="8" y="13"/>
                      <a:pt x="9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4" name="Freeform 479">
                <a:extLst>
                  <a:ext uri="{FF2B5EF4-FFF2-40B4-BE49-F238E27FC236}">
                    <a16:creationId xmlns:a16="http://schemas.microsoft.com/office/drawing/2014/main" id="{01EDC788-BFDD-80CB-4470-4E78C23DB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7889" y="10848833"/>
                <a:ext cx="242036" cy="283514"/>
              </a:xfrm>
              <a:custGeom>
                <a:avLst/>
                <a:gdLst>
                  <a:gd name="T0" fmla="*/ 8 w 26"/>
                  <a:gd name="T1" fmla="*/ 2 h 30"/>
                  <a:gd name="T2" fmla="*/ 7 w 26"/>
                  <a:gd name="T3" fmla="*/ 11 h 30"/>
                  <a:gd name="T4" fmla="*/ 5 w 26"/>
                  <a:gd name="T5" fmla="*/ 18 h 30"/>
                  <a:gd name="T6" fmla="*/ 9 w 26"/>
                  <a:gd name="T7" fmla="*/ 25 h 30"/>
                  <a:gd name="T8" fmla="*/ 14 w 26"/>
                  <a:gd name="T9" fmla="*/ 26 h 30"/>
                  <a:gd name="T10" fmla="*/ 17 w 26"/>
                  <a:gd name="T11" fmla="*/ 22 h 30"/>
                  <a:gd name="T12" fmla="*/ 18 w 26"/>
                  <a:gd name="T13" fmla="*/ 16 h 30"/>
                  <a:gd name="T14" fmla="*/ 22 w 26"/>
                  <a:gd name="T15" fmla="*/ 14 h 30"/>
                  <a:gd name="T16" fmla="*/ 26 w 26"/>
                  <a:gd name="T17" fmla="*/ 10 h 30"/>
                  <a:gd name="T18" fmla="*/ 25 w 26"/>
                  <a:gd name="T19" fmla="*/ 6 h 30"/>
                  <a:gd name="T20" fmla="*/ 20 w 26"/>
                  <a:gd name="T21" fmla="*/ 8 h 30"/>
                  <a:gd name="T22" fmla="*/ 14 w 26"/>
                  <a:gd name="T23" fmla="*/ 5 h 30"/>
                  <a:gd name="T24" fmla="*/ 11 w 26"/>
                  <a:gd name="T25" fmla="*/ 0 h 30"/>
                  <a:gd name="T26" fmla="*/ 11 w 26"/>
                  <a:gd name="T27" fmla="*/ 3 h 30"/>
                  <a:gd name="T28" fmla="*/ 8 w 26"/>
                  <a:gd name="T29" fmla="*/ 2 h 30"/>
                  <a:gd name="T30" fmla="*/ 8 w 26"/>
                  <a:gd name="T31" fmla="*/ 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" h="30">
                    <a:moveTo>
                      <a:pt x="8" y="2"/>
                    </a:moveTo>
                    <a:cubicBezTo>
                      <a:pt x="7" y="2"/>
                      <a:pt x="7" y="9"/>
                      <a:pt x="7" y="11"/>
                    </a:cubicBezTo>
                    <a:cubicBezTo>
                      <a:pt x="6" y="13"/>
                      <a:pt x="0" y="16"/>
                      <a:pt x="5" y="18"/>
                    </a:cubicBezTo>
                    <a:cubicBezTo>
                      <a:pt x="8" y="19"/>
                      <a:pt x="11" y="21"/>
                      <a:pt x="9" y="25"/>
                    </a:cubicBezTo>
                    <a:cubicBezTo>
                      <a:pt x="6" y="30"/>
                      <a:pt x="11" y="29"/>
                      <a:pt x="14" y="26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9" y="19"/>
                      <a:pt x="18" y="19"/>
                      <a:pt x="18" y="16"/>
                    </a:cubicBezTo>
                    <a:cubicBezTo>
                      <a:pt x="19" y="14"/>
                      <a:pt x="21" y="14"/>
                      <a:pt x="22" y="14"/>
                    </a:cubicBezTo>
                    <a:cubicBezTo>
                      <a:pt x="23" y="15"/>
                      <a:pt x="25" y="11"/>
                      <a:pt x="26" y="10"/>
                    </a:cubicBezTo>
                    <a:cubicBezTo>
                      <a:pt x="26" y="9"/>
                      <a:pt x="26" y="6"/>
                      <a:pt x="25" y="6"/>
                    </a:cubicBezTo>
                    <a:cubicBezTo>
                      <a:pt x="23" y="6"/>
                      <a:pt x="21" y="8"/>
                      <a:pt x="20" y="8"/>
                    </a:cubicBezTo>
                    <a:cubicBezTo>
                      <a:pt x="18" y="8"/>
                      <a:pt x="15" y="7"/>
                      <a:pt x="14" y="5"/>
                    </a:cubicBezTo>
                    <a:cubicBezTo>
                      <a:pt x="13" y="4"/>
                      <a:pt x="13" y="0"/>
                      <a:pt x="11" y="0"/>
                    </a:cubicBezTo>
                    <a:cubicBezTo>
                      <a:pt x="11" y="0"/>
                      <a:pt x="11" y="3"/>
                      <a:pt x="11" y="3"/>
                    </a:cubicBezTo>
                    <a:cubicBezTo>
                      <a:pt x="10" y="3"/>
                      <a:pt x="9" y="1"/>
                      <a:pt x="8" y="2"/>
                    </a:cubicBezTo>
                    <a:cubicBezTo>
                      <a:pt x="7" y="2"/>
                      <a:pt x="9" y="1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5" name="Freeform 480">
                <a:extLst>
                  <a:ext uri="{FF2B5EF4-FFF2-40B4-BE49-F238E27FC236}">
                    <a16:creationId xmlns:a16="http://schemas.microsoft.com/office/drawing/2014/main" id="{8541FA3B-462B-DAAD-F6D9-51AEF4C13F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59419" y="11055893"/>
                <a:ext cx="366242" cy="356781"/>
              </a:xfrm>
              <a:custGeom>
                <a:avLst/>
                <a:gdLst>
                  <a:gd name="T0" fmla="*/ 33 w 39"/>
                  <a:gd name="T1" fmla="*/ 4 h 38"/>
                  <a:gd name="T2" fmla="*/ 30 w 39"/>
                  <a:gd name="T3" fmla="*/ 1 h 38"/>
                  <a:gd name="T4" fmla="*/ 26 w 39"/>
                  <a:gd name="T5" fmla="*/ 8 h 38"/>
                  <a:gd name="T6" fmla="*/ 22 w 39"/>
                  <a:gd name="T7" fmla="*/ 13 h 38"/>
                  <a:gd name="T8" fmla="*/ 15 w 39"/>
                  <a:gd name="T9" fmla="*/ 18 h 38"/>
                  <a:gd name="T10" fmla="*/ 9 w 39"/>
                  <a:gd name="T11" fmla="*/ 22 h 38"/>
                  <a:gd name="T12" fmla="*/ 4 w 39"/>
                  <a:gd name="T13" fmla="*/ 27 h 38"/>
                  <a:gd name="T14" fmla="*/ 2 w 39"/>
                  <a:gd name="T15" fmla="*/ 33 h 38"/>
                  <a:gd name="T16" fmla="*/ 1 w 39"/>
                  <a:gd name="T17" fmla="*/ 34 h 38"/>
                  <a:gd name="T18" fmla="*/ 3 w 39"/>
                  <a:gd name="T19" fmla="*/ 35 h 38"/>
                  <a:gd name="T20" fmla="*/ 10 w 39"/>
                  <a:gd name="T21" fmla="*/ 37 h 38"/>
                  <a:gd name="T22" fmla="*/ 19 w 39"/>
                  <a:gd name="T23" fmla="*/ 34 h 38"/>
                  <a:gd name="T24" fmla="*/ 22 w 39"/>
                  <a:gd name="T25" fmla="*/ 27 h 38"/>
                  <a:gd name="T26" fmla="*/ 27 w 39"/>
                  <a:gd name="T27" fmla="*/ 22 h 38"/>
                  <a:gd name="T28" fmla="*/ 29 w 39"/>
                  <a:gd name="T29" fmla="*/ 21 h 38"/>
                  <a:gd name="T30" fmla="*/ 33 w 39"/>
                  <a:gd name="T31" fmla="*/ 21 h 38"/>
                  <a:gd name="T32" fmla="*/ 32 w 39"/>
                  <a:gd name="T33" fmla="*/ 19 h 38"/>
                  <a:gd name="T34" fmla="*/ 32 w 39"/>
                  <a:gd name="T35" fmla="*/ 17 h 38"/>
                  <a:gd name="T36" fmla="*/ 38 w 39"/>
                  <a:gd name="T37" fmla="*/ 9 h 38"/>
                  <a:gd name="T38" fmla="*/ 38 w 39"/>
                  <a:gd name="T39" fmla="*/ 6 h 38"/>
                  <a:gd name="T40" fmla="*/ 38 w 39"/>
                  <a:gd name="T41" fmla="*/ 4 h 38"/>
                  <a:gd name="T42" fmla="*/ 37 w 39"/>
                  <a:gd name="T43" fmla="*/ 4 h 38"/>
                  <a:gd name="T44" fmla="*/ 37 w 39"/>
                  <a:gd name="T45" fmla="*/ 2 h 38"/>
                  <a:gd name="T46" fmla="*/ 33 w 39"/>
                  <a:gd name="T47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38">
                    <a:moveTo>
                      <a:pt x="33" y="4"/>
                    </a:moveTo>
                    <a:cubicBezTo>
                      <a:pt x="33" y="4"/>
                      <a:pt x="32" y="0"/>
                      <a:pt x="30" y="1"/>
                    </a:cubicBezTo>
                    <a:cubicBezTo>
                      <a:pt x="27" y="3"/>
                      <a:pt x="28" y="5"/>
                      <a:pt x="26" y="8"/>
                    </a:cubicBezTo>
                    <a:cubicBezTo>
                      <a:pt x="25" y="9"/>
                      <a:pt x="24" y="12"/>
                      <a:pt x="22" y="13"/>
                    </a:cubicBezTo>
                    <a:cubicBezTo>
                      <a:pt x="20" y="16"/>
                      <a:pt x="18" y="17"/>
                      <a:pt x="15" y="18"/>
                    </a:cubicBezTo>
                    <a:cubicBezTo>
                      <a:pt x="13" y="19"/>
                      <a:pt x="12" y="21"/>
                      <a:pt x="9" y="22"/>
                    </a:cubicBezTo>
                    <a:cubicBezTo>
                      <a:pt x="7" y="23"/>
                      <a:pt x="7" y="27"/>
                      <a:pt x="4" y="27"/>
                    </a:cubicBezTo>
                    <a:cubicBezTo>
                      <a:pt x="0" y="28"/>
                      <a:pt x="4" y="31"/>
                      <a:pt x="2" y="33"/>
                    </a:cubicBezTo>
                    <a:cubicBezTo>
                      <a:pt x="1" y="33"/>
                      <a:pt x="0" y="33"/>
                      <a:pt x="1" y="34"/>
                    </a:cubicBezTo>
                    <a:cubicBezTo>
                      <a:pt x="1" y="35"/>
                      <a:pt x="1" y="35"/>
                      <a:pt x="3" y="35"/>
                    </a:cubicBezTo>
                    <a:cubicBezTo>
                      <a:pt x="5" y="35"/>
                      <a:pt x="8" y="37"/>
                      <a:pt x="10" y="37"/>
                    </a:cubicBezTo>
                    <a:cubicBezTo>
                      <a:pt x="14" y="38"/>
                      <a:pt x="16" y="36"/>
                      <a:pt x="19" y="34"/>
                    </a:cubicBezTo>
                    <a:cubicBezTo>
                      <a:pt x="21" y="32"/>
                      <a:pt x="22" y="30"/>
                      <a:pt x="22" y="27"/>
                    </a:cubicBezTo>
                    <a:cubicBezTo>
                      <a:pt x="23" y="24"/>
                      <a:pt x="24" y="24"/>
                      <a:pt x="27" y="22"/>
                    </a:cubicBezTo>
                    <a:cubicBezTo>
                      <a:pt x="28" y="22"/>
                      <a:pt x="28" y="21"/>
                      <a:pt x="29" y="21"/>
                    </a:cubicBezTo>
                    <a:cubicBezTo>
                      <a:pt x="30" y="21"/>
                      <a:pt x="31" y="21"/>
                      <a:pt x="33" y="21"/>
                    </a:cubicBezTo>
                    <a:cubicBezTo>
                      <a:pt x="34" y="20"/>
                      <a:pt x="33" y="19"/>
                      <a:pt x="32" y="19"/>
                    </a:cubicBezTo>
                    <a:cubicBezTo>
                      <a:pt x="31" y="18"/>
                      <a:pt x="31" y="18"/>
                      <a:pt x="32" y="17"/>
                    </a:cubicBezTo>
                    <a:cubicBezTo>
                      <a:pt x="34" y="14"/>
                      <a:pt x="36" y="12"/>
                      <a:pt x="38" y="9"/>
                    </a:cubicBezTo>
                    <a:cubicBezTo>
                      <a:pt x="38" y="8"/>
                      <a:pt x="38" y="7"/>
                      <a:pt x="38" y="6"/>
                    </a:cubicBezTo>
                    <a:cubicBezTo>
                      <a:pt x="38" y="5"/>
                      <a:pt x="38" y="5"/>
                      <a:pt x="38" y="4"/>
                    </a:cubicBezTo>
                    <a:cubicBezTo>
                      <a:pt x="39" y="3"/>
                      <a:pt x="37" y="4"/>
                      <a:pt x="37" y="4"/>
                    </a:cubicBezTo>
                    <a:cubicBezTo>
                      <a:pt x="37" y="3"/>
                      <a:pt x="37" y="3"/>
                      <a:pt x="37" y="2"/>
                    </a:cubicBezTo>
                    <a:cubicBezTo>
                      <a:pt x="36" y="3"/>
                      <a:pt x="35" y="5"/>
                      <a:pt x="3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6" name="Freeform 481">
                <a:extLst>
                  <a:ext uri="{FF2B5EF4-FFF2-40B4-BE49-F238E27FC236}">
                    <a16:creationId xmlns:a16="http://schemas.microsoft.com/office/drawing/2014/main" id="{ACDD240C-A730-4F38-18A0-4C5FFC480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16742" y="11412676"/>
                <a:ext cx="19109" cy="19114"/>
              </a:xfrm>
              <a:custGeom>
                <a:avLst/>
                <a:gdLst>
                  <a:gd name="T0" fmla="*/ 2 w 2"/>
                  <a:gd name="T1" fmla="*/ 2 h 2"/>
                  <a:gd name="T2" fmla="*/ 1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cubicBezTo>
                      <a:pt x="2" y="1"/>
                      <a:pt x="1" y="1"/>
                      <a:pt x="1" y="0"/>
                    </a:cubicBezTo>
                    <a:cubicBezTo>
                      <a:pt x="0" y="1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7" name="Freeform 482">
                <a:extLst>
                  <a:ext uri="{FF2B5EF4-FFF2-40B4-BE49-F238E27FC236}">
                    <a16:creationId xmlns:a16="http://schemas.microsoft.com/office/drawing/2014/main" id="{C2DE79D9-94D8-22E0-B325-D0FF37796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43495" y="11065451"/>
                <a:ext cx="178346" cy="168835"/>
              </a:xfrm>
              <a:custGeom>
                <a:avLst/>
                <a:gdLst>
                  <a:gd name="T0" fmla="*/ 0 w 19"/>
                  <a:gd name="T1" fmla="*/ 2 h 18"/>
                  <a:gd name="T2" fmla="*/ 2 w 19"/>
                  <a:gd name="T3" fmla="*/ 7 h 18"/>
                  <a:gd name="T4" fmla="*/ 4 w 19"/>
                  <a:gd name="T5" fmla="*/ 10 h 18"/>
                  <a:gd name="T6" fmla="*/ 3 w 19"/>
                  <a:gd name="T7" fmla="*/ 12 h 18"/>
                  <a:gd name="T8" fmla="*/ 9 w 19"/>
                  <a:gd name="T9" fmla="*/ 18 h 18"/>
                  <a:gd name="T10" fmla="*/ 12 w 19"/>
                  <a:gd name="T11" fmla="*/ 15 h 18"/>
                  <a:gd name="T12" fmla="*/ 13 w 19"/>
                  <a:gd name="T13" fmla="*/ 17 h 18"/>
                  <a:gd name="T14" fmla="*/ 14 w 19"/>
                  <a:gd name="T15" fmla="*/ 14 h 18"/>
                  <a:gd name="T16" fmla="*/ 16 w 19"/>
                  <a:gd name="T17" fmla="*/ 15 h 18"/>
                  <a:gd name="T18" fmla="*/ 18 w 19"/>
                  <a:gd name="T19" fmla="*/ 7 h 18"/>
                  <a:gd name="T20" fmla="*/ 16 w 19"/>
                  <a:gd name="T21" fmla="*/ 1 h 18"/>
                  <a:gd name="T22" fmla="*/ 7 w 19"/>
                  <a:gd name="T23" fmla="*/ 3 h 18"/>
                  <a:gd name="T24" fmla="*/ 0 w 19"/>
                  <a:gd name="T25" fmla="*/ 2 h 18"/>
                  <a:gd name="T26" fmla="*/ 0 w 19"/>
                  <a:gd name="T27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" h="18">
                    <a:moveTo>
                      <a:pt x="0" y="2"/>
                    </a:moveTo>
                    <a:cubicBezTo>
                      <a:pt x="0" y="3"/>
                      <a:pt x="2" y="6"/>
                      <a:pt x="2" y="7"/>
                    </a:cubicBezTo>
                    <a:cubicBezTo>
                      <a:pt x="3" y="8"/>
                      <a:pt x="4" y="9"/>
                      <a:pt x="4" y="10"/>
                    </a:cubicBezTo>
                    <a:cubicBezTo>
                      <a:pt x="4" y="11"/>
                      <a:pt x="3" y="11"/>
                      <a:pt x="3" y="12"/>
                    </a:cubicBezTo>
                    <a:cubicBezTo>
                      <a:pt x="4" y="15"/>
                      <a:pt x="7" y="17"/>
                      <a:pt x="9" y="18"/>
                    </a:cubicBezTo>
                    <a:cubicBezTo>
                      <a:pt x="11" y="18"/>
                      <a:pt x="11" y="16"/>
                      <a:pt x="12" y="15"/>
                    </a:cubicBezTo>
                    <a:cubicBezTo>
                      <a:pt x="12" y="15"/>
                      <a:pt x="13" y="17"/>
                      <a:pt x="13" y="17"/>
                    </a:cubicBezTo>
                    <a:cubicBezTo>
                      <a:pt x="13" y="16"/>
                      <a:pt x="13" y="14"/>
                      <a:pt x="14" y="14"/>
                    </a:cubicBezTo>
                    <a:cubicBezTo>
                      <a:pt x="15" y="13"/>
                      <a:pt x="15" y="15"/>
                      <a:pt x="16" y="15"/>
                    </a:cubicBezTo>
                    <a:cubicBezTo>
                      <a:pt x="15" y="15"/>
                      <a:pt x="18" y="8"/>
                      <a:pt x="18" y="7"/>
                    </a:cubicBezTo>
                    <a:cubicBezTo>
                      <a:pt x="18" y="6"/>
                      <a:pt x="19" y="0"/>
                      <a:pt x="16" y="1"/>
                    </a:cubicBezTo>
                    <a:cubicBezTo>
                      <a:pt x="13" y="2"/>
                      <a:pt x="10" y="4"/>
                      <a:pt x="7" y="3"/>
                    </a:cubicBezTo>
                    <a:cubicBezTo>
                      <a:pt x="6" y="3"/>
                      <a:pt x="1" y="0"/>
                      <a:pt x="0" y="2"/>
                    </a:cubicBezTo>
                    <a:cubicBezTo>
                      <a:pt x="0" y="3"/>
                      <a:pt x="1" y="0"/>
                      <a:pt x="0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8" name="Freeform 483">
                <a:extLst>
                  <a:ext uri="{FF2B5EF4-FFF2-40B4-BE49-F238E27FC236}">
                    <a16:creationId xmlns:a16="http://schemas.microsoft.com/office/drawing/2014/main" id="{FF3C91A4-0381-AEA4-13DA-DC7DAF117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83622" y="11017668"/>
                <a:ext cx="28662" cy="47785"/>
              </a:xfrm>
              <a:custGeom>
                <a:avLst/>
                <a:gdLst>
                  <a:gd name="T0" fmla="*/ 3 w 3"/>
                  <a:gd name="T1" fmla="*/ 4 h 5"/>
                  <a:gd name="T2" fmla="*/ 1 w 3"/>
                  <a:gd name="T3" fmla="*/ 0 h 5"/>
                  <a:gd name="T4" fmla="*/ 3 w 3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5">
                    <a:moveTo>
                      <a:pt x="3" y="4"/>
                    </a:moveTo>
                    <a:cubicBezTo>
                      <a:pt x="3" y="5"/>
                      <a:pt x="0" y="1"/>
                      <a:pt x="1" y="0"/>
                    </a:cubicBezTo>
                    <a:cubicBezTo>
                      <a:pt x="2" y="0"/>
                      <a:pt x="3" y="1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99" name="Freeform 484">
                <a:extLst>
                  <a:ext uri="{FF2B5EF4-FFF2-40B4-BE49-F238E27FC236}">
                    <a16:creationId xmlns:a16="http://schemas.microsoft.com/office/drawing/2014/main" id="{9ACF6215-A688-CC33-2835-676439E79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95724" y="11017668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0" name="Freeform 485">
                <a:extLst>
                  <a:ext uri="{FF2B5EF4-FFF2-40B4-BE49-F238E27FC236}">
                    <a16:creationId xmlns:a16="http://schemas.microsoft.com/office/drawing/2014/main" id="{05B27546-93E3-B8BE-78EE-92FE2E66BB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4895" y="8593469"/>
                <a:ext cx="101909" cy="168835"/>
              </a:xfrm>
              <a:custGeom>
                <a:avLst/>
                <a:gdLst>
                  <a:gd name="T0" fmla="*/ 2 w 11"/>
                  <a:gd name="T1" fmla="*/ 0 h 18"/>
                  <a:gd name="T2" fmla="*/ 1 w 11"/>
                  <a:gd name="T3" fmla="*/ 0 h 18"/>
                  <a:gd name="T4" fmla="*/ 1 w 11"/>
                  <a:gd name="T5" fmla="*/ 3 h 18"/>
                  <a:gd name="T6" fmla="*/ 0 w 11"/>
                  <a:gd name="T7" fmla="*/ 8 h 18"/>
                  <a:gd name="T8" fmla="*/ 4 w 11"/>
                  <a:gd name="T9" fmla="*/ 18 h 18"/>
                  <a:gd name="T10" fmla="*/ 9 w 11"/>
                  <a:gd name="T11" fmla="*/ 15 h 18"/>
                  <a:gd name="T12" fmla="*/ 9 w 11"/>
                  <a:gd name="T13" fmla="*/ 8 h 18"/>
                  <a:gd name="T14" fmla="*/ 2 w 11"/>
                  <a:gd name="T15" fmla="*/ 0 h 18"/>
                  <a:gd name="T16" fmla="*/ 2 w 11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18">
                    <a:moveTo>
                      <a:pt x="2" y="0"/>
                    </a:moveTo>
                    <a:cubicBezTo>
                      <a:pt x="2" y="0"/>
                      <a:pt x="2" y="0"/>
                      <a:pt x="1" y="0"/>
                    </a:cubicBezTo>
                    <a:cubicBezTo>
                      <a:pt x="1" y="0"/>
                      <a:pt x="1" y="3"/>
                      <a:pt x="1" y="3"/>
                    </a:cubicBezTo>
                    <a:cubicBezTo>
                      <a:pt x="1" y="5"/>
                      <a:pt x="0" y="6"/>
                      <a:pt x="0" y="8"/>
                    </a:cubicBezTo>
                    <a:cubicBezTo>
                      <a:pt x="0" y="11"/>
                      <a:pt x="0" y="18"/>
                      <a:pt x="4" y="18"/>
                    </a:cubicBezTo>
                    <a:cubicBezTo>
                      <a:pt x="6" y="18"/>
                      <a:pt x="9" y="17"/>
                      <a:pt x="9" y="15"/>
                    </a:cubicBezTo>
                    <a:cubicBezTo>
                      <a:pt x="11" y="13"/>
                      <a:pt x="9" y="10"/>
                      <a:pt x="9" y="8"/>
                    </a:cubicBezTo>
                    <a:cubicBezTo>
                      <a:pt x="7" y="6"/>
                      <a:pt x="5" y="0"/>
                      <a:pt x="2" y="0"/>
                    </a:cubicBezTo>
                    <a:cubicBezTo>
                      <a:pt x="1" y="0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1" name="Freeform 486">
                <a:extLst>
                  <a:ext uri="{FF2B5EF4-FFF2-40B4-BE49-F238E27FC236}">
                    <a16:creationId xmlns:a16="http://schemas.microsoft.com/office/drawing/2014/main" id="{51A466D2-3318-E5D2-3C4A-A1A2A16AF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5151" y="9606473"/>
                <a:ext cx="337579" cy="653035"/>
              </a:xfrm>
              <a:custGeom>
                <a:avLst/>
                <a:gdLst>
                  <a:gd name="T0" fmla="*/ 31 w 36"/>
                  <a:gd name="T1" fmla="*/ 2 h 70"/>
                  <a:gd name="T2" fmla="*/ 29 w 36"/>
                  <a:gd name="T3" fmla="*/ 0 h 70"/>
                  <a:gd name="T4" fmla="*/ 28 w 36"/>
                  <a:gd name="T5" fmla="*/ 3 h 70"/>
                  <a:gd name="T6" fmla="*/ 26 w 36"/>
                  <a:gd name="T7" fmla="*/ 8 h 70"/>
                  <a:gd name="T8" fmla="*/ 23 w 36"/>
                  <a:gd name="T9" fmla="*/ 8 h 70"/>
                  <a:gd name="T10" fmla="*/ 23 w 36"/>
                  <a:gd name="T11" fmla="*/ 10 h 70"/>
                  <a:gd name="T12" fmla="*/ 22 w 36"/>
                  <a:gd name="T13" fmla="*/ 12 h 70"/>
                  <a:gd name="T14" fmla="*/ 23 w 36"/>
                  <a:gd name="T15" fmla="*/ 13 h 70"/>
                  <a:gd name="T16" fmla="*/ 21 w 36"/>
                  <a:gd name="T17" fmla="*/ 14 h 70"/>
                  <a:gd name="T18" fmla="*/ 19 w 36"/>
                  <a:gd name="T19" fmla="*/ 16 h 70"/>
                  <a:gd name="T20" fmla="*/ 15 w 36"/>
                  <a:gd name="T21" fmla="*/ 18 h 70"/>
                  <a:gd name="T22" fmla="*/ 15 w 36"/>
                  <a:gd name="T23" fmla="*/ 19 h 70"/>
                  <a:gd name="T24" fmla="*/ 13 w 36"/>
                  <a:gd name="T25" fmla="*/ 19 h 70"/>
                  <a:gd name="T26" fmla="*/ 8 w 36"/>
                  <a:gd name="T27" fmla="*/ 21 h 70"/>
                  <a:gd name="T28" fmla="*/ 6 w 36"/>
                  <a:gd name="T29" fmla="*/ 21 h 70"/>
                  <a:gd name="T30" fmla="*/ 4 w 36"/>
                  <a:gd name="T31" fmla="*/ 27 h 70"/>
                  <a:gd name="T32" fmla="*/ 4 w 36"/>
                  <a:gd name="T33" fmla="*/ 44 h 70"/>
                  <a:gd name="T34" fmla="*/ 0 w 36"/>
                  <a:gd name="T35" fmla="*/ 51 h 70"/>
                  <a:gd name="T36" fmla="*/ 0 w 36"/>
                  <a:gd name="T37" fmla="*/ 55 h 70"/>
                  <a:gd name="T38" fmla="*/ 2 w 36"/>
                  <a:gd name="T39" fmla="*/ 59 h 70"/>
                  <a:gd name="T40" fmla="*/ 5 w 36"/>
                  <a:gd name="T41" fmla="*/ 68 h 70"/>
                  <a:gd name="T42" fmla="*/ 16 w 36"/>
                  <a:gd name="T43" fmla="*/ 68 h 70"/>
                  <a:gd name="T44" fmla="*/ 24 w 36"/>
                  <a:gd name="T45" fmla="*/ 50 h 70"/>
                  <a:gd name="T46" fmla="*/ 31 w 36"/>
                  <a:gd name="T47" fmla="*/ 30 h 70"/>
                  <a:gd name="T48" fmla="*/ 32 w 36"/>
                  <a:gd name="T49" fmla="*/ 23 h 70"/>
                  <a:gd name="T50" fmla="*/ 34 w 36"/>
                  <a:gd name="T51" fmla="*/ 19 h 70"/>
                  <a:gd name="T52" fmla="*/ 36 w 36"/>
                  <a:gd name="T53" fmla="*/ 17 h 70"/>
                  <a:gd name="T54" fmla="*/ 35 w 36"/>
                  <a:gd name="T55" fmla="*/ 11 h 70"/>
                  <a:gd name="T56" fmla="*/ 31 w 36"/>
                  <a:gd name="T57" fmla="*/ 2 h 70"/>
                  <a:gd name="T58" fmla="*/ 31 w 36"/>
                  <a:gd name="T59" fmla="*/ 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70">
                    <a:moveTo>
                      <a:pt x="31" y="2"/>
                    </a:moveTo>
                    <a:cubicBezTo>
                      <a:pt x="31" y="2"/>
                      <a:pt x="30" y="0"/>
                      <a:pt x="29" y="0"/>
                    </a:cubicBezTo>
                    <a:cubicBezTo>
                      <a:pt x="29" y="1"/>
                      <a:pt x="28" y="2"/>
                      <a:pt x="28" y="3"/>
                    </a:cubicBezTo>
                    <a:cubicBezTo>
                      <a:pt x="27" y="5"/>
                      <a:pt x="27" y="6"/>
                      <a:pt x="26" y="8"/>
                    </a:cubicBezTo>
                    <a:cubicBezTo>
                      <a:pt x="25" y="9"/>
                      <a:pt x="24" y="8"/>
                      <a:pt x="23" y="8"/>
                    </a:cubicBezTo>
                    <a:cubicBezTo>
                      <a:pt x="23" y="8"/>
                      <a:pt x="24" y="9"/>
                      <a:pt x="23" y="10"/>
                    </a:cubicBezTo>
                    <a:cubicBezTo>
                      <a:pt x="23" y="11"/>
                      <a:pt x="22" y="11"/>
                      <a:pt x="22" y="12"/>
                    </a:cubicBezTo>
                    <a:cubicBezTo>
                      <a:pt x="22" y="12"/>
                      <a:pt x="23" y="13"/>
                      <a:pt x="23" y="13"/>
                    </a:cubicBezTo>
                    <a:cubicBezTo>
                      <a:pt x="23" y="14"/>
                      <a:pt x="22" y="13"/>
                      <a:pt x="21" y="14"/>
                    </a:cubicBezTo>
                    <a:cubicBezTo>
                      <a:pt x="20" y="14"/>
                      <a:pt x="20" y="15"/>
                      <a:pt x="19" y="16"/>
                    </a:cubicBezTo>
                    <a:cubicBezTo>
                      <a:pt x="18" y="17"/>
                      <a:pt x="17" y="17"/>
                      <a:pt x="15" y="18"/>
                    </a:cubicBezTo>
                    <a:cubicBezTo>
                      <a:pt x="14" y="18"/>
                      <a:pt x="16" y="19"/>
                      <a:pt x="15" y="19"/>
                    </a:cubicBezTo>
                    <a:cubicBezTo>
                      <a:pt x="15" y="20"/>
                      <a:pt x="13" y="18"/>
                      <a:pt x="13" y="19"/>
                    </a:cubicBezTo>
                    <a:cubicBezTo>
                      <a:pt x="11" y="20"/>
                      <a:pt x="10" y="20"/>
                      <a:pt x="8" y="21"/>
                    </a:cubicBezTo>
                    <a:cubicBezTo>
                      <a:pt x="7" y="21"/>
                      <a:pt x="6" y="20"/>
                      <a:pt x="6" y="21"/>
                    </a:cubicBezTo>
                    <a:cubicBezTo>
                      <a:pt x="5" y="23"/>
                      <a:pt x="5" y="25"/>
                      <a:pt x="4" y="27"/>
                    </a:cubicBezTo>
                    <a:cubicBezTo>
                      <a:pt x="3" y="32"/>
                      <a:pt x="8" y="39"/>
                      <a:pt x="4" y="44"/>
                    </a:cubicBezTo>
                    <a:cubicBezTo>
                      <a:pt x="3" y="46"/>
                      <a:pt x="1" y="48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1" y="56"/>
                      <a:pt x="3" y="57"/>
                      <a:pt x="2" y="59"/>
                    </a:cubicBezTo>
                    <a:cubicBezTo>
                      <a:pt x="1" y="62"/>
                      <a:pt x="2" y="66"/>
                      <a:pt x="5" y="68"/>
                    </a:cubicBezTo>
                    <a:cubicBezTo>
                      <a:pt x="8" y="70"/>
                      <a:pt x="11" y="70"/>
                      <a:pt x="16" y="68"/>
                    </a:cubicBezTo>
                    <a:cubicBezTo>
                      <a:pt x="21" y="66"/>
                      <a:pt x="22" y="55"/>
                      <a:pt x="24" y="50"/>
                    </a:cubicBezTo>
                    <a:cubicBezTo>
                      <a:pt x="26" y="43"/>
                      <a:pt x="29" y="37"/>
                      <a:pt x="31" y="30"/>
                    </a:cubicBezTo>
                    <a:cubicBezTo>
                      <a:pt x="31" y="28"/>
                      <a:pt x="31" y="25"/>
                      <a:pt x="32" y="23"/>
                    </a:cubicBezTo>
                    <a:cubicBezTo>
                      <a:pt x="33" y="22"/>
                      <a:pt x="31" y="14"/>
                      <a:pt x="34" y="19"/>
                    </a:cubicBezTo>
                    <a:cubicBezTo>
                      <a:pt x="35" y="20"/>
                      <a:pt x="35" y="18"/>
                      <a:pt x="36" y="17"/>
                    </a:cubicBezTo>
                    <a:cubicBezTo>
                      <a:pt x="36" y="15"/>
                      <a:pt x="35" y="13"/>
                      <a:pt x="35" y="11"/>
                    </a:cubicBezTo>
                    <a:cubicBezTo>
                      <a:pt x="34" y="9"/>
                      <a:pt x="33" y="4"/>
                      <a:pt x="31" y="2"/>
                    </a:cubicBezTo>
                    <a:cubicBezTo>
                      <a:pt x="30" y="1"/>
                      <a:pt x="32" y="2"/>
                      <a:pt x="3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2" name="Freeform 487">
                <a:extLst>
                  <a:ext uri="{FF2B5EF4-FFF2-40B4-BE49-F238E27FC236}">
                    <a16:creationId xmlns:a16="http://schemas.microsoft.com/office/drawing/2014/main" id="{47DF57DF-C0FE-21B3-820E-7498FCF6B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5028840"/>
                <a:ext cx="101909" cy="76452"/>
              </a:xfrm>
              <a:custGeom>
                <a:avLst/>
                <a:gdLst>
                  <a:gd name="T0" fmla="*/ 9 w 11"/>
                  <a:gd name="T1" fmla="*/ 7 h 8"/>
                  <a:gd name="T2" fmla="*/ 8 w 11"/>
                  <a:gd name="T3" fmla="*/ 4 h 8"/>
                  <a:gd name="T4" fmla="*/ 3 w 11"/>
                  <a:gd name="T5" fmla="*/ 0 h 8"/>
                  <a:gd name="T6" fmla="*/ 1 w 11"/>
                  <a:gd name="T7" fmla="*/ 2 h 8"/>
                  <a:gd name="T8" fmla="*/ 3 w 11"/>
                  <a:gd name="T9" fmla="*/ 5 h 8"/>
                  <a:gd name="T10" fmla="*/ 9 w 11"/>
                  <a:gd name="T11" fmla="*/ 7 h 8"/>
                  <a:gd name="T12" fmla="*/ 9 w 11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8">
                    <a:moveTo>
                      <a:pt x="9" y="7"/>
                    </a:moveTo>
                    <a:cubicBezTo>
                      <a:pt x="11" y="8"/>
                      <a:pt x="9" y="5"/>
                      <a:pt x="8" y="4"/>
                    </a:cubicBezTo>
                    <a:cubicBezTo>
                      <a:pt x="7" y="3"/>
                      <a:pt x="4" y="1"/>
                      <a:pt x="3" y="0"/>
                    </a:cubicBezTo>
                    <a:cubicBezTo>
                      <a:pt x="2" y="0"/>
                      <a:pt x="1" y="1"/>
                      <a:pt x="1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6"/>
                      <a:pt x="7" y="7"/>
                      <a:pt x="9" y="7"/>
                    </a:cubicBezTo>
                    <a:cubicBezTo>
                      <a:pt x="10" y="7"/>
                      <a:pt x="7" y="7"/>
                      <a:pt x="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3" name="Freeform 488">
                <a:extLst>
                  <a:ext uri="{FF2B5EF4-FFF2-40B4-BE49-F238E27FC236}">
                    <a16:creationId xmlns:a16="http://schemas.microsoft.com/office/drawing/2014/main" id="{D56F9ADD-508C-A7CB-125F-1C795EEBD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6297" y="5086181"/>
                <a:ext cx="101909" cy="92380"/>
              </a:xfrm>
              <a:custGeom>
                <a:avLst/>
                <a:gdLst>
                  <a:gd name="T0" fmla="*/ 10 w 11"/>
                  <a:gd name="T1" fmla="*/ 6 h 10"/>
                  <a:gd name="T2" fmla="*/ 6 w 11"/>
                  <a:gd name="T3" fmla="*/ 10 h 10"/>
                  <a:gd name="T4" fmla="*/ 0 w 11"/>
                  <a:gd name="T5" fmla="*/ 6 h 10"/>
                  <a:gd name="T6" fmla="*/ 10 w 11"/>
                  <a:gd name="T7" fmla="*/ 6 h 10"/>
                  <a:gd name="T8" fmla="*/ 10 w 11"/>
                  <a:gd name="T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0">
                    <a:moveTo>
                      <a:pt x="10" y="6"/>
                    </a:moveTo>
                    <a:cubicBezTo>
                      <a:pt x="10" y="8"/>
                      <a:pt x="7" y="9"/>
                      <a:pt x="6" y="10"/>
                    </a:cubicBezTo>
                    <a:cubicBezTo>
                      <a:pt x="4" y="10"/>
                      <a:pt x="0" y="9"/>
                      <a:pt x="0" y="6"/>
                    </a:cubicBezTo>
                    <a:cubicBezTo>
                      <a:pt x="1" y="0"/>
                      <a:pt x="11" y="6"/>
                      <a:pt x="10" y="6"/>
                    </a:cubicBezTo>
                    <a:cubicBezTo>
                      <a:pt x="10" y="7"/>
                      <a:pt x="11" y="5"/>
                      <a:pt x="1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4" name="Freeform 489">
                <a:extLst>
                  <a:ext uri="{FF2B5EF4-FFF2-40B4-BE49-F238E27FC236}">
                    <a16:creationId xmlns:a16="http://schemas.microsoft.com/office/drawing/2014/main" id="{B3F65162-F327-5E6A-C781-A165FFCB4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5405" y="4767625"/>
                <a:ext cx="82803" cy="47785"/>
              </a:xfrm>
              <a:custGeom>
                <a:avLst/>
                <a:gdLst>
                  <a:gd name="T0" fmla="*/ 9 w 9"/>
                  <a:gd name="T1" fmla="*/ 3 h 5"/>
                  <a:gd name="T2" fmla="*/ 4 w 9"/>
                  <a:gd name="T3" fmla="*/ 5 h 5"/>
                  <a:gd name="T4" fmla="*/ 1 w 9"/>
                  <a:gd name="T5" fmla="*/ 1 h 5"/>
                  <a:gd name="T6" fmla="*/ 6 w 9"/>
                  <a:gd name="T7" fmla="*/ 1 h 5"/>
                  <a:gd name="T8" fmla="*/ 9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9" y="3"/>
                    </a:moveTo>
                    <a:cubicBezTo>
                      <a:pt x="7" y="4"/>
                      <a:pt x="6" y="4"/>
                      <a:pt x="4" y="5"/>
                    </a:cubicBezTo>
                    <a:cubicBezTo>
                      <a:pt x="2" y="5"/>
                      <a:pt x="0" y="3"/>
                      <a:pt x="1" y="1"/>
                    </a:cubicBezTo>
                    <a:cubicBezTo>
                      <a:pt x="1" y="0"/>
                      <a:pt x="5" y="0"/>
                      <a:pt x="6" y="1"/>
                    </a:cubicBezTo>
                    <a:cubicBezTo>
                      <a:pt x="7" y="1"/>
                      <a:pt x="8" y="3"/>
                      <a:pt x="9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5" name="Freeform 490">
                <a:extLst>
                  <a:ext uri="{FF2B5EF4-FFF2-40B4-BE49-F238E27FC236}">
                    <a16:creationId xmlns:a16="http://schemas.microsoft.com/office/drawing/2014/main" id="{ACDA1B0A-68C3-213E-DD4D-1AB5B5BCE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11646" y="4675245"/>
                <a:ext cx="92356" cy="44598"/>
              </a:xfrm>
              <a:custGeom>
                <a:avLst/>
                <a:gdLst>
                  <a:gd name="T0" fmla="*/ 6 w 10"/>
                  <a:gd name="T1" fmla="*/ 5 h 5"/>
                  <a:gd name="T2" fmla="*/ 1 w 10"/>
                  <a:gd name="T3" fmla="*/ 4 h 5"/>
                  <a:gd name="T4" fmla="*/ 4 w 10"/>
                  <a:gd name="T5" fmla="*/ 1 h 5"/>
                  <a:gd name="T6" fmla="*/ 9 w 10"/>
                  <a:gd name="T7" fmla="*/ 1 h 5"/>
                  <a:gd name="T8" fmla="*/ 6 w 10"/>
                  <a:gd name="T9" fmla="*/ 5 h 5"/>
                  <a:gd name="T10" fmla="*/ 6 w 10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5">
                    <a:moveTo>
                      <a:pt x="6" y="5"/>
                    </a:moveTo>
                    <a:cubicBezTo>
                      <a:pt x="4" y="5"/>
                      <a:pt x="2" y="4"/>
                      <a:pt x="1" y="4"/>
                    </a:cubicBezTo>
                    <a:cubicBezTo>
                      <a:pt x="0" y="3"/>
                      <a:pt x="3" y="1"/>
                      <a:pt x="4" y="1"/>
                    </a:cubicBezTo>
                    <a:cubicBezTo>
                      <a:pt x="5" y="0"/>
                      <a:pt x="8" y="0"/>
                      <a:pt x="9" y="1"/>
                    </a:cubicBezTo>
                    <a:cubicBezTo>
                      <a:pt x="10" y="2"/>
                      <a:pt x="7" y="5"/>
                      <a:pt x="6" y="5"/>
                    </a:cubicBezTo>
                    <a:cubicBezTo>
                      <a:pt x="4" y="5"/>
                      <a:pt x="6" y="5"/>
                      <a:pt x="6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6" name="Freeform 491">
                <a:extLst>
                  <a:ext uri="{FF2B5EF4-FFF2-40B4-BE49-F238E27FC236}">
                    <a16:creationId xmlns:a16="http://schemas.microsoft.com/office/drawing/2014/main" id="{2A8B64F5-9589-A40D-31F0-DC0FAD840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8972" y="3999911"/>
                <a:ext cx="57323" cy="19114"/>
              </a:xfrm>
              <a:custGeom>
                <a:avLst/>
                <a:gdLst>
                  <a:gd name="T0" fmla="*/ 6 w 6"/>
                  <a:gd name="T1" fmla="*/ 1 h 2"/>
                  <a:gd name="T2" fmla="*/ 0 w 6"/>
                  <a:gd name="T3" fmla="*/ 1 h 2"/>
                  <a:gd name="T4" fmla="*/ 6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6" y="1"/>
                    </a:moveTo>
                    <a:cubicBezTo>
                      <a:pt x="6" y="2"/>
                      <a:pt x="0" y="2"/>
                      <a:pt x="0" y="1"/>
                    </a:cubicBezTo>
                    <a:cubicBezTo>
                      <a:pt x="0" y="0"/>
                      <a:pt x="6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7" name="Freeform 492">
                <a:extLst>
                  <a:ext uri="{FF2B5EF4-FFF2-40B4-BE49-F238E27FC236}">
                    <a16:creationId xmlns:a16="http://schemas.microsoft.com/office/drawing/2014/main" id="{C20F0F8D-6D66-8B93-8F94-46E4E24BB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6681" y="4805855"/>
                <a:ext cx="54139" cy="38227"/>
              </a:xfrm>
              <a:custGeom>
                <a:avLst/>
                <a:gdLst>
                  <a:gd name="T0" fmla="*/ 5 w 6"/>
                  <a:gd name="T1" fmla="*/ 4 h 4"/>
                  <a:gd name="T2" fmla="*/ 2 w 6"/>
                  <a:gd name="T3" fmla="*/ 1 h 4"/>
                  <a:gd name="T4" fmla="*/ 5 w 6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4"/>
                    </a:moveTo>
                    <a:cubicBezTo>
                      <a:pt x="4" y="4"/>
                      <a:pt x="0" y="3"/>
                      <a:pt x="2" y="1"/>
                    </a:cubicBezTo>
                    <a:cubicBezTo>
                      <a:pt x="5" y="0"/>
                      <a:pt x="6" y="4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8" name="Freeform 493">
                <a:extLst>
                  <a:ext uri="{FF2B5EF4-FFF2-40B4-BE49-F238E27FC236}">
                    <a16:creationId xmlns:a16="http://schemas.microsoft.com/office/drawing/2014/main" id="{318ED424-0D3C-7116-1342-DA4A735D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70" y="6892385"/>
                <a:ext cx="54139" cy="101936"/>
              </a:xfrm>
              <a:custGeom>
                <a:avLst/>
                <a:gdLst>
                  <a:gd name="T0" fmla="*/ 5 w 6"/>
                  <a:gd name="T1" fmla="*/ 1 h 11"/>
                  <a:gd name="T2" fmla="*/ 5 w 6"/>
                  <a:gd name="T3" fmla="*/ 7 h 11"/>
                  <a:gd name="T4" fmla="*/ 3 w 6"/>
                  <a:gd name="T5" fmla="*/ 10 h 11"/>
                  <a:gd name="T6" fmla="*/ 1 w 6"/>
                  <a:gd name="T7" fmla="*/ 4 h 11"/>
                  <a:gd name="T8" fmla="*/ 5 w 6"/>
                  <a:gd name="T9" fmla="*/ 1 h 11"/>
                  <a:gd name="T10" fmla="*/ 5 w 6"/>
                  <a:gd name="T11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5" y="1"/>
                    </a:moveTo>
                    <a:cubicBezTo>
                      <a:pt x="5" y="3"/>
                      <a:pt x="6" y="5"/>
                      <a:pt x="5" y="7"/>
                    </a:cubicBezTo>
                    <a:cubicBezTo>
                      <a:pt x="4" y="8"/>
                      <a:pt x="5" y="11"/>
                      <a:pt x="3" y="10"/>
                    </a:cubicBezTo>
                    <a:cubicBezTo>
                      <a:pt x="1" y="8"/>
                      <a:pt x="0" y="6"/>
                      <a:pt x="1" y="4"/>
                    </a:cubicBezTo>
                    <a:cubicBezTo>
                      <a:pt x="1" y="3"/>
                      <a:pt x="5" y="0"/>
                      <a:pt x="5" y="1"/>
                    </a:cubicBezTo>
                    <a:cubicBezTo>
                      <a:pt x="5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09" name="Freeform 494">
                <a:extLst>
                  <a:ext uri="{FF2B5EF4-FFF2-40B4-BE49-F238E27FC236}">
                    <a16:creationId xmlns:a16="http://schemas.microsoft.com/office/drawing/2014/main" id="{C417FE40-BEE7-6810-41BD-B98B9E156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6984768"/>
                <a:ext cx="82803" cy="140163"/>
              </a:xfrm>
              <a:custGeom>
                <a:avLst/>
                <a:gdLst>
                  <a:gd name="T0" fmla="*/ 7 w 9"/>
                  <a:gd name="T1" fmla="*/ 3 h 15"/>
                  <a:gd name="T2" fmla="*/ 5 w 9"/>
                  <a:gd name="T3" fmla="*/ 2 h 15"/>
                  <a:gd name="T4" fmla="*/ 0 w 9"/>
                  <a:gd name="T5" fmla="*/ 2 h 15"/>
                  <a:gd name="T6" fmla="*/ 1 w 9"/>
                  <a:gd name="T7" fmla="*/ 8 h 15"/>
                  <a:gd name="T8" fmla="*/ 2 w 9"/>
                  <a:gd name="T9" fmla="*/ 13 h 15"/>
                  <a:gd name="T10" fmla="*/ 4 w 9"/>
                  <a:gd name="T11" fmla="*/ 14 h 15"/>
                  <a:gd name="T12" fmla="*/ 8 w 9"/>
                  <a:gd name="T13" fmla="*/ 10 h 15"/>
                  <a:gd name="T14" fmla="*/ 7 w 9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5">
                    <a:moveTo>
                      <a:pt x="7" y="3"/>
                    </a:moveTo>
                    <a:cubicBezTo>
                      <a:pt x="6" y="3"/>
                      <a:pt x="7" y="0"/>
                      <a:pt x="5" y="2"/>
                    </a:cubicBezTo>
                    <a:cubicBezTo>
                      <a:pt x="2" y="4"/>
                      <a:pt x="3" y="4"/>
                      <a:pt x="0" y="2"/>
                    </a:cubicBezTo>
                    <a:cubicBezTo>
                      <a:pt x="0" y="2"/>
                      <a:pt x="1" y="8"/>
                      <a:pt x="1" y="8"/>
                    </a:cubicBezTo>
                    <a:cubicBezTo>
                      <a:pt x="2" y="10"/>
                      <a:pt x="2" y="11"/>
                      <a:pt x="2" y="13"/>
                    </a:cubicBezTo>
                    <a:cubicBezTo>
                      <a:pt x="2" y="14"/>
                      <a:pt x="2" y="15"/>
                      <a:pt x="4" y="14"/>
                    </a:cubicBezTo>
                    <a:cubicBezTo>
                      <a:pt x="6" y="13"/>
                      <a:pt x="8" y="13"/>
                      <a:pt x="8" y="10"/>
                    </a:cubicBezTo>
                    <a:cubicBezTo>
                      <a:pt x="8" y="9"/>
                      <a:pt x="9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0" name="Freeform 495">
                <a:extLst>
                  <a:ext uri="{FF2B5EF4-FFF2-40B4-BE49-F238E27FC236}">
                    <a16:creationId xmlns:a16="http://schemas.microsoft.com/office/drawing/2014/main" id="{D28B3E54-CF71-9839-68DE-BF59C54BE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2" y="7153600"/>
                <a:ext cx="149680" cy="92380"/>
              </a:xfrm>
              <a:custGeom>
                <a:avLst/>
                <a:gdLst>
                  <a:gd name="T0" fmla="*/ 5 w 16"/>
                  <a:gd name="T1" fmla="*/ 1 h 10"/>
                  <a:gd name="T2" fmla="*/ 0 w 16"/>
                  <a:gd name="T3" fmla="*/ 2 h 10"/>
                  <a:gd name="T4" fmla="*/ 3 w 16"/>
                  <a:gd name="T5" fmla="*/ 5 h 10"/>
                  <a:gd name="T6" fmla="*/ 8 w 16"/>
                  <a:gd name="T7" fmla="*/ 7 h 10"/>
                  <a:gd name="T8" fmla="*/ 14 w 16"/>
                  <a:gd name="T9" fmla="*/ 8 h 10"/>
                  <a:gd name="T10" fmla="*/ 13 w 16"/>
                  <a:gd name="T11" fmla="*/ 4 h 10"/>
                  <a:gd name="T12" fmla="*/ 15 w 16"/>
                  <a:gd name="T13" fmla="*/ 1 h 10"/>
                  <a:gd name="T14" fmla="*/ 11 w 16"/>
                  <a:gd name="T15" fmla="*/ 1 h 10"/>
                  <a:gd name="T16" fmla="*/ 5 w 16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10">
                    <a:moveTo>
                      <a:pt x="5" y="1"/>
                    </a:moveTo>
                    <a:cubicBezTo>
                      <a:pt x="4" y="1"/>
                      <a:pt x="1" y="1"/>
                      <a:pt x="0" y="2"/>
                    </a:cubicBezTo>
                    <a:cubicBezTo>
                      <a:pt x="0" y="3"/>
                      <a:pt x="2" y="4"/>
                      <a:pt x="3" y="5"/>
                    </a:cubicBezTo>
                    <a:cubicBezTo>
                      <a:pt x="5" y="5"/>
                      <a:pt x="7" y="6"/>
                      <a:pt x="8" y="7"/>
                    </a:cubicBezTo>
                    <a:cubicBezTo>
                      <a:pt x="10" y="8"/>
                      <a:pt x="12" y="10"/>
                      <a:pt x="14" y="8"/>
                    </a:cubicBezTo>
                    <a:cubicBezTo>
                      <a:pt x="16" y="7"/>
                      <a:pt x="12" y="6"/>
                      <a:pt x="13" y="4"/>
                    </a:cubicBezTo>
                    <a:cubicBezTo>
                      <a:pt x="13" y="4"/>
                      <a:pt x="16" y="2"/>
                      <a:pt x="15" y="1"/>
                    </a:cubicBezTo>
                    <a:cubicBezTo>
                      <a:pt x="15" y="0"/>
                      <a:pt x="11" y="1"/>
                      <a:pt x="11" y="1"/>
                    </a:cubicBezTo>
                    <a:cubicBezTo>
                      <a:pt x="9" y="2"/>
                      <a:pt x="7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1" name="Freeform 496">
                <a:extLst>
                  <a:ext uri="{FF2B5EF4-FFF2-40B4-BE49-F238E27FC236}">
                    <a16:creationId xmlns:a16="http://schemas.microsoft.com/office/drawing/2014/main" id="{D4F96B09-A43B-A615-7F1B-C48A81D20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61964" y="7284208"/>
                <a:ext cx="121018" cy="66896"/>
              </a:xfrm>
              <a:custGeom>
                <a:avLst/>
                <a:gdLst>
                  <a:gd name="T0" fmla="*/ 12 w 13"/>
                  <a:gd name="T1" fmla="*/ 1 h 7"/>
                  <a:gd name="T2" fmla="*/ 10 w 13"/>
                  <a:gd name="T3" fmla="*/ 2 h 7"/>
                  <a:gd name="T4" fmla="*/ 10 w 13"/>
                  <a:gd name="T5" fmla="*/ 5 h 7"/>
                  <a:gd name="T6" fmla="*/ 6 w 13"/>
                  <a:gd name="T7" fmla="*/ 6 h 7"/>
                  <a:gd name="T8" fmla="*/ 2 w 13"/>
                  <a:gd name="T9" fmla="*/ 6 h 7"/>
                  <a:gd name="T10" fmla="*/ 5 w 13"/>
                  <a:gd name="T11" fmla="*/ 3 h 7"/>
                  <a:gd name="T12" fmla="*/ 12 w 13"/>
                  <a:gd name="T13" fmla="*/ 1 h 7"/>
                  <a:gd name="T14" fmla="*/ 12 w 13"/>
                  <a:gd name="T15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7">
                    <a:moveTo>
                      <a:pt x="12" y="1"/>
                    </a:moveTo>
                    <a:cubicBezTo>
                      <a:pt x="12" y="1"/>
                      <a:pt x="10" y="2"/>
                      <a:pt x="10" y="2"/>
                    </a:cubicBezTo>
                    <a:cubicBezTo>
                      <a:pt x="9" y="3"/>
                      <a:pt x="10" y="5"/>
                      <a:pt x="10" y="5"/>
                    </a:cubicBezTo>
                    <a:cubicBezTo>
                      <a:pt x="9" y="5"/>
                      <a:pt x="7" y="5"/>
                      <a:pt x="6" y="6"/>
                    </a:cubicBezTo>
                    <a:cubicBezTo>
                      <a:pt x="4" y="7"/>
                      <a:pt x="3" y="7"/>
                      <a:pt x="2" y="6"/>
                    </a:cubicBezTo>
                    <a:cubicBezTo>
                      <a:pt x="0" y="4"/>
                      <a:pt x="4" y="3"/>
                      <a:pt x="5" y="3"/>
                    </a:cubicBezTo>
                    <a:cubicBezTo>
                      <a:pt x="7" y="3"/>
                      <a:pt x="10" y="2"/>
                      <a:pt x="12" y="1"/>
                    </a:cubicBezTo>
                    <a:cubicBezTo>
                      <a:pt x="13" y="0"/>
                      <a:pt x="11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2" name="Freeform 497">
                <a:extLst>
                  <a:ext uri="{FF2B5EF4-FFF2-40B4-BE49-F238E27FC236}">
                    <a16:creationId xmlns:a16="http://schemas.microsoft.com/office/drawing/2014/main" id="{3C4ADB9D-1035-FF4B-23BD-8772E3378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2" y="7293764"/>
                <a:ext cx="140127" cy="38227"/>
              </a:xfrm>
              <a:custGeom>
                <a:avLst/>
                <a:gdLst>
                  <a:gd name="T0" fmla="*/ 8 w 15"/>
                  <a:gd name="T1" fmla="*/ 4 h 4"/>
                  <a:gd name="T2" fmla="*/ 1 w 15"/>
                  <a:gd name="T3" fmla="*/ 1 h 4"/>
                  <a:gd name="T4" fmla="*/ 7 w 15"/>
                  <a:gd name="T5" fmla="*/ 1 h 4"/>
                  <a:gd name="T6" fmla="*/ 15 w 15"/>
                  <a:gd name="T7" fmla="*/ 2 h 4"/>
                  <a:gd name="T8" fmla="*/ 13 w 15"/>
                  <a:gd name="T9" fmla="*/ 3 h 4"/>
                  <a:gd name="T10" fmla="*/ 8 w 15"/>
                  <a:gd name="T11" fmla="*/ 4 h 4"/>
                  <a:gd name="T12" fmla="*/ 8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8" y="4"/>
                    </a:moveTo>
                    <a:cubicBezTo>
                      <a:pt x="7" y="4"/>
                      <a:pt x="0" y="2"/>
                      <a:pt x="1" y="1"/>
                    </a:cubicBezTo>
                    <a:cubicBezTo>
                      <a:pt x="1" y="0"/>
                      <a:pt x="7" y="1"/>
                      <a:pt x="7" y="1"/>
                    </a:cubicBezTo>
                    <a:cubicBezTo>
                      <a:pt x="10" y="2"/>
                      <a:pt x="12" y="2"/>
                      <a:pt x="15" y="2"/>
                    </a:cubicBezTo>
                    <a:cubicBezTo>
                      <a:pt x="15" y="2"/>
                      <a:pt x="13" y="3"/>
                      <a:pt x="13" y="3"/>
                    </a:cubicBezTo>
                    <a:cubicBezTo>
                      <a:pt x="12" y="4"/>
                      <a:pt x="10" y="4"/>
                      <a:pt x="8" y="4"/>
                    </a:cubicBezTo>
                    <a:cubicBezTo>
                      <a:pt x="6" y="4"/>
                      <a:pt x="9" y="4"/>
                      <a:pt x="8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3" name="Freeform 498">
                <a:extLst>
                  <a:ext uri="{FF2B5EF4-FFF2-40B4-BE49-F238E27FC236}">
                    <a16:creationId xmlns:a16="http://schemas.microsoft.com/office/drawing/2014/main" id="{18231045-FD44-7EE8-16C5-9DD7BD5A6A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93814" y="5917609"/>
                <a:ext cx="66879" cy="66896"/>
              </a:xfrm>
              <a:custGeom>
                <a:avLst/>
                <a:gdLst>
                  <a:gd name="T0" fmla="*/ 1 w 7"/>
                  <a:gd name="T1" fmla="*/ 4 h 7"/>
                  <a:gd name="T2" fmla="*/ 1 w 7"/>
                  <a:gd name="T3" fmla="*/ 1 h 7"/>
                  <a:gd name="T4" fmla="*/ 7 w 7"/>
                  <a:gd name="T5" fmla="*/ 1 h 7"/>
                  <a:gd name="T6" fmla="*/ 1 w 7"/>
                  <a:gd name="T7" fmla="*/ 4 h 7"/>
                  <a:gd name="T8" fmla="*/ 1 w 7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1" y="4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1"/>
                      <a:pt x="7" y="0"/>
                      <a:pt x="7" y="1"/>
                    </a:cubicBezTo>
                    <a:cubicBezTo>
                      <a:pt x="7" y="2"/>
                      <a:pt x="2" y="6"/>
                      <a:pt x="1" y="4"/>
                    </a:cubicBezTo>
                    <a:cubicBezTo>
                      <a:pt x="1" y="1"/>
                      <a:pt x="2" y="7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4" name="Freeform 499">
                <a:extLst>
                  <a:ext uri="{FF2B5EF4-FFF2-40B4-BE49-F238E27FC236}">
                    <a16:creationId xmlns:a16="http://schemas.microsoft.com/office/drawing/2014/main" id="{E1A8DA30-D905-42E2-715D-CE4F12FA5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03367" y="5892125"/>
                <a:ext cx="47770" cy="25484"/>
              </a:xfrm>
              <a:custGeom>
                <a:avLst/>
                <a:gdLst>
                  <a:gd name="T0" fmla="*/ 3 w 5"/>
                  <a:gd name="T1" fmla="*/ 2 h 3"/>
                  <a:gd name="T2" fmla="*/ 0 w 5"/>
                  <a:gd name="T3" fmla="*/ 1 h 3"/>
                  <a:gd name="T4" fmla="*/ 4 w 5"/>
                  <a:gd name="T5" fmla="*/ 1 h 3"/>
                  <a:gd name="T6" fmla="*/ 3 w 5"/>
                  <a:gd name="T7" fmla="*/ 2 h 3"/>
                  <a:gd name="T8" fmla="*/ 3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3" y="2"/>
                    </a:moveTo>
                    <a:cubicBezTo>
                      <a:pt x="2" y="2"/>
                      <a:pt x="0" y="1"/>
                      <a:pt x="0" y="1"/>
                    </a:cubicBezTo>
                    <a:cubicBezTo>
                      <a:pt x="0" y="1"/>
                      <a:pt x="4" y="0"/>
                      <a:pt x="4" y="1"/>
                    </a:cubicBezTo>
                    <a:cubicBezTo>
                      <a:pt x="5" y="2"/>
                      <a:pt x="4" y="3"/>
                      <a:pt x="3" y="2"/>
                    </a:cubicBezTo>
                    <a:cubicBezTo>
                      <a:pt x="1" y="2"/>
                      <a:pt x="5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5" name="Freeform 500">
                <a:extLst>
                  <a:ext uri="{FF2B5EF4-FFF2-40B4-BE49-F238E27FC236}">
                    <a16:creationId xmlns:a16="http://schemas.microsoft.com/office/drawing/2014/main" id="{60CD7FEE-889A-D471-5EBF-045C60AFB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9099" y="5955834"/>
                <a:ext cx="54139" cy="92380"/>
              </a:xfrm>
              <a:custGeom>
                <a:avLst/>
                <a:gdLst>
                  <a:gd name="T0" fmla="*/ 6 w 6"/>
                  <a:gd name="T1" fmla="*/ 2 h 10"/>
                  <a:gd name="T2" fmla="*/ 3 w 6"/>
                  <a:gd name="T3" fmla="*/ 9 h 10"/>
                  <a:gd name="T4" fmla="*/ 6 w 6"/>
                  <a:gd name="T5" fmla="*/ 2 h 10"/>
                  <a:gd name="T6" fmla="*/ 6 w 6"/>
                  <a:gd name="T7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10">
                    <a:moveTo>
                      <a:pt x="6" y="2"/>
                    </a:moveTo>
                    <a:cubicBezTo>
                      <a:pt x="6" y="0"/>
                      <a:pt x="0" y="10"/>
                      <a:pt x="3" y="9"/>
                    </a:cubicBezTo>
                    <a:cubicBezTo>
                      <a:pt x="4" y="9"/>
                      <a:pt x="6" y="3"/>
                      <a:pt x="6" y="2"/>
                    </a:cubicBezTo>
                    <a:cubicBezTo>
                      <a:pt x="6" y="1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6" name="Freeform 501">
                <a:extLst>
                  <a:ext uri="{FF2B5EF4-FFF2-40B4-BE49-F238E27FC236}">
                    <a16:creationId xmlns:a16="http://schemas.microsoft.com/office/drawing/2014/main" id="{C02C794D-63E2-705F-2B2E-CE7634F6F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5" y="5796557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1 w 4"/>
                  <a:gd name="T3" fmla="*/ 1 h 4"/>
                  <a:gd name="T4" fmla="*/ 3 w 4"/>
                  <a:gd name="T5" fmla="*/ 0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3"/>
                      <a:pt x="0" y="2"/>
                      <a:pt x="1" y="1"/>
                    </a:cubicBezTo>
                    <a:cubicBezTo>
                      <a:pt x="2" y="1"/>
                      <a:pt x="3" y="0"/>
                      <a:pt x="3" y="0"/>
                    </a:cubicBezTo>
                    <a:cubicBezTo>
                      <a:pt x="4" y="0"/>
                      <a:pt x="4" y="2"/>
                      <a:pt x="3" y="3"/>
                    </a:cubicBezTo>
                    <a:cubicBezTo>
                      <a:pt x="2" y="4"/>
                      <a:pt x="4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7" name="Freeform 502">
                <a:extLst>
                  <a:ext uri="{FF2B5EF4-FFF2-40B4-BE49-F238E27FC236}">
                    <a16:creationId xmlns:a16="http://schemas.microsoft.com/office/drawing/2014/main" id="{C5A45A07-74CE-8196-37F8-4F6EBA4D3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90" y="6086440"/>
                <a:ext cx="54139" cy="86010"/>
              </a:xfrm>
              <a:custGeom>
                <a:avLst/>
                <a:gdLst>
                  <a:gd name="T0" fmla="*/ 6 w 6"/>
                  <a:gd name="T1" fmla="*/ 2 h 9"/>
                  <a:gd name="T2" fmla="*/ 6 w 6"/>
                  <a:gd name="T3" fmla="*/ 4 h 9"/>
                  <a:gd name="T4" fmla="*/ 5 w 6"/>
                  <a:gd name="T5" fmla="*/ 9 h 9"/>
                  <a:gd name="T6" fmla="*/ 0 w 6"/>
                  <a:gd name="T7" fmla="*/ 3 h 9"/>
                  <a:gd name="T8" fmla="*/ 3 w 6"/>
                  <a:gd name="T9" fmla="*/ 3 h 9"/>
                  <a:gd name="T10" fmla="*/ 6 w 6"/>
                  <a:gd name="T11" fmla="*/ 2 h 9"/>
                  <a:gd name="T12" fmla="*/ 6 w 6"/>
                  <a:gd name="T13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9">
                    <a:moveTo>
                      <a:pt x="6" y="2"/>
                    </a:moveTo>
                    <a:cubicBezTo>
                      <a:pt x="6" y="1"/>
                      <a:pt x="6" y="4"/>
                      <a:pt x="6" y="4"/>
                    </a:cubicBezTo>
                    <a:cubicBezTo>
                      <a:pt x="6" y="6"/>
                      <a:pt x="6" y="8"/>
                      <a:pt x="5" y="9"/>
                    </a:cubicBezTo>
                    <a:cubicBezTo>
                      <a:pt x="5" y="9"/>
                      <a:pt x="0" y="5"/>
                      <a:pt x="0" y="3"/>
                    </a:cubicBezTo>
                    <a:cubicBezTo>
                      <a:pt x="0" y="3"/>
                      <a:pt x="2" y="2"/>
                      <a:pt x="3" y="3"/>
                    </a:cubicBezTo>
                    <a:cubicBezTo>
                      <a:pt x="4" y="4"/>
                      <a:pt x="5" y="4"/>
                      <a:pt x="6" y="2"/>
                    </a:cubicBezTo>
                    <a:cubicBezTo>
                      <a:pt x="6" y="0"/>
                      <a:pt x="6" y="3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8" name="Freeform 503">
                <a:extLst>
                  <a:ext uri="{FF2B5EF4-FFF2-40B4-BE49-F238E27FC236}">
                    <a16:creationId xmlns:a16="http://schemas.microsoft.com/office/drawing/2014/main" id="{A2CE4457-B769-A0C3-7E42-0A619C21C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52414" y="6105554"/>
                <a:ext cx="76432" cy="76452"/>
              </a:xfrm>
              <a:custGeom>
                <a:avLst/>
                <a:gdLst>
                  <a:gd name="T0" fmla="*/ 6 w 8"/>
                  <a:gd name="T1" fmla="*/ 7 h 8"/>
                  <a:gd name="T2" fmla="*/ 1 w 8"/>
                  <a:gd name="T3" fmla="*/ 4 h 8"/>
                  <a:gd name="T4" fmla="*/ 6 w 8"/>
                  <a:gd name="T5" fmla="*/ 7 h 8"/>
                  <a:gd name="T6" fmla="*/ 6 w 8"/>
                  <a:gd name="T7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6" y="7"/>
                    </a:moveTo>
                    <a:cubicBezTo>
                      <a:pt x="5" y="8"/>
                      <a:pt x="0" y="5"/>
                      <a:pt x="1" y="4"/>
                    </a:cubicBezTo>
                    <a:cubicBezTo>
                      <a:pt x="3" y="0"/>
                      <a:pt x="8" y="5"/>
                      <a:pt x="6" y="7"/>
                    </a:cubicBezTo>
                    <a:cubicBezTo>
                      <a:pt x="5" y="8"/>
                      <a:pt x="7" y="6"/>
                      <a:pt x="6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19" name="Freeform 504">
                <a:extLst>
                  <a:ext uri="{FF2B5EF4-FFF2-40B4-BE49-F238E27FC236}">
                    <a16:creationId xmlns:a16="http://schemas.microsoft.com/office/drawing/2014/main" id="{15FC5FFD-F266-9380-D460-BDA139529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18016" y="7070776"/>
                <a:ext cx="44586" cy="35042"/>
              </a:xfrm>
              <a:custGeom>
                <a:avLst/>
                <a:gdLst>
                  <a:gd name="T0" fmla="*/ 4 w 5"/>
                  <a:gd name="T1" fmla="*/ 2 h 4"/>
                  <a:gd name="T2" fmla="*/ 3 w 5"/>
                  <a:gd name="T3" fmla="*/ 3 h 4"/>
                  <a:gd name="T4" fmla="*/ 0 w 5"/>
                  <a:gd name="T5" fmla="*/ 2 h 4"/>
                  <a:gd name="T6" fmla="*/ 4 w 5"/>
                  <a:gd name="T7" fmla="*/ 0 h 4"/>
                  <a:gd name="T8" fmla="*/ 4 w 5"/>
                  <a:gd name="T9" fmla="*/ 2 h 4"/>
                  <a:gd name="T10" fmla="*/ 4 w 5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4">
                    <a:moveTo>
                      <a:pt x="4" y="2"/>
                    </a:moveTo>
                    <a:cubicBezTo>
                      <a:pt x="5" y="1"/>
                      <a:pt x="4" y="4"/>
                      <a:pt x="3" y="3"/>
                    </a:cubicBezTo>
                    <a:cubicBezTo>
                      <a:pt x="3" y="3"/>
                      <a:pt x="0" y="2"/>
                      <a:pt x="0" y="2"/>
                    </a:cubicBezTo>
                    <a:cubicBezTo>
                      <a:pt x="0" y="2"/>
                      <a:pt x="3" y="0"/>
                      <a:pt x="4" y="0"/>
                    </a:cubicBezTo>
                    <a:cubicBezTo>
                      <a:pt x="4" y="0"/>
                      <a:pt x="3" y="2"/>
                      <a:pt x="4" y="2"/>
                    </a:cubicBezTo>
                    <a:cubicBezTo>
                      <a:pt x="5" y="1"/>
                      <a:pt x="3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0" name="Freeform 505">
                <a:extLst>
                  <a:ext uri="{FF2B5EF4-FFF2-40B4-BE49-F238E27FC236}">
                    <a16:creationId xmlns:a16="http://schemas.microsoft.com/office/drawing/2014/main" id="{D3BEF5FE-34E6-2F28-7DD0-550FADC480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9414" y="5927165"/>
                <a:ext cx="57323" cy="57338"/>
              </a:xfrm>
              <a:custGeom>
                <a:avLst/>
                <a:gdLst>
                  <a:gd name="T0" fmla="*/ 5 w 6"/>
                  <a:gd name="T1" fmla="*/ 1 h 6"/>
                  <a:gd name="T2" fmla="*/ 4 w 6"/>
                  <a:gd name="T3" fmla="*/ 5 h 6"/>
                  <a:gd name="T4" fmla="*/ 1 w 6"/>
                  <a:gd name="T5" fmla="*/ 5 h 6"/>
                  <a:gd name="T6" fmla="*/ 5 w 6"/>
                  <a:gd name="T7" fmla="*/ 1 h 6"/>
                  <a:gd name="T8" fmla="*/ 5 w 6"/>
                  <a:gd name="T9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5" y="1"/>
                    </a:moveTo>
                    <a:cubicBezTo>
                      <a:pt x="6" y="2"/>
                      <a:pt x="4" y="3"/>
                      <a:pt x="4" y="5"/>
                    </a:cubicBezTo>
                    <a:cubicBezTo>
                      <a:pt x="3" y="6"/>
                      <a:pt x="2" y="6"/>
                      <a:pt x="1" y="5"/>
                    </a:cubicBezTo>
                    <a:cubicBezTo>
                      <a:pt x="0" y="4"/>
                      <a:pt x="5" y="0"/>
                      <a:pt x="5" y="1"/>
                    </a:cubicBezTo>
                    <a:cubicBezTo>
                      <a:pt x="6" y="2"/>
                      <a:pt x="5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1" name="Freeform 506">
                <a:extLst>
                  <a:ext uri="{FF2B5EF4-FFF2-40B4-BE49-F238E27FC236}">
                    <a16:creationId xmlns:a16="http://schemas.microsoft.com/office/drawing/2014/main" id="{74C39DBA-C54A-AF77-8351-3C7EC6E56E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88082" y="5994060"/>
                <a:ext cx="28662" cy="28669"/>
              </a:xfrm>
              <a:custGeom>
                <a:avLst/>
                <a:gdLst>
                  <a:gd name="T0" fmla="*/ 3 w 3"/>
                  <a:gd name="T1" fmla="*/ 1 h 3"/>
                  <a:gd name="T2" fmla="*/ 0 w 3"/>
                  <a:gd name="T3" fmla="*/ 2 h 3"/>
                  <a:gd name="T4" fmla="*/ 2 w 3"/>
                  <a:gd name="T5" fmla="*/ 3 h 3"/>
                  <a:gd name="T6" fmla="*/ 3 w 3"/>
                  <a:gd name="T7" fmla="*/ 1 h 3"/>
                  <a:gd name="T8" fmla="*/ 3 w 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3">
                    <a:moveTo>
                      <a:pt x="3" y="1"/>
                    </a:moveTo>
                    <a:cubicBezTo>
                      <a:pt x="2" y="1"/>
                      <a:pt x="0" y="1"/>
                      <a:pt x="0" y="2"/>
                    </a:cubicBezTo>
                    <a:cubicBezTo>
                      <a:pt x="0" y="3"/>
                      <a:pt x="2" y="3"/>
                      <a:pt x="2" y="3"/>
                    </a:cubicBezTo>
                    <a:cubicBezTo>
                      <a:pt x="3" y="3"/>
                      <a:pt x="3" y="0"/>
                      <a:pt x="3" y="1"/>
                    </a:cubicBezTo>
                    <a:cubicBezTo>
                      <a:pt x="2" y="1"/>
                      <a:pt x="3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2" name="Freeform 507">
                <a:extLst>
                  <a:ext uri="{FF2B5EF4-FFF2-40B4-BE49-F238E27FC236}">
                    <a16:creationId xmlns:a16="http://schemas.microsoft.com/office/drawing/2014/main" id="{5C9A5102-6BC6-9DBE-B180-57D4C805E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22733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3" name="Freeform 508">
                <a:extLst>
                  <a:ext uri="{FF2B5EF4-FFF2-40B4-BE49-F238E27FC236}">
                    <a16:creationId xmlns:a16="http://schemas.microsoft.com/office/drawing/2014/main" id="{70127564-A0A6-EF2F-A9F6-8CCE47A7B3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48217"/>
                <a:ext cx="9553" cy="191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1" y="2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4" name="Freeform 509">
                <a:extLst>
                  <a:ext uri="{FF2B5EF4-FFF2-40B4-BE49-F238E27FC236}">
                    <a16:creationId xmlns:a16="http://schemas.microsoft.com/office/drawing/2014/main" id="{4146A571-F781-76DD-5FCD-75BCCEE07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6743" y="6067328"/>
                <a:ext cx="15924" cy="9556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1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5" name="Freeform 510">
                <a:extLst>
                  <a:ext uri="{FF2B5EF4-FFF2-40B4-BE49-F238E27FC236}">
                    <a16:creationId xmlns:a16="http://schemas.microsoft.com/office/drawing/2014/main" id="{46E224CB-D38D-9010-D6CE-4A4D2E31D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89991" y="6207490"/>
                <a:ext cx="9553" cy="1911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1"/>
                      <a:pt x="0" y="2"/>
                      <a:pt x="0" y="2"/>
                    </a:cubicBezTo>
                    <a:cubicBezTo>
                      <a:pt x="0" y="2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6" name="Freeform 511">
                <a:extLst>
                  <a:ext uri="{FF2B5EF4-FFF2-40B4-BE49-F238E27FC236}">
                    <a16:creationId xmlns:a16="http://schemas.microsoft.com/office/drawing/2014/main" id="{E39220EB-05C7-EDA3-B315-9FF0DE5D2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30119" y="5787002"/>
                <a:ext cx="19109" cy="38227"/>
              </a:xfrm>
              <a:custGeom>
                <a:avLst/>
                <a:gdLst>
                  <a:gd name="T0" fmla="*/ 1 w 2"/>
                  <a:gd name="T1" fmla="*/ 4 h 4"/>
                  <a:gd name="T2" fmla="*/ 2 w 2"/>
                  <a:gd name="T3" fmla="*/ 1 h 4"/>
                  <a:gd name="T4" fmla="*/ 1 w 2"/>
                  <a:gd name="T5" fmla="*/ 4 h 4"/>
                  <a:gd name="T6" fmla="*/ 1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0" y="3"/>
                      <a:pt x="0" y="1"/>
                      <a:pt x="2" y="1"/>
                    </a:cubicBezTo>
                    <a:cubicBezTo>
                      <a:pt x="2" y="0"/>
                      <a:pt x="2" y="4"/>
                      <a:pt x="1" y="4"/>
                    </a:cubicBezTo>
                    <a:cubicBezTo>
                      <a:pt x="0" y="3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7" name="Freeform 512">
                <a:extLst>
                  <a:ext uri="{FF2B5EF4-FFF2-40B4-BE49-F238E27FC236}">
                    <a16:creationId xmlns:a16="http://schemas.microsoft.com/office/drawing/2014/main" id="{9C174AD5-4209-0078-CA7E-C52BDFFFF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11747158"/>
                <a:ext cx="111465" cy="57338"/>
              </a:xfrm>
              <a:custGeom>
                <a:avLst/>
                <a:gdLst>
                  <a:gd name="T0" fmla="*/ 10 w 12"/>
                  <a:gd name="T1" fmla="*/ 3 h 6"/>
                  <a:gd name="T2" fmla="*/ 8 w 12"/>
                  <a:gd name="T3" fmla="*/ 2 h 6"/>
                  <a:gd name="T4" fmla="*/ 5 w 12"/>
                  <a:gd name="T5" fmla="*/ 2 h 6"/>
                  <a:gd name="T6" fmla="*/ 3 w 12"/>
                  <a:gd name="T7" fmla="*/ 1 h 6"/>
                  <a:gd name="T8" fmla="*/ 0 w 12"/>
                  <a:gd name="T9" fmla="*/ 3 h 6"/>
                  <a:gd name="T10" fmla="*/ 2 w 12"/>
                  <a:gd name="T11" fmla="*/ 5 h 6"/>
                  <a:gd name="T12" fmla="*/ 6 w 12"/>
                  <a:gd name="T13" fmla="*/ 5 h 6"/>
                  <a:gd name="T14" fmla="*/ 11 w 12"/>
                  <a:gd name="T15" fmla="*/ 3 h 6"/>
                  <a:gd name="T16" fmla="*/ 10 w 12"/>
                  <a:gd name="T17" fmla="*/ 3 h 6"/>
                  <a:gd name="T18" fmla="*/ 10 w 12"/>
                  <a:gd name="T1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" h="6">
                    <a:moveTo>
                      <a:pt x="10" y="3"/>
                    </a:moveTo>
                    <a:cubicBezTo>
                      <a:pt x="9" y="3"/>
                      <a:pt x="9" y="2"/>
                      <a:pt x="8" y="2"/>
                    </a:cubicBezTo>
                    <a:cubicBezTo>
                      <a:pt x="7" y="2"/>
                      <a:pt x="6" y="2"/>
                      <a:pt x="5" y="2"/>
                    </a:cubicBezTo>
                    <a:cubicBezTo>
                      <a:pt x="4" y="2"/>
                      <a:pt x="4" y="0"/>
                      <a:pt x="3" y="1"/>
                    </a:cubicBezTo>
                    <a:cubicBezTo>
                      <a:pt x="3" y="1"/>
                      <a:pt x="0" y="3"/>
                      <a:pt x="0" y="3"/>
                    </a:cubicBezTo>
                    <a:cubicBezTo>
                      <a:pt x="0" y="3"/>
                      <a:pt x="2" y="5"/>
                      <a:pt x="2" y="5"/>
                    </a:cubicBezTo>
                    <a:cubicBezTo>
                      <a:pt x="3" y="6"/>
                      <a:pt x="5" y="5"/>
                      <a:pt x="6" y="5"/>
                    </a:cubicBezTo>
                    <a:cubicBezTo>
                      <a:pt x="7" y="5"/>
                      <a:pt x="11" y="4"/>
                      <a:pt x="11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3"/>
                      <a:pt x="12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8" name="Freeform 513">
                <a:extLst>
                  <a:ext uri="{FF2B5EF4-FFF2-40B4-BE49-F238E27FC236}">
                    <a16:creationId xmlns:a16="http://schemas.microsoft.com/office/drawing/2014/main" id="{4B17AFAC-94DD-9B42-69DC-5E679EF63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1136" y="11804496"/>
                <a:ext cx="82803" cy="57338"/>
              </a:xfrm>
              <a:custGeom>
                <a:avLst/>
                <a:gdLst>
                  <a:gd name="T0" fmla="*/ 7 w 9"/>
                  <a:gd name="T1" fmla="*/ 3 h 6"/>
                  <a:gd name="T2" fmla="*/ 0 w 9"/>
                  <a:gd name="T3" fmla="*/ 1 h 6"/>
                  <a:gd name="T4" fmla="*/ 2 w 9"/>
                  <a:gd name="T5" fmla="*/ 2 h 6"/>
                  <a:gd name="T6" fmla="*/ 1 w 9"/>
                  <a:gd name="T7" fmla="*/ 5 h 6"/>
                  <a:gd name="T8" fmla="*/ 3 w 9"/>
                  <a:gd name="T9" fmla="*/ 5 h 6"/>
                  <a:gd name="T10" fmla="*/ 4 w 9"/>
                  <a:gd name="T11" fmla="*/ 5 h 6"/>
                  <a:gd name="T12" fmla="*/ 7 w 9"/>
                  <a:gd name="T13" fmla="*/ 3 h 6"/>
                  <a:gd name="T14" fmla="*/ 7 w 9"/>
                  <a:gd name="T15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6">
                    <a:moveTo>
                      <a:pt x="7" y="3"/>
                    </a:moveTo>
                    <a:cubicBezTo>
                      <a:pt x="7" y="2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2"/>
                    </a:cubicBezTo>
                    <a:cubicBezTo>
                      <a:pt x="3" y="3"/>
                      <a:pt x="1" y="4"/>
                      <a:pt x="1" y="5"/>
                    </a:cubicBezTo>
                    <a:cubicBezTo>
                      <a:pt x="1" y="6"/>
                      <a:pt x="3" y="5"/>
                      <a:pt x="3" y="5"/>
                    </a:cubicBezTo>
                    <a:cubicBezTo>
                      <a:pt x="4" y="4"/>
                      <a:pt x="3" y="5"/>
                      <a:pt x="4" y="5"/>
                    </a:cubicBezTo>
                    <a:cubicBezTo>
                      <a:pt x="5" y="6"/>
                      <a:pt x="9" y="4"/>
                      <a:pt x="7" y="3"/>
                    </a:cubicBezTo>
                    <a:cubicBezTo>
                      <a:pt x="6" y="2"/>
                      <a:pt x="8" y="3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29" name="Freeform 514">
                <a:extLst>
                  <a:ext uri="{FF2B5EF4-FFF2-40B4-BE49-F238E27FC236}">
                    <a16:creationId xmlns:a16="http://schemas.microsoft.com/office/drawing/2014/main" id="{19BC75A4-7DC3-D423-AA42-7673088E7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1731230"/>
                <a:ext cx="73248" cy="44598"/>
              </a:xfrm>
              <a:custGeom>
                <a:avLst/>
                <a:gdLst>
                  <a:gd name="T0" fmla="*/ 6 w 8"/>
                  <a:gd name="T1" fmla="*/ 0 h 5"/>
                  <a:gd name="T2" fmla="*/ 3 w 8"/>
                  <a:gd name="T3" fmla="*/ 1 h 5"/>
                  <a:gd name="T4" fmla="*/ 0 w 8"/>
                  <a:gd name="T5" fmla="*/ 1 h 5"/>
                  <a:gd name="T6" fmla="*/ 0 w 8"/>
                  <a:gd name="T7" fmla="*/ 3 h 5"/>
                  <a:gd name="T8" fmla="*/ 5 w 8"/>
                  <a:gd name="T9" fmla="*/ 2 h 5"/>
                  <a:gd name="T10" fmla="*/ 6 w 8"/>
                  <a:gd name="T11" fmla="*/ 0 h 5"/>
                  <a:gd name="T12" fmla="*/ 6 w 8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">
                    <a:moveTo>
                      <a:pt x="6" y="0"/>
                    </a:moveTo>
                    <a:cubicBezTo>
                      <a:pt x="5" y="0"/>
                      <a:pt x="4" y="1"/>
                      <a:pt x="3" y="1"/>
                    </a:cubicBezTo>
                    <a:cubicBezTo>
                      <a:pt x="2" y="0"/>
                      <a:pt x="0" y="1"/>
                      <a:pt x="0" y="1"/>
                    </a:cubicBezTo>
                    <a:cubicBezTo>
                      <a:pt x="1" y="0"/>
                      <a:pt x="0" y="4"/>
                      <a:pt x="0" y="3"/>
                    </a:cubicBezTo>
                    <a:cubicBezTo>
                      <a:pt x="1" y="5"/>
                      <a:pt x="4" y="3"/>
                      <a:pt x="5" y="2"/>
                    </a:cubicBezTo>
                    <a:cubicBezTo>
                      <a:pt x="6" y="2"/>
                      <a:pt x="8" y="0"/>
                      <a:pt x="6" y="0"/>
                    </a:cubicBezTo>
                    <a:cubicBezTo>
                      <a:pt x="5" y="0"/>
                      <a:pt x="8" y="0"/>
                      <a:pt x="6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0" name="Freeform 515">
                <a:extLst>
                  <a:ext uri="{FF2B5EF4-FFF2-40B4-BE49-F238E27FC236}">
                    <a16:creationId xmlns:a16="http://schemas.microsoft.com/office/drawing/2014/main" id="{CBE66B73-773E-E47B-6EE0-CD1BE973C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11766271"/>
                <a:ext cx="76432" cy="47785"/>
              </a:xfrm>
              <a:custGeom>
                <a:avLst/>
                <a:gdLst>
                  <a:gd name="T0" fmla="*/ 7 w 8"/>
                  <a:gd name="T1" fmla="*/ 4 h 5"/>
                  <a:gd name="T2" fmla="*/ 1 w 8"/>
                  <a:gd name="T3" fmla="*/ 1 h 5"/>
                  <a:gd name="T4" fmla="*/ 7 w 8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7" y="4"/>
                    </a:moveTo>
                    <a:cubicBezTo>
                      <a:pt x="6" y="3"/>
                      <a:pt x="0" y="0"/>
                      <a:pt x="1" y="1"/>
                    </a:cubicBezTo>
                    <a:cubicBezTo>
                      <a:pt x="2" y="2"/>
                      <a:pt x="8" y="5"/>
                      <a:pt x="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1" name="Freeform 516">
                <a:extLst>
                  <a:ext uri="{FF2B5EF4-FFF2-40B4-BE49-F238E27FC236}">
                    <a16:creationId xmlns:a16="http://schemas.microsoft.com/office/drawing/2014/main" id="{565D329C-694F-73FC-A278-206F17CD1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702558"/>
                <a:ext cx="28662" cy="28669"/>
              </a:xfrm>
              <a:custGeom>
                <a:avLst/>
                <a:gdLst>
                  <a:gd name="T0" fmla="*/ 2 w 3"/>
                  <a:gd name="T1" fmla="*/ 2 h 3"/>
                  <a:gd name="T2" fmla="*/ 0 w 3"/>
                  <a:gd name="T3" fmla="*/ 1 h 3"/>
                  <a:gd name="T4" fmla="*/ 2 w 3"/>
                  <a:gd name="T5" fmla="*/ 2 h 3"/>
                  <a:gd name="T6" fmla="*/ 2 w 3"/>
                  <a:gd name="T7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3">
                    <a:moveTo>
                      <a:pt x="2" y="2"/>
                    </a:move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3" y="0"/>
                      <a:pt x="2" y="2"/>
                    </a:cubicBezTo>
                    <a:cubicBezTo>
                      <a:pt x="2" y="3"/>
                      <a:pt x="2" y="1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2" name="Freeform 517">
                <a:extLst>
                  <a:ext uri="{FF2B5EF4-FFF2-40B4-BE49-F238E27FC236}">
                    <a16:creationId xmlns:a16="http://schemas.microsoft.com/office/drawing/2014/main" id="{2E2C57FA-3522-BF2E-5AE1-4CA66BCFE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59" y="11626106"/>
                <a:ext cx="66879" cy="66896"/>
              </a:xfrm>
              <a:custGeom>
                <a:avLst/>
                <a:gdLst>
                  <a:gd name="T0" fmla="*/ 5 w 7"/>
                  <a:gd name="T1" fmla="*/ 2 h 7"/>
                  <a:gd name="T2" fmla="*/ 4 w 7"/>
                  <a:gd name="T3" fmla="*/ 0 h 7"/>
                  <a:gd name="T4" fmla="*/ 2 w 7"/>
                  <a:gd name="T5" fmla="*/ 1 h 7"/>
                  <a:gd name="T6" fmla="*/ 0 w 7"/>
                  <a:gd name="T7" fmla="*/ 1 h 7"/>
                  <a:gd name="T8" fmla="*/ 2 w 7"/>
                  <a:gd name="T9" fmla="*/ 4 h 7"/>
                  <a:gd name="T10" fmla="*/ 0 w 7"/>
                  <a:gd name="T11" fmla="*/ 6 h 7"/>
                  <a:gd name="T12" fmla="*/ 3 w 7"/>
                  <a:gd name="T13" fmla="*/ 5 h 7"/>
                  <a:gd name="T14" fmla="*/ 4 w 7"/>
                  <a:gd name="T15" fmla="*/ 2 h 7"/>
                  <a:gd name="T16" fmla="*/ 4 w 7"/>
                  <a:gd name="T17" fmla="*/ 4 h 7"/>
                  <a:gd name="T18" fmla="*/ 6 w 7"/>
                  <a:gd name="T19" fmla="*/ 2 h 7"/>
                  <a:gd name="T20" fmla="*/ 5 w 7"/>
                  <a:gd name="T21" fmla="*/ 2 h 7"/>
                  <a:gd name="T22" fmla="*/ 5 w 7"/>
                  <a:gd name="T23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" h="7">
                    <a:moveTo>
                      <a:pt x="5" y="2"/>
                    </a:moveTo>
                    <a:cubicBezTo>
                      <a:pt x="5" y="1"/>
                      <a:pt x="4" y="1"/>
                      <a:pt x="4" y="0"/>
                    </a:cubicBezTo>
                    <a:cubicBezTo>
                      <a:pt x="3" y="0"/>
                      <a:pt x="1" y="0"/>
                      <a:pt x="2" y="1"/>
                    </a:cubicBezTo>
                    <a:cubicBezTo>
                      <a:pt x="4" y="3"/>
                      <a:pt x="1" y="2"/>
                      <a:pt x="0" y="1"/>
                    </a:cubicBezTo>
                    <a:cubicBezTo>
                      <a:pt x="1" y="3"/>
                      <a:pt x="2" y="3"/>
                      <a:pt x="2" y="4"/>
                    </a:cubicBezTo>
                    <a:cubicBezTo>
                      <a:pt x="3" y="6"/>
                      <a:pt x="1" y="5"/>
                      <a:pt x="0" y="6"/>
                    </a:cubicBezTo>
                    <a:cubicBezTo>
                      <a:pt x="0" y="7"/>
                      <a:pt x="4" y="6"/>
                      <a:pt x="3" y="5"/>
                    </a:cubicBezTo>
                    <a:cubicBezTo>
                      <a:pt x="3" y="5"/>
                      <a:pt x="4" y="3"/>
                      <a:pt x="4" y="2"/>
                    </a:cubicBezTo>
                    <a:cubicBezTo>
                      <a:pt x="4" y="2"/>
                      <a:pt x="4" y="3"/>
                      <a:pt x="4" y="4"/>
                    </a:cubicBezTo>
                    <a:cubicBezTo>
                      <a:pt x="4" y="3"/>
                      <a:pt x="6" y="2"/>
                      <a:pt x="6" y="2"/>
                    </a:cubicBezTo>
                    <a:cubicBezTo>
                      <a:pt x="6" y="2"/>
                      <a:pt x="6" y="2"/>
                      <a:pt x="5" y="2"/>
                    </a:cubicBezTo>
                    <a:cubicBezTo>
                      <a:pt x="5" y="1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3" name="Freeform 518">
                <a:extLst>
                  <a:ext uri="{FF2B5EF4-FFF2-40B4-BE49-F238E27FC236}">
                    <a16:creationId xmlns:a16="http://schemas.microsoft.com/office/drawing/2014/main" id="{DFA08239-55B8-C612-11E5-107FF38DA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74704" y="11505056"/>
                <a:ext cx="47770" cy="101936"/>
              </a:xfrm>
              <a:custGeom>
                <a:avLst/>
                <a:gdLst>
                  <a:gd name="T0" fmla="*/ 5 w 5"/>
                  <a:gd name="T1" fmla="*/ 7 h 11"/>
                  <a:gd name="T2" fmla="*/ 2 w 5"/>
                  <a:gd name="T3" fmla="*/ 2 h 11"/>
                  <a:gd name="T4" fmla="*/ 1 w 5"/>
                  <a:gd name="T5" fmla="*/ 6 h 11"/>
                  <a:gd name="T6" fmla="*/ 0 w 5"/>
                  <a:gd name="T7" fmla="*/ 9 h 11"/>
                  <a:gd name="T8" fmla="*/ 2 w 5"/>
                  <a:gd name="T9" fmla="*/ 7 h 11"/>
                  <a:gd name="T10" fmla="*/ 5 w 5"/>
                  <a:gd name="T11" fmla="*/ 7 h 11"/>
                  <a:gd name="T12" fmla="*/ 5 w 5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11">
                    <a:moveTo>
                      <a:pt x="5" y="7"/>
                    </a:moveTo>
                    <a:cubicBezTo>
                      <a:pt x="5" y="6"/>
                      <a:pt x="4" y="0"/>
                      <a:pt x="2" y="2"/>
                    </a:cubicBezTo>
                    <a:cubicBezTo>
                      <a:pt x="2" y="3"/>
                      <a:pt x="3" y="6"/>
                      <a:pt x="1" y="6"/>
                    </a:cubicBezTo>
                    <a:cubicBezTo>
                      <a:pt x="0" y="6"/>
                      <a:pt x="0" y="7"/>
                      <a:pt x="0" y="9"/>
                    </a:cubicBezTo>
                    <a:cubicBezTo>
                      <a:pt x="1" y="9"/>
                      <a:pt x="2" y="7"/>
                      <a:pt x="2" y="7"/>
                    </a:cubicBezTo>
                    <a:cubicBezTo>
                      <a:pt x="1" y="7"/>
                      <a:pt x="5" y="11"/>
                      <a:pt x="5" y="7"/>
                    </a:cubicBezTo>
                    <a:cubicBezTo>
                      <a:pt x="5" y="6"/>
                      <a:pt x="5" y="8"/>
                      <a:pt x="5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4" name="Freeform 519">
                <a:extLst>
                  <a:ext uri="{FF2B5EF4-FFF2-40B4-BE49-F238E27FC236}">
                    <a16:creationId xmlns:a16="http://schemas.microsoft.com/office/drawing/2014/main" id="{FDDACCCF-A396-D3E8-6AC4-1DA1FD1B17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587879"/>
                <a:ext cx="28662" cy="57338"/>
              </a:xfrm>
              <a:custGeom>
                <a:avLst/>
                <a:gdLst>
                  <a:gd name="T0" fmla="*/ 3 w 3"/>
                  <a:gd name="T1" fmla="*/ 2 h 6"/>
                  <a:gd name="T2" fmla="*/ 1 w 3"/>
                  <a:gd name="T3" fmla="*/ 6 h 6"/>
                  <a:gd name="T4" fmla="*/ 3 w 3"/>
                  <a:gd name="T5" fmla="*/ 2 h 6"/>
                  <a:gd name="T6" fmla="*/ 3 w 3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6">
                    <a:moveTo>
                      <a:pt x="3" y="2"/>
                    </a:moveTo>
                    <a:cubicBezTo>
                      <a:pt x="2" y="0"/>
                      <a:pt x="0" y="5"/>
                      <a:pt x="1" y="6"/>
                    </a:cubicBezTo>
                    <a:cubicBezTo>
                      <a:pt x="0" y="5"/>
                      <a:pt x="3" y="3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5" name="Freeform 520">
                <a:extLst>
                  <a:ext uri="{FF2B5EF4-FFF2-40B4-BE49-F238E27FC236}">
                    <a16:creationId xmlns:a16="http://schemas.microsoft.com/office/drawing/2014/main" id="{4111810A-D836-2714-8D83-1A8937B60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5151" y="11466829"/>
                <a:ext cx="47770" cy="66896"/>
              </a:xfrm>
              <a:custGeom>
                <a:avLst/>
                <a:gdLst>
                  <a:gd name="T0" fmla="*/ 4 w 5"/>
                  <a:gd name="T1" fmla="*/ 2 h 7"/>
                  <a:gd name="T2" fmla="*/ 3 w 5"/>
                  <a:gd name="T3" fmla="*/ 0 h 7"/>
                  <a:gd name="T4" fmla="*/ 2 w 5"/>
                  <a:gd name="T5" fmla="*/ 3 h 7"/>
                  <a:gd name="T6" fmla="*/ 1 w 5"/>
                  <a:gd name="T7" fmla="*/ 2 h 7"/>
                  <a:gd name="T8" fmla="*/ 0 w 5"/>
                  <a:gd name="T9" fmla="*/ 5 h 7"/>
                  <a:gd name="T10" fmla="*/ 2 w 5"/>
                  <a:gd name="T11" fmla="*/ 7 h 7"/>
                  <a:gd name="T12" fmla="*/ 5 w 5"/>
                  <a:gd name="T13" fmla="*/ 5 h 7"/>
                  <a:gd name="T14" fmla="*/ 4 w 5"/>
                  <a:gd name="T15" fmla="*/ 2 h 7"/>
                  <a:gd name="T16" fmla="*/ 4 w 5"/>
                  <a:gd name="T1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7">
                    <a:moveTo>
                      <a:pt x="4" y="2"/>
                    </a:moveTo>
                    <a:cubicBezTo>
                      <a:pt x="3" y="3"/>
                      <a:pt x="3" y="0"/>
                      <a:pt x="3" y="0"/>
                    </a:cubicBezTo>
                    <a:cubicBezTo>
                      <a:pt x="3" y="0"/>
                      <a:pt x="3" y="3"/>
                      <a:pt x="2" y="3"/>
                    </a:cubicBezTo>
                    <a:cubicBezTo>
                      <a:pt x="2" y="3"/>
                      <a:pt x="2" y="2"/>
                      <a:pt x="1" y="2"/>
                    </a:cubicBezTo>
                    <a:cubicBezTo>
                      <a:pt x="2" y="2"/>
                      <a:pt x="0" y="5"/>
                      <a:pt x="0" y="5"/>
                    </a:cubicBezTo>
                    <a:cubicBezTo>
                      <a:pt x="0" y="4"/>
                      <a:pt x="4" y="5"/>
                      <a:pt x="2" y="7"/>
                    </a:cubicBezTo>
                    <a:cubicBezTo>
                      <a:pt x="3" y="6"/>
                      <a:pt x="5" y="6"/>
                      <a:pt x="5" y="5"/>
                    </a:cubicBezTo>
                    <a:cubicBezTo>
                      <a:pt x="5" y="4"/>
                      <a:pt x="4" y="1"/>
                      <a:pt x="4" y="2"/>
                    </a:cubicBezTo>
                    <a:cubicBezTo>
                      <a:pt x="3" y="3"/>
                      <a:pt x="4" y="1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6" name="Freeform 521">
                <a:extLst>
                  <a:ext uri="{FF2B5EF4-FFF2-40B4-BE49-F238E27FC236}">
                    <a16:creationId xmlns:a16="http://schemas.microsoft.com/office/drawing/2014/main" id="{5594F15E-D667-A9A3-C7C2-338A9C87F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2923" y="11282066"/>
                <a:ext cx="47770" cy="44598"/>
              </a:xfrm>
              <a:custGeom>
                <a:avLst/>
                <a:gdLst>
                  <a:gd name="T0" fmla="*/ 3 w 5"/>
                  <a:gd name="T1" fmla="*/ 4 h 5"/>
                  <a:gd name="T2" fmla="*/ 3 w 5"/>
                  <a:gd name="T3" fmla="*/ 0 h 5"/>
                  <a:gd name="T4" fmla="*/ 0 w 5"/>
                  <a:gd name="T5" fmla="*/ 0 h 5"/>
                  <a:gd name="T6" fmla="*/ 2 w 5"/>
                  <a:gd name="T7" fmla="*/ 1 h 5"/>
                  <a:gd name="T8" fmla="*/ 3 w 5"/>
                  <a:gd name="T9" fmla="*/ 4 h 5"/>
                  <a:gd name="T10" fmla="*/ 3 w 5"/>
                  <a:gd name="T1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5">
                    <a:moveTo>
                      <a:pt x="3" y="4"/>
                    </a:moveTo>
                    <a:cubicBezTo>
                      <a:pt x="5" y="2"/>
                      <a:pt x="2" y="2"/>
                      <a:pt x="3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0" y="0"/>
                      <a:pt x="2" y="1"/>
                      <a:pt x="2" y="1"/>
                    </a:cubicBezTo>
                    <a:cubicBezTo>
                      <a:pt x="2" y="2"/>
                      <a:pt x="3" y="4"/>
                      <a:pt x="3" y="4"/>
                    </a:cubicBezTo>
                    <a:cubicBezTo>
                      <a:pt x="4" y="3"/>
                      <a:pt x="2" y="5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7" name="Freeform 522">
                <a:extLst>
                  <a:ext uri="{FF2B5EF4-FFF2-40B4-BE49-F238E27FC236}">
                    <a16:creationId xmlns:a16="http://schemas.microsoft.com/office/drawing/2014/main" id="{99EE8493-2074-D010-31C7-4A4F1699B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2477" y="11113234"/>
                <a:ext cx="57323" cy="101936"/>
              </a:xfrm>
              <a:custGeom>
                <a:avLst/>
                <a:gdLst>
                  <a:gd name="T0" fmla="*/ 3 w 6"/>
                  <a:gd name="T1" fmla="*/ 10 h 11"/>
                  <a:gd name="T2" fmla="*/ 0 w 6"/>
                  <a:gd name="T3" fmla="*/ 9 h 11"/>
                  <a:gd name="T4" fmla="*/ 1 w 6"/>
                  <a:gd name="T5" fmla="*/ 2 h 11"/>
                  <a:gd name="T6" fmla="*/ 4 w 6"/>
                  <a:gd name="T7" fmla="*/ 3 h 11"/>
                  <a:gd name="T8" fmla="*/ 3 w 6"/>
                  <a:gd name="T9" fmla="*/ 10 h 11"/>
                  <a:gd name="T10" fmla="*/ 3 w 6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1">
                    <a:moveTo>
                      <a:pt x="3" y="10"/>
                    </a:moveTo>
                    <a:cubicBezTo>
                      <a:pt x="1" y="11"/>
                      <a:pt x="0" y="11"/>
                      <a:pt x="0" y="9"/>
                    </a:cubicBezTo>
                    <a:cubicBezTo>
                      <a:pt x="1" y="7"/>
                      <a:pt x="1" y="4"/>
                      <a:pt x="1" y="2"/>
                    </a:cubicBezTo>
                    <a:cubicBezTo>
                      <a:pt x="1" y="0"/>
                      <a:pt x="5" y="0"/>
                      <a:pt x="4" y="3"/>
                    </a:cubicBezTo>
                    <a:cubicBezTo>
                      <a:pt x="4" y="5"/>
                      <a:pt x="6" y="8"/>
                      <a:pt x="3" y="10"/>
                    </a:cubicBezTo>
                    <a:cubicBezTo>
                      <a:pt x="2" y="10"/>
                      <a:pt x="4" y="9"/>
                      <a:pt x="3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8" name="Freeform 523">
                <a:extLst>
                  <a:ext uri="{FF2B5EF4-FFF2-40B4-BE49-F238E27FC236}">
                    <a16:creationId xmlns:a16="http://schemas.microsoft.com/office/drawing/2014/main" id="{C712EB2F-B3CB-81C1-9BF1-563FD784F2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0373" y="8462858"/>
                <a:ext cx="44586" cy="38227"/>
              </a:xfrm>
              <a:custGeom>
                <a:avLst/>
                <a:gdLst>
                  <a:gd name="T0" fmla="*/ 3 w 5"/>
                  <a:gd name="T1" fmla="*/ 3 h 4"/>
                  <a:gd name="T2" fmla="*/ 1 w 5"/>
                  <a:gd name="T3" fmla="*/ 1 h 4"/>
                  <a:gd name="T4" fmla="*/ 3 w 5"/>
                  <a:gd name="T5" fmla="*/ 3 h 4"/>
                  <a:gd name="T6" fmla="*/ 3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3" y="3"/>
                    </a:moveTo>
                    <a:cubicBezTo>
                      <a:pt x="2" y="4"/>
                      <a:pt x="0" y="3"/>
                      <a:pt x="1" y="1"/>
                    </a:cubicBezTo>
                    <a:cubicBezTo>
                      <a:pt x="1" y="0"/>
                      <a:pt x="5" y="2"/>
                      <a:pt x="3" y="3"/>
                    </a:cubicBezTo>
                    <a:cubicBezTo>
                      <a:pt x="2" y="4"/>
                      <a:pt x="5" y="2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39" name="Freeform 524">
                <a:extLst>
                  <a:ext uri="{FF2B5EF4-FFF2-40B4-BE49-F238E27FC236}">
                    <a16:creationId xmlns:a16="http://schemas.microsoft.com/office/drawing/2014/main" id="{D697249C-E956-6E93-3C28-67BBD7D2C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647" y="8520199"/>
                <a:ext cx="54139" cy="73269"/>
              </a:xfrm>
              <a:custGeom>
                <a:avLst/>
                <a:gdLst>
                  <a:gd name="T0" fmla="*/ 1 w 6"/>
                  <a:gd name="T1" fmla="*/ 5 h 8"/>
                  <a:gd name="T2" fmla="*/ 2 w 6"/>
                  <a:gd name="T3" fmla="*/ 4 h 8"/>
                  <a:gd name="T4" fmla="*/ 4 w 6"/>
                  <a:gd name="T5" fmla="*/ 2 h 8"/>
                  <a:gd name="T6" fmla="*/ 1 w 6"/>
                  <a:gd name="T7" fmla="*/ 5 h 8"/>
                  <a:gd name="T8" fmla="*/ 1 w 6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8">
                    <a:moveTo>
                      <a:pt x="1" y="5"/>
                    </a:moveTo>
                    <a:cubicBezTo>
                      <a:pt x="0" y="4"/>
                      <a:pt x="2" y="4"/>
                      <a:pt x="2" y="4"/>
                    </a:cubicBezTo>
                    <a:cubicBezTo>
                      <a:pt x="3" y="4"/>
                      <a:pt x="3" y="0"/>
                      <a:pt x="4" y="2"/>
                    </a:cubicBezTo>
                    <a:cubicBezTo>
                      <a:pt x="6" y="4"/>
                      <a:pt x="2" y="8"/>
                      <a:pt x="1" y="5"/>
                    </a:cubicBezTo>
                    <a:cubicBezTo>
                      <a:pt x="0" y="4"/>
                      <a:pt x="1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0" name="Freeform 525">
                <a:extLst>
                  <a:ext uri="{FF2B5EF4-FFF2-40B4-BE49-F238E27FC236}">
                    <a16:creationId xmlns:a16="http://schemas.microsoft.com/office/drawing/2014/main" id="{C37E2B54-9221-240F-96A9-2582C05231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4388" y="9026701"/>
                <a:ext cx="130573" cy="121050"/>
              </a:xfrm>
              <a:custGeom>
                <a:avLst/>
                <a:gdLst>
                  <a:gd name="T0" fmla="*/ 12 w 14"/>
                  <a:gd name="T1" fmla="*/ 4 h 13"/>
                  <a:gd name="T2" fmla="*/ 10 w 14"/>
                  <a:gd name="T3" fmla="*/ 3 h 13"/>
                  <a:gd name="T4" fmla="*/ 6 w 14"/>
                  <a:gd name="T5" fmla="*/ 1 h 13"/>
                  <a:gd name="T6" fmla="*/ 2 w 14"/>
                  <a:gd name="T7" fmla="*/ 1 h 13"/>
                  <a:gd name="T8" fmla="*/ 1 w 14"/>
                  <a:gd name="T9" fmla="*/ 2 h 13"/>
                  <a:gd name="T10" fmla="*/ 2 w 14"/>
                  <a:gd name="T11" fmla="*/ 4 h 13"/>
                  <a:gd name="T12" fmla="*/ 1 w 14"/>
                  <a:gd name="T13" fmla="*/ 7 h 13"/>
                  <a:gd name="T14" fmla="*/ 2 w 14"/>
                  <a:gd name="T15" fmla="*/ 10 h 13"/>
                  <a:gd name="T16" fmla="*/ 4 w 14"/>
                  <a:gd name="T17" fmla="*/ 10 h 13"/>
                  <a:gd name="T18" fmla="*/ 7 w 14"/>
                  <a:gd name="T19" fmla="*/ 12 h 13"/>
                  <a:gd name="T20" fmla="*/ 10 w 14"/>
                  <a:gd name="T21" fmla="*/ 10 h 13"/>
                  <a:gd name="T22" fmla="*/ 12 w 14"/>
                  <a:gd name="T23" fmla="*/ 4 h 13"/>
                  <a:gd name="T24" fmla="*/ 12 w 14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" h="13">
                    <a:moveTo>
                      <a:pt x="12" y="4"/>
                    </a:moveTo>
                    <a:cubicBezTo>
                      <a:pt x="12" y="3"/>
                      <a:pt x="11" y="3"/>
                      <a:pt x="10" y="3"/>
                    </a:cubicBezTo>
                    <a:cubicBezTo>
                      <a:pt x="8" y="2"/>
                      <a:pt x="8" y="1"/>
                      <a:pt x="6" y="1"/>
                    </a:cubicBezTo>
                    <a:cubicBezTo>
                      <a:pt x="5" y="0"/>
                      <a:pt x="3" y="0"/>
                      <a:pt x="2" y="1"/>
                    </a:cubicBezTo>
                    <a:cubicBezTo>
                      <a:pt x="2" y="1"/>
                      <a:pt x="2" y="2"/>
                      <a:pt x="1" y="2"/>
                    </a:cubicBezTo>
                    <a:cubicBezTo>
                      <a:pt x="0" y="4"/>
                      <a:pt x="1" y="3"/>
                      <a:pt x="2" y="4"/>
                    </a:cubicBezTo>
                    <a:cubicBezTo>
                      <a:pt x="2" y="4"/>
                      <a:pt x="1" y="7"/>
                      <a:pt x="1" y="7"/>
                    </a:cubicBezTo>
                    <a:cubicBezTo>
                      <a:pt x="1" y="9"/>
                      <a:pt x="1" y="9"/>
                      <a:pt x="2" y="10"/>
                    </a:cubicBezTo>
                    <a:cubicBezTo>
                      <a:pt x="3" y="11"/>
                      <a:pt x="3" y="10"/>
                      <a:pt x="4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3"/>
                      <a:pt x="8" y="11"/>
                      <a:pt x="10" y="10"/>
                    </a:cubicBezTo>
                    <a:cubicBezTo>
                      <a:pt x="12" y="8"/>
                      <a:pt x="14" y="7"/>
                      <a:pt x="12" y="4"/>
                    </a:cubicBezTo>
                    <a:cubicBezTo>
                      <a:pt x="12" y="2"/>
                      <a:pt x="14" y="8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1" name="Freeform 526">
                <a:extLst>
                  <a:ext uri="{FF2B5EF4-FFF2-40B4-BE49-F238E27FC236}">
                    <a16:creationId xmlns:a16="http://schemas.microsoft.com/office/drawing/2014/main" id="{AAADD148-1A25-17A3-CEBB-AF675690D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0055" y="8163419"/>
                <a:ext cx="92356" cy="38227"/>
              </a:xfrm>
              <a:custGeom>
                <a:avLst/>
                <a:gdLst>
                  <a:gd name="T0" fmla="*/ 9 w 10"/>
                  <a:gd name="T1" fmla="*/ 2 h 4"/>
                  <a:gd name="T2" fmla="*/ 4 w 10"/>
                  <a:gd name="T3" fmla="*/ 0 h 4"/>
                  <a:gd name="T4" fmla="*/ 1 w 10"/>
                  <a:gd name="T5" fmla="*/ 3 h 4"/>
                  <a:gd name="T6" fmla="*/ 9 w 10"/>
                  <a:gd name="T7" fmla="*/ 2 h 4"/>
                  <a:gd name="T8" fmla="*/ 9 w 10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7" y="1"/>
                      <a:pt x="6" y="0"/>
                      <a:pt x="4" y="0"/>
                    </a:cubicBezTo>
                    <a:cubicBezTo>
                      <a:pt x="3" y="0"/>
                      <a:pt x="0" y="1"/>
                      <a:pt x="1" y="3"/>
                    </a:cubicBezTo>
                    <a:cubicBezTo>
                      <a:pt x="2" y="4"/>
                      <a:pt x="9" y="2"/>
                      <a:pt x="9" y="2"/>
                    </a:cubicBezTo>
                    <a:cubicBezTo>
                      <a:pt x="6" y="1"/>
                      <a:pt x="10" y="3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2" name="Freeform 527">
                <a:extLst>
                  <a:ext uri="{FF2B5EF4-FFF2-40B4-BE49-F238E27FC236}">
                    <a16:creationId xmlns:a16="http://schemas.microsoft.com/office/drawing/2014/main" id="{8E2C4318-B883-D2C1-792D-E27E0768F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8153861"/>
                <a:ext cx="105096" cy="47785"/>
              </a:xfrm>
              <a:custGeom>
                <a:avLst/>
                <a:gdLst>
                  <a:gd name="T0" fmla="*/ 10 w 11"/>
                  <a:gd name="T1" fmla="*/ 4 h 5"/>
                  <a:gd name="T2" fmla="*/ 0 w 11"/>
                  <a:gd name="T3" fmla="*/ 2 h 5"/>
                  <a:gd name="T4" fmla="*/ 5 w 11"/>
                  <a:gd name="T5" fmla="*/ 5 h 5"/>
                  <a:gd name="T6" fmla="*/ 10 w 11"/>
                  <a:gd name="T7" fmla="*/ 4 h 5"/>
                  <a:gd name="T8" fmla="*/ 10 w 11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0" y="4"/>
                    </a:moveTo>
                    <a:cubicBezTo>
                      <a:pt x="10" y="1"/>
                      <a:pt x="2" y="0"/>
                      <a:pt x="0" y="2"/>
                    </a:cubicBezTo>
                    <a:cubicBezTo>
                      <a:pt x="0" y="2"/>
                      <a:pt x="4" y="5"/>
                      <a:pt x="5" y="5"/>
                    </a:cubicBezTo>
                    <a:cubicBezTo>
                      <a:pt x="6" y="5"/>
                      <a:pt x="11" y="4"/>
                      <a:pt x="10" y="4"/>
                    </a:cubicBezTo>
                    <a:cubicBezTo>
                      <a:pt x="10" y="3"/>
                      <a:pt x="11" y="5"/>
                      <a:pt x="1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3" name="Freeform 528">
                <a:extLst>
                  <a:ext uri="{FF2B5EF4-FFF2-40B4-BE49-F238E27FC236}">
                    <a16:creationId xmlns:a16="http://schemas.microsoft.com/office/drawing/2014/main" id="{5B0598E7-5774-85CF-1F12-7B89717C4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7940431"/>
                <a:ext cx="484077" cy="168835"/>
              </a:xfrm>
              <a:custGeom>
                <a:avLst/>
                <a:gdLst>
                  <a:gd name="T0" fmla="*/ 52 w 52"/>
                  <a:gd name="T1" fmla="*/ 16 h 18"/>
                  <a:gd name="T2" fmla="*/ 41 w 52"/>
                  <a:gd name="T3" fmla="*/ 17 h 18"/>
                  <a:gd name="T4" fmla="*/ 35 w 52"/>
                  <a:gd name="T5" fmla="*/ 17 h 18"/>
                  <a:gd name="T6" fmla="*/ 37 w 52"/>
                  <a:gd name="T7" fmla="*/ 14 h 18"/>
                  <a:gd name="T8" fmla="*/ 32 w 52"/>
                  <a:gd name="T9" fmla="*/ 11 h 18"/>
                  <a:gd name="T10" fmla="*/ 28 w 52"/>
                  <a:gd name="T11" fmla="*/ 8 h 18"/>
                  <a:gd name="T12" fmla="*/ 20 w 52"/>
                  <a:gd name="T13" fmla="*/ 5 h 18"/>
                  <a:gd name="T14" fmla="*/ 14 w 52"/>
                  <a:gd name="T15" fmla="*/ 5 h 18"/>
                  <a:gd name="T16" fmla="*/ 16 w 52"/>
                  <a:gd name="T17" fmla="*/ 3 h 18"/>
                  <a:gd name="T18" fmla="*/ 8 w 52"/>
                  <a:gd name="T19" fmla="*/ 3 h 18"/>
                  <a:gd name="T20" fmla="*/ 0 w 52"/>
                  <a:gd name="T21" fmla="*/ 6 h 18"/>
                  <a:gd name="T22" fmla="*/ 6 w 52"/>
                  <a:gd name="T23" fmla="*/ 2 h 18"/>
                  <a:gd name="T24" fmla="*/ 16 w 52"/>
                  <a:gd name="T25" fmla="*/ 0 h 18"/>
                  <a:gd name="T26" fmla="*/ 24 w 52"/>
                  <a:gd name="T27" fmla="*/ 1 h 18"/>
                  <a:gd name="T28" fmla="*/ 31 w 52"/>
                  <a:gd name="T29" fmla="*/ 4 h 18"/>
                  <a:gd name="T30" fmla="*/ 32 w 52"/>
                  <a:gd name="T31" fmla="*/ 4 h 18"/>
                  <a:gd name="T32" fmla="*/ 34 w 52"/>
                  <a:gd name="T33" fmla="*/ 5 h 18"/>
                  <a:gd name="T34" fmla="*/ 38 w 52"/>
                  <a:gd name="T35" fmla="*/ 8 h 18"/>
                  <a:gd name="T36" fmla="*/ 45 w 52"/>
                  <a:gd name="T37" fmla="*/ 11 h 18"/>
                  <a:gd name="T38" fmla="*/ 52 w 52"/>
                  <a:gd name="T3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2" h="18">
                    <a:moveTo>
                      <a:pt x="52" y="16"/>
                    </a:moveTo>
                    <a:cubicBezTo>
                      <a:pt x="52" y="17"/>
                      <a:pt x="42" y="17"/>
                      <a:pt x="41" y="17"/>
                    </a:cubicBezTo>
                    <a:cubicBezTo>
                      <a:pt x="39" y="17"/>
                      <a:pt x="37" y="18"/>
                      <a:pt x="35" y="17"/>
                    </a:cubicBezTo>
                    <a:cubicBezTo>
                      <a:pt x="34" y="16"/>
                      <a:pt x="41" y="15"/>
                      <a:pt x="37" y="14"/>
                    </a:cubicBezTo>
                    <a:cubicBezTo>
                      <a:pt x="35" y="13"/>
                      <a:pt x="33" y="13"/>
                      <a:pt x="32" y="11"/>
                    </a:cubicBezTo>
                    <a:cubicBezTo>
                      <a:pt x="30" y="9"/>
                      <a:pt x="31" y="8"/>
                      <a:pt x="28" y="8"/>
                    </a:cubicBezTo>
                    <a:cubicBezTo>
                      <a:pt x="24" y="9"/>
                      <a:pt x="23" y="6"/>
                      <a:pt x="20" y="5"/>
                    </a:cubicBezTo>
                    <a:cubicBezTo>
                      <a:pt x="19" y="5"/>
                      <a:pt x="15" y="6"/>
                      <a:pt x="14" y="5"/>
                    </a:cubicBezTo>
                    <a:cubicBezTo>
                      <a:pt x="14" y="4"/>
                      <a:pt x="16" y="4"/>
                      <a:pt x="16" y="3"/>
                    </a:cubicBezTo>
                    <a:cubicBezTo>
                      <a:pt x="16" y="2"/>
                      <a:pt x="9" y="3"/>
                      <a:pt x="8" y="3"/>
                    </a:cubicBezTo>
                    <a:cubicBezTo>
                      <a:pt x="8" y="4"/>
                      <a:pt x="0" y="7"/>
                      <a:pt x="0" y="6"/>
                    </a:cubicBezTo>
                    <a:cubicBezTo>
                      <a:pt x="0" y="4"/>
                      <a:pt x="4" y="2"/>
                      <a:pt x="6" y="2"/>
                    </a:cubicBezTo>
                    <a:cubicBezTo>
                      <a:pt x="9" y="0"/>
                      <a:pt x="12" y="0"/>
                      <a:pt x="16" y="0"/>
                    </a:cubicBezTo>
                    <a:cubicBezTo>
                      <a:pt x="18" y="0"/>
                      <a:pt x="22" y="0"/>
                      <a:pt x="24" y="1"/>
                    </a:cubicBezTo>
                    <a:cubicBezTo>
                      <a:pt x="26" y="2"/>
                      <a:pt x="28" y="4"/>
                      <a:pt x="31" y="4"/>
                    </a:cubicBezTo>
                    <a:cubicBezTo>
                      <a:pt x="31" y="4"/>
                      <a:pt x="31" y="3"/>
                      <a:pt x="32" y="4"/>
                    </a:cubicBezTo>
                    <a:cubicBezTo>
                      <a:pt x="33" y="5"/>
                      <a:pt x="33" y="5"/>
                      <a:pt x="34" y="5"/>
                    </a:cubicBezTo>
                    <a:cubicBezTo>
                      <a:pt x="35" y="6"/>
                      <a:pt x="37" y="7"/>
                      <a:pt x="38" y="8"/>
                    </a:cubicBezTo>
                    <a:cubicBezTo>
                      <a:pt x="40" y="9"/>
                      <a:pt x="44" y="9"/>
                      <a:pt x="45" y="11"/>
                    </a:cubicBezTo>
                    <a:cubicBezTo>
                      <a:pt x="47" y="13"/>
                      <a:pt x="52" y="13"/>
                      <a:pt x="52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4" name="Freeform 529">
                <a:extLst>
                  <a:ext uri="{FF2B5EF4-FFF2-40B4-BE49-F238E27FC236}">
                    <a16:creationId xmlns:a16="http://schemas.microsoft.com/office/drawing/2014/main" id="{7A2BB227-D364-410A-3BD0-E269FA562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4577" y="7838493"/>
                <a:ext cx="38217" cy="35042"/>
              </a:xfrm>
              <a:custGeom>
                <a:avLst/>
                <a:gdLst>
                  <a:gd name="T0" fmla="*/ 2 w 4"/>
                  <a:gd name="T1" fmla="*/ 4 h 4"/>
                  <a:gd name="T2" fmla="*/ 1 w 4"/>
                  <a:gd name="T3" fmla="*/ 0 h 4"/>
                  <a:gd name="T4" fmla="*/ 2 w 4"/>
                  <a:gd name="T5" fmla="*/ 4 h 4"/>
                  <a:gd name="T6" fmla="*/ 2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2" y="4"/>
                    </a:moveTo>
                    <a:cubicBezTo>
                      <a:pt x="0" y="4"/>
                      <a:pt x="1" y="1"/>
                      <a:pt x="1" y="0"/>
                    </a:cubicBezTo>
                    <a:cubicBezTo>
                      <a:pt x="2" y="0"/>
                      <a:pt x="4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5" name="Freeform 530">
                <a:extLst>
                  <a:ext uri="{FF2B5EF4-FFF2-40B4-BE49-F238E27FC236}">
                    <a16:creationId xmlns:a16="http://schemas.microsoft.com/office/drawing/2014/main" id="{0A92025F-521F-15AD-02FB-5C6C97054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70247" y="8032811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0"/>
                      <a:pt x="0" y="1"/>
                    </a:cubicBezTo>
                    <a:cubicBezTo>
                      <a:pt x="0" y="1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6" name="Freeform 531">
                <a:extLst>
                  <a:ext uri="{FF2B5EF4-FFF2-40B4-BE49-F238E27FC236}">
                    <a16:creationId xmlns:a16="http://schemas.microsoft.com/office/drawing/2014/main" id="{319F6D42-6D31-12D7-2BEE-55EB1166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6656656"/>
                <a:ext cx="54139" cy="95566"/>
              </a:xfrm>
              <a:custGeom>
                <a:avLst/>
                <a:gdLst>
                  <a:gd name="T0" fmla="*/ 3 w 6"/>
                  <a:gd name="T1" fmla="*/ 8 h 10"/>
                  <a:gd name="T2" fmla="*/ 0 w 6"/>
                  <a:gd name="T3" fmla="*/ 7 h 10"/>
                  <a:gd name="T4" fmla="*/ 4 w 6"/>
                  <a:gd name="T5" fmla="*/ 2 h 10"/>
                  <a:gd name="T6" fmla="*/ 6 w 6"/>
                  <a:gd name="T7" fmla="*/ 4 h 10"/>
                  <a:gd name="T8" fmla="*/ 3 w 6"/>
                  <a:gd name="T9" fmla="*/ 8 h 10"/>
                  <a:gd name="T10" fmla="*/ 3 w 6"/>
                  <a:gd name="T11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0">
                    <a:moveTo>
                      <a:pt x="3" y="8"/>
                    </a:moveTo>
                    <a:cubicBezTo>
                      <a:pt x="2" y="10"/>
                      <a:pt x="0" y="9"/>
                      <a:pt x="0" y="7"/>
                    </a:cubicBezTo>
                    <a:cubicBezTo>
                      <a:pt x="1" y="6"/>
                      <a:pt x="3" y="3"/>
                      <a:pt x="4" y="2"/>
                    </a:cubicBezTo>
                    <a:cubicBezTo>
                      <a:pt x="6" y="0"/>
                      <a:pt x="6" y="3"/>
                      <a:pt x="6" y="4"/>
                    </a:cubicBezTo>
                    <a:cubicBezTo>
                      <a:pt x="6" y="6"/>
                      <a:pt x="3" y="6"/>
                      <a:pt x="3" y="8"/>
                    </a:cubicBezTo>
                    <a:cubicBezTo>
                      <a:pt x="2" y="10"/>
                      <a:pt x="3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7" name="Freeform 532">
                <a:extLst>
                  <a:ext uri="{FF2B5EF4-FFF2-40B4-BE49-F238E27FC236}">
                    <a16:creationId xmlns:a16="http://schemas.microsoft.com/office/drawing/2014/main" id="{0E67A25E-6A2B-CA47-3448-E76710064E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6234" y="6704440"/>
                <a:ext cx="66879" cy="38227"/>
              </a:xfrm>
              <a:custGeom>
                <a:avLst/>
                <a:gdLst>
                  <a:gd name="T0" fmla="*/ 3 w 7"/>
                  <a:gd name="T1" fmla="*/ 4 h 4"/>
                  <a:gd name="T2" fmla="*/ 5 w 7"/>
                  <a:gd name="T3" fmla="*/ 1 h 4"/>
                  <a:gd name="T4" fmla="*/ 3 w 7"/>
                  <a:gd name="T5" fmla="*/ 4 h 4"/>
                  <a:gd name="T6" fmla="*/ 3 w 7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3" y="4"/>
                    </a:moveTo>
                    <a:cubicBezTo>
                      <a:pt x="0" y="4"/>
                      <a:pt x="3" y="0"/>
                      <a:pt x="5" y="1"/>
                    </a:cubicBezTo>
                    <a:cubicBezTo>
                      <a:pt x="7" y="1"/>
                      <a:pt x="4" y="4"/>
                      <a:pt x="3" y="4"/>
                    </a:cubicBezTo>
                    <a:cubicBezTo>
                      <a:pt x="2" y="4"/>
                      <a:pt x="4" y="4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8" name="Freeform 533">
                <a:extLst>
                  <a:ext uri="{FF2B5EF4-FFF2-40B4-BE49-F238E27FC236}">
                    <a16:creationId xmlns:a16="http://schemas.microsoft.com/office/drawing/2014/main" id="{689AE89E-9E82-1F03-FB86-6604D56CD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1518" y="6666212"/>
                <a:ext cx="140127" cy="66896"/>
              </a:xfrm>
              <a:custGeom>
                <a:avLst/>
                <a:gdLst>
                  <a:gd name="T0" fmla="*/ 11 w 15"/>
                  <a:gd name="T1" fmla="*/ 6 h 7"/>
                  <a:gd name="T2" fmla="*/ 10 w 15"/>
                  <a:gd name="T3" fmla="*/ 5 h 7"/>
                  <a:gd name="T4" fmla="*/ 7 w 15"/>
                  <a:gd name="T5" fmla="*/ 5 h 7"/>
                  <a:gd name="T6" fmla="*/ 3 w 15"/>
                  <a:gd name="T7" fmla="*/ 0 h 7"/>
                  <a:gd name="T8" fmla="*/ 6 w 15"/>
                  <a:gd name="T9" fmla="*/ 2 h 7"/>
                  <a:gd name="T10" fmla="*/ 8 w 15"/>
                  <a:gd name="T11" fmla="*/ 3 h 7"/>
                  <a:gd name="T12" fmla="*/ 15 w 15"/>
                  <a:gd name="T13" fmla="*/ 3 h 7"/>
                  <a:gd name="T14" fmla="*/ 11 w 15"/>
                  <a:gd name="T15" fmla="*/ 6 h 7"/>
                  <a:gd name="T16" fmla="*/ 11 w 15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7">
                    <a:moveTo>
                      <a:pt x="11" y="6"/>
                    </a:moveTo>
                    <a:cubicBezTo>
                      <a:pt x="10" y="6"/>
                      <a:pt x="10" y="6"/>
                      <a:pt x="10" y="5"/>
                    </a:cubicBezTo>
                    <a:cubicBezTo>
                      <a:pt x="10" y="5"/>
                      <a:pt x="8" y="6"/>
                      <a:pt x="7" y="5"/>
                    </a:cubicBezTo>
                    <a:cubicBezTo>
                      <a:pt x="7" y="4"/>
                      <a:pt x="0" y="1"/>
                      <a:pt x="3" y="0"/>
                    </a:cubicBezTo>
                    <a:cubicBezTo>
                      <a:pt x="4" y="0"/>
                      <a:pt x="5" y="2"/>
                      <a:pt x="6" y="2"/>
                    </a:cubicBezTo>
                    <a:cubicBezTo>
                      <a:pt x="7" y="3"/>
                      <a:pt x="7" y="2"/>
                      <a:pt x="8" y="3"/>
                    </a:cubicBezTo>
                    <a:cubicBezTo>
                      <a:pt x="9" y="4"/>
                      <a:pt x="13" y="2"/>
                      <a:pt x="15" y="3"/>
                    </a:cubicBezTo>
                    <a:cubicBezTo>
                      <a:pt x="14" y="3"/>
                      <a:pt x="12" y="6"/>
                      <a:pt x="11" y="6"/>
                    </a:cubicBezTo>
                    <a:cubicBezTo>
                      <a:pt x="9" y="7"/>
                      <a:pt x="12" y="6"/>
                      <a:pt x="1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49" name="Freeform 534">
                <a:extLst>
                  <a:ext uri="{FF2B5EF4-FFF2-40B4-BE49-F238E27FC236}">
                    <a16:creationId xmlns:a16="http://schemas.microsoft.com/office/drawing/2014/main" id="{F03947E9-3050-FF8E-3EFB-E68C75CF5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184" y="6481449"/>
                <a:ext cx="146494" cy="73269"/>
              </a:xfrm>
              <a:custGeom>
                <a:avLst/>
                <a:gdLst>
                  <a:gd name="T0" fmla="*/ 13 w 16"/>
                  <a:gd name="T1" fmla="*/ 6 h 8"/>
                  <a:gd name="T2" fmla="*/ 0 w 16"/>
                  <a:gd name="T3" fmla="*/ 2 h 8"/>
                  <a:gd name="T4" fmla="*/ 13 w 16"/>
                  <a:gd name="T5" fmla="*/ 6 h 8"/>
                  <a:gd name="T6" fmla="*/ 13 w 16"/>
                  <a:gd name="T7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8">
                    <a:moveTo>
                      <a:pt x="13" y="6"/>
                    </a:moveTo>
                    <a:cubicBezTo>
                      <a:pt x="11" y="8"/>
                      <a:pt x="1" y="4"/>
                      <a:pt x="0" y="2"/>
                    </a:cubicBezTo>
                    <a:cubicBezTo>
                      <a:pt x="0" y="0"/>
                      <a:pt x="16" y="4"/>
                      <a:pt x="13" y="6"/>
                    </a:cubicBezTo>
                    <a:cubicBezTo>
                      <a:pt x="12" y="7"/>
                      <a:pt x="14" y="5"/>
                      <a:pt x="1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0" name="Freeform 535">
                <a:extLst>
                  <a:ext uri="{FF2B5EF4-FFF2-40B4-BE49-F238E27FC236}">
                    <a16:creationId xmlns:a16="http://schemas.microsoft.com/office/drawing/2014/main" id="{0C7BC10A-CED0-4802-6916-E93B91CC9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2667" y="6385883"/>
                <a:ext cx="299364" cy="289884"/>
              </a:xfrm>
              <a:custGeom>
                <a:avLst/>
                <a:gdLst>
                  <a:gd name="T0" fmla="*/ 19 w 32"/>
                  <a:gd name="T1" fmla="*/ 1 h 31"/>
                  <a:gd name="T2" fmla="*/ 17 w 32"/>
                  <a:gd name="T3" fmla="*/ 0 h 31"/>
                  <a:gd name="T4" fmla="*/ 14 w 32"/>
                  <a:gd name="T5" fmla="*/ 2 h 31"/>
                  <a:gd name="T6" fmla="*/ 11 w 32"/>
                  <a:gd name="T7" fmla="*/ 5 h 31"/>
                  <a:gd name="T8" fmla="*/ 9 w 32"/>
                  <a:gd name="T9" fmla="*/ 7 h 31"/>
                  <a:gd name="T10" fmla="*/ 7 w 32"/>
                  <a:gd name="T11" fmla="*/ 13 h 31"/>
                  <a:gd name="T12" fmla="*/ 5 w 32"/>
                  <a:gd name="T13" fmla="*/ 17 h 31"/>
                  <a:gd name="T14" fmla="*/ 2 w 32"/>
                  <a:gd name="T15" fmla="*/ 19 h 31"/>
                  <a:gd name="T16" fmla="*/ 4 w 32"/>
                  <a:gd name="T17" fmla="*/ 21 h 31"/>
                  <a:gd name="T18" fmla="*/ 0 w 32"/>
                  <a:gd name="T19" fmla="*/ 25 h 31"/>
                  <a:gd name="T20" fmla="*/ 4 w 32"/>
                  <a:gd name="T21" fmla="*/ 25 h 31"/>
                  <a:gd name="T22" fmla="*/ 10 w 32"/>
                  <a:gd name="T23" fmla="*/ 26 h 31"/>
                  <a:gd name="T24" fmla="*/ 19 w 32"/>
                  <a:gd name="T25" fmla="*/ 27 h 31"/>
                  <a:gd name="T26" fmla="*/ 22 w 32"/>
                  <a:gd name="T27" fmla="*/ 26 h 31"/>
                  <a:gd name="T28" fmla="*/ 19 w 32"/>
                  <a:gd name="T29" fmla="*/ 30 h 31"/>
                  <a:gd name="T30" fmla="*/ 22 w 32"/>
                  <a:gd name="T31" fmla="*/ 28 h 31"/>
                  <a:gd name="T32" fmla="*/ 27 w 32"/>
                  <a:gd name="T33" fmla="*/ 26 h 31"/>
                  <a:gd name="T34" fmla="*/ 32 w 32"/>
                  <a:gd name="T35" fmla="*/ 20 h 31"/>
                  <a:gd name="T36" fmla="*/ 29 w 32"/>
                  <a:gd name="T37" fmla="*/ 20 h 31"/>
                  <a:gd name="T38" fmla="*/ 26 w 32"/>
                  <a:gd name="T39" fmla="*/ 18 h 31"/>
                  <a:gd name="T40" fmla="*/ 29 w 32"/>
                  <a:gd name="T41" fmla="*/ 15 h 31"/>
                  <a:gd name="T42" fmla="*/ 26 w 32"/>
                  <a:gd name="T43" fmla="*/ 15 h 31"/>
                  <a:gd name="T44" fmla="*/ 24 w 32"/>
                  <a:gd name="T45" fmla="*/ 13 h 31"/>
                  <a:gd name="T46" fmla="*/ 21 w 32"/>
                  <a:gd name="T47" fmla="*/ 16 h 31"/>
                  <a:gd name="T48" fmla="*/ 18 w 32"/>
                  <a:gd name="T49" fmla="*/ 13 h 31"/>
                  <a:gd name="T50" fmla="*/ 19 w 32"/>
                  <a:gd name="T51" fmla="*/ 11 h 31"/>
                  <a:gd name="T52" fmla="*/ 16 w 32"/>
                  <a:gd name="T53" fmla="*/ 9 h 31"/>
                  <a:gd name="T54" fmla="*/ 14 w 32"/>
                  <a:gd name="T55" fmla="*/ 12 h 31"/>
                  <a:gd name="T56" fmla="*/ 16 w 32"/>
                  <a:gd name="T57" fmla="*/ 7 h 31"/>
                  <a:gd name="T58" fmla="*/ 18 w 32"/>
                  <a:gd name="T59" fmla="*/ 4 h 31"/>
                  <a:gd name="T60" fmla="*/ 18 w 32"/>
                  <a:gd name="T61" fmla="*/ 2 h 31"/>
                  <a:gd name="T62" fmla="*/ 19 w 32"/>
                  <a:gd name="T63" fmla="*/ 1 h 31"/>
                  <a:gd name="T64" fmla="*/ 19 w 32"/>
                  <a:gd name="T6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31">
                    <a:moveTo>
                      <a:pt x="19" y="1"/>
                    </a:moveTo>
                    <a:cubicBezTo>
                      <a:pt x="20" y="0"/>
                      <a:pt x="17" y="0"/>
                      <a:pt x="17" y="0"/>
                    </a:cubicBezTo>
                    <a:cubicBezTo>
                      <a:pt x="16" y="0"/>
                      <a:pt x="15" y="1"/>
                      <a:pt x="14" y="2"/>
                    </a:cubicBezTo>
                    <a:cubicBezTo>
                      <a:pt x="13" y="3"/>
                      <a:pt x="12" y="4"/>
                      <a:pt x="11" y="5"/>
                    </a:cubicBezTo>
                    <a:cubicBezTo>
                      <a:pt x="11" y="6"/>
                      <a:pt x="10" y="7"/>
                      <a:pt x="9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7" y="15"/>
                      <a:pt x="6" y="16"/>
                      <a:pt x="5" y="17"/>
                    </a:cubicBezTo>
                    <a:cubicBezTo>
                      <a:pt x="4" y="18"/>
                      <a:pt x="2" y="19"/>
                      <a:pt x="2" y="19"/>
                    </a:cubicBezTo>
                    <a:cubicBezTo>
                      <a:pt x="2" y="20"/>
                      <a:pt x="4" y="20"/>
                      <a:pt x="4" y="21"/>
                    </a:cubicBezTo>
                    <a:cubicBezTo>
                      <a:pt x="4" y="22"/>
                      <a:pt x="0" y="24"/>
                      <a:pt x="0" y="25"/>
                    </a:cubicBezTo>
                    <a:cubicBezTo>
                      <a:pt x="0" y="27"/>
                      <a:pt x="3" y="26"/>
                      <a:pt x="4" y="25"/>
                    </a:cubicBezTo>
                    <a:cubicBezTo>
                      <a:pt x="6" y="25"/>
                      <a:pt x="8" y="26"/>
                      <a:pt x="10" y="26"/>
                    </a:cubicBezTo>
                    <a:cubicBezTo>
                      <a:pt x="13" y="27"/>
                      <a:pt x="16" y="26"/>
                      <a:pt x="19" y="27"/>
                    </a:cubicBezTo>
                    <a:cubicBezTo>
                      <a:pt x="19" y="27"/>
                      <a:pt x="22" y="25"/>
                      <a:pt x="22" y="26"/>
                    </a:cubicBezTo>
                    <a:cubicBezTo>
                      <a:pt x="22" y="27"/>
                      <a:pt x="19" y="30"/>
                      <a:pt x="19" y="30"/>
                    </a:cubicBezTo>
                    <a:cubicBezTo>
                      <a:pt x="20" y="31"/>
                      <a:pt x="22" y="28"/>
                      <a:pt x="22" y="28"/>
                    </a:cubicBezTo>
                    <a:cubicBezTo>
                      <a:pt x="24" y="27"/>
                      <a:pt x="26" y="27"/>
                      <a:pt x="27" y="26"/>
                    </a:cubicBezTo>
                    <a:cubicBezTo>
                      <a:pt x="27" y="25"/>
                      <a:pt x="32" y="20"/>
                      <a:pt x="32" y="20"/>
                    </a:cubicBezTo>
                    <a:cubicBezTo>
                      <a:pt x="31" y="19"/>
                      <a:pt x="30" y="20"/>
                      <a:pt x="29" y="20"/>
                    </a:cubicBezTo>
                    <a:cubicBezTo>
                      <a:pt x="29" y="20"/>
                      <a:pt x="26" y="18"/>
                      <a:pt x="26" y="18"/>
                    </a:cubicBezTo>
                    <a:cubicBezTo>
                      <a:pt x="26" y="17"/>
                      <a:pt x="30" y="16"/>
                      <a:pt x="29" y="15"/>
                    </a:cubicBezTo>
                    <a:cubicBezTo>
                      <a:pt x="29" y="14"/>
                      <a:pt x="27" y="15"/>
                      <a:pt x="26" y="15"/>
                    </a:cubicBezTo>
                    <a:cubicBezTo>
                      <a:pt x="25" y="15"/>
                      <a:pt x="25" y="13"/>
                      <a:pt x="24" y="13"/>
                    </a:cubicBezTo>
                    <a:cubicBezTo>
                      <a:pt x="24" y="13"/>
                      <a:pt x="21" y="16"/>
                      <a:pt x="21" y="16"/>
                    </a:cubicBezTo>
                    <a:cubicBezTo>
                      <a:pt x="20" y="14"/>
                      <a:pt x="20" y="14"/>
                      <a:pt x="18" y="13"/>
                    </a:cubicBezTo>
                    <a:cubicBezTo>
                      <a:pt x="16" y="12"/>
                      <a:pt x="19" y="12"/>
                      <a:pt x="19" y="11"/>
                    </a:cubicBezTo>
                    <a:cubicBezTo>
                      <a:pt x="19" y="11"/>
                      <a:pt x="17" y="9"/>
                      <a:pt x="16" y="9"/>
                    </a:cubicBezTo>
                    <a:cubicBezTo>
                      <a:pt x="16" y="10"/>
                      <a:pt x="14" y="13"/>
                      <a:pt x="14" y="12"/>
                    </a:cubicBezTo>
                    <a:cubicBezTo>
                      <a:pt x="12" y="11"/>
                      <a:pt x="15" y="7"/>
                      <a:pt x="16" y="7"/>
                    </a:cubicBezTo>
                    <a:cubicBezTo>
                      <a:pt x="17" y="6"/>
                      <a:pt x="17" y="5"/>
                      <a:pt x="18" y="4"/>
                    </a:cubicBezTo>
                    <a:cubicBezTo>
                      <a:pt x="18" y="3"/>
                      <a:pt x="18" y="2"/>
                      <a:pt x="18" y="2"/>
                    </a:cubicBezTo>
                    <a:cubicBezTo>
                      <a:pt x="18" y="2"/>
                      <a:pt x="19" y="1"/>
                      <a:pt x="19" y="1"/>
                    </a:cubicBezTo>
                    <a:cubicBezTo>
                      <a:pt x="20" y="0"/>
                      <a:pt x="19" y="1"/>
                      <a:pt x="1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1" name="Freeform 536">
                <a:extLst>
                  <a:ext uri="{FF2B5EF4-FFF2-40B4-BE49-F238E27FC236}">
                    <a16:creationId xmlns:a16="http://schemas.microsoft.com/office/drawing/2014/main" id="{23B1FC41-0BFE-120B-7374-24D22B5A3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4706" y="6592943"/>
                <a:ext cx="76432" cy="92380"/>
              </a:xfrm>
              <a:custGeom>
                <a:avLst/>
                <a:gdLst>
                  <a:gd name="T0" fmla="*/ 6 w 8"/>
                  <a:gd name="T1" fmla="*/ 1 h 10"/>
                  <a:gd name="T2" fmla="*/ 1 w 8"/>
                  <a:gd name="T3" fmla="*/ 9 h 10"/>
                  <a:gd name="T4" fmla="*/ 4 w 8"/>
                  <a:gd name="T5" fmla="*/ 7 h 10"/>
                  <a:gd name="T6" fmla="*/ 3 w 8"/>
                  <a:gd name="T7" fmla="*/ 10 h 10"/>
                  <a:gd name="T8" fmla="*/ 6 w 8"/>
                  <a:gd name="T9" fmla="*/ 8 h 10"/>
                  <a:gd name="T10" fmla="*/ 8 w 8"/>
                  <a:gd name="T11" fmla="*/ 4 h 10"/>
                  <a:gd name="T12" fmla="*/ 5 w 8"/>
                  <a:gd name="T13" fmla="*/ 4 h 10"/>
                  <a:gd name="T14" fmla="*/ 6 w 8"/>
                  <a:gd name="T15" fmla="*/ 1 h 10"/>
                  <a:gd name="T16" fmla="*/ 6 w 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10">
                    <a:moveTo>
                      <a:pt x="6" y="1"/>
                    </a:moveTo>
                    <a:cubicBezTo>
                      <a:pt x="5" y="2"/>
                      <a:pt x="0" y="6"/>
                      <a:pt x="1" y="9"/>
                    </a:cubicBezTo>
                    <a:cubicBezTo>
                      <a:pt x="1" y="9"/>
                      <a:pt x="3" y="6"/>
                      <a:pt x="4" y="7"/>
                    </a:cubicBezTo>
                    <a:cubicBezTo>
                      <a:pt x="4" y="7"/>
                      <a:pt x="3" y="10"/>
                      <a:pt x="3" y="10"/>
                    </a:cubicBezTo>
                    <a:cubicBezTo>
                      <a:pt x="4" y="10"/>
                      <a:pt x="6" y="9"/>
                      <a:pt x="6" y="8"/>
                    </a:cubicBezTo>
                    <a:cubicBezTo>
                      <a:pt x="6" y="7"/>
                      <a:pt x="7" y="6"/>
                      <a:pt x="8" y="4"/>
                    </a:cubicBezTo>
                    <a:cubicBezTo>
                      <a:pt x="8" y="2"/>
                      <a:pt x="6" y="4"/>
                      <a:pt x="5" y="4"/>
                    </a:cubicBezTo>
                    <a:cubicBezTo>
                      <a:pt x="6" y="4"/>
                      <a:pt x="6" y="0"/>
                      <a:pt x="6" y="1"/>
                    </a:cubicBezTo>
                    <a:cubicBezTo>
                      <a:pt x="5" y="1"/>
                      <a:pt x="7" y="0"/>
                      <a:pt x="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2" name="Freeform 537">
                <a:extLst>
                  <a:ext uri="{FF2B5EF4-FFF2-40B4-BE49-F238E27FC236}">
                    <a16:creationId xmlns:a16="http://schemas.microsoft.com/office/drawing/2014/main" id="{5C1F7C99-D871-9247-6241-F7C827D18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2415" y="5694619"/>
                <a:ext cx="28662" cy="54153"/>
              </a:xfrm>
              <a:custGeom>
                <a:avLst/>
                <a:gdLst>
                  <a:gd name="T0" fmla="*/ 3 w 3"/>
                  <a:gd name="T1" fmla="*/ 4 h 6"/>
                  <a:gd name="T2" fmla="*/ 1 w 3"/>
                  <a:gd name="T3" fmla="*/ 1 h 6"/>
                  <a:gd name="T4" fmla="*/ 1 w 3"/>
                  <a:gd name="T5" fmla="*/ 2 h 6"/>
                  <a:gd name="T6" fmla="*/ 0 w 3"/>
                  <a:gd name="T7" fmla="*/ 2 h 6"/>
                  <a:gd name="T8" fmla="*/ 3 w 3"/>
                  <a:gd name="T9" fmla="*/ 4 h 6"/>
                  <a:gd name="T10" fmla="*/ 3 w 3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4"/>
                    </a:moveTo>
                    <a:cubicBezTo>
                      <a:pt x="3" y="3"/>
                      <a:pt x="1" y="0"/>
                      <a:pt x="1" y="1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2"/>
                      <a:pt x="3" y="6"/>
                      <a:pt x="3" y="4"/>
                    </a:cubicBezTo>
                    <a:cubicBezTo>
                      <a:pt x="3" y="3"/>
                      <a:pt x="3" y="6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3" name="Freeform 538">
                <a:extLst>
                  <a:ext uri="{FF2B5EF4-FFF2-40B4-BE49-F238E27FC236}">
                    <a16:creationId xmlns:a16="http://schemas.microsoft.com/office/drawing/2014/main" id="{74EA4248-32DC-024E-DF95-32D79D4E1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2288" y="5787002"/>
                <a:ext cx="28662" cy="28669"/>
              </a:xfrm>
              <a:custGeom>
                <a:avLst/>
                <a:gdLst>
                  <a:gd name="T0" fmla="*/ 2 w 3"/>
                  <a:gd name="T1" fmla="*/ 1 h 3"/>
                  <a:gd name="T2" fmla="*/ 0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2"/>
                      <a:pt x="0" y="2"/>
                    </a:cubicBezTo>
                    <a:cubicBezTo>
                      <a:pt x="1" y="3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4" name="Freeform 539">
                <a:extLst>
                  <a:ext uri="{FF2B5EF4-FFF2-40B4-BE49-F238E27FC236}">
                    <a16:creationId xmlns:a16="http://schemas.microsoft.com/office/drawing/2014/main" id="{93203095-A064-6731-6A21-74F9472D94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8973" y="6283947"/>
                <a:ext cx="63695" cy="38227"/>
              </a:xfrm>
              <a:custGeom>
                <a:avLst/>
                <a:gdLst>
                  <a:gd name="T0" fmla="*/ 7 w 7"/>
                  <a:gd name="T1" fmla="*/ 3 h 4"/>
                  <a:gd name="T2" fmla="*/ 1 w 7"/>
                  <a:gd name="T3" fmla="*/ 1 h 4"/>
                  <a:gd name="T4" fmla="*/ 7 w 7"/>
                  <a:gd name="T5" fmla="*/ 3 h 4"/>
                  <a:gd name="T6" fmla="*/ 7 w 7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4">
                    <a:moveTo>
                      <a:pt x="7" y="3"/>
                    </a:moveTo>
                    <a:cubicBezTo>
                      <a:pt x="7" y="0"/>
                      <a:pt x="3" y="0"/>
                      <a:pt x="1" y="1"/>
                    </a:cubicBezTo>
                    <a:cubicBezTo>
                      <a:pt x="0" y="1"/>
                      <a:pt x="7" y="4"/>
                      <a:pt x="7" y="3"/>
                    </a:cubicBezTo>
                    <a:cubicBezTo>
                      <a:pt x="7" y="0"/>
                      <a:pt x="7" y="4"/>
                      <a:pt x="7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5" name="Freeform 540">
                <a:extLst>
                  <a:ext uri="{FF2B5EF4-FFF2-40B4-BE49-F238E27FC236}">
                    <a16:creationId xmlns:a16="http://schemas.microsoft.com/office/drawing/2014/main" id="{1D7893DA-635B-AF4C-582E-384766FF7A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0882" y="6057774"/>
                <a:ext cx="57323" cy="57338"/>
              </a:xfrm>
              <a:custGeom>
                <a:avLst/>
                <a:gdLst>
                  <a:gd name="T0" fmla="*/ 3 w 6"/>
                  <a:gd name="T1" fmla="*/ 5 h 6"/>
                  <a:gd name="T2" fmla="*/ 0 w 6"/>
                  <a:gd name="T3" fmla="*/ 3 h 6"/>
                  <a:gd name="T4" fmla="*/ 4 w 6"/>
                  <a:gd name="T5" fmla="*/ 2 h 6"/>
                  <a:gd name="T6" fmla="*/ 3 w 6"/>
                  <a:gd name="T7" fmla="*/ 5 h 6"/>
                  <a:gd name="T8" fmla="*/ 3 w 6"/>
                  <a:gd name="T9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6">
                    <a:moveTo>
                      <a:pt x="3" y="5"/>
                    </a:moveTo>
                    <a:cubicBezTo>
                      <a:pt x="2" y="4"/>
                      <a:pt x="1" y="4"/>
                      <a:pt x="0" y="3"/>
                    </a:cubicBezTo>
                    <a:cubicBezTo>
                      <a:pt x="1" y="3"/>
                      <a:pt x="3" y="0"/>
                      <a:pt x="4" y="2"/>
                    </a:cubicBezTo>
                    <a:cubicBezTo>
                      <a:pt x="6" y="3"/>
                      <a:pt x="5" y="6"/>
                      <a:pt x="3" y="5"/>
                    </a:cubicBezTo>
                    <a:cubicBezTo>
                      <a:pt x="2" y="4"/>
                      <a:pt x="4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6" name="Freeform 541">
                <a:extLst>
                  <a:ext uri="{FF2B5EF4-FFF2-40B4-BE49-F238E27FC236}">
                    <a16:creationId xmlns:a16="http://schemas.microsoft.com/office/drawing/2014/main" id="{CF6DB2DC-684A-9B09-8C8F-7118F306B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2221" y="5656392"/>
                <a:ext cx="57323" cy="66896"/>
              </a:xfrm>
              <a:custGeom>
                <a:avLst/>
                <a:gdLst>
                  <a:gd name="T0" fmla="*/ 3 w 6"/>
                  <a:gd name="T1" fmla="*/ 6 h 7"/>
                  <a:gd name="T2" fmla="*/ 4 w 6"/>
                  <a:gd name="T3" fmla="*/ 1 h 7"/>
                  <a:gd name="T4" fmla="*/ 3 w 6"/>
                  <a:gd name="T5" fmla="*/ 6 h 7"/>
                  <a:gd name="T6" fmla="*/ 3 w 6"/>
                  <a:gd name="T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7">
                    <a:moveTo>
                      <a:pt x="3" y="6"/>
                    </a:moveTo>
                    <a:cubicBezTo>
                      <a:pt x="0" y="7"/>
                      <a:pt x="1" y="0"/>
                      <a:pt x="4" y="1"/>
                    </a:cubicBezTo>
                    <a:cubicBezTo>
                      <a:pt x="6" y="1"/>
                      <a:pt x="5" y="6"/>
                      <a:pt x="3" y="6"/>
                    </a:cubicBezTo>
                    <a:cubicBezTo>
                      <a:pt x="2" y="6"/>
                      <a:pt x="6" y="6"/>
                      <a:pt x="3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7" name="Freeform 542">
                <a:extLst>
                  <a:ext uri="{FF2B5EF4-FFF2-40B4-BE49-F238E27FC236}">
                    <a16:creationId xmlns:a16="http://schemas.microsoft.com/office/drawing/2014/main" id="{D0C51021-BB9A-2774-7FA9-DBF0108F6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985" y="5618166"/>
                <a:ext cx="111465" cy="57338"/>
              </a:xfrm>
              <a:custGeom>
                <a:avLst/>
                <a:gdLst>
                  <a:gd name="T0" fmla="*/ 4 w 12"/>
                  <a:gd name="T1" fmla="*/ 6 h 6"/>
                  <a:gd name="T2" fmla="*/ 1 w 12"/>
                  <a:gd name="T3" fmla="*/ 3 h 6"/>
                  <a:gd name="T4" fmla="*/ 8 w 12"/>
                  <a:gd name="T5" fmla="*/ 0 h 6"/>
                  <a:gd name="T6" fmla="*/ 4 w 12"/>
                  <a:gd name="T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6">
                    <a:moveTo>
                      <a:pt x="4" y="6"/>
                    </a:moveTo>
                    <a:cubicBezTo>
                      <a:pt x="2" y="6"/>
                      <a:pt x="0" y="5"/>
                      <a:pt x="1" y="3"/>
                    </a:cubicBezTo>
                    <a:cubicBezTo>
                      <a:pt x="2" y="1"/>
                      <a:pt x="5" y="1"/>
                      <a:pt x="8" y="0"/>
                    </a:cubicBezTo>
                    <a:cubicBezTo>
                      <a:pt x="12" y="0"/>
                      <a:pt x="6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8" name="Freeform 543">
                <a:extLst>
                  <a:ext uri="{FF2B5EF4-FFF2-40B4-BE49-F238E27FC236}">
                    <a16:creationId xmlns:a16="http://schemas.microsoft.com/office/drawing/2014/main" id="{81E423EF-AADC-1B81-156C-848F2D028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18653" y="5583125"/>
                <a:ext cx="63695" cy="25484"/>
              </a:xfrm>
              <a:custGeom>
                <a:avLst/>
                <a:gdLst>
                  <a:gd name="T0" fmla="*/ 5 w 7"/>
                  <a:gd name="T1" fmla="*/ 3 h 3"/>
                  <a:gd name="T2" fmla="*/ 3 w 7"/>
                  <a:gd name="T3" fmla="*/ 0 h 3"/>
                  <a:gd name="T4" fmla="*/ 7 w 7"/>
                  <a:gd name="T5" fmla="*/ 1 h 3"/>
                  <a:gd name="T6" fmla="*/ 5 w 7"/>
                  <a:gd name="T7" fmla="*/ 3 h 3"/>
                  <a:gd name="T8" fmla="*/ 5 w 7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5" y="3"/>
                    </a:moveTo>
                    <a:cubicBezTo>
                      <a:pt x="4" y="3"/>
                      <a:pt x="0" y="0"/>
                      <a:pt x="3" y="0"/>
                    </a:cubicBezTo>
                    <a:cubicBezTo>
                      <a:pt x="4" y="0"/>
                      <a:pt x="6" y="0"/>
                      <a:pt x="7" y="1"/>
                    </a:cubicBezTo>
                    <a:cubicBezTo>
                      <a:pt x="7" y="1"/>
                      <a:pt x="6" y="3"/>
                      <a:pt x="5" y="3"/>
                    </a:cubicBezTo>
                    <a:cubicBezTo>
                      <a:pt x="4" y="3"/>
                      <a:pt x="7" y="3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59" name="Freeform 544">
                <a:extLst>
                  <a:ext uri="{FF2B5EF4-FFF2-40B4-BE49-F238E27FC236}">
                    <a16:creationId xmlns:a16="http://schemas.microsoft.com/office/drawing/2014/main" id="{6CF3D0AC-31FD-69FA-6BB5-07FC0DF25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23748" y="5395178"/>
                <a:ext cx="318472" cy="222990"/>
              </a:xfrm>
              <a:custGeom>
                <a:avLst/>
                <a:gdLst>
                  <a:gd name="T0" fmla="*/ 31 w 34"/>
                  <a:gd name="T1" fmla="*/ 21 h 24"/>
                  <a:gd name="T2" fmla="*/ 25 w 34"/>
                  <a:gd name="T3" fmla="*/ 18 h 24"/>
                  <a:gd name="T4" fmla="*/ 24 w 34"/>
                  <a:gd name="T5" fmla="*/ 16 h 24"/>
                  <a:gd name="T6" fmla="*/ 22 w 34"/>
                  <a:gd name="T7" fmla="*/ 17 h 24"/>
                  <a:gd name="T8" fmla="*/ 18 w 34"/>
                  <a:gd name="T9" fmla="*/ 16 h 24"/>
                  <a:gd name="T10" fmla="*/ 16 w 34"/>
                  <a:gd name="T11" fmla="*/ 19 h 24"/>
                  <a:gd name="T12" fmla="*/ 11 w 34"/>
                  <a:gd name="T13" fmla="*/ 23 h 24"/>
                  <a:gd name="T14" fmla="*/ 8 w 34"/>
                  <a:gd name="T15" fmla="*/ 19 h 24"/>
                  <a:gd name="T16" fmla="*/ 2 w 34"/>
                  <a:gd name="T17" fmla="*/ 19 h 24"/>
                  <a:gd name="T18" fmla="*/ 4 w 34"/>
                  <a:gd name="T19" fmla="*/ 16 h 24"/>
                  <a:gd name="T20" fmla="*/ 5 w 34"/>
                  <a:gd name="T21" fmla="*/ 10 h 24"/>
                  <a:gd name="T22" fmla="*/ 6 w 34"/>
                  <a:gd name="T23" fmla="*/ 3 h 24"/>
                  <a:gd name="T24" fmla="*/ 11 w 34"/>
                  <a:gd name="T25" fmla="*/ 3 h 24"/>
                  <a:gd name="T26" fmla="*/ 12 w 34"/>
                  <a:gd name="T27" fmla="*/ 5 h 24"/>
                  <a:gd name="T28" fmla="*/ 14 w 34"/>
                  <a:gd name="T29" fmla="*/ 4 h 24"/>
                  <a:gd name="T30" fmla="*/ 17 w 34"/>
                  <a:gd name="T31" fmla="*/ 6 h 24"/>
                  <a:gd name="T32" fmla="*/ 20 w 34"/>
                  <a:gd name="T33" fmla="*/ 7 h 24"/>
                  <a:gd name="T34" fmla="*/ 25 w 34"/>
                  <a:gd name="T35" fmla="*/ 10 h 24"/>
                  <a:gd name="T36" fmla="*/ 28 w 34"/>
                  <a:gd name="T37" fmla="*/ 15 h 24"/>
                  <a:gd name="T38" fmla="*/ 30 w 34"/>
                  <a:gd name="T39" fmla="*/ 15 h 24"/>
                  <a:gd name="T40" fmla="*/ 33 w 34"/>
                  <a:gd name="T41" fmla="*/ 17 h 24"/>
                  <a:gd name="T42" fmla="*/ 34 w 34"/>
                  <a:gd name="T43" fmla="*/ 18 h 24"/>
                  <a:gd name="T44" fmla="*/ 31 w 34"/>
                  <a:gd name="T45" fmla="*/ 21 h 24"/>
                  <a:gd name="T46" fmla="*/ 31 w 34"/>
                  <a:gd name="T47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24">
                    <a:moveTo>
                      <a:pt x="31" y="21"/>
                    </a:moveTo>
                    <a:cubicBezTo>
                      <a:pt x="30" y="20"/>
                      <a:pt x="27" y="19"/>
                      <a:pt x="25" y="18"/>
                    </a:cubicBezTo>
                    <a:cubicBezTo>
                      <a:pt x="24" y="18"/>
                      <a:pt x="25" y="17"/>
                      <a:pt x="24" y="16"/>
                    </a:cubicBezTo>
                    <a:cubicBezTo>
                      <a:pt x="24" y="16"/>
                      <a:pt x="22" y="17"/>
                      <a:pt x="22" y="17"/>
                    </a:cubicBezTo>
                    <a:cubicBezTo>
                      <a:pt x="20" y="17"/>
                      <a:pt x="20" y="15"/>
                      <a:pt x="18" y="16"/>
                    </a:cubicBezTo>
                    <a:cubicBezTo>
                      <a:pt x="18" y="17"/>
                      <a:pt x="17" y="18"/>
                      <a:pt x="16" y="19"/>
                    </a:cubicBezTo>
                    <a:cubicBezTo>
                      <a:pt x="14" y="20"/>
                      <a:pt x="13" y="22"/>
                      <a:pt x="11" y="23"/>
                    </a:cubicBezTo>
                    <a:cubicBezTo>
                      <a:pt x="8" y="24"/>
                      <a:pt x="10" y="20"/>
                      <a:pt x="8" y="19"/>
                    </a:cubicBezTo>
                    <a:cubicBezTo>
                      <a:pt x="8" y="18"/>
                      <a:pt x="3" y="19"/>
                      <a:pt x="2" y="19"/>
                    </a:cubicBezTo>
                    <a:cubicBezTo>
                      <a:pt x="0" y="19"/>
                      <a:pt x="4" y="16"/>
                      <a:pt x="4" y="16"/>
                    </a:cubicBezTo>
                    <a:cubicBezTo>
                      <a:pt x="6" y="14"/>
                      <a:pt x="5" y="12"/>
                      <a:pt x="5" y="10"/>
                    </a:cubicBezTo>
                    <a:cubicBezTo>
                      <a:pt x="5" y="8"/>
                      <a:pt x="5" y="5"/>
                      <a:pt x="6" y="3"/>
                    </a:cubicBezTo>
                    <a:cubicBezTo>
                      <a:pt x="7" y="0"/>
                      <a:pt x="10" y="0"/>
                      <a:pt x="11" y="3"/>
                    </a:cubicBezTo>
                    <a:cubicBezTo>
                      <a:pt x="11" y="4"/>
                      <a:pt x="11" y="6"/>
                      <a:pt x="12" y="5"/>
                    </a:cubicBezTo>
                    <a:cubicBezTo>
                      <a:pt x="13" y="5"/>
                      <a:pt x="13" y="4"/>
                      <a:pt x="14" y="4"/>
                    </a:cubicBezTo>
                    <a:cubicBezTo>
                      <a:pt x="15" y="5"/>
                      <a:pt x="16" y="6"/>
                      <a:pt x="17" y="6"/>
                    </a:cubicBezTo>
                    <a:cubicBezTo>
                      <a:pt x="18" y="7"/>
                      <a:pt x="19" y="7"/>
                      <a:pt x="20" y="7"/>
                    </a:cubicBezTo>
                    <a:cubicBezTo>
                      <a:pt x="21" y="8"/>
                      <a:pt x="23" y="9"/>
                      <a:pt x="25" y="10"/>
                    </a:cubicBezTo>
                    <a:cubicBezTo>
                      <a:pt x="28" y="11"/>
                      <a:pt x="28" y="12"/>
                      <a:pt x="28" y="15"/>
                    </a:cubicBezTo>
                    <a:cubicBezTo>
                      <a:pt x="28" y="16"/>
                      <a:pt x="30" y="16"/>
                      <a:pt x="30" y="15"/>
                    </a:cubicBezTo>
                    <a:cubicBezTo>
                      <a:pt x="32" y="15"/>
                      <a:pt x="32" y="16"/>
                      <a:pt x="33" y="17"/>
                    </a:cubicBezTo>
                    <a:cubicBezTo>
                      <a:pt x="34" y="17"/>
                      <a:pt x="34" y="17"/>
                      <a:pt x="34" y="18"/>
                    </a:cubicBezTo>
                    <a:cubicBezTo>
                      <a:pt x="33" y="19"/>
                      <a:pt x="33" y="21"/>
                      <a:pt x="31" y="21"/>
                    </a:cubicBezTo>
                    <a:cubicBezTo>
                      <a:pt x="30" y="20"/>
                      <a:pt x="33" y="21"/>
                      <a:pt x="31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0" name="Freeform 545">
                <a:extLst>
                  <a:ext uri="{FF2B5EF4-FFF2-40B4-BE49-F238E27FC236}">
                    <a16:creationId xmlns:a16="http://schemas.microsoft.com/office/drawing/2014/main" id="{AFAEF9F6-1C72-5962-8A48-3B5EFB25D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47956" y="5376063"/>
                <a:ext cx="63695" cy="47785"/>
              </a:xfrm>
              <a:custGeom>
                <a:avLst/>
                <a:gdLst>
                  <a:gd name="T0" fmla="*/ 5 w 7"/>
                  <a:gd name="T1" fmla="*/ 4 h 5"/>
                  <a:gd name="T2" fmla="*/ 1 w 7"/>
                  <a:gd name="T3" fmla="*/ 0 h 5"/>
                  <a:gd name="T4" fmla="*/ 5 w 7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5" y="4"/>
                    </a:moveTo>
                    <a:cubicBezTo>
                      <a:pt x="3" y="5"/>
                      <a:pt x="0" y="0"/>
                      <a:pt x="1" y="0"/>
                    </a:cubicBezTo>
                    <a:cubicBezTo>
                      <a:pt x="2" y="1"/>
                      <a:pt x="7" y="3"/>
                      <a:pt x="5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1" name="Freeform 546">
                <a:extLst>
                  <a:ext uri="{FF2B5EF4-FFF2-40B4-BE49-F238E27FC236}">
                    <a16:creationId xmlns:a16="http://schemas.microsoft.com/office/drawing/2014/main" id="{8DDB495A-0396-4DC9-D48C-719E53D12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8844" y="5385621"/>
                <a:ext cx="35033" cy="47785"/>
              </a:xfrm>
              <a:custGeom>
                <a:avLst/>
                <a:gdLst>
                  <a:gd name="T0" fmla="*/ 3 w 4"/>
                  <a:gd name="T1" fmla="*/ 4 h 5"/>
                  <a:gd name="T2" fmla="*/ 0 w 4"/>
                  <a:gd name="T3" fmla="*/ 1 h 5"/>
                  <a:gd name="T4" fmla="*/ 3 w 4"/>
                  <a:gd name="T5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3" y="4"/>
                    </a:moveTo>
                    <a:cubicBezTo>
                      <a:pt x="1" y="5"/>
                      <a:pt x="0" y="2"/>
                      <a:pt x="0" y="1"/>
                    </a:cubicBezTo>
                    <a:cubicBezTo>
                      <a:pt x="1" y="0"/>
                      <a:pt x="4" y="3"/>
                      <a:pt x="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2" name="Freeform 547">
                <a:extLst>
                  <a:ext uri="{FF2B5EF4-FFF2-40B4-BE49-F238E27FC236}">
                    <a16:creationId xmlns:a16="http://schemas.microsoft.com/office/drawing/2014/main" id="{DEC9DE13-F0B4-B861-5297-5D2612A0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2856" y="5207233"/>
                <a:ext cx="28662" cy="57338"/>
              </a:xfrm>
              <a:custGeom>
                <a:avLst/>
                <a:gdLst>
                  <a:gd name="T0" fmla="*/ 3 w 3"/>
                  <a:gd name="T1" fmla="*/ 5 h 6"/>
                  <a:gd name="T2" fmla="*/ 3 w 3"/>
                  <a:gd name="T3" fmla="*/ 2 h 6"/>
                  <a:gd name="T4" fmla="*/ 1 w 3"/>
                  <a:gd name="T5" fmla="*/ 1 h 6"/>
                  <a:gd name="T6" fmla="*/ 1 w 3"/>
                  <a:gd name="T7" fmla="*/ 4 h 6"/>
                  <a:gd name="T8" fmla="*/ 3 w 3"/>
                  <a:gd name="T9" fmla="*/ 5 h 6"/>
                  <a:gd name="T10" fmla="*/ 3 w 3"/>
                  <a:gd name="T11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6">
                    <a:moveTo>
                      <a:pt x="3" y="5"/>
                    </a:moveTo>
                    <a:cubicBezTo>
                      <a:pt x="3" y="4"/>
                      <a:pt x="3" y="3"/>
                      <a:pt x="3" y="2"/>
                    </a:cubicBezTo>
                    <a:cubicBezTo>
                      <a:pt x="3" y="2"/>
                      <a:pt x="1" y="0"/>
                      <a:pt x="1" y="1"/>
                    </a:cubicBezTo>
                    <a:cubicBezTo>
                      <a:pt x="1" y="2"/>
                      <a:pt x="0" y="4"/>
                      <a:pt x="1" y="4"/>
                    </a:cubicBezTo>
                    <a:cubicBezTo>
                      <a:pt x="1" y="5"/>
                      <a:pt x="2" y="6"/>
                      <a:pt x="3" y="5"/>
                    </a:cubicBezTo>
                    <a:cubicBezTo>
                      <a:pt x="3" y="4"/>
                      <a:pt x="2" y="6"/>
                      <a:pt x="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3" name="Freeform 548">
                <a:extLst>
                  <a:ext uri="{FF2B5EF4-FFF2-40B4-BE49-F238E27FC236}">
                    <a16:creationId xmlns:a16="http://schemas.microsoft.com/office/drawing/2014/main" id="{67223102-810F-EA8B-03C7-98B102AC7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4719845"/>
                <a:ext cx="1343950" cy="984332"/>
              </a:xfrm>
              <a:custGeom>
                <a:avLst/>
                <a:gdLst>
                  <a:gd name="T0" fmla="*/ 63 w 144"/>
                  <a:gd name="T1" fmla="*/ 86 h 105"/>
                  <a:gd name="T2" fmla="*/ 81 w 144"/>
                  <a:gd name="T3" fmla="*/ 76 h 105"/>
                  <a:gd name="T4" fmla="*/ 91 w 144"/>
                  <a:gd name="T5" fmla="*/ 67 h 105"/>
                  <a:gd name="T6" fmla="*/ 103 w 144"/>
                  <a:gd name="T7" fmla="*/ 68 h 105"/>
                  <a:gd name="T8" fmla="*/ 87 w 144"/>
                  <a:gd name="T9" fmla="*/ 66 h 105"/>
                  <a:gd name="T10" fmla="*/ 80 w 144"/>
                  <a:gd name="T11" fmla="*/ 48 h 105"/>
                  <a:gd name="T12" fmla="*/ 67 w 144"/>
                  <a:gd name="T13" fmla="*/ 49 h 105"/>
                  <a:gd name="T14" fmla="*/ 64 w 144"/>
                  <a:gd name="T15" fmla="*/ 40 h 105"/>
                  <a:gd name="T16" fmla="*/ 54 w 144"/>
                  <a:gd name="T17" fmla="*/ 32 h 105"/>
                  <a:gd name="T18" fmla="*/ 53 w 144"/>
                  <a:gd name="T19" fmla="*/ 38 h 105"/>
                  <a:gd name="T20" fmla="*/ 52 w 144"/>
                  <a:gd name="T21" fmla="*/ 39 h 105"/>
                  <a:gd name="T22" fmla="*/ 37 w 144"/>
                  <a:gd name="T23" fmla="*/ 38 h 105"/>
                  <a:gd name="T24" fmla="*/ 5 w 144"/>
                  <a:gd name="T25" fmla="*/ 32 h 105"/>
                  <a:gd name="T26" fmla="*/ 8 w 144"/>
                  <a:gd name="T27" fmla="*/ 26 h 105"/>
                  <a:gd name="T28" fmla="*/ 16 w 144"/>
                  <a:gd name="T29" fmla="*/ 2 h 105"/>
                  <a:gd name="T30" fmla="*/ 18 w 144"/>
                  <a:gd name="T31" fmla="*/ 18 h 105"/>
                  <a:gd name="T32" fmla="*/ 26 w 144"/>
                  <a:gd name="T33" fmla="*/ 29 h 105"/>
                  <a:gd name="T34" fmla="*/ 20 w 144"/>
                  <a:gd name="T35" fmla="*/ 19 h 105"/>
                  <a:gd name="T36" fmla="*/ 22 w 144"/>
                  <a:gd name="T37" fmla="*/ 13 h 105"/>
                  <a:gd name="T38" fmla="*/ 25 w 144"/>
                  <a:gd name="T39" fmla="*/ 7 h 105"/>
                  <a:gd name="T40" fmla="*/ 34 w 144"/>
                  <a:gd name="T41" fmla="*/ 3 h 105"/>
                  <a:gd name="T42" fmla="*/ 43 w 144"/>
                  <a:gd name="T43" fmla="*/ 16 h 105"/>
                  <a:gd name="T44" fmla="*/ 52 w 144"/>
                  <a:gd name="T45" fmla="*/ 16 h 105"/>
                  <a:gd name="T46" fmla="*/ 54 w 144"/>
                  <a:gd name="T47" fmla="*/ 15 h 105"/>
                  <a:gd name="T48" fmla="*/ 66 w 144"/>
                  <a:gd name="T49" fmla="*/ 13 h 105"/>
                  <a:gd name="T50" fmla="*/ 70 w 144"/>
                  <a:gd name="T51" fmla="*/ 21 h 105"/>
                  <a:gd name="T52" fmla="*/ 76 w 144"/>
                  <a:gd name="T53" fmla="*/ 22 h 105"/>
                  <a:gd name="T54" fmla="*/ 81 w 144"/>
                  <a:gd name="T55" fmla="*/ 23 h 105"/>
                  <a:gd name="T56" fmla="*/ 86 w 144"/>
                  <a:gd name="T57" fmla="*/ 23 h 105"/>
                  <a:gd name="T58" fmla="*/ 92 w 144"/>
                  <a:gd name="T59" fmla="*/ 28 h 105"/>
                  <a:gd name="T60" fmla="*/ 94 w 144"/>
                  <a:gd name="T61" fmla="*/ 31 h 105"/>
                  <a:gd name="T62" fmla="*/ 100 w 144"/>
                  <a:gd name="T63" fmla="*/ 29 h 105"/>
                  <a:gd name="T64" fmla="*/ 99 w 144"/>
                  <a:gd name="T65" fmla="*/ 38 h 105"/>
                  <a:gd name="T66" fmla="*/ 104 w 144"/>
                  <a:gd name="T67" fmla="*/ 38 h 105"/>
                  <a:gd name="T68" fmla="*/ 109 w 144"/>
                  <a:gd name="T69" fmla="*/ 40 h 105"/>
                  <a:gd name="T70" fmla="*/ 106 w 144"/>
                  <a:gd name="T71" fmla="*/ 45 h 105"/>
                  <a:gd name="T72" fmla="*/ 118 w 144"/>
                  <a:gd name="T73" fmla="*/ 54 h 105"/>
                  <a:gd name="T74" fmla="*/ 124 w 144"/>
                  <a:gd name="T75" fmla="*/ 55 h 105"/>
                  <a:gd name="T76" fmla="*/ 128 w 144"/>
                  <a:gd name="T77" fmla="*/ 60 h 105"/>
                  <a:gd name="T78" fmla="*/ 141 w 144"/>
                  <a:gd name="T79" fmla="*/ 64 h 105"/>
                  <a:gd name="T80" fmla="*/ 139 w 144"/>
                  <a:gd name="T81" fmla="*/ 69 h 105"/>
                  <a:gd name="T82" fmla="*/ 133 w 144"/>
                  <a:gd name="T83" fmla="*/ 73 h 105"/>
                  <a:gd name="T84" fmla="*/ 128 w 144"/>
                  <a:gd name="T85" fmla="*/ 77 h 105"/>
                  <a:gd name="T86" fmla="*/ 125 w 144"/>
                  <a:gd name="T87" fmla="*/ 74 h 105"/>
                  <a:gd name="T88" fmla="*/ 120 w 144"/>
                  <a:gd name="T89" fmla="*/ 72 h 105"/>
                  <a:gd name="T90" fmla="*/ 113 w 144"/>
                  <a:gd name="T91" fmla="*/ 67 h 105"/>
                  <a:gd name="T92" fmla="*/ 108 w 144"/>
                  <a:gd name="T93" fmla="*/ 70 h 105"/>
                  <a:gd name="T94" fmla="*/ 118 w 144"/>
                  <a:gd name="T95" fmla="*/ 80 h 105"/>
                  <a:gd name="T96" fmla="*/ 123 w 144"/>
                  <a:gd name="T97" fmla="*/ 82 h 105"/>
                  <a:gd name="T98" fmla="*/ 128 w 144"/>
                  <a:gd name="T99" fmla="*/ 93 h 105"/>
                  <a:gd name="T100" fmla="*/ 126 w 144"/>
                  <a:gd name="T101" fmla="*/ 95 h 105"/>
                  <a:gd name="T102" fmla="*/ 118 w 144"/>
                  <a:gd name="T103" fmla="*/ 96 h 105"/>
                  <a:gd name="T104" fmla="*/ 110 w 144"/>
                  <a:gd name="T105" fmla="*/ 93 h 105"/>
                  <a:gd name="T106" fmla="*/ 109 w 144"/>
                  <a:gd name="T107" fmla="*/ 94 h 105"/>
                  <a:gd name="T108" fmla="*/ 103 w 144"/>
                  <a:gd name="T109" fmla="*/ 99 h 105"/>
                  <a:gd name="T110" fmla="*/ 91 w 144"/>
                  <a:gd name="T111" fmla="*/ 90 h 105"/>
                  <a:gd name="T112" fmla="*/ 77 w 144"/>
                  <a:gd name="T113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44" h="105">
                    <a:moveTo>
                      <a:pt x="77" y="83"/>
                    </a:moveTo>
                    <a:cubicBezTo>
                      <a:pt x="76" y="86"/>
                      <a:pt x="74" y="83"/>
                      <a:pt x="71" y="84"/>
                    </a:cubicBezTo>
                    <a:cubicBezTo>
                      <a:pt x="70" y="84"/>
                      <a:pt x="69" y="85"/>
                      <a:pt x="68" y="86"/>
                    </a:cubicBezTo>
                    <a:cubicBezTo>
                      <a:pt x="66" y="87"/>
                      <a:pt x="65" y="86"/>
                      <a:pt x="63" y="86"/>
                    </a:cubicBezTo>
                    <a:cubicBezTo>
                      <a:pt x="60" y="85"/>
                      <a:pt x="56" y="83"/>
                      <a:pt x="60" y="80"/>
                    </a:cubicBezTo>
                    <a:cubicBezTo>
                      <a:pt x="62" y="78"/>
                      <a:pt x="62" y="76"/>
                      <a:pt x="65" y="76"/>
                    </a:cubicBezTo>
                    <a:cubicBezTo>
                      <a:pt x="68" y="77"/>
                      <a:pt x="71" y="78"/>
                      <a:pt x="75" y="77"/>
                    </a:cubicBezTo>
                    <a:cubicBezTo>
                      <a:pt x="77" y="77"/>
                      <a:pt x="79" y="76"/>
                      <a:pt x="81" y="76"/>
                    </a:cubicBezTo>
                    <a:cubicBezTo>
                      <a:pt x="82" y="76"/>
                      <a:pt x="81" y="75"/>
                      <a:pt x="81" y="74"/>
                    </a:cubicBezTo>
                    <a:cubicBezTo>
                      <a:pt x="78" y="72"/>
                      <a:pt x="77" y="71"/>
                      <a:pt x="80" y="69"/>
                    </a:cubicBezTo>
                    <a:cubicBezTo>
                      <a:pt x="82" y="66"/>
                      <a:pt x="84" y="66"/>
                      <a:pt x="87" y="66"/>
                    </a:cubicBezTo>
                    <a:cubicBezTo>
                      <a:pt x="88" y="66"/>
                      <a:pt x="90" y="66"/>
                      <a:pt x="91" y="67"/>
                    </a:cubicBezTo>
                    <a:cubicBezTo>
                      <a:pt x="93" y="68"/>
                      <a:pt x="93" y="69"/>
                      <a:pt x="93" y="71"/>
                    </a:cubicBezTo>
                    <a:cubicBezTo>
                      <a:pt x="94" y="73"/>
                      <a:pt x="95" y="70"/>
                      <a:pt x="96" y="70"/>
                    </a:cubicBezTo>
                    <a:cubicBezTo>
                      <a:pt x="96" y="69"/>
                      <a:pt x="99" y="70"/>
                      <a:pt x="99" y="70"/>
                    </a:cubicBezTo>
                    <a:cubicBezTo>
                      <a:pt x="100" y="70"/>
                      <a:pt x="103" y="70"/>
                      <a:pt x="103" y="68"/>
                    </a:cubicBezTo>
                    <a:cubicBezTo>
                      <a:pt x="103" y="67"/>
                      <a:pt x="100" y="66"/>
                      <a:pt x="99" y="66"/>
                    </a:cubicBezTo>
                    <a:cubicBezTo>
                      <a:pt x="97" y="65"/>
                      <a:pt x="96" y="64"/>
                      <a:pt x="95" y="63"/>
                    </a:cubicBezTo>
                    <a:cubicBezTo>
                      <a:pt x="94" y="63"/>
                      <a:pt x="93" y="65"/>
                      <a:pt x="93" y="66"/>
                    </a:cubicBezTo>
                    <a:cubicBezTo>
                      <a:pt x="92" y="67"/>
                      <a:pt x="88" y="66"/>
                      <a:pt x="87" y="66"/>
                    </a:cubicBezTo>
                    <a:cubicBezTo>
                      <a:pt x="81" y="65"/>
                      <a:pt x="89" y="63"/>
                      <a:pt x="88" y="61"/>
                    </a:cubicBezTo>
                    <a:cubicBezTo>
                      <a:pt x="87" y="58"/>
                      <a:pt x="86" y="54"/>
                      <a:pt x="84" y="52"/>
                    </a:cubicBezTo>
                    <a:cubicBezTo>
                      <a:pt x="83" y="52"/>
                      <a:pt x="81" y="53"/>
                      <a:pt x="81" y="52"/>
                    </a:cubicBezTo>
                    <a:cubicBezTo>
                      <a:pt x="81" y="51"/>
                      <a:pt x="81" y="49"/>
                      <a:pt x="80" y="48"/>
                    </a:cubicBezTo>
                    <a:cubicBezTo>
                      <a:pt x="79" y="47"/>
                      <a:pt x="78" y="53"/>
                      <a:pt x="79" y="53"/>
                    </a:cubicBezTo>
                    <a:cubicBezTo>
                      <a:pt x="78" y="53"/>
                      <a:pt x="75" y="46"/>
                      <a:pt x="75" y="46"/>
                    </a:cubicBezTo>
                    <a:cubicBezTo>
                      <a:pt x="73" y="46"/>
                      <a:pt x="72" y="47"/>
                      <a:pt x="71" y="48"/>
                    </a:cubicBezTo>
                    <a:cubicBezTo>
                      <a:pt x="70" y="48"/>
                      <a:pt x="67" y="50"/>
                      <a:pt x="67" y="49"/>
                    </a:cubicBezTo>
                    <a:cubicBezTo>
                      <a:pt x="67" y="46"/>
                      <a:pt x="66" y="46"/>
                      <a:pt x="69" y="46"/>
                    </a:cubicBezTo>
                    <a:cubicBezTo>
                      <a:pt x="70" y="46"/>
                      <a:pt x="71" y="45"/>
                      <a:pt x="71" y="44"/>
                    </a:cubicBezTo>
                    <a:cubicBezTo>
                      <a:pt x="72" y="43"/>
                      <a:pt x="69" y="43"/>
                      <a:pt x="69" y="43"/>
                    </a:cubicBezTo>
                    <a:cubicBezTo>
                      <a:pt x="68" y="42"/>
                      <a:pt x="64" y="40"/>
                      <a:pt x="64" y="40"/>
                    </a:cubicBezTo>
                    <a:cubicBezTo>
                      <a:pt x="64" y="37"/>
                      <a:pt x="63" y="39"/>
                      <a:pt x="62" y="39"/>
                    </a:cubicBezTo>
                    <a:cubicBezTo>
                      <a:pt x="61" y="39"/>
                      <a:pt x="62" y="34"/>
                      <a:pt x="60" y="35"/>
                    </a:cubicBezTo>
                    <a:cubicBezTo>
                      <a:pt x="59" y="35"/>
                      <a:pt x="59" y="36"/>
                      <a:pt x="57" y="34"/>
                    </a:cubicBezTo>
                    <a:cubicBezTo>
                      <a:pt x="56" y="34"/>
                      <a:pt x="55" y="32"/>
                      <a:pt x="54" y="32"/>
                    </a:cubicBezTo>
                    <a:cubicBezTo>
                      <a:pt x="54" y="32"/>
                      <a:pt x="55" y="33"/>
                      <a:pt x="55" y="33"/>
                    </a:cubicBezTo>
                    <a:cubicBezTo>
                      <a:pt x="55" y="33"/>
                      <a:pt x="52" y="33"/>
                      <a:pt x="52" y="34"/>
                    </a:cubicBezTo>
                    <a:cubicBezTo>
                      <a:pt x="53" y="35"/>
                      <a:pt x="55" y="34"/>
                      <a:pt x="56" y="36"/>
                    </a:cubicBezTo>
                    <a:cubicBezTo>
                      <a:pt x="56" y="38"/>
                      <a:pt x="54" y="38"/>
                      <a:pt x="53" y="38"/>
                    </a:cubicBezTo>
                    <a:cubicBezTo>
                      <a:pt x="51" y="39"/>
                      <a:pt x="46" y="35"/>
                      <a:pt x="44" y="37"/>
                    </a:cubicBezTo>
                    <a:cubicBezTo>
                      <a:pt x="43" y="37"/>
                      <a:pt x="45" y="38"/>
                      <a:pt x="46" y="39"/>
                    </a:cubicBezTo>
                    <a:cubicBezTo>
                      <a:pt x="46" y="40"/>
                      <a:pt x="47" y="39"/>
                      <a:pt x="48" y="39"/>
                    </a:cubicBezTo>
                    <a:cubicBezTo>
                      <a:pt x="49" y="39"/>
                      <a:pt x="52" y="38"/>
                      <a:pt x="52" y="39"/>
                    </a:cubicBezTo>
                    <a:cubicBezTo>
                      <a:pt x="52" y="40"/>
                      <a:pt x="51" y="41"/>
                      <a:pt x="50" y="42"/>
                    </a:cubicBezTo>
                    <a:cubicBezTo>
                      <a:pt x="50" y="42"/>
                      <a:pt x="39" y="35"/>
                      <a:pt x="37" y="36"/>
                    </a:cubicBezTo>
                    <a:cubicBezTo>
                      <a:pt x="38" y="36"/>
                      <a:pt x="39" y="37"/>
                      <a:pt x="40" y="37"/>
                    </a:cubicBezTo>
                    <a:cubicBezTo>
                      <a:pt x="42" y="39"/>
                      <a:pt x="37" y="38"/>
                      <a:pt x="37" y="38"/>
                    </a:cubicBezTo>
                    <a:cubicBezTo>
                      <a:pt x="34" y="36"/>
                      <a:pt x="30" y="38"/>
                      <a:pt x="27" y="37"/>
                    </a:cubicBezTo>
                    <a:cubicBezTo>
                      <a:pt x="23" y="36"/>
                      <a:pt x="20" y="37"/>
                      <a:pt x="17" y="34"/>
                    </a:cubicBezTo>
                    <a:cubicBezTo>
                      <a:pt x="14" y="32"/>
                      <a:pt x="12" y="35"/>
                      <a:pt x="9" y="34"/>
                    </a:cubicBezTo>
                    <a:cubicBezTo>
                      <a:pt x="8" y="33"/>
                      <a:pt x="6" y="33"/>
                      <a:pt x="5" y="32"/>
                    </a:cubicBezTo>
                    <a:cubicBezTo>
                      <a:pt x="5" y="31"/>
                      <a:pt x="2" y="28"/>
                      <a:pt x="4" y="28"/>
                    </a:cubicBezTo>
                    <a:cubicBezTo>
                      <a:pt x="7" y="28"/>
                      <a:pt x="11" y="31"/>
                      <a:pt x="14" y="29"/>
                    </a:cubicBezTo>
                    <a:cubicBezTo>
                      <a:pt x="15" y="28"/>
                      <a:pt x="13" y="27"/>
                      <a:pt x="13" y="27"/>
                    </a:cubicBezTo>
                    <a:cubicBezTo>
                      <a:pt x="11" y="26"/>
                      <a:pt x="9" y="26"/>
                      <a:pt x="8" y="26"/>
                    </a:cubicBezTo>
                    <a:cubicBezTo>
                      <a:pt x="5" y="26"/>
                      <a:pt x="0" y="26"/>
                      <a:pt x="0" y="23"/>
                    </a:cubicBezTo>
                    <a:cubicBezTo>
                      <a:pt x="0" y="19"/>
                      <a:pt x="0" y="16"/>
                      <a:pt x="2" y="12"/>
                    </a:cubicBezTo>
                    <a:cubicBezTo>
                      <a:pt x="3" y="9"/>
                      <a:pt x="6" y="7"/>
                      <a:pt x="9" y="5"/>
                    </a:cubicBezTo>
                    <a:cubicBezTo>
                      <a:pt x="11" y="3"/>
                      <a:pt x="13" y="3"/>
                      <a:pt x="16" y="2"/>
                    </a:cubicBezTo>
                    <a:cubicBezTo>
                      <a:pt x="18" y="2"/>
                      <a:pt x="24" y="0"/>
                      <a:pt x="25" y="3"/>
                    </a:cubicBezTo>
                    <a:cubicBezTo>
                      <a:pt x="25" y="2"/>
                      <a:pt x="20" y="7"/>
                      <a:pt x="19" y="7"/>
                    </a:cubicBezTo>
                    <a:cubicBezTo>
                      <a:pt x="17" y="9"/>
                      <a:pt x="15" y="11"/>
                      <a:pt x="17" y="13"/>
                    </a:cubicBezTo>
                    <a:cubicBezTo>
                      <a:pt x="19" y="15"/>
                      <a:pt x="17" y="16"/>
                      <a:pt x="18" y="18"/>
                    </a:cubicBezTo>
                    <a:cubicBezTo>
                      <a:pt x="18" y="20"/>
                      <a:pt x="20" y="21"/>
                      <a:pt x="21" y="22"/>
                    </a:cubicBezTo>
                    <a:cubicBezTo>
                      <a:pt x="22" y="23"/>
                      <a:pt x="24" y="24"/>
                      <a:pt x="25" y="25"/>
                    </a:cubicBezTo>
                    <a:cubicBezTo>
                      <a:pt x="26" y="26"/>
                      <a:pt x="22" y="26"/>
                      <a:pt x="22" y="27"/>
                    </a:cubicBezTo>
                    <a:cubicBezTo>
                      <a:pt x="22" y="26"/>
                      <a:pt x="26" y="29"/>
                      <a:pt x="26" y="29"/>
                    </a:cubicBezTo>
                    <a:cubicBezTo>
                      <a:pt x="27" y="28"/>
                      <a:pt x="26" y="26"/>
                      <a:pt x="26" y="25"/>
                    </a:cubicBezTo>
                    <a:cubicBezTo>
                      <a:pt x="26" y="25"/>
                      <a:pt x="28" y="24"/>
                      <a:pt x="27" y="23"/>
                    </a:cubicBezTo>
                    <a:cubicBezTo>
                      <a:pt x="26" y="22"/>
                      <a:pt x="22" y="21"/>
                      <a:pt x="21" y="20"/>
                    </a:cubicBezTo>
                    <a:cubicBezTo>
                      <a:pt x="20" y="20"/>
                      <a:pt x="19" y="19"/>
                      <a:pt x="20" y="19"/>
                    </a:cubicBezTo>
                    <a:cubicBezTo>
                      <a:pt x="22" y="19"/>
                      <a:pt x="22" y="18"/>
                      <a:pt x="23" y="17"/>
                    </a:cubicBezTo>
                    <a:cubicBezTo>
                      <a:pt x="25" y="16"/>
                      <a:pt x="28" y="18"/>
                      <a:pt x="29" y="19"/>
                    </a:cubicBezTo>
                    <a:cubicBezTo>
                      <a:pt x="28" y="18"/>
                      <a:pt x="27" y="17"/>
                      <a:pt x="27" y="16"/>
                    </a:cubicBezTo>
                    <a:cubicBezTo>
                      <a:pt x="27" y="14"/>
                      <a:pt x="22" y="15"/>
                      <a:pt x="22" y="13"/>
                    </a:cubicBezTo>
                    <a:cubicBezTo>
                      <a:pt x="20" y="7"/>
                      <a:pt x="29" y="12"/>
                      <a:pt x="29" y="12"/>
                    </a:cubicBezTo>
                    <a:cubicBezTo>
                      <a:pt x="29" y="11"/>
                      <a:pt x="23" y="9"/>
                      <a:pt x="23" y="9"/>
                    </a:cubicBezTo>
                    <a:cubicBezTo>
                      <a:pt x="23" y="8"/>
                      <a:pt x="28" y="9"/>
                      <a:pt x="28" y="9"/>
                    </a:cubicBezTo>
                    <a:cubicBezTo>
                      <a:pt x="28" y="8"/>
                      <a:pt x="25" y="7"/>
                      <a:pt x="25" y="7"/>
                    </a:cubicBezTo>
                    <a:cubicBezTo>
                      <a:pt x="24" y="6"/>
                      <a:pt x="25" y="6"/>
                      <a:pt x="26" y="6"/>
                    </a:cubicBezTo>
                    <a:cubicBezTo>
                      <a:pt x="27" y="7"/>
                      <a:pt x="27" y="6"/>
                      <a:pt x="28" y="6"/>
                    </a:cubicBezTo>
                    <a:cubicBezTo>
                      <a:pt x="30" y="5"/>
                      <a:pt x="30" y="6"/>
                      <a:pt x="32" y="6"/>
                    </a:cubicBezTo>
                    <a:cubicBezTo>
                      <a:pt x="29" y="5"/>
                      <a:pt x="33" y="3"/>
                      <a:pt x="34" y="3"/>
                    </a:cubicBezTo>
                    <a:cubicBezTo>
                      <a:pt x="36" y="2"/>
                      <a:pt x="42" y="2"/>
                      <a:pt x="43" y="4"/>
                    </a:cubicBezTo>
                    <a:cubicBezTo>
                      <a:pt x="44" y="5"/>
                      <a:pt x="44" y="6"/>
                      <a:pt x="44" y="7"/>
                    </a:cubicBezTo>
                    <a:cubicBezTo>
                      <a:pt x="45" y="8"/>
                      <a:pt x="46" y="9"/>
                      <a:pt x="47" y="10"/>
                    </a:cubicBezTo>
                    <a:cubicBezTo>
                      <a:pt x="48" y="12"/>
                      <a:pt x="43" y="16"/>
                      <a:pt x="43" y="16"/>
                    </a:cubicBezTo>
                    <a:cubicBezTo>
                      <a:pt x="44" y="17"/>
                      <a:pt x="46" y="14"/>
                      <a:pt x="47" y="14"/>
                    </a:cubicBezTo>
                    <a:cubicBezTo>
                      <a:pt x="47" y="14"/>
                      <a:pt x="45" y="20"/>
                      <a:pt x="46" y="19"/>
                    </a:cubicBezTo>
                    <a:cubicBezTo>
                      <a:pt x="47" y="19"/>
                      <a:pt x="47" y="17"/>
                      <a:pt x="48" y="17"/>
                    </a:cubicBezTo>
                    <a:cubicBezTo>
                      <a:pt x="50" y="17"/>
                      <a:pt x="50" y="18"/>
                      <a:pt x="52" y="16"/>
                    </a:cubicBezTo>
                    <a:cubicBezTo>
                      <a:pt x="53" y="15"/>
                      <a:pt x="53" y="16"/>
                      <a:pt x="54" y="17"/>
                    </a:cubicBezTo>
                    <a:cubicBezTo>
                      <a:pt x="55" y="18"/>
                      <a:pt x="54" y="18"/>
                      <a:pt x="54" y="19"/>
                    </a:cubicBezTo>
                    <a:cubicBezTo>
                      <a:pt x="54" y="20"/>
                      <a:pt x="59" y="21"/>
                      <a:pt x="60" y="21"/>
                    </a:cubicBezTo>
                    <a:cubicBezTo>
                      <a:pt x="60" y="21"/>
                      <a:pt x="55" y="16"/>
                      <a:pt x="54" y="15"/>
                    </a:cubicBezTo>
                    <a:cubicBezTo>
                      <a:pt x="54" y="15"/>
                      <a:pt x="63" y="18"/>
                      <a:pt x="63" y="17"/>
                    </a:cubicBezTo>
                    <a:cubicBezTo>
                      <a:pt x="63" y="17"/>
                      <a:pt x="57" y="16"/>
                      <a:pt x="57" y="14"/>
                    </a:cubicBezTo>
                    <a:cubicBezTo>
                      <a:pt x="57" y="13"/>
                      <a:pt x="60" y="12"/>
                      <a:pt x="61" y="12"/>
                    </a:cubicBezTo>
                    <a:cubicBezTo>
                      <a:pt x="63" y="11"/>
                      <a:pt x="64" y="12"/>
                      <a:pt x="66" y="13"/>
                    </a:cubicBezTo>
                    <a:cubicBezTo>
                      <a:pt x="69" y="14"/>
                      <a:pt x="73" y="13"/>
                      <a:pt x="74" y="17"/>
                    </a:cubicBezTo>
                    <a:cubicBezTo>
                      <a:pt x="74" y="17"/>
                      <a:pt x="67" y="17"/>
                      <a:pt x="68" y="20"/>
                    </a:cubicBezTo>
                    <a:cubicBezTo>
                      <a:pt x="68" y="19"/>
                      <a:pt x="71" y="18"/>
                      <a:pt x="71" y="18"/>
                    </a:cubicBezTo>
                    <a:cubicBezTo>
                      <a:pt x="73" y="18"/>
                      <a:pt x="70" y="20"/>
                      <a:pt x="70" y="21"/>
                    </a:cubicBezTo>
                    <a:cubicBezTo>
                      <a:pt x="70" y="21"/>
                      <a:pt x="73" y="19"/>
                      <a:pt x="73" y="19"/>
                    </a:cubicBezTo>
                    <a:cubicBezTo>
                      <a:pt x="73" y="18"/>
                      <a:pt x="77" y="18"/>
                      <a:pt x="78" y="19"/>
                    </a:cubicBezTo>
                    <a:cubicBezTo>
                      <a:pt x="82" y="19"/>
                      <a:pt x="73" y="22"/>
                      <a:pt x="74" y="23"/>
                    </a:cubicBezTo>
                    <a:cubicBezTo>
                      <a:pt x="74" y="23"/>
                      <a:pt x="76" y="21"/>
                      <a:pt x="76" y="22"/>
                    </a:cubicBezTo>
                    <a:cubicBezTo>
                      <a:pt x="76" y="23"/>
                      <a:pt x="74" y="25"/>
                      <a:pt x="75" y="26"/>
                    </a:cubicBezTo>
                    <a:cubicBezTo>
                      <a:pt x="74" y="25"/>
                      <a:pt x="78" y="21"/>
                      <a:pt x="79" y="22"/>
                    </a:cubicBezTo>
                    <a:cubicBezTo>
                      <a:pt x="79" y="24"/>
                      <a:pt x="78" y="26"/>
                      <a:pt x="79" y="27"/>
                    </a:cubicBezTo>
                    <a:cubicBezTo>
                      <a:pt x="79" y="27"/>
                      <a:pt x="79" y="23"/>
                      <a:pt x="81" y="23"/>
                    </a:cubicBezTo>
                    <a:cubicBezTo>
                      <a:pt x="83" y="24"/>
                      <a:pt x="80" y="27"/>
                      <a:pt x="81" y="28"/>
                    </a:cubicBezTo>
                    <a:cubicBezTo>
                      <a:pt x="81" y="28"/>
                      <a:pt x="82" y="25"/>
                      <a:pt x="83" y="25"/>
                    </a:cubicBezTo>
                    <a:cubicBezTo>
                      <a:pt x="83" y="25"/>
                      <a:pt x="82" y="28"/>
                      <a:pt x="83" y="28"/>
                    </a:cubicBezTo>
                    <a:cubicBezTo>
                      <a:pt x="82" y="28"/>
                      <a:pt x="85" y="24"/>
                      <a:pt x="86" y="23"/>
                    </a:cubicBezTo>
                    <a:cubicBezTo>
                      <a:pt x="87" y="22"/>
                      <a:pt x="90" y="23"/>
                      <a:pt x="91" y="24"/>
                    </a:cubicBezTo>
                    <a:cubicBezTo>
                      <a:pt x="93" y="25"/>
                      <a:pt x="94" y="27"/>
                      <a:pt x="91" y="27"/>
                    </a:cubicBezTo>
                    <a:cubicBezTo>
                      <a:pt x="90" y="27"/>
                      <a:pt x="86" y="27"/>
                      <a:pt x="86" y="30"/>
                    </a:cubicBezTo>
                    <a:cubicBezTo>
                      <a:pt x="86" y="29"/>
                      <a:pt x="92" y="27"/>
                      <a:pt x="92" y="28"/>
                    </a:cubicBezTo>
                    <a:cubicBezTo>
                      <a:pt x="92" y="28"/>
                      <a:pt x="88" y="30"/>
                      <a:pt x="88" y="31"/>
                    </a:cubicBezTo>
                    <a:cubicBezTo>
                      <a:pt x="88" y="30"/>
                      <a:pt x="92" y="30"/>
                      <a:pt x="92" y="30"/>
                    </a:cubicBezTo>
                    <a:cubicBezTo>
                      <a:pt x="93" y="29"/>
                      <a:pt x="95" y="26"/>
                      <a:pt x="96" y="27"/>
                    </a:cubicBezTo>
                    <a:cubicBezTo>
                      <a:pt x="97" y="29"/>
                      <a:pt x="96" y="31"/>
                      <a:pt x="94" y="31"/>
                    </a:cubicBezTo>
                    <a:cubicBezTo>
                      <a:pt x="93" y="32"/>
                      <a:pt x="92" y="33"/>
                      <a:pt x="91" y="34"/>
                    </a:cubicBezTo>
                    <a:cubicBezTo>
                      <a:pt x="91" y="34"/>
                      <a:pt x="93" y="32"/>
                      <a:pt x="94" y="32"/>
                    </a:cubicBezTo>
                    <a:cubicBezTo>
                      <a:pt x="94" y="32"/>
                      <a:pt x="93" y="36"/>
                      <a:pt x="93" y="36"/>
                    </a:cubicBezTo>
                    <a:cubicBezTo>
                      <a:pt x="92" y="34"/>
                      <a:pt x="99" y="27"/>
                      <a:pt x="100" y="29"/>
                    </a:cubicBezTo>
                    <a:cubicBezTo>
                      <a:pt x="101" y="30"/>
                      <a:pt x="99" y="31"/>
                      <a:pt x="98" y="31"/>
                    </a:cubicBezTo>
                    <a:cubicBezTo>
                      <a:pt x="99" y="31"/>
                      <a:pt x="102" y="31"/>
                      <a:pt x="103" y="31"/>
                    </a:cubicBezTo>
                    <a:cubicBezTo>
                      <a:pt x="104" y="31"/>
                      <a:pt x="106" y="31"/>
                      <a:pt x="107" y="32"/>
                    </a:cubicBezTo>
                    <a:cubicBezTo>
                      <a:pt x="108" y="35"/>
                      <a:pt x="98" y="35"/>
                      <a:pt x="99" y="38"/>
                    </a:cubicBezTo>
                    <a:cubicBezTo>
                      <a:pt x="99" y="38"/>
                      <a:pt x="102" y="35"/>
                      <a:pt x="103" y="35"/>
                    </a:cubicBezTo>
                    <a:cubicBezTo>
                      <a:pt x="104" y="35"/>
                      <a:pt x="106" y="35"/>
                      <a:pt x="106" y="36"/>
                    </a:cubicBezTo>
                    <a:cubicBezTo>
                      <a:pt x="107" y="37"/>
                      <a:pt x="101" y="39"/>
                      <a:pt x="101" y="39"/>
                    </a:cubicBezTo>
                    <a:cubicBezTo>
                      <a:pt x="101" y="39"/>
                      <a:pt x="104" y="38"/>
                      <a:pt x="104" y="38"/>
                    </a:cubicBezTo>
                    <a:cubicBezTo>
                      <a:pt x="105" y="38"/>
                      <a:pt x="107" y="37"/>
                      <a:pt x="108" y="36"/>
                    </a:cubicBezTo>
                    <a:cubicBezTo>
                      <a:pt x="109" y="36"/>
                      <a:pt x="108" y="35"/>
                      <a:pt x="109" y="34"/>
                    </a:cubicBezTo>
                    <a:cubicBezTo>
                      <a:pt x="110" y="34"/>
                      <a:pt x="112" y="36"/>
                      <a:pt x="112" y="37"/>
                    </a:cubicBezTo>
                    <a:cubicBezTo>
                      <a:pt x="116" y="40"/>
                      <a:pt x="112" y="39"/>
                      <a:pt x="109" y="40"/>
                    </a:cubicBezTo>
                    <a:cubicBezTo>
                      <a:pt x="109" y="40"/>
                      <a:pt x="102" y="42"/>
                      <a:pt x="102" y="41"/>
                    </a:cubicBezTo>
                    <a:cubicBezTo>
                      <a:pt x="102" y="42"/>
                      <a:pt x="118" y="42"/>
                      <a:pt x="117" y="44"/>
                    </a:cubicBezTo>
                    <a:cubicBezTo>
                      <a:pt x="116" y="45"/>
                      <a:pt x="111" y="45"/>
                      <a:pt x="110" y="44"/>
                    </a:cubicBezTo>
                    <a:cubicBezTo>
                      <a:pt x="110" y="44"/>
                      <a:pt x="106" y="45"/>
                      <a:pt x="106" y="45"/>
                    </a:cubicBezTo>
                    <a:cubicBezTo>
                      <a:pt x="107" y="46"/>
                      <a:pt x="110" y="45"/>
                      <a:pt x="110" y="46"/>
                    </a:cubicBezTo>
                    <a:cubicBezTo>
                      <a:pt x="111" y="46"/>
                      <a:pt x="107" y="47"/>
                      <a:pt x="107" y="48"/>
                    </a:cubicBezTo>
                    <a:cubicBezTo>
                      <a:pt x="107" y="50"/>
                      <a:pt x="111" y="51"/>
                      <a:pt x="112" y="51"/>
                    </a:cubicBezTo>
                    <a:cubicBezTo>
                      <a:pt x="114" y="52"/>
                      <a:pt x="117" y="52"/>
                      <a:pt x="118" y="54"/>
                    </a:cubicBezTo>
                    <a:cubicBezTo>
                      <a:pt x="119" y="55"/>
                      <a:pt x="119" y="56"/>
                      <a:pt x="120" y="56"/>
                    </a:cubicBezTo>
                    <a:cubicBezTo>
                      <a:pt x="120" y="56"/>
                      <a:pt x="122" y="55"/>
                      <a:pt x="122" y="55"/>
                    </a:cubicBezTo>
                    <a:cubicBezTo>
                      <a:pt x="122" y="55"/>
                      <a:pt x="122" y="57"/>
                      <a:pt x="123" y="57"/>
                    </a:cubicBezTo>
                    <a:cubicBezTo>
                      <a:pt x="123" y="57"/>
                      <a:pt x="123" y="55"/>
                      <a:pt x="124" y="55"/>
                    </a:cubicBezTo>
                    <a:cubicBezTo>
                      <a:pt x="124" y="55"/>
                      <a:pt x="124" y="57"/>
                      <a:pt x="124" y="57"/>
                    </a:cubicBezTo>
                    <a:cubicBezTo>
                      <a:pt x="124" y="58"/>
                      <a:pt x="126" y="57"/>
                      <a:pt x="127" y="57"/>
                    </a:cubicBezTo>
                    <a:cubicBezTo>
                      <a:pt x="127" y="57"/>
                      <a:pt x="129" y="58"/>
                      <a:pt x="129" y="59"/>
                    </a:cubicBezTo>
                    <a:cubicBezTo>
                      <a:pt x="129" y="60"/>
                      <a:pt x="128" y="59"/>
                      <a:pt x="128" y="60"/>
                    </a:cubicBezTo>
                    <a:cubicBezTo>
                      <a:pt x="129" y="59"/>
                      <a:pt x="138" y="62"/>
                      <a:pt x="138" y="62"/>
                    </a:cubicBezTo>
                    <a:cubicBezTo>
                      <a:pt x="137" y="63"/>
                      <a:pt x="137" y="63"/>
                      <a:pt x="137" y="63"/>
                    </a:cubicBezTo>
                    <a:cubicBezTo>
                      <a:pt x="137" y="64"/>
                      <a:pt x="139" y="63"/>
                      <a:pt x="139" y="63"/>
                    </a:cubicBezTo>
                    <a:cubicBezTo>
                      <a:pt x="140" y="62"/>
                      <a:pt x="140" y="63"/>
                      <a:pt x="141" y="64"/>
                    </a:cubicBezTo>
                    <a:cubicBezTo>
                      <a:pt x="142" y="64"/>
                      <a:pt x="144" y="66"/>
                      <a:pt x="143" y="67"/>
                    </a:cubicBezTo>
                    <a:cubicBezTo>
                      <a:pt x="143" y="67"/>
                      <a:pt x="141" y="67"/>
                      <a:pt x="141" y="67"/>
                    </a:cubicBezTo>
                    <a:cubicBezTo>
                      <a:pt x="141" y="68"/>
                      <a:pt x="143" y="68"/>
                      <a:pt x="142" y="69"/>
                    </a:cubicBezTo>
                    <a:cubicBezTo>
                      <a:pt x="142" y="69"/>
                      <a:pt x="139" y="69"/>
                      <a:pt x="139" y="69"/>
                    </a:cubicBezTo>
                    <a:cubicBezTo>
                      <a:pt x="137" y="70"/>
                      <a:pt x="139" y="70"/>
                      <a:pt x="139" y="71"/>
                    </a:cubicBezTo>
                    <a:cubicBezTo>
                      <a:pt x="140" y="73"/>
                      <a:pt x="136" y="71"/>
                      <a:pt x="135" y="71"/>
                    </a:cubicBezTo>
                    <a:cubicBezTo>
                      <a:pt x="136" y="72"/>
                      <a:pt x="138" y="73"/>
                      <a:pt x="137" y="74"/>
                    </a:cubicBezTo>
                    <a:cubicBezTo>
                      <a:pt x="136" y="74"/>
                      <a:pt x="132" y="74"/>
                      <a:pt x="133" y="73"/>
                    </a:cubicBezTo>
                    <a:cubicBezTo>
                      <a:pt x="132" y="74"/>
                      <a:pt x="135" y="76"/>
                      <a:pt x="134" y="77"/>
                    </a:cubicBezTo>
                    <a:cubicBezTo>
                      <a:pt x="133" y="77"/>
                      <a:pt x="133" y="75"/>
                      <a:pt x="132" y="76"/>
                    </a:cubicBezTo>
                    <a:cubicBezTo>
                      <a:pt x="131" y="77"/>
                      <a:pt x="135" y="82"/>
                      <a:pt x="131" y="79"/>
                    </a:cubicBezTo>
                    <a:cubicBezTo>
                      <a:pt x="131" y="79"/>
                      <a:pt x="128" y="77"/>
                      <a:pt x="128" y="77"/>
                    </a:cubicBezTo>
                    <a:cubicBezTo>
                      <a:pt x="127" y="78"/>
                      <a:pt x="127" y="79"/>
                      <a:pt x="126" y="79"/>
                    </a:cubicBezTo>
                    <a:cubicBezTo>
                      <a:pt x="126" y="78"/>
                      <a:pt x="127" y="77"/>
                      <a:pt x="127" y="76"/>
                    </a:cubicBezTo>
                    <a:cubicBezTo>
                      <a:pt x="127" y="77"/>
                      <a:pt x="125" y="77"/>
                      <a:pt x="125" y="77"/>
                    </a:cubicBezTo>
                    <a:cubicBezTo>
                      <a:pt x="124" y="76"/>
                      <a:pt x="126" y="75"/>
                      <a:pt x="125" y="74"/>
                    </a:cubicBezTo>
                    <a:cubicBezTo>
                      <a:pt x="125" y="74"/>
                      <a:pt x="123" y="75"/>
                      <a:pt x="123" y="75"/>
                    </a:cubicBezTo>
                    <a:cubicBezTo>
                      <a:pt x="122" y="74"/>
                      <a:pt x="123" y="72"/>
                      <a:pt x="123" y="72"/>
                    </a:cubicBezTo>
                    <a:cubicBezTo>
                      <a:pt x="124" y="72"/>
                      <a:pt x="128" y="70"/>
                      <a:pt x="127" y="70"/>
                    </a:cubicBezTo>
                    <a:cubicBezTo>
                      <a:pt x="126" y="69"/>
                      <a:pt x="122" y="73"/>
                      <a:pt x="120" y="72"/>
                    </a:cubicBezTo>
                    <a:cubicBezTo>
                      <a:pt x="120" y="72"/>
                      <a:pt x="123" y="69"/>
                      <a:pt x="122" y="69"/>
                    </a:cubicBezTo>
                    <a:cubicBezTo>
                      <a:pt x="121" y="69"/>
                      <a:pt x="120" y="71"/>
                      <a:pt x="119" y="70"/>
                    </a:cubicBezTo>
                    <a:cubicBezTo>
                      <a:pt x="118" y="69"/>
                      <a:pt x="117" y="69"/>
                      <a:pt x="116" y="68"/>
                    </a:cubicBezTo>
                    <a:cubicBezTo>
                      <a:pt x="115" y="67"/>
                      <a:pt x="114" y="66"/>
                      <a:pt x="113" y="67"/>
                    </a:cubicBezTo>
                    <a:cubicBezTo>
                      <a:pt x="113" y="68"/>
                      <a:pt x="113" y="68"/>
                      <a:pt x="113" y="69"/>
                    </a:cubicBezTo>
                    <a:cubicBezTo>
                      <a:pt x="113" y="69"/>
                      <a:pt x="112" y="69"/>
                      <a:pt x="112" y="69"/>
                    </a:cubicBezTo>
                    <a:cubicBezTo>
                      <a:pt x="112" y="70"/>
                      <a:pt x="116" y="72"/>
                      <a:pt x="112" y="72"/>
                    </a:cubicBezTo>
                    <a:cubicBezTo>
                      <a:pt x="111" y="72"/>
                      <a:pt x="107" y="71"/>
                      <a:pt x="108" y="70"/>
                    </a:cubicBezTo>
                    <a:cubicBezTo>
                      <a:pt x="107" y="72"/>
                      <a:pt x="111" y="74"/>
                      <a:pt x="112" y="75"/>
                    </a:cubicBezTo>
                    <a:cubicBezTo>
                      <a:pt x="114" y="75"/>
                      <a:pt x="114" y="78"/>
                      <a:pt x="115" y="79"/>
                    </a:cubicBezTo>
                    <a:cubicBezTo>
                      <a:pt x="116" y="80"/>
                      <a:pt x="116" y="81"/>
                      <a:pt x="117" y="81"/>
                    </a:cubicBezTo>
                    <a:cubicBezTo>
                      <a:pt x="118" y="81"/>
                      <a:pt x="117" y="80"/>
                      <a:pt x="118" y="80"/>
                    </a:cubicBezTo>
                    <a:cubicBezTo>
                      <a:pt x="118" y="80"/>
                      <a:pt x="119" y="81"/>
                      <a:pt x="119" y="82"/>
                    </a:cubicBezTo>
                    <a:cubicBezTo>
                      <a:pt x="120" y="83"/>
                      <a:pt x="120" y="82"/>
                      <a:pt x="121" y="81"/>
                    </a:cubicBezTo>
                    <a:cubicBezTo>
                      <a:pt x="122" y="81"/>
                      <a:pt x="121" y="85"/>
                      <a:pt x="122" y="84"/>
                    </a:cubicBezTo>
                    <a:cubicBezTo>
                      <a:pt x="123" y="84"/>
                      <a:pt x="122" y="83"/>
                      <a:pt x="123" y="82"/>
                    </a:cubicBezTo>
                    <a:cubicBezTo>
                      <a:pt x="123" y="82"/>
                      <a:pt x="123" y="84"/>
                      <a:pt x="123" y="85"/>
                    </a:cubicBezTo>
                    <a:cubicBezTo>
                      <a:pt x="123" y="86"/>
                      <a:pt x="123" y="86"/>
                      <a:pt x="124" y="87"/>
                    </a:cubicBezTo>
                    <a:cubicBezTo>
                      <a:pt x="125" y="87"/>
                      <a:pt x="126" y="88"/>
                      <a:pt x="126" y="89"/>
                    </a:cubicBezTo>
                    <a:cubicBezTo>
                      <a:pt x="127" y="89"/>
                      <a:pt x="128" y="93"/>
                      <a:pt x="128" y="93"/>
                    </a:cubicBezTo>
                    <a:cubicBezTo>
                      <a:pt x="127" y="92"/>
                      <a:pt x="127" y="91"/>
                      <a:pt x="127" y="91"/>
                    </a:cubicBezTo>
                    <a:cubicBezTo>
                      <a:pt x="126" y="91"/>
                      <a:pt x="127" y="95"/>
                      <a:pt x="127" y="95"/>
                    </a:cubicBezTo>
                    <a:cubicBezTo>
                      <a:pt x="127" y="95"/>
                      <a:pt x="125" y="91"/>
                      <a:pt x="124" y="90"/>
                    </a:cubicBezTo>
                    <a:cubicBezTo>
                      <a:pt x="124" y="90"/>
                      <a:pt x="125" y="94"/>
                      <a:pt x="126" y="95"/>
                    </a:cubicBezTo>
                    <a:cubicBezTo>
                      <a:pt x="126" y="98"/>
                      <a:pt x="124" y="95"/>
                      <a:pt x="124" y="96"/>
                    </a:cubicBezTo>
                    <a:cubicBezTo>
                      <a:pt x="123" y="97"/>
                      <a:pt x="128" y="99"/>
                      <a:pt x="128" y="100"/>
                    </a:cubicBezTo>
                    <a:cubicBezTo>
                      <a:pt x="128" y="101"/>
                      <a:pt x="119" y="95"/>
                      <a:pt x="118" y="95"/>
                    </a:cubicBezTo>
                    <a:cubicBezTo>
                      <a:pt x="118" y="95"/>
                      <a:pt x="118" y="96"/>
                      <a:pt x="118" y="96"/>
                    </a:cubicBezTo>
                    <a:cubicBezTo>
                      <a:pt x="118" y="97"/>
                      <a:pt x="116" y="93"/>
                      <a:pt x="115" y="93"/>
                    </a:cubicBezTo>
                    <a:cubicBezTo>
                      <a:pt x="115" y="93"/>
                      <a:pt x="116" y="95"/>
                      <a:pt x="116" y="95"/>
                    </a:cubicBezTo>
                    <a:cubicBezTo>
                      <a:pt x="115" y="96"/>
                      <a:pt x="113" y="92"/>
                      <a:pt x="112" y="91"/>
                    </a:cubicBezTo>
                    <a:cubicBezTo>
                      <a:pt x="111" y="90"/>
                      <a:pt x="111" y="92"/>
                      <a:pt x="110" y="93"/>
                    </a:cubicBezTo>
                    <a:cubicBezTo>
                      <a:pt x="110" y="94"/>
                      <a:pt x="108" y="90"/>
                      <a:pt x="108" y="90"/>
                    </a:cubicBezTo>
                    <a:cubicBezTo>
                      <a:pt x="108" y="90"/>
                      <a:pt x="105" y="90"/>
                      <a:pt x="105" y="90"/>
                    </a:cubicBezTo>
                    <a:cubicBezTo>
                      <a:pt x="105" y="91"/>
                      <a:pt x="106" y="92"/>
                      <a:pt x="107" y="92"/>
                    </a:cubicBezTo>
                    <a:cubicBezTo>
                      <a:pt x="108" y="93"/>
                      <a:pt x="108" y="93"/>
                      <a:pt x="109" y="94"/>
                    </a:cubicBezTo>
                    <a:cubicBezTo>
                      <a:pt x="110" y="95"/>
                      <a:pt x="112" y="96"/>
                      <a:pt x="114" y="97"/>
                    </a:cubicBezTo>
                    <a:cubicBezTo>
                      <a:pt x="116" y="99"/>
                      <a:pt x="117" y="100"/>
                      <a:pt x="118" y="102"/>
                    </a:cubicBezTo>
                    <a:cubicBezTo>
                      <a:pt x="120" y="105"/>
                      <a:pt x="120" y="105"/>
                      <a:pt x="117" y="104"/>
                    </a:cubicBezTo>
                    <a:cubicBezTo>
                      <a:pt x="113" y="102"/>
                      <a:pt x="106" y="103"/>
                      <a:pt x="103" y="99"/>
                    </a:cubicBezTo>
                    <a:cubicBezTo>
                      <a:pt x="102" y="97"/>
                      <a:pt x="99" y="99"/>
                      <a:pt x="97" y="97"/>
                    </a:cubicBezTo>
                    <a:cubicBezTo>
                      <a:pt x="96" y="96"/>
                      <a:pt x="90" y="94"/>
                      <a:pt x="90" y="93"/>
                    </a:cubicBezTo>
                    <a:cubicBezTo>
                      <a:pt x="90" y="92"/>
                      <a:pt x="93" y="93"/>
                      <a:pt x="93" y="92"/>
                    </a:cubicBezTo>
                    <a:cubicBezTo>
                      <a:pt x="94" y="91"/>
                      <a:pt x="91" y="90"/>
                      <a:pt x="91" y="90"/>
                    </a:cubicBezTo>
                    <a:cubicBezTo>
                      <a:pt x="88" y="89"/>
                      <a:pt x="86" y="87"/>
                      <a:pt x="84" y="86"/>
                    </a:cubicBezTo>
                    <a:cubicBezTo>
                      <a:pt x="83" y="85"/>
                      <a:pt x="84" y="84"/>
                      <a:pt x="82" y="84"/>
                    </a:cubicBezTo>
                    <a:cubicBezTo>
                      <a:pt x="82" y="83"/>
                      <a:pt x="77" y="83"/>
                      <a:pt x="77" y="83"/>
                    </a:cubicBezTo>
                    <a:cubicBezTo>
                      <a:pt x="77" y="84"/>
                      <a:pt x="78" y="82"/>
                      <a:pt x="77" y="8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4" name="Freeform 549">
                <a:extLst>
                  <a:ext uri="{FF2B5EF4-FFF2-40B4-BE49-F238E27FC236}">
                    <a16:creationId xmlns:a16="http://schemas.microsoft.com/office/drawing/2014/main" id="{74853E20-E6ED-C161-7A74-546B46C6A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6" y="5637283"/>
                <a:ext cx="57323" cy="19114"/>
              </a:xfrm>
              <a:custGeom>
                <a:avLst/>
                <a:gdLst>
                  <a:gd name="T0" fmla="*/ 5 w 6"/>
                  <a:gd name="T1" fmla="*/ 1 h 2"/>
                  <a:gd name="T2" fmla="*/ 1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5" y="2"/>
                      <a:pt x="0" y="0"/>
                      <a:pt x="1" y="0"/>
                    </a:cubicBezTo>
                    <a:cubicBezTo>
                      <a:pt x="3" y="0"/>
                      <a:pt x="6" y="0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5" name="Freeform 550">
                <a:extLst>
                  <a:ext uri="{FF2B5EF4-FFF2-40B4-BE49-F238E27FC236}">
                    <a16:creationId xmlns:a16="http://schemas.microsoft.com/office/drawing/2014/main" id="{9DD21DD1-6443-6767-4E7E-47282BC44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3368" y="5226347"/>
                <a:ext cx="76432" cy="19114"/>
              </a:xfrm>
              <a:custGeom>
                <a:avLst/>
                <a:gdLst>
                  <a:gd name="T0" fmla="*/ 7 w 8"/>
                  <a:gd name="T1" fmla="*/ 1 h 2"/>
                  <a:gd name="T2" fmla="*/ 2 w 8"/>
                  <a:gd name="T3" fmla="*/ 2 h 2"/>
                  <a:gd name="T4" fmla="*/ 3 w 8"/>
                  <a:gd name="T5" fmla="*/ 0 h 2"/>
                  <a:gd name="T6" fmla="*/ 7 w 8"/>
                  <a:gd name="T7" fmla="*/ 1 h 2"/>
                  <a:gd name="T8" fmla="*/ 7 w 8"/>
                  <a:gd name="T9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">
                    <a:moveTo>
                      <a:pt x="7" y="1"/>
                    </a:moveTo>
                    <a:cubicBezTo>
                      <a:pt x="8" y="2"/>
                      <a:pt x="3" y="2"/>
                      <a:pt x="2" y="2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5" y="0"/>
                      <a:pt x="7" y="0"/>
                      <a:pt x="7" y="1"/>
                    </a:cubicBezTo>
                    <a:cubicBezTo>
                      <a:pt x="8" y="2"/>
                      <a:pt x="7" y="0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6" name="Freeform 551">
                <a:extLst>
                  <a:ext uri="{FF2B5EF4-FFF2-40B4-BE49-F238E27FC236}">
                    <a16:creationId xmlns:a16="http://schemas.microsoft.com/office/drawing/2014/main" id="{21E2AB57-5C23-A56D-7A02-3D7746294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1903" y="5207233"/>
                <a:ext cx="111465" cy="92380"/>
              </a:xfrm>
              <a:custGeom>
                <a:avLst/>
                <a:gdLst>
                  <a:gd name="T0" fmla="*/ 10 w 12"/>
                  <a:gd name="T1" fmla="*/ 7 h 10"/>
                  <a:gd name="T2" fmla="*/ 3 w 12"/>
                  <a:gd name="T3" fmla="*/ 9 h 10"/>
                  <a:gd name="T4" fmla="*/ 2 w 12"/>
                  <a:gd name="T5" fmla="*/ 2 h 10"/>
                  <a:gd name="T6" fmla="*/ 9 w 12"/>
                  <a:gd name="T7" fmla="*/ 0 h 10"/>
                  <a:gd name="T8" fmla="*/ 10 w 12"/>
                  <a:gd name="T9" fmla="*/ 7 h 10"/>
                  <a:gd name="T10" fmla="*/ 10 w 12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0">
                    <a:moveTo>
                      <a:pt x="10" y="7"/>
                    </a:moveTo>
                    <a:cubicBezTo>
                      <a:pt x="8" y="8"/>
                      <a:pt x="6" y="10"/>
                      <a:pt x="3" y="9"/>
                    </a:cubicBezTo>
                    <a:cubicBezTo>
                      <a:pt x="0" y="7"/>
                      <a:pt x="0" y="4"/>
                      <a:pt x="2" y="2"/>
                    </a:cubicBezTo>
                    <a:cubicBezTo>
                      <a:pt x="3" y="0"/>
                      <a:pt x="7" y="0"/>
                      <a:pt x="9" y="0"/>
                    </a:cubicBezTo>
                    <a:cubicBezTo>
                      <a:pt x="11" y="0"/>
                      <a:pt x="12" y="5"/>
                      <a:pt x="10" y="7"/>
                    </a:cubicBezTo>
                    <a:cubicBezTo>
                      <a:pt x="9" y="8"/>
                      <a:pt x="12" y="6"/>
                      <a:pt x="10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7" name="Freeform 552">
                <a:extLst>
                  <a:ext uri="{FF2B5EF4-FFF2-40B4-BE49-F238E27FC236}">
                    <a16:creationId xmlns:a16="http://schemas.microsoft.com/office/drawing/2014/main" id="{0189E615-1576-E944-E351-065D729EF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9991" y="5124408"/>
                <a:ext cx="63695" cy="35042"/>
              </a:xfrm>
              <a:custGeom>
                <a:avLst/>
                <a:gdLst>
                  <a:gd name="T0" fmla="*/ 1 w 7"/>
                  <a:gd name="T1" fmla="*/ 4 h 4"/>
                  <a:gd name="T2" fmla="*/ 5 w 7"/>
                  <a:gd name="T3" fmla="*/ 0 h 4"/>
                  <a:gd name="T4" fmla="*/ 1 w 7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">
                    <a:moveTo>
                      <a:pt x="1" y="4"/>
                    </a:moveTo>
                    <a:cubicBezTo>
                      <a:pt x="0" y="4"/>
                      <a:pt x="4" y="0"/>
                      <a:pt x="5" y="0"/>
                    </a:cubicBezTo>
                    <a:cubicBezTo>
                      <a:pt x="7" y="1"/>
                      <a:pt x="3" y="4"/>
                      <a:pt x="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8" name="Freeform 553">
                <a:extLst>
                  <a:ext uri="{FF2B5EF4-FFF2-40B4-BE49-F238E27FC236}">
                    <a16:creationId xmlns:a16="http://schemas.microsoft.com/office/drawing/2014/main" id="{7C726A07-E990-02AE-39E2-9EC95C2992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2350" y="5114850"/>
                <a:ext cx="57323" cy="28669"/>
              </a:xfrm>
              <a:custGeom>
                <a:avLst/>
                <a:gdLst>
                  <a:gd name="T0" fmla="*/ 2 w 6"/>
                  <a:gd name="T1" fmla="*/ 3 h 3"/>
                  <a:gd name="T2" fmla="*/ 2 w 6"/>
                  <a:gd name="T3" fmla="*/ 1 h 3"/>
                  <a:gd name="T4" fmla="*/ 2 w 6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2" y="3"/>
                    </a:moveTo>
                    <a:cubicBezTo>
                      <a:pt x="2" y="3"/>
                      <a:pt x="0" y="1"/>
                      <a:pt x="2" y="1"/>
                    </a:cubicBezTo>
                    <a:cubicBezTo>
                      <a:pt x="3" y="0"/>
                      <a:pt x="6" y="3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69" name="Freeform 554">
                <a:extLst>
                  <a:ext uri="{FF2B5EF4-FFF2-40B4-BE49-F238E27FC236}">
                    <a16:creationId xmlns:a16="http://schemas.microsoft.com/office/drawing/2014/main" id="{31CFA343-7C57-3665-2FBE-5A281A2F1B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8208" y="5095739"/>
                <a:ext cx="44586" cy="19114"/>
              </a:xfrm>
              <a:custGeom>
                <a:avLst/>
                <a:gdLst>
                  <a:gd name="T0" fmla="*/ 0 w 5"/>
                  <a:gd name="T1" fmla="*/ 1 h 2"/>
                  <a:gd name="T2" fmla="*/ 4 w 5"/>
                  <a:gd name="T3" fmla="*/ 0 h 2"/>
                  <a:gd name="T4" fmla="*/ 0 w 5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1"/>
                    </a:moveTo>
                    <a:cubicBezTo>
                      <a:pt x="2" y="2"/>
                      <a:pt x="5" y="1"/>
                      <a:pt x="4" y="0"/>
                    </a:cubicBezTo>
                    <a:cubicBezTo>
                      <a:pt x="2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0" name="Freeform 555">
                <a:extLst>
                  <a:ext uri="{FF2B5EF4-FFF2-40B4-BE49-F238E27FC236}">
                    <a16:creationId xmlns:a16="http://schemas.microsoft.com/office/drawing/2014/main" id="{D31BD895-1606-A7B6-901D-4D26BA5E6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3559" y="4738956"/>
                <a:ext cx="245222" cy="105124"/>
              </a:xfrm>
              <a:custGeom>
                <a:avLst/>
                <a:gdLst>
                  <a:gd name="T0" fmla="*/ 25 w 26"/>
                  <a:gd name="T1" fmla="*/ 9 h 11"/>
                  <a:gd name="T2" fmla="*/ 18 w 26"/>
                  <a:gd name="T3" fmla="*/ 8 h 11"/>
                  <a:gd name="T4" fmla="*/ 10 w 26"/>
                  <a:gd name="T5" fmla="*/ 10 h 11"/>
                  <a:gd name="T6" fmla="*/ 3 w 26"/>
                  <a:gd name="T7" fmla="*/ 6 h 11"/>
                  <a:gd name="T8" fmla="*/ 2 w 26"/>
                  <a:gd name="T9" fmla="*/ 1 h 11"/>
                  <a:gd name="T10" fmla="*/ 8 w 26"/>
                  <a:gd name="T11" fmla="*/ 2 h 11"/>
                  <a:gd name="T12" fmla="*/ 17 w 26"/>
                  <a:gd name="T13" fmla="*/ 2 h 11"/>
                  <a:gd name="T14" fmla="*/ 22 w 26"/>
                  <a:gd name="T15" fmla="*/ 5 h 11"/>
                  <a:gd name="T16" fmla="*/ 25 w 26"/>
                  <a:gd name="T17" fmla="*/ 9 h 11"/>
                  <a:gd name="T18" fmla="*/ 25 w 26"/>
                  <a:gd name="T19" fmla="*/ 9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11">
                    <a:moveTo>
                      <a:pt x="25" y="9"/>
                    </a:moveTo>
                    <a:cubicBezTo>
                      <a:pt x="22" y="9"/>
                      <a:pt x="20" y="8"/>
                      <a:pt x="18" y="8"/>
                    </a:cubicBezTo>
                    <a:cubicBezTo>
                      <a:pt x="15" y="8"/>
                      <a:pt x="13" y="10"/>
                      <a:pt x="10" y="10"/>
                    </a:cubicBezTo>
                    <a:cubicBezTo>
                      <a:pt x="7" y="11"/>
                      <a:pt x="6" y="7"/>
                      <a:pt x="3" y="6"/>
                    </a:cubicBezTo>
                    <a:cubicBezTo>
                      <a:pt x="2" y="5"/>
                      <a:pt x="0" y="3"/>
                      <a:pt x="2" y="1"/>
                    </a:cubicBezTo>
                    <a:cubicBezTo>
                      <a:pt x="3" y="0"/>
                      <a:pt x="7" y="2"/>
                      <a:pt x="8" y="2"/>
                    </a:cubicBezTo>
                    <a:cubicBezTo>
                      <a:pt x="11" y="3"/>
                      <a:pt x="14" y="1"/>
                      <a:pt x="17" y="2"/>
                    </a:cubicBezTo>
                    <a:cubicBezTo>
                      <a:pt x="19" y="2"/>
                      <a:pt x="20" y="4"/>
                      <a:pt x="22" y="5"/>
                    </a:cubicBezTo>
                    <a:cubicBezTo>
                      <a:pt x="22" y="6"/>
                      <a:pt x="25" y="9"/>
                      <a:pt x="25" y="9"/>
                    </a:cubicBezTo>
                    <a:cubicBezTo>
                      <a:pt x="23" y="9"/>
                      <a:pt x="26" y="9"/>
                      <a:pt x="25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1" name="Freeform 556">
                <a:extLst>
                  <a:ext uri="{FF2B5EF4-FFF2-40B4-BE49-F238E27FC236}">
                    <a16:creationId xmlns:a16="http://schemas.microsoft.com/office/drawing/2014/main" id="{8AEBBE95-F2F8-CEB5-BABD-F883A2989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9736" y="6433668"/>
                <a:ext cx="270699" cy="178393"/>
              </a:xfrm>
              <a:custGeom>
                <a:avLst/>
                <a:gdLst>
                  <a:gd name="T0" fmla="*/ 27 w 29"/>
                  <a:gd name="T1" fmla="*/ 16 h 19"/>
                  <a:gd name="T2" fmla="*/ 24 w 29"/>
                  <a:gd name="T3" fmla="*/ 12 h 19"/>
                  <a:gd name="T4" fmla="*/ 19 w 29"/>
                  <a:gd name="T5" fmla="*/ 10 h 19"/>
                  <a:gd name="T6" fmla="*/ 14 w 29"/>
                  <a:gd name="T7" fmla="*/ 3 h 19"/>
                  <a:gd name="T8" fmla="*/ 8 w 29"/>
                  <a:gd name="T9" fmla="*/ 2 h 19"/>
                  <a:gd name="T10" fmla="*/ 2 w 29"/>
                  <a:gd name="T11" fmla="*/ 0 h 19"/>
                  <a:gd name="T12" fmla="*/ 3 w 29"/>
                  <a:gd name="T13" fmla="*/ 2 h 19"/>
                  <a:gd name="T14" fmla="*/ 5 w 29"/>
                  <a:gd name="T15" fmla="*/ 3 h 19"/>
                  <a:gd name="T16" fmla="*/ 6 w 29"/>
                  <a:gd name="T17" fmla="*/ 4 h 19"/>
                  <a:gd name="T18" fmla="*/ 4 w 29"/>
                  <a:gd name="T19" fmla="*/ 2 h 19"/>
                  <a:gd name="T20" fmla="*/ 4 w 29"/>
                  <a:gd name="T21" fmla="*/ 4 h 19"/>
                  <a:gd name="T22" fmla="*/ 7 w 29"/>
                  <a:gd name="T23" fmla="*/ 6 h 19"/>
                  <a:gd name="T24" fmla="*/ 12 w 29"/>
                  <a:gd name="T25" fmla="*/ 9 h 19"/>
                  <a:gd name="T26" fmla="*/ 10 w 29"/>
                  <a:gd name="T27" fmla="*/ 10 h 19"/>
                  <a:gd name="T28" fmla="*/ 14 w 29"/>
                  <a:gd name="T29" fmla="*/ 10 h 19"/>
                  <a:gd name="T30" fmla="*/ 14 w 29"/>
                  <a:gd name="T31" fmla="*/ 12 h 19"/>
                  <a:gd name="T32" fmla="*/ 19 w 29"/>
                  <a:gd name="T33" fmla="*/ 12 h 19"/>
                  <a:gd name="T34" fmla="*/ 27 w 29"/>
                  <a:gd name="T35" fmla="*/ 16 h 19"/>
                  <a:gd name="T36" fmla="*/ 27 w 29"/>
                  <a:gd name="T37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19">
                    <a:moveTo>
                      <a:pt x="27" y="16"/>
                    </a:moveTo>
                    <a:cubicBezTo>
                      <a:pt x="26" y="15"/>
                      <a:pt x="25" y="13"/>
                      <a:pt x="24" y="12"/>
                    </a:cubicBezTo>
                    <a:cubicBezTo>
                      <a:pt x="23" y="10"/>
                      <a:pt x="21" y="10"/>
                      <a:pt x="19" y="10"/>
                    </a:cubicBezTo>
                    <a:cubicBezTo>
                      <a:pt x="17" y="8"/>
                      <a:pt x="17" y="4"/>
                      <a:pt x="14" y="3"/>
                    </a:cubicBezTo>
                    <a:cubicBezTo>
                      <a:pt x="13" y="3"/>
                      <a:pt x="10" y="3"/>
                      <a:pt x="8" y="2"/>
                    </a:cubicBezTo>
                    <a:cubicBezTo>
                      <a:pt x="7" y="1"/>
                      <a:pt x="5" y="0"/>
                      <a:pt x="2" y="0"/>
                    </a:cubicBezTo>
                    <a:cubicBezTo>
                      <a:pt x="0" y="0"/>
                      <a:pt x="1" y="2"/>
                      <a:pt x="3" y="2"/>
                    </a:cubicBezTo>
                    <a:cubicBezTo>
                      <a:pt x="4" y="2"/>
                      <a:pt x="4" y="2"/>
                      <a:pt x="5" y="3"/>
                    </a:cubicBezTo>
                    <a:cubicBezTo>
                      <a:pt x="5" y="3"/>
                      <a:pt x="6" y="4"/>
                      <a:pt x="6" y="4"/>
                    </a:cubicBezTo>
                    <a:cubicBezTo>
                      <a:pt x="5" y="4"/>
                      <a:pt x="4" y="3"/>
                      <a:pt x="4" y="2"/>
                    </a:cubicBezTo>
                    <a:cubicBezTo>
                      <a:pt x="4" y="2"/>
                      <a:pt x="4" y="4"/>
                      <a:pt x="4" y="4"/>
                    </a:cubicBezTo>
                    <a:cubicBezTo>
                      <a:pt x="4" y="6"/>
                      <a:pt x="6" y="6"/>
                      <a:pt x="7" y="6"/>
                    </a:cubicBezTo>
                    <a:cubicBezTo>
                      <a:pt x="7" y="6"/>
                      <a:pt x="12" y="9"/>
                      <a:pt x="12" y="9"/>
                    </a:cubicBezTo>
                    <a:cubicBezTo>
                      <a:pt x="12" y="9"/>
                      <a:pt x="11" y="9"/>
                      <a:pt x="10" y="10"/>
                    </a:cubicBezTo>
                    <a:cubicBezTo>
                      <a:pt x="10" y="10"/>
                      <a:pt x="14" y="10"/>
                      <a:pt x="14" y="10"/>
                    </a:cubicBezTo>
                    <a:cubicBezTo>
                      <a:pt x="16" y="11"/>
                      <a:pt x="14" y="12"/>
                      <a:pt x="14" y="12"/>
                    </a:cubicBezTo>
                    <a:cubicBezTo>
                      <a:pt x="15" y="13"/>
                      <a:pt x="18" y="12"/>
                      <a:pt x="19" y="12"/>
                    </a:cubicBezTo>
                    <a:cubicBezTo>
                      <a:pt x="14" y="13"/>
                      <a:pt x="29" y="19"/>
                      <a:pt x="27" y="16"/>
                    </a:cubicBezTo>
                    <a:cubicBezTo>
                      <a:pt x="26" y="15"/>
                      <a:pt x="28" y="18"/>
                      <a:pt x="27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2" name="Freeform 557">
                <a:extLst>
                  <a:ext uri="{FF2B5EF4-FFF2-40B4-BE49-F238E27FC236}">
                    <a16:creationId xmlns:a16="http://schemas.microsoft.com/office/drawing/2014/main" id="{ED013B0B-FE43-F883-B6B1-D38E47738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363" y="6226607"/>
                <a:ext cx="121018" cy="130608"/>
              </a:xfrm>
              <a:custGeom>
                <a:avLst/>
                <a:gdLst>
                  <a:gd name="T0" fmla="*/ 11 w 13"/>
                  <a:gd name="T1" fmla="*/ 14 h 14"/>
                  <a:gd name="T2" fmla="*/ 11 w 13"/>
                  <a:gd name="T3" fmla="*/ 14 h 14"/>
                  <a:gd name="T4" fmla="*/ 8 w 13"/>
                  <a:gd name="T5" fmla="*/ 11 h 14"/>
                  <a:gd name="T6" fmla="*/ 7 w 13"/>
                  <a:gd name="T7" fmla="*/ 7 h 14"/>
                  <a:gd name="T8" fmla="*/ 6 w 13"/>
                  <a:gd name="T9" fmla="*/ 5 h 14"/>
                  <a:gd name="T10" fmla="*/ 7 w 13"/>
                  <a:gd name="T11" fmla="*/ 2 h 14"/>
                  <a:gd name="T12" fmla="*/ 4 w 13"/>
                  <a:gd name="T13" fmla="*/ 4 h 14"/>
                  <a:gd name="T14" fmla="*/ 6 w 13"/>
                  <a:gd name="T15" fmla="*/ 1 h 14"/>
                  <a:gd name="T16" fmla="*/ 1 w 13"/>
                  <a:gd name="T17" fmla="*/ 0 h 14"/>
                  <a:gd name="T18" fmla="*/ 3 w 13"/>
                  <a:gd name="T19" fmla="*/ 6 h 14"/>
                  <a:gd name="T20" fmla="*/ 11 w 13"/>
                  <a:gd name="T21" fmla="*/ 14 h 14"/>
                  <a:gd name="T22" fmla="*/ 11 w 13"/>
                  <a:gd name="T2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" h="14">
                    <a:moveTo>
                      <a:pt x="11" y="14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3"/>
                      <a:pt x="9" y="11"/>
                      <a:pt x="8" y="11"/>
                    </a:cubicBezTo>
                    <a:cubicBezTo>
                      <a:pt x="7" y="9"/>
                      <a:pt x="8" y="8"/>
                      <a:pt x="7" y="7"/>
                    </a:cubicBezTo>
                    <a:cubicBezTo>
                      <a:pt x="6" y="6"/>
                      <a:pt x="6" y="6"/>
                      <a:pt x="6" y="5"/>
                    </a:cubicBezTo>
                    <a:cubicBezTo>
                      <a:pt x="5" y="3"/>
                      <a:pt x="6" y="3"/>
                      <a:pt x="7" y="2"/>
                    </a:cubicBezTo>
                    <a:cubicBezTo>
                      <a:pt x="9" y="0"/>
                      <a:pt x="3" y="3"/>
                      <a:pt x="4" y="4"/>
                    </a:cubicBezTo>
                    <a:cubicBezTo>
                      <a:pt x="3" y="3"/>
                      <a:pt x="6" y="1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0" y="1"/>
                      <a:pt x="2" y="5"/>
                      <a:pt x="3" y="6"/>
                    </a:cubicBezTo>
                    <a:cubicBezTo>
                      <a:pt x="5" y="8"/>
                      <a:pt x="8" y="13"/>
                      <a:pt x="11" y="14"/>
                    </a:cubicBezTo>
                    <a:cubicBezTo>
                      <a:pt x="13" y="14"/>
                      <a:pt x="8" y="13"/>
                      <a:pt x="11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3" name="Freeform 558">
                <a:extLst>
                  <a:ext uri="{FF2B5EF4-FFF2-40B4-BE49-F238E27FC236}">
                    <a16:creationId xmlns:a16="http://schemas.microsoft.com/office/drawing/2014/main" id="{92F0E449-0986-90E2-B03E-F943C9DBB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5917" y="6076886"/>
                <a:ext cx="38217" cy="38227"/>
              </a:xfrm>
              <a:custGeom>
                <a:avLst/>
                <a:gdLst>
                  <a:gd name="T0" fmla="*/ 3 w 4"/>
                  <a:gd name="T1" fmla="*/ 3 h 4"/>
                  <a:gd name="T2" fmla="*/ 2 w 4"/>
                  <a:gd name="T3" fmla="*/ 1 h 4"/>
                  <a:gd name="T4" fmla="*/ 3 w 4"/>
                  <a:gd name="T5" fmla="*/ 3 h 4"/>
                  <a:gd name="T6" fmla="*/ 3 w 4"/>
                  <a:gd name="T7" fmla="*/ 3 h 4"/>
                  <a:gd name="T8" fmla="*/ 3 w 4"/>
                  <a:gd name="T9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3" y="3"/>
                    </a:moveTo>
                    <a:cubicBezTo>
                      <a:pt x="2" y="2"/>
                      <a:pt x="0" y="2"/>
                      <a:pt x="2" y="1"/>
                    </a:cubicBezTo>
                    <a:cubicBezTo>
                      <a:pt x="3" y="0"/>
                      <a:pt x="4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2" y="2"/>
                      <a:pt x="4" y="4"/>
                      <a:pt x="3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4" name="Freeform 559">
                <a:extLst>
                  <a:ext uri="{FF2B5EF4-FFF2-40B4-BE49-F238E27FC236}">
                    <a16:creationId xmlns:a16="http://schemas.microsoft.com/office/drawing/2014/main" id="{A3E56FB3-895B-53B3-EC8A-98B30E8A7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8144" y="6032291"/>
                <a:ext cx="57323" cy="54153"/>
              </a:xfrm>
              <a:custGeom>
                <a:avLst/>
                <a:gdLst>
                  <a:gd name="T0" fmla="*/ 5 w 6"/>
                  <a:gd name="T1" fmla="*/ 2 h 6"/>
                  <a:gd name="T2" fmla="*/ 0 w 6"/>
                  <a:gd name="T3" fmla="*/ 1 h 6"/>
                  <a:gd name="T4" fmla="*/ 1 w 6"/>
                  <a:gd name="T5" fmla="*/ 3 h 6"/>
                  <a:gd name="T6" fmla="*/ 1 w 6"/>
                  <a:gd name="T7" fmla="*/ 6 h 6"/>
                  <a:gd name="T8" fmla="*/ 5 w 6"/>
                  <a:gd name="T9" fmla="*/ 5 h 6"/>
                  <a:gd name="T10" fmla="*/ 3 w 6"/>
                  <a:gd name="T11" fmla="*/ 3 h 6"/>
                  <a:gd name="T12" fmla="*/ 5 w 6"/>
                  <a:gd name="T13" fmla="*/ 2 h 6"/>
                  <a:gd name="T14" fmla="*/ 5 w 6"/>
                  <a:gd name="T15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6">
                    <a:moveTo>
                      <a:pt x="5" y="2"/>
                    </a:moveTo>
                    <a:cubicBezTo>
                      <a:pt x="4" y="2"/>
                      <a:pt x="1" y="0"/>
                      <a:pt x="0" y="1"/>
                    </a:cubicBezTo>
                    <a:cubicBezTo>
                      <a:pt x="1" y="0"/>
                      <a:pt x="2" y="4"/>
                      <a:pt x="1" y="3"/>
                    </a:cubicBezTo>
                    <a:cubicBezTo>
                      <a:pt x="1" y="4"/>
                      <a:pt x="1" y="5"/>
                      <a:pt x="1" y="6"/>
                    </a:cubicBezTo>
                    <a:cubicBezTo>
                      <a:pt x="1" y="5"/>
                      <a:pt x="5" y="4"/>
                      <a:pt x="5" y="5"/>
                    </a:cubicBezTo>
                    <a:cubicBezTo>
                      <a:pt x="5" y="4"/>
                      <a:pt x="4" y="4"/>
                      <a:pt x="3" y="3"/>
                    </a:cubicBezTo>
                    <a:cubicBezTo>
                      <a:pt x="4" y="4"/>
                      <a:pt x="6" y="2"/>
                      <a:pt x="5" y="2"/>
                    </a:cubicBezTo>
                    <a:cubicBezTo>
                      <a:pt x="4" y="2"/>
                      <a:pt x="6" y="2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5" name="Freeform 560">
                <a:extLst>
                  <a:ext uri="{FF2B5EF4-FFF2-40B4-BE49-F238E27FC236}">
                    <a16:creationId xmlns:a16="http://schemas.microsoft.com/office/drawing/2014/main" id="{DE8B4841-6FAD-8D13-A7B2-59B7F041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2667" y="6048217"/>
                <a:ext cx="35033" cy="57338"/>
              </a:xfrm>
              <a:custGeom>
                <a:avLst/>
                <a:gdLst>
                  <a:gd name="T0" fmla="*/ 2 w 4"/>
                  <a:gd name="T1" fmla="*/ 0 h 6"/>
                  <a:gd name="T2" fmla="*/ 2 w 4"/>
                  <a:gd name="T3" fmla="*/ 2 h 6"/>
                  <a:gd name="T4" fmla="*/ 2 w 4"/>
                  <a:gd name="T5" fmla="*/ 5 h 6"/>
                  <a:gd name="T6" fmla="*/ 3 w 4"/>
                  <a:gd name="T7" fmla="*/ 3 h 6"/>
                  <a:gd name="T8" fmla="*/ 2 w 4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6">
                    <a:moveTo>
                      <a:pt x="2" y="0"/>
                    </a:moveTo>
                    <a:cubicBezTo>
                      <a:pt x="0" y="0"/>
                      <a:pt x="2" y="1"/>
                      <a:pt x="2" y="2"/>
                    </a:cubicBezTo>
                    <a:cubicBezTo>
                      <a:pt x="2" y="3"/>
                      <a:pt x="1" y="5"/>
                      <a:pt x="2" y="5"/>
                    </a:cubicBezTo>
                    <a:cubicBezTo>
                      <a:pt x="3" y="6"/>
                      <a:pt x="3" y="3"/>
                      <a:pt x="3" y="3"/>
                    </a:cubicBezTo>
                    <a:cubicBezTo>
                      <a:pt x="3" y="2"/>
                      <a:pt x="4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6" name="Freeform 561">
                <a:extLst>
                  <a:ext uri="{FF2B5EF4-FFF2-40B4-BE49-F238E27FC236}">
                    <a16:creationId xmlns:a16="http://schemas.microsoft.com/office/drawing/2014/main" id="{99ABCD1D-A2C7-3D7D-68EA-DA619E954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342" y="5994060"/>
                <a:ext cx="47770" cy="101936"/>
              </a:xfrm>
              <a:custGeom>
                <a:avLst/>
                <a:gdLst>
                  <a:gd name="T0" fmla="*/ 4 w 5"/>
                  <a:gd name="T1" fmla="*/ 10 h 11"/>
                  <a:gd name="T2" fmla="*/ 2 w 5"/>
                  <a:gd name="T3" fmla="*/ 6 h 11"/>
                  <a:gd name="T4" fmla="*/ 1 w 5"/>
                  <a:gd name="T5" fmla="*/ 3 h 11"/>
                  <a:gd name="T6" fmla="*/ 5 w 5"/>
                  <a:gd name="T7" fmla="*/ 5 h 11"/>
                  <a:gd name="T8" fmla="*/ 4 w 5"/>
                  <a:gd name="T9" fmla="*/ 10 h 11"/>
                  <a:gd name="T10" fmla="*/ 4 w 5"/>
                  <a:gd name="T11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1">
                    <a:moveTo>
                      <a:pt x="4" y="10"/>
                    </a:moveTo>
                    <a:cubicBezTo>
                      <a:pt x="4" y="9"/>
                      <a:pt x="2" y="6"/>
                      <a:pt x="2" y="6"/>
                    </a:cubicBezTo>
                    <a:cubicBezTo>
                      <a:pt x="4" y="4"/>
                      <a:pt x="0" y="4"/>
                      <a:pt x="1" y="3"/>
                    </a:cubicBezTo>
                    <a:cubicBezTo>
                      <a:pt x="2" y="0"/>
                      <a:pt x="5" y="5"/>
                      <a:pt x="5" y="5"/>
                    </a:cubicBezTo>
                    <a:cubicBezTo>
                      <a:pt x="5" y="6"/>
                      <a:pt x="5" y="11"/>
                      <a:pt x="4" y="10"/>
                    </a:cubicBezTo>
                    <a:cubicBezTo>
                      <a:pt x="4" y="9"/>
                      <a:pt x="5" y="11"/>
                      <a:pt x="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7" name="Freeform 562">
                <a:extLst>
                  <a:ext uri="{FF2B5EF4-FFF2-40B4-BE49-F238E27FC236}">
                    <a16:creationId xmlns:a16="http://schemas.microsoft.com/office/drawing/2014/main" id="{C3879573-B47A-677F-19F3-508ACF16C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7125" y="5955834"/>
                <a:ext cx="66879" cy="66896"/>
              </a:xfrm>
              <a:custGeom>
                <a:avLst/>
                <a:gdLst>
                  <a:gd name="T0" fmla="*/ 4 w 7"/>
                  <a:gd name="T1" fmla="*/ 6 h 7"/>
                  <a:gd name="T2" fmla="*/ 2 w 7"/>
                  <a:gd name="T3" fmla="*/ 3 h 7"/>
                  <a:gd name="T4" fmla="*/ 0 w 7"/>
                  <a:gd name="T5" fmla="*/ 2 h 7"/>
                  <a:gd name="T6" fmla="*/ 5 w 7"/>
                  <a:gd name="T7" fmla="*/ 1 h 7"/>
                  <a:gd name="T8" fmla="*/ 4 w 7"/>
                  <a:gd name="T9" fmla="*/ 3 h 7"/>
                  <a:gd name="T10" fmla="*/ 7 w 7"/>
                  <a:gd name="T11" fmla="*/ 4 h 7"/>
                  <a:gd name="T12" fmla="*/ 5 w 7"/>
                  <a:gd name="T13" fmla="*/ 5 h 7"/>
                  <a:gd name="T14" fmla="*/ 4 w 7"/>
                  <a:gd name="T15" fmla="*/ 6 h 7"/>
                  <a:gd name="T16" fmla="*/ 4 w 7"/>
                  <a:gd name="T17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7">
                    <a:moveTo>
                      <a:pt x="4" y="6"/>
                    </a:moveTo>
                    <a:cubicBezTo>
                      <a:pt x="2" y="4"/>
                      <a:pt x="1" y="4"/>
                      <a:pt x="2" y="3"/>
                    </a:cubicBezTo>
                    <a:cubicBezTo>
                      <a:pt x="2" y="2"/>
                      <a:pt x="0" y="2"/>
                      <a:pt x="0" y="2"/>
                    </a:cubicBezTo>
                    <a:cubicBezTo>
                      <a:pt x="0" y="1"/>
                      <a:pt x="4" y="0"/>
                      <a:pt x="5" y="1"/>
                    </a:cubicBezTo>
                    <a:cubicBezTo>
                      <a:pt x="5" y="1"/>
                      <a:pt x="3" y="2"/>
                      <a:pt x="4" y="3"/>
                    </a:cubicBezTo>
                    <a:cubicBezTo>
                      <a:pt x="5" y="3"/>
                      <a:pt x="7" y="4"/>
                      <a:pt x="7" y="4"/>
                    </a:cubicBezTo>
                    <a:cubicBezTo>
                      <a:pt x="7" y="5"/>
                      <a:pt x="5" y="5"/>
                      <a:pt x="5" y="5"/>
                    </a:cubicBezTo>
                    <a:cubicBezTo>
                      <a:pt x="4" y="5"/>
                      <a:pt x="5" y="7"/>
                      <a:pt x="4" y="6"/>
                    </a:cubicBezTo>
                    <a:cubicBezTo>
                      <a:pt x="2" y="5"/>
                      <a:pt x="4" y="6"/>
                      <a:pt x="4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8" name="Freeform 563">
                <a:extLst>
                  <a:ext uri="{FF2B5EF4-FFF2-40B4-BE49-F238E27FC236}">
                    <a16:creationId xmlns:a16="http://schemas.microsoft.com/office/drawing/2014/main" id="{5E82664E-D356-F012-4B20-EB087B7C6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4004" y="5955834"/>
                <a:ext cx="63695" cy="86010"/>
              </a:xfrm>
              <a:custGeom>
                <a:avLst/>
                <a:gdLst>
                  <a:gd name="T0" fmla="*/ 3 w 7"/>
                  <a:gd name="T1" fmla="*/ 8 h 9"/>
                  <a:gd name="T2" fmla="*/ 4 w 7"/>
                  <a:gd name="T3" fmla="*/ 6 h 9"/>
                  <a:gd name="T4" fmla="*/ 2 w 7"/>
                  <a:gd name="T5" fmla="*/ 4 h 9"/>
                  <a:gd name="T6" fmla="*/ 3 w 7"/>
                  <a:gd name="T7" fmla="*/ 1 h 9"/>
                  <a:gd name="T8" fmla="*/ 6 w 7"/>
                  <a:gd name="T9" fmla="*/ 5 h 9"/>
                  <a:gd name="T10" fmla="*/ 3 w 7"/>
                  <a:gd name="T11" fmla="*/ 8 h 9"/>
                  <a:gd name="T12" fmla="*/ 3 w 7"/>
                  <a:gd name="T13" fmla="*/ 8 h 9"/>
                  <a:gd name="T14" fmla="*/ 3 w 7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9">
                    <a:moveTo>
                      <a:pt x="3" y="8"/>
                    </a:moveTo>
                    <a:cubicBezTo>
                      <a:pt x="4" y="7"/>
                      <a:pt x="5" y="7"/>
                      <a:pt x="4" y="6"/>
                    </a:cubicBezTo>
                    <a:cubicBezTo>
                      <a:pt x="4" y="5"/>
                      <a:pt x="2" y="5"/>
                      <a:pt x="2" y="4"/>
                    </a:cubicBezTo>
                    <a:cubicBezTo>
                      <a:pt x="3" y="3"/>
                      <a:pt x="0" y="0"/>
                      <a:pt x="3" y="1"/>
                    </a:cubicBezTo>
                    <a:cubicBezTo>
                      <a:pt x="6" y="2"/>
                      <a:pt x="6" y="3"/>
                      <a:pt x="6" y="5"/>
                    </a:cubicBezTo>
                    <a:cubicBezTo>
                      <a:pt x="7" y="7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4" y="7"/>
                      <a:pt x="2" y="9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79" name="Freeform 564">
                <a:extLst>
                  <a:ext uri="{FF2B5EF4-FFF2-40B4-BE49-F238E27FC236}">
                    <a16:creationId xmlns:a16="http://schemas.microsoft.com/office/drawing/2014/main" id="{65C2FA7F-F08B-1BD4-6203-6D5D3AA05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4894" y="5974948"/>
                <a:ext cx="28662" cy="9556"/>
              </a:xfrm>
              <a:custGeom>
                <a:avLst/>
                <a:gdLst>
                  <a:gd name="T0" fmla="*/ 2 w 3"/>
                  <a:gd name="T1" fmla="*/ 1 h 1"/>
                  <a:gd name="T2" fmla="*/ 0 w 3"/>
                  <a:gd name="T3" fmla="*/ 0 h 1"/>
                  <a:gd name="T4" fmla="*/ 3 w 3"/>
                  <a:gd name="T5" fmla="*/ 0 h 1"/>
                  <a:gd name="T6" fmla="*/ 2 w 3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cubicBezTo>
                      <a:pt x="1" y="1"/>
                      <a:pt x="0" y="1"/>
                      <a:pt x="0" y="0"/>
                    </a:cubicBezTo>
                    <a:cubicBezTo>
                      <a:pt x="0" y="0"/>
                      <a:pt x="2" y="0"/>
                      <a:pt x="3" y="0"/>
                    </a:cubicBezTo>
                    <a:cubicBezTo>
                      <a:pt x="3" y="0"/>
                      <a:pt x="2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0" name="Freeform 565">
                <a:extLst>
                  <a:ext uri="{FF2B5EF4-FFF2-40B4-BE49-F238E27FC236}">
                    <a16:creationId xmlns:a16="http://schemas.microsoft.com/office/drawing/2014/main" id="{4CDADE26-87F3-92EE-1114-1CC0478B4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6807" y="5984506"/>
                <a:ext cx="124202" cy="63711"/>
              </a:xfrm>
              <a:custGeom>
                <a:avLst/>
                <a:gdLst>
                  <a:gd name="T0" fmla="*/ 10 w 13"/>
                  <a:gd name="T1" fmla="*/ 1 h 7"/>
                  <a:gd name="T2" fmla="*/ 7 w 13"/>
                  <a:gd name="T3" fmla="*/ 1 h 7"/>
                  <a:gd name="T4" fmla="*/ 5 w 13"/>
                  <a:gd name="T5" fmla="*/ 1 h 7"/>
                  <a:gd name="T6" fmla="*/ 5 w 13"/>
                  <a:gd name="T7" fmla="*/ 4 h 7"/>
                  <a:gd name="T8" fmla="*/ 1 w 13"/>
                  <a:gd name="T9" fmla="*/ 3 h 7"/>
                  <a:gd name="T10" fmla="*/ 1 w 13"/>
                  <a:gd name="T11" fmla="*/ 6 h 7"/>
                  <a:gd name="T12" fmla="*/ 11 w 13"/>
                  <a:gd name="T13" fmla="*/ 4 h 7"/>
                  <a:gd name="T14" fmla="*/ 9 w 13"/>
                  <a:gd name="T15" fmla="*/ 3 h 7"/>
                  <a:gd name="T16" fmla="*/ 12 w 13"/>
                  <a:gd name="T17" fmla="*/ 3 h 7"/>
                  <a:gd name="T18" fmla="*/ 10 w 13"/>
                  <a:gd name="T19" fmla="*/ 1 h 7"/>
                  <a:gd name="T20" fmla="*/ 10 w 13"/>
                  <a:gd name="T21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7">
                    <a:moveTo>
                      <a:pt x="10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3" y="2"/>
                      <a:pt x="4" y="4"/>
                      <a:pt x="5" y="4"/>
                    </a:cubicBezTo>
                    <a:cubicBezTo>
                      <a:pt x="4" y="4"/>
                      <a:pt x="2" y="1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10" y="5"/>
                      <a:pt x="11" y="4"/>
                    </a:cubicBezTo>
                    <a:cubicBezTo>
                      <a:pt x="11" y="4"/>
                      <a:pt x="10" y="3"/>
                      <a:pt x="9" y="3"/>
                    </a:cubicBezTo>
                    <a:cubicBezTo>
                      <a:pt x="10" y="3"/>
                      <a:pt x="12" y="3"/>
                      <a:pt x="12" y="3"/>
                    </a:cubicBezTo>
                    <a:cubicBezTo>
                      <a:pt x="13" y="2"/>
                      <a:pt x="11" y="0"/>
                      <a:pt x="10" y="1"/>
                    </a:cubicBezTo>
                    <a:cubicBezTo>
                      <a:pt x="9" y="1"/>
                      <a:pt x="11" y="0"/>
                      <a:pt x="1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1" name="Freeform 566">
                <a:extLst>
                  <a:ext uri="{FF2B5EF4-FFF2-40B4-BE49-F238E27FC236}">
                    <a16:creationId xmlns:a16="http://schemas.microsoft.com/office/drawing/2014/main" id="{1E043A4F-090E-97E2-78BD-528C3689B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577" y="5927165"/>
                <a:ext cx="76432" cy="66896"/>
              </a:xfrm>
              <a:custGeom>
                <a:avLst/>
                <a:gdLst>
                  <a:gd name="T0" fmla="*/ 2 w 8"/>
                  <a:gd name="T1" fmla="*/ 6 h 7"/>
                  <a:gd name="T2" fmla="*/ 5 w 8"/>
                  <a:gd name="T3" fmla="*/ 4 h 7"/>
                  <a:gd name="T4" fmla="*/ 8 w 8"/>
                  <a:gd name="T5" fmla="*/ 4 h 7"/>
                  <a:gd name="T6" fmla="*/ 5 w 8"/>
                  <a:gd name="T7" fmla="*/ 2 h 7"/>
                  <a:gd name="T8" fmla="*/ 2 w 8"/>
                  <a:gd name="T9" fmla="*/ 6 h 7"/>
                  <a:gd name="T10" fmla="*/ 2 w 8"/>
                  <a:gd name="T11" fmla="*/ 6 h 7"/>
                  <a:gd name="T12" fmla="*/ 2 w 8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7">
                    <a:moveTo>
                      <a:pt x="2" y="6"/>
                    </a:moveTo>
                    <a:cubicBezTo>
                      <a:pt x="3" y="5"/>
                      <a:pt x="4" y="5"/>
                      <a:pt x="5" y="4"/>
                    </a:cubicBezTo>
                    <a:cubicBezTo>
                      <a:pt x="6" y="4"/>
                      <a:pt x="8" y="4"/>
                      <a:pt x="8" y="4"/>
                    </a:cubicBezTo>
                    <a:cubicBezTo>
                      <a:pt x="8" y="4"/>
                      <a:pt x="7" y="0"/>
                      <a:pt x="5" y="2"/>
                    </a:cubicBezTo>
                    <a:cubicBezTo>
                      <a:pt x="5" y="2"/>
                      <a:pt x="1" y="5"/>
                      <a:pt x="2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4" y="5"/>
                      <a:pt x="0" y="7"/>
                      <a:pt x="2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2" name="Freeform 567">
                <a:extLst>
                  <a:ext uri="{FF2B5EF4-FFF2-40B4-BE49-F238E27FC236}">
                    <a16:creationId xmlns:a16="http://schemas.microsoft.com/office/drawing/2014/main" id="{8505C2C1-0DD7-AEDD-2482-325F17A5B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2730" y="6182007"/>
                <a:ext cx="92356" cy="35042"/>
              </a:xfrm>
              <a:custGeom>
                <a:avLst/>
                <a:gdLst>
                  <a:gd name="T0" fmla="*/ 9 w 10"/>
                  <a:gd name="T1" fmla="*/ 2 h 4"/>
                  <a:gd name="T2" fmla="*/ 9 w 10"/>
                  <a:gd name="T3" fmla="*/ 1 h 4"/>
                  <a:gd name="T4" fmla="*/ 6 w 10"/>
                  <a:gd name="T5" fmla="*/ 0 h 4"/>
                  <a:gd name="T6" fmla="*/ 2 w 10"/>
                  <a:gd name="T7" fmla="*/ 2 h 4"/>
                  <a:gd name="T8" fmla="*/ 3 w 10"/>
                  <a:gd name="T9" fmla="*/ 4 h 4"/>
                  <a:gd name="T10" fmla="*/ 9 w 10"/>
                  <a:gd name="T11" fmla="*/ 2 h 4"/>
                  <a:gd name="T12" fmla="*/ 9 w 10"/>
                  <a:gd name="T13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4">
                    <a:moveTo>
                      <a:pt x="9" y="2"/>
                    </a:moveTo>
                    <a:cubicBezTo>
                      <a:pt x="10" y="2"/>
                      <a:pt x="8" y="1"/>
                      <a:pt x="9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5" y="1"/>
                      <a:pt x="3" y="1"/>
                      <a:pt x="2" y="2"/>
                    </a:cubicBezTo>
                    <a:cubicBezTo>
                      <a:pt x="0" y="3"/>
                      <a:pt x="2" y="4"/>
                      <a:pt x="3" y="4"/>
                    </a:cubicBezTo>
                    <a:cubicBezTo>
                      <a:pt x="5" y="4"/>
                      <a:pt x="7" y="1"/>
                      <a:pt x="9" y="2"/>
                    </a:cubicBezTo>
                    <a:cubicBezTo>
                      <a:pt x="10" y="2"/>
                      <a:pt x="7" y="1"/>
                      <a:pt x="9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3" name="Freeform 568">
                <a:extLst>
                  <a:ext uri="{FF2B5EF4-FFF2-40B4-BE49-F238E27FC236}">
                    <a16:creationId xmlns:a16="http://schemas.microsoft.com/office/drawing/2014/main" id="{335188E2-865C-EE45-8CBC-1E4945EB5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265" y="6236162"/>
                <a:ext cx="54139" cy="47785"/>
              </a:xfrm>
              <a:custGeom>
                <a:avLst/>
                <a:gdLst>
                  <a:gd name="T0" fmla="*/ 6 w 6"/>
                  <a:gd name="T1" fmla="*/ 2 h 5"/>
                  <a:gd name="T2" fmla="*/ 3 w 6"/>
                  <a:gd name="T3" fmla="*/ 2 h 5"/>
                  <a:gd name="T4" fmla="*/ 3 w 6"/>
                  <a:gd name="T5" fmla="*/ 4 h 5"/>
                  <a:gd name="T6" fmla="*/ 0 w 6"/>
                  <a:gd name="T7" fmla="*/ 5 h 5"/>
                  <a:gd name="T8" fmla="*/ 6 w 6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5">
                    <a:moveTo>
                      <a:pt x="6" y="2"/>
                    </a:moveTo>
                    <a:cubicBezTo>
                      <a:pt x="6" y="0"/>
                      <a:pt x="4" y="1"/>
                      <a:pt x="3" y="2"/>
                    </a:cubicBezTo>
                    <a:cubicBezTo>
                      <a:pt x="3" y="2"/>
                      <a:pt x="3" y="3"/>
                      <a:pt x="3" y="4"/>
                    </a:cubicBezTo>
                    <a:cubicBezTo>
                      <a:pt x="2" y="4"/>
                      <a:pt x="0" y="5"/>
                      <a:pt x="0" y="5"/>
                    </a:cubicBezTo>
                    <a:cubicBezTo>
                      <a:pt x="0" y="5"/>
                      <a:pt x="6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4" name="Freeform 569">
                <a:extLst>
                  <a:ext uri="{FF2B5EF4-FFF2-40B4-BE49-F238E27FC236}">
                    <a16:creationId xmlns:a16="http://schemas.microsoft.com/office/drawing/2014/main" id="{39B00FD3-09BC-984B-9457-F9FA30444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6424" y="5076623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18 w 21"/>
                  <a:gd name="T3" fmla="*/ 7 h 13"/>
                  <a:gd name="T4" fmla="*/ 14 w 21"/>
                  <a:gd name="T5" fmla="*/ 4 h 13"/>
                  <a:gd name="T6" fmla="*/ 8 w 21"/>
                  <a:gd name="T7" fmla="*/ 1 h 13"/>
                  <a:gd name="T8" fmla="*/ 5 w 21"/>
                  <a:gd name="T9" fmla="*/ 6 h 13"/>
                  <a:gd name="T10" fmla="*/ 0 w 21"/>
                  <a:gd name="T11" fmla="*/ 8 h 13"/>
                  <a:gd name="T12" fmla="*/ 7 w 21"/>
                  <a:gd name="T13" fmla="*/ 11 h 13"/>
                  <a:gd name="T14" fmla="*/ 15 w 21"/>
                  <a:gd name="T15" fmla="*/ 12 h 13"/>
                  <a:gd name="T16" fmla="*/ 20 w 21"/>
                  <a:gd name="T17" fmla="*/ 9 h 13"/>
                  <a:gd name="T18" fmla="*/ 19 w 21"/>
                  <a:gd name="T19" fmla="*/ 9 h 13"/>
                  <a:gd name="T20" fmla="*/ 19 w 21"/>
                  <a:gd name="T21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5" y="10"/>
                      <a:pt x="19" y="8"/>
                      <a:pt x="18" y="7"/>
                    </a:cubicBezTo>
                    <a:cubicBezTo>
                      <a:pt x="17" y="7"/>
                      <a:pt x="15" y="4"/>
                      <a:pt x="14" y="4"/>
                    </a:cubicBezTo>
                    <a:cubicBezTo>
                      <a:pt x="12" y="4"/>
                      <a:pt x="10" y="1"/>
                      <a:pt x="8" y="1"/>
                    </a:cubicBezTo>
                    <a:cubicBezTo>
                      <a:pt x="6" y="0"/>
                      <a:pt x="6" y="5"/>
                      <a:pt x="5" y="6"/>
                    </a:cubicBezTo>
                    <a:cubicBezTo>
                      <a:pt x="4" y="6"/>
                      <a:pt x="0" y="6"/>
                      <a:pt x="0" y="8"/>
                    </a:cubicBezTo>
                    <a:cubicBezTo>
                      <a:pt x="1" y="10"/>
                      <a:pt x="6" y="11"/>
                      <a:pt x="7" y="11"/>
                    </a:cubicBezTo>
                    <a:cubicBezTo>
                      <a:pt x="9" y="12"/>
                      <a:pt x="13" y="13"/>
                      <a:pt x="15" y="12"/>
                    </a:cubicBezTo>
                    <a:cubicBezTo>
                      <a:pt x="15" y="12"/>
                      <a:pt x="20" y="10"/>
                      <a:pt x="20" y="9"/>
                    </a:cubicBezTo>
                    <a:cubicBezTo>
                      <a:pt x="20" y="9"/>
                      <a:pt x="19" y="9"/>
                      <a:pt x="19" y="9"/>
                    </a:cubicBezTo>
                    <a:cubicBezTo>
                      <a:pt x="18" y="10"/>
                      <a:pt x="21" y="9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5" name="Freeform 570">
                <a:extLst>
                  <a:ext uri="{FF2B5EF4-FFF2-40B4-BE49-F238E27FC236}">
                    <a16:creationId xmlns:a16="http://schemas.microsoft.com/office/drawing/2014/main" id="{4AF59C99-01C8-7C8D-EE78-783CE2072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9547" y="5133964"/>
                <a:ext cx="47770" cy="35042"/>
              </a:xfrm>
              <a:custGeom>
                <a:avLst/>
                <a:gdLst>
                  <a:gd name="T0" fmla="*/ 2 w 5"/>
                  <a:gd name="T1" fmla="*/ 4 h 4"/>
                  <a:gd name="T2" fmla="*/ 4 w 5"/>
                  <a:gd name="T3" fmla="*/ 1 h 4"/>
                  <a:gd name="T4" fmla="*/ 2 w 5"/>
                  <a:gd name="T5" fmla="*/ 4 h 4"/>
                  <a:gd name="T6" fmla="*/ 2 w 5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2" y="4"/>
                    </a:moveTo>
                    <a:cubicBezTo>
                      <a:pt x="0" y="4"/>
                      <a:pt x="4" y="0"/>
                      <a:pt x="4" y="1"/>
                    </a:cubicBezTo>
                    <a:cubicBezTo>
                      <a:pt x="5" y="1"/>
                      <a:pt x="3" y="4"/>
                      <a:pt x="2" y="4"/>
                    </a:cubicBezTo>
                    <a:cubicBezTo>
                      <a:pt x="1" y="4"/>
                      <a:pt x="4" y="4"/>
                      <a:pt x="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6" name="Freeform 571">
                <a:extLst>
                  <a:ext uri="{FF2B5EF4-FFF2-40B4-BE49-F238E27FC236}">
                    <a16:creationId xmlns:a16="http://schemas.microsoft.com/office/drawing/2014/main" id="{29D45DDA-36B5-EE75-0362-63B9285B4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21" y="5169003"/>
                <a:ext cx="19109" cy="19114"/>
              </a:xfrm>
              <a:custGeom>
                <a:avLst/>
                <a:gdLst>
                  <a:gd name="T0" fmla="*/ 1 w 2"/>
                  <a:gd name="T1" fmla="*/ 2 h 2"/>
                  <a:gd name="T2" fmla="*/ 1 w 2"/>
                  <a:gd name="T3" fmla="*/ 0 h 2"/>
                  <a:gd name="T4" fmla="*/ 1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2"/>
                    </a:moveTo>
                    <a:cubicBezTo>
                      <a:pt x="0" y="2"/>
                      <a:pt x="0" y="1"/>
                      <a:pt x="1" y="0"/>
                    </a:cubicBezTo>
                    <a:cubicBezTo>
                      <a:pt x="2" y="0"/>
                      <a:pt x="2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7" name="Freeform 572">
                <a:extLst>
                  <a:ext uri="{FF2B5EF4-FFF2-40B4-BE49-F238E27FC236}">
                    <a16:creationId xmlns:a16="http://schemas.microsoft.com/office/drawing/2014/main" id="{8B8BEA0E-701A-C6EB-98CC-51FD68DA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777183"/>
                <a:ext cx="859873" cy="420492"/>
              </a:xfrm>
              <a:custGeom>
                <a:avLst/>
                <a:gdLst>
                  <a:gd name="T0" fmla="*/ 76 w 92"/>
                  <a:gd name="T1" fmla="*/ 41 h 45"/>
                  <a:gd name="T2" fmla="*/ 71 w 92"/>
                  <a:gd name="T3" fmla="*/ 39 h 45"/>
                  <a:gd name="T4" fmla="*/ 61 w 92"/>
                  <a:gd name="T5" fmla="*/ 38 h 45"/>
                  <a:gd name="T6" fmla="*/ 45 w 92"/>
                  <a:gd name="T7" fmla="*/ 43 h 45"/>
                  <a:gd name="T8" fmla="*/ 29 w 92"/>
                  <a:gd name="T9" fmla="*/ 41 h 45"/>
                  <a:gd name="T10" fmla="*/ 21 w 92"/>
                  <a:gd name="T11" fmla="*/ 38 h 45"/>
                  <a:gd name="T12" fmla="*/ 10 w 92"/>
                  <a:gd name="T13" fmla="*/ 31 h 45"/>
                  <a:gd name="T14" fmla="*/ 40 w 92"/>
                  <a:gd name="T15" fmla="*/ 29 h 45"/>
                  <a:gd name="T16" fmla="*/ 9 w 92"/>
                  <a:gd name="T17" fmla="*/ 26 h 45"/>
                  <a:gd name="T18" fmla="*/ 16 w 92"/>
                  <a:gd name="T19" fmla="*/ 19 h 45"/>
                  <a:gd name="T20" fmla="*/ 14 w 92"/>
                  <a:gd name="T21" fmla="*/ 18 h 45"/>
                  <a:gd name="T22" fmla="*/ 7 w 92"/>
                  <a:gd name="T23" fmla="*/ 17 h 45"/>
                  <a:gd name="T24" fmla="*/ 4 w 92"/>
                  <a:gd name="T25" fmla="*/ 11 h 45"/>
                  <a:gd name="T26" fmla="*/ 8 w 92"/>
                  <a:gd name="T27" fmla="*/ 7 h 45"/>
                  <a:gd name="T28" fmla="*/ 24 w 92"/>
                  <a:gd name="T29" fmla="*/ 1 h 45"/>
                  <a:gd name="T30" fmla="*/ 29 w 92"/>
                  <a:gd name="T31" fmla="*/ 7 h 45"/>
                  <a:gd name="T32" fmla="*/ 39 w 92"/>
                  <a:gd name="T33" fmla="*/ 6 h 45"/>
                  <a:gd name="T34" fmla="*/ 43 w 92"/>
                  <a:gd name="T35" fmla="*/ 8 h 45"/>
                  <a:gd name="T36" fmla="*/ 47 w 92"/>
                  <a:gd name="T37" fmla="*/ 9 h 45"/>
                  <a:gd name="T38" fmla="*/ 43 w 92"/>
                  <a:gd name="T39" fmla="*/ 4 h 45"/>
                  <a:gd name="T40" fmla="*/ 54 w 92"/>
                  <a:gd name="T41" fmla="*/ 10 h 45"/>
                  <a:gd name="T42" fmla="*/ 60 w 92"/>
                  <a:gd name="T43" fmla="*/ 14 h 45"/>
                  <a:gd name="T44" fmla="*/ 59 w 92"/>
                  <a:gd name="T45" fmla="*/ 1 h 45"/>
                  <a:gd name="T46" fmla="*/ 69 w 92"/>
                  <a:gd name="T47" fmla="*/ 6 h 45"/>
                  <a:gd name="T48" fmla="*/ 74 w 92"/>
                  <a:gd name="T49" fmla="*/ 19 h 45"/>
                  <a:gd name="T50" fmla="*/ 82 w 92"/>
                  <a:gd name="T51" fmla="*/ 26 h 45"/>
                  <a:gd name="T52" fmla="*/ 92 w 92"/>
                  <a:gd name="T53" fmla="*/ 33 h 45"/>
                  <a:gd name="T54" fmla="*/ 83 w 92"/>
                  <a:gd name="T55" fmla="*/ 35 h 45"/>
                  <a:gd name="T56" fmla="*/ 81 w 92"/>
                  <a:gd name="T57" fmla="*/ 36 h 45"/>
                  <a:gd name="T58" fmla="*/ 85 w 92"/>
                  <a:gd name="T59" fmla="*/ 36 h 45"/>
                  <a:gd name="T60" fmla="*/ 89 w 92"/>
                  <a:gd name="T61" fmla="*/ 39 h 45"/>
                  <a:gd name="T62" fmla="*/ 83 w 92"/>
                  <a:gd name="T63" fmla="*/ 4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2" h="45">
                    <a:moveTo>
                      <a:pt x="83" y="41"/>
                    </a:moveTo>
                    <a:cubicBezTo>
                      <a:pt x="81" y="41"/>
                      <a:pt x="79" y="41"/>
                      <a:pt x="76" y="41"/>
                    </a:cubicBezTo>
                    <a:cubicBezTo>
                      <a:pt x="75" y="41"/>
                      <a:pt x="74" y="41"/>
                      <a:pt x="73" y="41"/>
                    </a:cubicBezTo>
                    <a:cubicBezTo>
                      <a:pt x="72" y="41"/>
                      <a:pt x="72" y="40"/>
                      <a:pt x="71" y="39"/>
                    </a:cubicBezTo>
                    <a:cubicBezTo>
                      <a:pt x="70" y="39"/>
                      <a:pt x="66" y="40"/>
                      <a:pt x="65" y="38"/>
                    </a:cubicBezTo>
                    <a:cubicBezTo>
                      <a:pt x="65" y="35"/>
                      <a:pt x="63" y="37"/>
                      <a:pt x="61" y="38"/>
                    </a:cubicBezTo>
                    <a:cubicBezTo>
                      <a:pt x="58" y="40"/>
                      <a:pt x="56" y="39"/>
                      <a:pt x="54" y="40"/>
                    </a:cubicBezTo>
                    <a:cubicBezTo>
                      <a:pt x="51" y="41"/>
                      <a:pt x="48" y="42"/>
                      <a:pt x="45" y="43"/>
                    </a:cubicBezTo>
                    <a:cubicBezTo>
                      <a:pt x="41" y="43"/>
                      <a:pt x="35" y="45"/>
                      <a:pt x="31" y="43"/>
                    </a:cubicBezTo>
                    <a:cubicBezTo>
                      <a:pt x="31" y="43"/>
                      <a:pt x="29" y="42"/>
                      <a:pt x="29" y="41"/>
                    </a:cubicBezTo>
                    <a:cubicBezTo>
                      <a:pt x="29" y="40"/>
                      <a:pt x="29" y="38"/>
                      <a:pt x="27" y="38"/>
                    </a:cubicBezTo>
                    <a:cubicBezTo>
                      <a:pt x="25" y="38"/>
                      <a:pt x="23" y="38"/>
                      <a:pt x="21" y="38"/>
                    </a:cubicBezTo>
                    <a:cubicBezTo>
                      <a:pt x="19" y="38"/>
                      <a:pt x="17" y="38"/>
                      <a:pt x="15" y="36"/>
                    </a:cubicBezTo>
                    <a:cubicBezTo>
                      <a:pt x="14" y="36"/>
                      <a:pt x="9" y="32"/>
                      <a:pt x="10" y="31"/>
                    </a:cubicBezTo>
                    <a:cubicBezTo>
                      <a:pt x="16" y="28"/>
                      <a:pt x="23" y="29"/>
                      <a:pt x="28" y="29"/>
                    </a:cubicBezTo>
                    <a:cubicBezTo>
                      <a:pt x="29" y="29"/>
                      <a:pt x="40" y="29"/>
                      <a:pt x="40" y="29"/>
                    </a:cubicBezTo>
                    <a:cubicBezTo>
                      <a:pt x="40" y="27"/>
                      <a:pt x="26" y="25"/>
                      <a:pt x="25" y="25"/>
                    </a:cubicBezTo>
                    <a:cubicBezTo>
                      <a:pt x="20" y="25"/>
                      <a:pt x="14" y="28"/>
                      <a:pt x="9" y="26"/>
                    </a:cubicBezTo>
                    <a:cubicBezTo>
                      <a:pt x="7" y="25"/>
                      <a:pt x="3" y="23"/>
                      <a:pt x="7" y="21"/>
                    </a:cubicBezTo>
                    <a:cubicBezTo>
                      <a:pt x="10" y="20"/>
                      <a:pt x="13" y="19"/>
                      <a:pt x="16" y="19"/>
                    </a:cubicBezTo>
                    <a:cubicBezTo>
                      <a:pt x="18" y="18"/>
                      <a:pt x="20" y="18"/>
                      <a:pt x="21" y="18"/>
                    </a:cubicBezTo>
                    <a:cubicBezTo>
                      <a:pt x="19" y="19"/>
                      <a:pt x="16" y="18"/>
                      <a:pt x="14" y="18"/>
                    </a:cubicBezTo>
                    <a:cubicBezTo>
                      <a:pt x="13" y="18"/>
                      <a:pt x="7" y="19"/>
                      <a:pt x="6" y="18"/>
                    </a:cubicBezTo>
                    <a:cubicBezTo>
                      <a:pt x="6" y="18"/>
                      <a:pt x="7" y="17"/>
                      <a:pt x="7" y="17"/>
                    </a:cubicBezTo>
                    <a:cubicBezTo>
                      <a:pt x="7" y="16"/>
                      <a:pt x="0" y="17"/>
                      <a:pt x="1" y="15"/>
                    </a:cubicBezTo>
                    <a:cubicBezTo>
                      <a:pt x="2" y="14"/>
                      <a:pt x="3" y="12"/>
                      <a:pt x="4" y="11"/>
                    </a:cubicBezTo>
                    <a:cubicBezTo>
                      <a:pt x="8" y="10"/>
                      <a:pt x="4" y="10"/>
                      <a:pt x="4" y="9"/>
                    </a:cubicBezTo>
                    <a:cubicBezTo>
                      <a:pt x="4" y="9"/>
                      <a:pt x="7" y="7"/>
                      <a:pt x="8" y="7"/>
                    </a:cubicBezTo>
                    <a:cubicBezTo>
                      <a:pt x="10" y="6"/>
                      <a:pt x="11" y="5"/>
                      <a:pt x="13" y="4"/>
                    </a:cubicBezTo>
                    <a:cubicBezTo>
                      <a:pt x="17" y="2"/>
                      <a:pt x="20" y="1"/>
                      <a:pt x="24" y="1"/>
                    </a:cubicBezTo>
                    <a:cubicBezTo>
                      <a:pt x="29" y="1"/>
                      <a:pt x="24" y="7"/>
                      <a:pt x="24" y="7"/>
                    </a:cubicBezTo>
                    <a:cubicBezTo>
                      <a:pt x="26" y="8"/>
                      <a:pt x="28" y="8"/>
                      <a:pt x="29" y="7"/>
                    </a:cubicBezTo>
                    <a:cubicBezTo>
                      <a:pt x="30" y="7"/>
                      <a:pt x="30" y="4"/>
                      <a:pt x="31" y="4"/>
                    </a:cubicBezTo>
                    <a:cubicBezTo>
                      <a:pt x="33" y="4"/>
                      <a:pt x="37" y="4"/>
                      <a:pt x="39" y="6"/>
                    </a:cubicBezTo>
                    <a:cubicBezTo>
                      <a:pt x="42" y="8"/>
                      <a:pt x="35" y="11"/>
                      <a:pt x="40" y="10"/>
                    </a:cubicBezTo>
                    <a:cubicBezTo>
                      <a:pt x="41" y="10"/>
                      <a:pt x="42" y="9"/>
                      <a:pt x="43" y="8"/>
                    </a:cubicBezTo>
                    <a:cubicBezTo>
                      <a:pt x="44" y="8"/>
                      <a:pt x="44" y="8"/>
                      <a:pt x="45" y="8"/>
                    </a:cubicBezTo>
                    <a:cubicBezTo>
                      <a:pt x="46" y="8"/>
                      <a:pt x="46" y="8"/>
                      <a:pt x="47" y="9"/>
                    </a:cubicBezTo>
                    <a:cubicBezTo>
                      <a:pt x="48" y="9"/>
                      <a:pt x="48" y="7"/>
                      <a:pt x="48" y="6"/>
                    </a:cubicBezTo>
                    <a:cubicBezTo>
                      <a:pt x="47" y="6"/>
                      <a:pt x="44" y="4"/>
                      <a:pt x="43" y="4"/>
                    </a:cubicBezTo>
                    <a:cubicBezTo>
                      <a:pt x="45" y="3"/>
                      <a:pt x="49" y="5"/>
                      <a:pt x="50" y="6"/>
                    </a:cubicBezTo>
                    <a:cubicBezTo>
                      <a:pt x="53" y="7"/>
                      <a:pt x="53" y="8"/>
                      <a:pt x="54" y="10"/>
                    </a:cubicBezTo>
                    <a:cubicBezTo>
                      <a:pt x="54" y="11"/>
                      <a:pt x="54" y="16"/>
                      <a:pt x="56" y="16"/>
                    </a:cubicBezTo>
                    <a:cubicBezTo>
                      <a:pt x="57" y="16"/>
                      <a:pt x="61" y="16"/>
                      <a:pt x="60" y="14"/>
                    </a:cubicBezTo>
                    <a:cubicBezTo>
                      <a:pt x="59" y="10"/>
                      <a:pt x="57" y="7"/>
                      <a:pt x="56" y="3"/>
                    </a:cubicBezTo>
                    <a:cubicBezTo>
                      <a:pt x="55" y="0"/>
                      <a:pt x="58" y="1"/>
                      <a:pt x="59" y="1"/>
                    </a:cubicBezTo>
                    <a:cubicBezTo>
                      <a:pt x="62" y="2"/>
                      <a:pt x="62" y="0"/>
                      <a:pt x="64" y="1"/>
                    </a:cubicBezTo>
                    <a:cubicBezTo>
                      <a:pt x="66" y="3"/>
                      <a:pt x="69" y="4"/>
                      <a:pt x="69" y="6"/>
                    </a:cubicBezTo>
                    <a:cubicBezTo>
                      <a:pt x="70" y="9"/>
                      <a:pt x="71" y="11"/>
                      <a:pt x="73" y="13"/>
                    </a:cubicBezTo>
                    <a:cubicBezTo>
                      <a:pt x="74" y="16"/>
                      <a:pt x="75" y="17"/>
                      <a:pt x="74" y="19"/>
                    </a:cubicBezTo>
                    <a:cubicBezTo>
                      <a:pt x="73" y="22"/>
                      <a:pt x="76" y="25"/>
                      <a:pt x="78" y="26"/>
                    </a:cubicBezTo>
                    <a:cubicBezTo>
                      <a:pt x="79" y="26"/>
                      <a:pt x="81" y="26"/>
                      <a:pt x="82" y="26"/>
                    </a:cubicBezTo>
                    <a:cubicBezTo>
                      <a:pt x="83" y="27"/>
                      <a:pt x="84" y="28"/>
                      <a:pt x="85" y="28"/>
                    </a:cubicBezTo>
                    <a:cubicBezTo>
                      <a:pt x="88" y="29"/>
                      <a:pt x="92" y="29"/>
                      <a:pt x="92" y="33"/>
                    </a:cubicBezTo>
                    <a:cubicBezTo>
                      <a:pt x="92" y="35"/>
                      <a:pt x="83" y="32"/>
                      <a:pt x="83" y="32"/>
                    </a:cubicBezTo>
                    <a:cubicBezTo>
                      <a:pt x="83" y="33"/>
                      <a:pt x="83" y="34"/>
                      <a:pt x="83" y="35"/>
                    </a:cubicBezTo>
                    <a:cubicBezTo>
                      <a:pt x="83" y="35"/>
                      <a:pt x="80" y="35"/>
                      <a:pt x="80" y="35"/>
                    </a:cubicBezTo>
                    <a:cubicBezTo>
                      <a:pt x="81" y="35"/>
                      <a:pt x="81" y="36"/>
                      <a:pt x="81" y="36"/>
                    </a:cubicBezTo>
                    <a:cubicBezTo>
                      <a:pt x="81" y="37"/>
                      <a:pt x="81" y="38"/>
                      <a:pt x="81" y="38"/>
                    </a:cubicBezTo>
                    <a:cubicBezTo>
                      <a:pt x="81" y="38"/>
                      <a:pt x="85" y="36"/>
                      <a:pt x="85" y="36"/>
                    </a:cubicBezTo>
                    <a:cubicBezTo>
                      <a:pt x="87" y="36"/>
                      <a:pt x="86" y="37"/>
                      <a:pt x="86" y="38"/>
                    </a:cubicBezTo>
                    <a:cubicBezTo>
                      <a:pt x="86" y="38"/>
                      <a:pt x="88" y="38"/>
                      <a:pt x="89" y="39"/>
                    </a:cubicBezTo>
                    <a:cubicBezTo>
                      <a:pt x="89" y="39"/>
                      <a:pt x="83" y="41"/>
                      <a:pt x="83" y="41"/>
                    </a:cubicBezTo>
                    <a:cubicBezTo>
                      <a:pt x="81" y="41"/>
                      <a:pt x="86" y="41"/>
                      <a:pt x="83" y="4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8" name="Freeform 573">
                <a:extLst>
                  <a:ext uri="{FF2B5EF4-FFF2-40B4-BE49-F238E27FC236}">
                    <a16:creationId xmlns:a16="http://schemas.microsoft.com/office/drawing/2014/main" id="{6132C379-E235-CD1A-94BE-CAC105286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9738" y="4738956"/>
                <a:ext cx="130573" cy="86010"/>
              </a:xfrm>
              <a:custGeom>
                <a:avLst/>
                <a:gdLst>
                  <a:gd name="T0" fmla="*/ 9 w 14"/>
                  <a:gd name="T1" fmla="*/ 8 h 9"/>
                  <a:gd name="T2" fmla="*/ 5 w 14"/>
                  <a:gd name="T3" fmla="*/ 5 h 9"/>
                  <a:gd name="T4" fmla="*/ 0 w 14"/>
                  <a:gd name="T5" fmla="*/ 3 h 9"/>
                  <a:gd name="T6" fmla="*/ 4 w 14"/>
                  <a:gd name="T7" fmla="*/ 0 h 9"/>
                  <a:gd name="T8" fmla="*/ 10 w 14"/>
                  <a:gd name="T9" fmla="*/ 1 h 9"/>
                  <a:gd name="T10" fmla="*/ 12 w 14"/>
                  <a:gd name="T11" fmla="*/ 4 h 9"/>
                  <a:gd name="T12" fmla="*/ 9 w 14"/>
                  <a:gd name="T13" fmla="*/ 8 h 9"/>
                  <a:gd name="T14" fmla="*/ 9 w 14"/>
                  <a:gd name="T1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9">
                    <a:moveTo>
                      <a:pt x="9" y="8"/>
                    </a:moveTo>
                    <a:cubicBezTo>
                      <a:pt x="7" y="8"/>
                      <a:pt x="6" y="5"/>
                      <a:pt x="5" y="5"/>
                    </a:cubicBezTo>
                    <a:cubicBezTo>
                      <a:pt x="4" y="4"/>
                      <a:pt x="0" y="3"/>
                      <a:pt x="0" y="3"/>
                    </a:cubicBezTo>
                    <a:cubicBezTo>
                      <a:pt x="1" y="2"/>
                      <a:pt x="3" y="1"/>
                      <a:pt x="4" y="0"/>
                    </a:cubicBezTo>
                    <a:cubicBezTo>
                      <a:pt x="6" y="0"/>
                      <a:pt x="8" y="0"/>
                      <a:pt x="10" y="1"/>
                    </a:cubicBezTo>
                    <a:cubicBezTo>
                      <a:pt x="12" y="2"/>
                      <a:pt x="14" y="2"/>
                      <a:pt x="12" y="4"/>
                    </a:cubicBezTo>
                    <a:cubicBezTo>
                      <a:pt x="11" y="5"/>
                      <a:pt x="10" y="9"/>
                      <a:pt x="9" y="8"/>
                    </a:cubicBezTo>
                    <a:cubicBezTo>
                      <a:pt x="8" y="8"/>
                      <a:pt x="9" y="8"/>
                      <a:pt x="9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89" name="Freeform 574">
                <a:extLst>
                  <a:ext uri="{FF2B5EF4-FFF2-40B4-BE49-F238E27FC236}">
                    <a16:creationId xmlns:a16="http://schemas.microsoft.com/office/drawing/2014/main" id="{BD2591E9-AA42-6C96-3C11-F3E5F55BD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700729"/>
                <a:ext cx="296177" cy="273958"/>
              </a:xfrm>
              <a:custGeom>
                <a:avLst/>
                <a:gdLst>
                  <a:gd name="T0" fmla="*/ 18 w 32"/>
                  <a:gd name="T1" fmla="*/ 27 h 29"/>
                  <a:gd name="T2" fmla="*/ 10 w 32"/>
                  <a:gd name="T3" fmla="*/ 19 h 29"/>
                  <a:gd name="T4" fmla="*/ 1 w 32"/>
                  <a:gd name="T5" fmla="*/ 15 h 29"/>
                  <a:gd name="T6" fmla="*/ 0 w 32"/>
                  <a:gd name="T7" fmla="*/ 13 h 29"/>
                  <a:gd name="T8" fmla="*/ 4 w 32"/>
                  <a:gd name="T9" fmla="*/ 12 h 29"/>
                  <a:gd name="T10" fmla="*/ 11 w 32"/>
                  <a:gd name="T11" fmla="*/ 14 h 29"/>
                  <a:gd name="T12" fmla="*/ 11 w 32"/>
                  <a:gd name="T13" fmla="*/ 12 h 29"/>
                  <a:gd name="T14" fmla="*/ 13 w 32"/>
                  <a:gd name="T15" fmla="*/ 11 h 29"/>
                  <a:gd name="T16" fmla="*/ 7 w 32"/>
                  <a:gd name="T17" fmla="*/ 8 h 29"/>
                  <a:gd name="T18" fmla="*/ 7 w 32"/>
                  <a:gd name="T19" fmla="*/ 6 h 29"/>
                  <a:gd name="T20" fmla="*/ 10 w 32"/>
                  <a:gd name="T21" fmla="*/ 7 h 29"/>
                  <a:gd name="T22" fmla="*/ 11 w 32"/>
                  <a:gd name="T23" fmla="*/ 5 h 29"/>
                  <a:gd name="T24" fmla="*/ 8 w 32"/>
                  <a:gd name="T25" fmla="*/ 4 h 29"/>
                  <a:gd name="T26" fmla="*/ 10 w 32"/>
                  <a:gd name="T27" fmla="*/ 3 h 29"/>
                  <a:gd name="T28" fmla="*/ 14 w 32"/>
                  <a:gd name="T29" fmla="*/ 4 h 29"/>
                  <a:gd name="T30" fmla="*/ 13 w 32"/>
                  <a:gd name="T31" fmla="*/ 3 h 29"/>
                  <a:gd name="T32" fmla="*/ 19 w 32"/>
                  <a:gd name="T33" fmla="*/ 5 h 29"/>
                  <a:gd name="T34" fmla="*/ 18 w 32"/>
                  <a:gd name="T35" fmla="*/ 3 h 29"/>
                  <a:gd name="T36" fmla="*/ 19 w 32"/>
                  <a:gd name="T37" fmla="*/ 3 h 29"/>
                  <a:gd name="T38" fmla="*/ 17 w 32"/>
                  <a:gd name="T39" fmla="*/ 2 h 29"/>
                  <a:gd name="T40" fmla="*/ 25 w 32"/>
                  <a:gd name="T41" fmla="*/ 1 h 29"/>
                  <a:gd name="T42" fmla="*/ 23 w 32"/>
                  <a:gd name="T43" fmla="*/ 3 h 29"/>
                  <a:gd name="T44" fmla="*/ 28 w 32"/>
                  <a:gd name="T45" fmla="*/ 4 h 29"/>
                  <a:gd name="T46" fmla="*/ 27 w 32"/>
                  <a:gd name="T47" fmla="*/ 7 h 29"/>
                  <a:gd name="T48" fmla="*/ 26 w 32"/>
                  <a:gd name="T49" fmla="*/ 8 h 29"/>
                  <a:gd name="T50" fmla="*/ 23 w 32"/>
                  <a:gd name="T51" fmla="*/ 10 h 29"/>
                  <a:gd name="T52" fmla="*/ 21 w 32"/>
                  <a:gd name="T53" fmla="*/ 13 h 29"/>
                  <a:gd name="T54" fmla="*/ 24 w 32"/>
                  <a:gd name="T55" fmla="*/ 11 h 29"/>
                  <a:gd name="T56" fmla="*/ 26 w 32"/>
                  <a:gd name="T57" fmla="*/ 13 h 29"/>
                  <a:gd name="T58" fmla="*/ 29 w 32"/>
                  <a:gd name="T59" fmla="*/ 13 h 29"/>
                  <a:gd name="T60" fmla="*/ 28 w 32"/>
                  <a:gd name="T61" fmla="*/ 10 h 29"/>
                  <a:gd name="T62" fmla="*/ 30 w 32"/>
                  <a:gd name="T63" fmla="*/ 11 h 29"/>
                  <a:gd name="T64" fmla="*/ 30 w 32"/>
                  <a:gd name="T65" fmla="*/ 14 h 29"/>
                  <a:gd name="T66" fmla="*/ 31 w 32"/>
                  <a:gd name="T67" fmla="*/ 17 h 29"/>
                  <a:gd name="T68" fmla="*/ 28 w 32"/>
                  <a:gd name="T69" fmla="*/ 23 h 29"/>
                  <a:gd name="T70" fmla="*/ 22 w 32"/>
                  <a:gd name="T71" fmla="*/ 23 h 29"/>
                  <a:gd name="T72" fmla="*/ 21 w 32"/>
                  <a:gd name="T73" fmla="*/ 23 h 29"/>
                  <a:gd name="T74" fmla="*/ 23 w 32"/>
                  <a:gd name="T75" fmla="*/ 26 h 29"/>
                  <a:gd name="T76" fmla="*/ 18 w 32"/>
                  <a:gd name="T77" fmla="*/ 27 h 29"/>
                  <a:gd name="T78" fmla="*/ 18 w 32"/>
                  <a:gd name="T79" fmla="*/ 2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29">
                    <a:moveTo>
                      <a:pt x="18" y="27"/>
                    </a:moveTo>
                    <a:cubicBezTo>
                      <a:pt x="15" y="25"/>
                      <a:pt x="13" y="21"/>
                      <a:pt x="10" y="19"/>
                    </a:cubicBezTo>
                    <a:cubicBezTo>
                      <a:pt x="7" y="18"/>
                      <a:pt x="4" y="16"/>
                      <a:pt x="1" y="15"/>
                    </a:cubicBezTo>
                    <a:cubicBezTo>
                      <a:pt x="0" y="14"/>
                      <a:pt x="0" y="14"/>
                      <a:pt x="0" y="13"/>
                    </a:cubicBezTo>
                    <a:cubicBezTo>
                      <a:pt x="0" y="10"/>
                      <a:pt x="2" y="11"/>
                      <a:pt x="4" y="12"/>
                    </a:cubicBezTo>
                    <a:cubicBezTo>
                      <a:pt x="6" y="13"/>
                      <a:pt x="8" y="15"/>
                      <a:pt x="11" y="14"/>
                    </a:cubicBezTo>
                    <a:cubicBezTo>
                      <a:pt x="12" y="14"/>
                      <a:pt x="11" y="12"/>
                      <a:pt x="11" y="12"/>
                    </a:cubicBezTo>
                    <a:cubicBezTo>
                      <a:pt x="11" y="11"/>
                      <a:pt x="13" y="12"/>
                      <a:pt x="13" y="11"/>
                    </a:cubicBezTo>
                    <a:cubicBezTo>
                      <a:pt x="14" y="10"/>
                      <a:pt x="7" y="8"/>
                      <a:pt x="7" y="8"/>
                    </a:cubicBezTo>
                    <a:cubicBezTo>
                      <a:pt x="5" y="7"/>
                      <a:pt x="6" y="6"/>
                      <a:pt x="7" y="6"/>
                    </a:cubicBezTo>
                    <a:cubicBezTo>
                      <a:pt x="9" y="5"/>
                      <a:pt x="9" y="6"/>
                      <a:pt x="10" y="7"/>
                    </a:cubicBezTo>
                    <a:cubicBezTo>
                      <a:pt x="10" y="7"/>
                      <a:pt x="11" y="5"/>
                      <a:pt x="11" y="5"/>
                    </a:cubicBezTo>
                    <a:cubicBezTo>
                      <a:pt x="12" y="5"/>
                      <a:pt x="8" y="4"/>
                      <a:pt x="8" y="4"/>
                    </a:cubicBezTo>
                    <a:cubicBezTo>
                      <a:pt x="8" y="4"/>
                      <a:pt x="10" y="3"/>
                      <a:pt x="10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4"/>
                      <a:pt x="13" y="3"/>
                      <a:pt x="13" y="3"/>
                    </a:cubicBezTo>
                    <a:cubicBezTo>
                      <a:pt x="14" y="2"/>
                      <a:pt x="18" y="5"/>
                      <a:pt x="19" y="5"/>
                    </a:cubicBezTo>
                    <a:cubicBezTo>
                      <a:pt x="20" y="4"/>
                      <a:pt x="18" y="4"/>
                      <a:pt x="18" y="3"/>
                    </a:cubicBezTo>
                    <a:cubicBezTo>
                      <a:pt x="18" y="3"/>
                      <a:pt x="19" y="3"/>
                      <a:pt x="19" y="3"/>
                    </a:cubicBezTo>
                    <a:cubicBezTo>
                      <a:pt x="19" y="3"/>
                      <a:pt x="17" y="3"/>
                      <a:pt x="17" y="2"/>
                    </a:cubicBezTo>
                    <a:cubicBezTo>
                      <a:pt x="17" y="2"/>
                      <a:pt x="24" y="0"/>
                      <a:pt x="25" y="1"/>
                    </a:cubicBezTo>
                    <a:cubicBezTo>
                      <a:pt x="26" y="1"/>
                      <a:pt x="23" y="2"/>
                      <a:pt x="23" y="3"/>
                    </a:cubicBezTo>
                    <a:cubicBezTo>
                      <a:pt x="24" y="4"/>
                      <a:pt x="27" y="3"/>
                      <a:pt x="28" y="4"/>
                    </a:cubicBezTo>
                    <a:cubicBezTo>
                      <a:pt x="28" y="5"/>
                      <a:pt x="24" y="7"/>
                      <a:pt x="27" y="7"/>
                    </a:cubicBezTo>
                    <a:cubicBezTo>
                      <a:pt x="28" y="7"/>
                      <a:pt x="27" y="8"/>
                      <a:pt x="26" y="8"/>
                    </a:cubicBezTo>
                    <a:cubicBezTo>
                      <a:pt x="25" y="8"/>
                      <a:pt x="24" y="8"/>
                      <a:pt x="23" y="10"/>
                    </a:cubicBezTo>
                    <a:cubicBezTo>
                      <a:pt x="23" y="10"/>
                      <a:pt x="21" y="13"/>
                      <a:pt x="21" y="13"/>
                    </a:cubicBezTo>
                    <a:cubicBezTo>
                      <a:pt x="22" y="13"/>
                      <a:pt x="23" y="11"/>
                      <a:pt x="24" y="11"/>
                    </a:cubicBezTo>
                    <a:cubicBezTo>
                      <a:pt x="25" y="11"/>
                      <a:pt x="25" y="12"/>
                      <a:pt x="26" y="13"/>
                    </a:cubicBezTo>
                    <a:cubicBezTo>
                      <a:pt x="27" y="13"/>
                      <a:pt x="30" y="17"/>
                      <a:pt x="29" y="13"/>
                    </a:cubicBezTo>
                    <a:cubicBezTo>
                      <a:pt x="29" y="12"/>
                      <a:pt x="27" y="11"/>
                      <a:pt x="28" y="10"/>
                    </a:cubicBezTo>
                    <a:cubicBezTo>
                      <a:pt x="29" y="10"/>
                      <a:pt x="30" y="10"/>
                      <a:pt x="30" y="11"/>
                    </a:cubicBezTo>
                    <a:cubicBezTo>
                      <a:pt x="30" y="12"/>
                      <a:pt x="29" y="13"/>
                      <a:pt x="30" y="14"/>
                    </a:cubicBezTo>
                    <a:cubicBezTo>
                      <a:pt x="31" y="15"/>
                      <a:pt x="32" y="16"/>
                      <a:pt x="31" y="17"/>
                    </a:cubicBezTo>
                    <a:cubicBezTo>
                      <a:pt x="29" y="19"/>
                      <a:pt x="32" y="22"/>
                      <a:pt x="28" y="23"/>
                    </a:cubicBezTo>
                    <a:cubicBezTo>
                      <a:pt x="28" y="23"/>
                      <a:pt x="21" y="25"/>
                      <a:pt x="22" y="23"/>
                    </a:cubicBezTo>
                    <a:cubicBezTo>
                      <a:pt x="22" y="22"/>
                      <a:pt x="21" y="22"/>
                      <a:pt x="21" y="23"/>
                    </a:cubicBezTo>
                    <a:cubicBezTo>
                      <a:pt x="22" y="24"/>
                      <a:pt x="22" y="25"/>
                      <a:pt x="23" y="26"/>
                    </a:cubicBezTo>
                    <a:cubicBezTo>
                      <a:pt x="23" y="28"/>
                      <a:pt x="19" y="27"/>
                      <a:pt x="18" y="27"/>
                    </a:cubicBezTo>
                    <a:cubicBezTo>
                      <a:pt x="17" y="26"/>
                      <a:pt x="22" y="29"/>
                      <a:pt x="18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0" name="Freeform 575">
                <a:extLst>
                  <a:ext uri="{FF2B5EF4-FFF2-40B4-BE49-F238E27FC236}">
                    <a16:creationId xmlns:a16="http://schemas.microsoft.com/office/drawing/2014/main" id="{913434CA-F2D6-EC24-2FD7-1AA99394D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32029" y="4700729"/>
                <a:ext cx="261145" cy="207060"/>
              </a:xfrm>
              <a:custGeom>
                <a:avLst/>
                <a:gdLst>
                  <a:gd name="T0" fmla="*/ 7 w 28"/>
                  <a:gd name="T1" fmla="*/ 22 h 22"/>
                  <a:gd name="T2" fmla="*/ 3 w 28"/>
                  <a:gd name="T3" fmla="*/ 19 h 22"/>
                  <a:gd name="T4" fmla="*/ 1 w 28"/>
                  <a:gd name="T5" fmla="*/ 11 h 22"/>
                  <a:gd name="T6" fmla="*/ 1 w 28"/>
                  <a:gd name="T7" fmla="*/ 4 h 22"/>
                  <a:gd name="T8" fmla="*/ 6 w 28"/>
                  <a:gd name="T9" fmla="*/ 4 h 22"/>
                  <a:gd name="T10" fmla="*/ 5 w 28"/>
                  <a:gd name="T11" fmla="*/ 1 h 22"/>
                  <a:gd name="T12" fmla="*/ 16 w 28"/>
                  <a:gd name="T13" fmla="*/ 2 h 22"/>
                  <a:gd name="T14" fmla="*/ 25 w 28"/>
                  <a:gd name="T15" fmla="*/ 3 h 22"/>
                  <a:gd name="T16" fmla="*/ 23 w 28"/>
                  <a:gd name="T17" fmla="*/ 8 h 22"/>
                  <a:gd name="T18" fmla="*/ 19 w 28"/>
                  <a:gd name="T19" fmla="*/ 13 h 22"/>
                  <a:gd name="T20" fmla="*/ 12 w 28"/>
                  <a:gd name="T21" fmla="*/ 13 h 22"/>
                  <a:gd name="T22" fmla="*/ 10 w 28"/>
                  <a:gd name="T23" fmla="*/ 14 h 22"/>
                  <a:gd name="T24" fmla="*/ 11 w 28"/>
                  <a:gd name="T25" fmla="*/ 17 h 22"/>
                  <a:gd name="T26" fmla="*/ 7 w 28"/>
                  <a:gd name="T27" fmla="*/ 22 h 22"/>
                  <a:gd name="T28" fmla="*/ 7 w 28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" h="22">
                    <a:moveTo>
                      <a:pt x="7" y="22"/>
                    </a:moveTo>
                    <a:cubicBezTo>
                      <a:pt x="5" y="21"/>
                      <a:pt x="3" y="21"/>
                      <a:pt x="3" y="19"/>
                    </a:cubicBezTo>
                    <a:cubicBezTo>
                      <a:pt x="3" y="16"/>
                      <a:pt x="0" y="14"/>
                      <a:pt x="1" y="11"/>
                    </a:cubicBezTo>
                    <a:cubicBezTo>
                      <a:pt x="1" y="9"/>
                      <a:pt x="0" y="6"/>
                      <a:pt x="1" y="4"/>
                    </a:cubicBezTo>
                    <a:cubicBezTo>
                      <a:pt x="2" y="4"/>
                      <a:pt x="6" y="5"/>
                      <a:pt x="6" y="4"/>
                    </a:cubicBezTo>
                    <a:cubicBezTo>
                      <a:pt x="6" y="3"/>
                      <a:pt x="0" y="3"/>
                      <a:pt x="5" y="1"/>
                    </a:cubicBezTo>
                    <a:cubicBezTo>
                      <a:pt x="9" y="0"/>
                      <a:pt x="12" y="1"/>
                      <a:pt x="16" y="2"/>
                    </a:cubicBezTo>
                    <a:cubicBezTo>
                      <a:pt x="19" y="2"/>
                      <a:pt x="22" y="2"/>
                      <a:pt x="25" y="3"/>
                    </a:cubicBezTo>
                    <a:cubicBezTo>
                      <a:pt x="28" y="4"/>
                      <a:pt x="25" y="6"/>
                      <a:pt x="23" y="8"/>
                    </a:cubicBezTo>
                    <a:cubicBezTo>
                      <a:pt x="22" y="10"/>
                      <a:pt x="21" y="12"/>
                      <a:pt x="19" y="13"/>
                    </a:cubicBezTo>
                    <a:cubicBezTo>
                      <a:pt x="18" y="15"/>
                      <a:pt x="14" y="13"/>
                      <a:pt x="12" y="13"/>
                    </a:cubicBezTo>
                    <a:cubicBezTo>
                      <a:pt x="12" y="13"/>
                      <a:pt x="9" y="13"/>
                      <a:pt x="10" y="14"/>
                    </a:cubicBezTo>
                    <a:cubicBezTo>
                      <a:pt x="10" y="15"/>
                      <a:pt x="12" y="15"/>
                      <a:pt x="11" y="17"/>
                    </a:cubicBezTo>
                    <a:cubicBezTo>
                      <a:pt x="10" y="17"/>
                      <a:pt x="8" y="22"/>
                      <a:pt x="7" y="22"/>
                    </a:cubicBezTo>
                    <a:cubicBezTo>
                      <a:pt x="5" y="21"/>
                      <a:pt x="8" y="22"/>
                      <a:pt x="7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1" name="Freeform 576">
                <a:extLst>
                  <a:ext uri="{FF2B5EF4-FFF2-40B4-BE49-F238E27FC236}">
                    <a16:creationId xmlns:a16="http://schemas.microsoft.com/office/drawing/2014/main" id="{3909EF37-2C45-D98A-A44C-23CBC85E3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41" y="4675245"/>
                <a:ext cx="503185" cy="308998"/>
              </a:xfrm>
              <a:custGeom>
                <a:avLst/>
                <a:gdLst>
                  <a:gd name="T0" fmla="*/ 52 w 54"/>
                  <a:gd name="T1" fmla="*/ 10 h 33"/>
                  <a:gd name="T2" fmla="*/ 45 w 54"/>
                  <a:gd name="T3" fmla="*/ 4 h 33"/>
                  <a:gd name="T4" fmla="*/ 41 w 54"/>
                  <a:gd name="T5" fmla="*/ 3 h 33"/>
                  <a:gd name="T6" fmla="*/ 35 w 54"/>
                  <a:gd name="T7" fmla="*/ 4 h 33"/>
                  <a:gd name="T8" fmla="*/ 32 w 54"/>
                  <a:gd name="T9" fmla="*/ 3 h 33"/>
                  <a:gd name="T10" fmla="*/ 27 w 54"/>
                  <a:gd name="T11" fmla="*/ 1 h 33"/>
                  <a:gd name="T12" fmla="*/ 20 w 54"/>
                  <a:gd name="T13" fmla="*/ 0 h 33"/>
                  <a:gd name="T14" fmla="*/ 11 w 54"/>
                  <a:gd name="T15" fmla="*/ 1 h 33"/>
                  <a:gd name="T16" fmla="*/ 8 w 54"/>
                  <a:gd name="T17" fmla="*/ 3 h 33"/>
                  <a:gd name="T18" fmla="*/ 7 w 54"/>
                  <a:gd name="T19" fmla="*/ 11 h 33"/>
                  <a:gd name="T20" fmla="*/ 7 w 54"/>
                  <a:gd name="T21" fmla="*/ 15 h 33"/>
                  <a:gd name="T22" fmla="*/ 4 w 54"/>
                  <a:gd name="T23" fmla="*/ 18 h 33"/>
                  <a:gd name="T24" fmla="*/ 0 w 54"/>
                  <a:gd name="T25" fmla="*/ 24 h 33"/>
                  <a:gd name="T26" fmla="*/ 7 w 54"/>
                  <a:gd name="T27" fmla="*/ 26 h 33"/>
                  <a:gd name="T28" fmla="*/ 15 w 54"/>
                  <a:gd name="T29" fmla="*/ 32 h 33"/>
                  <a:gd name="T30" fmla="*/ 19 w 54"/>
                  <a:gd name="T31" fmla="*/ 30 h 33"/>
                  <a:gd name="T32" fmla="*/ 25 w 54"/>
                  <a:gd name="T33" fmla="*/ 29 h 33"/>
                  <a:gd name="T34" fmla="*/ 28 w 54"/>
                  <a:gd name="T35" fmla="*/ 26 h 33"/>
                  <a:gd name="T36" fmla="*/ 31 w 54"/>
                  <a:gd name="T37" fmla="*/ 21 h 33"/>
                  <a:gd name="T38" fmla="*/ 37 w 54"/>
                  <a:gd name="T39" fmla="*/ 17 h 33"/>
                  <a:gd name="T40" fmla="*/ 46 w 54"/>
                  <a:gd name="T41" fmla="*/ 13 h 33"/>
                  <a:gd name="T42" fmla="*/ 52 w 54"/>
                  <a:gd name="T43" fmla="*/ 10 h 33"/>
                  <a:gd name="T44" fmla="*/ 52 w 54"/>
                  <a:gd name="T45" fmla="*/ 1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4" h="33">
                    <a:moveTo>
                      <a:pt x="52" y="10"/>
                    </a:moveTo>
                    <a:cubicBezTo>
                      <a:pt x="50" y="8"/>
                      <a:pt x="48" y="6"/>
                      <a:pt x="45" y="4"/>
                    </a:cubicBezTo>
                    <a:cubicBezTo>
                      <a:pt x="44" y="4"/>
                      <a:pt x="42" y="3"/>
                      <a:pt x="41" y="3"/>
                    </a:cubicBezTo>
                    <a:cubicBezTo>
                      <a:pt x="38" y="2"/>
                      <a:pt x="37" y="3"/>
                      <a:pt x="35" y="4"/>
                    </a:cubicBezTo>
                    <a:cubicBezTo>
                      <a:pt x="34" y="4"/>
                      <a:pt x="33" y="3"/>
                      <a:pt x="32" y="3"/>
                    </a:cubicBezTo>
                    <a:cubicBezTo>
                      <a:pt x="31" y="2"/>
                      <a:pt x="29" y="2"/>
                      <a:pt x="27" y="1"/>
                    </a:cubicBezTo>
                    <a:cubicBezTo>
                      <a:pt x="25" y="1"/>
                      <a:pt x="22" y="0"/>
                      <a:pt x="20" y="0"/>
                    </a:cubicBezTo>
                    <a:cubicBezTo>
                      <a:pt x="17" y="0"/>
                      <a:pt x="14" y="1"/>
                      <a:pt x="11" y="1"/>
                    </a:cubicBezTo>
                    <a:cubicBezTo>
                      <a:pt x="9" y="2"/>
                      <a:pt x="6" y="1"/>
                      <a:pt x="8" y="3"/>
                    </a:cubicBezTo>
                    <a:cubicBezTo>
                      <a:pt x="10" y="7"/>
                      <a:pt x="10" y="8"/>
                      <a:pt x="7" y="11"/>
                    </a:cubicBezTo>
                    <a:cubicBezTo>
                      <a:pt x="5" y="13"/>
                      <a:pt x="7" y="14"/>
                      <a:pt x="7" y="15"/>
                    </a:cubicBezTo>
                    <a:cubicBezTo>
                      <a:pt x="6" y="16"/>
                      <a:pt x="4" y="16"/>
                      <a:pt x="4" y="18"/>
                    </a:cubicBezTo>
                    <a:cubicBezTo>
                      <a:pt x="3" y="20"/>
                      <a:pt x="1" y="22"/>
                      <a:pt x="0" y="24"/>
                    </a:cubicBezTo>
                    <a:cubicBezTo>
                      <a:pt x="0" y="25"/>
                      <a:pt x="6" y="26"/>
                      <a:pt x="7" y="26"/>
                    </a:cubicBezTo>
                    <a:cubicBezTo>
                      <a:pt x="10" y="28"/>
                      <a:pt x="12" y="32"/>
                      <a:pt x="15" y="32"/>
                    </a:cubicBezTo>
                    <a:cubicBezTo>
                      <a:pt x="16" y="33"/>
                      <a:pt x="18" y="31"/>
                      <a:pt x="19" y="30"/>
                    </a:cubicBezTo>
                    <a:cubicBezTo>
                      <a:pt x="21" y="29"/>
                      <a:pt x="23" y="30"/>
                      <a:pt x="25" y="29"/>
                    </a:cubicBezTo>
                    <a:cubicBezTo>
                      <a:pt x="27" y="29"/>
                      <a:pt x="27" y="28"/>
                      <a:pt x="28" y="26"/>
                    </a:cubicBezTo>
                    <a:cubicBezTo>
                      <a:pt x="28" y="24"/>
                      <a:pt x="28" y="23"/>
                      <a:pt x="31" y="21"/>
                    </a:cubicBezTo>
                    <a:cubicBezTo>
                      <a:pt x="33" y="20"/>
                      <a:pt x="34" y="18"/>
                      <a:pt x="37" y="17"/>
                    </a:cubicBezTo>
                    <a:cubicBezTo>
                      <a:pt x="40" y="15"/>
                      <a:pt x="43" y="14"/>
                      <a:pt x="46" y="13"/>
                    </a:cubicBezTo>
                    <a:cubicBezTo>
                      <a:pt x="46" y="13"/>
                      <a:pt x="53" y="10"/>
                      <a:pt x="52" y="10"/>
                    </a:cubicBezTo>
                    <a:cubicBezTo>
                      <a:pt x="51" y="9"/>
                      <a:pt x="54" y="11"/>
                      <a:pt x="5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2" name="Freeform 577">
                <a:extLst>
                  <a:ext uri="{FF2B5EF4-FFF2-40B4-BE49-F238E27FC236}">
                    <a16:creationId xmlns:a16="http://schemas.microsoft.com/office/drawing/2014/main" id="{1E124F4E-3512-1B53-0EDC-5888DAB5D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1648" y="4589235"/>
                <a:ext cx="66879" cy="38227"/>
              </a:xfrm>
              <a:custGeom>
                <a:avLst/>
                <a:gdLst>
                  <a:gd name="T0" fmla="*/ 4 w 7"/>
                  <a:gd name="T1" fmla="*/ 4 h 4"/>
                  <a:gd name="T2" fmla="*/ 1 w 7"/>
                  <a:gd name="T3" fmla="*/ 3 h 4"/>
                  <a:gd name="T4" fmla="*/ 3 w 7"/>
                  <a:gd name="T5" fmla="*/ 0 h 4"/>
                  <a:gd name="T6" fmla="*/ 4 w 7"/>
                  <a:gd name="T7" fmla="*/ 4 h 4"/>
                  <a:gd name="T8" fmla="*/ 4 w 7"/>
                  <a:gd name="T9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4" y="4"/>
                    </a:moveTo>
                    <a:cubicBezTo>
                      <a:pt x="3" y="4"/>
                      <a:pt x="1" y="4"/>
                      <a:pt x="1" y="3"/>
                    </a:cubicBezTo>
                    <a:cubicBezTo>
                      <a:pt x="0" y="2"/>
                      <a:pt x="3" y="0"/>
                      <a:pt x="3" y="0"/>
                    </a:cubicBezTo>
                    <a:cubicBezTo>
                      <a:pt x="6" y="0"/>
                      <a:pt x="7" y="4"/>
                      <a:pt x="4" y="4"/>
                    </a:cubicBezTo>
                    <a:cubicBezTo>
                      <a:pt x="1" y="3"/>
                      <a:pt x="6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3" name="Freeform 578">
                <a:extLst>
                  <a:ext uri="{FF2B5EF4-FFF2-40B4-BE49-F238E27FC236}">
                    <a16:creationId xmlns:a16="http://schemas.microsoft.com/office/drawing/2014/main" id="{D7110C66-36EE-6A93-DAE5-D5D2A63E6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5215" y="4420403"/>
                <a:ext cx="560508" cy="264400"/>
              </a:xfrm>
              <a:custGeom>
                <a:avLst/>
                <a:gdLst>
                  <a:gd name="T0" fmla="*/ 50 w 60"/>
                  <a:gd name="T1" fmla="*/ 22 h 28"/>
                  <a:gd name="T2" fmla="*/ 48 w 60"/>
                  <a:gd name="T3" fmla="*/ 21 h 28"/>
                  <a:gd name="T4" fmla="*/ 46 w 60"/>
                  <a:gd name="T5" fmla="*/ 23 h 28"/>
                  <a:gd name="T6" fmla="*/ 43 w 60"/>
                  <a:gd name="T7" fmla="*/ 22 h 28"/>
                  <a:gd name="T8" fmla="*/ 40 w 60"/>
                  <a:gd name="T9" fmla="*/ 23 h 28"/>
                  <a:gd name="T10" fmla="*/ 24 w 60"/>
                  <a:gd name="T11" fmla="*/ 27 h 28"/>
                  <a:gd name="T12" fmla="*/ 19 w 60"/>
                  <a:gd name="T13" fmla="*/ 28 h 28"/>
                  <a:gd name="T14" fmla="*/ 17 w 60"/>
                  <a:gd name="T15" fmla="*/ 24 h 28"/>
                  <a:gd name="T16" fmla="*/ 24 w 60"/>
                  <a:gd name="T17" fmla="*/ 22 h 28"/>
                  <a:gd name="T18" fmla="*/ 29 w 60"/>
                  <a:gd name="T19" fmla="*/ 22 h 28"/>
                  <a:gd name="T20" fmla="*/ 31 w 60"/>
                  <a:gd name="T21" fmla="*/ 20 h 28"/>
                  <a:gd name="T22" fmla="*/ 24 w 60"/>
                  <a:gd name="T23" fmla="*/ 20 h 28"/>
                  <a:gd name="T24" fmla="*/ 19 w 60"/>
                  <a:gd name="T25" fmla="*/ 21 h 28"/>
                  <a:gd name="T26" fmla="*/ 19 w 60"/>
                  <a:gd name="T27" fmla="*/ 19 h 28"/>
                  <a:gd name="T28" fmla="*/ 12 w 60"/>
                  <a:gd name="T29" fmla="*/ 21 h 28"/>
                  <a:gd name="T30" fmla="*/ 11 w 60"/>
                  <a:gd name="T31" fmla="*/ 22 h 28"/>
                  <a:gd name="T32" fmla="*/ 9 w 60"/>
                  <a:gd name="T33" fmla="*/ 23 h 28"/>
                  <a:gd name="T34" fmla="*/ 5 w 60"/>
                  <a:gd name="T35" fmla="*/ 21 h 28"/>
                  <a:gd name="T36" fmla="*/ 0 w 60"/>
                  <a:gd name="T37" fmla="*/ 20 h 28"/>
                  <a:gd name="T38" fmla="*/ 4 w 60"/>
                  <a:gd name="T39" fmla="*/ 18 h 28"/>
                  <a:gd name="T40" fmla="*/ 9 w 60"/>
                  <a:gd name="T41" fmla="*/ 17 h 28"/>
                  <a:gd name="T42" fmla="*/ 11 w 60"/>
                  <a:gd name="T43" fmla="*/ 16 h 28"/>
                  <a:gd name="T44" fmla="*/ 5 w 60"/>
                  <a:gd name="T45" fmla="*/ 16 h 28"/>
                  <a:gd name="T46" fmla="*/ 4 w 60"/>
                  <a:gd name="T47" fmla="*/ 14 h 28"/>
                  <a:gd name="T48" fmla="*/ 12 w 60"/>
                  <a:gd name="T49" fmla="*/ 13 h 28"/>
                  <a:gd name="T50" fmla="*/ 4 w 60"/>
                  <a:gd name="T51" fmla="*/ 12 h 28"/>
                  <a:gd name="T52" fmla="*/ 13 w 60"/>
                  <a:gd name="T53" fmla="*/ 10 h 28"/>
                  <a:gd name="T54" fmla="*/ 9 w 60"/>
                  <a:gd name="T55" fmla="*/ 8 h 28"/>
                  <a:gd name="T56" fmla="*/ 14 w 60"/>
                  <a:gd name="T57" fmla="*/ 6 h 28"/>
                  <a:gd name="T58" fmla="*/ 17 w 60"/>
                  <a:gd name="T59" fmla="*/ 10 h 28"/>
                  <a:gd name="T60" fmla="*/ 25 w 60"/>
                  <a:gd name="T61" fmla="*/ 11 h 28"/>
                  <a:gd name="T62" fmla="*/ 29 w 60"/>
                  <a:gd name="T63" fmla="*/ 14 h 28"/>
                  <a:gd name="T64" fmla="*/ 32 w 60"/>
                  <a:gd name="T65" fmla="*/ 17 h 28"/>
                  <a:gd name="T66" fmla="*/ 39 w 60"/>
                  <a:gd name="T67" fmla="*/ 16 h 28"/>
                  <a:gd name="T68" fmla="*/ 37 w 60"/>
                  <a:gd name="T69" fmla="*/ 13 h 28"/>
                  <a:gd name="T70" fmla="*/ 38 w 60"/>
                  <a:gd name="T71" fmla="*/ 9 h 28"/>
                  <a:gd name="T72" fmla="*/ 36 w 60"/>
                  <a:gd name="T73" fmla="*/ 8 h 28"/>
                  <a:gd name="T74" fmla="*/ 38 w 60"/>
                  <a:gd name="T75" fmla="*/ 5 h 28"/>
                  <a:gd name="T76" fmla="*/ 43 w 60"/>
                  <a:gd name="T77" fmla="*/ 3 h 28"/>
                  <a:gd name="T78" fmla="*/ 44 w 60"/>
                  <a:gd name="T79" fmla="*/ 7 h 28"/>
                  <a:gd name="T80" fmla="*/ 45 w 60"/>
                  <a:gd name="T81" fmla="*/ 9 h 28"/>
                  <a:gd name="T82" fmla="*/ 44 w 60"/>
                  <a:gd name="T83" fmla="*/ 10 h 28"/>
                  <a:gd name="T84" fmla="*/ 47 w 60"/>
                  <a:gd name="T85" fmla="*/ 11 h 28"/>
                  <a:gd name="T86" fmla="*/ 51 w 60"/>
                  <a:gd name="T87" fmla="*/ 14 h 28"/>
                  <a:gd name="T88" fmla="*/ 53 w 60"/>
                  <a:gd name="T89" fmla="*/ 13 h 28"/>
                  <a:gd name="T90" fmla="*/ 57 w 60"/>
                  <a:gd name="T91" fmla="*/ 12 h 28"/>
                  <a:gd name="T92" fmla="*/ 59 w 60"/>
                  <a:gd name="T93" fmla="*/ 15 h 28"/>
                  <a:gd name="T94" fmla="*/ 58 w 60"/>
                  <a:gd name="T95" fmla="*/ 20 h 28"/>
                  <a:gd name="T96" fmla="*/ 50 w 60"/>
                  <a:gd name="T97" fmla="*/ 22 h 28"/>
                  <a:gd name="T98" fmla="*/ 50 w 60"/>
                  <a:gd name="T99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0" h="28">
                    <a:moveTo>
                      <a:pt x="50" y="22"/>
                    </a:moveTo>
                    <a:cubicBezTo>
                      <a:pt x="49" y="22"/>
                      <a:pt x="49" y="21"/>
                      <a:pt x="48" y="21"/>
                    </a:cubicBezTo>
                    <a:cubicBezTo>
                      <a:pt x="48" y="21"/>
                      <a:pt x="46" y="22"/>
                      <a:pt x="46" y="23"/>
                    </a:cubicBezTo>
                    <a:cubicBezTo>
                      <a:pt x="45" y="23"/>
                      <a:pt x="44" y="23"/>
                      <a:pt x="43" y="22"/>
                    </a:cubicBezTo>
                    <a:cubicBezTo>
                      <a:pt x="42" y="22"/>
                      <a:pt x="41" y="22"/>
                      <a:pt x="40" y="23"/>
                    </a:cubicBezTo>
                    <a:cubicBezTo>
                      <a:pt x="35" y="25"/>
                      <a:pt x="30" y="26"/>
                      <a:pt x="24" y="27"/>
                    </a:cubicBezTo>
                    <a:cubicBezTo>
                      <a:pt x="23" y="27"/>
                      <a:pt x="20" y="28"/>
                      <a:pt x="19" y="28"/>
                    </a:cubicBezTo>
                    <a:cubicBezTo>
                      <a:pt x="17" y="27"/>
                      <a:pt x="13" y="26"/>
                      <a:pt x="17" y="24"/>
                    </a:cubicBezTo>
                    <a:cubicBezTo>
                      <a:pt x="19" y="24"/>
                      <a:pt x="22" y="22"/>
                      <a:pt x="24" y="22"/>
                    </a:cubicBezTo>
                    <a:cubicBezTo>
                      <a:pt x="26" y="22"/>
                      <a:pt x="28" y="22"/>
                      <a:pt x="29" y="22"/>
                    </a:cubicBezTo>
                    <a:cubicBezTo>
                      <a:pt x="29" y="22"/>
                      <a:pt x="32" y="20"/>
                      <a:pt x="31" y="20"/>
                    </a:cubicBezTo>
                    <a:cubicBezTo>
                      <a:pt x="30" y="19"/>
                      <a:pt x="25" y="20"/>
                      <a:pt x="24" y="20"/>
                    </a:cubicBezTo>
                    <a:cubicBezTo>
                      <a:pt x="22" y="21"/>
                      <a:pt x="21" y="21"/>
                      <a:pt x="19" y="21"/>
                    </a:cubicBezTo>
                    <a:cubicBezTo>
                      <a:pt x="17" y="21"/>
                      <a:pt x="19" y="20"/>
                      <a:pt x="19" y="19"/>
                    </a:cubicBezTo>
                    <a:cubicBezTo>
                      <a:pt x="19" y="16"/>
                      <a:pt x="13" y="21"/>
                      <a:pt x="12" y="21"/>
                    </a:cubicBezTo>
                    <a:cubicBezTo>
                      <a:pt x="12" y="21"/>
                      <a:pt x="11" y="22"/>
                      <a:pt x="11" y="22"/>
                    </a:cubicBezTo>
                    <a:cubicBezTo>
                      <a:pt x="9" y="20"/>
                      <a:pt x="9" y="22"/>
                      <a:pt x="9" y="23"/>
                    </a:cubicBezTo>
                    <a:cubicBezTo>
                      <a:pt x="9" y="23"/>
                      <a:pt x="6" y="21"/>
                      <a:pt x="5" y="21"/>
                    </a:cubicBezTo>
                    <a:cubicBezTo>
                      <a:pt x="4" y="21"/>
                      <a:pt x="0" y="22"/>
                      <a:pt x="0" y="20"/>
                    </a:cubicBezTo>
                    <a:cubicBezTo>
                      <a:pt x="0" y="18"/>
                      <a:pt x="2" y="19"/>
                      <a:pt x="4" y="18"/>
                    </a:cubicBezTo>
                    <a:cubicBezTo>
                      <a:pt x="6" y="18"/>
                      <a:pt x="8" y="18"/>
                      <a:pt x="9" y="17"/>
                    </a:cubicBezTo>
                    <a:cubicBezTo>
                      <a:pt x="9" y="17"/>
                      <a:pt x="12" y="16"/>
                      <a:pt x="11" y="16"/>
                    </a:cubicBezTo>
                    <a:cubicBezTo>
                      <a:pt x="9" y="15"/>
                      <a:pt x="6" y="16"/>
                      <a:pt x="5" y="16"/>
                    </a:cubicBezTo>
                    <a:cubicBezTo>
                      <a:pt x="2" y="16"/>
                      <a:pt x="0" y="14"/>
                      <a:pt x="4" y="14"/>
                    </a:cubicBezTo>
                    <a:cubicBezTo>
                      <a:pt x="6" y="14"/>
                      <a:pt x="10" y="13"/>
                      <a:pt x="12" y="13"/>
                    </a:cubicBezTo>
                    <a:cubicBezTo>
                      <a:pt x="11" y="13"/>
                      <a:pt x="4" y="14"/>
                      <a:pt x="4" y="12"/>
                    </a:cubicBezTo>
                    <a:cubicBezTo>
                      <a:pt x="3" y="10"/>
                      <a:pt x="12" y="11"/>
                      <a:pt x="13" y="10"/>
                    </a:cubicBezTo>
                    <a:cubicBezTo>
                      <a:pt x="13" y="10"/>
                      <a:pt x="9" y="9"/>
                      <a:pt x="9" y="8"/>
                    </a:cubicBezTo>
                    <a:cubicBezTo>
                      <a:pt x="8" y="7"/>
                      <a:pt x="14" y="6"/>
                      <a:pt x="14" y="6"/>
                    </a:cubicBezTo>
                    <a:cubicBezTo>
                      <a:pt x="17" y="6"/>
                      <a:pt x="15" y="10"/>
                      <a:pt x="17" y="10"/>
                    </a:cubicBezTo>
                    <a:cubicBezTo>
                      <a:pt x="20" y="10"/>
                      <a:pt x="22" y="10"/>
                      <a:pt x="25" y="11"/>
                    </a:cubicBezTo>
                    <a:cubicBezTo>
                      <a:pt x="26" y="12"/>
                      <a:pt x="28" y="13"/>
                      <a:pt x="29" y="14"/>
                    </a:cubicBezTo>
                    <a:cubicBezTo>
                      <a:pt x="31" y="16"/>
                      <a:pt x="30" y="17"/>
                      <a:pt x="32" y="17"/>
                    </a:cubicBezTo>
                    <a:cubicBezTo>
                      <a:pt x="35" y="17"/>
                      <a:pt x="37" y="17"/>
                      <a:pt x="39" y="16"/>
                    </a:cubicBezTo>
                    <a:cubicBezTo>
                      <a:pt x="43" y="15"/>
                      <a:pt x="37" y="14"/>
                      <a:pt x="37" y="13"/>
                    </a:cubicBezTo>
                    <a:cubicBezTo>
                      <a:pt x="37" y="13"/>
                      <a:pt x="45" y="12"/>
                      <a:pt x="38" y="9"/>
                    </a:cubicBezTo>
                    <a:cubicBezTo>
                      <a:pt x="37" y="9"/>
                      <a:pt x="35" y="9"/>
                      <a:pt x="36" y="8"/>
                    </a:cubicBezTo>
                    <a:cubicBezTo>
                      <a:pt x="37" y="7"/>
                      <a:pt x="38" y="6"/>
                      <a:pt x="38" y="5"/>
                    </a:cubicBezTo>
                    <a:cubicBezTo>
                      <a:pt x="39" y="4"/>
                      <a:pt x="43" y="0"/>
                      <a:pt x="43" y="3"/>
                    </a:cubicBezTo>
                    <a:cubicBezTo>
                      <a:pt x="43" y="4"/>
                      <a:pt x="44" y="5"/>
                      <a:pt x="44" y="7"/>
                    </a:cubicBezTo>
                    <a:cubicBezTo>
                      <a:pt x="45" y="7"/>
                      <a:pt x="45" y="8"/>
                      <a:pt x="45" y="9"/>
                    </a:cubicBezTo>
                    <a:cubicBezTo>
                      <a:pt x="46" y="10"/>
                      <a:pt x="44" y="9"/>
                      <a:pt x="44" y="10"/>
                    </a:cubicBezTo>
                    <a:cubicBezTo>
                      <a:pt x="44" y="12"/>
                      <a:pt x="47" y="10"/>
                      <a:pt x="47" y="11"/>
                    </a:cubicBezTo>
                    <a:cubicBezTo>
                      <a:pt x="47" y="13"/>
                      <a:pt x="50" y="14"/>
                      <a:pt x="51" y="14"/>
                    </a:cubicBezTo>
                    <a:cubicBezTo>
                      <a:pt x="53" y="14"/>
                      <a:pt x="53" y="15"/>
                      <a:pt x="53" y="13"/>
                    </a:cubicBezTo>
                    <a:cubicBezTo>
                      <a:pt x="53" y="11"/>
                      <a:pt x="55" y="11"/>
                      <a:pt x="57" y="12"/>
                    </a:cubicBezTo>
                    <a:cubicBezTo>
                      <a:pt x="58" y="12"/>
                      <a:pt x="60" y="14"/>
                      <a:pt x="59" y="15"/>
                    </a:cubicBezTo>
                    <a:cubicBezTo>
                      <a:pt x="59" y="16"/>
                      <a:pt x="58" y="19"/>
                      <a:pt x="58" y="20"/>
                    </a:cubicBezTo>
                    <a:cubicBezTo>
                      <a:pt x="57" y="21"/>
                      <a:pt x="51" y="22"/>
                      <a:pt x="50" y="22"/>
                    </a:cubicBezTo>
                    <a:cubicBezTo>
                      <a:pt x="48" y="21"/>
                      <a:pt x="51" y="22"/>
                      <a:pt x="50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4" name="Freeform 579">
                <a:extLst>
                  <a:ext uri="{FF2B5EF4-FFF2-40B4-BE49-F238E27FC236}">
                    <a16:creationId xmlns:a16="http://schemas.microsoft.com/office/drawing/2014/main" id="{FAA65B77-6770-C28C-9179-3954EBD9F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9671" y="4525526"/>
                <a:ext cx="95541" cy="63711"/>
              </a:xfrm>
              <a:custGeom>
                <a:avLst/>
                <a:gdLst>
                  <a:gd name="T0" fmla="*/ 9 w 10"/>
                  <a:gd name="T1" fmla="*/ 1 h 7"/>
                  <a:gd name="T2" fmla="*/ 0 w 10"/>
                  <a:gd name="T3" fmla="*/ 5 h 7"/>
                  <a:gd name="T4" fmla="*/ 6 w 10"/>
                  <a:gd name="T5" fmla="*/ 5 h 7"/>
                  <a:gd name="T6" fmla="*/ 9 w 10"/>
                  <a:gd name="T7" fmla="*/ 1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8" y="1"/>
                      <a:pt x="0" y="5"/>
                      <a:pt x="0" y="5"/>
                    </a:cubicBezTo>
                    <a:cubicBezTo>
                      <a:pt x="2" y="6"/>
                      <a:pt x="5" y="7"/>
                      <a:pt x="6" y="5"/>
                    </a:cubicBezTo>
                    <a:cubicBezTo>
                      <a:pt x="7" y="4"/>
                      <a:pt x="9" y="0"/>
                      <a:pt x="9" y="1"/>
                    </a:cubicBezTo>
                    <a:cubicBezTo>
                      <a:pt x="7" y="1"/>
                      <a:pt x="10" y="0"/>
                      <a:pt x="9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5" name="Freeform 580">
                <a:extLst>
                  <a:ext uri="{FF2B5EF4-FFF2-40B4-BE49-F238E27FC236}">
                    <a16:creationId xmlns:a16="http://schemas.microsoft.com/office/drawing/2014/main" id="{356AF793-15CB-D57C-8FFC-2ABC211FC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068" y="4385363"/>
                <a:ext cx="343949" cy="159279"/>
              </a:xfrm>
              <a:custGeom>
                <a:avLst/>
                <a:gdLst>
                  <a:gd name="T0" fmla="*/ 30 w 37"/>
                  <a:gd name="T1" fmla="*/ 12 h 17"/>
                  <a:gd name="T2" fmla="*/ 27 w 37"/>
                  <a:gd name="T3" fmla="*/ 13 h 17"/>
                  <a:gd name="T4" fmla="*/ 26 w 37"/>
                  <a:gd name="T5" fmla="*/ 10 h 17"/>
                  <a:gd name="T6" fmla="*/ 23 w 37"/>
                  <a:gd name="T7" fmla="*/ 8 h 17"/>
                  <a:gd name="T8" fmla="*/ 22 w 37"/>
                  <a:gd name="T9" fmla="*/ 10 h 17"/>
                  <a:gd name="T10" fmla="*/ 21 w 37"/>
                  <a:gd name="T11" fmla="*/ 9 h 17"/>
                  <a:gd name="T12" fmla="*/ 20 w 37"/>
                  <a:gd name="T13" fmla="*/ 13 h 17"/>
                  <a:gd name="T14" fmla="*/ 17 w 37"/>
                  <a:gd name="T15" fmla="*/ 14 h 17"/>
                  <a:gd name="T16" fmla="*/ 16 w 37"/>
                  <a:gd name="T17" fmla="*/ 16 h 17"/>
                  <a:gd name="T18" fmla="*/ 12 w 37"/>
                  <a:gd name="T19" fmla="*/ 17 h 17"/>
                  <a:gd name="T20" fmla="*/ 10 w 37"/>
                  <a:gd name="T21" fmla="*/ 15 h 17"/>
                  <a:gd name="T22" fmla="*/ 5 w 37"/>
                  <a:gd name="T23" fmla="*/ 16 h 17"/>
                  <a:gd name="T24" fmla="*/ 1 w 37"/>
                  <a:gd name="T25" fmla="*/ 17 h 17"/>
                  <a:gd name="T26" fmla="*/ 2 w 37"/>
                  <a:gd name="T27" fmla="*/ 13 h 17"/>
                  <a:gd name="T28" fmla="*/ 0 w 37"/>
                  <a:gd name="T29" fmla="*/ 14 h 17"/>
                  <a:gd name="T30" fmla="*/ 6 w 37"/>
                  <a:gd name="T31" fmla="*/ 12 h 17"/>
                  <a:gd name="T32" fmla="*/ 9 w 37"/>
                  <a:gd name="T33" fmla="*/ 10 h 17"/>
                  <a:gd name="T34" fmla="*/ 13 w 37"/>
                  <a:gd name="T35" fmla="*/ 7 h 17"/>
                  <a:gd name="T36" fmla="*/ 18 w 37"/>
                  <a:gd name="T37" fmla="*/ 3 h 17"/>
                  <a:gd name="T38" fmla="*/ 24 w 37"/>
                  <a:gd name="T39" fmla="*/ 3 h 17"/>
                  <a:gd name="T40" fmla="*/ 30 w 37"/>
                  <a:gd name="T41" fmla="*/ 3 h 17"/>
                  <a:gd name="T42" fmla="*/ 32 w 37"/>
                  <a:gd name="T43" fmla="*/ 0 h 17"/>
                  <a:gd name="T44" fmla="*/ 36 w 37"/>
                  <a:gd name="T45" fmla="*/ 2 h 17"/>
                  <a:gd name="T46" fmla="*/ 34 w 37"/>
                  <a:gd name="T47" fmla="*/ 4 h 17"/>
                  <a:gd name="T48" fmla="*/ 34 w 37"/>
                  <a:gd name="T49" fmla="*/ 7 h 17"/>
                  <a:gd name="T50" fmla="*/ 35 w 37"/>
                  <a:gd name="T51" fmla="*/ 9 h 17"/>
                  <a:gd name="T52" fmla="*/ 31 w 37"/>
                  <a:gd name="T53" fmla="*/ 10 h 17"/>
                  <a:gd name="T54" fmla="*/ 30 w 37"/>
                  <a:gd name="T55" fmla="*/ 12 h 17"/>
                  <a:gd name="T56" fmla="*/ 30 w 37"/>
                  <a:gd name="T57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17">
                    <a:moveTo>
                      <a:pt x="30" y="12"/>
                    </a:moveTo>
                    <a:cubicBezTo>
                      <a:pt x="29" y="13"/>
                      <a:pt x="27" y="13"/>
                      <a:pt x="27" y="13"/>
                    </a:cubicBezTo>
                    <a:cubicBezTo>
                      <a:pt x="24" y="13"/>
                      <a:pt x="25" y="11"/>
                      <a:pt x="26" y="10"/>
                    </a:cubicBezTo>
                    <a:cubicBezTo>
                      <a:pt x="27" y="8"/>
                      <a:pt x="24" y="7"/>
                      <a:pt x="23" y="8"/>
                    </a:cubicBezTo>
                    <a:cubicBezTo>
                      <a:pt x="23" y="9"/>
                      <a:pt x="23" y="10"/>
                      <a:pt x="22" y="10"/>
                    </a:cubicBezTo>
                    <a:cubicBezTo>
                      <a:pt x="22" y="10"/>
                      <a:pt x="21" y="10"/>
                      <a:pt x="21" y="9"/>
                    </a:cubicBezTo>
                    <a:cubicBezTo>
                      <a:pt x="20" y="10"/>
                      <a:pt x="21" y="12"/>
                      <a:pt x="20" y="13"/>
                    </a:cubicBezTo>
                    <a:cubicBezTo>
                      <a:pt x="19" y="15"/>
                      <a:pt x="18" y="13"/>
                      <a:pt x="17" y="14"/>
                    </a:cubicBezTo>
                    <a:cubicBezTo>
                      <a:pt x="16" y="14"/>
                      <a:pt x="17" y="16"/>
                      <a:pt x="16" y="16"/>
                    </a:cubicBezTo>
                    <a:cubicBezTo>
                      <a:pt x="16" y="17"/>
                      <a:pt x="13" y="17"/>
                      <a:pt x="12" y="17"/>
                    </a:cubicBezTo>
                    <a:cubicBezTo>
                      <a:pt x="11" y="16"/>
                      <a:pt x="11" y="14"/>
                      <a:pt x="10" y="15"/>
                    </a:cubicBezTo>
                    <a:cubicBezTo>
                      <a:pt x="8" y="16"/>
                      <a:pt x="7" y="16"/>
                      <a:pt x="5" y="16"/>
                    </a:cubicBezTo>
                    <a:cubicBezTo>
                      <a:pt x="4" y="16"/>
                      <a:pt x="2" y="17"/>
                      <a:pt x="1" y="17"/>
                    </a:cubicBezTo>
                    <a:cubicBezTo>
                      <a:pt x="0" y="17"/>
                      <a:pt x="3" y="14"/>
                      <a:pt x="2" y="13"/>
                    </a:cubicBezTo>
                    <a:cubicBezTo>
                      <a:pt x="2" y="13"/>
                      <a:pt x="1" y="14"/>
                      <a:pt x="0" y="14"/>
                    </a:cubicBezTo>
                    <a:cubicBezTo>
                      <a:pt x="0" y="13"/>
                      <a:pt x="5" y="12"/>
                      <a:pt x="6" y="12"/>
                    </a:cubicBezTo>
                    <a:cubicBezTo>
                      <a:pt x="8" y="12"/>
                      <a:pt x="8" y="11"/>
                      <a:pt x="9" y="10"/>
                    </a:cubicBezTo>
                    <a:cubicBezTo>
                      <a:pt x="11" y="8"/>
                      <a:pt x="12" y="8"/>
                      <a:pt x="13" y="7"/>
                    </a:cubicBezTo>
                    <a:cubicBezTo>
                      <a:pt x="15" y="5"/>
                      <a:pt x="16" y="3"/>
                      <a:pt x="18" y="3"/>
                    </a:cubicBezTo>
                    <a:cubicBezTo>
                      <a:pt x="20" y="2"/>
                      <a:pt x="22" y="2"/>
                      <a:pt x="24" y="3"/>
                    </a:cubicBezTo>
                    <a:cubicBezTo>
                      <a:pt x="26" y="3"/>
                      <a:pt x="29" y="4"/>
                      <a:pt x="30" y="3"/>
                    </a:cubicBezTo>
                    <a:cubicBezTo>
                      <a:pt x="31" y="2"/>
                      <a:pt x="30" y="0"/>
                      <a:pt x="32" y="0"/>
                    </a:cubicBezTo>
                    <a:cubicBezTo>
                      <a:pt x="32" y="0"/>
                      <a:pt x="36" y="1"/>
                      <a:pt x="36" y="2"/>
                    </a:cubicBezTo>
                    <a:cubicBezTo>
                      <a:pt x="37" y="2"/>
                      <a:pt x="34" y="3"/>
                      <a:pt x="34" y="4"/>
                    </a:cubicBezTo>
                    <a:cubicBezTo>
                      <a:pt x="34" y="5"/>
                      <a:pt x="37" y="6"/>
                      <a:pt x="34" y="7"/>
                    </a:cubicBezTo>
                    <a:cubicBezTo>
                      <a:pt x="33" y="8"/>
                      <a:pt x="36" y="9"/>
                      <a:pt x="35" y="9"/>
                    </a:cubicBezTo>
                    <a:cubicBezTo>
                      <a:pt x="33" y="10"/>
                      <a:pt x="32" y="10"/>
                      <a:pt x="31" y="10"/>
                    </a:cubicBezTo>
                    <a:cubicBezTo>
                      <a:pt x="31" y="11"/>
                      <a:pt x="31" y="11"/>
                      <a:pt x="30" y="12"/>
                    </a:cubicBezTo>
                    <a:cubicBezTo>
                      <a:pt x="29" y="13"/>
                      <a:pt x="31" y="11"/>
                      <a:pt x="30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6" name="Freeform 581">
                <a:extLst>
                  <a:ext uri="{FF2B5EF4-FFF2-40B4-BE49-F238E27FC236}">
                    <a16:creationId xmlns:a16="http://schemas.microsoft.com/office/drawing/2014/main" id="{9B144BC7-26F7-21A6-5DC3-94BC576E2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46680" y="4449069"/>
                <a:ext cx="73248" cy="19114"/>
              </a:xfrm>
              <a:custGeom>
                <a:avLst/>
                <a:gdLst>
                  <a:gd name="T0" fmla="*/ 6 w 8"/>
                  <a:gd name="T1" fmla="*/ 2 h 2"/>
                  <a:gd name="T2" fmla="*/ 3 w 8"/>
                  <a:gd name="T3" fmla="*/ 0 h 2"/>
                  <a:gd name="T4" fmla="*/ 6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6" y="2"/>
                    </a:moveTo>
                    <a:cubicBezTo>
                      <a:pt x="4" y="2"/>
                      <a:pt x="0" y="1"/>
                      <a:pt x="3" y="0"/>
                    </a:cubicBezTo>
                    <a:cubicBezTo>
                      <a:pt x="5" y="0"/>
                      <a:pt x="8" y="2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7" name="Freeform 582">
                <a:extLst>
                  <a:ext uri="{FF2B5EF4-FFF2-40B4-BE49-F238E27FC236}">
                    <a16:creationId xmlns:a16="http://schemas.microsoft.com/office/drawing/2014/main" id="{859CA0D3-6772-3C4F-C65D-08BF501E0A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74" y="4318467"/>
                <a:ext cx="197453" cy="92380"/>
              </a:xfrm>
              <a:custGeom>
                <a:avLst/>
                <a:gdLst>
                  <a:gd name="T0" fmla="*/ 7 w 21"/>
                  <a:gd name="T1" fmla="*/ 9 h 10"/>
                  <a:gd name="T2" fmla="*/ 2 w 21"/>
                  <a:gd name="T3" fmla="*/ 4 h 10"/>
                  <a:gd name="T4" fmla="*/ 9 w 21"/>
                  <a:gd name="T5" fmla="*/ 2 h 10"/>
                  <a:gd name="T6" fmla="*/ 17 w 21"/>
                  <a:gd name="T7" fmla="*/ 0 h 10"/>
                  <a:gd name="T8" fmla="*/ 19 w 21"/>
                  <a:gd name="T9" fmla="*/ 2 h 10"/>
                  <a:gd name="T10" fmla="*/ 14 w 21"/>
                  <a:gd name="T11" fmla="*/ 4 h 10"/>
                  <a:gd name="T12" fmla="*/ 15 w 21"/>
                  <a:gd name="T13" fmla="*/ 7 h 10"/>
                  <a:gd name="T14" fmla="*/ 7 w 21"/>
                  <a:gd name="T15" fmla="*/ 9 h 10"/>
                  <a:gd name="T16" fmla="*/ 7 w 21"/>
                  <a:gd name="T17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" h="10">
                    <a:moveTo>
                      <a:pt x="7" y="9"/>
                    </a:moveTo>
                    <a:cubicBezTo>
                      <a:pt x="6" y="9"/>
                      <a:pt x="0" y="6"/>
                      <a:pt x="2" y="4"/>
                    </a:cubicBezTo>
                    <a:cubicBezTo>
                      <a:pt x="4" y="2"/>
                      <a:pt x="7" y="2"/>
                      <a:pt x="9" y="2"/>
                    </a:cubicBezTo>
                    <a:cubicBezTo>
                      <a:pt x="12" y="1"/>
                      <a:pt x="15" y="0"/>
                      <a:pt x="17" y="0"/>
                    </a:cubicBezTo>
                    <a:cubicBezTo>
                      <a:pt x="18" y="0"/>
                      <a:pt x="21" y="1"/>
                      <a:pt x="19" y="2"/>
                    </a:cubicBezTo>
                    <a:cubicBezTo>
                      <a:pt x="18" y="3"/>
                      <a:pt x="15" y="2"/>
                      <a:pt x="14" y="4"/>
                    </a:cubicBezTo>
                    <a:cubicBezTo>
                      <a:pt x="14" y="4"/>
                      <a:pt x="19" y="6"/>
                      <a:pt x="15" y="7"/>
                    </a:cubicBezTo>
                    <a:cubicBezTo>
                      <a:pt x="13" y="8"/>
                      <a:pt x="10" y="10"/>
                      <a:pt x="7" y="9"/>
                    </a:cubicBezTo>
                    <a:cubicBezTo>
                      <a:pt x="5" y="9"/>
                      <a:pt x="9" y="10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8" name="Freeform 583">
                <a:extLst>
                  <a:ext uri="{FF2B5EF4-FFF2-40B4-BE49-F238E27FC236}">
                    <a16:creationId xmlns:a16="http://schemas.microsoft.com/office/drawing/2014/main" id="{815EF062-CEF8-063E-6D21-134B7A20DB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570" y="4337578"/>
                <a:ext cx="73248" cy="38227"/>
              </a:xfrm>
              <a:custGeom>
                <a:avLst/>
                <a:gdLst>
                  <a:gd name="T0" fmla="*/ 6 w 8"/>
                  <a:gd name="T1" fmla="*/ 4 h 4"/>
                  <a:gd name="T2" fmla="*/ 3 w 8"/>
                  <a:gd name="T3" fmla="*/ 0 h 4"/>
                  <a:gd name="T4" fmla="*/ 6 w 8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6" y="4"/>
                    </a:moveTo>
                    <a:cubicBezTo>
                      <a:pt x="4" y="4"/>
                      <a:pt x="0" y="0"/>
                      <a:pt x="3" y="0"/>
                    </a:cubicBezTo>
                    <a:cubicBezTo>
                      <a:pt x="6" y="0"/>
                      <a:pt x="8" y="3"/>
                      <a:pt x="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199" name="Freeform 584">
                <a:extLst>
                  <a:ext uri="{FF2B5EF4-FFF2-40B4-BE49-F238E27FC236}">
                    <a16:creationId xmlns:a16="http://schemas.microsoft.com/office/drawing/2014/main" id="{A32DC40D-9982-DF6A-6D1B-2E88BFD8E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9483" y="4251568"/>
                <a:ext cx="197453" cy="66896"/>
              </a:xfrm>
              <a:custGeom>
                <a:avLst/>
                <a:gdLst>
                  <a:gd name="T0" fmla="*/ 1 w 21"/>
                  <a:gd name="T1" fmla="*/ 5 h 7"/>
                  <a:gd name="T2" fmla="*/ 4 w 21"/>
                  <a:gd name="T3" fmla="*/ 4 h 7"/>
                  <a:gd name="T4" fmla="*/ 9 w 21"/>
                  <a:gd name="T5" fmla="*/ 1 h 7"/>
                  <a:gd name="T6" fmla="*/ 18 w 21"/>
                  <a:gd name="T7" fmla="*/ 3 h 7"/>
                  <a:gd name="T8" fmla="*/ 11 w 21"/>
                  <a:gd name="T9" fmla="*/ 6 h 7"/>
                  <a:gd name="T10" fmla="*/ 6 w 21"/>
                  <a:gd name="T11" fmla="*/ 6 h 7"/>
                  <a:gd name="T12" fmla="*/ 1 w 21"/>
                  <a:gd name="T13" fmla="*/ 5 h 7"/>
                  <a:gd name="T14" fmla="*/ 1 w 21"/>
                  <a:gd name="T1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7">
                    <a:moveTo>
                      <a:pt x="1" y="5"/>
                    </a:moveTo>
                    <a:cubicBezTo>
                      <a:pt x="0" y="5"/>
                      <a:pt x="3" y="4"/>
                      <a:pt x="4" y="4"/>
                    </a:cubicBezTo>
                    <a:cubicBezTo>
                      <a:pt x="6" y="3"/>
                      <a:pt x="7" y="2"/>
                      <a:pt x="9" y="1"/>
                    </a:cubicBezTo>
                    <a:cubicBezTo>
                      <a:pt x="12" y="0"/>
                      <a:pt x="15" y="1"/>
                      <a:pt x="18" y="3"/>
                    </a:cubicBezTo>
                    <a:cubicBezTo>
                      <a:pt x="21" y="6"/>
                      <a:pt x="12" y="6"/>
                      <a:pt x="11" y="6"/>
                    </a:cubicBezTo>
                    <a:cubicBezTo>
                      <a:pt x="9" y="6"/>
                      <a:pt x="8" y="7"/>
                      <a:pt x="6" y="6"/>
                    </a:cubicBezTo>
                    <a:cubicBezTo>
                      <a:pt x="4" y="5"/>
                      <a:pt x="2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0" name="Freeform 585">
                <a:extLst>
                  <a:ext uri="{FF2B5EF4-FFF2-40B4-BE49-F238E27FC236}">
                    <a16:creationId xmlns:a16="http://schemas.microsoft.com/office/drawing/2014/main" id="{8B339C40-E505-2729-23DF-0AA42CDD8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07188" y="4449069"/>
                <a:ext cx="261145" cy="178393"/>
              </a:xfrm>
              <a:custGeom>
                <a:avLst/>
                <a:gdLst>
                  <a:gd name="T0" fmla="*/ 22 w 28"/>
                  <a:gd name="T1" fmla="*/ 19 h 19"/>
                  <a:gd name="T2" fmla="*/ 15 w 28"/>
                  <a:gd name="T3" fmla="*/ 19 h 19"/>
                  <a:gd name="T4" fmla="*/ 15 w 28"/>
                  <a:gd name="T5" fmla="*/ 17 h 19"/>
                  <a:gd name="T6" fmla="*/ 12 w 28"/>
                  <a:gd name="T7" fmla="*/ 15 h 19"/>
                  <a:gd name="T8" fmla="*/ 17 w 28"/>
                  <a:gd name="T9" fmla="*/ 13 h 19"/>
                  <a:gd name="T10" fmla="*/ 16 w 28"/>
                  <a:gd name="T11" fmla="*/ 12 h 19"/>
                  <a:gd name="T12" fmla="*/ 9 w 28"/>
                  <a:gd name="T13" fmla="*/ 13 h 19"/>
                  <a:gd name="T14" fmla="*/ 2 w 28"/>
                  <a:gd name="T15" fmla="*/ 13 h 19"/>
                  <a:gd name="T16" fmla="*/ 1 w 28"/>
                  <a:gd name="T17" fmla="*/ 12 h 19"/>
                  <a:gd name="T18" fmla="*/ 7 w 28"/>
                  <a:gd name="T19" fmla="*/ 10 h 19"/>
                  <a:gd name="T20" fmla="*/ 4 w 28"/>
                  <a:gd name="T21" fmla="*/ 8 h 19"/>
                  <a:gd name="T22" fmla="*/ 7 w 28"/>
                  <a:gd name="T23" fmla="*/ 6 h 19"/>
                  <a:gd name="T24" fmla="*/ 3 w 28"/>
                  <a:gd name="T25" fmla="*/ 6 h 19"/>
                  <a:gd name="T26" fmla="*/ 7 w 28"/>
                  <a:gd name="T27" fmla="*/ 4 h 19"/>
                  <a:gd name="T28" fmla="*/ 13 w 28"/>
                  <a:gd name="T29" fmla="*/ 8 h 19"/>
                  <a:gd name="T30" fmla="*/ 16 w 28"/>
                  <a:gd name="T31" fmla="*/ 9 h 19"/>
                  <a:gd name="T32" fmla="*/ 13 w 28"/>
                  <a:gd name="T33" fmla="*/ 7 h 19"/>
                  <a:gd name="T34" fmla="*/ 14 w 28"/>
                  <a:gd name="T35" fmla="*/ 5 h 19"/>
                  <a:gd name="T36" fmla="*/ 11 w 28"/>
                  <a:gd name="T37" fmla="*/ 4 h 19"/>
                  <a:gd name="T38" fmla="*/ 11 w 28"/>
                  <a:gd name="T39" fmla="*/ 2 h 19"/>
                  <a:gd name="T40" fmla="*/ 7 w 28"/>
                  <a:gd name="T41" fmla="*/ 3 h 19"/>
                  <a:gd name="T42" fmla="*/ 13 w 28"/>
                  <a:gd name="T43" fmla="*/ 1 h 19"/>
                  <a:gd name="T44" fmla="*/ 12 w 28"/>
                  <a:gd name="T45" fmla="*/ 2 h 19"/>
                  <a:gd name="T46" fmla="*/ 15 w 28"/>
                  <a:gd name="T47" fmla="*/ 3 h 19"/>
                  <a:gd name="T48" fmla="*/ 21 w 28"/>
                  <a:gd name="T49" fmla="*/ 2 h 19"/>
                  <a:gd name="T50" fmla="*/ 26 w 28"/>
                  <a:gd name="T51" fmla="*/ 8 h 19"/>
                  <a:gd name="T52" fmla="*/ 27 w 28"/>
                  <a:gd name="T53" fmla="*/ 12 h 19"/>
                  <a:gd name="T54" fmla="*/ 26 w 28"/>
                  <a:gd name="T55" fmla="*/ 14 h 19"/>
                  <a:gd name="T56" fmla="*/ 26 w 28"/>
                  <a:gd name="T57" fmla="*/ 17 h 19"/>
                  <a:gd name="T58" fmla="*/ 22 w 28"/>
                  <a:gd name="T5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8" h="19">
                    <a:moveTo>
                      <a:pt x="22" y="19"/>
                    </a:moveTo>
                    <a:cubicBezTo>
                      <a:pt x="20" y="19"/>
                      <a:pt x="17" y="19"/>
                      <a:pt x="15" y="19"/>
                    </a:cubicBezTo>
                    <a:cubicBezTo>
                      <a:pt x="12" y="19"/>
                      <a:pt x="15" y="18"/>
                      <a:pt x="15" y="17"/>
                    </a:cubicBezTo>
                    <a:cubicBezTo>
                      <a:pt x="16" y="16"/>
                      <a:pt x="11" y="16"/>
                      <a:pt x="12" y="15"/>
                    </a:cubicBezTo>
                    <a:cubicBezTo>
                      <a:pt x="13" y="14"/>
                      <a:pt x="15" y="13"/>
                      <a:pt x="17" y="13"/>
                    </a:cubicBezTo>
                    <a:cubicBezTo>
                      <a:pt x="18" y="12"/>
                      <a:pt x="17" y="12"/>
                      <a:pt x="16" y="12"/>
                    </a:cubicBezTo>
                    <a:cubicBezTo>
                      <a:pt x="14" y="11"/>
                      <a:pt x="12" y="12"/>
                      <a:pt x="9" y="13"/>
                    </a:cubicBezTo>
                    <a:cubicBezTo>
                      <a:pt x="7" y="13"/>
                      <a:pt x="5" y="13"/>
                      <a:pt x="2" y="13"/>
                    </a:cubicBezTo>
                    <a:cubicBezTo>
                      <a:pt x="2" y="14"/>
                      <a:pt x="0" y="14"/>
                      <a:pt x="1" y="12"/>
                    </a:cubicBezTo>
                    <a:cubicBezTo>
                      <a:pt x="3" y="10"/>
                      <a:pt x="5" y="11"/>
                      <a:pt x="7" y="10"/>
                    </a:cubicBezTo>
                    <a:cubicBezTo>
                      <a:pt x="11" y="9"/>
                      <a:pt x="4" y="9"/>
                      <a:pt x="4" y="8"/>
                    </a:cubicBezTo>
                    <a:cubicBezTo>
                      <a:pt x="3" y="8"/>
                      <a:pt x="7" y="6"/>
                      <a:pt x="7" y="6"/>
                    </a:cubicBezTo>
                    <a:cubicBezTo>
                      <a:pt x="7" y="6"/>
                      <a:pt x="4" y="6"/>
                      <a:pt x="3" y="6"/>
                    </a:cubicBezTo>
                    <a:cubicBezTo>
                      <a:pt x="3" y="5"/>
                      <a:pt x="6" y="4"/>
                      <a:pt x="7" y="4"/>
                    </a:cubicBezTo>
                    <a:cubicBezTo>
                      <a:pt x="9" y="4"/>
                      <a:pt x="11" y="7"/>
                      <a:pt x="13" y="8"/>
                    </a:cubicBezTo>
                    <a:cubicBezTo>
                      <a:pt x="14" y="8"/>
                      <a:pt x="15" y="10"/>
                      <a:pt x="16" y="9"/>
                    </a:cubicBezTo>
                    <a:cubicBezTo>
                      <a:pt x="19" y="7"/>
                      <a:pt x="13" y="7"/>
                      <a:pt x="13" y="7"/>
                    </a:cubicBezTo>
                    <a:cubicBezTo>
                      <a:pt x="14" y="7"/>
                      <a:pt x="18" y="6"/>
                      <a:pt x="14" y="5"/>
                    </a:cubicBezTo>
                    <a:cubicBezTo>
                      <a:pt x="13" y="5"/>
                      <a:pt x="12" y="5"/>
                      <a:pt x="11" y="4"/>
                    </a:cubicBezTo>
                    <a:cubicBezTo>
                      <a:pt x="9" y="3"/>
                      <a:pt x="11" y="3"/>
                      <a:pt x="11" y="2"/>
                    </a:cubicBezTo>
                    <a:cubicBezTo>
                      <a:pt x="10" y="2"/>
                      <a:pt x="7" y="3"/>
                      <a:pt x="7" y="3"/>
                    </a:cubicBezTo>
                    <a:cubicBezTo>
                      <a:pt x="6" y="2"/>
                      <a:pt x="13" y="1"/>
                      <a:pt x="13" y="1"/>
                    </a:cubicBezTo>
                    <a:cubicBezTo>
                      <a:pt x="13" y="1"/>
                      <a:pt x="12" y="2"/>
                      <a:pt x="12" y="2"/>
                    </a:cubicBezTo>
                    <a:cubicBezTo>
                      <a:pt x="11" y="3"/>
                      <a:pt x="14" y="3"/>
                      <a:pt x="15" y="3"/>
                    </a:cubicBezTo>
                    <a:cubicBezTo>
                      <a:pt x="18" y="4"/>
                      <a:pt x="19" y="4"/>
                      <a:pt x="21" y="2"/>
                    </a:cubicBezTo>
                    <a:cubicBezTo>
                      <a:pt x="24" y="0"/>
                      <a:pt x="27" y="6"/>
                      <a:pt x="26" y="8"/>
                    </a:cubicBezTo>
                    <a:cubicBezTo>
                      <a:pt x="26" y="10"/>
                      <a:pt x="26" y="11"/>
                      <a:pt x="27" y="12"/>
                    </a:cubicBezTo>
                    <a:cubicBezTo>
                      <a:pt x="28" y="14"/>
                      <a:pt x="28" y="15"/>
                      <a:pt x="26" y="14"/>
                    </a:cubicBezTo>
                    <a:cubicBezTo>
                      <a:pt x="24" y="12"/>
                      <a:pt x="25" y="16"/>
                      <a:pt x="26" y="17"/>
                    </a:cubicBezTo>
                    <a:cubicBezTo>
                      <a:pt x="27" y="18"/>
                      <a:pt x="23" y="19"/>
                      <a:pt x="22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1" name="Freeform 586">
                <a:extLst>
                  <a:ext uri="{FF2B5EF4-FFF2-40B4-BE49-F238E27FC236}">
                    <a16:creationId xmlns:a16="http://schemas.microsoft.com/office/drawing/2014/main" id="{9C4998EB-AFD1-F945-3944-A70F2F528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78527" y="4535082"/>
                <a:ext cx="82803" cy="25484"/>
              </a:xfrm>
              <a:custGeom>
                <a:avLst/>
                <a:gdLst>
                  <a:gd name="T0" fmla="*/ 1 w 9"/>
                  <a:gd name="T1" fmla="*/ 3 h 3"/>
                  <a:gd name="T2" fmla="*/ 7 w 9"/>
                  <a:gd name="T3" fmla="*/ 0 h 3"/>
                  <a:gd name="T4" fmla="*/ 1 w 9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1" y="3"/>
                    </a:moveTo>
                    <a:cubicBezTo>
                      <a:pt x="4" y="2"/>
                      <a:pt x="9" y="0"/>
                      <a:pt x="7" y="0"/>
                    </a:cubicBezTo>
                    <a:cubicBezTo>
                      <a:pt x="4" y="0"/>
                      <a:pt x="0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2" name="Freeform 587">
                <a:extLst>
                  <a:ext uri="{FF2B5EF4-FFF2-40B4-BE49-F238E27FC236}">
                    <a16:creationId xmlns:a16="http://schemas.microsoft.com/office/drawing/2014/main" id="{00A5E782-8BFC-A9AB-00BC-FFCF49C3D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418" y="4525526"/>
                <a:ext cx="76432" cy="19114"/>
              </a:xfrm>
              <a:custGeom>
                <a:avLst/>
                <a:gdLst>
                  <a:gd name="T0" fmla="*/ 1 w 8"/>
                  <a:gd name="T1" fmla="*/ 2 h 2"/>
                  <a:gd name="T2" fmla="*/ 6 w 8"/>
                  <a:gd name="T3" fmla="*/ 0 h 2"/>
                  <a:gd name="T4" fmla="*/ 1 w 8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2">
                    <a:moveTo>
                      <a:pt x="1" y="2"/>
                    </a:moveTo>
                    <a:cubicBezTo>
                      <a:pt x="0" y="2"/>
                      <a:pt x="4" y="0"/>
                      <a:pt x="6" y="0"/>
                    </a:cubicBezTo>
                    <a:cubicBezTo>
                      <a:pt x="8" y="0"/>
                      <a:pt x="4" y="2"/>
                      <a:pt x="1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3" name="Freeform 588">
                <a:extLst>
                  <a:ext uri="{FF2B5EF4-FFF2-40B4-BE49-F238E27FC236}">
                    <a16:creationId xmlns:a16="http://schemas.microsoft.com/office/drawing/2014/main" id="{1F284A6C-5522-DF43-90B0-BA71A051A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1201" y="4496854"/>
                <a:ext cx="95541" cy="47785"/>
              </a:xfrm>
              <a:custGeom>
                <a:avLst/>
                <a:gdLst>
                  <a:gd name="T0" fmla="*/ 2 w 10"/>
                  <a:gd name="T1" fmla="*/ 3 h 5"/>
                  <a:gd name="T2" fmla="*/ 10 w 10"/>
                  <a:gd name="T3" fmla="*/ 1 h 5"/>
                  <a:gd name="T4" fmla="*/ 2 w 10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5">
                    <a:moveTo>
                      <a:pt x="2" y="3"/>
                    </a:moveTo>
                    <a:cubicBezTo>
                      <a:pt x="0" y="2"/>
                      <a:pt x="10" y="0"/>
                      <a:pt x="10" y="1"/>
                    </a:cubicBezTo>
                    <a:cubicBezTo>
                      <a:pt x="10" y="2"/>
                      <a:pt x="6" y="5"/>
                      <a:pt x="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4" name="Freeform 589">
                <a:extLst>
                  <a:ext uri="{FF2B5EF4-FFF2-40B4-BE49-F238E27FC236}">
                    <a16:creationId xmlns:a16="http://schemas.microsoft.com/office/drawing/2014/main" id="{9C22AE55-83CF-2B42-2416-364D9BDF0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0757" y="4458630"/>
                <a:ext cx="66879" cy="47785"/>
              </a:xfrm>
              <a:custGeom>
                <a:avLst/>
                <a:gdLst>
                  <a:gd name="T0" fmla="*/ 1 w 7"/>
                  <a:gd name="T1" fmla="*/ 5 h 5"/>
                  <a:gd name="T2" fmla="*/ 0 w 7"/>
                  <a:gd name="T3" fmla="*/ 1 h 5"/>
                  <a:gd name="T4" fmla="*/ 4 w 7"/>
                  <a:gd name="T5" fmla="*/ 2 h 5"/>
                  <a:gd name="T6" fmla="*/ 7 w 7"/>
                  <a:gd name="T7" fmla="*/ 4 h 5"/>
                  <a:gd name="T8" fmla="*/ 1 w 7"/>
                  <a:gd name="T9" fmla="*/ 5 h 5"/>
                  <a:gd name="T10" fmla="*/ 1 w 7"/>
                  <a:gd name="T1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1" y="5"/>
                    </a:moveTo>
                    <a:cubicBezTo>
                      <a:pt x="0" y="4"/>
                      <a:pt x="0" y="2"/>
                      <a:pt x="0" y="1"/>
                    </a:cubicBezTo>
                    <a:cubicBezTo>
                      <a:pt x="1" y="0"/>
                      <a:pt x="3" y="1"/>
                      <a:pt x="4" y="2"/>
                    </a:cubicBezTo>
                    <a:cubicBezTo>
                      <a:pt x="4" y="2"/>
                      <a:pt x="7" y="3"/>
                      <a:pt x="7" y="4"/>
                    </a:cubicBezTo>
                    <a:cubicBezTo>
                      <a:pt x="7" y="4"/>
                      <a:pt x="2" y="5"/>
                      <a:pt x="1" y="5"/>
                    </a:cubicBezTo>
                    <a:cubicBezTo>
                      <a:pt x="0" y="4"/>
                      <a:pt x="4" y="5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5" name="Freeform 590">
                <a:extLst>
                  <a:ext uri="{FF2B5EF4-FFF2-40B4-BE49-F238E27FC236}">
                    <a16:creationId xmlns:a16="http://schemas.microsoft.com/office/drawing/2014/main" id="{8460A6E1-B955-C529-E9C4-8F589C3807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8400" y="4347133"/>
                <a:ext cx="111465" cy="82827"/>
              </a:xfrm>
              <a:custGeom>
                <a:avLst/>
                <a:gdLst>
                  <a:gd name="T0" fmla="*/ 8 w 12"/>
                  <a:gd name="T1" fmla="*/ 8 h 9"/>
                  <a:gd name="T2" fmla="*/ 3 w 12"/>
                  <a:gd name="T3" fmla="*/ 1 h 9"/>
                  <a:gd name="T4" fmla="*/ 8 w 12"/>
                  <a:gd name="T5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9">
                    <a:moveTo>
                      <a:pt x="8" y="8"/>
                    </a:moveTo>
                    <a:cubicBezTo>
                      <a:pt x="6" y="9"/>
                      <a:pt x="0" y="0"/>
                      <a:pt x="3" y="1"/>
                    </a:cubicBezTo>
                    <a:cubicBezTo>
                      <a:pt x="6" y="3"/>
                      <a:pt x="12" y="8"/>
                      <a:pt x="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6" name="Freeform 591">
                <a:extLst>
                  <a:ext uri="{FF2B5EF4-FFF2-40B4-BE49-F238E27FC236}">
                    <a16:creationId xmlns:a16="http://schemas.microsoft.com/office/drawing/2014/main" id="{EB4CC411-ADF0-1D77-3625-4E034B2C3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44" y="4337578"/>
                <a:ext cx="82803" cy="28669"/>
              </a:xfrm>
              <a:custGeom>
                <a:avLst/>
                <a:gdLst>
                  <a:gd name="T0" fmla="*/ 2 w 9"/>
                  <a:gd name="T1" fmla="*/ 1 h 3"/>
                  <a:gd name="T2" fmla="*/ 8 w 9"/>
                  <a:gd name="T3" fmla="*/ 2 h 3"/>
                  <a:gd name="T4" fmla="*/ 2 w 9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3">
                    <a:moveTo>
                      <a:pt x="2" y="1"/>
                    </a:moveTo>
                    <a:cubicBezTo>
                      <a:pt x="5" y="0"/>
                      <a:pt x="9" y="2"/>
                      <a:pt x="8" y="2"/>
                    </a:cubicBezTo>
                    <a:cubicBezTo>
                      <a:pt x="3" y="3"/>
                      <a:pt x="0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7" name="Freeform 592">
                <a:extLst>
                  <a:ext uri="{FF2B5EF4-FFF2-40B4-BE49-F238E27FC236}">
                    <a16:creationId xmlns:a16="http://schemas.microsoft.com/office/drawing/2014/main" id="{DB4C0B17-2CF9-8FC7-5E9B-20C8C92F8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7507" y="4187857"/>
                <a:ext cx="334395" cy="178393"/>
              </a:xfrm>
              <a:custGeom>
                <a:avLst/>
                <a:gdLst>
                  <a:gd name="T0" fmla="*/ 28 w 36"/>
                  <a:gd name="T1" fmla="*/ 17 h 19"/>
                  <a:gd name="T2" fmla="*/ 27 w 36"/>
                  <a:gd name="T3" fmla="*/ 15 h 19"/>
                  <a:gd name="T4" fmla="*/ 22 w 36"/>
                  <a:gd name="T5" fmla="*/ 13 h 19"/>
                  <a:gd name="T6" fmla="*/ 14 w 36"/>
                  <a:gd name="T7" fmla="*/ 14 h 19"/>
                  <a:gd name="T8" fmla="*/ 18 w 36"/>
                  <a:gd name="T9" fmla="*/ 12 h 19"/>
                  <a:gd name="T10" fmla="*/ 8 w 36"/>
                  <a:gd name="T11" fmla="*/ 12 h 19"/>
                  <a:gd name="T12" fmla="*/ 13 w 36"/>
                  <a:gd name="T13" fmla="*/ 10 h 19"/>
                  <a:gd name="T14" fmla="*/ 12 w 36"/>
                  <a:gd name="T15" fmla="*/ 9 h 19"/>
                  <a:gd name="T16" fmla="*/ 13 w 36"/>
                  <a:gd name="T17" fmla="*/ 8 h 19"/>
                  <a:gd name="T18" fmla="*/ 11 w 36"/>
                  <a:gd name="T19" fmla="*/ 8 h 19"/>
                  <a:gd name="T20" fmla="*/ 10 w 36"/>
                  <a:gd name="T21" fmla="*/ 6 h 19"/>
                  <a:gd name="T22" fmla="*/ 6 w 36"/>
                  <a:gd name="T23" fmla="*/ 6 h 19"/>
                  <a:gd name="T24" fmla="*/ 3 w 36"/>
                  <a:gd name="T25" fmla="*/ 5 h 19"/>
                  <a:gd name="T26" fmla="*/ 9 w 36"/>
                  <a:gd name="T27" fmla="*/ 2 h 19"/>
                  <a:gd name="T28" fmla="*/ 16 w 36"/>
                  <a:gd name="T29" fmla="*/ 1 h 19"/>
                  <a:gd name="T30" fmla="*/ 18 w 36"/>
                  <a:gd name="T31" fmla="*/ 5 h 19"/>
                  <a:gd name="T32" fmla="*/ 22 w 36"/>
                  <a:gd name="T33" fmla="*/ 4 h 19"/>
                  <a:gd name="T34" fmla="*/ 25 w 36"/>
                  <a:gd name="T35" fmla="*/ 7 h 19"/>
                  <a:gd name="T36" fmla="*/ 30 w 36"/>
                  <a:gd name="T37" fmla="*/ 7 h 19"/>
                  <a:gd name="T38" fmla="*/ 33 w 36"/>
                  <a:gd name="T39" fmla="*/ 12 h 19"/>
                  <a:gd name="T40" fmla="*/ 34 w 36"/>
                  <a:gd name="T41" fmla="*/ 16 h 19"/>
                  <a:gd name="T42" fmla="*/ 28 w 36"/>
                  <a:gd name="T43" fmla="*/ 17 h 19"/>
                  <a:gd name="T44" fmla="*/ 28 w 36"/>
                  <a:gd name="T45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19">
                    <a:moveTo>
                      <a:pt x="28" y="17"/>
                    </a:moveTo>
                    <a:cubicBezTo>
                      <a:pt x="27" y="17"/>
                      <a:pt x="27" y="16"/>
                      <a:pt x="27" y="15"/>
                    </a:cubicBezTo>
                    <a:cubicBezTo>
                      <a:pt x="26" y="14"/>
                      <a:pt x="23" y="13"/>
                      <a:pt x="22" y="13"/>
                    </a:cubicBezTo>
                    <a:cubicBezTo>
                      <a:pt x="21" y="13"/>
                      <a:pt x="14" y="15"/>
                      <a:pt x="14" y="14"/>
                    </a:cubicBezTo>
                    <a:cubicBezTo>
                      <a:pt x="14" y="14"/>
                      <a:pt x="18" y="12"/>
                      <a:pt x="18" y="12"/>
                    </a:cubicBezTo>
                    <a:cubicBezTo>
                      <a:pt x="15" y="11"/>
                      <a:pt x="11" y="14"/>
                      <a:pt x="8" y="12"/>
                    </a:cubicBezTo>
                    <a:cubicBezTo>
                      <a:pt x="2" y="9"/>
                      <a:pt x="13" y="10"/>
                      <a:pt x="13" y="10"/>
                    </a:cubicBezTo>
                    <a:cubicBezTo>
                      <a:pt x="13" y="10"/>
                      <a:pt x="12" y="9"/>
                      <a:pt x="12" y="9"/>
                    </a:cubicBezTo>
                    <a:cubicBezTo>
                      <a:pt x="12" y="9"/>
                      <a:pt x="13" y="8"/>
                      <a:pt x="13" y="8"/>
                    </a:cubicBezTo>
                    <a:cubicBezTo>
                      <a:pt x="14" y="7"/>
                      <a:pt x="11" y="8"/>
                      <a:pt x="11" y="8"/>
                    </a:cubicBezTo>
                    <a:cubicBezTo>
                      <a:pt x="10" y="7"/>
                      <a:pt x="12" y="6"/>
                      <a:pt x="10" y="6"/>
                    </a:cubicBezTo>
                    <a:cubicBezTo>
                      <a:pt x="9" y="6"/>
                      <a:pt x="7" y="7"/>
                      <a:pt x="6" y="6"/>
                    </a:cubicBezTo>
                    <a:cubicBezTo>
                      <a:pt x="6" y="5"/>
                      <a:pt x="4" y="6"/>
                      <a:pt x="3" y="5"/>
                    </a:cubicBezTo>
                    <a:cubicBezTo>
                      <a:pt x="0" y="0"/>
                      <a:pt x="7" y="2"/>
                      <a:pt x="9" y="2"/>
                    </a:cubicBezTo>
                    <a:cubicBezTo>
                      <a:pt x="11" y="1"/>
                      <a:pt x="14" y="0"/>
                      <a:pt x="16" y="1"/>
                    </a:cubicBezTo>
                    <a:cubicBezTo>
                      <a:pt x="19" y="2"/>
                      <a:pt x="14" y="7"/>
                      <a:pt x="18" y="5"/>
                    </a:cubicBezTo>
                    <a:cubicBezTo>
                      <a:pt x="19" y="5"/>
                      <a:pt x="21" y="3"/>
                      <a:pt x="22" y="4"/>
                    </a:cubicBezTo>
                    <a:cubicBezTo>
                      <a:pt x="23" y="5"/>
                      <a:pt x="24" y="7"/>
                      <a:pt x="25" y="7"/>
                    </a:cubicBezTo>
                    <a:cubicBezTo>
                      <a:pt x="26" y="7"/>
                      <a:pt x="29" y="6"/>
                      <a:pt x="30" y="7"/>
                    </a:cubicBezTo>
                    <a:cubicBezTo>
                      <a:pt x="32" y="8"/>
                      <a:pt x="32" y="11"/>
                      <a:pt x="33" y="12"/>
                    </a:cubicBezTo>
                    <a:cubicBezTo>
                      <a:pt x="34" y="14"/>
                      <a:pt x="36" y="15"/>
                      <a:pt x="34" y="16"/>
                    </a:cubicBezTo>
                    <a:cubicBezTo>
                      <a:pt x="33" y="18"/>
                      <a:pt x="30" y="18"/>
                      <a:pt x="28" y="17"/>
                    </a:cubicBezTo>
                    <a:cubicBezTo>
                      <a:pt x="27" y="16"/>
                      <a:pt x="31" y="19"/>
                      <a:pt x="28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8" name="Freeform 593">
                <a:extLst>
                  <a:ext uri="{FF2B5EF4-FFF2-40B4-BE49-F238E27FC236}">
                    <a16:creationId xmlns:a16="http://schemas.microsoft.com/office/drawing/2014/main" id="{5DB85B18-94E7-4624-6E1F-9D36CB814C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653" y="4101847"/>
                <a:ext cx="101909" cy="47785"/>
              </a:xfrm>
              <a:custGeom>
                <a:avLst/>
                <a:gdLst>
                  <a:gd name="T0" fmla="*/ 8 w 11"/>
                  <a:gd name="T1" fmla="*/ 5 h 5"/>
                  <a:gd name="T2" fmla="*/ 4 w 11"/>
                  <a:gd name="T3" fmla="*/ 4 h 5"/>
                  <a:gd name="T4" fmla="*/ 2 w 11"/>
                  <a:gd name="T5" fmla="*/ 3 h 5"/>
                  <a:gd name="T6" fmla="*/ 7 w 11"/>
                  <a:gd name="T7" fmla="*/ 2 h 5"/>
                  <a:gd name="T8" fmla="*/ 8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8" y="5"/>
                    </a:moveTo>
                    <a:cubicBezTo>
                      <a:pt x="6" y="5"/>
                      <a:pt x="6" y="4"/>
                      <a:pt x="4" y="4"/>
                    </a:cubicBezTo>
                    <a:cubicBezTo>
                      <a:pt x="4" y="4"/>
                      <a:pt x="0" y="4"/>
                      <a:pt x="2" y="3"/>
                    </a:cubicBezTo>
                    <a:cubicBezTo>
                      <a:pt x="3" y="1"/>
                      <a:pt x="6" y="0"/>
                      <a:pt x="7" y="2"/>
                    </a:cubicBezTo>
                    <a:cubicBezTo>
                      <a:pt x="9" y="3"/>
                      <a:pt x="11" y="5"/>
                      <a:pt x="8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09" name="Freeform 594">
                <a:extLst>
                  <a:ext uri="{FF2B5EF4-FFF2-40B4-BE49-F238E27FC236}">
                    <a16:creationId xmlns:a16="http://schemas.microsoft.com/office/drawing/2014/main" id="{7C474846-C906-26A7-9704-7A6F0A88C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1456" y="4251568"/>
                <a:ext cx="187897" cy="105124"/>
              </a:xfrm>
              <a:custGeom>
                <a:avLst/>
                <a:gdLst>
                  <a:gd name="T0" fmla="*/ 8 w 20"/>
                  <a:gd name="T1" fmla="*/ 7 h 11"/>
                  <a:gd name="T2" fmla="*/ 3 w 20"/>
                  <a:gd name="T3" fmla="*/ 5 h 11"/>
                  <a:gd name="T4" fmla="*/ 4 w 20"/>
                  <a:gd name="T5" fmla="*/ 3 h 11"/>
                  <a:gd name="T6" fmla="*/ 1 w 20"/>
                  <a:gd name="T7" fmla="*/ 1 h 11"/>
                  <a:gd name="T8" fmla="*/ 6 w 20"/>
                  <a:gd name="T9" fmla="*/ 1 h 11"/>
                  <a:gd name="T10" fmla="*/ 12 w 20"/>
                  <a:gd name="T11" fmla="*/ 3 h 11"/>
                  <a:gd name="T12" fmla="*/ 16 w 20"/>
                  <a:gd name="T13" fmla="*/ 3 h 11"/>
                  <a:gd name="T14" fmla="*/ 19 w 20"/>
                  <a:gd name="T15" fmla="*/ 4 h 11"/>
                  <a:gd name="T16" fmla="*/ 18 w 20"/>
                  <a:gd name="T17" fmla="*/ 8 h 11"/>
                  <a:gd name="T18" fmla="*/ 15 w 20"/>
                  <a:gd name="T19" fmla="*/ 10 h 11"/>
                  <a:gd name="T20" fmla="*/ 9 w 20"/>
                  <a:gd name="T21" fmla="*/ 11 h 11"/>
                  <a:gd name="T22" fmla="*/ 4 w 20"/>
                  <a:gd name="T23" fmla="*/ 8 h 11"/>
                  <a:gd name="T24" fmla="*/ 8 w 20"/>
                  <a:gd name="T25" fmla="*/ 7 h 11"/>
                  <a:gd name="T26" fmla="*/ 8 w 20"/>
                  <a:gd name="T27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11">
                    <a:moveTo>
                      <a:pt x="8" y="7"/>
                    </a:moveTo>
                    <a:cubicBezTo>
                      <a:pt x="6" y="7"/>
                      <a:pt x="4" y="6"/>
                      <a:pt x="3" y="5"/>
                    </a:cubicBezTo>
                    <a:cubicBezTo>
                      <a:pt x="0" y="4"/>
                      <a:pt x="4" y="3"/>
                      <a:pt x="4" y="3"/>
                    </a:cubicBezTo>
                    <a:cubicBezTo>
                      <a:pt x="4" y="2"/>
                      <a:pt x="2" y="1"/>
                      <a:pt x="1" y="1"/>
                    </a:cubicBezTo>
                    <a:cubicBezTo>
                      <a:pt x="1" y="0"/>
                      <a:pt x="6" y="1"/>
                      <a:pt x="6" y="1"/>
                    </a:cubicBezTo>
                    <a:cubicBezTo>
                      <a:pt x="8" y="1"/>
                      <a:pt x="10" y="2"/>
                      <a:pt x="12" y="3"/>
                    </a:cubicBezTo>
                    <a:cubicBezTo>
                      <a:pt x="14" y="3"/>
                      <a:pt x="15" y="3"/>
                      <a:pt x="16" y="3"/>
                    </a:cubicBezTo>
                    <a:cubicBezTo>
                      <a:pt x="17" y="3"/>
                      <a:pt x="20" y="4"/>
                      <a:pt x="19" y="4"/>
                    </a:cubicBezTo>
                    <a:cubicBezTo>
                      <a:pt x="17" y="6"/>
                      <a:pt x="16" y="5"/>
                      <a:pt x="18" y="8"/>
                    </a:cubicBezTo>
                    <a:cubicBezTo>
                      <a:pt x="19" y="9"/>
                      <a:pt x="16" y="9"/>
                      <a:pt x="15" y="10"/>
                    </a:cubicBezTo>
                    <a:cubicBezTo>
                      <a:pt x="13" y="10"/>
                      <a:pt x="11" y="11"/>
                      <a:pt x="9" y="11"/>
                    </a:cubicBezTo>
                    <a:cubicBezTo>
                      <a:pt x="8" y="10"/>
                      <a:pt x="4" y="9"/>
                      <a:pt x="4" y="8"/>
                    </a:cubicBezTo>
                    <a:cubicBezTo>
                      <a:pt x="4" y="8"/>
                      <a:pt x="10" y="7"/>
                      <a:pt x="8" y="7"/>
                    </a:cubicBezTo>
                    <a:cubicBezTo>
                      <a:pt x="5" y="6"/>
                      <a:pt x="10" y="7"/>
                      <a:pt x="8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0" name="Freeform 595">
                <a:extLst>
                  <a:ext uri="{FF2B5EF4-FFF2-40B4-BE49-F238E27FC236}">
                    <a16:creationId xmlns:a16="http://schemas.microsoft.com/office/drawing/2014/main" id="{DE75A6ED-7081-5A77-0980-ABB4A9C62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6552" y="4347133"/>
                <a:ext cx="165604" cy="47785"/>
              </a:xfrm>
              <a:custGeom>
                <a:avLst/>
                <a:gdLst>
                  <a:gd name="T0" fmla="*/ 14 w 18"/>
                  <a:gd name="T1" fmla="*/ 5 h 5"/>
                  <a:gd name="T2" fmla="*/ 16 w 18"/>
                  <a:gd name="T3" fmla="*/ 2 h 5"/>
                  <a:gd name="T4" fmla="*/ 13 w 18"/>
                  <a:gd name="T5" fmla="*/ 1 h 5"/>
                  <a:gd name="T6" fmla="*/ 3 w 18"/>
                  <a:gd name="T7" fmla="*/ 1 h 5"/>
                  <a:gd name="T8" fmla="*/ 4 w 18"/>
                  <a:gd name="T9" fmla="*/ 4 h 5"/>
                  <a:gd name="T10" fmla="*/ 14 w 18"/>
                  <a:gd name="T11" fmla="*/ 5 h 5"/>
                  <a:gd name="T12" fmla="*/ 14 w 18"/>
                  <a:gd name="T13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5">
                    <a:moveTo>
                      <a:pt x="14" y="5"/>
                    </a:moveTo>
                    <a:cubicBezTo>
                      <a:pt x="14" y="4"/>
                      <a:pt x="18" y="2"/>
                      <a:pt x="16" y="2"/>
                    </a:cubicBezTo>
                    <a:cubicBezTo>
                      <a:pt x="15" y="1"/>
                      <a:pt x="14" y="1"/>
                      <a:pt x="13" y="1"/>
                    </a:cubicBezTo>
                    <a:cubicBezTo>
                      <a:pt x="10" y="1"/>
                      <a:pt x="6" y="0"/>
                      <a:pt x="3" y="1"/>
                    </a:cubicBezTo>
                    <a:cubicBezTo>
                      <a:pt x="0" y="1"/>
                      <a:pt x="1" y="4"/>
                      <a:pt x="4" y="4"/>
                    </a:cubicBezTo>
                    <a:cubicBezTo>
                      <a:pt x="7" y="4"/>
                      <a:pt x="11" y="5"/>
                      <a:pt x="14" y="5"/>
                    </a:cubicBezTo>
                    <a:cubicBezTo>
                      <a:pt x="16" y="4"/>
                      <a:pt x="12" y="5"/>
                      <a:pt x="14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1" name="Freeform 596">
                <a:extLst>
                  <a:ext uri="{FF2B5EF4-FFF2-40B4-BE49-F238E27FC236}">
                    <a16:creationId xmlns:a16="http://schemas.microsoft.com/office/drawing/2014/main" id="{6AEBDA66-EF07-572B-05FB-4A8D77A34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4560566"/>
                <a:ext cx="156050" cy="105124"/>
              </a:xfrm>
              <a:custGeom>
                <a:avLst/>
                <a:gdLst>
                  <a:gd name="T0" fmla="*/ 7 w 17"/>
                  <a:gd name="T1" fmla="*/ 1 h 11"/>
                  <a:gd name="T2" fmla="*/ 1 w 17"/>
                  <a:gd name="T3" fmla="*/ 6 h 11"/>
                  <a:gd name="T4" fmla="*/ 10 w 17"/>
                  <a:gd name="T5" fmla="*/ 10 h 11"/>
                  <a:gd name="T6" fmla="*/ 15 w 17"/>
                  <a:gd name="T7" fmla="*/ 10 h 11"/>
                  <a:gd name="T8" fmla="*/ 15 w 17"/>
                  <a:gd name="T9" fmla="*/ 8 h 11"/>
                  <a:gd name="T10" fmla="*/ 16 w 17"/>
                  <a:gd name="T11" fmla="*/ 6 h 11"/>
                  <a:gd name="T12" fmla="*/ 7 w 17"/>
                  <a:gd name="T13" fmla="*/ 1 h 11"/>
                  <a:gd name="T14" fmla="*/ 7 w 17"/>
                  <a:gd name="T15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1">
                    <a:moveTo>
                      <a:pt x="7" y="1"/>
                    </a:moveTo>
                    <a:cubicBezTo>
                      <a:pt x="5" y="0"/>
                      <a:pt x="2" y="4"/>
                      <a:pt x="1" y="6"/>
                    </a:cubicBezTo>
                    <a:cubicBezTo>
                      <a:pt x="0" y="8"/>
                      <a:pt x="8" y="10"/>
                      <a:pt x="10" y="10"/>
                    </a:cubicBezTo>
                    <a:cubicBezTo>
                      <a:pt x="11" y="11"/>
                      <a:pt x="14" y="11"/>
                      <a:pt x="15" y="10"/>
                    </a:cubicBezTo>
                    <a:cubicBezTo>
                      <a:pt x="16" y="10"/>
                      <a:pt x="15" y="9"/>
                      <a:pt x="15" y="8"/>
                    </a:cubicBezTo>
                    <a:cubicBezTo>
                      <a:pt x="15" y="7"/>
                      <a:pt x="15" y="6"/>
                      <a:pt x="16" y="6"/>
                    </a:cubicBezTo>
                    <a:cubicBezTo>
                      <a:pt x="17" y="4"/>
                      <a:pt x="9" y="1"/>
                      <a:pt x="7" y="1"/>
                    </a:cubicBezTo>
                    <a:cubicBezTo>
                      <a:pt x="5" y="0"/>
                      <a:pt x="8" y="1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2" name="Freeform 597">
                <a:extLst>
                  <a:ext uri="{FF2B5EF4-FFF2-40B4-BE49-F238E27FC236}">
                    <a16:creationId xmlns:a16="http://schemas.microsoft.com/office/drawing/2014/main" id="{9ADD96F7-EB6A-44B7-EFC7-72D5829A6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0246" y="4535082"/>
                <a:ext cx="38217" cy="25484"/>
              </a:xfrm>
              <a:custGeom>
                <a:avLst/>
                <a:gdLst>
                  <a:gd name="T0" fmla="*/ 3 w 4"/>
                  <a:gd name="T1" fmla="*/ 2 h 3"/>
                  <a:gd name="T2" fmla="*/ 1 w 4"/>
                  <a:gd name="T3" fmla="*/ 1 h 3"/>
                  <a:gd name="T4" fmla="*/ 3 w 4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3" y="2"/>
                    </a:moveTo>
                    <a:cubicBezTo>
                      <a:pt x="1" y="3"/>
                      <a:pt x="0" y="1"/>
                      <a:pt x="1" y="1"/>
                    </a:cubicBezTo>
                    <a:cubicBezTo>
                      <a:pt x="2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3" name="Freeform 598">
                <a:extLst>
                  <a:ext uri="{FF2B5EF4-FFF2-40B4-BE49-F238E27FC236}">
                    <a16:creationId xmlns:a16="http://schemas.microsoft.com/office/drawing/2014/main" id="{B6D1DC87-ADD3-A6B1-B7BD-4D58F407D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39036" y="4366247"/>
                <a:ext cx="82803" cy="54153"/>
              </a:xfrm>
              <a:custGeom>
                <a:avLst/>
                <a:gdLst>
                  <a:gd name="T0" fmla="*/ 1 w 9"/>
                  <a:gd name="T1" fmla="*/ 5 h 6"/>
                  <a:gd name="T2" fmla="*/ 1 w 9"/>
                  <a:gd name="T3" fmla="*/ 1 h 6"/>
                  <a:gd name="T4" fmla="*/ 5 w 9"/>
                  <a:gd name="T5" fmla="*/ 1 h 6"/>
                  <a:gd name="T6" fmla="*/ 9 w 9"/>
                  <a:gd name="T7" fmla="*/ 3 h 6"/>
                  <a:gd name="T8" fmla="*/ 5 w 9"/>
                  <a:gd name="T9" fmla="*/ 5 h 6"/>
                  <a:gd name="T10" fmla="*/ 1 w 9"/>
                  <a:gd name="T11" fmla="*/ 5 h 6"/>
                  <a:gd name="T12" fmla="*/ 1 w 9"/>
                  <a:gd name="T13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6">
                    <a:moveTo>
                      <a:pt x="1" y="5"/>
                    </a:moveTo>
                    <a:cubicBezTo>
                      <a:pt x="1" y="5"/>
                      <a:pt x="2" y="2"/>
                      <a:pt x="1" y="1"/>
                    </a:cubicBezTo>
                    <a:cubicBezTo>
                      <a:pt x="1" y="0"/>
                      <a:pt x="4" y="1"/>
                      <a:pt x="5" y="1"/>
                    </a:cubicBezTo>
                    <a:cubicBezTo>
                      <a:pt x="6" y="1"/>
                      <a:pt x="9" y="2"/>
                      <a:pt x="9" y="3"/>
                    </a:cubicBezTo>
                    <a:cubicBezTo>
                      <a:pt x="8" y="4"/>
                      <a:pt x="6" y="5"/>
                      <a:pt x="5" y="5"/>
                    </a:cubicBezTo>
                    <a:cubicBezTo>
                      <a:pt x="3" y="6"/>
                      <a:pt x="3" y="6"/>
                      <a:pt x="1" y="5"/>
                    </a:cubicBezTo>
                    <a:cubicBezTo>
                      <a:pt x="0" y="4"/>
                      <a:pt x="2" y="6"/>
                      <a:pt x="1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4" name="Freeform 599">
                <a:extLst>
                  <a:ext uri="{FF2B5EF4-FFF2-40B4-BE49-F238E27FC236}">
                    <a16:creationId xmlns:a16="http://schemas.microsoft.com/office/drawing/2014/main" id="{7BE775E5-FA75-0D20-8F2B-9E4B87ACA7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83621" y="4449069"/>
                <a:ext cx="28662" cy="38227"/>
              </a:xfrm>
              <a:custGeom>
                <a:avLst/>
                <a:gdLst>
                  <a:gd name="T0" fmla="*/ 2 w 3"/>
                  <a:gd name="T1" fmla="*/ 1 h 4"/>
                  <a:gd name="T2" fmla="*/ 1 w 3"/>
                  <a:gd name="T3" fmla="*/ 3 h 4"/>
                  <a:gd name="T4" fmla="*/ 2 w 3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0" y="0"/>
                      <a:pt x="0" y="3"/>
                      <a:pt x="1" y="3"/>
                    </a:cubicBezTo>
                    <a:cubicBezTo>
                      <a:pt x="2" y="4"/>
                      <a:pt x="3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5" name="Freeform 600">
                <a:extLst>
                  <a:ext uri="{FF2B5EF4-FFF2-40B4-BE49-F238E27FC236}">
                    <a16:creationId xmlns:a16="http://schemas.microsoft.com/office/drawing/2014/main" id="{EFD297A8-4242-FD1E-C845-DA3A8CE4C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7889" y="4420403"/>
                <a:ext cx="831211" cy="254845"/>
              </a:xfrm>
              <a:custGeom>
                <a:avLst/>
                <a:gdLst>
                  <a:gd name="T0" fmla="*/ 17 w 89"/>
                  <a:gd name="T1" fmla="*/ 7 h 27"/>
                  <a:gd name="T2" fmla="*/ 19 w 89"/>
                  <a:gd name="T3" fmla="*/ 4 h 27"/>
                  <a:gd name="T4" fmla="*/ 15 w 89"/>
                  <a:gd name="T5" fmla="*/ 2 h 27"/>
                  <a:gd name="T6" fmla="*/ 12 w 89"/>
                  <a:gd name="T7" fmla="*/ 2 h 27"/>
                  <a:gd name="T8" fmla="*/ 4 w 89"/>
                  <a:gd name="T9" fmla="*/ 1 h 27"/>
                  <a:gd name="T10" fmla="*/ 4 w 89"/>
                  <a:gd name="T11" fmla="*/ 3 h 27"/>
                  <a:gd name="T12" fmla="*/ 0 w 89"/>
                  <a:gd name="T13" fmla="*/ 4 h 27"/>
                  <a:gd name="T14" fmla="*/ 5 w 89"/>
                  <a:gd name="T15" fmla="*/ 5 h 27"/>
                  <a:gd name="T16" fmla="*/ 7 w 89"/>
                  <a:gd name="T17" fmla="*/ 6 h 27"/>
                  <a:gd name="T18" fmla="*/ 6 w 89"/>
                  <a:gd name="T19" fmla="*/ 7 h 27"/>
                  <a:gd name="T20" fmla="*/ 24 w 89"/>
                  <a:gd name="T21" fmla="*/ 13 h 27"/>
                  <a:gd name="T22" fmla="*/ 25 w 89"/>
                  <a:gd name="T23" fmla="*/ 16 h 27"/>
                  <a:gd name="T24" fmla="*/ 24 w 89"/>
                  <a:gd name="T25" fmla="*/ 21 h 27"/>
                  <a:gd name="T26" fmla="*/ 27 w 89"/>
                  <a:gd name="T27" fmla="*/ 25 h 27"/>
                  <a:gd name="T28" fmla="*/ 30 w 89"/>
                  <a:gd name="T29" fmla="*/ 24 h 27"/>
                  <a:gd name="T30" fmla="*/ 33 w 89"/>
                  <a:gd name="T31" fmla="*/ 26 h 27"/>
                  <a:gd name="T32" fmla="*/ 38 w 89"/>
                  <a:gd name="T33" fmla="*/ 26 h 27"/>
                  <a:gd name="T34" fmla="*/ 42 w 89"/>
                  <a:gd name="T35" fmla="*/ 23 h 27"/>
                  <a:gd name="T36" fmla="*/ 45 w 89"/>
                  <a:gd name="T37" fmla="*/ 26 h 27"/>
                  <a:gd name="T38" fmla="*/ 52 w 89"/>
                  <a:gd name="T39" fmla="*/ 27 h 27"/>
                  <a:gd name="T40" fmla="*/ 62 w 89"/>
                  <a:gd name="T41" fmla="*/ 27 h 27"/>
                  <a:gd name="T42" fmla="*/ 65 w 89"/>
                  <a:gd name="T43" fmla="*/ 27 h 27"/>
                  <a:gd name="T44" fmla="*/ 67 w 89"/>
                  <a:gd name="T45" fmla="*/ 24 h 27"/>
                  <a:gd name="T46" fmla="*/ 70 w 89"/>
                  <a:gd name="T47" fmla="*/ 25 h 27"/>
                  <a:gd name="T48" fmla="*/ 76 w 89"/>
                  <a:gd name="T49" fmla="*/ 27 h 27"/>
                  <a:gd name="T50" fmla="*/ 82 w 89"/>
                  <a:gd name="T51" fmla="*/ 26 h 27"/>
                  <a:gd name="T52" fmla="*/ 85 w 89"/>
                  <a:gd name="T53" fmla="*/ 24 h 27"/>
                  <a:gd name="T54" fmla="*/ 85 w 89"/>
                  <a:gd name="T55" fmla="*/ 22 h 27"/>
                  <a:gd name="T56" fmla="*/ 82 w 89"/>
                  <a:gd name="T57" fmla="*/ 22 h 27"/>
                  <a:gd name="T58" fmla="*/ 85 w 89"/>
                  <a:gd name="T59" fmla="*/ 17 h 27"/>
                  <a:gd name="T60" fmla="*/ 80 w 89"/>
                  <a:gd name="T61" fmla="*/ 16 h 27"/>
                  <a:gd name="T62" fmla="*/ 78 w 89"/>
                  <a:gd name="T63" fmla="*/ 14 h 27"/>
                  <a:gd name="T64" fmla="*/ 70 w 89"/>
                  <a:gd name="T65" fmla="*/ 14 h 27"/>
                  <a:gd name="T66" fmla="*/ 65 w 89"/>
                  <a:gd name="T67" fmla="*/ 14 h 27"/>
                  <a:gd name="T68" fmla="*/ 55 w 89"/>
                  <a:gd name="T69" fmla="*/ 17 h 27"/>
                  <a:gd name="T70" fmla="*/ 56 w 89"/>
                  <a:gd name="T71" fmla="*/ 18 h 27"/>
                  <a:gd name="T72" fmla="*/ 52 w 89"/>
                  <a:gd name="T73" fmla="*/ 18 h 27"/>
                  <a:gd name="T74" fmla="*/ 49 w 89"/>
                  <a:gd name="T75" fmla="*/ 16 h 27"/>
                  <a:gd name="T76" fmla="*/ 46 w 89"/>
                  <a:gd name="T77" fmla="*/ 17 h 27"/>
                  <a:gd name="T78" fmla="*/ 42 w 89"/>
                  <a:gd name="T79" fmla="*/ 16 h 27"/>
                  <a:gd name="T80" fmla="*/ 41 w 89"/>
                  <a:gd name="T81" fmla="*/ 18 h 27"/>
                  <a:gd name="T82" fmla="*/ 38 w 89"/>
                  <a:gd name="T83" fmla="*/ 16 h 27"/>
                  <a:gd name="T84" fmla="*/ 39 w 89"/>
                  <a:gd name="T85" fmla="*/ 14 h 27"/>
                  <a:gd name="T86" fmla="*/ 34 w 89"/>
                  <a:gd name="T87" fmla="*/ 12 h 27"/>
                  <a:gd name="T88" fmla="*/ 30 w 89"/>
                  <a:gd name="T89" fmla="*/ 13 h 27"/>
                  <a:gd name="T90" fmla="*/ 32 w 89"/>
                  <a:gd name="T91" fmla="*/ 12 h 27"/>
                  <a:gd name="T92" fmla="*/ 28 w 89"/>
                  <a:gd name="T93" fmla="*/ 9 h 27"/>
                  <a:gd name="T94" fmla="*/ 38 w 89"/>
                  <a:gd name="T95" fmla="*/ 10 h 27"/>
                  <a:gd name="T96" fmla="*/ 33 w 89"/>
                  <a:gd name="T97" fmla="*/ 7 h 27"/>
                  <a:gd name="T98" fmla="*/ 28 w 89"/>
                  <a:gd name="T99" fmla="*/ 7 h 27"/>
                  <a:gd name="T100" fmla="*/ 32 w 89"/>
                  <a:gd name="T101" fmla="*/ 6 h 27"/>
                  <a:gd name="T102" fmla="*/ 27 w 89"/>
                  <a:gd name="T103" fmla="*/ 5 h 27"/>
                  <a:gd name="T104" fmla="*/ 17 w 89"/>
                  <a:gd name="T105" fmla="*/ 7 h 27"/>
                  <a:gd name="T106" fmla="*/ 17 w 89"/>
                  <a:gd name="T107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9" h="27">
                    <a:moveTo>
                      <a:pt x="17" y="7"/>
                    </a:moveTo>
                    <a:cubicBezTo>
                      <a:pt x="18" y="7"/>
                      <a:pt x="20" y="5"/>
                      <a:pt x="19" y="4"/>
                    </a:cubicBezTo>
                    <a:cubicBezTo>
                      <a:pt x="18" y="3"/>
                      <a:pt x="16" y="2"/>
                      <a:pt x="15" y="2"/>
                    </a:cubicBezTo>
                    <a:cubicBezTo>
                      <a:pt x="14" y="2"/>
                      <a:pt x="13" y="2"/>
                      <a:pt x="12" y="2"/>
                    </a:cubicBezTo>
                    <a:cubicBezTo>
                      <a:pt x="9" y="1"/>
                      <a:pt x="7" y="0"/>
                      <a:pt x="4" y="1"/>
                    </a:cubicBezTo>
                    <a:cubicBezTo>
                      <a:pt x="0" y="2"/>
                      <a:pt x="3" y="2"/>
                      <a:pt x="4" y="3"/>
                    </a:cubicBezTo>
                    <a:cubicBezTo>
                      <a:pt x="4" y="3"/>
                      <a:pt x="0" y="3"/>
                      <a:pt x="0" y="4"/>
                    </a:cubicBezTo>
                    <a:cubicBezTo>
                      <a:pt x="0" y="5"/>
                      <a:pt x="4" y="5"/>
                      <a:pt x="5" y="5"/>
                    </a:cubicBezTo>
                    <a:cubicBezTo>
                      <a:pt x="5" y="6"/>
                      <a:pt x="7" y="6"/>
                      <a:pt x="7" y="6"/>
                    </a:cubicBezTo>
                    <a:cubicBezTo>
                      <a:pt x="7" y="7"/>
                      <a:pt x="6" y="7"/>
                      <a:pt x="6" y="7"/>
                    </a:cubicBezTo>
                    <a:cubicBezTo>
                      <a:pt x="12" y="11"/>
                      <a:pt x="21" y="5"/>
                      <a:pt x="24" y="13"/>
                    </a:cubicBezTo>
                    <a:cubicBezTo>
                      <a:pt x="24" y="14"/>
                      <a:pt x="26" y="15"/>
                      <a:pt x="25" y="16"/>
                    </a:cubicBezTo>
                    <a:cubicBezTo>
                      <a:pt x="24" y="18"/>
                      <a:pt x="23" y="19"/>
                      <a:pt x="24" y="21"/>
                    </a:cubicBezTo>
                    <a:cubicBezTo>
                      <a:pt x="24" y="21"/>
                      <a:pt x="26" y="25"/>
                      <a:pt x="27" y="25"/>
                    </a:cubicBezTo>
                    <a:cubicBezTo>
                      <a:pt x="28" y="26"/>
                      <a:pt x="30" y="23"/>
                      <a:pt x="30" y="24"/>
                    </a:cubicBezTo>
                    <a:cubicBezTo>
                      <a:pt x="31" y="24"/>
                      <a:pt x="32" y="26"/>
                      <a:pt x="33" y="26"/>
                    </a:cubicBezTo>
                    <a:cubicBezTo>
                      <a:pt x="35" y="27"/>
                      <a:pt x="37" y="26"/>
                      <a:pt x="38" y="26"/>
                    </a:cubicBezTo>
                    <a:cubicBezTo>
                      <a:pt x="39" y="25"/>
                      <a:pt x="41" y="23"/>
                      <a:pt x="42" y="23"/>
                    </a:cubicBezTo>
                    <a:cubicBezTo>
                      <a:pt x="42" y="23"/>
                      <a:pt x="44" y="26"/>
                      <a:pt x="45" y="26"/>
                    </a:cubicBezTo>
                    <a:cubicBezTo>
                      <a:pt x="47" y="27"/>
                      <a:pt x="50" y="27"/>
                      <a:pt x="52" y="27"/>
                    </a:cubicBezTo>
                    <a:cubicBezTo>
                      <a:pt x="56" y="27"/>
                      <a:pt x="59" y="27"/>
                      <a:pt x="62" y="27"/>
                    </a:cubicBezTo>
                    <a:cubicBezTo>
                      <a:pt x="63" y="27"/>
                      <a:pt x="64" y="27"/>
                      <a:pt x="65" y="27"/>
                    </a:cubicBezTo>
                    <a:cubicBezTo>
                      <a:pt x="67" y="26"/>
                      <a:pt x="66" y="24"/>
                      <a:pt x="67" y="24"/>
                    </a:cubicBezTo>
                    <a:cubicBezTo>
                      <a:pt x="68" y="23"/>
                      <a:pt x="69" y="24"/>
                      <a:pt x="70" y="25"/>
                    </a:cubicBezTo>
                    <a:cubicBezTo>
                      <a:pt x="71" y="26"/>
                      <a:pt x="74" y="27"/>
                      <a:pt x="76" y="27"/>
                    </a:cubicBezTo>
                    <a:cubicBezTo>
                      <a:pt x="78" y="27"/>
                      <a:pt x="80" y="27"/>
                      <a:pt x="82" y="26"/>
                    </a:cubicBezTo>
                    <a:cubicBezTo>
                      <a:pt x="84" y="26"/>
                      <a:pt x="83" y="24"/>
                      <a:pt x="85" y="24"/>
                    </a:cubicBezTo>
                    <a:cubicBezTo>
                      <a:pt x="86" y="24"/>
                      <a:pt x="87" y="21"/>
                      <a:pt x="85" y="22"/>
                    </a:cubicBezTo>
                    <a:cubicBezTo>
                      <a:pt x="85" y="22"/>
                      <a:pt x="83" y="22"/>
                      <a:pt x="82" y="22"/>
                    </a:cubicBezTo>
                    <a:cubicBezTo>
                      <a:pt x="82" y="22"/>
                      <a:pt x="89" y="18"/>
                      <a:pt x="85" y="17"/>
                    </a:cubicBezTo>
                    <a:cubicBezTo>
                      <a:pt x="84" y="17"/>
                      <a:pt x="82" y="16"/>
                      <a:pt x="80" y="16"/>
                    </a:cubicBezTo>
                    <a:cubicBezTo>
                      <a:pt x="78" y="16"/>
                      <a:pt x="80" y="14"/>
                      <a:pt x="78" y="14"/>
                    </a:cubicBezTo>
                    <a:cubicBezTo>
                      <a:pt x="75" y="14"/>
                      <a:pt x="73" y="14"/>
                      <a:pt x="70" y="14"/>
                    </a:cubicBezTo>
                    <a:cubicBezTo>
                      <a:pt x="68" y="14"/>
                      <a:pt x="67" y="13"/>
                      <a:pt x="65" y="14"/>
                    </a:cubicBezTo>
                    <a:cubicBezTo>
                      <a:pt x="64" y="14"/>
                      <a:pt x="55" y="16"/>
                      <a:pt x="55" y="17"/>
                    </a:cubicBezTo>
                    <a:cubicBezTo>
                      <a:pt x="55" y="17"/>
                      <a:pt x="56" y="17"/>
                      <a:pt x="56" y="18"/>
                    </a:cubicBezTo>
                    <a:cubicBezTo>
                      <a:pt x="56" y="18"/>
                      <a:pt x="53" y="18"/>
                      <a:pt x="52" y="18"/>
                    </a:cubicBezTo>
                    <a:cubicBezTo>
                      <a:pt x="51" y="18"/>
                      <a:pt x="50" y="17"/>
                      <a:pt x="49" y="16"/>
                    </a:cubicBezTo>
                    <a:cubicBezTo>
                      <a:pt x="48" y="16"/>
                      <a:pt x="47" y="17"/>
                      <a:pt x="46" y="17"/>
                    </a:cubicBezTo>
                    <a:cubicBezTo>
                      <a:pt x="45" y="17"/>
                      <a:pt x="43" y="16"/>
                      <a:pt x="42" y="16"/>
                    </a:cubicBezTo>
                    <a:cubicBezTo>
                      <a:pt x="41" y="16"/>
                      <a:pt x="42" y="18"/>
                      <a:pt x="41" y="18"/>
                    </a:cubicBezTo>
                    <a:cubicBezTo>
                      <a:pt x="40" y="18"/>
                      <a:pt x="39" y="16"/>
                      <a:pt x="38" y="16"/>
                    </a:cubicBezTo>
                    <a:cubicBezTo>
                      <a:pt x="35" y="16"/>
                      <a:pt x="39" y="15"/>
                      <a:pt x="39" y="14"/>
                    </a:cubicBezTo>
                    <a:cubicBezTo>
                      <a:pt x="39" y="13"/>
                      <a:pt x="35" y="12"/>
                      <a:pt x="34" y="12"/>
                    </a:cubicBezTo>
                    <a:cubicBezTo>
                      <a:pt x="34" y="12"/>
                      <a:pt x="30" y="13"/>
                      <a:pt x="30" y="13"/>
                    </a:cubicBezTo>
                    <a:cubicBezTo>
                      <a:pt x="30" y="12"/>
                      <a:pt x="32" y="12"/>
                      <a:pt x="32" y="12"/>
                    </a:cubicBezTo>
                    <a:cubicBezTo>
                      <a:pt x="32" y="11"/>
                      <a:pt x="27" y="10"/>
                      <a:pt x="28" y="9"/>
                    </a:cubicBezTo>
                    <a:cubicBezTo>
                      <a:pt x="28" y="9"/>
                      <a:pt x="38" y="10"/>
                      <a:pt x="38" y="10"/>
                    </a:cubicBezTo>
                    <a:cubicBezTo>
                      <a:pt x="38" y="9"/>
                      <a:pt x="34" y="8"/>
                      <a:pt x="33" y="7"/>
                    </a:cubicBezTo>
                    <a:cubicBezTo>
                      <a:pt x="32" y="7"/>
                      <a:pt x="30" y="7"/>
                      <a:pt x="28" y="7"/>
                    </a:cubicBezTo>
                    <a:cubicBezTo>
                      <a:pt x="29" y="7"/>
                      <a:pt x="31" y="7"/>
                      <a:pt x="32" y="6"/>
                    </a:cubicBezTo>
                    <a:cubicBezTo>
                      <a:pt x="32" y="5"/>
                      <a:pt x="27" y="5"/>
                      <a:pt x="27" y="5"/>
                    </a:cubicBezTo>
                    <a:cubicBezTo>
                      <a:pt x="23" y="5"/>
                      <a:pt x="21" y="6"/>
                      <a:pt x="17" y="7"/>
                    </a:cubicBezTo>
                    <a:cubicBezTo>
                      <a:pt x="17" y="7"/>
                      <a:pt x="18" y="7"/>
                      <a:pt x="17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6" name="Freeform 601">
                <a:extLst>
                  <a:ext uri="{FF2B5EF4-FFF2-40B4-BE49-F238E27FC236}">
                    <a16:creationId xmlns:a16="http://schemas.microsoft.com/office/drawing/2014/main" id="{D29E6B85-AD15-8149-BF61-016E8CAF5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7000" y="3980797"/>
                <a:ext cx="550956" cy="347225"/>
              </a:xfrm>
              <a:custGeom>
                <a:avLst/>
                <a:gdLst>
                  <a:gd name="T0" fmla="*/ 55 w 59"/>
                  <a:gd name="T1" fmla="*/ 21 h 37"/>
                  <a:gd name="T2" fmla="*/ 46 w 59"/>
                  <a:gd name="T3" fmla="*/ 20 h 37"/>
                  <a:gd name="T4" fmla="*/ 46 w 59"/>
                  <a:gd name="T5" fmla="*/ 18 h 37"/>
                  <a:gd name="T6" fmla="*/ 44 w 59"/>
                  <a:gd name="T7" fmla="*/ 15 h 37"/>
                  <a:gd name="T8" fmla="*/ 44 w 59"/>
                  <a:gd name="T9" fmla="*/ 11 h 37"/>
                  <a:gd name="T10" fmla="*/ 43 w 59"/>
                  <a:gd name="T11" fmla="*/ 15 h 37"/>
                  <a:gd name="T12" fmla="*/ 35 w 59"/>
                  <a:gd name="T13" fmla="*/ 10 h 37"/>
                  <a:gd name="T14" fmla="*/ 24 w 59"/>
                  <a:gd name="T15" fmla="*/ 2 h 37"/>
                  <a:gd name="T16" fmla="*/ 12 w 59"/>
                  <a:gd name="T17" fmla="*/ 1 h 37"/>
                  <a:gd name="T18" fmla="*/ 12 w 59"/>
                  <a:gd name="T19" fmla="*/ 3 h 37"/>
                  <a:gd name="T20" fmla="*/ 6 w 59"/>
                  <a:gd name="T21" fmla="*/ 5 h 37"/>
                  <a:gd name="T22" fmla="*/ 11 w 59"/>
                  <a:gd name="T23" fmla="*/ 9 h 37"/>
                  <a:gd name="T24" fmla="*/ 6 w 59"/>
                  <a:gd name="T25" fmla="*/ 9 h 37"/>
                  <a:gd name="T26" fmla="*/ 5 w 59"/>
                  <a:gd name="T27" fmla="*/ 11 h 37"/>
                  <a:gd name="T28" fmla="*/ 6 w 59"/>
                  <a:gd name="T29" fmla="*/ 14 h 37"/>
                  <a:gd name="T30" fmla="*/ 10 w 59"/>
                  <a:gd name="T31" fmla="*/ 14 h 37"/>
                  <a:gd name="T32" fmla="*/ 0 w 59"/>
                  <a:gd name="T33" fmla="*/ 15 h 37"/>
                  <a:gd name="T34" fmla="*/ 7 w 59"/>
                  <a:gd name="T35" fmla="*/ 20 h 37"/>
                  <a:gd name="T36" fmla="*/ 8 w 59"/>
                  <a:gd name="T37" fmla="*/ 23 h 37"/>
                  <a:gd name="T38" fmla="*/ 14 w 59"/>
                  <a:gd name="T39" fmla="*/ 23 h 37"/>
                  <a:gd name="T40" fmla="*/ 26 w 59"/>
                  <a:gd name="T41" fmla="*/ 23 h 37"/>
                  <a:gd name="T42" fmla="*/ 28 w 59"/>
                  <a:gd name="T43" fmla="*/ 24 h 37"/>
                  <a:gd name="T44" fmla="*/ 16 w 59"/>
                  <a:gd name="T45" fmla="*/ 25 h 37"/>
                  <a:gd name="T46" fmla="*/ 16 w 59"/>
                  <a:gd name="T47" fmla="*/ 30 h 37"/>
                  <a:gd name="T48" fmla="*/ 19 w 59"/>
                  <a:gd name="T49" fmla="*/ 33 h 37"/>
                  <a:gd name="T50" fmla="*/ 32 w 59"/>
                  <a:gd name="T51" fmla="*/ 35 h 37"/>
                  <a:gd name="T52" fmla="*/ 34 w 59"/>
                  <a:gd name="T53" fmla="*/ 36 h 37"/>
                  <a:gd name="T54" fmla="*/ 40 w 59"/>
                  <a:gd name="T55" fmla="*/ 35 h 37"/>
                  <a:gd name="T56" fmla="*/ 41 w 59"/>
                  <a:gd name="T57" fmla="*/ 35 h 37"/>
                  <a:gd name="T58" fmla="*/ 41 w 59"/>
                  <a:gd name="T59" fmla="*/ 29 h 37"/>
                  <a:gd name="T60" fmla="*/ 46 w 59"/>
                  <a:gd name="T61" fmla="*/ 30 h 37"/>
                  <a:gd name="T62" fmla="*/ 51 w 59"/>
                  <a:gd name="T63" fmla="*/ 28 h 37"/>
                  <a:gd name="T64" fmla="*/ 54 w 59"/>
                  <a:gd name="T65" fmla="*/ 26 h 37"/>
                  <a:gd name="T66" fmla="*/ 58 w 59"/>
                  <a:gd name="T67" fmla="*/ 2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9" h="37">
                    <a:moveTo>
                      <a:pt x="58" y="24"/>
                    </a:moveTo>
                    <a:cubicBezTo>
                      <a:pt x="58" y="22"/>
                      <a:pt x="56" y="22"/>
                      <a:pt x="55" y="21"/>
                    </a:cubicBezTo>
                    <a:cubicBezTo>
                      <a:pt x="54" y="20"/>
                      <a:pt x="53" y="22"/>
                      <a:pt x="52" y="21"/>
                    </a:cubicBezTo>
                    <a:cubicBezTo>
                      <a:pt x="50" y="19"/>
                      <a:pt x="48" y="21"/>
                      <a:pt x="46" y="20"/>
                    </a:cubicBezTo>
                    <a:cubicBezTo>
                      <a:pt x="46" y="20"/>
                      <a:pt x="48" y="19"/>
                      <a:pt x="48" y="18"/>
                    </a:cubicBezTo>
                    <a:cubicBezTo>
                      <a:pt x="48" y="18"/>
                      <a:pt x="46" y="18"/>
                      <a:pt x="46" y="18"/>
                    </a:cubicBezTo>
                    <a:cubicBezTo>
                      <a:pt x="46" y="17"/>
                      <a:pt x="47" y="17"/>
                      <a:pt x="47" y="16"/>
                    </a:cubicBezTo>
                    <a:cubicBezTo>
                      <a:pt x="47" y="15"/>
                      <a:pt x="44" y="16"/>
                      <a:pt x="44" y="15"/>
                    </a:cubicBezTo>
                    <a:cubicBezTo>
                      <a:pt x="43" y="15"/>
                      <a:pt x="45" y="14"/>
                      <a:pt x="45" y="14"/>
                    </a:cubicBezTo>
                    <a:cubicBezTo>
                      <a:pt x="46" y="13"/>
                      <a:pt x="44" y="12"/>
                      <a:pt x="44" y="11"/>
                    </a:cubicBezTo>
                    <a:cubicBezTo>
                      <a:pt x="43" y="10"/>
                      <a:pt x="38" y="11"/>
                      <a:pt x="38" y="11"/>
                    </a:cubicBezTo>
                    <a:cubicBezTo>
                      <a:pt x="38" y="12"/>
                      <a:pt x="43" y="14"/>
                      <a:pt x="43" y="15"/>
                    </a:cubicBezTo>
                    <a:cubicBezTo>
                      <a:pt x="42" y="16"/>
                      <a:pt x="39" y="14"/>
                      <a:pt x="38" y="13"/>
                    </a:cubicBezTo>
                    <a:cubicBezTo>
                      <a:pt x="36" y="12"/>
                      <a:pt x="39" y="10"/>
                      <a:pt x="35" y="10"/>
                    </a:cubicBezTo>
                    <a:cubicBezTo>
                      <a:pt x="33" y="10"/>
                      <a:pt x="30" y="10"/>
                      <a:pt x="29" y="8"/>
                    </a:cubicBezTo>
                    <a:cubicBezTo>
                      <a:pt x="28" y="6"/>
                      <a:pt x="26" y="3"/>
                      <a:pt x="24" y="2"/>
                    </a:cubicBezTo>
                    <a:cubicBezTo>
                      <a:pt x="21" y="1"/>
                      <a:pt x="18" y="0"/>
                      <a:pt x="16" y="0"/>
                    </a:cubicBezTo>
                    <a:cubicBezTo>
                      <a:pt x="15" y="0"/>
                      <a:pt x="10" y="0"/>
                      <a:pt x="12" y="1"/>
                    </a:cubicBezTo>
                    <a:cubicBezTo>
                      <a:pt x="13" y="1"/>
                      <a:pt x="17" y="2"/>
                      <a:pt x="17" y="2"/>
                    </a:cubicBezTo>
                    <a:cubicBezTo>
                      <a:pt x="17" y="4"/>
                      <a:pt x="13" y="3"/>
                      <a:pt x="12" y="3"/>
                    </a:cubicBezTo>
                    <a:cubicBezTo>
                      <a:pt x="12" y="3"/>
                      <a:pt x="13" y="4"/>
                      <a:pt x="13" y="4"/>
                    </a:cubicBezTo>
                    <a:cubicBezTo>
                      <a:pt x="13" y="5"/>
                      <a:pt x="7" y="2"/>
                      <a:pt x="6" y="5"/>
                    </a:cubicBezTo>
                    <a:cubicBezTo>
                      <a:pt x="6" y="5"/>
                      <a:pt x="11" y="7"/>
                      <a:pt x="12" y="7"/>
                    </a:cubicBezTo>
                    <a:cubicBezTo>
                      <a:pt x="10" y="6"/>
                      <a:pt x="11" y="9"/>
                      <a:pt x="11" y="9"/>
                    </a:cubicBezTo>
                    <a:cubicBezTo>
                      <a:pt x="11" y="10"/>
                      <a:pt x="4" y="7"/>
                      <a:pt x="3" y="8"/>
                    </a:cubicBezTo>
                    <a:cubicBezTo>
                      <a:pt x="3" y="7"/>
                      <a:pt x="6" y="8"/>
                      <a:pt x="6" y="9"/>
                    </a:cubicBezTo>
                    <a:cubicBezTo>
                      <a:pt x="6" y="8"/>
                      <a:pt x="4" y="9"/>
                      <a:pt x="4" y="9"/>
                    </a:cubicBezTo>
                    <a:cubicBezTo>
                      <a:pt x="3" y="10"/>
                      <a:pt x="5" y="11"/>
                      <a:pt x="5" y="11"/>
                    </a:cubicBezTo>
                    <a:cubicBezTo>
                      <a:pt x="6" y="12"/>
                      <a:pt x="2" y="12"/>
                      <a:pt x="1" y="12"/>
                    </a:cubicBezTo>
                    <a:cubicBezTo>
                      <a:pt x="2" y="12"/>
                      <a:pt x="4" y="13"/>
                      <a:pt x="6" y="14"/>
                    </a:cubicBezTo>
                    <a:cubicBezTo>
                      <a:pt x="8" y="14"/>
                      <a:pt x="10" y="13"/>
                      <a:pt x="12" y="13"/>
                    </a:cubicBezTo>
                    <a:cubicBezTo>
                      <a:pt x="12" y="13"/>
                      <a:pt x="10" y="14"/>
                      <a:pt x="10" y="14"/>
                    </a:cubicBezTo>
                    <a:cubicBezTo>
                      <a:pt x="10" y="15"/>
                      <a:pt x="11" y="15"/>
                      <a:pt x="11" y="15"/>
                    </a:cubicBezTo>
                    <a:cubicBezTo>
                      <a:pt x="11" y="16"/>
                      <a:pt x="0" y="15"/>
                      <a:pt x="0" y="15"/>
                    </a:cubicBezTo>
                    <a:cubicBezTo>
                      <a:pt x="0" y="15"/>
                      <a:pt x="2" y="18"/>
                      <a:pt x="2" y="18"/>
                    </a:cubicBezTo>
                    <a:cubicBezTo>
                      <a:pt x="3" y="19"/>
                      <a:pt x="7" y="21"/>
                      <a:pt x="7" y="20"/>
                    </a:cubicBezTo>
                    <a:cubicBezTo>
                      <a:pt x="7" y="21"/>
                      <a:pt x="5" y="20"/>
                      <a:pt x="6" y="22"/>
                    </a:cubicBezTo>
                    <a:cubicBezTo>
                      <a:pt x="6" y="22"/>
                      <a:pt x="7" y="23"/>
                      <a:pt x="8" y="23"/>
                    </a:cubicBezTo>
                    <a:cubicBezTo>
                      <a:pt x="9" y="24"/>
                      <a:pt x="10" y="23"/>
                      <a:pt x="11" y="23"/>
                    </a:cubicBezTo>
                    <a:cubicBezTo>
                      <a:pt x="12" y="22"/>
                      <a:pt x="13" y="24"/>
                      <a:pt x="14" y="23"/>
                    </a:cubicBezTo>
                    <a:cubicBezTo>
                      <a:pt x="17" y="22"/>
                      <a:pt x="19" y="21"/>
                      <a:pt x="21" y="22"/>
                    </a:cubicBezTo>
                    <a:cubicBezTo>
                      <a:pt x="23" y="23"/>
                      <a:pt x="24" y="23"/>
                      <a:pt x="26" y="23"/>
                    </a:cubicBezTo>
                    <a:cubicBezTo>
                      <a:pt x="25" y="23"/>
                      <a:pt x="23" y="23"/>
                      <a:pt x="21" y="23"/>
                    </a:cubicBezTo>
                    <a:cubicBezTo>
                      <a:pt x="23" y="23"/>
                      <a:pt x="27" y="23"/>
                      <a:pt x="28" y="24"/>
                    </a:cubicBezTo>
                    <a:cubicBezTo>
                      <a:pt x="28" y="24"/>
                      <a:pt x="23" y="25"/>
                      <a:pt x="23" y="25"/>
                    </a:cubicBezTo>
                    <a:cubicBezTo>
                      <a:pt x="21" y="25"/>
                      <a:pt x="18" y="25"/>
                      <a:pt x="16" y="25"/>
                    </a:cubicBezTo>
                    <a:cubicBezTo>
                      <a:pt x="16" y="26"/>
                      <a:pt x="12" y="27"/>
                      <a:pt x="13" y="27"/>
                    </a:cubicBezTo>
                    <a:cubicBezTo>
                      <a:pt x="14" y="28"/>
                      <a:pt x="15" y="28"/>
                      <a:pt x="16" y="30"/>
                    </a:cubicBezTo>
                    <a:cubicBezTo>
                      <a:pt x="16" y="32"/>
                      <a:pt x="22" y="30"/>
                      <a:pt x="23" y="32"/>
                    </a:cubicBezTo>
                    <a:cubicBezTo>
                      <a:pt x="23" y="32"/>
                      <a:pt x="19" y="32"/>
                      <a:pt x="19" y="33"/>
                    </a:cubicBezTo>
                    <a:cubicBezTo>
                      <a:pt x="20" y="34"/>
                      <a:pt x="25" y="36"/>
                      <a:pt x="26" y="36"/>
                    </a:cubicBezTo>
                    <a:cubicBezTo>
                      <a:pt x="26" y="36"/>
                      <a:pt x="32" y="36"/>
                      <a:pt x="32" y="35"/>
                    </a:cubicBezTo>
                    <a:cubicBezTo>
                      <a:pt x="32" y="35"/>
                      <a:pt x="31" y="35"/>
                      <a:pt x="31" y="35"/>
                    </a:cubicBezTo>
                    <a:cubicBezTo>
                      <a:pt x="31" y="33"/>
                      <a:pt x="35" y="36"/>
                      <a:pt x="34" y="36"/>
                    </a:cubicBezTo>
                    <a:cubicBezTo>
                      <a:pt x="35" y="36"/>
                      <a:pt x="33" y="33"/>
                      <a:pt x="33" y="32"/>
                    </a:cubicBezTo>
                    <a:cubicBezTo>
                      <a:pt x="35" y="31"/>
                      <a:pt x="37" y="37"/>
                      <a:pt x="40" y="35"/>
                    </a:cubicBezTo>
                    <a:cubicBezTo>
                      <a:pt x="41" y="34"/>
                      <a:pt x="39" y="32"/>
                      <a:pt x="40" y="32"/>
                    </a:cubicBezTo>
                    <a:cubicBezTo>
                      <a:pt x="41" y="32"/>
                      <a:pt x="41" y="34"/>
                      <a:pt x="41" y="35"/>
                    </a:cubicBezTo>
                    <a:cubicBezTo>
                      <a:pt x="42" y="35"/>
                      <a:pt x="43" y="31"/>
                      <a:pt x="42" y="31"/>
                    </a:cubicBezTo>
                    <a:cubicBezTo>
                      <a:pt x="42" y="30"/>
                      <a:pt x="42" y="29"/>
                      <a:pt x="41" y="29"/>
                    </a:cubicBezTo>
                    <a:cubicBezTo>
                      <a:pt x="41" y="28"/>
                      <a:pt x="42" y="26"/>
                      <a:pt x="43" y="27"/>
                    </a:cubicBezTo>
                    <a:cubicBezTo>
                      <a:pt x="44" y="28"/>
                      <a:pt x="43" y="32"/>
                      <a:pt x="46" y="30"/>
                    </a:cubicBezTo>
                    <a:cubicBezTo>
                      <a:pt x="47" y="29"/>
                      <a:pt x="50" y="25"/>
                      <a:pt x="52" y="27"/>
                    </a:cubicBezTo>
                    <a:cubicBezTo>
                      <a:pt x="53" y="27"/>
                      <a:pt x="51" y="28"/>
                      <a:pt x="51" y="28"/>
                    </a:cubicBezTo>
                    <a:cubicBezTo>
                      <a:pt x="51" y="28"/>
                      <a:pt x="56" y="27"/>
                      <a:pt x="56" y="27"/>
                    </a:cubicBezTo>
                    <a:cubicBezTo>
                      <a:pt x="56" y="27"/>
                      <a:pt x="54" y="27"/>
                      <a:pt x="54" y="26"/>
                    </a:cubicBezTo>
                    <a:cubicBezTo>
                      <a:pt x="54" y="25"/>
                      <a:pt x="59" y="25"/>
                      <a:pt x="58" y="24"/>
                    </a:cubicBezTo>
                    <a:cubicBezTo>
                      <a:pt x="58" y="22"/>
                      <a:pt x="58" y="25"/>
                      <a:pt x="58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7" name="Freeform 602">
                <a:extLst>
                  <a:ext uri="{FF2B5EF4-FFF2-40B4-BE49-F238E27FC236}">
                    <a16:creationId xmlns:a16="http://schemas.microsoft.com/office/drawing/2014/main" id="{26B4B339-7D37-F4C9-E664-66325F4CE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19926" y="3767367"/>
                <a:ext cx="1455415" cy="758159"/>
              </a:xfrm>
              <a:custGeom>
                <a:avLst/>
                <a:gdLst>
                  <a:gd name="T0" fmla="*/ 15 w 156"/>
                  <a:gd name="T1" fmla="*/ 77 h 81"/>
                  <a:gd name="T2" fmla="*/ 27 w 156"/>
                  <a:gd name="T3" fmla="*/ 76 h 81"/>
                  <a:gd name="T4" fmla="*/ 37 w 156"/>
                  <a:gd name="T5" fmla="*/ 78 h 81"/>
                  <a:gd name="T6" fmla="*/ 48 w 156"/>
                  <a:gd name="T7" fmla="*/ 77 h 81"/>
                  <a:gd name="T8" fmla="*/ 65 w 156"/>
                  <a:gd name="T9" fmla="*/ 76 h 81"/>
                  <a:gd name="T10" fmla="*/ 59 w 156"/>
                  <a:gd name="T11" fmla="*/ 70 h 81"/>
                  <a:gd name="T12" fmla="*/ 50 w 156"/>
                  <a:gd name="T13" fmla="*/ 65 h 81"/>
                  <a:gd name="T14" fmla="*/ 73 w 156"/>
                  <a:gd name="T15" fmla="*/ 61 h 81"/>
                  <a:gd name="T16" fmla="*/ 76 w 156"/>
                  <a:gd name="T17" fmla="*/ 55 h 81"/>
                  <a:gd name="T18" fmla="*/ 71 w 156"/>
                  <a:gd name="T19" fmla="*/ 50 h 81"/>
                  <a:gd name="T20" fmla="*/ 72 w 156"/>
                  <a:gd name="T21" fmla="*/ 48 h 81"/>
                  <a:gd name="T22" fmla="*/ 78 w 156"/>
                  <a:gd name="T23" fmla="*/ 45 h 81"/>
                  <a:gd name="T24" fmla="*/ 90 w 156"/>
                  <a:gd name="T25" fmla="*/ 44 h 81"/>
                  <a:gd name="T26" fmla="*/ 105 w 156"/>
                  <a:gd name="T27" fmla="*/ 37 h 81"/>
                  <a:gd name="T28" fmla="*/ 105 w 156"/>
                  <a:gd name="T29" fmla="*/ 32 h 81"/>
                  <a:gd name="T30" fmla="*/ 136 w 156"/>
                  <a:gd name="T31" fmla="*/ 21 h 81"/>
                  <a:gd name="T32" fmla="*/ 115 w 156"/>
                  <a:gd name="T33" fmla="*/ 23 h 81"/>
                  <a:gd name="T34" fmla="*/ 134 w 156"/>
                  <a:gd name="T35" fmla="*/ 18 h 81"/>
                  <a:gd name="T36" fmla="*/ 146 w 156"/>
                  <a:gd name="T37" fmla="*/ 10 h 81"/>
                  <a:gd name="T38" fmla="*/ 133 w 156"/>
                  <a:gd name="T39" fmla="*/ 5 h 81"/>
                  <a:gd name="T40" fmla="*/ 121 w 156"/>
                  <a:gd name="T41" fmla="*/ 5 h 81"/>
                  <a:gd name="T42" fmla="*/ 100 w 156"/>
                  <a:gd name="T43" fmla="*/ 2 h 81"/>
                  <a:gd name="T44" fmla="*/ 91 w 156"/>
                  <a:gd name="T45" fmla="*/ 5 h 81"/>
                  <a:gd name="T46" fmla="*/ 80 w 156"/>
                  <a:gd name="T47" fmla="*/ 8 h 81"/>
                  <a:gd name="T48" fmla="*/ 58 w 156"/>
                  <a:gd name="T49" fmla="*/ 4 h 81"/>
                  <a:gd name="T50" fmla="*/ 52 w 156"/>
                  <a:gd name="T51" fmla="*/ 5 h 81"/>
                  <a:gd name="T52" fmla="*/ 46 w 156"/>
                  <a:gd name="T53" fmla="*/ 10 h 81"/>
                  <a:gd name="T54" fmla="*/ 45 w 156"/>
                  <a:gd name="T55" fmla="*/ 12 h 81"/>
                  <a:gd name="T56" fmla="*/ 31 w 156"/>
                  <a:gd name="T57" fmla="*/ 10 h 81"/>
                  <a:gd name="T58" fmla="*/ 34 w 156"/>
                  <a:gd name="T59" fmla="*/ 16 h 81"/>
                  <a:gd name="T60" fmla="*/ 23 w 156"/>
                  <a:gd name="T61" fmla="*/ 16 h 81"/>
                  <a:gd name="T62" fmla="*/ 5 w 156"/>
                  <a:gd name="T63" fmla="*/ 17 h 81"/>
                  <a:gd name="T64" fmla="*/ 11 w 156"/>
                  <a:gd name="T65" fmla="*/ 21 h 81"/>
                  <a:gd name="T66" fmla="*/ 13 w 156"/>
                  <a:gd name="T67" fmla="*/ 26 h 81"/>
                  <a:gd name="T68" fmla="*/ 23 w 156"/>
                  <a:gd name="T69" fmla="*/ 27 h 81"/>
                  <a:gd name="T70" fmla="*/ 20 w 156"/>
                  <a:gd name="T71" fmla="*/ 31 h 81"/>
                  <a:gd name="T72" fmla="*/ 26 w 156"/>
                  <a:gd name="T73" fmla="*/ 30 h 81"/>
                  <a:gd name="T74" fmla="*/ 42 w 156"/>
                  <a:gd name="T75" fmla="*/ 30 h 81"/>
                  <a:gd name="T76" fmla="*/ 52 w 156"/>
                  <a:gd name="T77" fmla="*/ 31 h 81"/>
                  <a:gd name="T78" fmla="*/ 73 w 156"/>
                  <a:gd name="T79" fmla="*/ 21 h 81"/>
                  <a:gd name="T80" fmla="*/ 60 w 156"/>
                  <a:gd name="T81" fmla="*/ 31 h 81"/>
                  <a:gd name="T82" fmla="*/ 44 w 156"/>
                  <a:gd name="T83" fmla="*/ 35 h 81"/>
                  <a:gd name="T84" fmla="*/ 58 w 156"/>
                  <a:gd name="T85" fmla="*/ 42 h 81"/>
                  <a:gd name="T86" fmla="*/ 32 w 156"/>
                  <a:gd name="T87" fmla="*/ 39 h 81"/>
                  <a:gd name="T88" fmla="*/ 42 w 156"/>
                  <a:gd name="T89" fmla="*/ 50 h 81"/>
                  <a:gd name="T90" fmla="*/ 44 w 156"/>
                  <a:gd name="T91" fmla="*/ 52 h 81"/>
                  <a:gd name="T92" fmla="*/ 30 w 156"/>
                  <a:gd name="T93" fmla="*/ 52 h 81"/>
                  <a:gd name="T94" fmla="*/ 27 w 156"/>
                  <a:gd name="T95" fmla="*/ 59 h 81"/>
                  <a:gd name="T96" fmla="*/ 36 w 156"/>
                  <a:gd name="T97" fmla="*/ 57 h 81"/>
                  <a:gd name="T98" fmla="*/ 34 w 156"/>
                  <a:gd name="T99" fmla="*/ 60 h 81"/>
                  <a:gd name="T100" fmla="*/ 37 w 156"/>
                  <a:gd name="T101" fmla="*/ 65 h 81"/>
                  <a:gd name="T102" fmla="*/ 38 w 156"/>
                  <a:gd name="T103" fmla="*/ 68 h 81"/>
                  <a:gd name="T104" fmla="*/ 19 w 156"/>
                  <a:gd name="T105" fmla="*/ 65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56" h="81">
                    <a:moveTo>
                      <a:pt x="26" y="70"/>
                    </a:moveTo>
                    <a:cubicBezTo>
                      <a:pt x="22" y="70"/>
                      <a:pt x="17" y="70"/>
                      <a:pt x="13" y="71"/>
                    </a:cubicBezTo>
                    <a:cubicBezTo>
                      <a:pt x="11" y="72"/>
                      <a:pt x="11" y="75"/>
                      <a:pt x="12" y="76"/>
                    </a:cubicBezTo>
                    <a:cubicBezTo>
                      <a:pt x="13" y="77"/>
                      <a:pt x="15" y="78"/>
                      <a:pt x="15" y="77"/>
                    </a:cubicBezTo>
                    <a:cubicBezTo>
                      <a:pt x="17" y="77"/>
                      <a:pt x="16" y="76"/>
                      <a:pt x="17" y="75"/>
                    </a:cubicBezTo>
                    <a:cubicBezTo>
                      <a:pt x="17" y="75"/>
                      <a:pt x="17" y="78"/>
                      <a:pt x="17" y="78"/>
                    </a:cubicBezTo>
                    <a:cubicBezTo>
                      <a:pt x="19" y="78"/>
                      <a:pt x="22" y="78"/>
                      <a:pt x="24" y="78"/>
                    </a:cubicBezTo>
                    <a:cubicBezTo>
                      <a:pt x="26" y="78"/>
                      <a:pt x="26" y="76"/>
                      <a:pt x="27" y="76"/>
                    </a:cubicBezTo>
                    <a:cubicBezTo>
                      <a:pt x="29" y="76"/>
                      <a:pt x="27" y="78"/>
                      <a:pt x="27" y="78"/>
                    </a:cubicBezTo>
                    <a:cubicBezTo>
                      <a:pt x="27" y="78"/>
                      <a:pt x="37" y="79"/>
                      <a:pt x="37" y="78"/>
                    </a:cubicBezTo>
                    <a:cubicBezTo>
                      <a:pt x="37" y="78"/>
                      <a:pt x="35" y="77"/>
                      <a:pt x="34" y="76"/>
                    </a:cubicBezTo>
                    <a:cubicBezTo>
                      <a:pt x="34" y="76"/>
                      <a:pt x="38" y="77"/>
                      <a:pt x="37" y="78"/>
                    </a:cubicBezTo>
                    <a:cubicBezTo>
                      <a:pt x="38" y="77"/>
                      <a:pt x="37" y="76"/>
                      <a:pt x="38" y="76"/>
                    </a:cubicBezTo>
                    <a:cubicBezTo>
                      <a:pt x="38" y="76"/>
                      <a:pt x="40" y="77"/>
                      <a:pt x="41" y="77"/>
                    </a:cubicBezTo>
                    <a:cubicBezTo>
                      <a:pt x="43" y="79"/>
                      <a:pt x="41" y="76"/>
                      <a:pt x="42" y="75"/>
                    </a:cubicBezTo>
                    <a:cubicBezTo>
                      <a:pt x="42" y="75"/>
                      <a:pt x="48" y="78"/>
                      <a:pt x="48" y="77"/>
                    </a:cubicBezTo>
                    <a:cubicBezTo>
                      <a:pt x="48" y="76"/>
                      <a:pt x="46" y="76"/>
                      <a:pt x="46" y="75"/>
                    </a:cubicBezTo>
                    <a:cubicBezTo>
                      <a:pt x="46" y="75"/>
                      <a:pt x="53" y="76"/>
                      <a:pt x="53" y="76"/>
                    </a:cubicBezTo>
                    <a:cubicBezTo>
                      <a:pt x="57" y="76"/>
                      <a:pt x="52" y="79"/>
                      <a:pt x="52" y="80"/>
                    </a:cubicBezTo>
                    <a:cubicBezTo>
                      <a:pt x="52" y="81"/>
                      <a:pt x="64" y="76"/>
                      <a:pt x="65" y="76"/>
                    </a:cubicBezTo>
                    <a:cubicBezTo>
                      <a:pt x="67" y="76"/>
                      <a:pt x="72" y="73"/>
                      <a:pt x="68" y="72"/>
                    </a:cubicBezTo>
                    <a:cubicBezTo>
                      <a:pt x="66" y="71"/>
                      <a:pt x="63" y="73"/>
                      <a:pt x="61" y="72"/>
                    </a:cubicBezTo>
                    <a:cubicBezTo>
                      <a:pt x="61" y="72"/>
                      <a:pt x="63" y="70"/>
                      <a:pt x="63" y="70"/>
                    </a:cubicBezTo>
                    <a:cubicBezTo>
                      <a:pt x="63" y="69"/>
                      <a:pt x="60" y="70"/>
                      <a:pt x="59" y="70"/>
                    </a:cubicBezTo>
                    <a:cubicBezTo>
                      <a:pt x="57" y="70"/>
                      <a:pt x="56" y="68"/>
                      <a:pt x="54" y="68"/>
                    </a:cubicBezTo>
                    <a:cubicBezTo>
                      <a:pt x="53" y="69"/>
                      <a:pt x="50" y="70"/>
                      <a:pt x="48" y="69"/>
                    </a:cubicBezTo>
                    <a:cubicBezTo>
                      <a:pt x="49" y="69"/>
                      <a:pt x="50" y="69"/>
                      <a:pt x="51" y="69"/>
                    </a:cubicBezTo>
                    <a:cubicBezTo>
                      <a:pt x="52" y="68"/>
                      <a:pt x="50" y="66"/>
                      <a:pt x="50" y="65"/>
                    </a:cubicBezTo>
                    <a:cubicBezTo>
                      <a:pt x="50" y="67"/>
                      <a:pt x="59" y="68"/>
                      <a:pt x="60" y="68"/>
                    </a:cubicBezTo>
                    <a:cubicBezTo>
                      <a:pt x="61" y="68"/>
                      <a:pt x="63" y="68"/>
                      <a:pt x="65" y="68"/>
                    </a:cubicBezTo>
                    <a:cubicBezTo>
                      <a:pt x="67" y="68"/>
                      <a:pt x="69" y="65"/>
                      <a:pt x="68" y="64"/>
                    </a:cubicBezTo>
                    <a:cubicBezTo>
                      <a:pt x="65" y="61"/>
                      <a:pt x="71" y="61"/>
                      <a:pt x="73" y="61"/>
                    </a:cubicBezTo>
                    <a:cubicBezTo>
                      <a:pt x="74" y="61"/>
                      <a:pt x="79" y="61"/>
                      <a:pt x="80" y="60"/>
                    </a:cubicBezTo>
                    <a:cubicBezTo>
                      <a:pt x="80" y="60"/>
                      <a:pt x="75" y="58"/>
                      <a:pt x="75" y="58"/>
                    </a:cubicBezTo>
                    <a:cubicBezTo>
                      <a:pt x="77" y="57"/>
                      <a:pt x="81" y="59"/>
                      <a:pt x="82" y="57"/>
                    </a:cubicBezTo>
                    <a:cubicBezTo>
                      <a:pt x="83" y="56"/>
                      <a:pt x="77" y="55"/>
                      <a:pt x="76" y="55"/>
                    </a:cubicBezTo>
                    <a:cubicBezTo>
                      <a:pt x="77" y="55"/>
                      <a:pt x="84" y="54"/>
                      <a:pt x="85" y="53"/>
                    </a:cubicBezTo>
                    <a:cubicBezTo>
                      <a:pt x="87" y="52"/>
                      <a:pt x="77" y="50"/>
                      <a:pt x="77" y="51"/>
                    </a:cubicBezTo>
                    <a:cubicBezTo>
                      <a:pt x="77" y="50"/>
                      <a:pt x="79" y="50"/>
                      <a:pt x="79" y="50"/>
                    </a:cubicBezTo>
                    <a:cubicBezTo>
                      <a:pt x="79" y="49"/>
                      <a:pt x="72" y="50"/>
                      <a:pt x="71" y="50"/>
                    </a:cubicBezTo>
                    <a:cubicBezTo>
                      <a:pt x="69" y="50"/>
                      <a:pt x="68" y="51"/>
                      <a:pt x="66" y="52"/>
                    </a:cubicBezTo>
                    <a:cubicBezTo>
                      <a:pt x="67" y="52"/>
                      <a:pt x="70" y="49"/>
                      <a:pt x="68" y="49"/>
                    </a:cubicBezTo>
                    <a:cubicBezTo>
                      <a:pt x="68" y="49"/>
                      <a:pt x="64" y="49"/>
                      <a:pt x="64" y="48"/>
                    </a:cubicBezTo>
                    <a:cubicBezTo>
                      <a:pt x="64" y="48"/>
                      <a:pt x="71" y="48"/>
                      <a:pt x="72" y="48"/>
                    </a:cubicBezTo>
                    <a:cubicBezTo>
                      <a:pt x="71" y="48"/>
                      <a:pt x="68" y="47"/>
                      <a:pt x="68" y="47"/>
                    </a:cubicBezTo>
                    <a:cubicBezTo>
                      <a:pt x="69" y="46"/>
                      <a:pt x="72" y="48"/>
                      <a:pt x="74" y="47"/>
                    </a:cubicBezTo>
                    <a:cubicBezTo>
                      <a:pt x="73" y="47"/>
                      <a:pt x="69" y="46"/>
                      <a:pt x="69" y="46"/>
                    </a:cubicBezTo>
                    <a:cubicBezTo>
                      <a:pt x="69" y="45"/>
                      <a:pt x="77" y="46"/>
                      <a:pt x="78" y="45"/>
                    </a:cubicBezTo>
                    <a:cubicBezTo>
                      <a:pt x="78" y="45"/>
                      <a:pt x="75" y="44"/>
                      <a:pt x="75" y="44"/>
                    </a:cubicBezTo>
                    <a:cubicBezTo>
                      <a:pt x="74" y="44"/>
                      <a:pt x="77" y="44"/>
                      <a:pt x="77" y="44"/>
                    </a:cubicBezTo>
                    <a:cubicBezTo>
                      <a:pt x="79" y="45"/>
                      <a:pt x="80" y="46"/>
                      <a:pt x="82" y="46"/>
                    </a:cubicBezTo>
                    <a:cubicBezTo>
                      <a:pt x="84" y="46"/>
                      <a:pt x="87" y="45"/>
                      <a:pt x="90" y="44"/>
                    </a:cubicBezTo>
                    <a:cubicBezTo>
                      <a:pt x="98" y="43"/>
                      <a:pt x="85" y="42"/>
                      <a:pt x="84" y="40"/>
                    </a:cubicBezTo>
                    <a:cubicBezTo>
                      <a:pt x="84" y="39"/>
                      <a:pt x="93" y="40"/>
                      <a:pt x="94" y="41"/>
                    </a:cubicBezTo>
                    <a:cubicBezTo>
                      <a:pt x="96" y="42"/>
                      <a:pt x="97" y="42"/>
                      <a:pt x="100" y="41"/>
                    </a:cubicBezTo>
                    <a:cubicBezTo>
                      <a:pt x="101" y="41"/>
                      <a:pt x="106" y="39"/>
                      <a:pt x="105" y="37"/>
                    </a:cubicBezTo>
                    <a:cubicBezTo>
                      <a:pt x="105" y="36"/>
                      <a:pt x="94" y="41"/>
                      <a:pt x="97" y="36"/>
                    </a:cubicBezTo>
                    <a:cubicBezTo>
                      <a:pt x="96" y="37"/>
                      <a:pt x="101" y="37"/>
                      <a:pt x="101" y="37"/>
                    </a:cubicBezTo>
                    <a:cubicBezTo>
                      <a:pt x="104" y="37"/>
                      <a:pt x="106" y="36"/>
                      <a:pt x="108" y="36"/>
                    </a:cubicBezTo>
                    <a:cubicBezTo>
                      <a:pt x="108" y="35"/>
                      <a:pt x="105" y="32"/>
                      <a:pt x="105" y="32"/>
                    </a:cubicBezTo>
                    <a:cubicBezTo>
                      <a:pt x="106" y="32"/>
                      <a:pt x="107" y="33"/>
                      <a:pt x="107" y="34"/>
                    </a:cubicBezTo>
                    <a:cubicBezTo>
                      <a:pt x="108" y="35"/>
                      <a:pt x="110" y="34"/>
                      <a:pt x="111" y="34"/>
                    </a:cubicBezTo>
                    <a:cubicBezTo>
                      <a:pt x="114" y="32"/>
                      <a:pt x="116" y="30"/>
                      <a:pt x="119" y="29"/>
                    </a:cubicBezTo>
                    <a:cubicBezTo>
                      <a:pt x="121" y="28"/>
                      <a:pt x="136" y="22"/>
                      <a:pt x="136" y="21"/>
                    </a:cubicBezTo>
                    <a:cubicBezTo>
                      <a:pt x="136" y="20"/>
                      <a:pt x="123" y="23"/>
                      <a:pt x="122" y="23"/>
                    </a:cubicBezTo>
                    <a:cubicBezTo>
                      <a:pt x="119" y="24"/>
                      <a:pt x="116" y="24"/>
                      <a:pt x="112" y="25"/>
                    </a:cubicBezTo>
                    <a:cubicBezTo>
                      <a:pt x="112" y="25"/>
                      <a:pt x="108" y="25"/>
                      <a:pt x="108" y="25"/>
                    </a:cubicBezTo>
                    <a:cubicBezTo>
                      <a:pt x="108" y="24"/>
                      <a:pt x="114" y="24"/>
                      <a:pt x="115" y="23"/>
                    </a:cubicBezTo>
                    <a:cubicBezTo>
                      <a:pt x="116" y="23"/>
                      <a:pt x="123" y="22"/>
                      <a:pt x="123" y="21"/>
                    </a:cubicBezTo>
                    <a:cubicBezTo>
                      <a:pt x="123" y="22"/>
                      <a:pt x="113" y="20"/>
                      <a:pt x="114" y="19"/>
                    </a:cubicBezTo>
                    <a:cubicBezTo>
                      <a:pt x="114" y="19"/>
                      <a:pt x="126" y="20"/>
                      <a:pt x="127" y="19"/>
                    </a:cubicBezTo>
                    <a:cubicBezTo>
                      <a:pt x="129" y="19"/>
                      <a:pt x="132" y="18"/>
                      <a:pt x="134" y="18"/>
                    </a:cubicBezTo>
                    <a:cubicBezTo>
                      <a:pt x="135" y="18"/>
                      <a:pt x="137" y="18"/>
                      <a:pt x="138" y="18"/>
                    </a:cubicBezTo>
                    <a:cubicBezTo>
                      <a:pt x="142" y="17"/>
                      <a:pt x="146" y="16"/>
                      <a:pt x="149" y="15"/>
                    </a:cubicBezTo>
                    <a:cubicBezTo>
                      <a:pt x="149" y="15"/>
                      <a:pt x="156" y="11"/>
                      <a:pt x="153" y="10"/>
                    </a:cubicBezTo>
                    <a:cubicBezTo>
                      <a:pt x="151" y="10"/>
                      <a:pt x="148" y="10"/>
                      <a:pt x="146" y="10"/>
                    </a:cubicBezTo>
                    <a:cubicBezTo>
                      <a:pt x="145" y="9"/>
                      <a:pt x="143" y="10"/>
                      <a:pt x="143" y="9"/>
                    </a:cubicBezTo>
                    <a:cubicBezTo>
                      <a:pt x="143" y="7"/>
                      <a:pt x="141" y="7"/>
                      <a:pt x="141" y="5"/>
                    </a:cubicBezTo>
                    <a:cubicBezTo>
                      <a:pt x="141" y="5"/>
                      <a:pt x="137" y="6"/>
                      <a:pt x="136" y="6"/>
                    </a:cubicBezTo>
                    <a:cubicBezTo>
                      <a:pt x="135" y="5"/>
                      <a:pt x="134" y="3"/>
                      <a:pt x="133" y="5"/>
                    </a:cubicBezTo>
                    <a:cubicBezTo>
                      <a:pt x="133" y="5"/>
                      <a:pt x="127" y="6"/>
                      <a:pt x="126" y="6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20" y="7"/>
                      <a:pt x="116" y="7"/>
                      <a:pt x="116" y="7"/>
                    </a:cubicBezTo>
                    <a:cubicBezTo>
                      <a:pt x="116" y="6"/>
                      <a:pt x="120" y="6"/>
                      <a:pt x="121" y="5"/>
                    </a:cubicBezTo>
                    <a:cubicBezTo>
                      <a:pt x="123" y="5"/>
                      <a:pt x="125" y="4"/>
                      <a:pt x="126" y="3"/>
                    </a:cubicBezTo>
                    <a:cubicBezTo>
                      <a:pt x="124" y="6"/>
                      <a:pt x="103" y="0"/>
                      <a:pt x="102" y="2"/>
                    </a:cubicBezTo>
                    <a:cubicBezTo>
                      <a:pt x="102" y="3"/>
                      <a:pt x="104" y="3"/>
                      <a:pt x="105" y="4"/>
                    </a:cubicBezTo>
                    <a:cubicBezTo>
                      <a:pt x="105" y="5"/>
                      <a:pt x="100" y="2"/>
                      <a:pt x="100" y="2"/>
                    </a:cubicBezTo>
                    <a:cubicBezTo>
                      <a:pt x="98" y="1"/>
                      <a:pt x="95" y="2"/>
                      <a:pt x="94" y="2"/>
                    </a:cubicBezTo>
                    <a:cubicBezTo>
                      <a:pt x="93" y="2"/>
                      <a:pt x="90" y="2"/>
                      <a:pt x="91" y="3"/>
                    </a:cubicBezTo>
                    <a:cubicBezTo>
                      <a:pt x="92" y="4"/>
                      <a:pt x="94" y="7"/>
                      <a:pt x="95" y="6"/>
                    </a:cubicBezTo>
                    <a:cubicBezTo>
                      <a:pt x="95" y="7"/>
                      <a:pt x="91" y="6"/>
                      <a:pt x="91" y="5"/>
                    </a:cubicBezTo>
                    <a:cubicBezTo>
                      <a:pt x="88" y="5"/>
                      <a:pt x="87" y="2"/>
                      <a:pt x="85" y="2"/>
                    </a:cubicBezTo>
                    <a:cubicBezTo>
                      <a:pt x="81" y="2"/>
                      <a:pt x="78" y="2"/>
                      <a:pt x="75" y="2"/>
                    </a:cubicBezTo>
                    <a:cubicBezTo>
                      <a:pt x="70" y="3"/>
                      <a:pt x="73" y="4"/>
                      <a:pt x="76" y="5"/>
                    </a:cubicBezTo>
                    <a:cubicBezTo>
                      <a:pt x="77" y="6"/>
                      <a:pt x="79" y="7"/>
                      <a:pt x="80" y="8"/>
                    </a:cubicBezTo>
                    <a:cubicBezTo>
                      <a:pt x="80" y="8"/>
                      <a:pt x="77" y="10"/>
                      <a:pt x="77" y="10"/>
                    </a:cubicBezTo>
                    <a:cubicBezTo>
                      <a:pt x="76" y="10"/>
                      <a:pt x="78" y="9"/>
                      <a:pt x="78" y="9"/>
                    </a:cubicBezTo>
                    <a:cubicBezTo>
                      <a:pt x="78" y="8"/>
                      <a:pt x="71" y="4"/>
                      <a:pt x="70" y="4"/>
                    </a:cubicBezTo>
                    <a:cubicBezTo>
                      <a:pt x="66" y="4"/>
                      <a:pt x="62" y="3"/>
                      <a:pt x="58" y="4"/>
                    </a:cubicBezTo>
                    <a:cubicBezTo>
                      <a:pt x="58" y="4"/>
                      <a:pt x="60" y="6"/>
                      <a:pt x="61" y="6"/>
                    </a:cubicBezTo>
                    <a:cubicBezTo>
                      <a:pt x="62" y="6"/>
                      <a:pt x="64" y="7"/>
                      <a:pt x="66" y="6"/>
                    </a:cubicBezTo>
                    <a:cubicBezTo>
                      <a:pt x="64" y="7"/>
                      <a:pt x="61" y="8"/>
                      <a:pt x="59" y="7"/>
                    </a:cubicBezTo>
                    <a:cubicBezTo>
                      <a:pt x="58" y="7"/>
                      <a:pt x="51" y="4"/>
                      <a:pt x="52" y="5"/>
                    </a:cubicBezTo>
                    <a:cubicBezTo>
                      <a:pt x="52" y="4"/>
                      <a:pt x="57" y="10"/>
                      <a:pt x="53" y="9"/>
                    </a:cubicBezTo>
                    <a:cubicBezTo>
                      <a:pt x="52" y="8"/>
                      <a:pt x="49" y="7"/>
                      <a:pt x="47" y="8"/>
                    </a:cubicBezTo>
                    <a:cubicBezTo>
                      <a:pt x="48" y="8"/>
                      <a:pt x="51" y="9"/>
                      <a:pt x="51" y="9"/>
                    </a:cubicBezTo>
                    <a:cubicBezTo>
                      <a:pt x="50" y="10"/>
                      <a:pt x="46" y="8"/>
                      <a:pt x="46" y="10"/>
                    </a:cubicBezTo>
                    <a:cubicBezTo>
                      <a:pt x="46" y="11"/>
                      <a:pt x="50" y="12"/>
                      <a:pt x="51" y="13"/>
                    </a:cubicBezTo>
                    <a:cubicBezTo>
                      <a:pt x="54" y="13"/>
                      <a:pt x="61" y="14"/>
                      <a:pt x="61" y="17"/>
                    </a:cubicBezTo>
                    <a:cubicBezTo>
                      <a:pt x="61" y="16"/>
                      <a:pt x="54" y="15"/>
                      <a:pt x="52" y="14"/>
                    </a:cubicBezTo>
                    <a:cubicBezTo>
                      <a:pt x="50" y="14"/>
                      <a:pt x="47" y="11"/>
                      <a:pt x="45" y="12"/>
                    </a:cubicBezTo>
                    <a:cubicBezTo>
                      <a:pt x="45" y="12"/>
                      <a:pt x="48" y="14"/>
                      <a:pt x="48" y="14"/>
                    </a:cubicBezTo>
                    <a:cubicBezTo>
                      <a:pt x="48" y="14"/>
                      <a:pt x="45" y="15"/>
                      <a:pt x="45" y="14"/>
                    </a:cubicBezTo>
                    <a:cubicBezTo>
                      <a:pt x="43" y="13"/>
                      <a:pt x="42" y="12"/>
                      <a:pt x="40" y="11"/>
                    </a:cubicBezTo>
                    <a:cubicBezTo>
                      <a:pt x="39" y="10"/>
                      <a:pt x="31" y="10"/>
                      <a:pt x="31" y="10"/>
                    </a:cubicBezTo>
                    <a:cubicBezTo>
                      <a:pt x="31" y="11"/>
                      <a:pt x="34" y="11"/>
                      <a:pt x="31" y="12"/>
                    </a:cubicBezTo>
                    <a:cubicBezTo>
                      <a:pt x="30" y="12"/>
                      <a:pt x="25" y="14"/>
                      <a:pt x="25" y="14"/>
                    </a:cubicBezTo>
                    <a:cubicBezTo>
                      <a:pt x="26" y="14"/>
                      <a:pt x="29" y="13"/>
                      <a:pt x="29" y="13"/>
                    </a:cubicBezTo>
                    <a:cubicBezTo>
                      <a:pt x="30" y="14"/>
                      <a:pt x="34" y="16"/>
                      <a:pt x="34" y="16"/>
                    </a:cubicBezTo>
                    <a:cubicBezTo>
                      <a:pt x="34" y="16"/>
                      <a:pt x="31" y="15"/>
                      <a:pt x="31" y="16"/>
                    </a:cubicBezTo>
                    <a:cubicBezTo>
                      <a:pt x="31" y="16"/>
                      <a:pt x="32" y="19"/>
                      <a:pt x="30" y="17"/>
                    </a:cubicBezTo>
                    <a:cubicBezTo>
                      <a:pt x="29" y="16"/>
                      <a:pt x="28" y="14"/>
                      <a:pt x="26" y="15"/>
                    </a:cubicBezTo>
                    <a:cubicBezTo>
                      <a:pt x="25" y="15"/>
                      <a:pt x="24" y="17"/>
                      <a:pt x="23" y="16"/>
                    </a:cubicBezTo>
                    <a:cubicBezTo>
                      <a:pt x="22" y="15"/>
                      <a:pt x="21" y="14"/>
                      <a:pt x="19" y="14"/>
                    </a:cubicBezTo>
                    <a:cubicBezTo>
                      <a:pt x="18" y="14"/>
                      <a:pt x="15" y="15"/>
                      <a:pt x="14" y="16"/>
                    </a:cubicBezTo>
                    <a:cubicBezTo>
                      <a:pt x="12" y="17"/>
                      <a:pt x="13" y="18"/>
                      <a:pt x="10" y="17"/>
                    </a:cubicBezTo>
                    <a:cubicBezTo>
                      <a:pt x="8" y="16"/>
                      <a:pt x="7" y="17"/>
                      <a:pt x="5" y="17"/>
                    </a:cubicBezTo>
                    <a:cubicBezTo>
                      <a:pt x="4" y="18"/>
                      <a:pt x="0" y="18"/>
                      <a:pt x="0" y="19"/>
                    </a:cubicBezTo>
                    <a:cubicBezTo>
                      <a:pt x="0" y="21"/>
                      <a:pt x="9" y="19"/>
                      <a:pt x="9" y="20"/>
                    </a:cubicBezTo>
                    <a:cubicBezTo>
                      <a:pt x="9" y="21"/>
                      <a:pt x="6" y="21"/>
                      <a:pt x="5" y="22"/>
                    </a:cubicBezTo>
                    <a:cubicBezTo>
                      <a:pt x="5" y="21"/>
                      <a:pt x="10" y="21"/>
                      <a:pt x="11" y="21"/>
                    </a:cubicBezTo>
                    <a:cubicBezTo>
                      <a:pt x="12" y="21"/>
                      <a:pt x="17" y="21"/>
                      <a:pt x="17" y="21"/>
                    </a:cubicBezTo>
                    <a:cubicBezTo>
                      <a:pt x="17" y="21"/>
                      <a:pt x="15" y="22"/>
                      <a:pt x="14" y="22"/>
                    </a:cubicBezTo>
                    <a:cubicBezTo>
                      <a:pt x="12" y="22"/>
                      <a:pt x="11" y="22"/>
                      <a:pt x="9" y="24"/>
                    </a:cubicBezTo>
                    <a:cubicBezTo>
                      <a:pt x="5" y="26"/>
                      <a:pt x="12" y="26"/>
                      <a:pt x="13" y="26"/>
                    </a:cubicBezTo>
                    <a:cubicBezTo>
                      <a:pt x="17" y="27"/>
                      <a:pt x="20" y="27"/>
                      <a:pt x="24" y="26"/>
                    </a:cubicBezTo>
                    <a:cubicBezTo>
                      <a:pt x="26" y="25"/>
                      <a:pt x="31" y="22"/>
                      <a:pt x="34" y="24"/>
                    </a:cubicBezTo>
                    <a:cubicBezTo>
                      <a:pt x="34" y="24"/>
                      <a:pt x="29" y="26"/>
                      <a:pt x="29" y="26"/>
                    </a:cubicBezTo>
                    <a:cubicBezTo>
                      <a:pt x="27" y="26"/>
                      <a:pt x="25" y="26"/>
                      <a:pt x="23" y="27"/>
                    </a:cubicBezTo>
                    <a:cubicBezTo>
                      <a:pt x="22" y="27"/>
                      <a:pt x="20" y="27"/>
                      <a:pt x="18" y="27"/>
                    </a:cubicBezTo>
                    <a:cubicBezTo>
                      <a:pt x="16" y="28"/>
                      <a:pt x="14" y="27"/>
                      <a:pt x="12" y="28"/>
                    </a:cubicBezTo>
                    <a:cubicBezTo>
                      <a:pt x="13" y="28"/>
                      <a:pt x="16" y="29"/>
                      <a:pt x="16" y="29"/>
                    </a:cubicBezTo>
                    <a:cubicBezTo>
                      <a:pt x="17" y="30"/>
                      <a:pt x="18" y="31"/>
                      <a:pt x="20" y="31"/>
                    </a:cubicBezTo>
                    <a:cubicBezTo>
                      <a:pt x="24" y="31"/>
                      <a:pt x="26" y="28"/>
                      <a:pt x="30" y="27"/>
                    </a:cubicBezTo>
                    <a:cubicBezTo>
                      <a:pt x="31" y="27"/>
                      <a:pt x="44" y="26"/>
                      <a:pt x="44" y="25"/>
                    </a:cubicBezTo>
                    <a:cubicBezTo>
                      <a:pt x="44" y="26"/>
                      <a:pt x="38" y="26"/>
                      <a:pt x="37" y="26"/>
                    </a:cubicBezTo>
                    <a:cubicBezTo>
                      <a:pt x="34" y="27"/>
                      <a:pt x="29" y="28"/>
                      <a:pt x="26" y="30"/>
                    </a:cubicBezTo>
                    <a:cubicBezTo>
                      <a:pt x="23" y="33"/>
                      <a:pt x="32" y="32"/>
                      <a:pt x="33" y="32"/>
                    </a:cubicBezTo>
                    <a:cubicBezTo>
                      <a:pt x="35" y="32"/>
                      <a:pt x="37" y="33"/>
                      <a:pt x="39" y="31"/>
                    </a:cubicBezTo>
                    <a:cubicBezTo>
                      <a:pt x="40" y="31"/>
                      <a:pt x="40" y="30"/>
                      <a:pt x="40" y="29"/>
                    </a:cubicBezTo>
                    <a:cubicBezTo>
                      <a:pt x="41" y="29"/>
                      <a:pt x="42" y="29"/>
                      <a:pt x="42" y="30"/>
                    </a:cubicBezTo>
                    <a:cubicBezTo>
                      <a:pt x="42" y="30"/>
                      <a:pt x="42" y="30"/>
                      <a:pt x="41" y="30"/>
                    </a:cubicBezTo>
                    <a:cubicBezTo>
                      <a:pt x="43" y="30"/>
                      <a:pt x="48" y="28"/>
                      <a:pt x="50" y="29"/>
                    </a:cubicBezTo>
                    <a:cubicBezTo>
                      <a:pt x="49" y="28"/>
                      <a:pt x="44" y="32"/>
                      <a:pt x="43" y="32"/>
                    </a:cubicBezTo>
                    <a:cubicBezTo>
                      <a:pt x="44" y="33"/>
                      <a:pt x="50" y="31"/>
                      <a:pt x="52" y="31"/>
                    </a:cubicBezTo>
                    <a:cubicBezTo>
                      <a:pt x="55" y="31"/>
                      <a:pt x="58" y="30"/>
                      <a:pt x="61" y="28"/>
                    </a:cubicBezTo>
                    <a:cubicBezTo>
                      <a:pt x="62" y="27"/>
                      <a:pt x="62" y="25"/>
                      <a:pt x="62" y="25"/>
                    </a:cubicBezTo>
                    <a:cubicBezTo>
                      <a:pt x="64" y="25"/>
                      <a:pt x="64" y="25"/>
                      <a:pt x="65" y="24"/>
                    </a:cubicBezTo>
                    <a:cubicBezTo>
                      <a:pt x="66" y="24"/>
                      <a:pt x="73" y="20"/>
                      <a:pt x="73" y="21"/>
                    </a:cubicBezTo>
                    <a:cubicBezTo>
                      <a:pt x="73" y="21"/>
                      <a:pt x="69" y="24"/>
                      <a:pt x="69" y="24"/>
                    </a:cubicBezTo>
                    <a:cubicBezTo>
                      <a:pt x="68" y="25"/>
                      <a:pt x="64" y="27"/>
                      <a:pt x="64" y="28"/>
                    </a:cubicBezTo>
                    <a:cubicBezTo>
                      <a:pt x="64" y="29"/>
                      <a:pt x="75" y="28"/>
                      <a:pt x="75" y="29"/>
                    </a:cubicBezTo>
                    <a:cubicBezTo>
                      <a:pt x="75" y="28"/>
                      <a:pt x="60" y="32"/>
                      <a:pt x="60" y="31"/>
                    </a:cubicBezTo>
                    <a:cubicBezTo>
                      <a:pt x="60" y="31"/>
                      <a:pt x="69" y="32"/>
                      <a:pt x="68" y="32"/>
                    </a:cubicBezTo>
                    <a:cubicBezTo>
                      <a:pt x="68" y="33"/>
                      <a:pt x="64" y="33"/>
                      <a:pt x="63" y="33"/>
                    </a:cubicBezTo>
                    <a:cubicBezTo>
                      <a:pt x="61" y="33"/>
                      <a:pt x="58" y="33"/>
                      <a:pt x="56" y="34"/>
                    </a:cubicBezTo>
                    <a:cubicBezTo>
                      <a:pt x="52" y="34"/>
                      <a:pt x="48" y="34"/>
                      <a:pt x="44" y="35"/>
                    </a:cubicBezTo>
                    <a:cubicBezTo>
                      <a:pt x="43" y="35"/>
                      <a:pt x="43" y="36"/>
                      <a:pt x="45" y="36"/>
                    </a:cubicBezTo>
                    <a:cubicBezTo>
                      <a:pt x="46" y="37"/>
                      <a:pt x="49" y="38"/>
                      <a:pt x="50" y="39"/>
                    </a:cubicBezTo>
                    <a:cubicBezTo>
                      <a:pt x="52" y="41"/>
                      <a:pt x="50" y="43"/>
                      <a:pt x="53" y="43"/>
                    </a:cubicBezTo>
                    <a:cubicBezTo>
                      <a:pt x="54" y="42"/>
                      <a:pt x="57" y="43"/>
                      <a:pt x="58" y="42"/>
                    </a:cubicBezTo>
                    <a:cubicBezTo>
                      <a:pt x="49" y="47"/>
                      <a:pt x="44" y="36"/>
                      <a:pt x="37" y="36"/>
                    </a:cubicBezTo>
                    <a:cubicBezTo>
                      <a:pt x="35" y="36"/>
                      <a:pt x="26" y="34"/>
                      <a:pt x="26" y="36"/>
                    </a:cubicBezTo>
                    <a:cubicBezTo>
                      <a:pt x="26" y="36"/>
                      <a:pt x="25" y="38"/>
                      <a:pt x="25" y="38"/>
                    </a:cubicBezTo>
                    <a:cubicBezTo>
                      <a:pt x="26" y="38"/>
                      <a:pt x="32" y="38"/>
                      <a:pt x="32" y="39"/>
                    </a:cubicBezTo>
                    <a:cubicBezTo>
                      <a:pt x="32" y="39"/>
                      <a:pt x="26" y="39"/>
                      <a:pt x="26" y="41"/>
                    </a:cubicBezTo>
                    <a:cubicBezTo>
                      <a:pt x="26" y="42"/>
                      <a:pt x="32" y="42"/>
                      <a:pt x="34" y="43"/>
                    </a:cubicBezTo>
                    <a:cubicBezTo>
                      <a:pt x="35" y="44"/>
                      <a:pt x="36" y="45"/>
                      <a:pt x="37" y="46"/>
                    </a:cubicBezTo>
                    <a:cubicBezTo>
                      <a:pt x="38" y="48"/>
                      <a:pt x="40" y="49"/>
                      <a:pt x="42" y="50"/>
                    </a:cubicBezTo>
                    <a:cubicBezTo>
                      <a:pt x="44" y="51"/>
                      <a:pt x="45" y="51"/>
                      <a:pt x="47" y="50"/>
                    </a:cubicBezTo>
                    <a:cubicBezTo>
                      <a:pt x="48" y="50"/>
                      <a:pt x="50" y="49"/>
                      <a:pt x="51" y="50"/>
                    </a:cubicBezTo>
                    <a:cubicBezTo>
                      <a:pt x="51" y="50"/>
                      <a:pt x="50" y="52"/>
                      <a:pt x="50" y="52"/>
                    </a:cubicBezTo>
                    <a:cubicBezTo>
                      <a:pt x="48" y="52"/>
                      <a:pt x="45" y="51"/>
                      <a:pt x="44" y="52"/>
                    </a:cubicBezTo>
                    <a:cubicBezTo>
                      <a:pt x="44" y="51"/>
                      <a:pt x="48" y="54"/>
                      <a:pt x="48" y="54"/>
                    </a:cubicBezTo>
                    <a:cubicBezTo>
                      <a:pt x="48" y="55"/>
                      <a:pt x="43" y="53"/>
                      <a:pt x="43" y="53"/>
                    </a:cubicBezTo>
                    <a:cubicBezTo>
                      <a:pt x="40" y="51"/>
                      <a:pt x="38" y="51"/>
                      <a:pt x="35" y="51"/>
                    </a:cubicBezTo>
                    <a:cubicBezTo>
                      <a:pt x="33" y="51"/>
                      <a:pt x="32" y="51"/>
                      <a:pt x="30" y="52"/>
                    </a:cubicBezTo>
                    <a:cubicBezTo>
                      <a:pt x="28" y="53"/>
                      <a:pt x="27" y="52"/>
                      <a:pt x="26" y="53"/>
                    </a:cubicBezTo>
                    <a:cubicBezTo>
                      <a:pt x="25" y="54"/>
                      <a:pt x="25" y="55"/>
                      <a:pt x="23" y="55"/>
                    </a:cubicBezTo>
                    <a:cubicBezTo>
                      <a:pt x="22" y="56"/>
                      <a:pt x="21" y="59"/>
                      <a:pt x="23" y="59"/>
                    </a:cubicBezTo>
                    <a:cubicBezTo>
                      <a:pt x="25" y="59"/>
                      <a:pt x="27" y="58"/>
                      <a:pt x="27" y="59"/>
                    </a:cubicBezTo>
                    <a:cubicBezTo>
                      <a:pt x="28" y="61"/>
                      <a:pt x="32" y="60"/>
                      <a:pt x="32" y="59"/>
                    </a:cubicBezTo>
                    <a:cubicBezTo>
                      <a:pt x="33" y="59"/>
                      <a:pt x="35" y="56"/>
                      <a:pt x="35" y="55"/>
                    </a:cubicBezTo>
                    <a:cubicBezTo>
                      <a:pt x="35" y="56"/>
                      <a:pt x="35" y="56"/>
                      <a:pt x="35" y="57"/>
                    </a:cubicBezTo>
                    <a:cubicBezTo>
                      <a:pt x="35" y="57"/>
                      <a:pt x="36" y="57"/>
                      <a:pt x="36" y="57"/>
                    </a:cubicBezTo>
                    <a:cubicBezTo>
                      <a:pt x="36" y="57"/>
                      <a:pt x="35" y="58"/>
                      <a:pt x="35" y="59"/>
                    </a:cubicBezTo>
                    <a:cubicBezTo>
                      <a:pt x="35" y="59"/>
                      <a:pt x="35" y="59"/>
                      <a:pt x="36" y="59"/>
                    </a:cubicBezTo>
                    <a:cubicBezTo>
                      <a:pt x="36" y="59"/>
                      <a:pt x="33" y="60"/>
                      <a:pt x="34" y="60"/>
                    </a:cubicBezTo>
                    <a:cubicBezTo>
                      <a:pt x="34" y="60"/>
                      <a:pt x="34" y="60"/>
                      <a:pt x="34" y="60"/>
                    </a:cubicBezTo>
                    <a:cubicBezTo>
                      <a:pt x="34" y="61"/>
                      <a:pt x="31" y="60"/>
                      <a:pt x="30" y="61"/>
                    </a:cubicBezTo>
                    <a:cubicBezTo>
                      <a:pt x="31" y="61"/>
                      <a:pt x="35" y="61"/>
                      <a:pt x="36" y="62"/>
                    </a:cubicBezTo>
                    <a:cubicBezTo>
                      <a:pt x="36" y="62"/>
                      <a:pt x="31" y="65"/>
                      <a:pt x="32" y="65"/>
                    </a:cubicBezTo>
                    <a:cubicBezTo>
                      <a:pt x="32" y="66"/>
                      <a:pt x="37" y="65"/>
                      <a:pt x="37" y="65"/>
                    </a:cubicBezTo>
                    <a:cubicBezTo>
                      <a:pt x="37" y="65"/>
                      <a:pt x="36" y="65"/>
                      <a:pt x="36" y="65"/>
                    </a:cubicBezTo>
                    <a:cubicBezTo>
                      <a:pt x="36" y="66"/>
                      <a:pt x="41" y="65"/>
                      <a:pt x="42" y="64"/>
                    </a:cubicBezTo>
                    <a:cubicBezTo>
                      <a:pt x="42" y="64"/>
                      <a:pt x="46" y="59"/>
                      <a:pt x="47" y="60"/>
                    </a:cubicBezTo>
                    <a:cubicBezTo>
                      <a:pt x="48" y="61"/>
                      <a:pt x="40" y="67"/>
                      <a:pt x="38" y="68"/>
                    </a:cubicBezTo>
                    <a:cubicBezTo>
                      <a:pt x="35" y="68"/>
                      <a:pt x="33" y="68"/>
                      <a:pt x="30" y="66"/>
                    </a:cubicBezTo>
                    <a:cubicBezTo>
                      <a:pt x="28" y="65"/>
                      <a:pt x="28" y="63"/>
                      <a:pt x="26" y="63"/>
                    </a:cubicBezTo>
                    <a:cubicBezTo>
                      <a:pt x="24" y="62"/>
                      <a:pt x="22" y="62"/>
                      <a:pt x="20" y="62"/>
                    </a:cubicBezTo>
                    <a:cubicBezTo>
                      <a:pt x="17" y="62"/>
                      <a:pt x="17" y="63"/>
                      <a:pt x="19" y="65"/>
                    </a:cubicBezTo>
                    <a:cubicBezTo>
                      <a:pt x="20" y="66"/>
                      <a:pt x="20" y="67"/>
                      <a:pt x="22" y="67"/>
                    </a:cubicBezTo>
                    <a:cubicBezTo>
                      <a:pt x="25" y="67"/>
                      <a:pt x="22" y="67"/>
                      <a:pt x="22" y="68"/>
                    </a:cubicBezTo>
                    <a:cubicBezTo>
                      <a:pt x="22" y="68"/>
                      <a:pt x="26" y="70"/>
                      <a:pt x="26" y="7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8" name="Freeform 604">
                <a:extLst>
                  <a:ext uri="{FF2B5EF4-FFF2-40B4-BE49-F238E27FC236}">
                    <a16:creationId xmlns:a16="http://schemas.microsoft.com/office/drawing/2014/main" id="{36B1C79A-23AA-95ED-0D1E-D724CBD78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1458" y="4187857"/>
                <a:ext cx="130573" cy="47785"/>
              </a:xfrm>
              <a:custGeom>
                <a:avLst/>
                <a:gdLst>
                  <a:gd name="T0" fmla="*/ 13 w 14"/>
                  <a:gd name="T1" fmla="*/ 4 h 5"/>
                  <a:gd name="T2" fmla="*/ 11 w 14"/>
                  <a:gd name="T3" fmla="*/ 2 h 5"/>
                  <a:gd name="T4" fmla="*/ 8 w 14"/>
                  <a:gd name="T5" fmla="*/ 2 h 5"/>
                  <a:gd name="T6" fmla="*/ 1 w 14"/>
                  <a:gd name="T7" fmla="*/ 1 h 5"/>
                  <a:gd name="T8" fmla="*/ 2 w 14"/>
                  <a:gd name="T9" fmla="*/ 2 h 5"/>
                  <a:gd name="T10" fmla="*/ 0 w 14"/>
                  <a:gd name="T11" fmla="*/ 3 h 5"/>
                  <a:gd name="T12" fmla="*/ 3 w 14"/>
                  <a:gd name="T13" fmla="*/ 3 h 5"/>
                  <a:gd name="T14" fmla="*/ 8 w 14"/>
                  <a:gd name="T15" fmla="*/ 4 h 5"/>
                  <a:gd name="T16" fmla="*/ 13 w 14"/>
                  <a:gd name="T17" fmla="*/ 4 h 5"/>
                  <a:gd name="T18" fmla="*/ 13 w 14"/>
                  <a:gd name="T1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" h="5">
                    <a:moveTo>
                      <a:pt x="13" y="4"/>
                    </a:moveTo>
                    <a:cubicBezTo>
                      <a:pt x="12" y="3"/>
                      <a:pt x="13" y="3"/>
                      <a:pt x="11" y="2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2"/>
                      <a:pt x="2" y="2"/>
                    </a:cubicBezTo>
                    <a:cubicBezTo>
                      <a:pt x="2" y="3"/>
                      <a:pt x="0" y="4"/>
                      <a:pt x="0" y="3"/>
                    </a:cubicBezTo>
                    <a:cubicBezTo>
                      <a:pt x="0" y="4"/>
                      <a:pt x="2" y="3"/>
                      <a:pt x="3" y="3"/>
                    </a:cubicBezTo>
                    <a:cubicBezTo>
                      <a:pt x="4" y="3"/>
                      <a:pt x="6" y="4"/>
                      <a:pt x="8" y="4"/>
                    </a:cubicBezTo>
                    <a:cubicBezTo>
                      <a:pt x="9" y="4"/>
                      <a:pt x="13" y="4"/>
                      <a:pt x="13" y="4"/>
                    </a:cubicBezTo>
                    <a:cubicBezTo>
                      <a:pt x="12" y="3"/>
                      <a:pt x="14" y="5"/>
                      <a:pt x="13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19" name="Freeform 605">
                <a:extLst>
                  <a:ext uri="{FF2B5EF4-FFF2-40B4-BE49-F238E27FC236}">
                    <a16:creationId xmlns:a16="http://schemas.microsoft.com/office/drawing/2014/main" id="{5BDC53D8-2A30-1EA2-EDAB-351880637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8400" y="4226081"/>
                <a:ext cx="54142" cy="19114"/>
              </a:xfrm>
              <a:custGeom>
                <a:avLst/>
                <a:gdLst>
                  <a:gd name="T0" fmla="*/ 5 w 6"/>
                  <a:gd name="T1" fmla="*/ 1 h 2"/>
                  <a:gd name="T2" fmla="*/ 2 w 6"/>
                  <a:gd name="T3" fmla="*/ 0 h 2"/>
                  <a:gd name="T4" fmla="*/ 5 w 6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2">
                    <a:moveTo>
                      <a:pt x="5" y="1"/>
                    </a:moveTo>
                    <a:cubicBezTo>
                      <a:pt x="4" y="2"/>
                      <a:pt x="0" y="0"/>
                      <a:pt x="2" y="0"/>
                    </a:cubicBezTo>
                    <a:cubicBezTo>
                      <a:pt x="3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0" name="Freeform 606">
                <a:extLst>
                  <a:ext uri="{FF2B5EF4-FFF2-40B4-BE49-F238E27FC236}">
                    <a16:creationId xmlns:a16="http://schemas.microsoft.com/office/drawing/2014/main" id="{6FDBB095-393B-5C06-1061-7DCD03B744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0438" y="4515968"/>
                <a:ext cx="54142" cy="28672"/>
              </a:xfrm>
              <a:custGeom>
                <a:avLst/>
                <a:gdLst>
                  <a:gd name="T0" fmla="*/ 4 w 6"/>
                  <a:gd name="T1" fmla="*/ 1 h 3"/>
                  <a:gd name="T2" fmla="*/ 1 w 6"/>
                  <a:gd name="T3" fmla="*/ 2 h 3"/>
                  <a:gd name="T4" fmla="*/ 4 w 6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4" y="1"/>
                    </a:moveTo>
                    <a:cubicBezTo>
                      <a:pt x="3" y="0"/>
                      <a:pt x="0" y="2"/>
                      <a:pt x="1" y="2"/>
                    </a:cubicBezTo>
                    <a:cubicBezTo>
                      <a:pt x="2" y="3"/>
                      <a:pt x="6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1" name="Freeform 607">
                <a:extLst>
                  <a:ext uri="{FF2B5EF4-FFF2-40B4-BE49-F238E27FC236}">
                    <a16:creationId xmlns:a16="http://schemas.microsoft.com/office/drawing/2014/main" id="{3043F955-84EA-D3CF-1202-041727367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5277" y="5815671"/>
                <a:ext cx="47770" cy="38227"/>
              </a:xfrm>
              <a:custGeom>
                <a:avLst/>
                <a:gdLst>
                  <a:gd name="T0" fmla="*/ 4 w 5"/>
                  <a:gd name="T1" fmla="*/ 1 h 4"/>
                  <a:gd name="T2" fmla="*/ 1 w 5"/>
                  <a:gd name="T3" fmla="*/ 4 h 4"/>
                  <a:gd name="T4" fmla="*/ 4 w 5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4" y="1"/>
                    </a:moveTo>
                    <a:cubicBezTo>
                      <a:pt x="3" y="0"/>
                      <a:pt x="0" y="4"/>
                      <a:pt x="1" y="4"/>
                    </a:cubicBezTo>
                    <a:cubicBezTo>
                      <a:pt x="1" y="4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2" name="Freeform 608">
                <a:extLst>
                  <a:ext uri="{FF2B5EF4-FFF2-40B4-BE49-F238E27FC236}">
                    <a16:creationId xmlns:a16="http://schemas.microsoft.com/office/drawing/2014/main" id="{31CD6384-7DFC-D357-06BC-980F1727D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2159" y="5806113"/>
                <a:ext cx="9556" cy="9558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3" name="Freeform 609">
                <a:extLst>
                  <a:ext uri="{FF2B5EF4-FFF2-40B4-BE49-F238E27FC236}">
                    <a16:creationId xmlns:a16="http://schemas.microsoft.com/office/drawing/2014/main" id="{2329500A-2236-67FF-19E7-04CFB8706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927" y="5815671"/>
                <a:ext cx="63695" cy="57338"/>
              </a:xfrm>
              <a:custGeom>
                <a:avLst/>
                <a:gdLst>
                  <a:gd name="T0" fmla="*/ 5 w 7"/>
                  <a:gd name="T1" fmla="*/ 2 h 6"/>
                  <a:gd name="T2" fmla="*/ 1 w 7"/>
                  <a:gd name="T3" fmla="*/ 2 h 6"/>
                  <a:gd name="T4" fmla="*/ 5 w 7"/>
                  <a:gd name="T5" fmla="*/ 2 h 6"/>
                  <a:gd name="T6" fmla="*/ 5 w 7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6">
                    <a:moveTo>
                      <a:pt x="5" y="2"/>
                    </a:moveTo>
                    <a:cubicBezTo>
                      <a:pt x="7" y="0"/>
                      <a:pt x="2" y="0"/>
                      <a:pt x="1" y="2"/>
                    </a:cubicBezTo>
                    <a:cubicBezTo>
                      <a:pt x="0" y="3"/>
                      <a:pt x="4" y="5"/>
                      <a:pt x="5" y="2"/>
                    </a:cubicBezTo>
                    <a:cubicBezTo>
                      <a:pt x="6" y="1"/>
                      <a:pt x="3" y="6"/>
                      <a:pt x="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4" name="Freeform 610">
                <a:extLst>
                  <a:ext uri="{FF2B5EF4-FFF2-40B4-BE49-F238E27FC236}">
                    <a16:creationId xmlns:a16="http://schemas.microsoft.com/office/drawing/2014/main" id="{C1BECA54-28C8-5014-A015-0975027A5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1964" y="9138193"/>
                <a:ext cx="19109" cy="9558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0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0"/>
                      <a:pt x="0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5" name="Freeform 611">
                <a:extLst>
                  <a:ext uri="{FF2B5EF4-FFF2-40B4-BE49-F238E27FC236}">
                    <a16:creationId xmlns:a16="http://schemas.microsoft.com/office/drawing/2014/main" id="{86246C20-E379-5476-F5A7-57BA7209F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0945" y="9119079"/>
                <a:ext cx="19109" cy="19114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1 h 2"/>
                  <a:gd name="T4" fmla="*/ 2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cubicBezTo>
                      <a:pt x="2" y="1"/>
                      <a:pt x="0" y="2"/>
                      <a:pt x="0" y="1"/>
                    </a:cubicBezTo>
                    <a:cubicBezTo>
                      <a:pt x="0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6" name="Freeform 612">
                <a:extLst>
                  <a:ext uri="{FF2B5EF4-FFF2-40B4-BE49-F238E27FC236}">
                    <a16:creationId xmlns:a16="http://schemas.microsoft.com/office/drawing/2014/main" id="{C1DBF08F-BD2E-2B51-134D-459395951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1327" y="10785120"/>
                <a:ext cx="63695" cy="47785"/>
              </a:xfrm>
              <a:custGeom>
                <a:avLst/>
                <a:gdLst>
                  <a:gd name="T0" fmla="*/ 6 w 7"/>
                  <a:gd name="T1" fmla="*/ 2 h 5"/>
                  <a:gd name="T2" fmla="*/ 1 w 7"/>
                  <a:gd name="T3" fmla="*/ 2 h 5"/>
                  <a:gd name="T4" fmla="*/ 6 w 7"/>
                  <a:gd name="T5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5">
                    <a:moveTo>
                      <a:pt x="6" y="2"/>
                    </a:moveTo>
                    <a:cubicBezTo>
                      <a:pt x="7" y="0"/>
                      <a:pt x="0" y="1"/>
                      <a:pt x="1" y="2"/>
                    </a:cubicBezTo>
                    <a:cubicBezTo>
                      <a:pt x="1" y="3"/>
                      <a:pt x="5" y="5"/>
                      <a:pt x="6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7" name="Rectangle 613">
                <a:extLst>
                  <a:ext uri="{FF2B5EF4-FFF2-40B4-BE49-F238E27FC236}">
                    <a16:creationId xmlns:a16="http://schemas.microsoft.com/office/drawing/2014/main" id="{65875329-3554-0203-2113-A27F0F0D6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1776" y="5197675"/>
                <a:ext cx="3187" cy="3188"/>
              </a:xfrm>
              <a:prstGeom prst="rect">
                <a:avLst/>
              </a:pr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8" name="Freeform 614">
                <a:extLst>
                  <a:ext uri="{FF2B5EF4-FFF2-40B4-BE49-F238E27FC236}">
                    <a16:creationId xmlns:a16="http://schemas.microsoft.com/office/drawing/2014/main" id="{F61D7DB5-6AF8-1D8F-3EB7-B350A03A7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7506" y="10504794"/>
                <a:ext cx="95541" cy="82827"/>
              </a:xfrm>
              <a:custGeom>
                <a:avLst/>
                <a:gdLst>
                  <a:gd name="T0" fmla="*/ 4 w 10"/>
                  <a:gd name="T1" fmla="*/ 4 h 9"/>
                  <a:gd name="T2" fmla="*/ 0 w 10"/>
                  <a:gd name="T3" fmla="*/ 8 h 9"/>
                  <a:gd name="T4" fmla="*/ 2 w 10"/>
                  <a:gd name="T5" fmla="*/ 8 h 9"/>
                  <a:gd name="T6" fmla="*/ 5 w 10"/>
                  <a:gd name="T7" fmla="*/ 5 h 9"/>
                  <a:gd name="T8" fmla="*/ 8 w 10"/>
                  <a:gd name="T9" fmla="*/ 0 h 9"/>
                  <a:gd name="T10" fmla="*/ 4 w 10"/>
                  <a:gd name="T11" fmla="*/ 4 h 9"/>
                  <a:gd name="T12" fmla="*/ 4 w 10"/>
                  <a:gd name="T13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9">
                    <a:moveTo>
                      <a:pt x="4" y="4"/>
                    </a:moveTo>
                    <a:cubicBezTo>
                      <a:pt x="4" y="5"/>
                      <a:pt x="1" y="7"/>
                      <a:pt x="0" y="8"/>
                    </a:cubicBezTo>
                    <a:cubicBezTo>
                      <a:pt x="0" y="9"/>
                      <a:pt x="2" y="8"/>
                      <a:pt x="2" y="8"/>
                    </a:cubicBezTo>
                    <a:cubicBezTo>
                      <a:pt x="3" y="7"/>
                      <a:pt x="4" y="6"/>
                      <a:pt x="5" y="5"/>
                    </a:cubicBezTo>
                    <a:cubicBezTo>
                      <a:pt x="6" y="4"/>
                      <a:pt x="10" y="0"/>
                      <a:pt x="8" y="0"/>
                    </a:cubicBezTo>
                    <a:cubicBezTo>
                      <a:pt x="7" y="0"/>
                      <a:pt x="4" y="3"/>
                      <a:pt x="4" y="4"/>
                    </a:cubicBezTo>
                    <a:cubicBezTo>
                      <a:pt x="4" y="5"/>
                      <a:pt x="4" y="3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29" name="Freeform 615">
                <a:extLst>
                  <a:ext uri="{FF2B5EF4-FFF2-40B4-BE49-F238E27FC236}">
                    <a16:creationId xmlns:a16="http://schemas.microsoft.com/office/drawing/2014/main" id="{A83EFF27-B612-BEF7-1C31-90103C0EA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6733109"/>
                <a:ext cx="66879" cy="28672"/>
              </a:xfrm>
              <a:custGeom>
                <a:avLst/>
                <a:gdLst>
                  <a:gd name="T0" fmla="*/ 7 w 7"/>
                  <a:gd name="T1" fmla="*/ 1 h 3"/>
                  <a:gd name="T2" fmla="*/ 1 w 7"/>
                  <a:gd name="T3" fmla="*/ 0 h 3"/>
                  <a:gd name="T4" fmla="*/ 7 w 7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3">
                    <a:moveTo>
                      <a:pt x="7" y="1"/>
                    </a:moveTo>
                    <a:cubicBezTo>
                      <a:pt x="7" y="0"/>
                      <a:pt x="0" y="0"/>
                      <a:pt x="1" y="0"/>
                    </a:cubicBezTo>
                    <a:cubicBezTo>
                      <a:pt x="2" y="0"/>
                      <a:pt x="6" y="3"/>
                      <a:pt x="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0" name="Freeform 616">
                <a:extLst>
                  <a:ext uri="{FF2B5EF4-FFF2-40B4-BE49-F238E27FC236}">
                    <a16:creationId xmlns:a16="http://schemas.microsoft.com/office/drawing/2014/main" id="{A37BB930-B73B-57ED-9997-62C12577A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3621" y="11766267"/>
                <a:ext cx="168791" cy="149721"/>
              </a:xfrm>
              <a:custGeom>
                <a:avLst/>
                <a:gdLst>
                  <a:gd name="T0" fmla="*/ 17 w 18"/>
                  <a:gd name="T1" fmla="*/ 14 h 16"/>
                  <a:gd name="T2" fmla="*/ 8 w 18"/>
                  <a:gd name="T3" fmla="*/ 9 h 16"/>
                  <a:gd name="T4" fmla="*/ 4 w 18"/>
                  <a:gd name="T5" fmla="*/ 5 h 16"/>
                  <a:gd name="T6" fmla="*/ 1 w 18"/>
                  <a:gd name="T7" fmla="*/ 3 h 16"/>
                  <a:gd name="T8" fmla="*/ 2 w 18"/>
                  <a:gd name="T9" fmla="*/ 2 h 16"/>
                  <a:gd name="T10" fmla="*/ 0 w 18"/>
                  <a:gd name="T11" fmla="*/ 0 h 16"/>
                  <a:gd name="T12" fmla="*/ 0 w 18"/>
                  <a:gd name="T13" fmla="*/ 14 h 16"/>
                  <a:gd name="T14" fmla="*/ 7 w 18"/>
                  <a:gd name="T15" fmla="*/ 15 h 16"/>
                  <a:gd name="T16" fmla="*/ 10 w 18"/>
                  <a:gd name="T17" fmla="*/ 16 h 16"/>
                  <a:gd name="T18" fmla="*/ 13 w 18"/>
                  <a:gd name="T19" fmla="*/ 15 h 16"/>
                  <a:gd name="T20" fmla="*/ 18 w 18"/>
                  <a:gd name="T21" fmla="*/ 14 h 16"/>
                  <a:gd name="T22" fmla="*/ 17 w 18"/>
                  <a:gd name="T23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" h="16">
                    <a:moveTo>
                      <a:pt x="17" y="14"/>
                    </a:moveTo>
                    <a:cubicBezTo>
                      <a:pt x="13" y="14"/>
                      <a:pt x="11" y="11"/>
                      <a:pt x="8" y="9"/>
                    </a:cubicBezTo>
                    <a:cubicBezTo>
                      <a:pt x="7" y="7"/>
                      <a:pt x="5" y="6"/>
                      <a:pt x="4" y="5"/>
                    </a:cubicBezTo>
                    <a:cubicBezTo>
                      <a:pt x="3" y="5"/>
                      <a:pt x="1" y="4"/>
                      <a:pt x="1" y="3"/>
                    </a:cubicBezTo>
                    <a:cubicBezTo>
                      <a:pt x="1" y="3"/>
                      <a:pt x="2" y="3"/>
                      <a:pt x="2" y="2"/>
                    </a:cubicBezTo>
                    <a:cubicBezTo>
                      <a:pt x="3" y="2"/>
                      <a:pt x="1" y="0"/>
                      <a:pt x="0" y="0"/>
                    </a:cubicBezTo>
                    <a:cubicBezTo>
                      <a:pt x="0" y="5"/>
                      <a:pt x="0" y="10"/>
                      <a:pt x="0" y="14"/>
                    </a:cubicBezTo>
                    <a:cubicBezTo>
                      <a:pt x="0" y="15"/>
                      <a:pt x="6" y="15"/>
                      <a:pt x="7" y="15"/>
                    </a:cubicBezTo>
                    <a:cubicBezTo>
                      <a:pt x="8" y="15"/>
                      <a:pt x="9" y="15"/>
                      <a:pt x="10" y="16"/>
                    </a:cubicBezTo>
                    <a:cubicBezTo>
                      <a:pt x="12" y="16"/>
                      <a:pt x="12" y="16"/>
                      <a:pt x="13" y="15"/>
                    </a:cubicBezTo>
                    <a:cubicBezTo>
                      <a:pt x="14" y="15"/>
                      <a:pt x="18" y="15"/>
                      <a:pt x="18" y="14"/>
                    </a:cubicBezTo>
                    <a:cubicBezTo>
                      <a:pt x="18" y="14"/>
                      <a:pt x="18" y="13"/>
                      <a:pt x="17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1" name="Freeform 617">
                <a:extLst>
                  <a:ext uri="{FF2B5EF4-FFF2-40B4-BE49-F238E27FC236}">
                    <a16:creationId xmlns:a16="http://schemas.microsoft.com/office/drawing/2014/main" id="{A0F5E02D-5C0C-2B2A-28B6-71419FDD4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5280" y="11747158"/>
                <a:ext cx="280255" cy="216615"/>
              </a:xfrm>
              <a:custGeom>
                <a:avLst/>
                <a:gdLst>
                  <a:gd name="T0" fmla="*/ 19 w 30"/>
                  <a:gd name="T1" fmla="*/ 17 h 23"/>
                  <a:gd name="T2" fmla="*/ 19 w 30"/>
                  <a:gd name="T3" fmla="*/ 7 h 23"/>
                  <a:gd name="T4" fmla="*/ 19 w 30"/>
                  <a:gd name="T5" fmla="*/ 3 h 23"/>
                  <a:gd name="T6" fmla="*/ 15 w 30"/>
                  <a:gd name="T7" fmla="*/ 1 h 23"/>
                  <a:gd name="T8" fmla="*/ 12 w 30"/>
                  <a:gd name="T9" fmla="*/ 3 h 23"/>
                  <a:gd name="T10" fmla="*/ 13 w 30"/>
                  <a:gd name="T11" fmla="*/ 6 h 23"/>
                  <a:gd name="T12" fmla="*/ 15 w 30"/>
                  <a:gd name="T13" fmla="*/ 6 h 23"/>
                  <a:gd name="T14" fmla="*/ 14 w 30"/>
                  <a:gd name="T15" fmla="*/ 8 h 23"/>
                  <a:gd name="T16" fmla="*/ 13 w 30"/>
                  <a:gd name="T17" fmla="*/ 11 h 23"/>
                  <a:gd name="T18" fmla="*/ 16 w 30"/>
                  <a:gd name="T19" fmla="*/ 13 h 23"/>
                  <a:gd name="T20" fmla="*/ 12 w 30"/>
                  <a:gd name="T21" fmla="*/ 13 h 23"/>
                  <a:gd name="T22" fmla="*/ 9 w 30"/>
                  <a:gd name="T23" fmla="*/ 12 h 23"/>
                  <a:gd name="T24" fmla="*/ 10 w 30"/>
                  <a:gd name="T25" fmla="*/ 12 h 23"/>
                  <a:gd name="T26" fmla="*/ 10 w 30"/>
                  <a:gd name="T27" fmla="*/ 9 h 23"/>
                  <a:gd name="T28" fmla="*/ 8 w 30"/>
                  <a:gd name="T29" fmla="*/ 11 h 23"/>
                  <a:gd name="T30" fmla="*/ 5 w 30"/>
                  <a:gd name="T31" fmla="*/ 11 h 23"/>
                  <a:gd name="T32" fmla="*/ 0 w 30"/>
                  <a:gd name="T33" fmla="*/ 12 h 23"/>
                  <a:gd name="T34" fmla="*/ 2 w 30"/>
                  <a:gd name="T35" fmla="*/ 12 h 23"/>
                  <a:gd name="T36" fmla="*/ 3 w 30"/>
                  <a:gd name="T37" fmla="*/ 12 h 23"/>
                  <a:gd name="T38" fmla="*/ 5 w 30"/>
                  <a:gd name="T39" fmla="*/ 12 h 23"/>
                  <a:gd name="T40" fmla="*/ 6 w 30"/>
                  <a:gd name="T41" fmla="*/ 13 h 23"/>
                  <a:gd name="T42" fmla="*/ 4 w 30"/>
                  <a:gd name="T43" fmla="*/ 15 h 23"/>
                  <a:gd name="T44" fmla="*/ 6 w 30"/>
                  <a:gd name="T45" fmla="*/ 15 h 23"/>
                  <a:gd name="T46" fmla="*/ 8 w 30"/>
                  <a:gd name="T47" fmla="*/ 16 h 23"/>
                  <a:gd name="T48" fmla="*/ 7 w 30"/>
                  <a:gd name="T49" fmla="*/ 16 h 23"/>
                  <a:gd name="T50" fmla="*/ 10 w 30"/>
                  <a:gd name="T51" fmla="*/ 17 h 23"/>
                  <a:gd name="T52" fmla="*/ 12 w 30"/>
                  <a:gd name="T53" fmla="*/ 17 h 23"/>
                  <a:gd name="T54" fmla="*/ 17 w 30"/>
                  <a:gd name="T55" fmla="*/ 21 h 23"/>
                  <a:gd name="T56" fmla="*/ 16 w 30"/>
                  <a:gd name="T57" fmla="*/ 20 h 23"/>
                  <a:gd name="T58" fmla="*/ 23 w 30"/>
                  <a:gd name="T59" fmla="*/ 23 h 23"/>
                  <a:gd name="T60" fmla="*/ 19 w 30"/>
                  <a:gd name="T61" fmla="*/ 18 h 23"/>
                  <a:gd name="T62" fmla="*/ 24 w 30"/>
                  <a:gd name="T63" fmla="*/ 19 h 23"/>
                  <a:gd name="T64" fmla="*/ 30 w 30"/>
                  <a:gd name="T65" fmla="*/ 18 h 23"/>
                  <a:gd name="T66" fmla="*/ 19 w 30"/>
                  <a:gd name="T67" fmla="*/ 1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0" h="23">
                    <a:moveTo>
                      <a:pt x="19" y="17"/>
                    </a:moveTo>
                    <a:cubicBezTo>
                      <a:pt x="19" y="13"/>
                      <a:pt x="19" y="10"/>
                      <a:pt x="19" y="7"/>
                    </a:cubicBezTo>
                    <a:cubicBezTo>
                      <a:pt x="19" y="6"/>
                      <a:pt x="19" y="4"/>
                      <a:pt x="19" y="3"/>
                    </a:cubicBezTo>
                    <a:cubicBezTo>
                      <a:pt x="19" y="2"/>
                      <a:pt x="16" y="0"/>
                      <a:pt x="15" y="1"/>
                    </a:cubicBezTo>
                    <a:cubicBezTo>
                      <a:pt x="14" y="2"/>
                      <a:pt x="12" y="1"/>
                      <a:pt x="12" y="3"/>
                    </a:cubicBezTo>
                    <a:cubicBezTo>
                      <a:pt x="11" y="5"/>
                      <a:pt x="9" y="7"/>
                      <a:pt x="13" y="6"/>
                    </a:cubicBezTo>
                    <a:cubicBezTo>
                      <a:pt x="13" y="6"/>
                      <a:pt x="15" y="6"/>
                      <a:pt x="15" y="6"/>
                    </a:cubicBezTo>
                    <a:cubicBezTo>
                      <a:pt x="16" y="6"/>
                      <a:pt x="14" y="8"/>
                      <a:pt x="14" y="8"/>
                    </a:cubicBezTo>
                    <a:cubicBezTo>
                      <a:pt x="13" y="8"/>
                      <a:pt x="11" y="10"/>
                      <a:pt x="13" y="11"/>
                    </a:cubicBezTo>
                    <a:cubicBezTo>
                      <a:pt x="13" y="12"/>
                      <a:pt x="16" y="12"/>
                      <a:pt x="16" y="13"/>
                    </a:cubicBezTo>
                    <a:cubicBezTo>
                      <a:pt x="16" y="13"/>
                      <a:pt x="12" y="13"/>
                      <a:pt x="12" y="13"/>
                    </a:cubicBezTo>
                    <a:cubicBezTo>
                      <a:pt x="11" y="13"/>
                      <a:pt x="9" y="12"/>
                      <a:pt x="9" y="12"/>
                    </a:cubicBezTo>
                    <a:cubicBezTo>
                      <a:pt x="9" y="12"/>
                      <a:pt x="10" y="13"/>
                      <a:pt x="10" y="12"/>
                    </a:cubicBezTo>
                    <a:cubicBezTo>
                      <a:pt x="10" y="11"/>
                      <a:pt x="11" y="10"/>
                      <a:pt x="10" y="9"/>
                    </a:cubicBezTo>
                    <a:cubicBezTo>
                      <a:pt x="10" y="9"/>
                      <a:pt x="8" y="11"/>
                      <a:pt x="8" y="11"/>
                    </a:cubicBezTo>
                    <a:cubicBezTo>
                      <a:pt x="7" y="12"/>
                      <a:pt x="6" y="11"/>
                      <a:pt x="5" y="11"/>
                    </a:cubicBezTo>
                    <a:cubicBezTo>
                      <a:pt x="4" y="11"/>
                      <a:pt x="0" y="10"/>
                      <a:pt x="0" y="12"/>
                    </a:cubicBezTo>
                    <a:cubicBezTo>
                      <a:pt x="0" y="13"/>
                      <a:pt x="2" y="12"/>
                      <a:pt x="2" y="12"/>
                    </a:cubicBezTo>
                    <a:cubicBezTo>
                      <a:pt x="3" y="11"/>
                      <a:pt x="2" y="12"/>
                      <a:pt x="3" y="12"/>
                    </a:cubicBezTo>
                    <a:cubicBezTo>
                      <a:pt x="4" y="13"/>
                      <a:pt x="4" y="11"/>
                      <a:pt x="5" y="12"/>
                    </a:cubicBezTo>
                    <a:cubicBezTo>
                      <a:pt x="5" y="12"/>
                      <a:pt x="6" y="13"/>
                      <a:pt x="6" y="13"/>
                    </a:cubicBezTo>
                    <a:cubicBezTo>
                      <a:pt x="6" y="13"/>
                      <a:pt x="2" y="14"/>
                      <a:pt x="4" y="15"/>
                    </a:cubicBezTo>
                    <a:cubicBezTo>
                      <a:pt x="5" y="16"/>
                      <a:pt x="6" y="14"/>
                      <a:pt x="6" y="15"/>
                    </a:cubicBezTo>
                    <a:cubicBezTo>
                      <a:pt x="7" y="15"/>
                      <a:pt x="8" y="16"/>
                      <a:pt x="8" y="16"/>
                    </a:cubicBezTo>
                    <a:cubicBezTo>
                      <a:pt x="8" y="16"/>
                      <a:pt x="8" y="16"/>
                      <a:pt x="7" y="16"/>
                    </a:cubicBezTo>
                    <a:cubicBezTo>
                      <a:pt x="7" y="17"/>
                      <a:pt x="9" y="17"/>
                      <a:pt x="10" y="17"/>
                    </a:cubicBezTo>
                    <a:cubicBezTo>
                      <a:pt x="11" y="17"/>
                      <a:pt x="11" y="15"/>
                      <a:pt x="12" y="17"/>
                    </a:cubicBezTo>
                    <a:cubicBezTo>
                      <a:pt x="12" y="17"/>
                      <a:pt x="16" y="22"/>
                      <a:pt x="17" y="21"/>
                    </a:cubicBezTo>
                    <a:cubicBezTo>
                      <a:pt x="17" y="21"/>
                      <a:pt x="16" y="20"/>
                      <a:pt x="16" y="20"/>
                    </a:cubicBezTo>
                    <a:cubicBezTo>
                      <a:pt x="16" y="19"/>
                      <a:pt x="22" y="23"/>
                      <a:pt x="23" y="23"/>
                    </a:cubicBezTo>
                    <a:cubicBezTo>
                      <a:pt x="23" y="22"/>
                      <a:pt x="19" y="19"/>
                      <a:pt x="19" y="18"/>
                    </a:cubicBezTo>
                    <a:cubicBezTo>
                      <a:pt x="20" y="18"/>
                      <a:pt x="24" y="19"/>
                      <a:pt x="24" y="19"/>
                    </a:cubicBezTo>
                    <a:cubicBezTo>
                      <a:pt x="26" y="19"/>
                      <a:pt x="28" y="19"/>
                      <a:pt x="30" y="18"/>
                    </a:cubicBezTo>
                    <a:cubicBezTo>
                      <a:pt x="27" y="16"/>
                      <a:pt x="23" y="17"/>
                      <a:pt x="19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2" name="Freeform 618">
                <a:extLst>
                  <a:ext uri="{FF2B5EF4-FFF2-40B4-BE49-F238E27FC236}">
                    <a16:creationId xmlns:a16="http://schemas.microsoft.com/office/drawing/2014/main" id="{9A6E4065-34D9-9B67-7237-B866A0205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691" y="8501084"/>
                <a:ext cx="710194" cy="516057"/>
              </a:xfrm>
              <a:custGeom>
                <a:avLst/>
                <a:gdLst>
                  <a:gd name="T0" fmla="*/ 63 w 76"/>
                  <a:gd name="T1" fmla="*/ 28 h 55"/>
                  <a:gd name="T2" fmla="*/ 66 w 76"/>
                  <a:gd name="T3" fmla="*/ 24 h 55"/>
                  <a:gd name="T4" fmla="*/ 67 w 76"/>
                  <a:gd name="T5" fmla="*/ 22 h 55"/>
                  <a:gd name="T6" fmla="*/ 67 w 76"/>
                  <a:gd name="T7" fmla="*/ 18 h 55"/>
                  <a:gd name="T8" fmla="*/ 61 w 76"/>
                  <a:gd name="T9" fmla="*/ 15 h 55"/>
                  <a:gd name="T10" fmla="*/ 63 w 76"/>
                  <a:gd name="T11" fmla="*/ 14 h 55"/>
                  <a:gd name="T12" fmla="*/ 64 w 76"/>
                  <a:gd name="T13" fmla="*/ 11 h 55"/>
                  <a:gd name="T14" fmla="*/ 60 w 76"/>
                  <a:gd name="T15" fmla="*/ 9 h 55"/>
                  <a:gd name="T16" fmla="*/ 59 w 76"/>
                  <a:gd name="T17" fmla="*/ 8 h 55"/>
                  <a:gd name="T18" fmla="*/ 57 w 76"/>
                  <a:gd name="T19" fmla="*/ 9 h 55"/>
                  <a:gd name="T20" fmla="*/ 57 w 76"/>
                  <a:gd name="T21" fmla="*/ 7 h 55"/>
                  <a:gd name="T22" fmla="*/ 54 w 76"/>
                  <a:gd name="T23" fmla="*/ 8 h 55"/>
                  <a:gd name="T24" fmla="*/ 54 w 76"/>
                  <a:gd name="T25" fmla="*/ 6 h 55"/>
                  <a:gd name="T26" fmla="*/ 58 w 76"/>
                  <a:gd name="T27" fmla="*/ 5 h 55"/>
                  <a:gd name="T28" fmla="*/ 55 w 76"/>
                  <a:gd name="T29" fmla="*/ 4 h 55"/>
                  <a:gd name="T30" fmla="*/ 49 w 76"/>
                  <a:gd name="T31" fmla="*/ 4 h 55"/>
                  <a:gd name="T32" fmla="*/ 44 w 76"/>
                  <a:gd name="T33" fmla="*/ 7 h 55"/>
                  <a:gd name="T34" fmla="*/ 38 w 76"/>
                  <a:gd name="T35" fmla="*/ 5 h 55"/>
                  <a:gd name="T36" fmla="*/ 29 w 76"/>
                  <a:gd name="T37" fmla="*/ 5 h 55"/>
                  <a:gd name="T38" fmla="*/ 26 w 76"/>
                  <a:gd name="T39" fmla="*/ 2 h 55"/>
                  <a:gd name="T40" fmla="*/ 20 w 76"/>
                  <a:gd name="T41" fmla="*/ 0 h 55"/>
                  <a:gd name="T42" fmla="*/ 11 w 76"/>
                  <a:gd name="T43" fmla="*/ 4 h 55"/>
                  <a:gd name="T44" fmla="*/ 13 w 76"/>
                  <a:gd name="T45" fmla="*/ 12 h 55"/>
                  <a:gd name="T46" fmla="*/ 8 w 76"/>
                  <a:gd name="T47" fmla="*/ 8 h 55"/>
                  <a:gd name="T48" fmla="*/ 10 w 76"/>
                  <a:gd name="T49" fmla="*/ 5 h 55"/>
                  <a:gd name="T50" fmla="*/ 8 w 76"/>
                  <a:gd name="T51" fmla="*/ 1 h 55"/>
                  <a:gd name="T52" fmla="*/ 4 w 76"/>
                  <a:gd name="T53" fmla="*/ 7 h 55"/>
                  <a:gd name="T54" fmla="*/ 3 w 76"/>
                  <a:gd name="T55" fmla="*/ 12 h 55"/>
                  <a:gd name="T56" fmla="*/ 5 w 76"/>
                  <a:gd name="T57" fmla="*/ 13 h 55"/>
                  <a:gd name="T58" fmla="*/ 7 w 76"/>
                  <a:gd name="T59" fmla="*/ 16 h 55"/>
                  <a:gd name="T60" fmla="*/ 10 w 76"/>
                  <a:gd name="T61" fmla="*/ 23 h 55"/>
                  <a:gd name="T62" fmla="*/ 13 w 76"/>
                  <a:gd name="T63" fmla="*/ 23 h 55"/>
                  <a:gd name="T64" fmla="*/ 15 w 76"/>
                  <a:gd name="T65" fmla="*/ 22 h 55"/>
                  <a:gd name="T66" fmla="*/ 21 w 76"/>
                  <a:gd name="T67" fmla="*/ 27 h 55"/>
                  <a:gd name="T68" fmla="*/ 23 w 76"/>
                  <a:gd name="T69" fmla="*/ 27 h 55"/>
                  <a:gd name="T70" fmla="*/ 26 w 76"/>
                  <a:gd name="T71" fmla="*/ 27 h 55"/>
                  <a:gd name="T72" fmla="*/ 31 w 76"/>
                  <a:gd name="T73" fmla="*/ 29 h 55"/>
                  <a:gd name="T74" fmla="*/ 31 w 76"/>
                  <a:gd name="T75" fmla="*/ 38 h 55"/>
                  <a:gd name="T76" fmla="*/ 32 w 76"/>
                  <a:gd name="T77" fmla="*/ 41 h 55"/>
                  <a:gd name="T78" fmla="*/ 30 w 76"/>
                  <a:gd name="T79" fmla="*/ 44 h 55"/>
                  <a:gd name="T80" fmla="*/ 40 w 76"/>
                  <a:gd name="T81" fmla="*/ 53 h 55"/>
                  <a:gd name="T82" fmla="*/ 42 w 76"/>
                  <a:gd name="T83" fmla="*/ 54 h 55"/>
                  <a:gd name="T84" fmla="*/ 45 w 76"/>
                  <a:gd name="T85" fmla="*/ 52 h 55"/>
                  <a:gd name="T86" fmla="*/ 51 w 76"/>
                  <a:gd name="T87" fmla="*/ 47 h 55"/>
                  <a:gd name="T88" fmla="*/ 49 w 76"/>
                  <a:gd name="T89" fmla="*/ 44 h 55"/>
                  <a:gd name="T90" fmla="*/ 48 w 76"/>
                  <a:gd name="T91" fmla="*/ 41 h 55"/>
                  <a:gd name="T92" fmla="*/ 45 w 76"/>
                  <a:gd name="T93" fmla="*/ 38 h 55"/>
                  <a:gd name="T94" fmla="*/ 52 w 76"/>
                  <a:gd name="T95" fmla="*/ 38 h 55"/>
                  <a:gd name="T96" fmla="*/ 54 w 76"/>
                  <a:gd name="T97" fmla="*/ 40 h 55"/>
                  <a:gd name="T98" fmla="*/ 56 w 76"/>
                  <a:gd name="T99" fmla="*/ 38 h 55"/>
                  <a:gd name="T100" fmla="*/ 62 w 76"/>
                  <a:gd name="T101" fmla="*/ 36 h 55"/>
                  <a:gd name="T102" fmla="*/ 67 w 76"/>
                  <a:gd name="T103" fmla="*/ 33 h 55"/>
                  <a:gd name="T104" fmla="*/ 63 w 76"/>
                  <a:gd name="T105" fmla="*/ 28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6" h="55">
                    <a:moveTo>
                      <a:pt x="63" y="28"/>
                    </a:moveTo>
                    <a:cubicBezTo>
                      <a:pt x="63" y="26"/>
                      <a:pt x="63" y="25"/>
                      <a:pt x="66" y="24"/>
                    </a:cubicBezTo>
                    <a:cubicBezTo>
                      <a:pt x="66" y="23"/>
                      <a:pt x="68" y="23"/>
                      <a:pt x="67" y="22"/>
                    </a:cubicBezTo>
                    <a:cubicBezTo>
                      <a:pt x="66" y="21"/>
                      <a:pt x="65" y="19"/>
                      <a:pt x="67" y="18"/>
                    </a:cubicBezTo>
                    <a:cubicBezTo>
                      <a:pt x="76" y="14"/>
                      <a:pt x="61" y="15"/>
                      <a:pt x="61" y="15"/>
                    </a:cubicBezTo>
                    <a:cubicBezTo>
                      <a:pt x="61" y="14"/>
                      <a:pt x="62" y="14"/>
                      <a:pt x="63" y="14"/>
                    </a:cubicBezTo>
                    <a:cubicBezTo>
                      <a:pt x="64" y="14"/>
                      <a:pt x="64" y="12"/>
                      <a:pt x="64" y="11"/>
                    </a:cubicBezTo>
                    <a:cubicBezTo>
                      <a:pt x="64" y="10"/>
                      <a:pt x="60" y="8"/>
                      <a:pt x="60" y="9"/>
                    </a:cubicBezTo>
                    <a:cubicBezTo>
                      <a:pt x="60" y="10"/>
                      <a:pt x="59" y="8"/>
                      <a:pt x="59" y="8"/>
                    </a:cubicBezTo>
                    <a:cubicBezTo>
                      <a:pt x="58" y="8"/>
                      <a:pt x="58" y="10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6" y="6"/>
                      <a:pt x="55" y="8"/>
                      <a:pt x="54" y="8"/>
                    </a:cubicBezTo>
                    <a:cubicBezTo>
                      <a:pt x="54" y="8"/>
                      <a:pt x="54" y="6"/>
                      <a:pt x="54" y="6"/>
                    </a:cubicBezTo>
                    <a:cubicBezTo>
                      <a:pt x="54" y="4"/>
                      <a:pt x="57" y="5"/>
                      <a:pt x="58" y="5"/>
                    </a:cubicBezTo>
                    <a:cubicBezTo>
                      <a:pt x="59" y="4"/>
                      <a:pt x="55" y="4"/>
                      <a:pt x="55" y="4"/>
                    </a:cubicBezTo>
                    <a:cubicBezTo>
                      <a:pt x="53" y="4"/>
                      <a:pt x="51" y="3"/>
                      <a:pt x="49" y="4"/>
                    </a:cubicBezTo>
                    <a:cubicBezTo>
                      <a:pt x="47" y="5"/>
                      <a:pt x="46" y="8"/>
                      <a:pt x="44" y="7"/>
                    </a:cubicBezTo>
                    <a:cubicBezTo>
                      <a:pt x="41" y="7"/>
                      <a:pt x="40" y="7"/>
                      <a:pt x="38" y="5"/>
                    </a:cubicBezTo>
                    <a:cubicBezTo>
                      <a:pt x="36" y="3"/>
                      <a:pt x="32" y="5"/>
                      <a:pt x="29" y="5"/>
                    </a:cubicBezTo>
                    <a:cubicBezTo>
                      <a:pt x="27" y="5"/>
                      <a:pt x="27" y="4"/>
                      <a:pt x="26" y="2"/>
                    </a:cubicBezTo>
                    <a:cubicBezTo>
                      <a:pt x="25" y="0"/>
                      <a:pt x="23" y="0"/>
                      <a:pt x="20" y="0"/>
                    </a:cubicBezTo>
                    <a:cubicBezTo>
                      <a:pt x="19" y="0"/>
                      <a:pt x="11" y="1"/>
                      <a:pt x="11" y="4"/>
                    </a:cubicBezTo>
                    <a:cubicBezTo>
                      <a:pt x="11" y="7"/>
                      <a:pt x="15" y="8"/>
                      <a:pt x="13" y="12"/>
                    </a:cubicBezTo>
                    <a:cubicBezTo>
                      <a:pt x="11" y="14"/>
                      <a:pt x="7" y="10"/>
                      <a:pt x="8" y="8"/>
                    </a:cubicBezTo>
                    <a:cubicBezTo>
                      <a:pt x="8" y="7"/>
                      <a:pt x="10" y="6"/>
                      <a:pt x="10" y="5"/>
                    </a:cubicBezTo>
                    <a:cubicBezTo>
                      <a:pt x="11" y="3"/>
                      <a:pt x="8" y="2"/>
                      <a:pt x="8" y="1"/>
                    </a:cubicBezTo>
                    <a:cubicBezTo>
                      <a:pt x="5" y="3"/>
                      <a:pt x="4" y="4"/>
                      <a:pt x="4" y="7"/>
                    </a:cubicBezTo>
                    <a:cubicBezTo>
                      <a:pt x="3" y="8"/>
                      <a:pt x="0" y="12"/>
                      <a:pt x="3" y="12"/>
                    </a:cubicBezTo>
                    <a:cubicBezTo>
                      <a:pt x="3" y="12"/>
                      <a:pt x="4" y="12"/>
                      <a:pt x="5" y="13"/>
                    </a:cubicBezTo>
                    <a:cubicBezTo>
                      <a:pt x="5" y="14"/>
                      <a:pt x="6" y="15"/>
                      <a:pt x="7" y="16"/>
                    </a:cubicBezTo>
                    <a:cubicBezTo>
                      <a:pt x="9" y="18"/>
                      <a:pt x="5" y="22"/>
                      <a:pt x="10" y="23"/>
                    </a:cubicBezTo>
                    <a:cubicBezTo>
                      <a:pt x="10" y="23"/>
                      <a:pt x="12" y="23"/>
                      <a:pt x="13" y="23"/>
                    </a:cubicBezTo>
                    <a:cubicBezTo>
                      <a:pt x="14" y="23"/>
                      <a:pt x="14" y="22"/>
                      <a:pt x="15" y="22"/>
                    </a:cubicBezTo>
                    <a:cubicBezTo>
                      <a:pt x="18" y="22"/>
                      <a:pt x="19" y="25"/>
                      <a:pt x="21" y="27"/>
                    </a:cubicBezTo>
                    <a:cubicBezTo>
                      <a:pt x="21" y="27"/>
                      <a:pt x="22" y="28"/>
                      <a:pt x="23" y="27"/>
                    </a:cubicBezTo>
                    <a:cubicBezTo>
                      <a:pt x="23" y="26"/>
                      <a:pt x="24" y="27"/>
                      <a:pt x="26" y="27"/>
                    </a:cubicBezTo>
                    <a:cubicBezTo>
                      <a:pt x="28" y="28"/>
                      <a:pt x="33" y="25"/>
                      <a:pt x="31" y="29"/>
                    </a:cubicBezTo>
                    <a:cubicBezTo>
                      <a:pt x="29" y="32"/>
                      <a:pt x="29" y="35"/>
                      <a:pt x="31" y="38"/>
                    </a:cubicBezTo>
                    <a:cubicBezTo>
                      <a:pt x="31" y="39"/>
                      <a:pt x="32" y="40"/>
                      <a:pt x="32" y="41"/>
                    </a:cubicBezTo>
                    <a:cubicBezTo>
                      <a:pt x="32" y="42"/>
                      <a:pt x="29" y="43"/>
                      <a:pt x="30" y="44"/>
                    </a:cubicBezTo>
                    <a:cubicBezTo>
                      <a:pt x="33" y="47"/>
                      <a:pt x="34" y="55"/>
                      <a:pt x="40" y="53"/>
                    </a:cubicBezTo>
                    <a:cubicBezTo>
                      <a:pt x="41" y="53"/>
                      <a:pt x="41" y="54"/>
                      <a:pt x="42" y="54"/>
                    </a:cubicBezTo>
                    <a:cubicBezTo>
                      <a:pt x="43" y="54"/>
                      <a:pt x="44" y="53"/>
                      <a:pt x="45" y="52"/>
                    </a:cubicBezTo>
                    <a:cubicBezTo>
                      <a:pt x="47" y="51"/>
                      <a:pt x="48" y="49"/>
                      <a:pt x="51" y="47"/>
                    </a:cubicBezTo>
                    <a:cubicBezTo>
                      <a:pt x="53" y="46"/>
                      <a:pt x="49" y="46"/>
                      <a:pt x="49" y="44"/>
                    </a:cubicBezTo>
                    <a:cubicBezTo>
                      <a:pt x="49" y="43"/>
                      <a:pt x="48" y="42"/>
                      <a:pt x="48" y="41"/>
                    </a:cubicBezTo>
                    <a:cubicBezTo>
                      <a:pt x="48" y="40"/>
                      <a:pt x="45" y="39"/>
                      <a:pt x="45" y="38"/>
                    </a:cubicBezTo>
                    <a:cubicBezTo>
                      <a:pt x="45" y="37"/>
                      <a:pt x="51" y="38"/>
                      <a:pt x="52" y="38"/>
                    </a:cubicBezTo>
                    <a:cubicBezTo>
                      <a:pt x="54" y="38"/>
                      <a:pt x="53" y="39"/>
                      <a:pt x="54" y="40"/>
                    </a:cubicBezTo>
                    <a:cubicBezTo>
                      <a:pt x="55" y="40"/>
                      <a:pt x="55" y="38"/>
                      <a:pt x="56" y="38"/>
                    </a:cubicBezTo>
                    <a:cubicBezTo>
                      <a:pt x="57" y="37"/>
                      <a:pt x="60" y="37"/>
                      <a:pt x="62" y="36"/>
                    </a:cubicBezTo>
                    <a:cubicBezTo>
                      <a:pt x="63" y="35"/>
                      <a:pt x="65" y="34"/>
                      <a:pt x="67" y="33"/>
                    </a:cubicBezTo>
                    <a:cubicBezTo>
                      <a:pt x="66" y="31"/>
                      <a:pt x="63" y="30"/>
                      <a:pt x="6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3" name="Freeform 619">
                <a:extLst>
                  <a:ext uri="{FF2B5EF4-FFF2-40B4-BE49-F238E27FC236}">
                    <a16:creationId xmlns:a16="http://schemas.microsoft.com/office/drawing/2014/main" id="{D7F670F0-666B-BBC1-99DC-81D1146716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0755" y="8641249"/>
                <a:ext cx="242036" cy="356781"/>
              </a:xfrm>
              <a:custGeom>
                <a:avLst/>
                <a:gdLst>
                  <a:gd name="T0" fmla="*/ 22 w 26"/>
                  <a:gd name="T1" fmla="*/ 29 h 38"/>
                  <a:gd name="T2" fmla="*/ 18 w 26"/>
                  <a:gd name="T3" fmla="*/ 21 h 38"/>
                  <a:gd name="T4" fmla="*/ 20 w 26"/>
                  <a:gd name="T5" fmla="*/ 18 h 38"/>
                  <a:gd name="T6" fmla="*/ 22 w 26"/>
                  <a:gd name="T7" fmla="*/ 15 h 38"/>
                  <a:gd name="T8" fmla="*/ 22 w 26"/>
                  <a:gd name="T9" fmla="*/ 13 h 38"/>
                  <a:gd name="T10" fmla="*/ 20 w 26"/>
                  <a:gd name="T11" fmla="*/ 11 h 38"/>
                  <a:gd name="T12" fmla="*/ 16 w 26"/>
                  <a:gd name="T13" fmla="*/ 7 h 38"/>
                  <a:gd name="T14" fmla="*/ 9 w 26"/>
                  <a:gd name="T15" fmla="*/ 0 h 38"/>
                  <a:gd name="T16" fmla="*/ 5 w 26"/>
                  <a:gd name="T17" fmla="*/ 5 h 38"/>
                  <a:gd name="T18" fmla="*/ 6 w 26"/>
                  <a:gd name="T19" fmla="*/ 8 h 38"/>
                  <a:gd name="T20" fmla="*/ 3 w 26"/>
                  <a:gd name="T21" fmla="*/ 10 h 38"/>
                  <a:gd name="T22" fmla="*/ 4 w 26"/>
                  <a:gd name="T23" fmla="*/ 16 h 38"/>
                  <a:gd name="T24" fmla="*/ 7 w 26"/>
                  <a:gd name="T25" fmla="*/ 18 h 38"/>
                  <a:gd name="T26" fmla="*/ 8 w 26"/>
                  <a:gd name="T27" fmla="*/ 20 h 38"/>
                  <a:gd name="T28" fmla="*/ 8 w 26"/>
                  <a:gd name="T29" fmla="*/ 27 h 38"/>
                  <a:gd name="T30" fmla="*/ 11 w 26"/>
                  <a:gd name="T31" fmla="*/ 35 h 38"/>
                  <a:gd name="T32" fmla="*/ 17 w 26"/>
                  <a:gd name="T33" fmla="*/ 35 h 38"/>
                  <a:gd name="T34" fmla="*/ 21 w 26"/>
                  <a:gd name="T35" fmla="*/ 34 h 38"/>
                  <a:gd name="T36" fmla="*/ 26 w 26"/>
                  <a:gd name="T37" fmla="*/ 34 h 38"/>
                  <a:gd name="T38" fmla="*/ 22 w 26"/>
                  <a:gd name="T39" fmla="*/ 29 h 38"/>
                  <a:gd name="T40" fmla="*/ 22 w 26"/>
                  <a:gd name="T41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8">
                    <a:moveTo>
                      <a:pt x="22" y="29"/>
                    </a:moveTo>
                    <a:cubicBezTo>
                      <a:pt x="22" y="28"/>
                      <a:pt x="17" y="22"/>
                      <a:pt x="18" y="21"/>
                    </a:cubicBezTo>
                    <a:cubicBezTo>
                      <a:pt x="19" y="20"/>
                      <a:pt x="18" y="19"/>
                      <a:pt x="20" y="18"/>
                    </a:cubicBezTo>
                    <a:cubicBezTo>
                      <a:pt x="23" y="18"/>
                      <a:pt x="22" y="16"/>
                      <a:pt x="22" y="15"/>
                    </a:cubicBezTo>
                    <a:cubicBezTo>
                      <a:pt x="22" y="14"/>
                      <a:pt x="22" y="13"/>
                      <a:pt x="22" y="13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9" y="9"/>
                      <a:pt x="16" y="9"/>
                      <a:pt x="16" y="7"/>
                    </a:cubicBezTo>
                    <a:cubicBezTo>
                      <a:pt x="15" y="4"/>
                      <a:pt x="11" y="1"/>
                      <a:pt x="9" y="0"/>
                    </a:cubicBezTo>
                    <a:cubicBezTo>
                      <a:pt x="9" y="3"/>
                      <a:pt x="4" y="3"/>
                      <a:pt x="5" y="5"/>
                    </a:cubicBezTo>
                    <a:cubicBezTo>
                      <a:pt x="5" y="6"/>
                      <a:pt x="7" y="7"/>
                      <a:pt x="6" y="8"/>
                    </a:cubicBezTo>
                    <a:cubicBezTo>
                      <a:pt x="5" y="8"/>
                      <a:pt x="3" y="9"/>
                      <a:pt x="3" y="10"/>
                    </a:cubicBezTo>
                    <a:cubicBezTo>
                      <a:pt x="0" y="11"/>
                      <a:pt x="2" y="14"/>
                      <a:pt x="4" y="16"/>
                    </a:cubicBezTo>
                    <a:cubicBezTo>
                      <a:pt x="5" y="17"/>
                      <a:pt x="5" y="18"/>
                      <a:pt x="7" y="18"/>
                    </a:cubicBezTo>
                    <a:cubicBezTo>
                      <a:pt x="8" y="18"/>
                      <a:pt x="7" y="19"/>
                      <a:pt x="8" y="20"/>
                    </a:cubicBezTo>
                    <a:cubicBezTo>
                      <a:pt x="10" y="23"/>
                      <a:pt x="9" y="24"/>
                      <a:pt x="8" y="27"/>
                    </a:cubicBezTo>
                    <a:cubicBezTo>
                      <a:pt x="8" y="30"/>
                      <a:pt x="10" y="33"/>
                      <a:pt x="11" y="35"/>
                    </a:cubicBezTo>
                    <a:cubicBezTo>
                      <a:pt x="14" y="38"/>
                      <a:pt x="15" y="35"/>
                      <a:pt x="17" y="35"/>
                    </a:cubicBezTo>
                    <a:cubicBezTo>
                      <a:pt x="19" y="35"/>
                      <a:pt x="20" y="34"/>
                      <a:pt x="21" y="34"/>
                    </a:cubicBezTo>
                    <a:cubicBezTo>
                      <a:pt x="23" y="33"/>
                      <a:pt x="24" y="33"/>
                      <a:pt x="26" y="34"/>
                    </a:cubicBezTo>
                    <a:cubicBezTo>
                      <a:pt x="25" y="32"/>
                      <a:pt x="24" y="30"/>
                      <a:pt x="22" y="29"/>
                    </a:cubicBezTo>
                    <a:cubicBezTo>
                      <a:pt x="21" y="27"/>
                      <a:pt x="23" y="29"/>
                      <a:pt x="22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4" name="Freeform 620">
                <a:extLst>
                  <a:ext uri="{FF2B5EF4-FFF2-40B4-BE49-F238E27FC236}">
                    <a16:creationId xmlns:a16="http://schemas.microsoft.com/office/drawing/2014/main" id="{08005A1B-0787-8B88-385E-6EC82969D3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6806" y="8752743"/>
                <a:ext cx="207005" cy="216615"/>
              </a:xfrm>
              <a:custGeom>
                <a:avLst/>
                <a:gdLst>
                  <a:gd name="T0" fmla="*/ 19 w 22"/>
                  <a:gd name="T1" fmla="*/ 7 h 23"/>
                  <a:gd name="T2" fmla="*/ 22 w 22"/>
                  <a:gd name="T3" fmla="*/ 2 h 23"/>
                  <a:gd name="T4" fmla="*/ 12 w 22"/>
                  <a:gd name="T5" fmla="*/ 2 h 23"/>
                  <a:gd name="T6" fmla="*/ 9 w 22"/>
                  <a:gd name="T7" fmla="*/ 0 h 23"/>
                  <a:gd name="T8" fmla="*/ 5 w 22"/>
                  <a:gd name="T9" fmla="*/ 1 h 23"/>
                  <a:gd name="T10" fmla="*/ 4 w 22"/>
                  <a:gd name="T11" fmla="*/ 6 h 23"/>
                  <a:gd name="T12" fmla="*/ 1 w 22"/>
                  <a:gd name="T13" fmla="*/ 10 h 23"/>
                  <a:gd name="T14" fmla="*/ 4 w 22"/>
                  <a:gd name="T15" fmla="*/ 15 h 23"/>
                  <a:gd name="T16" fmla="*/ 9 w 22"/>
                  <a:gd name="T17" fmla="*/ 22 h 23"/>
                  <a:gd name="T18" fmla="*/ 12 w 22"/>
                  <a:gd name="T19" fmla="*/ 19 h 23"/>
                  <a:gd name="T20" fmla="*/ 16 w 22"/>
                  <a:gd name="T21" fmla="*/ 18 h 23"/>
                  <a:gd name="T22" fmla="*/ 19 w 22"/>
                  <a:gd name="T23" fmla="*/ 19 h 23"/>
                  <a:gd name="T24" fmla="*/ 20 w 22"/>
                  <a:gd name="T25" fmla="*/ 14 h 23"/>
                  <a:gd name="T26" fmla="*/ 19 w 22"/>
                  <a:gd name="T27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3">
                    <a:moveTo>
                      <a:pt x="19" y="7"/>
                    </a:moveTo>
                    <a:cubicBezTo>
                      <a:pt x="19" y="5"/>
                      <a:pt x="21" y="3"/>
                      <a:pt x="22" y="2"/>
                    </a:cubicBezTo>
                    <a:cubicBezTo>
                      <a:pt x="19" y="1"/>
                      <a:pt x="14" y="0"/>
                      <a:pt x="12" y="2"/>
                    </a:cubicBezTo>
                    <a:cubicBezTo>
                      <a:pt x="10" y="3"/>
                      <a:pt x="9" y="1"/>
                      <a:pt x="9" y="0"/>
                    </a:cubicBezTo>
                    <a:cubicBezTo>
                      <a:pt x="8" y="0"/>
                      <a:pt x="7" y="2"/>
                      <a:pt x="5" y="1"/>
                    </a:cubicBezTo>
                    <a:cubicBezTo>
                      <a:pt x="5" y="2"/>
                      <a:pt x="7" y="6"/>
                      <a:pt x="4" y="6"/>
                    </a:cubicBezTo>
                    <a:cubicBezTo>
                      <a:pt x="2" y="7"/>
                      <a:pt x="0" y="8"/>
                      <a:pt x="1" y="10"/>
                    </a:cubicBezTo>
                    <a:cubicBezTo>
                      <a:pt x="2" y="12"/>
                      <a:pt x="3" y="13"/>
                      <a:pt x="4" y="15"/>
                    </a:cubicBezTo>
                    <a:cubicBezTo>
                      <a:pt x="5" y="17"/>
                      <a:pt x="7" y="19"/>
                      <a:pt x="9" y="22"/>
                    </a:cubicBezTo>
                    <a:cubicBezTo>
                      <a:pt x="12" y="23"/>
                      <a:pt x="10" y="19"/>
                      <a:pt x="12" y="19"/>
                    </a:cubicBezTo>
                    <a:cubicBezTo>
                      <a:pt x="14" y="19"/>
                      <a:pt x="15" y="19"/>
                      <a:pt x="16" y="18"/>
                    </a:cubicBezTo>
                    <a:cubicBezTo>
                      <a:pt x="17" y="18"/>
                      <a:pt x="17" y="20"/>
                      <a:pt x="19" y="19"/>
                    </a:cubicBezTo>
                    <a:cubicBezTo>
                      <a:pt x="20" y="17"/>
                      <a:pt x="21" y="16"/>
                      <a:pt x="20" y="14"/>
                    </a:cubicBezTo>
                    <a:cubicBezTo>
                      <a:pt x="20" y="12"/>
                      <a:pt x="19" y="9"/>
                      <a:pt x="19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5" name="Freeform 621">
                <a:extLst>
                  <a:ext uri="{FF2B5EF4-FFF2-40B4-BE49-F238E27FC236}">
                    <a16:creationId xmlns:a16="http://schemas.microsoft.com/office/drawing/2014/main" id="{81C2FB30-91A4-6C67-6AB3-ADD90E0F8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5597" y="8771859"/>
                <a:ext cx="149682" cy="168837"/>
              </a:xfrm>
              <a:custGeom>
                <a:avLst/>
                <a:gdLst>
                  <a:gd name="T0" fmla="*/ 12 w 16"/>
                  <a:gd name="T1" fmla="*/ 5 h 18"/>
                  <a:gd name="T2" fmla="*/ 5 w 16"/>
                  <a:gd name="T3" fmla="*/ 1 h 18"/>
                  <a:gd name="T4" fmla="*/ 1 w 16"/>
                  <a:gd name="T5" fmla="*/ 6 h 18"/>
                  <a:gd name="T6" fmla="*/ 2 w 16"/>
                  <a:gd name="T7" fmla="*/ 12 h 18"/>
                  <a:gd name="T8" fmla="*/ 0 w 16"/>
                  <a:gd name="T9" fmla="*/ 17 h 18"/>
                  <a:gd name="T10" fmla="*/ 4 w 16"/>
                  <a:gd name="T11" fmla="*/ 17 h 18"/>
                  <a:gd name="T12" fmla="*/ 9 w 16"/>
                  <a:gd name="T13" fmla="*/ 17 h 18"/>
                  <a:gd name="T14" fmla="*/ 16 w 16"/>
                  <a:gd name="T15" fmla="*/ 8 h 18"/>
                  <a:gd name="T16" fmla="*/ 12 w 16"/>
                  <a:gd name="T17" fmla="*/ 5 h 18"/>
                  <a:gd name="T18" fmla="*/ 12 w 16"/>
                  <a:gd name="T1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8">
                    <a:moveTo>
                      <a:pt x="12" y="5"/>
                    </a:moveTo>
                    <a:cubicBezTo>
                      <a:pt x="10" y="3"/>
                      <a:pt x="8" y="1"/>
                      <a:pt x="5" y="1"/>
                    </a:cubicBezTo>
                    <a:cubicBezTo>
                      <a:pt x="3" y="0"/>
                      <a:pt x="0" y="4"/>
                      <a:pt x="1" y="6"/>
                    </a:cubicBezTo>
                    <a:cubicBezTo>
                      <a:pt x="1" y="8"/>
                      <a:pt x="2" y="10"/>
                      <a:pt x="2" y="12"/>
                    </a:cubicBezTo>
                    <a:cubicBezTo>
                      <a:pt x="3" y="14"/>
                      <a:pt x="1" y="16"/>
                      <a:pt x="0" y="17"/>
                    </a:cubicBezTo>
                    <a:cubicBezTo>
                      <a:pt x="1" y="18"/>
                      <a:pt x="3" y="17"/>
                      <a:pt x="4" y="17"/>
                    </a:cubicBezTo>
                    <a:cubicBezTo>
                      <a:pt x="6" y="17"/>
                      <a:pt x="7" y="18"/>
                      <a:pt x="9" y="17"/>
                    </a:cubicBezTo>
                    <a:cubicBezTo>
                      <a:pt x="12" y="16"/>
                      <a:pt x="13" y="10"/>
                      <a:pt x="16" y="8"/>
                    </a:cubicBezTo>
                    <a:cubicBezTo>
                      <a:pt x="14" y="7"/>
                      <a:pt x="13" y="6"/>
                      <a:pt x="12" y="5"/>
                    </a:cubicBezTo>
                    <a:cubicBezTo>
                      <a:pt x="10" y="4"/>
                      <a:pt x="13" y="6"/>
                      <a:pt x="1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6" name="Freeform 622">
                <a:extLst>
                  <a:ext uri="{FF2B5EF4-FFF2-40B4-BE49-F238E27FC236}">
                    <a16:creationId xmlns:a16="http://schemas.microsoft.com/office/drawing/2014/main" id="{E032C064-3A36-F059-9A94-006439476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1203" y="8453302"/>
                <a:ext cx="754779" cy="786831"/>
              </a:xfrm>
              <a:custGeom>
                <a:avLst/>
                <a:gdLst>
                  <a:gd name="T0" fmla="*/ 76 w 81"/>
                  <a:gd name="T1" fmla="*/ 39 h 84"/>
                  <a:gd name="T2" fmla="*/ 74 w 81"/>
                  <a:gd name="T3" fmla="*/ 32 h 84"/>
                  <a:gd name="T4" fmla="*/ 69 w 81"/>
                  <a:gd name="T5" fmla="*/ 33 h 84"/>
                  <a:gd name="T6" fmla="*/ 58 w 81"/>
                  <a:gd name="T7" fmla="*/ 28 h 84"/>
                  <a:gd name="T8" fmla="*/ 53 w 81"/>
                  <a:gd name="T9" fmla="*/ 20 h 84"/>
                  <a:gd name="T10" fmla="*/ 50 w 81"/>
                  <a:gd name="T11" fmla="*/ 15 h 84"/>
                  <a:gd name="T12" fmla="*/ 56 w 81"/>
                  <a:gd name="T13" fmla="*/ 5 h 84"/>
                  <a:gd name="T14" fmla="*/ 56 w 81"/>
                  <a:gd name="T15" fmla="*/ 1 h 84"/>
                  <a:gd name="T16" fmla="*/ 44 w 81"/>
                  <a:gd name="T17" fmla="*/ 8 h 84"/>
                  <a:gd name="T18" fmla="*/ 36 w 81"/>
                  <a:gd name="T19" fmla="*/ 16 h 84"/>
                  <a:gd name="T20" fmla="*/ 31 w 81"/>
                  <a:gd name="T21" fmla="*/ 23 h 84"/>
                  <a:gd name="T22" fmla="*/ 25 w 81"/>
                  <a:gd name="T23" fmla="*/ 17 h 84"/>
                  <a:gd name="T24" fmla="*/ 7 w 81"/>
                  <a:gd name="T25" fmla="*/ 18 h 84"/>
                  <a:gd name="T26" fmla="*/ 1 w 81"/>
                  <a:gd name="T27" fmla="*/ 16 h 84"/>
                  <a:gd name="T28" fmla="*/ 1 w 81"/>
                  <a:gd name="T29" fmla="*/ 21 h 84"/>
                  <a:gd name="T30" fmla="*/ 8 w 81"/>
                  <a:gd name="T31" fmla="*/ 24 h 84"/>
                  <a:gd name="T32" fmla="*/ 11 w 81"/>
                  <a:gd name="T33" fmla="*/ 26 h 84"/>
                  <a:gd name="T34" fmla="*/ 13 w 81"/>
                  <a:gd name="T35" fmla="*/ 23 h 84"/>
                  <a:gd name="T36" fmla="*/ 20 w 81"/>
                  <a:gd name="T37" fmla="*/ 18 h 84"/>
                  <a:gd name="T38" fmla="*/ 24 w 81"/>
                  <a:gd name="T39" fmla="*/ 20 h 84"/>
                  <a:gd name="T40" fmla="*/ 25 w 81"/>
                  <a:gd name="T41" fmla="*/ 26 h 84"/>
                  <a:gd name="T42" fmla="*/ 28 w 81"/>
                  <a:gd name="T43" fmla="*/ 42 h 84"/>
                  <a:gd name="T44" fmla="*/ 28 w 81"/>
                  <a:gd name="T45" fmla="*/ 47 h 84"/>
                  <a:gd name="T46" fmla="*/ 22 w 81"/>
                  <a:gd name="T47" fmla="*/ 53 h 84"/>
                  <a:gd name="T48" fmla="*/ 26 w 81"/>
                  <a:gd name="T49" fmla="*/ 58 h 84"/>
                  <a:gd name="T50" fmla="*/ 34 w 81"/>
                  <a:gd name="T51" fmla="*/ 61 h 84"/>
                  <a:gd name="T52" fmla="*/ 41 w 81"/>
                  <a:gd name="T53" fmla="*/ 64 h 84"/>
                  <a:gd name="T54" fmla="*/ 54 w 81"/>
                  <a:gd name="T55" fmla="*/ 76 h 84"/>
                  <a:gd name="T56" fmla="*/ 60 w 81"/>
                  <a:gd name="T57" fmla="*/ 75 h 84"/>
                  <a:gd name="T58" fmla="*/ 64 w 81"/>
                  <a:gd name="T59" fmla="*/ 80 h 84"/>
                  <a:gd name="T60" fmla="*/ 65 w 81"/>
                  <a:gd name="T61" fmla="*/ 84 h 84"/>
                  <a:gd name="T62" fmla="*/ 65 w 81"/>
                  <a:gd name="T63" fmla="*/ 63 h 84"/>
                  <a:gd name="T64" fmla="*/ 70 w 81"/>
                  <a:gd name="T65" fmla="*/ 58 h 84"/>
                  <a:gd name="T66" fmla="*/ 66 w 81"/>
                  <a:gd name="T67" fmla="*/ 55 h 84"/>
                  <a:gd name="T68" fmla="*/ 79 w 81"/>
                  <a:gd name="T69" fmla="*/ 53 h 84"/>
                  <a:gd name="T70" fmla="*/ 77 w 81"/>
                  <a:gd name="T71" fmla="*/ 48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84">
                    <a:moveTo>
                      <a:pt x="77" y="48"/>
                    </a:moveTo>
                    <a:cubicBezTo>
                      <a:pt x="81" y="45"/>
                      <a:pt x="76" y="42"/>
                      <a:pt x="76" y="39"/>
                    </a:cubicBezTo>
                    <a:cubicBezTo>
                      <a:pt x="76" y="37"/>
                      <a:pt x="78" y="35"/>
                      <a:pt x="78" y="33"/>
                    </a:cubicBezTo>
                    <a:cubicBezTo>
                      <a:pt x="79" y="30"/>
                      <a:pt x="75" y="32"/>
                      <a:pt x="74" y="32"/>
                    </a:cubicBezTo>
                    <a:cubicBezTo>
                      <a:pt x="73" y="32"/>
                      <a:pt x="72" y="32"/>
                      <a:pt x="71" y="32"/>
                    </a:cubicBezTo>
                    <a:cubicBezTo>
                      <a:pt x="70" y="32"/>
                      <a:pt x="70" y="33"/>
                      <a:pt x="69" y="33"/>
                    </a:cubicBezTo>
                    <a:cubicBezTo>
                      <a:pt x="68" y="33"/>
                      <a:pt x="67" y="30"/>
                      <a:pt x="66" y="30"/>
                    </a:cubicBezTo>
                    <a:cubicBezTo>
                      <a:pt x="64" y="26"/>
                      <a:pt x="62" y="28"/>
                      <a:pt x="58" y="28"/>
                    </a:cubicBezTo>
                    <a:cubicBezTo>
                      <a:pt x="56" y="28"/>
                      <a:pt x="55" y="28"/>
                      <a:pt x="54" y="26"/>
                    </a:cubicBezTo>
                    <a:cubicBezTo>
                      <a:pt x="53" y="24"/>
                      <a:pt x="56" y="22"/>
                      <a:pt x="53" y="20"/>
                    </a:cubicBezTo>
                    <a:cubicBezTo>
                      <a:pt x="52" y="19"/>
                      <a:pt x="52" y="17"/>
                      <a:pt x="50" y="17"/>
                    </a:cubicBezTo>
                    <a:cubicBezTo>
                      <a:pt x="48" y="17"/>
                      <a:pt x="49" y="17"/>
                      <a:pt x="50" y="15"/>
                    </a:cubicBezTo>
                    <a:cubicBezTo>
                      <a:pt x="51" y="13"/>
                      <a:pt x="50" y="11"/>
                      <a:pt x="51" y="9"/>
                    </a:cubicBezTo>
                    <a:cubicBezTo>
                      <a:pt x="52" y="7"/>
                      <a:pt x="54" y="6"/>
                      <a:pt x="56" y="5"/>
                    </a:cubicBezTo>
                    <a:cubicBezTo>
                      <a:pt x="57" y="4"/>
                      <a:pt x="59" y="4"/>
                      <a:pt x="60" y="2"/>
                    </a:cubicBezTo>
                    <a:cubicBezTo>
                      <a:pt x="60" y="0"/>
                      <a:pt x="56" y="0"/>
                      <a:pt x="56" y="1"/>
                    </a:cubicBezTo>
                    <a:cubicBezTo>
                      <a:pt x="54" y="3"/>
                      <a:pt x="51" y="6"/>
                      <a:pt x="48" y="6"/>
                    </a:cubicBezTo>
                    <a:cubicBezTo>
                      <a:pt x="45" y="6"/>
                      <a:pt x="45" y="6"/>
                      <a:pt x="44" y="8"/>
                    </a:cubicBezTo>
                    <a:cubicBezTo>
                      <a:pt x="43" y="10"/>
                      <a:pt x="43" y="7"/>
                      <a:pt x="41" y="7"/>
                    </a:cubicBezTo>
                    <a:cubicBezTo>
                      <a:pt x="37" y="8"/>
                      <a:pt x="39" y="14"/>
                      <a:pt x="36" y="16"/>
                    </a:cubicBezTo>
                    <a:cubicBezTo>
                      <a:pt x="35" y="17"/>
                      <a:pt x="33" y="18"/>
                      <a:pt x="32" y="20"/>
                    </a:cubicBezTo>
                    <a:cubicBezTo>
                      <a:pt x="32" y="20"/>
                      <a:pt x="32" y="23"/>
                      <a:pt x="31" y="23"/>
                    </a:cubicBezTo>
                    <a:cubicBezTo>
                      <a:pt x="30" y="21"/>
                      <a:pt x="29" y="20"/>
                      <a:pt x="28" y="19"/>
                    </a:cubicBezTo>
                    <a:cubicBezTo>
                      <a:pt x="27" y="17"/>
                      <a:pt x="26" y="17"/>
                      <a:pt x="25" y="17"/>
                    </a:cubicBezTo>
                    <a:cubicBezTo>
                      <a:pt x="21" y="16"/>
                      <a:pt x="19" y="13"/>
                      <a:pt x="15" y="16"/>
                    </a:cubicBezTo>
                    <a:cubicBezTo>
                      <a:pt x="13" y="17"/>
                      <a:pt x="9" y="20"/>
                      <a:pt x="7" y="18"/>
                    </a:cubicBezTo>
                    <a:cubicBezTo>
                      <a:pt x="6" y="17"/>
                      <a:pt x="5" y="17"/>
                      <a:pt x="4" y="16"/>
                    </a:cubicBezTo>
                    <a:cubicBezTo>
                      <a:pt x="2" y="16"/>
                      <a:pt x="3" y="14"/>
                      <a:pt x="1" y="16"/>
                    </a:cubicBezTo>
                    <a:cubicBezTo>
                      <a:pt x="0" y="17"/>
                      <a:pt x="1" y="17"/>
                      <a:pt x="2" y="18"/>
                    </a:cubicBezTo>
                    <a:cubicBezTo>
                      <a:pt x="2" y="19"/>
                      <a:pt x="1" y="20"/>
                      <a:pt x="1" y="21"/>
                    </a:cubicBezTo>
                    <a:cubicBezTo>
                      <a:pt x="3" y="21"/>
                      <a:pt x="5" y="22"/>
                      <a:pt x="6" y="22"/>
                    </a:cubicBezTo>
                    <a:cubicBezTo>
                      <a:pt x="7" y="23"/>
                      <a:pt x="8" y="23"/>
                      <a:pt x="8" y="24"/>
                    </a:cubicBezTo>
                    <a:cubicBezTo>
                      <a:pt x="9" y="25"/>
                      <a:pt x="9" y="24"/>
                      <a:pt x="10" y="24"/>
                    </a:cubicBezTo>
                    <a:cubicBezTo>
                      <a:pt x="10" y="23"/>
                      <a:pt x="10" y="26"/>
                      <a:pt x="11" y="26"/>
                    </a:cubicBezTo>
                    <a:cubicBezTo>
                      <a:pt x="12" y="27"/>
                      <a:pt x="13" y="26"/>
                      <a:pt x="15" y="25"/>
                    </a:cubicBezTo>
                    <a:cubicBezTo>
                      <a:pt x="16" y="25"/>
                      <a:pt x="13" y="23"/>
                      <a:pt x="13" y="23"/>
                    </a:cubicBezTo>
                    <a:cubicBezTo>
                      <a:pt x="13" y="22"/>
                      <a:pt x="16" y="20"/>
                      <a:pt x="16" y="19"/>
                    </a:cubicBezTo>
                    <a:cubicBezTo>
                      <a:pt x="17" y="18"/>
                      <a:pt x="19" y="17"/>
                      <a:pt x="20" y="18"/>
                    </a:cubicBezTo>
                    <a:cubicBezTo>
                      <a:pt x="21" y="18"/>
                      <a:pt x="23" y="19"/>
                      <a:pt x="23" y="19"/>
                    </a:cubicBezTo>
                    <a:cubicBezTo>
                      <a:pt x="23" y="20"/>
                      <a:pt x="23" y="20"/>
                      <a:pt x="24" y="20"/>
                    </a:cubicBezTo>
                    <a:cubicBezTo>
                      <a:pt x="24" y="21"/>
                      <a:pt x="23" y="22"/>
                      <a:pt x="23" y="22"/>
                    </a:cubicBezTo>
                    <a:cubicBezTo>
                      <a:pt x="23" y="23"/>
                      <a:pt x="25" y="25"/>
                      <a:pt x="25" y="26"/>
                    </a:cubicBezTo>
                    <a:cubicBezTo>
                      <a:pt x="27" y="29"/>
                      <a:pt x="29" y="29"/>
                      <a:pt x="29" y="33"/>
                    </a:cubicBezTo>
                    <a:cubicBezTo>
                      <a:pt x="29" y="36"/>
                      <a:pt x="29" y="39"/>
                      <a:pt x="28" y="42"/>
                    </a:cubicBezTo>
                    <a:cubicBezTo>
                      <a:pt x="28" y="43"/>
                      <a:pt x="30" y="43"/>
                      <a:pt x="30" y="44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7" y="48"/>
                      <a:pt x="27" y="50"/>
                      <a:pt x="26" y="50"/>
                    </a:cubicBezTo>
                    <a:cubicBezTo>
                      <a:pt x="24" y="51"/>
                      <a:pt x="22" y="50"/>
                      <a:pt x="22" y="53"/>
                    </a:cubicBezTo>
                    <a:cubicBezTo>
                      <a:pt x="22" y="55"/>
                      <a:pt x="19" y="55"/>
                      <a:pt x="22" y="56"/>
                    </a:cubicBezTo>
                    <a:cubicBezTo>
                      <a:pt x="23" y="57"/>
                      <a:pt x="24" y="57"/>
                      <a:pt x="26" y="58"/>
                    </a:cubicBezTo>
                    <a:cubicBezTo>
                      <a:pt x="27" y="59"/>
                      <a:pt x="28" y="60"/>
                      <a:pt x="29" y="61"/>
                    </a:cubicBezTo>
                    <a:cubicBezTo>
                      <a:pt x="31" y="62"/>
                      <a:pt x="32" y="61"/>
                      <a:pt x="34" y="61"/>
                    </a:cubicBezTo>
                    <a:cubicBezTo>
                      <a:pt x="35" y="61"/>
                      <a:pt x="36" y="62"/>
                      <a:pt x="38" y="63"/>
                    </a:cubicBezTo>
                    <a:cubicBezTo>
                      <a:pt x="39" y="63"/>
                      <a:pt x="40" y="63"/>
                      <a:pt x="41" y="64"/>
                    </a:cubicBezTo>
                    <a:cubicBezTo>
                      <a:pt x="44" y="66"/>
                      <a:pt x="46" y="68"/>
                      <a:pt x="48" y="71"/>
                    </a:cubicBezTo>
                    <a:cubicBezTo>
                      <a:pt x="49" y="74"/>
                      <a:pt x="50" y="75"/>
                      <a:pt x="54" y="76"/>
                    </a:cubicBezTo>
                    <a:cubicBezTo>
                      <a:pt x="55" y="76"/>
                      <a:pt x="56" y="75"/>
                      <a:pt x="57" y="74"/>
                    </a:cubicBezTo>
                    <a:cubicBezTo>
                      <a:pt x="58" y="74"/>
                      <a:pt x="59" y="76"/>
                      <a:pt x="60" y="75"/>
                    </a:cubicBezTo>
                    <a:cubicBezTo>
                      <a:pt x="62" y="74"/>
                      <a:pt x="64" y="75"/>
                      <a:pt x="65" y="76"/>
                    </a:cubicBezTo>
                    <a:cubicBezTo>
                      <a:pt x="65" y="77"/>
                      <a:pt x="64" y="79"/>
                      <a:pt x="64" y="80"/>
                    </a:cubicBezTo>
                    <a:cubicBezTo>
                      <a:pt x="63" y="81"/>
                      <a:pt x="62" y="81"/>
                      <a:pt x="64" y="82"/>
                    </a:cubicBezTo>
                    <a:cubicBezTo>
                      <a:pt x="64" y="82"/>
                      <a:pt x="66" y="84"/>
                      <a:pt x="65" y="84"/>
                    </a:cubicBezTo>
                    <a:cubicBezTo>
                      <a:pt x="67" y="84"/>
                      <a:pt x="68" y="73"/>
                      <a:pt x="69" y="71"/>
                    </a:cubicBezTo>
                    <a:cubicBezTo>
                      <a:pt x="69" y="67"/>
                      <a:pt x="66" y="66"/>
                      <a:pt x="65" y="63"/>
                    </a:cubicBezTo>
                    <a:cubicBezTo>
                      <a:pt x="65" y="61"/>
                      <a:pt x="65" y="60"/>
                      <a:pt x="66" y="60"/>
                    </a:cubicBezTo>
                    <a:cubicBezTo>
                      <a:pt x="67" y="60"/>
                      <a:pt x="70" y="59"/>
                      <a:pt x="70" y="58"/>
                    </a:cubicBezTo>
                    <a:cubicBezTo>
                      <a:pt x="69" y="58"/>
                      <a:pt x="67" y="58"/>
                      <a:pt x="67" y="57"/>
                    </a:cubicBezTo>
                    <a:cubicBezTo>
                      <a:pt x="66" y="57"/>
                      <a:pt x="66" y="55"/>
                      <a:pt x="66" y="55"/>
                    </a:cubicBezTo>
                    <a:cubicBezTo>
                      <a:pt x="68" y="55"/>
                      <a:pt x="70" y="55"/>
                      <a:pt x="72" y="55"/>
                    </a:cubicBezTo>
                    <a:cubicBezTo>
                      <a:pt x="73" y="55"/>
                      <a:pt x="79" y="52"/>
                      <a:pt x="79" y="53"/>
                    </a:cubicBezTo>
                    <a:cubicBezTo>
                      <a:pt x="79" y="51"/>
                      <a:pt x="76" y="48"/>
                      <a:pt x="77" y="48"/>
                    </a:cubicBezTo>
                    <a:cubicBezTo>
                      <a:pt x="78" y="47"/>
                      <a:pt x="76" y="48"/>
                      <a:pt x="77" y="4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7" name="Freeform 623">
                <a:extLst>
                  <a:ext uri="{FF2B5EF4-FFF2-40B4-BE49-F238E27FC236}">
                    <a16:creationId xmlns:a16="http://schemas.microsoft.com/office/drawing/2014/main" id="{D26B57C8-7358-FED8-8D71-9DA97A770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3112" y="8978916"/>
                <a:ext cx="261145" cy="309000"/>
              </a:xfrm>
              <a:custGeom>
                <a:avLst/>
                <a:gdLst>
                  <a:gd name="T0" fmla="*/ 20 w 28"/>
                  <a:gd name="T1" fmla="*/ 6 h 33"/>
                  <a:gd name="T2" fmla="*/ 15 w 28"/>
                  <a:gd name="T3" fmla="*/ 3 h 33"/>
                  <a:gd name="T4" fmla="*/ 10 w 28"/>
                  <a:gd name="T5" fmla="*/ 0 h 33"/>
                  <a:gd name="T6" fmla="*/ 4 w 28"/>
                  <a:gd name="T7" fmla="*/ 4 h 33"/>
                  <a:gd name="T8" fmla="*/ 3 w 28"/>
                  <a:gd name="T9" fmla="*/ 7 h 33"/>
                  <a:gd name="T10" fmla="*/ 2 w 28"/>
                  <a:gd name="T11" fmla="*/ 10 h 33"/>
                  <a:gd name="T12" fmla="*/ 0 w 28"/>
                  <a:gd name="T13" fmla="*/ 13 h 33"/>
                  <a:gd name="T14" fmla="*/ 0 w 28"/>
                  <a:gd name="T15" fmla="*/ 15 h 33"/>
                  <a:gd name="T16" fmla="*/ 0 w 28"/>
                  <a:gd name="T17" fmla="*/ 18 h 33"/>
                  <a:gd name="T18" fmla="*/ 2 w 28"/>
                  <a:gd name="T19" fmla="*/ 20 h 33"/>
                  <a:gd name="T20" fmla="*/ 5 w 28"/>
                  <a:gd name="T21" fmla="*/ 18 h 33"/>
                  <a:gd name="T22" fmla="*/ 5 w 28"/>
                  <a:gd name="T23" fmla="*/ 20 h 33"/>
                  <a:gd name="T24" fmla="*/ 3 w 28"/>
                  <a:gd name="T25" fmla="*/ 24 h 33"/>
                  <a:gd name="T26" fmla="*/ 3 w 28"/>
                  <a:gd name="T27" fmla="*/ 26 h 33"/>
                  <a:gd name="T28" fmla="*/ 3 w 28"/>
                  <a:gd name="T29" fmla="*/ 28 h 33"/>
                  <a:gd name="T30" fmla="*/ 8 w 28"/>
                  <a:gd name="T31" fmla="*/ 32 h 33"/>
                  <a:gd name="T32" fmla="*/ 11 w 28"/>
                  <a:gd name="T33" fmla="*/ 29 h 33"/>
                  <a:gd name="T34" fmla="*/ 16 w 28"/>
                  <a:gd name="T35" fmla="*/ 22 h 33"/>
                  <a:gd name="T36" fmla="*/ 22 w 28"/>
                  <a:gd name="T37" fmla="*/ 19 h 33"/>
                  <a:gd name="T38" fmla="*/ 27 w 28"/>
                  <a:gd name="T39" fmla="*/ 13 h 33"/>
                  <a:gd name="T40" fmla="*/ 27 w 28"/>
                  <a:gd name="T41" fmla="*/ 8 h 33"/>
                  <a:gd name="T42" fmla="*/ 24 w 28"/>
                  <a:gd name="T43" fmla="*/ 5 h 33"/>
                  <a:gd name="T44" fmla="*/ 20 w 28"/>
                  <a:gd name="T45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" h="33">
                    <a:moveTo>
                      <a:pt x="20" y="6"/>
                    </a:moveTo>
                    <a:cubicBezTo>
                      <a:pt x="18" y="6"/>
                      <a:pt x="17" y="4"/>
                      <a:pt x="15" y="3"/>
                    </a:cubicBezTo>
                    <a:cubicBezTo>
                      <a:pt x="14" y="2"/>
                      <a:pt x="12" y="0"/>
                      <a:pt x="10" y="0"/>
                    </a:cubicBezTo>
                    <a:cubicBezTo>
                      <a:pt x="10" y="3"/>
                      <a:pt x="4" y="1"/>
                      <a:pt x="4" y="4"/>
                    </a:cubicBezTo>
                    <a:cubicBezTo>
                      <a:pt x="4" y="6"/>
                      <a:pt x="4" y="6"/>
                      <a:pt x="3" y="7"/>
                    </a:cubicBezTo>
                    <a:cubicBezTo>
                      <a:pt x="1" y="8"/>
                      <a:pt x="2" y="9"/>
                      <a:pt x="2" y="10"/>
                    </a:cubicBezTo>
                    <a:cubicBezTo>
                      <a:pt x="2" y="11"/>
                      <a:pt x="1" y="12"/>
                      <a:pt x="0" y="13"/>
                    </a:cubicBezTo>
                    <a:cubicBezTo>
                      <a:pt x="0" y="13"/>
                      <a:pt x="0" y="14"/>
                      <a:pt x="0" y="15"/>
                    </a:cubicBezTo>
                    <a:cubicBezTo>
                      <a:pt x="1" y="16"/>
                      <a:pt x="0" y="17"/>
                      <a:pt x="0" y="18"/>
                    </a:cubicBezTo>
                    <a:cubicBezTo>
                      <a:pt x="0" y="18"/>
                      <a:pt x="1" y="21"/>
                      <a:pt x="2" y="20"/>
                    </a:cubicBezTo>
                    <a:cubicBezTo>
                      <a:pt x="4" y="20"/>
                      <a:pt x="4" y="18"/>
                      <a:pt x="5" y="18"/>
                    </a:cubicBezTo>
                    <a:cubicBezTo>
                      <a:pt x="4" y="18"/>
                      <a:pt x="6" y="20"/>
                      <a:pt x="5" y="20"/>
                    </a:cubicBezTo>
                    <a:cubicBezTo>
                      <a:pt x="5" y="22"/>
                      <a:pt x="5" y="23"/>
                      <a:pt x="3" y="24"/>
                    </a:cubicBezTo>
                    <a:cubicBezTo>
                      <a:pt x="3" y="24"/>
                      <a:pt x="4" y="26"/>
                      <a:pt x="3" y="26"/>
                    </a:cubicBezTo>
                    <a:cubicBezTo>
                      <a:pt x="3" y="27"/>
                      <a:pt x="2" y="27"/>
                      <a:pt x="3" y="28"/>
                    </a:cubicBezTo>
                    <a:cubicBezTo>
                      <a:pt x="5" y="29"/>
                      <a:pt x="6" y="29"/>
                      <a:pt x="8" y="32"/>
                    </a:cubicBezTo>
                    <a:cubicBezTo>
                      <a:pt x="9" y="33"/>
                      <a:pt x="10" y="29"/>
                      <a:pt x="11" y="29"/>
                    </a:cubicBezTo>
                    <a:cubicBezTo>
                      <a:pt x="12" y="26"/>
                      <a:pt x="13" y="23"/>
                      <a:pt x="16" y="22"/>
                    </a:cubicBezTo>
                    <a:cubicBezTo>
                      <a:pt x="18" y="21"/>
                      <a:pt x="20" y="21"/>
                      <a:pt x="22" y="19"/>
                    </a:cubicBezTo>
                    <a:cubicBezTo>
                      <a:pt x="24" y="18"/>
                      <a:pt x="26" y="16"/>
                      <a:pt x="27" y="13"/>
                    </a:cubicBezTo>
                    <a:cubicBezTo>
                      <a:pt x="27" y="11"/>
                      <a:pt x="28" y="10"/>
                      <a:pt x="27" y="8"/>
                    </a:cubicBezTo>
                    <a:cubicBezTo>
                      <a:pt x="26" y="7"/>
                      <a:pt x="25" y="6"/>
                      <a:pt x="24" y="5"/>
                    </a:cubicBezTo>
                    <a:cubicBezTo>
                      <a:pt x="23" y="5"/>
                      <a:pt x="21" y="6"/>
                      <a:pt x="20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8" name="Freeform 624">
                <a:extLst>
                  <a:ext uri="{FF2B5EF4-FFF2-40B4-BE49-F238E27FC236}">
                    <a16:creationId xmlns:a16="http://schemas.microsoft.com/office/drawing/2014/main" id="{F03D045F-7F32-D41D-E51B-0D0D1271A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450" y="9036257"/>
                <a:ext cx="598727" cy="888769"/>
              </a:xfrm>
              <a:custGeom>
                <a:avLst/>
                <a:gdLst>
                  <a:gd name="T0" fmla="*/ 57 w 64"/>
                  <a:gd name="T1" fmla="*/ 21 h 95"/>
                  <a:gd name="T2" fmla="*/ 56 w 64"/>
                  <a:gd name="T3" fmla="*/ 14 h 95"/>
                  <a:gd name="T4" fmla="*/ 50 w 64"/>
                  <a:gd name="T5" fmla="*/ 13 h 95"/>
                  <a:gd name="T6" fmla="*/ 46 w 64"/>
                  <a:gd name="T7" fmla="*/ 14 h 95"/>
                  <a:gd name="T8" fmla="*/ 41 w 64"/>
                  <a:gd name="T9" fmla="*/ 11 h 95"/>
                  <a:gd name="T10" fmla="*/ 38 w 64"/>
                  <a:gd name="T11" fmla="*/ 6 h 95"/>
                  <a:gd name="T12" fmla="*/ 33 w 64"/>
                  <a:gd name="T13" fmla="*/ 2 h 95"/>
                  <a:gd name="T14" fmla="*/ 28 w 64"/>
                  <a:gd name="T15" fmla="*/ 0 h 95"/>
                  <a:gd name="T16" fmla="*/ 31 w 64"/>
                  <a:gd name="T17" fmla="*/ 5 h 95"/>
                  <a:gd name="T18" fmla="*/ 28 w 64"/>
                  <a:gd name="T19" fmla="*/ 10 h 95"/>
                  <a:gd name="T20" fmla="*/ 23 w 64"/>
                  <a:gd name="T21" fmla="*/ 14 h 95"/>
                  <a:gd name="T22" fmla="*/ 17 w 64"/>
                  <a:gd name="T23" fmla="*/ 17 h 95"/>
                  <a:gd name="T24" fmla="*/ 11 w 64"/>
                  <a:gd name="T25" fmla="*/ 26 h 95"/>
                  <a:gd name="T26" fmla="*/ 6 w 64"/>
                  <a:gd name="T27" fmla="*/ 22 h 95"/>
                  <a:gd name="T28" fmla="*/ 6 w 64"/>
                  <a:gd name="T29" fmla="*/ 21 h 95"/>
                  <a:gd name="T30" fmla="*/ 6 w 64"/>
                  <a:gd name="T31" fmla="*/ 18 h 95"/>
                  <a:gd name="T32" fmla="*/ 2 w 64"/>
                  <a:gd name="T33" fmla="*/ 26 h 95"/>
                  <a:gd name="T34" fmla="*/ 3 w 64"/>
                  <a:gd name="T35" fmla="*/ 30 h 95"/>
                  <a:gd name="T36" fmla="*/ 3 w 64"/>
                  <a:gd name="T37" fmla="*/ 32 h 95"/>
                  <a:gd name="T38" fmla="*/ 14 w 64"/>
                  <a:gd name="T39" fmla="*/ 47 h 95"/>
                  <a:gd name="T40" fmla="*/ 23 w 64"/>
                  <a:gd name="T41" fmla="*/ 63 h 95"/>
                  <a:gd name="T42" fmla="*/ 26 w 64"/>
                  <a:gd name="T43" fmla="*/ 70 h 95"/>
                  <a:gd name="T44" fmla="*/ 25 w 64"/>
                  <a:gd name="T45" fmla="*/ 71 h 95"/>
                  <a:gd name="T46" fmla="*/ 28 w 64"/>
                  <a:gd name="T47" fmla="*/ 74 h 95"/>
                  <a:gd name="T48" fmla="*/ 32 w 64"/>
                  <a:gd name="T49" fmla="*/ 79 h 95"/>
                  <a:gd name="T50" fmla="*/ 41 w 64"/>
                  <a:gd name="T51" fmla="*/ 83 h 95"/>
                  <a:gd name="T52" fmla="*/ 48 w 64"/>
                  <a:gd name="T53" fmla="*/ 87 h 95"/>
                  <a:gd name="T54" fmla="*/ 54 w 64"/>
                  <a:gd name="T55" fmla="*/ 93 h 95"/>
                  <a:gd name="T56" fmla="*/ 59 w 64"/>
                  <a:gd name="T57" fmla="*/ 90 h 95"/>
                  <a:gd name="T58" fmla="*/ 61 w 64"/>
                  <a:gd name="T59" fmla="*/ 86 h 95"/>
                  <a:gd name="T60" fmla="*/ 63 w 64"/>
                  <a:gd name="T61" fmla="*/ 82 h 95"/>
                  <a:gd name="T62" fmla="*/ 61 w 64"/>
                  <a:gd name="T63" fmla="*/ 78 h 95"/>
                  <a:gd name="T64" fmla="*/ 61 w 64"/>
                  <a:gd name="T65" fmla="*/ 76 h 95"/>
                  <a:gd name="T66" fmla="*/ 63 w 64"/>
                  <a:gd name="T67" fmla="*/ 74 h 95"/>
                  <a:gd name="T68" fmla="*/ 64 w 64"/>
                  <a:gd name="T69" fmla="*/ 64 h 95"/>
                  <a:gd name="T70" fmla="*/ 62 w 64"/>
                  <a:gd name="T71" fmla="*/ 59 h 95"/>
                  <a:gd name="T72" fmla="*/ 57 w 64"/>
                  <a:gd name="T73" fmla="*/ 57 h 95"/>
                  <a:gd name="T74" fmla="*/ 55 w 64"/>
                  <a:gd name="T75" fmla="*/ 48 h 95"/>
                  <a:gd name="T76" fmla="*/ 50 w 64"/>
                  <a:gd name="T77" fmla="*/ 51 h 95"/>
                  <a:gd name="T78" fmla="*/ 46 w 64"/>
                  <a:gd name="T79" fmla="*/ 51 h 95"/>
                  <a:gd name="T80" fmla="*/ 44 w 64"/>
                  <a:gd name="T81" fmla="*/ 48 h 95"/>
                  <a:gd name="T82" fmla="*/ 40 w 64"/>
                  <a:gd name="T83" fmla="*/ 42 h 95"/>
                  <a:gd name="T84" fmla="*/ 39 w 64"/>
                  <a:gd name="T85" fmla="*/ 35 h 95"/>
                  <a:gd name="T86" fmla="*/ 42 w 64"/>
                  <a:gd name="T87" fmla="*/ 33 h 95"/>
                  <a:gd name="T88" fmla="*/ 42 w 64"/>
                  <a:gd name="T89" fmla="*/ 30 h 95"/>
                  <a:gd name="T90" fmla="*/ 45 w 64"/>
                  <a:gd name="T91" fmla="*/ 25 h 95"/>
                  <a:gd name="T92" fmla="*/ 50 w 64"/>
                  <a:gd name="T93" fmla="*/ 24 h 95"/>
                  <a:gd name="T94" fmla="*/ 53 w 64"/>
                  <a:gd name="T95" fmla="*/ 22 h 95"/>
                  <a:gd name="T96" fmla="*/ 57 w 64"/>
                  <a:gd name="T97" fmla="*/ 2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4" h="95">
                    <a:moveTo>
                      <a:pt x="57" y="21"/>
                    </a:moveTo>
                    <a:cubicBezTo>
                      <a:pt x="53" y="19"/>
                      <a:pt x="59" y="15"/>
                      <a:pt x="56" y="14"/>
                    </a:cubicBezTo>
                    <a:cubicBezTo>
                      <a:pt x="54" y="12"/>
                      <a:pt x="52" y="13"/>
                      <a:pt x="50" y="13"/>
                    </a:cubicBezTo>
                    <a:cubicBezTo>
                      <a:pt x="48" y="12"/>
                      <a:pt x="48" y="14"/>
                      <a:pt x="46" y="14"/>
                    </a:cubicBezTo>
                    <a:cubicBezTo>
                      <a:pt x="44" y="13"/>
                      <a:pt x="42" y="13"/>
                      <a:pt x="41" y="11"/>
                    </a:cubicBezTo>
                    <a:cubicBezTo>
                      <a:pt x="40" y="10"/>
                      <a:pt x="39" y="7"/>
                      <a:pt x="38" y="6"/>
                    </a:cubicBezTo>
                    <a:cubicBezTo>
                      <a:pt x="36" y="5"/>
                      <a:pt x="35" y="3"/>
                      <a:pt x="33" y="2"/>
                    </a:cubicBezTo>
                    <a:cubicBezTo>
                      <a:pt x="32" y="0"/>
                      <a:pt x="30" y="1"/>
                      <a:pt x="28" y="0"/>
                    </a:cubicBezTo>
                    <a:cubicBezTo>
                      <a:pt x="30" y="2"/>
                      <a:pt x="31" y="3"/>
                      <a:pt x="31" y="5"/>
                    </a:cubicBezTo>
                    <a:cubicBezTo>
                      <a:pt x="30" y="7"/>
                      <a:pt x="30" y="9"/>
                      <a:pt x="28" y="10"/>
                    </a:cubicBezTo>
                    <a:cubicBezTo>
                      <a:pt x="26" y="12"/>
                      <a:pt x="25" y="14"/>
                      <a:pt x="23" y="14"/>
                    </a:cubicBezTo>
                    <a:cubicBezTo>
                      <a:pt x="21" y="15"/>
                      <a:pt x="19" y="15"/>
                      <a:pt x="17" y="17"/>
                    </a:cubicBezTo>
                    <a:cubicBezTo>
                      <a:pt x="16" y="18"/>
                      <a:pt x="12" y="27"/>
                      <a:pt x="11" y="26"/>
                    </a:cubicBezTo>
                    <a:cubicBezTo>
                      <a:pt x="9" y="23"/>
                      <a:pt x="8" y="23"/>
                      <a:pt x="6" y="22"/>
                    </a:cubicBezTo>
                    <a:cubicBezTo>
                      <a:pt x="5" y="22"/>
                      <a:pt x="5" y="22"/>
                      <a:pt x="6" y="21"/>
                    </a:cubicBezTo>
                    <a:cubicBezTo>
                      <a:pt x="7" y="20"/>
                      <a:pt x="7" y="19"/>
                      <a:pt x="6" y="18"/>
                    </a:cubicBezTo>
                    <a:cubicBezTo>
                      <a:pt x="4" y="19"/>
                      <a:pt x="0" y="23"/>
                      <a:pt x="2" y="26"/>
                    </a:cubicBezTo>
                    <a:cubicBezTo>
                      <a:pt x="2" y="26"/>
                      <a:pt x="4" y="29"/>
                      <a:pt x="3" y="30"/>
                    </a:cubicBezTo>
                    <a:cubicBezTo>
                      <a:pt x="2" y="30"/>
                      <a:pt x="1" y="31"/>
                      <a:pt x="3" y="32"/>
                    </a:cubicBezTo>
                    <a:cubicBezTo>
                      <a:pt x="8" y="35"/>
                      <a:pt x="12" y="41"/>
                      <a:pt x="14" y="47"/>
                    </a:cubicBezTo>
                    <a:cubicBezTo>
                      <a:pt x="17" y="52"/>
                      <a:pt x="19" y="58"/>
                      <a:pt x="23" y="63"/>
                    </a:cubicBezTo>
                    <a:cubicBezTo>
                      <a:pt x="24" y="65"/>
                      <a:pt x="26" y="67"/>
                      <a:pt x="26" y="70"/>
                    </a:cubicBezTo>
                    <a:cubicBezTo>
                      <a:pt x="26" y="71"/>
                      <a:pt x="25" y="70"/>
                      <a:pt x="25" y="71"/>
                    </a:cubicBezTo>
                    <a:cubicBezTo>
                      <a:pt x="26" y="72"/>
                      <a:pt x="27" y="73"/>
                      <a:pt x="28" y="74"/>
                    </a:cubicBezTo>
                    <a:cubicBezTo>
                      <a:pt x="29" y="76"/>
                      <a:pt x="30" y="78"/>
                      <a:pt x="32" y="79"/>
                    </a:cubicBezTo>
                    <a:cubicBezTo>
                      <a:pt x="35" y="80"/>
                      <a:pt x="38" y="82"/>
                      <a:pt x="41" y="83"/>
                    </a:cubicBezTo>
                    <a:cubicBezTo>
                      <a:pt x="43" y="84"/>
                      <a:pt x="45" y="86"/>
                      <a:pt x="48" y="87"/>
                    </a:cubicBezTo>
                    <a:cubicBezTo>
                      <a:pt x="50" y="89"/>
                      <a:pt x="52" y="91"/>
                      <a:pt x="54" y="93"/>
                    </a:cubicBezTo>
                    <a:cubicBezTo>
                      <a:pt x="58" y="95"/>
                      <a:pt x="57" y="91"/>
                      <a:pt x="59" y="90"/>
                    </a:cubicBezTo>
                    <a:cubicBezTo>
                      <a:pt x="60" y="89"/>
                      <a:pt x="60" y="87"/>
                      <a:pt x="61" y="86"/>
                    </a:cubicBezTo>
                    <a:cubicBezTo>
                      <a:pt x="61" y="85"/>
                      <a:pt x="64" y="83"/>
                      <a:pt x="63" y="82"/>
                    </a:cubicBezTo>
                    <a:cubicBezTo>
                      <a:pt x="61" y="81"/>
                      <a:pt x="60" y="81"/>
                      <a:pt x="61" y="78"/>
                    </a:cubicBezTo>
                    <a:cubicBezTo>
                      <a:pt x="61" y="77"/>
                      <a:pt x="61" y="76"/>
                      <a:pt x="61" y="76"/>
                    </a:cubicBezTo>
                    <a:cubicBezTo>
                      <a:pt x="62" y="75"/>
                      <a:pt x="63" y="74"/>
                      <a:pt x="63" y="74"/>
                    </a:cubicBezTo>
                    <a:cubicBezTo>
                      <a:pt x="64" y="71"/>
                      <a:pt x="62" y="66"/>
                      <a:pt x="64" y="64"/>
                    </a:cubicBezTo>
                    <a:cubicBezTo>
                      <a:pt x="64" y="63"/>
                      <a:pt x="63" y="61"/>
                      <a:pt x="62" y="59"/>
                    </a:cubicBezTo>
                    <a:cubicBezTo>
                      <a:pt x="61" y="56"/>
                      <a:pt x="60" y="56"/>
                      <a:pt x="57" y="57"/>
                    </a:cubicBezTo>
                    <a:cubicBezTo>
                      <a:pt x="53" y="57"/>
                      <a:pt x="55" y="50"/>
                      <a:pt x="55" y="48"/>
                    </a:cubicBezTo>
                    <a:cubicBezTo>
                      <a:pt x="53" y="49"/>
                      <a:pt x="52" y="51"/>
                      <a:pt x="50" y="51"/>
                    </a:cubicBezTo>
                    <a:cubicBezTo>
                      <a:pt x="49" y="51"/>
                      <a:pt x="47" y="51"/>
                      <a:pt x="46" y="51"/>
                    </a:cubicBezTo>
                    <a:cubicBezTo>
                      <a:pt x="45" y="50"/>
                      <a:pt x="45" y="48"/>
                      <a:pt x="44" y="48"/>
                    </a:cubicBezTo>
                    <a:cubicBezTo>
                      <a:pt x="41" y="48"/>
                      <a:pt x="41" y="44"/>
                      <a:pt x="40" y="42"/>
                    </a:cubicBezTo>
                    <a:cubicBezTo>
                      <a:pt x="38" y="40"/>
                      <a:pt x="37" y="37"/>
                      <a:pt x="39" y="35"/>
                    </a:cubicBezTo>
                    <a:cubicBezTo>
                      <a:pt x="40" y="34"/>
                      <a:pt x="42" y="34"/>
                      <a:pt x="42" y="33"/>
                    </a:cubicBezTo>
                    <a:cubicBezTo>
                      <a:pt x="42" y="32"/>
                      <a:pt x="42" y="31"/>
                      <a:pt x="42" y="30"/>
                    </a:cubicBezTo>
                    <a:cubicBezTo>
                      <a:pt x="42" y="27"/>
                      <a:pt x="42" y="26"/>
                      <a:pt x="45" y="25"/>
                    </a:cubicBezTo>
                    <a:cubicBezTo>
                      <a:pt x="47" y="24"/>
                      <a:pt x="48" y="24"/>
                      <a:pt x="50" y="24"/>
                    </a:cubicBezTo>
                    <a:cubicBezTo>
                      <a:pt x="51" y="24"/>
                      <a:pt x="52" y="23"/>
                      <a:pt x="53" y="22"/>
                    </a:cubicBezTo>
                    <a:cubicBezTo>
                      <a:pt x="54" y="22"/>
                      <a:pt x="59" y="23"/>
                      <a:pt x="57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39" name="Freeform 625">
                <a:extLst>
                  <a:ext uri="{FF2B5EF4-FFF2-40B4-BE49-F238E27FC236}">
                    <a16:creationId xmlns:a16="http://schemas.microsoft.com/office/drawing/2014/main" id="{77D19A67-84F5-91A5-B699-B9D28AA98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58782" y="9867685"/>
                <a:ext cx="407642" cy="1984597"/>
              </a:xfrm>
              <a:custGeom>
                <a:avLst/>
                <a:gdLst>
                  <a:gd name="T0" fmla="*/ 38 w 44"/>
                  <a:gd name="T1" fmla="*/ 20 h 212"/>
                  <a:gd name="T2" fmla="*/ 36 w 44"/>
                  <a:gd name="T3" fmla="*/ 12 h 212"/>
                  <a:gd name="T4" fmla="*/ 34 w 44"/>
                  <a:gd name="T5" fmla="*/ 5 h 212"/>
                  <a:gd name="T6" fmla="*/ 30 w 44"/>
                  <a:gd name="T7" fmla="*/ 3 h 212"/>
                  <a:gd name="T8" fmla="*/ 28 w 44"/>
                  <a:gd name="T9" fmla="*/ 15 h 212"/>
                  <a:gd name="T10" fmla="*/ 26 w 44"/>
                  <a:gd name="T11" fmla="*/ 31 h 212"/>
                  <a:gd name="T12" fmla="*/ 23 w 44"/>
                  <a:gd name="T13" fmla="*/ 56 h 212"/>
                  <a:gd name="T14" fmla="*/ 21 w 44"/>
                  <a:gd name="T15" fmla="*/ 68 h 212"/>
                  <a:gd name="T16" fmla="*/ 21 w 44"/>
                  <a:gd name="T17" fmla="*/ 80 h 212"/>
                  <a:gd name="T18" fmla="*/ 20 w 44"/>
                  <a:gd name="T19" fmla="*/ 88 h 212"/>
                  <a:gd name="T20" fmla="*/ 11 w 44"/>
                  <a:gd name="T21" fmla="*/ 110 h 212"/>
                  <a:gd name="T22" fmla="*/ 10 w 44"/>
                  <a:gd name="T23" fmla="*/ 132 h 212"/>
                  <a:gd name="T24" fmla="*/ 17 w 44"/>
                  <a:gd name="T25" fmla="*/ 133 h 212"/>
                  <a:gd name="T26" fmla="*/ 16 w 44"/>
                  <a:gd name="T27" fmla="*/ 136 h 212"/>
                  <a:gd name="T28" fmla="*/ 14 w 44"/>
                  <a:gd name="T29" fmla="*/ 145 h 212"/>
                  <a:gd name="T30" fmla="*/ 15 w 44"/>
                  <a:gd name="T31" fmla="*/ 150 h 212"/>
                  <a:gd name="T32" fmla="*/ 13 w 44"/>
                  <a:gd name="T33" fmla="*/ 152 h 212"/>
                  <a:gd name="T34" fmla="*/ 11 w 44"/>
                  <a:gd name="T35" fmla="*/ 158 h 212"/>
                  <a:gd name="T36" fmla="*/ 8 w 44"/>
                  <a:gd name="T37" fmla="*/ 159 h 212"/>
                  <a:gd name="T38" fmla="*/ 4 w 44"/>
                  <a:gd name="T39" fmla="*/ 159 h 212"/>
                  <a:gd name="T40" fmla="*/ 0 w 44"/>
                  <a:gd name="T41" fmla="*/ 164 h 212"/>
                  <a:gd name="T42" fmla="*/ 2 w 44"/>
                  <a:gd name="T43" fmla="*/ 163 h 212"/>
                  <a:gd name="T44" fmla="*/ 7 w 44"/>
                  <a:gd name="T45" fmla="*/ 171 h 212"/>
                  <a:gd name="T46" fmla="*/ 11 w 44"/>
                  <a:gd name="T47" fmla="*/ 173 h 212"/>
                  <a:gd name="T48" fmla="*/ 7 w 44"/>
                  <a:gd name="T49" fmla="*/ 174 h 212"/>
                  <a:gd name="T50" fmla="*/ 7 w 44"/>
                  <a:gd name="T51" fmla="*/ 179 h 212"/>
                  <a:gd name="T52" fmla="*/ 9 w 44"/>
                  <a:gd name="T53" fmla="*/ 182 h 212"/>
                  <a:gd name="T54" fmla="*/ 9 w 44"/>
                  <a:gd name="T55" fmla="*/ 185 h 212"/>
                  <a:gd name="T56" fmla="*/ 7 w 44"/>
                  <a:gd name="T57" fmla="*/ 187 h 212"/>
                  <a:gd name="T58" fmla="*/ 10 w 44"/>
                  <a:gd name="T59" fmla="*/ 190 h 212"/>
                  <a:gd name="T60" fmla="*/ 8 w 44"/>
                  <a:gd name="T61" fmla="*/ 193 h 212"/>
                  <a:gd name="T62" fmla="*/ 11 w 44"/>
                  <a:gd name="T63" fmla="*/ 194 h 212"/>
                  <a:gd name="T64" fmla="*/ 11 w 44"/>
                  <a:gd name="T65" fmla="*/ 198 h 212"/>
                  <a:gd name="T66" fmla="*/ 15 w 44"/>
                  <a:gd name="T67" fmla="*/ 197 h 212"/>
                  <a:gd name="T68" fmla="*/ 15 w 44"/>
                  <a:gd name="T69" fmla="*/ 197 h 212"/>
                  <a:gd name="T70" fmla="*/ 16 w 44"/>
                  <a:gd name="T71" fmla="*/ 198 h 212"/>
                  <a:gd name="T72" fmla="*/ 18 w 44"/>
                  <a:gd name="T73" fmla="*/ 202 h 212"/>
                  <a:gd name="T74" fmla="*/ 16 w 44"/>
                  <a:gd name="T75" fmla="*/ 207 h 212"/>
                  <a:gd name="T76" fmla="*/ 18 w 44"/>
                  <a:gd name="T77" fmla="*/ 209 h 212"/>
                  <a:gd name="T78" fmla="*/ 25 w 44"/>
                  <a:gd name="T79" fmla="*/ 204 h 212"/>
                  <a:gd name="T80" fmla="*/ 26 w 44"/>
                  <a:gd name="T81" fmla="*/ 199 h 212"/>
                  <a:gd name="T82" fmla="*/ 17 w 44"/>
                  <a:gd name="T83" fmla="*/ 192 h 212"/>
                  <a:gd name="T84" fmla="*/ 12 w 44"/>
                  <a:gd name="T85" fmla="*/ 185 h 212"/>
                  <a:gd name="T86" fmla="*/ 15 w 44"/>
                  <a:gd name="T87" fmla="*/ 177 h 212"/>
                  <a:gd name="T88" fmla="*/ 17 w 44"/>
                  <a:gd name="T89" fmla="*/ 169 h 212"/>
                  <a:gd name="T90" fmla="*/ 21 w 44"/>
                  <a:gd name="T91" fmla="*/ 158 h 212"/>
                  <a:gd name="T92" fmla="*/ 21 w 44"/>
                  <a:gd name="T93" fmla="*/ 152 h 212"/>
                  <a:gd name="T94" fmla="*/ 19 w 44"/>
                  <a:gd name="T95" fmla="*/ 140 h 212"/>
                  <a:gd name="T96" fmla="*/ 23 w 44"/>
                  <a:gd name="T97" fmla="*/ 117 h 212"/>
                  <a:gd name="T98" fmla="*/ 26 w 44"/>
                  <a:gd name="T99" fmla="*/ 102 h 212"/>
                  <a:gd name="T100" fmla="*/ 29 w 44"/>
                  <a:gd name="T101" fmla="*/ 85 h 212"/>
                  <a:gd name="T102" fmla="*/ 27 w 44"/>
                  <a:gd name="T103" fmla="*/ 73 h 212"/>
                  <a:gd name="T104" fmla="*/ 30 w 44"/>
                  <a:gd name="T105" fmla="*/ 62 h 212"/>
                  <a:gd name="T106" fmla="*/ 34 w 44"/>
                  <a:gd name="T107" fmla="*/ 54 h 212"/>
                  <a:gd name="T108" fmla="*/ 36 w 44"/>
                  <a:gd name="T109" fmla="*/ 44 h 212"/>
                  <a:gd name="T110" fmla="*/ 40 w 44"/>
                  <a:gd name="T111" fmla="*/ 35 h 212"/>
                  <a:gd name="T112" fmla="*/ 40 w 44"/>
                  <a:gd name="T113" fmla="*/ 2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4" h="212">
                    <a:moveTo>
                      <a:pt x="40" y="28"/>
                    </a:moveTo>
                    <a:cubicBezTo>
                      <a:pt x="38" y="27"/>
                      <a:pt x="40" y="22"/>
                      <a:pt x="38" y="20"/>
                    </a:cubicBezTo>
                    <a:cubicBezTo>
                      <a:pt x="37" y="19"/>
                      <a:pt x="35" y="16"/>
                      <a:pt x="36" y="14"/>
                    </a:cubicBezTo>
                    <a:cubicBezTo>
                      <a:pt x="38" y="13"/>
                      <a:pt x="35" y="13"/>
                      <a:pt x="36" y="12"/>
                    </a:cubicBezTo>
                    <a:cubicBezTo>
                      <a:pt x="37" y="11"/>
                      <a:pt x="36" y="10"/>
                      <a:pt x="35" y="9"/>
                    </a:cubicBezTo>
                    <a:cubicBezTo>
                      <a:pt x="34" y="8"/>
                      <a:pt x="34" y="7"/>
                      <a:pt x="34" y="5"/>
                    </a:cubicBezTo>
                    <a:cubicBezTo>
                      <a:pt x="34" y="3"/>
                      <a:pt x="33" y="2"/>
                      <a:pt x="32" y="0"/>
                    </a:cubicBezTo>
                    <a:cubicBezTo>
                      <a:pt x="31" y="1"/>
                      <a:pt x="30" y="2"/>
                      <a:pt x="30" y="3"/>
                    </a:cubicBezTo>
                    <a:cubicBezTo>
                      <a:pt x="29" y="5"/>
                      <a:pt x="27" y="4"/>
                      <a:pt x="28" y="6"/>
                    </a:cubicBezTo>
                    <a:cubicBezTo>
                      <a:pt x="28" y="9"/>
                      <a:pt x="28" y="12"/>
                      <a:pt x="28" y="15"/>
                    </a:cubicBezTo>
                    <a:cubicBezTo>
                      <a:pt x="28" y="19"/>
                      <a:pt x="29" y="24"/>
                      <a:pt x="28" y="28"/>
                    </a:cubicBezTo>
                    <a:cubicBezTo>
                      <a:pt x="27" y="29"/>
                      <a:pt x="26" y="30"/>
                      <a:pt x="26" y="31"/>
                    </a:cubicBezTo>
                    <a:cubicBezTo>
                      <a:pt x="26" y="33"/>
                      <a:pt x="27" y="35"/>
                      <a:pt x="27" y="37"/>
                    </a:cubicBezTo>
                    <a:cubicBezTo>
                      <a:pt x="27" y="43"/>
                      <a:pt x="25" y="50"/>
                      <a:pt x="23" y="56"/>
                    </a:cubicBezTo>
                    <a:cubicBezTo>
                      <a:pt x="22" y="59"/>
                      <a:pt x="22" y="61"/>
                      <a:pt x="23" y="64"/>
                    </a:cubicBezTo>
                    <a:cubicBezTo>
                      <a:pt x="23" y="66"/>
                      <a:pt x="23" y="67"/>
                      <a:pt x="21" y="68"/>
                    </a:cubicBezTo>
                    <a:cubicBezTo>
                      <a:pt x="20" y="69"/>
                      <a:pt x="21" y="70"/>
                      <a:pt x="21" y="71"/>
                    </a:cubicBezTo>
                    <a:cubicBezTo>
                      <a:pt x="21" y="74"/>
                      <a:pt x="21" y="77"/>
                      <a:pt x="21" y="80"/>
                    </a:cubicBezTo>
                    <a:cubicBezTo>
                      <a:pt x="21" y="81"/>
                      <a:pt x="21" y="83"/>
                      <a:pt x="21" y="84"/>
                    </a:cubicBezTo>
                    <a:cubicBezTo>
                      <a:pt x="20" y="85"/>
                      <a:pt x="21" y="87"/>
                      <a:pt x="20" y="88"/>
                    </a:cubicBezTo>
                    <a:cubicBezTo>
                      <a:pt x="18" y="93"/>
                      <a:pt x="16" y="98"/>
                      <a:pt x="14" y="103"/>
                    </a:cubicBezTo>
                    <a:cubicBezTo>
                      <a:pt x="13" y="106"/>
                      <a:pt x="10" y="107"/>
                      <a:pt x="11" y="110"/>
                    </a:cubicBezTo>
                    <a:cubicBezTo>
                      <a:pt x="12" y="113"/>
                      <a:pt x="14" y="118"/>
                      <a:pt x="12" y="122"/>
                    </a:cubicBezTo>
                    <a:cubicBezTo>
                      <a:pt x="10" y="124"/>
                      <a:pt x="8" y="129"/>
                      <a:pt x="10" y="132"/>
                    </a:cubicBezTo>
                    <a:cubicBezTo>
                      <a:pt x="11" y="134"/>
                      <a:pt x="12" y="134"/>
                      <a:pt x="13" y="133"/>
                    </a:cubicBezTo>
                    <a:cubicBezTo>
                      <a:pt x="14" y="132"/>
                      <a:pt x="18" y="132"/>
                      <a:pt x="17" y="133"/>
                    </a:cubicBezTo>
                    <a:cubicBezTo>
                      <a:pt x="17" y="133"/>
                      <a:pt x="16" y="133"/>
                      <a:pt x="15" y="134"/>
                    </a:cubicBezTo>
                    <a:cubicBezTo>
                      <a:pt x="15" y="135"/>
                      <a:pt x="15" y="135"/>
                      <a:pt x="16" y="136"/>
                    </a:cubicBezTo>
                    <a:cubicBezTo>
                      <a:pt x="16" y="136"/>
                      <a:pt x="15" y="137"/>
                      <a:pt x="15" y="137"/>
                    </a:cubicBezTo>
                    <a:cubicBezTo>
                      <a:pt x="14" y="139"/>
                      <a:pt x="13" y="143"/>
                      <a:pt x="14" y="145"/>
                    </a:cubicBezTo>
                    <a:cubicBezTo>
                      <a:pt x="14" y="146"/>
                      <a:pt x="14" y="146"/>
                      <a:pt x="13" y="148"/>
                    </a:cubicBezTo>
                    <a:cubicBezTo>
                      <a:pt x="12" y="149"/>
                      <a:pt x="14" y="149"/>
                      <a:pt x="15" y="150"/>
                    </a:cubicBezTo>
                    <a:cubicBezTo>
                      <a:pt x="15" y="150"/>
                      <a:pt x="15" y="150"/>
                      <a:pt x="14" y="151"/>
                    </a:cubicBezTo>
                    <a:cubicBezTo>
                      <a:pt x="13" y="151"/>
                      <a:pt x="11" y="152"/>
                      <a:pt x="13" y="152"/>
                    </a:cubicBezTo>
                    <a:cubicBezTo>
                      <a:pt x="12" y="153"/>
                      <a:pt x="13" y="156"/>
                      <a:pt x="14" y="156"/>
                    </a:cubicBezTo>
                    <a:cubicBezTo>
                      <a:pt x="13" y="156"/>
                      <a:pt x="10" y="155"/>
                      <a:pt x="11" y="158"/>
                    </a:cubicBezTo>
                    <a:cubicBezTo>
                      <a:pt x="11" y="158"/>
                      <a:pt x="12" y="163"/>
                      <a:pt x="10" y="162"/>
                    </a:cubicBezTo>
                    <a:cubicBezTo>
                      <a:pt x="10" y="162"/>
                      <a:pt x="8" y="160"/>
                      <a:pt x="8" y="159"/>
                    </a:cubicBezTo>
                    <a:cubicBezTo>
                      <a:pt x="6" y="158"/>
                      <a:pt x="7" y="157"/>
                      <a:pt x="5" y="158"/>
                    </a:cubicBezTo>
                    <a:cubicBezTo>
                      <a:pt x="5" y="158"/>
                      <a:pt x="4" y="159"/>
                      <a:pt x="4" y="159"/>
                    </a:cubicBezTo>
                    <a:cubicBezTo>
                      <a:pt x="4" y="160"/>
                      <a:pt x="5" y="160"/>
                      <a:pt x="4" y="161"/>
                    </a:cubicBezTo>
                    <a:cubicBezTo>
                      <a:pt x="4" y="162"/>
                      <a:pt x="0" y="162"/>
                      <a:pt x="0" y="164"/>
                    </a:cubicBezTo>
                    <a:cubicBezTo>
                      <a:pt x="0" y="164"/>
                      <a:pt x="1" y="165"/>
                      <a:pt x="2" y="165"/>
                    </a:cubicBezTo>
                    <a:cubicBezTo>
                      <a:pt x="2" y="165"/>
                      <a:pt x="1" y="164"/>
                      <a:pt x="2" y="163"/>
                    </a:cubicBezTo>
                    <a:cubicBezTo>
                      <a:pt x="2" y="163"/>
                      <a:pt x="5" y="165"/>
                      <a:pt x="7" y="164"/>
                    </a:cubicBezTo>
                    <a:cubicBezTo>
                      <a:pt x="11" y="163"/>
                      <a:pt x="5" y="170"/>
                      <a:pt x="7" y="171"/>
                    </a:cubicBezTo>
                    <a:cubicBezTo>
                      <a:pt x="8" y="171"/>
                      <a:pt x="10" y="170"/>
                      <a:pt x="11" y="171"/>
                    </a:cubicBezTo>
                    <a:cubicBezTo>
                      <a:pt x="12" y="171"/>
                      <a:pt x="12" y="174"/>
                      <a:pt x="11" y="173"/>
                    </a:cubicBezTo>
                    <a:cubicBezTo>
                      <a:pt x="11" y="173"/>
                      <a:pt x="8" y="171"/>
                      <a:pt x="8" y="172"/>
                    </a:cubicBezTo>
                    <a:cubicBezTo>
                      <a:pt x="7" y="173"/>
                      <a:pt x="6" y="173"/>
                      <a:pt x="7" y="174"/>
                    </a:cubicBezTo>
                    <a:cubicBezTo>
                      <a:pt x="7" y="174"/>
                      <a:pt x="9" y="176"/>
                      <a:pt x="8" y="176"/>
                    </a:cubicBezTo>
                    <a:cubicBezTo>
                      <a:pt x="7" y="176"/>
                      <a:pt x="7" y="179"/>
                      <a:pt x="7" y="179"/>
                    </a:cubicBezTo>
                    <a:cubicBezTo>
                      <a:pt x="6" y="182"/>
                      <a:pt x="9" y="178"/>
                      <a:pt x="9" y="178"/>
                    </a:cubicBezTo>
                    <a:cubicBezTo>
                      <a:pt x="9" y="178"/>
                      <a:pt x="8" y="183"/>
                      <a:pt x="9" y="182"/>
                    </a:cubicBezTo>
                    <a:cubicBezTo>
                      <a:pt x="9" y="182"/>
                      <a:pt x="8" y="182"/>
                      <a:pt x="8" y="183"/>
                    </a:cubicBezTo>
                    <a:cubicBezTo>
                      <a:pt x="7" y="184"/>
                      <a:pt x="8" y="184"/>
                      <a:pt x="9" y="185"/>
                    </a:cubicBezTo>
                    <a:cubicBezTo>
                      <a:pt x="9" y="185"/>
                      <a:pt x="7" y="186"/>
                      <a:pt x="7" y="186"/>
                    </a:cubicBezTo>
                    <a:cubicBezTo>
                      <a:pt x="6" y="186"/>
                      <a:pt x="7" y="186"/>
                      <a:pt x="7" y="187"/>
                    </a:cubicBezTo>
                    <a:cubicBezTo>
                      <a:pt x="6" y="189"/>
                      <a:pt x="10" y="189"/>
                      <a:pt x="10" y="188"/>
                    </a:cubicBezTo>
                    <a:cubicBezTo>
                      <a:pt x="10" y="189"/>
                      <a:pt x="9" y="189"/>
                      <a:pt x="10" y="190"/>
                    </a:cubicBezTo>
                    <a:cubicBezTo>
                      <a:pt x="10" y="190"/>
                      <a:pt x="10" y="190"/>
                      <a:pt x="10" y="190"/>
                    </a:cubicBezTo>
                    <a:cubicBezTo>
                      <a:pt x="10" y="191"/>
                      <a:pt x="8" y="192"/>
                      <a:pt x="8" y="193"/>
                    </a:cubicBezTo>
                    <a:cubicBezTo>
                      <a:pt x="7" y="195"/>
                      <a:pt x="10" y="192"/>
                      <a:pt x="11" y="192"/>
                    </a:cubicBezTo>
                    <a:cubicBezTo>
                      <a:pt x="10" y="193"/>
                      <a:pt x="11" y="194"/>
                      <a:pt x="11" y="194"/>
                    </a:cubicBezTo>
                    <a:cubicBezTo>
                      <a:pt x="11" y="195"/>
                      <a:pt x="8" y="196"/>
                      <a:pt x="8" y="196"/>
                    </a:cubicBezTo>
                    <a:cubicBezTo>
                      <a:pt x="10" y="197"/>
                      <a:pt x="10" y="196"/>
                      <a:pt x="11" y="198"/>
                    </a:cubicBezTo>
                    <a:cubicBezTo>
                      <a:pt x="12" y="200"/>
                      <a:pt x="14" y="195"/>
                      <a:pt x="13" y="195"/>
                    </a:cubicBezTo>
                    <a:cubicBezTo>
                      <a:pt x="14" y="195"/>
                      <a:pt x="14" y="196"/>
                      <a:pt x="15" y="197"/>
                    </a:cubicBezTo>
                    <a:cubicBezTo>
                      <a:pt x="15" y="197"/>
                      <a:pt x="15" y="195"/>
                      <a:pt x="15" y="195"/>
                    </a:cubicBezTo>
                    <a:cubicBezTo>
                      <a:pt x="15" y="195"/>
                      <a:pt x="15" y="197"/>
                      <a:pt x="15" y="197"/>
                    </a:cubicBezTo>
                    <a:cubicBezTo>
                      <a:pt x="16" y="196"/>
                      <a:pt x="16" y="195"/>
                      <a:pt x="16" y="196"/>
                    </a:cubicBezTo>
                    <a:cubicBezTo>
                      <a:pt x="17" y="196"/>
                      <a:pt x="16" y="198"/>
                      <a:pt x="16" y="198"/>
                    </a:cubicBezTo>
                    <a:cubicBezTo>
                      <a:pt x="15" y="199"/>
                      <a:pt x="17" y="199"/>
                      <a:pt x="16" y="200"/>
                    </a:cubicBezTo>
                    <a:cubicBezTo>
                      <a:pt x="15" y="202"/>
                      <a:pt x="17" y="201"/>
                      <a:pt x="18" y="202"/>
                    </a:cubicBezTo>
                    <a:cubicBezTo>
                      <a:pt x="21" y="202"/>
                      <a:pt x="24" y="204"/>
                      <a:pt x="21" y="206"/>
                    </a:cubicBezTo>
                    <a:cubicBezTo>
                      <a:pt x="20" y="207"/>
                      <a:pt x="17" y="206"/>
                      <a:pt x="16" y="207"/>
                    </a:cubicBezTo>
                    <a:cubicBezTo>
                      <a:pt x="15" y="209"/>
                      <a:pt x="18" y="208"/>
                      <a:pt x="19" y="209"/>
                    </a:cubicBezTo>
                    <a:cubicBezTo>
                      <a:pt x="18" y="209"/>
                      <a:pt x="18" y="209"/>
                      <a:pt x="18" y="209"/>
                    </a:cubicBezTo>
                    <a:cubicBezTo>
                      <a:pt x="18" y="209"/>
                      <a:pt x="22" y="212"/>
                      <a:pt x="24" y="210"/>
                    </a:cubicBezTo>
                    <a:cubicBezTo>
                      <a:pt x="25" y="208"/>
                      <a:pt x="23" y="206"/>
                      <a:pt x="25" y="204"/>
                    </a:cubicBezTo>
                    <a:cubicBezTo>
                      <a:pt x="26" y="202"/>
                      <a:pt x="29" y="202"/>
                      <a:pt x="30" y="202"/>
                    </a:cubicBezTo>
                    <a:cubicBezTo>
                      <a:pt x="35" y="199"/>
                      <a:pt x="28" y="199"/>
                      <a:pt x="26" y="199"/>
                    </a:cubicBezTo>
                    <a:cubicBezTo>
                      <a:pt x="24" y="199"/>
                      <a:pt x="21" y="199"/>
                      <a:pt x="19" y="198"/>
                    </a:cubicBezTo>
                    <a:cubicBezTo>
                      <a:pt x="17" y="196"/>
                      <a:pt x="17" y="196"/>
                      <a:pt x="17" y="192"/>
                    </a:cubicBezTo>
                    <a:cubicBezTo>
                      <a:pt x="17" y="188"/>
                      <a:pt x="16" y="191"/>
                      <a:pt x="13" y="189"/>
                    </a:cubicBezTo>
                    <a:cubicBezTo>
                      <a:pt x="12" y="189"/>
                      <a:pt x="12" y="186"/>
                      <a:pt x="12" y="185"/>
                    </a:cubicBezTo>
                    <a:cubicBezTo>
                      <a:pt x="11" y="183"/>
                      <a:pt x="11" y="180"/>
                      <a:pt x="13" y="179"/>
                    </a:cubicBezTo>
                    <a:cubicBezTo>
                      <a:pt x="14" y="178"/>
                      <a:pt x="14" y="178"/>
                      <a:pt x="15" y="177"/>
                    </a:cubicBezTo>
                    <a:cubicBezTo>
                      <a:pt x="15" y="176"/>
                      <a:pt x="16" y="175"/>
                      <a:pt x="17" y="175"/>
                    </a:cubicBezTo>
                    <a:cubicBezTo>
                      <a:pt x="18" y="174"/>
                      <a:pt x="16" y="171"/>
                      <a:pt x="17" y="169"/>
                    </a:cubicBezTo>
                    <a:cubicBezTo>
                      <a:pt x="17" y="168"/>
                      <a:pt x="19" y="167"/>
                      <a:pt x="20" y="165"/>
                    </a:cubicBezTo>
                    <a:cubicBezTo>
                      <a:pt x="20" y="163"/>
                      <a:pt x="20" y="160"/>
                      <a:pt x="21" y="158"/>
                    </a:cubicBezTo>
                    <a:cubicBezTo>
                      <a:pt x="21" y="156"/>
                      <a:pt x="23" y="156"/>
                      <a:pt x="21" y="154"/>
                    </a:cubicBezTo>
                    <a:cubicBezTo>
                      <a:pt x="20" y="153"/>
                      <a:pt x="17" y="153"/>
                      <a:pt x="21" y="152"/>
                    </a:cubicBezTo>
                    <a:cubicBezTo>
                      <a:pt x="26" y="151"/>
                      <a:pt x="20" y="151"/>
                      <a:pt x="19" y="149"/>
                    </a:cubicBezTo>
                    <a:cubicBezTo>
                      <a:pt x="19" y="146"/>
                      <a:pt x="19" y="142"/>
                      <a:pt x="19" y="140"/>
                    </a:cubicBezTo>
                    <a:cubicBezTo>
                      <a:pt x="19" y="136"/>
                      <a:pt x="19" y="131"/>
                      <a:pt x="19" y="127"/>
                    </a:cubicBezTo>
                    <a:cubicBezTo>
                      <a:pt x="20" y="124"/>
                      <a:pt x="21" y="119"/>
                      <a:pt x="23" y="117"/>
                    </a:cubicBezTo>
                    <a:cubicBezTo>
                      <a:pt x="26" y="114"/>
                      <a:pt x="23" y="109"/>
                      <a:pt x="23" y="106"/>
                    </a:cubicBezTo>
                    <a:cubicBezTo>
                      <a:pt x="23" y="104"/>
                      <a:pt x="24" y="103"/>
                      <a:pt x="26" y="102"/>
                    </a:cubicBezTo>
                    <a:cubicBezTo>
                      <a:pt x="28" y="100"/>
                      <a:pt x="27" y="99"/>
                      <a:pt x="27" y="96"/>
                    </a:cubicBezTo>
                    <a:cubicBezTo>
                      <a:pt x="27" y="92"/>
                      <a:pt x="30" y="89"/>
                      <a:pt x="29" y="85"/>
                    </a:cubicBezTo>
                    <a:cubicBezTo>
                      <a:pt x="29" y="82"/>
                      <a:pt x="28" y="79"/>
                      <a:pt x="27" y="76"/>
                    </a:cubicBezTo>
                    <a:cubicBezTo>
                      <a:pt x="27" y="75"/>
                      <a:pt x="26" y="74"/>
                      <a:pt x="27" y="73"/>
                    </a:cubicBezTo>
                    <a:cubicBezTo>
                      <a:pt x="28" y="72"/>
                      <a:pt x="29" y="68"/>
                      <a:pt x="29" y="67"/>
                    </a:cubicBezTo>
                    <a:cubicBezTo>
                      <a:pt x="29" y="66"/>
                      <a:pt x="28" y="64"/>
                      <a:pt x="30" y="62"/>
                    </a:cubicBezTo>
                    <a:cubicBezTo>
                      <a:pt x="31" y="61"/>
                      <a:pt x="30" y="59"/>
                      <a:pt x="31" y="58"/>
                    </a:cubicBezTo>
                    <a:cubicBezTo>
                      <a:pt x="31" y="56"/>
                      <a:pt x="33" y="55"/>
                      <a:pt x="34" y="54"/>
                    </a:cubicBezTo>
                    <a:cubicBezTo>
                      <a:pt x="34" y="53"/>
                      <a:pt x="37" y="50"/>
                      <a:pt x="37" y="49"/>
                    </a:cubicBezTo>
                    <a:cubicBezTo>
                      <a:pt x="37" y="48"/>
                      <a:pt x="36" y="46"/>
                      <a:pt x="36" y="44"/>
                    </a:cubicBezTo>
                    <a:cubicBezTo>
                      <a:pt x="36" y="42"/>
                      <a:pt x="36" y="41"/>
                      <a:pt x="36" y="39"/>
                    </a:cubicBezTo>
                    <a:cubicBezTo>
                      <a:pt x="36" y="36"/>
                      <a:pt x="37" y="36"/>
                      <a:pt x="40" y="35"/>
                    </a:cubicBezTo>
                    <a:cubicBezTo>
                      <a:pt x="44" y="34"/>
                      <a:pt x="44" y="32"/>
                      <a:pt x="44" y="28"/>
                    </a:cubicBezTo>
                    <a:cubicBezTo>
                      <a:pt x="43" y="29"/>
                      <a:pt x="41" y="29"/>
                      <a:pt x="40" y="28"/>
                    </a:cubicBezTo>
                    <a:cubicBezTo>
                      <a:pt x="40" y="28"/>
                      <a:pt x="40" y="29"/>
                      <a:pt x="40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0" name="Freeform 626">
                <a:extLst>
                  <a:ext uri="{FF2B5EF4-FFF2-40B4-BE49-F238E27FC236}">
                    <a16:creationId xmlns:a16="http://schemas.microsoft.com/office/drawing/2014/main" id="{69BDF63E-867D-23D0-C9B9-EAD888999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5851" y="9485418"/>
                <a:ext cx="598727" cy="653038"/>
              </a:xfrm>
              <a:custGeom>
                <a:avLst/>
                <a:gdLst>
                  <a:gd name="T0" fmla="*/ 61 w 64"/>
                  <a:gd name="T1" fmla="*/ 42 h 70"/>
                  <a:gd name="T2" fmla="*/ 58 w 64"/>
                  <a:gd name="T3" fmla="*/ 35 h 70"/>
                  <a:gd name="T4" fmla="*/ 50 w 64"/>
                  <a:gd name="T5" fmla="*/ 35 h 70"/>
                  <a:gd name="T6" fmla="*/ 49 w 64"/>
                  <a:gd name="T7" fmla="*/ 33 h 70"/>
                  <a:gd name="T8" fmla="*/ 47 w 64"/>
                  <a:gd name="T9" fmla="*/ 30 h 70"/>
                  <a:gd name="T10" fmla="*/ 48 w 64"/>
                  <a:gd name="T11" fmla="*/ 28 h 70"/>
                  <a:gd name="T12" fmla="*/ 47 w 64"/>
                  <a:gd name="T13" fmla="*/ 26 h 70"/>
                  <a:gd name="T14" fmla="*/ 47 w 64"/>
                  <a:gd name="T15" fmla="*/ 23 h 70"/>
                  <a:gd name="T16" fmla="*/ 41 w 64"/>
                  <a:gd name="T17" fmla="*/ 21 h 70"/>
                  <a:gd name="T18" fmla="*/ 37 w 64"/>
                  <a:gd name="T19" fmla="*/ 18 h 70"/>
                  <a:gd name="T20" fmla="*/ 33 w 64"/>
                  <a:gd name="T21" fmla="*/ 16 h 70"/>
                  <a:gd name="T22" fmla="*/ 29 w 64"/>
                  <a:gd name="T23" fmla="*/ 16 h 70"/>
                  <a:gd name="T24" fmla="*/ 23 w 64"/>
                  <a:gd name="T25" fmla="*/ 9 h 70"/>
                  <a:gd name="T26" fmla="*/ 23 w 64"/>
                  <a:gd name="T27" fmla="*/ 6 h 70"/>
                  <a:gd name="T28" fmla="*/ 23 w 64"/>
                  <a:gd name="T29" fmla="*/ 4 h 70"/>
                  <a:gd name="T30" fmla="*/ 18 w 64"/>
                  <a:gd name="T31" fmla="*/ 3 h 70"/>
                  <a:gd name="T32" fmla="*/ 10 w 64"/>
                  <a:gd name="T33" fmla="*/ 6 h 70"/>
                  <a:gd name="T34" fmla="*/ 7 w 64"/>
                  <a:gd name="T35" fmla="*/ 9 h 70"/>
                  <a:gd name="T36" fmla="*/ 2 w 64"/>
                  <a:gd name="T37" fmla="*/ 8 h 70"/>
                  <a:gd name="T38" fmla="*/ 6 w 64"/>
                  <a:gd name="T39" fmla="*/ 16 h 70"/>
                  <a:gd name="T40" fmla="*/ 5 w 64"/>
                  <a:gd name="T41" fmla="*/ 23 h 70"/>
                  <a:gd name="T42" fmla="*/ 4 w 64"/>
                  <a:gd name="T43" fmla="*/ 27 h 70"/>
                  <a:gd name="T44" fmla="*/ 3 w 64"/>
                  <a:gd name="T45" fmla="*/ 31 h 70"/>
                  <a:gd name="T46" fmla="*/ 5 w 64"/>
                  <a:gd name="T47" fmla="*/ 35 h 70"/>
                  <a:gd name="T48" fmla="*/ 3 w 64"/>
                  <a:gd name="T49" fmla="*/ 38 h 70"/>
                  <a:gd name="T50" fmla="*/ 4 w 64"/>
                  <a:gd name="T51" fmla="*/ 46 h 70"/>
                  <a:gd name="T52" fmla="*/ 4 w 64"/>
                  <a:gd name="T53" fmla="*/ 49 h 70"/>
                  <a:gd name="T54" fmla="*/ 7 w 64"/>
                  <a:gd name="T55" fmla="*/ 52 h 70"/>
                  <a:gd name="T56" fmla="*/ 7 w 64"/>
                  <a:gd name="T57" fmla="*/ 54 h 70"/>
                  <a:gd name="T58" fmla="*/ 6 w 64"/>
                  <a:gd name="T59" fmla="*/ 56 h 70"/>
                  <a:gd name="T60" fmla="*/ 9 w 64"/>
                  <a:gd name="T61" fmla="*/ 63 h 70"/>
                  <a:gd name="T62" fmla="*/ 13 w 64"/>
                  <a:gd name="T63" fmla="*/ 69 h 70"/>
                  <a:gd name="T64" fmla="*/ 14 w 64"/>
                  <a:gd name="T65" fmla="*/ 67 h 70"/>
                  <a:gd name="T66" fmla="*/ 17 w 64"/>
                  <a:gd name="T67" fmla="*/ 65 h 70"/>
                  <a:gd name="T68" fmla="*/ 20 w 64"/>
                  <a:gd name="T69" fmla="*/ 65 h 70"/>
                  <a:gd name="T70" fmla="*/ 25 w 64"/>
                  <a:gd name="T71" fmla="*/ 65 h 70"/>
                  <a:gd name="T72" fmla="*/ 28 w 64"/>
                  <a:gd name="T73" fmla="*/ 68 h 70"/>
                  <a:gd name="T74" fmla="*/ 31 w 64"/>
                  <a:gd name="T75" fmla="*/ 65 h 70"/>
                  <a:gd name="T76" fmla="*/ 37 w 64"/>
                  <a:gd name="T77" fmla="*/ 64 h 70"/>
                  <a:gd name="T78" fmla="*/ 44 w 64"/>
                  <a:gd name="T79" fmla="*/ 52 h 70"/>
                  <a:gd name="T80" fmla="*/ 52 w 64"/>
                  <a:gd name="T81" fmla="*/ 51 h 70"/>
                  <a:gd name="T82" fmla="*/ 59 w 64"/>
                  <a:gd name="T83" fmla="*/ 54 h 70"/>
                  <a:gd name="T84" fmla="*/ 61 w 64"/>
                  <a:gd name="T85" fmla="*/ 42 h 70"/>
                  <a:gd name="T86" fmla="*/ 61 w 64"/>
                  <a:gd name="T87" fmla="*/ 42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4" h="70">
                    <a:moveTo>
                      <a:pt x="61" y="42"/>
                    </a:moveTo>
                    <a:cubicBezTo>
                      <a:pt x="57" y="40"/>
                      <a:pt x="58" y="39"/>
                      <a:pt x="58" y="35"/>
                    </a:cubicBezTo>
                    <a:cubicBezTo>
                      <a:pt x="55" y="35"/>
                      <a:pt x="52" y="35"/>
                      <a:pt x="50" y="35"/>
                    </a:cubicBezTo>
                    <a:cubicBezTo>
                      <a:pt x="48" y="35"/>
                      <a:pt x="49" y="34"/>
                      <a:pt x="49" y="33"/>
                    </a:cubicBezTo>
                    <a:cubicBezTo>
                      <a:pt x="49" y="32"/>
                      <a:pt x="48" y="30"/>
                      <a:pt x="47" y="30"/>
                    </a:cubicBezTo>
                    <a:cubicBezTo>
                      <a:pt x="47" y="29"/>
                      <a:pt x="48" y="29"/>
                      <a:pt x="48" y="28"/>
                    </a:cubicBezTo>
                    <a:cubicBezTo>
                      <a:pt x="49" y="27"/>
                      <a:pt x="48" y="26"/>
                      <a:pt x="47" y="26"/>
                    </a:cubicBezTo>
                    <a:cubicBezTo>
                      <a:pt x="47" y="25"/>
                      <a:pt x="48" y="24"/>
                      <a:pt x="47" y="23"/>
                    </a:cubicBezTo>
                    <a:cubicBezTo>
                      <a:pt x="45" y="21"/>
                      <a:pt x="43" y="21"/>
                      <a:pt x="41" y="21"/>
                    </a:cubicBezTo>
                    <a:cubicBezTo>
                      <a:pt x="40" y="21"/>
                      <a:pt x="38" y="19"/>
                      <a:pt x="37" y="18"/>
                    </a:cubicBezTo>
                    <a:cubicBezTo>
                      <a:pt x="35" y="18"/>
                      <a:pt x="34" y="16"/>
                      <a:pt x="33" y="16"/>
                    </a:cubicBezTo>
                    <a:cubicBezTo>
                      <a:pt x="31" y="16"/>
                      <a:pt x="30" y="16"/>
                      <a:pt x="29" y="16"/>
                    </a:cubicBezTo>
                    <a:cubicBezTo>
                      <a:pt x="27" y="16"/>
                      <a:pt x="23" y="11"/>
                      <a:pt x="23" y="9"/>
                    </a:cubicBezTo>
                    <a:cubicBezTo>
                      <a:pt x="23" y="8"/>
                      <a:pt x="23" y="7"/>
                      <a:pt x="23" y="6"/>
                    </a:cubicBezTo>
                    <a:cubicBezTo>
                      <a:pt x="23" y="5"/>
                      <a:pt x="23" y="5"/>
                      <a:pt x="23" y="4"/>
                    </a:cubicBezTo>
                    <a:cubicBezTo>
                      <a:pt x="23" y="0"/>
                      <a:pt x="21" y="2"/>
                      <a:pt x="18" y="3"/>
                    </a:cubicBezTo>
                    <a:cubicBezTo>
                      <a:pt x="15" y="3"/>
                      <a:pt x="13" y="6"/>
                      <a:pt x="10" y="6"/>
                    </a:cubicBezTo>
                    <a:cubicBezTo>
                      <a:pt x="8" y="6"/>
                      <a:pt x="8" y="8"/>
                      <a:pt x="7" y="9"/>
                    </a:cubicBezTo>
                    <a:cubicBezTo>
                      <a:pt x="6" y="9"/>
                      <a:pt x="3" y="8"/>
                      <a:pt x="2" y="8"/>
                    </a:cubicBezTo>
                    <a:cubicBezTo>
                      <a:pt x="4" y="9"/>
                      <a:pt x="5" y="14"/>
                      <a:pt x="6" y="16"/>
                    </a:cubicBezTo>
                    <a:cubicBezTo>
                      <a:pt x="4" y="17"/>
                      <a:pt x="5" y="21"/>
                      <a:pt x="5" y="23"/>
                    </a:cubicBezTo>
                    <a:cubicBezTo>
                      <a:pt x="5" y="25"/>
                      <a:pt x="5" y="26"/>
                      <a:pt x="4" y="27"/>
                    </a:cubicBezTo>
                    <a:cubicBezTo>
                      <a:pt x="3" y="28"/>
                      <a:pt x="3" y="30"/>
                      <a:pt x="3" y="31"/>
                    </a:cubicBezTo>
                    <a:cubicBezTo>
                      <a:pt x="2" y="33"/>
                      <a:pt x="5" y="33"/>
                      <a:pt x="5" y="35"/>
                    </a:cubicBezTo>
                    <a:cubicBezTo>
                      <a:pt x="5" y="36"/>
                      <a:pt x="3" y="37"/>
                      <a:pt x="3" y="38"/>
                    </a:cubicBezTo>
                    <a:cubicBezTo>
                      <a:pt x="0" y="41"/>
                      <a:pt x="4" y="42"/>
                      <a:pt x="4" y="46"/>
                    </a:cubicBezTo>
                    <a:cubicBezTo>
                      <a:pt x="4" y="47"/>
                      <a:pt x="4" y="48"/>
                      <a:pt x="4" y="49"/>
                    </a:cubicBezTo>
                    <a:cubicBezTo>
                      <a:pt x="5" y="50"/>
                      <a:pt x="6" y="51"/>
                      <a:pt x="7" y="52"/>
                    </a:cubicBezTo>
                    <a:cubicBezTo>
                      <a:pt x="7" y="53"/>
                      <a:pt x="5" y="53"/>
                      <a:pt x="7" y="54"/>
                    </a:cubicBezTo>
                    <a:cubicBezTo>
                      <a:pt x="7" y="54"/>
                      <a:pt x="6" y="56"/>
                      <a:pt x="6" y="56"/>
                    </a:cubicBezTo>
                    <a:cubicBezTo>
                      <a:pt x="6" y="59"/>
                      <a:pt x="9" y="61"/>
                      <a:pt x="9" y="63"/>
                    </a:cubicBezTo>
                    <a:cubicBezTo>
                      <a:pt x="10" y="66"/>
                      <a:pt x="8" y="69"/>
                      <a:pt x="13" y="69"/>
                    </a:cubicBezTo>
                    <a:cubicBezTo>
                      <a:pt x="14" y="70"/>
                      <a:pt x="14" y="68"/>
                      <a:pt x="14" y="67"/>
                    </a:cubicBezTo>
                    <a:cubicBezTo>
                      <a:pt x="14" y="66"/>
                      <a:pt x="16" y="65"/>
                      <a:pt x="17" y="65"/>
                    </a:cubicBezTo>
                    <a:cubicBezTo>
                      <a:pt x="18" y="64"/>
                      <a:pt x="19" y="63"/>
                      <a:pt x="20" y="65"/>
                    </a:cubicBezTo>
                    <a:cubicBezTo>
                      <a:pt x="22" y="66"/>
                      <a:pt x="24" y="65"/>
                      <a:pt x="25" y="65"/>
                    </a:cubicBezTo>
                    <a:cubicBezTo>
                      <a:pt x="27" y="65"/>
                      <a:pt x="27" y="68"/>
                      <a:pt x="28" y="68"/>
                    </a:cubicBezTo>
                    <a:cubicBezTo>
                      <a:pt x="29" y="68"/>
                      <a:pt x="30" y="66"/>
                      <a:pt x="31" y="65"/>
                    </a:cubicBezTo>
                    <a:cubicBezTo>
                      <a:pt x="32" y="63"/>
                      <a:pt x="36" y="66"/>
                      <a:pt x="37" y="64"/>
                    </a:cubicBezTo>
                    <a:cubicBezTo>
                      <a:pt x="39" y="59"/>
                      <a:pt x="38" y="54"/>
                      <a:pt x="44" y="52"/>
                    </a:cubicBezTo>
                    <a:cubicBezTo>
                      <a:pt x="46" y="51"/>
                      <a:pt x="49" y="51"/>
                      <a:pt x="52" y="51"/>
                    </a:cubicBezTo>
                    <a:cubicBezTo>
                      <a:pt x="55" y="51"/>
                      <a:pt x="57" y="52"/>
                      <a:pt x="59" y="54"/>
                    </a:cubicBezTo>
                    <a:cubicBezTo>
                      <a:pt x="60" y="51"/>
                      <a:pt x="64" y="43"/>
                      <a:pt x="61" y="42"/>
                    </a:cubicBezTo>
                    <a:cubicBezTo>
                      <a:pt x="60" y="41"/>
                      <a:pt x="62" y="42"/>
                      <a:pt x="6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1" name="Freeform 627">
                <a:extLst>
                  <a:ext uri="{FF2B5EF4-FFF2-40B4-BE49-F238E27FC236}">
                    <a16:creationId xmlns:a16="http://schemas.microsoft.com/office/drawing/2014/main" id="{880BCDCB-2750-EA9B-33C3-B1E6FA75F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3432" y="9950508"/>
                <a:ext cx="420382" cy="414121"/>
              </a:xfrm>
              <a:custGeom>
                <a:avLst/>
                <a:gdLst>
                  <a:gd name="T0" fmla="*/ 40 w 45"/>
                  <a:gd name="T1" fmla="*/ 24 h 44"/>
                  <a:gd name="T2" fmla="*/ 36 w 45"/>
                  <a:gd name="T3" fmla="*/ 24 h 44"/>
                  <a:gd name="T4" fmla="*/ 36 w 45"/>
                  <a:gd name="T5" fmla="*/ 20 h 44"/>
                  <a:gd name="T6" fmla="*/ 34 w 45"/>
                  <a:gd name="T7" fmla="*/ 17 h 44"/>
                  <a:gd name="T8" fmla="*/ 29 w 45"/>
                  <a:gd name="T9" fmla="*/ 16 h 44"/>
                  <a:gd name="T10" fmla="*/ 25 w 45"/>
                  <a:gd name="T11" fmla="*/ 15 h 44"/>
                  <a:gd name="T12" fmla="*/ 25 w 45"/>
                  <a:gd name="T13" fmla="*/ 12 h 44"/>
                  <a:gd name="T14" fmla="*/ 24 w 45"/>
                  <a:gd name="T15" fmla="*/ 7 h 44"/>
                  <a:gd name="T16" fmla="*/ 21 w 45"/>
                  <a:gd name="T17" fmla="*/ 3 h 44"/>
                  <a:gd name="T18" fmla="*/ 14 w 45"/>
                  <a:gd name="T19" fmla="*/ 1 h 44"/>
                  <a:gd name="T20" fmla="*/ 5 w 45"/>
                  <a:gd name="T21" fmla="*/ 3 h 44"/>
                  <a:gd name="T22" fmla="*/ 2 w 45"/>
                  <a:gd name="T23" fmla="*/ 11 h 44"/>
                  <a:gd name="T24" fmla="*/ 1 w 45"/>
                  <a:gd name="T25" fmla="*/ 14 h 44"/>
                  <a:gd name="T26" fmla="*/ 2 w 45"/>
                  <a:gd name="T27" fmla="*/ 17 h 44"/>
                  <a:gd name="T28" fmla="*/ 9 w 45"/>
                  <a:gd name="T29" fmla="*/ 24 h 44"/>
                  <a:gd name="T30" fmla="*/ 13 w 45"/>
                  <a:gd name="T31" fmla="*/ 25 h 44"/>
                  <a:gd name="T32" fmla="*/ 17 w 45"/>
                  <a:gd name="T33" fmla="*/ 27 h 44"/>
                  <a:gd name="T34" fmla="*/ 25 w 45"/>
                  <a:gd name="T35" fmla="*/ 35 h 44"/>
                  <a:gd name="T36" fmla="*/ 22 w 45"/>
                  <a:gd name="T37" fmla="*/ 39 h 44"/>
                  <a:gd name="T38" fmla="*/ 20 w 45"/>
                  <a:gd name="T39" fmla="*/ 42 h 44"/>
                  <a:gd name="T40" fmla="*/ 28 w 45"/>
                  <a:gd name="T41" fmla="*/ 44 h 44"/>
                  <a:gd name="T42" fmla="*/ 32 w 45"/>
                  <a:gd name="T43" fmla="*/ 43 h 44"/>
                  <a:gd name="T44" fmla="*/ 37 w 45"/>
                  <a:gd name="T45" fmla="*/ 42 h 44"/>
                  <a:gd name="T46" fmla="*/ 40 w 45"/>
                  <a:gd name="T47" fmla="*/ 39 h 44"/>
                  <a:gd name="T48" fmla="*/ 41 w 45"/>
                  <a:gd name="T49" fmla="*/ 34 h 44"/>
                  <a:gd name="T50" fmla="*/ 40 w 45"/>
                  <a:gd name="T51" fmla="*/ 24 h 44"/>
                  <a:gd name="T52" fmla="*/ 40 w 45"/>
                  <a:gd name="T53" fmla="*/ 2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5" h="44">
                    <a:moveTo>
                      <a:pt x="40" y="24"/>
                    </a:moveTo>
                    <a:cubicBezTo>
                      <a:pt x="39" y="25"/>
                      <a:pt x="37" y="26"/>
                      <a:pt x="36" y="24"/>
                    </a:cubicBezTo>
                    <a:cubicBezTo>
                      <a:pt x="35" y="23"/>
                      <a:pt x="37" y="22"/>
                      <a:pt x="36" y="20"/>
                    </a:cubicBezTo>
                    <a:cubicBezTo>
                      <a:pt x="35" y="19"/>
                      <a:pt x="35" y="18"/>
                      <a:pt x="34" y="17"/>
                    </a:cubicBezTo>
                    <a:cubicBezTo>
                      <a:pt x="31" y="15"/>
                      <a:pt x="31" y="17"/>
                      <a:pt x="29" y="16"/>
                    </a:cubicBezTo>
                    <a:cubicBezTo>
                      <a:pt x="28" y="16"/>
                      <a:pt x="27" y="16"/>
                      <a:pt x="25" y="15"/>
                    </a:cubicBezTo>
                    <a:cubicBezTo>
                      <a:pt x="23" y="15"/>
                      <a:pt x="24" y="13"/>
                      <a:pt x="25" y="12"/>
                    </a:cubicBezTo>
                    <a:cubicBezTo>
                      <a:pt x="25" y="10"/>
                      <a:pt x="24" y="8"/>
                      <a:pt x="24" y="7"/>
                    </a:cubicBezTo>
                    <a:cubicBezTo>
                      <a:pt x="23" y="4"/>
                      <a:pt x="24" y="4"/>
                      <a:pt x="21" y="3"/>
                    </a:cubicBezTo>
                    <a:cubicBezTo>
                      <a:pt x="19" y="1"/>
                      <a:pt x="18" y="0"/>
                      <a:pt x="14" y="1"/>
                    </a:cubicBezTo>
                    <a:cubicBezTo>
                      <a:pt x="11" y="1"/>
                      <a:pt x="7" y="2"/>
                      <a:pt x="5" y="3"/>
                    </a:cubicBezTo>
                    <a:cubicBezTo>
                      <a:pt x="2" y="6"/>
                      <a:pt x="3" y="8"/>
                      <a:pt x="2" y="11"/>
                    </a:cubicBezTo>
                    <a:cubicBezTo>
                      <a:pt x="2" y="12"/>
                      <a:pt x="1" y="13"/>
                      <a:pt x="1" y="14"/>
                    </a:cubicBezTo>
                    <a:cubicBezTo>
                      <a:pt x="0" y="15"/>
                      <a:pt x="1" y="15"/>
                      <a:pt x="2" y="17"/>
                    </a:cubicBezTo>
                    <a:cubicBezTo>
                      <a:pt x="4" y="20"/>
                      <a:pt x="6" y="21"/>
                      <a:pt x="9" y="24"/>
                    </a:cubicBezTo>
                    <a:cubicBezTo>
                      <a:pt x="10" y="25"/>
                      <a:pt x="12" y="25"/>
                      <a:pt x="13" y="25"/>
                    </a:cubicBezTo>
                    <a:cubicBezTo>
                      <a:pt x="15" y="25"/>
                      <a:pt x="16" y="26"/>
                      <a:pt x="17" y="27"/>
                    </a:cubicBezTo>
                    <a:cubicBezTo>
                      <a:pt x="19" y="28"/>
                      <a:pt x="27" y="31"/>
                      <a:pt x="25" y="35"/>
                    </a:cubicBezTo>
                    <a:cubicBezTo>
                      <a:pt x="24" y="36"/>
                      <a:pt x="22" y="37"/>
                      <a:pt x="22" y="39"/>
                    </a:cubicBezTo>
                    <a:cubicBezTo>
                      <a:pt x="22" y="41"/>
                      <a:pt x="22" y="41"/>
                      <a:pt x="20" y="42"/>
                    </a:cubicBezTo>
                    <a:cubicBezTo>
                      <a:pt x="19" y="44"/>
                      <a:pt x="27" y="43"/>
                      <a:pt x="28" y="44"/>
                    </a:cubicBezTo>
                    <a:cubicBezTo>
                      <a:pt x="30" y="44"/>
                      <a:pt x="30" y="44"/>
                      <a:pt x="32" y="43"/>
                    </a:cubicBezTo>
                    <a:cubicBezTo>
                      <a:pt x="33" y="41"/>
                      <a:pt x="36" y="43"/>
                      <a:pt x="37" y="42"/>
                    </a:cubicBezTo>
                    <a:cubicBezTo>
                      <a:pt x="38" y="41"/>
                      <a:pt x="39" y="40"/>
                      <a:pt x="40" y="39"/>
                    </a:cubicBezTo>
                    <a:cubicBezTo>
                      <a:pt x="41" y="37"/>
                      <a:pt x="40" y="35"/>
                      <a:pt x="41" y="34"/>
                    </a:cubicBezTo>
                    <a:cubicBezTo>
                      <a:pt x="41" y="32"/>
                      <a:pt x="45" y="24"/>
                      <a:pt x="40" y="24"/>
                    </a:cubicBezTo>
                    <a:cubicBezTo>
                      <a:pt x="40" y="25"/>
                      <a:pt x="41" y="24"/>
                      <a:pt x="40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2" name="Freeform 628">
                <a:extLst>
                  <a:ext uri="{FF2B5EF4-FFF2-40B4-BE49-F238E27FC236}">
                    <a16:creationId xmlns:a16="http://schemas.microsoft.com/office/drawing/2014/main" id="{072B2E43-185F-BF85-2E67-A29AB856B0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41585" y="8800525"/>
                <a:ext cx="1856686" cy="1882659"/>
              </a:xfrm>
              <a:custGeom>
                <a:avLst/>
                <a:gdLst>
                  <a:gd name="T0" fmla="*/ 188 w 199"/>
                  <a:gd name="T1" fmla="*/ 51 h 201"/>
                  <a:gd name="T2" fmla="*/ 165 w 199"/>
                  <a:gd name="T3" fmla="*/ 41 h 201"/>
                  <a:gd name="T4" fmla="*/ 135 w 199"/>
                  <a:gd name="T5" fmla="*/ 30 h 201"/>
                  <a:gd name="T6" fmla="*/ 122 w 199"/>
                  <a:gd name="T7" fmla="*/ 36 h 201"/>
                  <a:gd name="T8" fmla="*/ 116 w 199"/>
                  <a:gd name="T9" fmla="*/ 29 h 201"/>
                  <a:gd name="T10" fmla="*/ 111 w 199"/>
                  <a:gd name="T11" fmla="*/ 33 h 201"/>
                  <a:gd name="T12" fmla="*/ 120 w 199"/>
                  <a:gd name="T13" fmla="*/ 23 h 201"/>
                  <a:gd name="T14" fmla="*/ 116 w 199"/>
                  <a:gd name="T15" fmla="*/ 8 h 201"/>
                  <a:gd name="T16" fmla="*/ 105 w 199"/>
                  <a:gd name="T17" fmla="*/ 15 h 201"/>
                  <a:gd name="T18" fmla="*/ 93 w 199"/>
                  <a:gd name="T19" fmla="*/ 14 h 201"/>
                  <a:gd name="T20" fmla="*/ 77 w 199"/>
                  <a:gd name="T21" fmla="*/ 19 h 201"/>
                  <a:gd name="T22" fmla="*/ 69 w 199"/>
                  <a:gd name="T23" fmla="*/ 1 h 201"/>
                  <a:gd name="T24" fmla="*/ 56 w 199"/>
                  <a:gd name="T25" fmla="*/ 7 h 201"/>
                  <a:gd name="T26" fmla="*/ 50 w 199"/>
                  <a:gd name="T27" fmla="*/ 11 h 201"/>
                  <a:gd name="T28" fmla="*/ 51 w 199"/>
                  <a:gd name="T29" fmla="*/ 16 h 201"/>
                  <a:gd name="T30" fmla="*/ 41 w 199"/>
                  <a:gd name="T31" fmla="*/ 22 h 201"/>
                  <a:gd name="T32" fmla="*/ 27 w 199"/>
                  <a:gd name="T33" fmla="*/ 18 h 201"/>
                  <a:gd name="T34" fmla="*/ 25 w 199"/>
                  <a:gd name="T35" fmla="*/ 21 h 201"/>
                  <a:gd name="T36" fmla="*/ 22 w 199"/>
                  <a:gd name="T37" fmla="*/ 39 h 201"/>
                  <a:gd name="T38" fmla="*/ 10 w 199"/>
                  <a:gd name="T39" fmla="*/ 49 h 201"/>
                  <a:gd name="T40" fmla="*/ 2 w 199"/>
                  <a:gd name="T41" fmla="*/ 66 h 201"/>
                  <a:gd name="T42" fmla="*/ 9 w 199"/>
                  <a:gd name="T43" fmla="*/ 75 h 201"/>
                  <a:gd name="T44" fmla="*/ 24 w 199"/>
                  <a:gd name="T45" fmla="*/ 81 h 201"/>
                  <a:gd name="T46" fmla="*/ 39 w 199"/>
                  <a:gd name="T47" fmla="*/ 76 h 201"/>
                  <a:gd name="T48" fmla="*/ 49 w 199"/>
                  <a:gd name="T49" fmla="*/ 88 h 201"/>
                  <a:gd name="T50" fmla="*/ 61 w 199"/>
                  <a:gd name="T51" fmla="*/ 94 h 201"/>
                  <a:gd name="T52" fmla="*/ 68 w 199"/>
                  <a:gd name="T53" fmla="*/ 102 h 201"/>
                  <a:gd name="T54" fmla="*/ 80 w 199"/>
                  <a:gd name="T55" fmla="*/ 114 h 201"/>
                  <a:gd name="T56" fmla="*/ 82 w 199"/>
                  <a:gd name="T57" fmla="*/ 135 h 201"/>
                  <a:gd name="T58" fmla="*/ 93 w 199"/>
                  <a:gd name="T59" fmla="*/ 145 h 201"/>
                  <a:gd name="T60" fmla="*/ 98 w 199"/>
                  <a:gd name="T61" fmla="*/ 157 h 201"/>
                  <a:gd name="T62" fmla="*/ 90 w 199"/>
                  <a:gd name="T63" fmla="*/ 173 h 201"/>
                  <a:gd name="T64" fmla="*/ 86 w 199"/>
                  <a:gd name="T65" fmla="*/ 181 h 201"/>
                  <a:gd name="T66" fmla="*/ 94 w 199"/>
                  <a:gd name="T67" fmla="*/ 187 h 201"/>
                  <a:gd name="T68" fmla="*/ 107 w 199"/>
                  <a:gd name="T69" fmla="*/ 197 h 201"/>
                  <a:gd name="T70" fmla="*/ 119 w 199"/>
                  <a:gd name="T71" fmla="*/ 180 h 201"/>
                  <a:gd name="T72" fmla="*/ 128 w 199"/>
                  <a:gd name="T73" fmla="*/ 157 h 201"/>
                  <a:gd name="T74" fmla="*/ 137 w 199"/>
                  <a:gd name="T75" fmla="*/ 149 h 201"/>
                  <a:gd name="T76" fmla="*/ 144 w 199"/>
                  <a:gd name="T77" fmla="*/ 147 h 201"/>
                  <a:gd name="T78" fmla="*/ 155 w 199"/>
                  <a:gd name="T79" fmla="*/ 142 h 201"/>
                  <a:gd name="T80" fmla="*/ 163 w 199"/>
                  <a:gd name="T81" fmla="*/ 139 h 201"/>
                  <a:gd name="T82" fmla="*/ 169 w 199"/>
                  <a:gd name="T83" fmla="*/ 130 h 201"/>
                  <a:gd name="T84" fmla="*/ 175 w 199"/>
                  <a:gd name="T85" fmla="*/ 116 h 201"/>
                  <a:gd name="T86" fmla="*/ 176 w 199"/>
                  <a:gd name="T87" fmla="*/ 98 h 201"/>
                  <a:gd name="T88" fmla="*/ 178 w 199"/>
                  <a:gd name="T89" fmla="*/ 91 h 201"/>
                  <a:gd name="T90" fmla="*/ 182 w 199"/>
                  <a:gd name="T91" fmla="*/ 86 h 201"/>
                  <a:gd name="T92" fmla="*/ 196 w 199"/>
                  <a:gd name="T93" fmla="*/ 57 h 201"/>
                  <a:gd name="T94" fmla="*/ 110 w 199"/>
                  <a:gd name="T95" fmla="*/ 190 h 201"/>
                  <a:gd name="T96" fmla="*/ 115 w 199"/>
                  <a:gd name="T97" fmla="*/ 18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9" h="201">
                    <a:moveTo>
                      <a:pt x="196" y="57"/>
                    </a:moveTo>
                    <a:cubicBezTo>
                      <a:pt x="195" y="55"/>
                      <a:pt x="195" y="53"/>
                      <a:pt x="194" y="52"/>
                    </a:cubicBezTo>
                    <a:cubicBezTo>
                      <a:pt x="192" y="51"/>
                      <a:pt x="189" y="52"/>
                      <a:pt x="188" y="51"/>
                    </a:cubicBezTo>
                    <a:cubicBezTo>
                      <a:pt x="183" y="50"/>
                      <a:pt x="180" y="46"/>
                      <a:pt x="177" y="44"/>
                    </a:cubicBezTo>
                    <a:cubicBezTo>
                      <a:pt x="175" y="43"/>
                      <a:pt x="173" y="42"/>
                      <a:pt x="172" y="41"/>
                    </a:cubicBezTo>
                    <a:cubicBezTo>
                      <a:pt x="169" y="40"/>
                      <a:pt x="168" y="41"/>
                      <a:pt x="165" y="41"/>
                    </a:cubicBezTo>
                    <a:cubicBezTo>
                      <a:pt x="161" y="42"/>
                      <a:pt x="157" y="37"/>
                      <a:pt x="153" y="39"/>
                    </a:cubicBezTo>
                    <a:cubicBezTo>
                      <a:pt x="150" y="40"/>
                      <a:pt x="147" y="35"/>
                      <a:pt x="145" y="34"/>
                    </a:cubicBezTo>
                    <a:cubicBezTo>
                      <a:pt x="142" y="32"/>
                      <a:pt x="138" y="30"/>
                      <a:pt x="135" y="30"/>
                    </a:cubicBezTo>
                    <a:cubicBezTo>
                      <a:pt x="133" y="29"/>
                      <a:pt x="131" y="29"/>
                      <a:pt x="130" y="30"/>
                    </a:cubicBezTo>
                    <a:cubicBezTo>
                      <a:pt x="129" y="33"/>
                      <a:pt x="126" y="34"/>
                      <a:pt x="125" y="36"/>
                    </a:cubicBezTo>
                    <a:cubicBezTo>
                      <a:pt x="123" y="39"/>
                      <a:pt x="124" y="38"/>
                      <a:pt x="122" y="36"/>
                    </a:cubicBezTo>
                    <a:cubicBezTo>
                      <a:pt x="122" y="36"/>
                      <a:pt x="121" y="35"/>
                      <a:pt x="121" y="35"/>
                    </a:cubicBezTo>
                    <a:cubicBezTo>
                      <a:pt x="119" y="34"/>
                      <a:pt x="120" y="36"/>
                      <a:pt x="119" y="37"/>
                    </a:cubicBezTo>
                    <a:cubicBezTo>
                      <a:pt x="118" y="38"/>
                      <a:pt x="115" y="29"/>
                      <a:pt x="116" y="29"/>
                    </a:cubicBezTo>
                    <a:cubicBezTo>
                      <a:pt x="116" y="29"/>
                      <a:pt x="113" y="33"/>
                      <a:pt x="112" y="33"/>
                    </a:cubicBezTo>
                    <a:cubicBezTo>
                      <a:pt x="112" y="33"/>
                      <a:pt x="116" y="30"/>
                      <a:pt x="115" y="29"/>
                    </a:cubicBezTo>
                    <a:cubicBezTo>
                      <a:pt x="113" y="28"/>
                      <a:pt x="113" y="33"/>
                      <a:pt x="111" y="33"/>
                    </a:cubicBezTo>
                    <a:cubicBezTo>
                      <a:pt x="111" y="33"/>
                      <a:pt x="115" y="27"/>
                      <a:pt x="115" y="26"/>
                    </a:cubicBezTo>
                    <a:cubicBezTo>
                      <a:pt x="115" y="25"/>
                      <a:pt x="117" y="25"/>
                      <a:pt x="117" y="24"/>
                    </a:cubicBezTo>
                    <a:cubicBezTo>
                      <a:pt x="118" y="23"/>
                      <a:pt x="119" y="25"/>
                      <a:pt x="120" y="23"/>
                    </a:cubicBezTo>
                    <a:cubicBezTo>
                      <a:pt x="121" y="22"/>
                      <a:pt x="120" y="22"/>
                      <a:pt x="120" y="20"/>
                    </a:cubicBezTo>
                    <a:cubicBezTo>
                      <a:pt x="121" y="19"/>
                      <a:pt x="121" y="17"/>
                      <a:pt x="119" y="16"/>
                    </a:cubicBezTo>
                    <a:cubicBezTo>
                      <a:pt x="116" y="15"/>
                      <a:pt x="116" y="11"/>
                      <a:pt x="116" y="8"/>
                    </a:cubicBezTo>
                    <a:cubicBezTo>
                      <a:pt x="116" y="7"/>
                      <a:pt x="115" y="6"/>
                      <a:pt x="114" y="5"/>
                    </a:cubicBezTo>
                    <a:cubicBezTo>
                      <a:pt x="113" y="4"/>
                      <a:pt x="112" y="7"/>
                      <a:pt x="111" y="8"/>
                    </a:cubicBezTo>
                    <a:cubicBezTo>
                      <a:pt x="110" y="11"/>
                      <a:pt x="108" y="15"/>
                      <a:pt x="105" y="15"/>
                    </a:cubicBezTo>
                    <a:cubicBezTo>
                      <a:pt x="104" y="15"/>
                      <a:pt x="103" y="14"/>
                      <a:pt x="101" y="14"/>
                    </a:cubicBezTo>
                    <a:cubicBezTo>
                      <a:pt x="100" y="14"/>
                      <a:pt x="99" y="15"/>
                      <a:pt x="98" y="14"/>
                    </a:cubicBezTo>
                    <a:cubicBezTo>
                      <a:pt x="96" y="13"/>
                      <a:pt x="95" y="14"/>
                      <a:pt x="93" y="14"/>
                    </a:cubicBezTo>
                    <a:cubicBezTo>
                      <a:pt x="91" y="14"/>
                      <a:pt x="92" y="14"/>
                      <a:pt x="91" y="16"/>
                    </a:cubicBezTo>
                    <a:cubicBezTo>
                      <a:pt x="90" y="17"/>
                      <a:pt x="85" y="16"/>
                      <a:pt x="84" y="17"/>
                    </a:cubicBezTo>
                    <a:cubicBezTo>
                      <a:pt x="82" y="17"/>
                      <a:pt x="79" y="19"/>
                      <a:pt x="77" y="19"/>
                    </a:cubicBezTo>
                    <a:cubicBezTo>
                      <a:pt x="74" y="19"/>
                      <a:pt x="72" y="15"/>
                      <a:pt x="72" y="13"/>
                    </a:cubicBezTo>
                    <a:cubicBezTo>
                      <a:pt x="70" y="10"/>
                      <a:pt x="74" y="8"/>
                      <a:pt x="73" y="5"/>
                    </a:cubicBezTo>
                    <a:cubicBezTo>
                      <a:pt x="72" y="3"/>
                      <a:pt x="71" y="0"/>
                      <a:pt x="69" y="1"/>
                    </a:cubicBezTo>
                    <a:cubicBezTo>
                      <a:pt x="69" y="2"/>
                      <a:pt x="62" y="5"/>
                      <a:pt x="61" y="5"/>
                    </a:cubicBezTo>
                    <a:cubicBezTo>
                      <a:pt x="60" y="5"/>
                      <a:pt x="58" y="5"/>
                      <a:pt x="58" y="6"/>
                    </a:cubicBezTo>
                    <a:cubicBezTo>
                      <a:pt x="57" y="6"/>
                      <a:pt x="57" y="9"/>
                      <a:pt x="56" y="7"/>
                    </a:cubicBezTo>
                    <a:cubicBezTo>
                      <a:pt x="55" y="6"/>
                      <a:pt x="47" y="5"/>
                      <a:pt x="47" y="6"/>
                    </a:cubicBezTo>
                    <a:cubicBezTo>
                      <a:pt x="47" y="6"/>
                      <a:pt x="49" y="7"/>
                      <a:pt x="49" y="7"/>
                    </a:cubicBezTo>
                    <a:cubicBezTo>
                      <a:pt x="50" y="8"/>
                      <a:pt x="50" y="9"/>
                      <a:pt x="50" y="11"/>
                    </a:cubicBezTo>
                    <a:cubicBezTo>
                      <a:pt x="51" y="11"/>
                      <a:pt x="51" y="13"/>
                      <a:pt x="52" y="14"/>
                    </a:cubicBezTo>
                    <a:cubicBezTo>
                      <a:pt x="52" y="14"/>
                      <a:pt x="54" y="14"/>
                      <a:pt x="54" y="14"/>
                    </a:cubicBezTo>
                    <a:cubicBezTo>
                      <a:pt x="54" y="15"/>
                      <a:pt x="52" y="16"/>
                      <a:pt x="51" y="16"/>
                    </a:cubicBezTo>
                    <a:cubicBezTo>
                      <a:pt x="50" y="17"/>
                      <a:pt x="50" y="18"/>
                      <a:pt x="49" y="19"/>
                    </a:cubicBezTo>
                    <a:cubicBezTo>
                      <a:pt x="49" y="19"/>
                      <a:pt x="44" y="23"/>
                      <a:pt x="43" y="22"/>
                    </a:cubicBezTo>
                    <a:cubicBezTo>
                      <a:pt x="43" y="21"/>
                      <a:pt x="42" y="21"/>
                      <a:pt x="41" y="22"/>
                    </a:cubicBezTo>
                    <a:cubicBezTo>
                      <a:pt x="40" y="23"/>
                      <a:pt x="38" y="21"/>
                      <a:pt x="38" y="21"/>
                    </a:cubicBezTo>
                    <a:cubicBezTo>
                      <a:pt x="36" y="20"/>
                      <a:pt x="35" y="16"/>
                      <a:pt x="34" y="16"/>
                    </a:cubicBezTo>
                    <a:cubicBezTo>
                      <a:pt x="32" y="15"/>
                      <a:pt x="29" y="18"/>
                      <a:pt x="27" y="18"/>
                    </a:cubicBezTo>
                    <a:cubicBezTo>
                      <a:pt x="25" y="18"/>
                      <a:pt x="23" y="18"/>
                      <a:pt x="21" y="18"/>
                    </a:cubicBezTo>
                    <a:cubicBezTo>
                      <a:pt x="21" y="18"/>
                      <a:pt x="21" y="20"/>
                      <a:pt x="22" y="20"/>
                    </a:cubicBezTo>
                    <a:cubicBezTo>
                      <a:pt x="22" y="21"/>
                      <a:pt x="24" y="21"/>
                      <a:pt x="25" y="21"/>
                    </a:cubicBezTo>
                    <a:cubicBezTo>
                      <a:pt x="25" y="22"/>
                      <a:pt x="21" y="23"/>
                      <a:pt x="20" y="23"/>
                    </a:cubicBezTo>
                    <a:cubicBezTo>
                      <a:pt x="19" y="24"/>
                      <a:pt x="21" y="27"/>
                      <a:pt x="22" y="28"/>
                    </a:cubicBezTo>
                    <a:cubicBezTo>
                      <a:pt x="24" y="32"/>
                      <a:pt x="24" y="35"/>
                      <a:pt x="22" y="39"/>
                    </a:cubicBezTo>
                    <a:cubicBezTo>
                      <a:pt x="22" y="41"/>
                      <a:pt x="22" y="47"/>
                      <a:pt x="20" y="47"/>
                    </a:cubicBezTo>
                    <a:cubicBezTo>
                      <a:pt x="19" y="48"/>
                      <a:pt x="17" y="47"/>
                      <a:pt x="15" y="48"/>
                    </a:cubicBezTo>
                    <a:cubicBezTo>
                      <a:pt x="14" y="49"/>
                      <a:pt x="11" y="49"/>
                      <a:pt x="10" y="49"/>
                    </a:cubicBezTo>
                    <a:cubicBezTo>
                      <a:pt x="5" y="51"/>
                      <a:pt x="5" y="53"/>
                      <a:pt x="5" y="57"/>
                    </a:cubicBezTo>
                    <a:cubicBezTo>
                      <a:pt x="5" y="59"/>
                      <a:pt x="2" y="59"/>
                      <a:pt x="2" y="60"/>
                    </a:cubicBezTo>
                    <a:cubicBezTo>
                      <a:pt x="2" y="63"/>
                      <a:pt x="0" y="64"/>
                      <a:pt x="2" y="66"/>
                    </a:cubicBezTo>
                    <a:cubicBezTo>
                      <a:pt x="4" y="68"/>
                      <a:pt x="4" y="70"/>
                      <a:pt x="5" y="72"/>
                    </a:cubicBezTo>
                    <a:cubicBezTo>
                      <a:pt x="5" y="73"/>
                      <a:pt x="6" y="73"/>
                      <a:pt x="7" y="73"/>
                    </a:cubicBezTo>
                    <a:cubicBezTo>
                      <a:pt x="8" y="73"/>
                      <a:pt x="8" y="74"/>
                      <a:pt x="9" y="75"/>
                    </a:cubicBezTo>
                    <a:cubicBezTo>
                      <a:pt x="11" y="78"/>
                      <a:pt x="16" y="75"/>
                      <a:pt x="18" y="73"/>
                    </a:cubicBezTo>
                    <a:cubicBezTo>
                      <a:pt x="18" y="76"/>
                      <a:pt x="16" y="81"/>
                      <a:pt x="19" y="82"/>
                    </a:cubicBezTo>
                    <a:cubicBezTo>
                      <a:pt x="20" y="82"/>
                      <a:pt x="23" y="81"/>
                      <a:pt x="24" y="81"/>
                    </a:cubicBezTo>
                    <a:cubicBezTo>
                      <a:pt x="27" y="82"/>
                      <a:pt x="28" y="82"/>
                      <a:pt x="30" y="80"/>
                    </a:cubicBezTo>
                    <a:cubicBezTo>
                      <a:pt x="30" y="79"/>
                      <a:pt x="32" y="79"/>
                      <a:pt x="33" y="79"/>
                    </a:cubicBezTo>
                    <a:cubicBezTo>
                      <a:pt x="35" y="77"/>
                      <a:pt x="37" y="76"/>
                      <a:pt x="39" y="76"/>
                    </a:cubicBezTo>
                    <a:cubicBezTo>
                      <a:pt x="41" y="75"/>
                      <a:pt x="46" y="73"/>
                      <a:pt x="44" y="77"/>
                    </a:cubicBezTo>
                    <a:cubicBezTo>
                      <a:pt x="44" y="79"/>
                      <a:pt x="43" y="81"/>
                      <a:pt x="44" y="83"/>
                    </a:cubicBezTo>
                    <a:cubicBezTo>
                      <a:pt x="45" y="85"/>
                      <a:pt x="47" y="87"/>
                      <a:pt x="49" y="88"/>
                    </a:cubicBezTo>
                    <a:cubicBezTo>
                      <a:pt x="51" y="90"/>
                      <a:pt x="54" y="89"/>
                      <a:pt x="56" y="90"/>
                    </a:cubicBezTo>
                    <a:cubicBezTo>
                      <a:pt x="57" y="91"/>
                      <a:pt x="58" y="92"/>
                      <a:pt x="59" y="92"/>
                    </a:cubicBezTo>
                    <a:cubicBezTo>
                      <a:pt x="60" y="92"/>
                      <a:pt x="61" y="93"/>
                      <a:pt x="61" y="94"/>
                    </a:cubicBezTo>
                    <a:cubicBezTo>
                      <a:pt x="63" y="94"/>
                      <a:pt x="68" y="93"/>
                      <a:pt x="68" y="96"/>
                    </a:cubicBezTo>
                    <a:cubicBezTo>
                      <a:pt x="69" y="98"/>
                      <a:pt x="68" y="98"/>
                      <a:pt x="69" y="100"/>
                    </a:cubicBezTo>
                    <a:cubicBezTo>
                      <a:pt x="70" y="101"/>
                      <a:pt x="69" y="101"/>
                      <a:pt x="68" y="102"/>
                    </a:cubicBezTo>
                    <a:cubicBezTo>
                      <a:pt x="68" y="102"/>
                      <a:pt x="70" y="107"/>
                      <a:pt x="70" y="108"/>
                    </a:cubicBezTo>
                    <a:cubicBezTo>
                      <a:pt x="70" y="109"/>
                      <a:pt x="78" y="108"/>
                      <a:pt x="79" y="108"/>
                    </a:cubicBezTo>
                    <a:cubicBezTo>
                      <a:pt x="79" y="110"/>
                      <a:pt x="78" y="113"/>
                      <a:pt x="80" y="114"/>
                    </a:cubicBezTo>
                    <a:cubicBezTo>
                      <a:pt x="83" y="116"/>
                      <a:pt x="83" y="118"/>
                      <a:pt x="82" y="122"/>
                    </a:cubicBezTo>
                    <a:cubicBezTo>
                      <a:pt x="81" y="124"/>
                      <a:pt x="80" y="127"/>
                      <a:pt x="81" y="130"/>
                    </a:cubicBezTo>
                    <a:cubicBezTo>
                      <a:pt x="81" y="131"/>
                      <a:pt x="82" y="133"/>
                      <a:pt x="82" y="135"/>
                    </a:cubicBezTo>
                    <a:cubicBezTo>
                      <a:pt x="82" y="136"/>
                      <a:pt x="80" y="138"/>
                      <a:pt x="82" y="138"/>
                    </a:cubicBezTo>
                    <a:cubicBezTo>
                      <a:pt x="83" y="139"/>
                      <a:pt x="86" y="140"/>
                      <a:pt x="88" y="139"/>
                    </a:cubicBezTo>
                    <a:cubicBezTo>
                      <a:pt x="90" y="137"/>
                      <a:pt x="94" y="144"/>
                      <a:pt x="93" y="145"/>
                    </a:cubicBezTo>
                    <a:cubicBezTo>
                      <a:pt x="93" y="146"/>
                      <a:pt x="93" y="147"/>
                      <a:pt x="94" y="148"/>
                    </a:cubicBezTo>
                    <a:cubicBezTo>
                      <a:pt x="95" y="149"/>
                      <a:pt x="97" y="147"/>
                      <a:pt x="98" y="148"/>
                    </a:cubicBezTo>
                    <a:cubicBezTo>
                      <a:pt x="102" y="150"/>
                      <a:pt x="98" y="154"/>
                      <a:pt x="98" y="157"/>
                    </a:cubicBezTo>
                    <a:cubicBezTo>
                      <a:pt x="100" y="154"/>
                      <a:pt x="102" y="160"/>
                      <a:pt x="102" y="160"/>
                    </a:cubicBezTo>
                    <a:cubicBezTo>
                      <a:pt x="103" y="164"/>
                      <a:pt x="101" y="165"/>
                      <a:pt x="98" y="166"/>
                    </a:cubicBezTo>
                    <a:cubicBezTo>
                      <a:pt x="94" y="168"/>
                      <a:pt x="92" y="170"/>
                      <a:pt x="90" y="173"/>
                    </a:cubicBezTo>
                    <a:cubicBezTo>
                      <a:pt x="89" y="175"/>
                      <a:pt x="88" y="176"/>
                      <a:pt x="86" y="177"/>
                    </a:cubicBezTo>
                    <a:cubicBezTo>
                      <a:pt x="85" y="179"/>
                      <a:pt x="83" y="180"/>
                      <a:pt x="81" y="182"/>
                    </a:cubicBezTo>
                    <a:cubicBezTo>
                      <a:pt x="83" y="182"/>
                      <a:pt x="85" y="181"/>
                      <a:pt x="86" y="181"/>
                    </a:cubicBezTo>
                    <a:cubicBezTo>
                      <a:pt x="87" y="181"/>
                      <a:pt x="88" y="183"/>
                      <a:pt x="89" y="183"/>
                    </a:cubicBezTo>
                    <a:cubicBezTo>
                      <a:pt x="89" y="184"/>
                      <a:pt x="90" y="185"/>
                      <a:pt x="91" y="186"/>
                    </a:cubicBezTo>
                    <a:cubicBezTo>
                      <a:pt x="92" y="187"/>
                      <a:pt x="93" y="186"/>
                      <a:pt x="94" y="187"/>
                    </a:cubicBezTo>
                    <a:cubicBezTo>
                      <a:pt x="96" y="189"/>
                      <a:pt x="100" y="190"/>
                      <a:pt x="101" y="193"/>
                    </a:cubicBezTo>
                    <a:cubicBezTo>
                      <a:pt x="102" y="195"/>
                      <a:pt x="103" y="199"/>
                      <a:pt x="104" y="201"/>
                    </a:cubicBezTo>
                    <a:cubicBezTo>
                      <a:pt x="105" y="200"/>
                      <a:pt x="106" y="199"/>
                      <a:pt x="107" y="197"/>
                    </a:cubicBezTo>
                    <a:cubicBezTo>
                      <a:pt x="107" y="196"/>
                      <a:pt x="108" y="194"/>
                      <a:pt x="109" y="193"/>
                    </a:cubicBezTo>
                    <a:cubicBezTo>
                      <a:pt x="110" y="190"/>
                      <a:pt x="113" y="189"/>
                      <a:pt x="116" y="187"/>
                    </a:cubicBezTo>
                    <a:cubicBezTo>
                      <a:pt x="118" y="185"/>
                      <a:pt x="118" y="183"/>
                      <a:pt x="119" y="180"/>
                    </a:cubicBezTo>
                    <a:cubicBezTo>
                      <a:pt x="121" y="176"/>
                      <a:pt x="124" y="175"/>
                      <a:pt x="126" y="172"/>
                    </a:cubicBezTo>
                    <a:cubicBezTo>
                      <a:pt x="129" y="169"/>
                      <a:pt x="126" y="165"/>
                      <a:pt x="127" y="161"/>
                    </a:cubicBezTo>
                    <a:cubicBezTo>
                      <a:pt x="128" y="160"/>
                      <a:pt x="128" y="159"/>
                      <a:pt x="128" y="157"/>
                    </a:cubicBezTo>
                    <a:cubicBezTo>
                      <a:pt x="128" y="156"/>
                      <a:pt x="128" y="156"/>
                      <a:pt x="129" y="156"/>
                    </a:cubicBezTo>
                    <a:cubicBezTo>
                      <a:pt x="131" y="155"/>
                      <a:pt x="132" y="153"/>
                      <a:pt x="133" y="152"/>
                    </a:cubicBezTo>
                    <a:cubicBezTo>
                      <a:pt x="134" y="151"/>
                      <a:pt x="135" y="150"/>
                      <a:pt x="137" y="149"/>
                    </a:cubicBezTo>
                    <a:cubicBezTo>
                      <a:pt x="138" y="149"/>
                      <a:pt x="139" y="148"/>
                      <a:pt x="141" y="147"/>
                    </a:cubicBezTo>
                    <a:cubicBezTo>
                      <a:pt x="142" y="147"/>
                      <a:pt x="143" y="148"/>
                      <a:pt x="144" y="148"/>
                    </a:cubicBezTo>
                    <a:cubicBezTo>
                      <a:pt x="145" y="148"/>
                      <a:pt x="144" y="147"/>
                      <a:pt x="144" y="147"/>
                    </a:cubicBezTo>
                    <a:cubicBezTo>
                      <a:pt x="143" y="146"/>
                      <a:pt x="147" y="145"/>
                      <a:pt x="147" y="145"/>
                    </a:cubicBezTo>
                    <a:cubicBezTo>
                      <a:pt x="147" y="145"/>
                      <a:pt x="149" y="142"/>
                      <a:pt x="149" y="143"/>
                    </a:cubicBezTo>
                    <a:cubicBezTo>
                      <a:pt x="150" y="144"/>
                      <a:pt x="155" y="142"/>
                      <a:pt x="155" y="142"/>
                    </a:cubicBezTo>
                    <a:cubicBezTo>
                      <a:pt x="156" y="142"/>
                      <a:pt x="155" y="143"/>
                      <a:pt x="156" y="143"/>
                    </a:cubicBezTo>
                    <a:cubicBezTo>
                      <a:pt x="157" y="143"/>
                      <a:pt x="160" y="143"/>
                      <a:pt x="161" y="142"/>
                    </a:cubicBezTo>
                    <a:cubicBezTo>
                      <a:pt x="162" y="141"/>
                      <a:pt x="162" y="140"/>
                      <a:pt x="163" y="139"/>
                    </a:cubicBezTo>
                    <a:cubicBezTo>
                      <a:pt x="164" y="139"/>
                      <a:pt x="165" y="138"/>
                      <a:pt x="165" y="137"/>
                    </a:cubicBezTo>
                    <a:cubicBezTo>
                      <a:pt x="166" y="136"/>
                      <a:pt x="165" y="134"/>
                      <a:pt x="166" y="133"/>
                    </a:cubicBezTo>
                    <a:cubicBezTo>
                      <a:pt x="167" y="132"/>
                      <a:pt x="168" y="131"/>
                      <a:pt x="169" y="130"/>
                    </a:cubicBezTo>
                    <a:cubicBezTo>
                      <a:pt x="171" y="127"/>
                      <a:pt x="172" y="126"/>
                      <a:pt x="172" y="123"/>
                    </a:cubicBezTo>
                    <a:cubicBezTo>
                      <a:pt x="172" y="121"/>
                      <a:pt x="172" y="120"/>
                      <a:pt x="173" y="118"/>
                    </a:cubicBezTo>
                    <a:cubicBezTo>
                      <a:pt x="173" y="117"/>
                      <a:pt x="174" y="117"/>
                      <a:pt x="175" y="116"/>
                    </a:cubicBezTo>
                    <a:cubicBezTo>
                      <a:pt x="176" y="115"/>
                      <a:pt x="175" y="113"/>
                      <a:pt x="175" y="112"/>
                    </a:cubicBezTo>
                    <a:cubicBezTo>
                      <a:pt x="175" y="110"/>
                      <a:pt x="176" y="109"/>
                      <a:pt x="176" y="107"/>
                    </a:cubicBezTo>
                    <a:cubicBezTo>
                      <a:pt x="177" y="104"/>
                      <a:pt x="176" y="101"/>
                      <a:pt x="176" y="98"/>
                    </a:cubicBezTo>
                    <a:cubicBezTo>
                      <a:pt x="176" y="96"/>
                      <a:pt x="175" y="94"/>
                      <a:pt x="176" y="93"/>
                    </a:cubicBezTo>
                    <a:cubicBezTo>
                      <a:pt x="177" y="91"/>
                      <a:pt x="176" y="92"/>
                      <a:pt x="176" y="90"/>
                    </a:cubicBezTo>
                    <a:cubicBezTo>
                      <a:pt x="176" y="90"/>
                      <a:pt x="178" y="91"/>
                      <a:pt x="178" y="91"/>
                    </a:cubicBezTo>
                    <a:cubicBezTo>
                      <a:pt x="178" y="91"/>
                      <a:pt x="178" y="90"/>
                      <a:pt x="178" y="90"/>
                    </a:cubicBezTo>
                    <a:cubicBezTo>
                      <a:pt x="178" y="90"/>
                      <a:pt x="179" y="90"/>
                      <a:pt x="179" y="90"/>
                    </a:cubicBezTo>
                    <a:cubicBezTo>
                      <a:pt x="181" y="90"/>
                      <a:pt x="182" y="87"/>
                      <a:pt x="182" y="86"/>
                    </a:cubicBezTo>
                    <a:cubicBezTo>
                      <a:pt x="183" y="85"/>
                      <a:pt x="184" y="83"/>
                      <a:pt x="185" y="81"/>
                    </a:cubicBezTo>
                    <a:cubicBezTo>
                      <a:pt x="187" y="79"/>
                      <a:pt x="189" y="79"/>
                      <a:pt x="190" y="77"/>
                    </a:cubicBezTo>
                    <a:cubicBezTo>
                      <a:pt x="195" y="71"/>
                      <a:pt x="199" y="64"/>
                      <a:pt x="196" y="57"/>
                    </a:cubicBezTo>
                    <a:cubicBezTo>
                      <a:pt x="194" y="53"/>
                      <a:pt x="198" y="60"/>
                      <a:pt x="196" y="57"/>
                    </a:cubicBezTo>
                    <a:close/>
                    <a:moveTo>
                      <a:pt x="115" y="186"/>
                    </a:moveTo>
                    <a:cubicBezTo>
                      <a:pt x="113" y="187"/>
                      <a:pt x="112" y="189"/>
                      <a:pt x="110" y="190"/>
                    </a:cubicBezTo>
                    <a:cubicBezTo>
                      <a:pt x="107" y="191"/>
                      <a:pt x="112" y="188"/>
                      <a:pt x="112" y="187"/>
                    </a:cubicBezTo>
                    <a:cubicBezTo>
                      <a:pt x="113" y="186"/>
                      <a:pt x="114" y="184"/>
                      <a:pt x="116" y="182"/>
                    </a:cubicBezTo>
                    <a:cubicBezTo>
                      <a:pt x="118" y="180"/>
                      <a:pt x="117" y="184"/>
                      <a:pt x="115" y="186"/>
                    </a:cubicBezTo>
                    <a:cubicBezTo>
                      <a:pt x="115" y="186"/>
                      <a:pt x="116" y="185"/>
                      <a:pt x="115" y="18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3" name="Freeform 629">
                <a:extLst>
                  <a:ext uri="{FF2B5EF4-FFF2-40B4-BE49-F238E27FC236}">
                    <a16:creationId xmlns:a16="http://schemas.microsoft.com/office/drawing/2014/main" id="{D54A6381-1C77-DAB5-E4E8-2F74181ECA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1329" y="10485681"/>
                <a:ext cx="251592" cy="261215"/>
              </a:xfrm>
              <a:custGeom>
                <a:avLst/>
                <a:gdLst>
                  <a:gd name="T0" fmla="*/ 21 w 27"/>
                  <a:gd name="T1" fmla="*/ 10 h 28"/>
                  <a:gd name="T2" fmla="*/ 17 w 27"/>
                  <a:gd name="T3" fmla="*/ 7 h 28"/>
                  <a:gd name="T4" fmla="*/ 14 w 27"/>
                  <a:gd name="T5" fmla="*/ 6 h 28"/>
                  <a:gd name="T6" fmla="*/ 11 w 27"/>
                  <a:gd name="T7" fmla="*/ 3 h 28"/>
                  <a:gd name="T8" fmla="*/ 6 w 27"/>
                  <a:gd name="T9" fmla="*/ 2 h 28"/>
                  <a:gd name="T10" fmla="*/ 4 w 27"/>
                  <a:gd name="T11" fmla="*/ 3 h 28"/>
                  <a:gd name="T12" fmla="*/ 3 w 27"/>
                  <a:gd name="T13" fmla="*/ 6 h 28"/>
                  <a:gd name="T14" fmla="*/ 3 w 27"/>
                  <a:gd name="T15" fmla="*/ 12 h 28"/>
                  <a:gd name="T16" fmla="*/ 2 w 27"/>
                  <a:gd name="T17" fmla="*/ 17 h 28"/>
                  <a:gd name="T18" fmla="*/ 1 w 27"/>
                  <a:gd name="T19" fmla="*/ 22 h 28"/>
                  <a:gd name="T20" fmla="*/ 4 w 27"/>
                  <a:gd name="T21" fmla="*/ 25 h 28"/>
                  <a:gd name="T22" fmla="*/ 9 w 27"/>
                  <a:gd name="T23" fmla="*/ 26 h 28"/>
                  <a:gd name="T24" fmla="*/ 13 w 27"/>
                  <a:gd name="T25" fmla="*/ 28 h 28"/>
                  <a:gd name="T26" fmla="*/ 19 w 27"/>
                  <a:gd name="T27" fmla="*/ 28 h 28"/>
                  <a:gd name="T28" fmla="*/ 24 w 27"/>
                  <a:gd name="T29" fmla="*/ 25 h 28"/>
                  <a:gd name="T30" fmla="*/ 26 w 27"/>
                  <a:gd name="T31" fmla="*/ 19 h 28"/>
                  <a:gd name="T32" fmla="*/ 24 w 27"/>
                  <a:gd name="T33" fmla="*/ 14 h 28"/>
                  <a:gd name="T34" fmla="*/ 21 w 27"/>
                  <a:gd name="T35" fmla="*/ 10 h 28"/>
                  <a:gd name="T36" fmla="*/ 21 w 27"/>
                  <a:gd name="T37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8">
                    <a:moveTo>
                      <a:pt x="21" y="10"/>
                    </a:moveTo>
                    <a:cubicBezTo>
                      <a:pt x="20" y="8"/>
                      <a:pt x="18" y="8"/>
                      <a:pt x="17" y="7"/>
                    </a:cubicBezTo>
                    <a:cubicBezTo>
                      <a:pt x="16" y="6"/>
                      <a:pt x="15" y="7"/>
                      <a:pt x="14" y="6"/>
                    </a:cubicBezTo>
                    <a:cubicBezTo>
                      <a:pt x="13" y="5"/>
                      <a:pt x="12" y="4"/>
                      <a:pt x="11" y="3"/>
                    </a:cubicBezTo>
                    <a:cubicBezTo>
                      <a:pt x="10" y="0"/>
                      <a:pt x="9" y="1"/>
                      <a:pt x="6" y="2"/>
                    </a:cubicBezTo>
                    <a:cubicBezTo>
                      <a:pt x="5" y="2"/>
                      <a:pt x="5" y="1"/>
                      <a:pt x="4" y="3"/>
                    </a:cubicBezTo>
                    <a:cubicBezTo>
                      <a:pt x="3" y="4"/>
                      <a:pt x="3" y="5"/>
                      <a:pt x="3" y="6"/>
                    </a:cubicBezTo>
                    <a:cubicBezTo>
                      <a:pt x="3" y="8"/>
                      <a:pt x="3" y="10"/>
                      <a:pt x="3" y="12"/>
                    </a:cubicBezTo>
                    <a:cubicBezTo>
                      <a:pt x="3" y="13"/>
                      <a:pt x="3" y="15"/>
                      <a:pt x="2" y="17"/>
                    </a:cubicBezTo>
                    <a:cubicBezTo>
                      <a:pt x="0" y="19"/>
                      <a:pt x="0" y="19"/>
                      <a:pt x="1" y="22"/>
                    </a:cubicBezTo>
                    <a:cubicBezTo>
                      <a:pt x="2" y="24"/>
                      <a:pt x="2" y="24"/>
                      <a:pt x="4" y="25"/>
                    </a:cubicBezTo>
                    <a:cubicBezTo>
                      <a:pt x="6" y="25"/>
                      <a:pt x="8" y="25"/>
                      <a:pt x="9" y="26"/>
                    </a:cubicBezTo>
                    <a:cubicBezTo>
                      <a:pt x="10" y="26"/>
                      <a:pt x="12" y="28"/>
                      <a:pt x="13" y="28"/>
                    </a:cubicBezTo>
                    <a:cubicBezTo>
                      <a:pt x="15" y="27"/>
                      <a:pt x="17" y="28"/>
                      <a:pt x="19" y="28"/>
                    </a:cubicBezTo>
                    <a:cubicBezTo>
                      <a:pt x="20" y="28"/>
                      <a:pt x="23" y="26"/>
                      <a:pt x="24" y="25"/>
                    </a:cubicBezTo>
                    <a:cubicBezTo>
                      <a:pt x="26" y="23"/>
                      <a:pt x="27" y="21"/>
                      <a:pt x="26" y="19"/>
                    </a:cubicBezTo>
                    <a:cubicBezTo>
                      <a:pt x="25" y="17"/>
                      <a:pt x="25" y="16"/>
                      <a:pt x="24" y="14"/>
                    </a:cubicBezTo>
                    <a:cubicBezTo>
                      <a:pt x="24" y="12"/>
                      <a:pt x="23" y="11"/>
                      <a:pt x="21" y="10"/>
                    </a:cubicBezTo>
                    <a:cubicBezTo>
                      <a:pt x="20" y="9"/>
                      <a:pt x="22" y="10"/>
                      <a:pt x="21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4" name="Freeform 630">
                <a:extLst>
                  <a:ext uri="{FF2B5EF4-FFF2-40B4-BE49-F238E27FC236}">
                    <a16:creationId xmlns:a16="http://schemas.microsoft.com/office/drawing/2014/main" id="{7FB9CC0E-535D-9BC8-9129-6EACDCCBBA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1585" y="10074744"/>
                <a:ext cx="961782" cy="1672412"/>
              </a:xfrm>
              <a:custGeom>
                <a:avLst/>
                <a:gdLst>
                  <a:gd name="T0" fmla="*/ 80 w 103"/>
                  <a:gd name="T1" fmla="*/ 52 h 179"/>
                  <a:gd name="T2" fmla="*/ 85 w 103"/>
                  <a:gd name="T3" fmla="*/ 42 h 179"/>
                  <a:gd name="T4" fmla="*/ 102 w 103"/>
                  <a:gd name="T5" fmla="*/ 29 h 179"/>
                  <a:gd name="T6" fmla="*/ 99 w 103"/>
                  <a:gd name="T7" fmla="*/ 21 h 179"/>
                  <a:gd name="T8" fmla="*/ 94 w 103"/>
                  <a:gd name="T9" fmla="*/ 29 h 179"/>
                  <a:gd name="T10" fmla="*/ 82 w 103"/>
                  <a:gd name="T11" fmla="*/ 30 h 179"/>
                  <a:gd name="T12" fmla="*/ 79 w 103"/>
                  <a:gd name="T13" fmla="*/ 28 h 179"/>
                  <a:gd name="T14" fmla="*/ 81 w 103"/>
                  <a:gd name="T15" fmla="*/ 22 h 179"/>
                  <a:gd name="T16" fmla="*/ 64 w 103"/>
                  <a:gd name="T17" fmla="*/ 9 h 179"/>
                  <a:gd name="T18" fmla="*/ 57 w 103"/>
                  <a:gd name="T19" fmla="*/ 2 h 179"/>
                  <a:gd name="T20" fmla="*/ 48 w 103"/>
                  <a:gd name="T21" fmla="*/ 4 h 179"/>
                  <a:gd name="T22" fmla="*/ 39 w 103"/>
                  <a:gd name="T23" fmla="*/ 1 h 179"/>
                  <a:gd name="T24" fmla="*/ 35 w 103"/>
                  <a:gd name="T25" fmla="*/ 9 h 179"/>
                  <a:gd name="T26" fmla="*/ 27 w 103"/>
                  <a:gd name="T27" fmla="*/ 22 h 179"/>
                  <a:gd name="T28" fmla="*/ 25 w 103"/>
                  <a:gd name="T29" fmla="*/ 32 h 179"/>
                  <a:gd name="T30" fmla="*/ 21 w 103"/>
                  <a:gd name="T31" fmla="*/ 39 h 179"/>
                  <a:gd name="T32" fmla="*/ 19 w 103"/>
                  <a:gd name="T33" fmla="*/ 47 h 179"/>
                  <a:gd name="T34" fmla="*/ 17 w 103"/>
                  <a:gd name="T35" fmla="*/ 52 h 179"/>
                  <a:gd name="T36" fmla="*/ 20 w 103"/>
                  <a:gd name="T37" fmla="*/ 61 h 179"/>
                  <a:gd name="T38" fmla="*/ 18 w 103"/>
                  <a:gd name="T39" fmla="*/ 79 h 179"/>
                  <a:gd name="T40" fmla="*/ 15 w 103"/>
                  <a:gd name="T41" fmla="*/ 94 h 179"/>
                  <a:gd name="T42" fmla="*/ 10 w 103"/>
                  <a:gd name="T43" fmla="*/ 117 h 179"/>
                  <a:gd name="T44" fmla="*/ 13 w 103"/>
                  <a:gd name="T45" fmla="*/ 130 h 179"/>
                  <a:gd name="T46" fmla="*/ 12 w 103"/>
                  <a:gd name="T47" fmla="*/ 135 h 179"/>
                  <a:gd name="T48" fmla="*/ 8 w 103"/>
                  <a:gd name="T49" fmla="*/ 147 h 179"/>
                  <a:gd name="T50" fmla="*/ 5 w 103"/>
                  <a:gd name="T51" fmla="*/ 156 h 179"/>
                  <a:gd name="T52" fmla="*/ 8 w 103"/>
                  <a:gd name="T53" fmla="*/ 170 h 179"/>
                  <a:gd name="T54" fmla="*/ 13 w 103"/>
                  <a:gd name="T55" fmla="*/ 176 h 179"/>
                  <a:gd name="T56" fmla="*/ 23 w 103"/>
                  <a:gd name="T57" fmla="*/ 178 h 179"/>
                  <a:gd name="T58" fmla="*/ 27 w 103"/>
                  <a:gd name="T59" fmla="*/ 179 h 179"/>
                  <a:gd name="T60" fmla="*/ 24 w 103"/>
                  <a:gd name="T61" fmla="*/ 169 h 179"/>
                  <a:gd name="T62" fmla="*/ 25 w 103"/>
                  <a:gd name="T63" fmla="*/ 163 h 179"/>
                  <a:gd name="T64" fmla="*/ 28 w 103"/>
                  <a:gd name="T65" fmla="*/ 163 h 179"/>
                  <a:gd name="T66" fmla="*/ 31 w 103"/>
                  <a:gd name="T67" fmla="*/ 157 h 179"/>
                  <a:gd name="T68" fmla="*/ 40 w 103"/>
                  <a:gd name="T69" fmla="*/ 151 h 179"/>
                  <a:gd name="T70" fmla="*/ 41 w 103"/>
                  <a:gd name="T71" fmla="*/ 145 h 179"/>
                  <a:gd name="T72" fmla="*/ 32 w 103"/>
                  <a:gd name="T73" fmla="*/ 140 h 179"/>
                  <a:gd name="T74" fmla="*/ 39 w 103"/>
                  <a:gd name="T75" fmla="*/ 131 h 179"/>
                  <a:gd name="T76" fmla="*/ 43 w 103"/>
                  <a:gd name="T77" fmla="*/ 124 h 179"/>
                  <a:gd name="T78" fmla="*/ 48 w 103"/>
                  <a:gd name="T79" fmla="*/ 116 h 179"/>
                  <a:gd name="T80" fmla="*/ 51 w 103"/>
                  <a:gd name="T81" fmla="*/ 114 h 179"/>
                  <a:gd name="T82" fmla="*/ 45 w 103"/>
                  <a:gd name="T83" fmla="*/ 113 h 179"/>
                  <a:gd name="T84" fmla="*/ 54 w 103"/>
                  <a:gd name="T85" fmla="*/ 108 h 179"/>
                  <a:gd name="T86" fmla="*/ 58 w 103"/>
                  <a:gd name="T87" fmla="*/ 102 h 179"/>
                  <a:gd name="T88" fmla="*/ 59 w 103"/>
                  <a:gd name="T89" fmla="*/ 97 h 179"/>
                  <a:gd name="T90" fmla="*/ 60 w 103"/>
                  <a:gd name="T91" fmla="*/ 96 h 179"/>
                  <a:gd name="T92" fmla="*/ 76 w 103"/>
                  <a:gd name="T93" fmla="*/ 93 h 179"/>
                  <a:gd name="T94" fmla="*/ 84 w 103"/>
                  <a:gd name="T95" fmla="*/ 87 h 179"/>
                  <a:gd name="T96" fmla="*/ 83 w 103"/>
                  <a:gd name="T97" fmla="*/ 78 h 179"/>
                  <a:gd name="T98" fmla="*/ 78 w 103"/>
                  <a:gd name="T99" fmla="*/ 69 h 179"/>
                  <a:gd name="T100" fmla="*/ 78 w 103"/>
                  <a:gd name="T101" fmla="*/ 66 h 179"/>
                  <a:gd name="T102" fmla="*/ 78 w 103"/>
                  <a:gd name="T103" fmla="*/ 62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3" h="179">
                    <a:moveTo>
                      <a:pt x="78" y="62"/>
                    </a:moveTo>
                    <a:cubicBezTo>
                      <a:pt x="81" y="59"/>
                      <a:pt x="79" y="56"/>
                      <a:pt x="80" y="52"/>
                    </a:cubicBezTo>
                    <a:cubicBezTo>
                      <a:pt x="80" y="51"/>
                      <a:pt x="80" y="49"/>
                      <a:pt x="80" y="48"/>
                    </a:cubicBezTo>
                    <a:cubicBezTo>
                      <a:pt x="81" y="45"/>
                      <a:pt x="83" y="44"/>
                      <a:pt x="85" y="42"/>
                    </a:cubicBezTo>
                    <a:cubicBezTo>
                      <a:pt x="89" y="39"/>
                      <a:pt x="91" y="34"/>
                      <a:pt x="95" y="31"/>
                    </a:cubicBezTo>
                    <a:cubicBezTo>
                      <a:pt x="97" y="30"/>
                      <a:pt x="100" y="30"/>
                      <a:pt x="102" y="29"/>
                    </a:cubicBezTo>
                    <a:cubicBezTo>
                      <a:pt x="103" y="27"/>
                      <a:pt x="102" y="24"/>
                      <a:pt x="101" y="23"/>
                    </a:cubicBezTo>
                    <a:cubicBezTo>
                      <a:pt x="100" y="21"/>
                      <a:pt x="101" y="21"/>
                      <a:pt x="99" y="21"/>
                    </a:cubicBezTo>
                    <a:cubicBezTo>
                      <a:pt x="97" y="20"/>
                      <a:pt x="98" y="24"/>
                      <a:pt x="97" y="25"/>
                    </a:cubicBezTo>
                    <a:cubicBezTo>
                      <a:pt x="96" y="26"/>
                      <a:pt x="95" y="28"/>
                      <a:pt x="94" y="29"/>
                    </a:cubicBezTo>
                    <a:cubicBezTo>
                      <a:pt x="93" y="30"/>
                      <a:pt x="90" y="29"/>
                      <a:pt x="88" y="30"/>
                    </a:cubicBezTo>
                    <a:cubicBezTo>
                      <a:pt x="87" y="32"/>
                      <a:pt x="84" y="30"/>
                      <a:pt x="82" y="30"/>
                    </a:cubicBezTo>
                    <a:cubicBezTo>
                      <a:pt x="81" y="30"/>
                      <a:pt x="79" y="31"/>
                      <a:pt x="78" y="30"/>
                    </a:cubicBezTo>
                    <a:cubicBezTo>
                      <a:pt x="76" y="30"/>
                      <a:pt x="79" y="28"/>
                      <a:pt x="79" y="28"/>
                    </a:cubicBezTo>
                    <a:cubicBezTo>
                      <a:pt x="80" y="27"/>
                      <a:pt x="79" y="26"/>
                      <a:pt x="79" y="26"/>
                    </a:cubicBezTo>
                    <a:cubicBezTo>
                      <a:pt x="79" y="24"/>
                      <a:pt x="80" y="23"/>
                      <a:pt x="81" y="22"/>
                    </a:cubicBezTo>
                    <a:cubicBezTo>
                      <a:pt x="85" y="18"/>
                      <a:pt x="77" y="16"/>
                      <a:pt x="74" y="14"/>
                    </a:cubicBezTo>
                    <a:cubicBezTo>
                      <a:pt x="71" y="12"/>
                      <a:pt x="67" y="12"/>
                      <a:pt x="64" y="9"/>
                    </a:cubicBezTo>
                    <a:cubicBezTo>
                      <a:pt x="63" y="8"/>
                      <a:pt x="61" y="7"/>
                      <a:pt x="60" y="6"/>
                    </a:cubicBezTo>
                    <a:cubicBezTo>
                      <a:pt x="59" y="4"/>
                      <a:pt x="58" y="2"/>
                      <a:pt x="57" y="2"/>
                    </a:cubicBezTo>
                    <a:cubicBezTo>
                      <a:pt x="56" y="1"/>
                      <a:pt x="53" y="1"/>
                      <a:pt x="52" y="2"/>
                    </a:cubicBezTo>
                    <a:cubicBezTo>
                      <a:pt x="51" y="3"/>
                      <a:pt x="50" y="6"/>
                      <a:pt x="48" y="4"/>
                    </a:cubicBezTo>
                    <a:cubicBezTo>
                      <a:pt x="47" y="2"/>
                      <a:pt x="45" y="2"/>
                      <a:pt x="43" y="2"/>
                    </a:cubicBezTo>
                    <a:cubicBezTo>
                      <a:pt x="41" y="2"/>
                      <a:pt x="41" y="0"/>
                      <a:pt x="39" y="1"/>
                    </a:cubicBezTo>
                    <a:cubicBezTo>
                      <a:pt x="38" y="2"/>
                      <a:pt x="35" y="3"/>
                      <a:pt x="35" y="4"/>
                    </a:cubicBezTo>
                    <a:cubicBezTo>
                      <a:pt x="34" y="6"/>
                      <a:pt x="35" y="8"/>
                      <a:pt x="35" y="9"/>
                    </a:cubicBezTo>
                    <a:cubicBezTo>
                      <a:pt x="34" y="13"/>
                      <a:pt x="31" y="13"/>
                      <a:pt x="28" y="14"/>
                    </a:cubicBezTo>
                    <a:cubicBezTo>
                      <a:pt x="26" y="15"/>
                      <a:pt x="27" y="20"/>
                      <a:pt x="27" y="22"/>
                    </a:cubicBezTo>
                    <a:cubicBezTo>
                      <a:pt x="27" y="24"/>
                      <a:pt x="28" y="26"/>
                      <a:pt x="28" y="27"/>
                    </a:cubicBezTo>
                    <a:cubicBezTo>
                      <a:pt x="28" y="28"/>
                      <a:pt x="25" y="31"/>
                      <a:pt x="25" y="32"/>
                    </a:cubicBezTo>
                    <a:cubicBezTo>
                      <a:pt x="24" y="33"/>
                      <a:pt x="21" y="35"/>
                      <a:pt x="21" y="36"/>
                    </a:cubicBezTo>
                    <a:cubicBezTo>
                      <a:pt x="21" y="37"/>
                      <a:pt x="21" y="38"/>
                      <a:pt x="21" y="39"/>
                    </a:cubicBezTo>
                    <a:cubicBezTo>
                      <a:pt x="21" y="40"/>
                      <a:pt x="20" y="41"/>
                      <a:pt x="20" y="42"/>
                    </a:cubicBezTo>
                    <a:cubicBezTo>
                      <a:pt x="20" y="43"/>
                      <a:pt x="21" y="46"/>
                      <a:pt x="19" y="47"/>
                    </a:cubicBezTo>
                    <a:cubicBezTo>
                      <a:pt x="19" y="48"/>
                      <a:pt x="19" y="50"/>
                      <a:pt x="19" y="51"/>
                    </a:cubicBezTo>
                    <a:cubicBezTo>
                      <a:pt x="18" y="51"/>
                      <a:pt x="17" y="51"/>
                      <a:pt x="17" y="52"/>
                    </a:cubicBezTo>
                    <a:cubicBezTo>
                      <a:pt x="17" y="54"/>
                      <a:pt x="19" y="55"/>
                      <a:pt x="19" y="57"/>
                    </a:cubicBezTo>
                    <a:cubicBezTo>
                      <a:pt x="19" y="58"/>
                      <a:pt x="19" y="60"/>
                      <a:pt x="20" y="61"/>
                    </a:cubicBezTo>
                    <a:cubicBezTo>
                      <a:pt x="22" y="65"/>
                      <a:pt x="18" y="69"/>
                      <a:pt x="18" y="73"/>
                    </a:cubicBezTo>
                    <a:cubicBezTo>
                      <a:pt x="17" y="75"/>
                      <a:pt x="19" y="77"/>
                      <a:pt x="18" y="79"/>
                    </a:cubicBezTo>
                    <a:cubicBezTo>
                      <a:pt x="17" y="80"/>
                      <a:pt x="15" y="81"/>
                      <a:pt x="14" y="83"/>
                    </a:cubicBezTo>
                    <a:cubicBezTo>
                      <a:pt x="13" y="85"/>
                      <a:pt x="17" y="93"/>
                      <a:pt x="15" y="94"/>
                    </a:cubicBezTo>
                    <a:cubicBezTo>
                      <a:pt x="11" y="96"/>
                      <a:pt x="12" y="101"/>
                      <a:pt x="11" y="105"/>
                    </a:cubicBezTo>
                    <a:cubicBezTo>
                      <a:pt x="9" y="108"/>
                      <a:pt x="10" y="113"/>
                      <a:pt x="10" y="117"/>
                    </a:cubicBezTo>
                    <a:cubicBezTo>
                      <a:pt x="10" y="120"/>
                      <a:pt x="10" y="123"/>
                      <a:pt x="10" y="126"/>
                    </a:cubicBezTo>
                    <a:cubicBezTo>
                      <a:pt x="10" y="127"/>
                      <a:pt x="15" y="130"/>
                      <a:pt x="13" y="130"/>
                    </a:cubicBezTo>
                    <a:cubicBezTo>
                      <a:pt x="13" y="130"/>
                      <a:pt x="9" y="131"/>
                      <a:pt x="11" y="132"/>
                    </a:cubicBezTo>
                    <a:cubicBezTo>
                      <a:pt x="13" y="132"/>
                      <a:pt x="13" y="133"/>
                      <a:pt x="12" y="135"/>
                    </a:cubicBezTo>
                    <a:cubicBezTo>
                      <a:pt x="11" y="137"/>
                      <a:pt x="11" y="139"/>
                      <a:pt x="11" y="142"/>
                    </a:cubicBezTo>
                    <a:cubicBezTo>
                      <a:pt x="11" y="144"/>
                      <a:pt x="9" y="145"/>
                      <a:pt x="8" y="147"/>
                    </a:cubicBezTo>
                    <a:cubicBezTo>
                      <a:pt x="7" y="148"/>
                      <a:pt x="8" y="150"/>
                      <a:pt x="8" y="152"/>
                    </a:cubicBezTo>
                    <a:cubicBezTo>
                      <a:pt x="8" y="153"/>
                      <a:pt x="6" y="156"/>
                      <a:pt x="5" y="156"/>
                    </a:cubicBezTo>
                    <a:cubicBezTo>
                      <a:pt x="0" y="158"/>
                      <a:pt x="3" y="164"/>
                      <a:pt x="4" y="167"/>
                    </a:cubicBezTo>
                    <a:cubicBezTo>
                      <a:pt x="5" y="169"/>
                      <a:pt x="8" y="166"/>
                      <a:pt x="8" y="170"/>
                    </a:cubicBezTo>
                    <a:cubicBezTo>
                      <a:pt x="8" y="171"/>
                      <a:pt x="7" y="174"/>
                      <a:pt x="9" y="175"/>
                    </a:cubicBezTo>
                    <a:cubicBezTo>
                      <a:pt x="10" y="176"/>
                      <a:pt x="11" y="176"/>
                      <a:pt x="13" y="176"/>
                    </a:cubicBezTo>
                    <a:cubicBezTo>
                      <a:pt x="15" y="177"/>
                      <a:pt x="18" y="177"/>
                      <a:pt x="20" y="177"/>
                    </a:cubicBezTo>
                    <a:cubicBezTo>
                      <a:pt x="21" y="177"/>
                      <a:pt x="22" y="177"/>
                      <a:pt x="23" y="178"/>
                    </a:cubicBezTo>
                    <a:cubicBezTo>
                      <a:pt x="23" y="177"/>
                      <a:pt x="24" y="177"/>
                      <a:pt x="25" y="177"/>
                    </a:cubicBezTo>
                    <a:cubicBezTo>
                      <a:pt x="25" y="178"/>
                      <a:pt x="27" y="179"/>
                      <a:pt x="27" y="179"/>
                    </a:cubicBezTo>
                    <a:cubicBezTo>
                      <a:pt x="28" y="179"/>
                      <a:pt x="26" y="176"/>
                      <a:pt x="26" y="175"/>
                    </a:cubicBezTo>
                    <a:cubicBezTo>
                      <a:pt x="24" y="173"/>
                      <a:pt x="24" y="171"/>
                      <a:pt x="24" y="169"/>
                    </a:cubicBezTo>
                    <a:cubicBezTo>
                      <a:pt x="24" y="167"/>
                      <a:pt x="24" y="166"/>
                      <a:pt x="27" y="164"/>
                    </a:cubicBezTo>
                    <a:cubicBezTo>
                      <a:pt x="29" y="163"/>
                      <a:pt x="25" y="163"/>
                      <a:pt x="25" y="163"/>
                    </a:cubicBezTo>
                    <a:cubicBezTo>
                      <a:pt x="25" y="163"/>
                      <a:pt x="27" y="162"/>
                      <a:pt x="26" y="162"/>
                    </a:cubicBezTo>
                    <a:cubicBezTo>
                      <a:pt x="27" y="162"/>
                      <a:pt x="27" y="163"/>
                      <a:pt x="28" y="163"/>
                    </a:cubicBezTo>
                    <a:cubicBezTo>
                      <a:pt x="29" y="164"/>
                      <a:pt x="30" y="163"/>
                      <a:pt x="31" y="163"/>
                    </a:cubicBezTo>
                    <a:cubicBezTo>
                      <a:pt x="32" y="161"/>
                      <a:pt x="31" y="159"/>
                      <a:pt x="31" y="157"/>
                    </a:cubicBezTo>
                    <a:cubicBezTo>
                      <a:pt x="32" y="155"/>
                      <a:pt x="34" y="154"/>
                      <a:pt x="37" y="153"/>
                    </a:cubicBezTo>
                    <a:cubicBezTo>
                      <a:pt x="38" y="152"/>
                      <a:pt x="39" y="152"/>
                      <a:pt x="40" y="151"/>
                    </a:cubicBezTo>
                    <a:cubicBezTo>
                      <a:pt x="41" y="150"/>
                      <a:pt x="39" y="149"/>
                      <a:pt x="39" y="149"/>
                    </a:cubicBezTo>
                    <a:cubicBezTo>
                      <a:pt x="39" y="148"/>
                      <a:pt x="42" y="147"/>
                      <a:pt x="41" y="145"/>
                    </a:cubicBezTo>
                    <a:cubicBezTo>
                      <a:pt x="40" y="143"/>
                      <a:pt x="36" y="145"/>
                      <a:pt x="35" y="143"/>
                    </a:cubicBezTo>
                    <a:cubicBezTo>
                      <a:pt x="34" y="142"/>
                      <a:pt x="33" y="142"/>
                      <a:pt x="32" y="140"/>
                    </a:cubicBezTo>
                    <a:cubicBezTo>
                      <a:pt x="31" y="138"/>
                      <a:pt x="33" y="135"/>
                      <a:pt x="34" y="134"/>
                    </a:cubicBezTo>
                    <a:cubicBezTo>
                      <a:pt x="36" y="133"/>
                      <a:pt x="37" y="131"/>
                      <a:pt x="39" y="131"/>
                    </a:cubicBezTo>
                    <a:cubicBezTo>
                      <a:pt x="41" y="130"/>
                      <a:pt x="41" y="132"/>
                      <a:pt x="42" y="129"/>
                    </a:cubicBezTo>
                    <a:cubicBezTo>
                      <a:pt x="42" y="127"/>
                      <a:pt x="44" y="126"/>
                      <a:pt x="43" y="124"/>
                    </a:cubicBezTo>
                    <a:cubicBezTo>
                      <a:pt x="42" y="121"/>
                      <a:pt x="47" y="121"/>
                      <a:pt x="48" y="119"/>
                    </a:cubicBezTo>
                    <a:cubicBezTo>
                      <a:pt x="48" y="119"/>
                      <a:pt x="43" y="115"/>
                      <a:pt x="48" y="116"/>
                    </a:cubicBezTo>
                    <a:cubicBezTo>
                      <a:pt x="49" y="117"/>
                      <a:pt x="49" y="118"/>
                      <a:pt x="50" y="118"/>
                    </a:cubicBezTo>
                    <a:cubicBezTo>
                      <a:pt x="52" y="118"/>
                      <a:pt x="52" y="115"/>
                      <a:pt x="51" y="114"/>
                    </a:cubicBezTo>
                    <a:cubicBezTo>
                      <a:pt x="51" y="113"/>
                      <a:pt x="49" y="115"/>
                      <a:pt x="49" y="115"/>
                    </a:cubicBezTo>
                    <a:cubicBezTo>
                      <a:pt x="47" y="115"/>
                      <a:pt x="45" y="114"/>
                      <a:pt x="45" y="113"/>
                    </a:cubicBezTo>
                    <a:cubicBezTo>
                      <a:pt x="45" y="112"/>
                      <a:pt x="43" y="105"/>
                      <a:pt x="45" y="105"/>
                    </a:cubicBezTo>
                    <a:cubicBezTo>
                      <a:pt x="48" y="106"/>
                      <a:pt x="50" y="108"/>
                      <a:pt x="54" y="108"/>
                    </a:cubicBezTo>
                    <a:cubicBezTo>
                      <a:pt x="55" y="108"/>
                      <a:pt x="56" y="107"/>
                      <a:pt x="57" y="107"/>
                    </a:cubicBezTo>
                    <a:cubicBezTo>
                      <a:pt x="59" y="105"/>
                      <a:pt x="57" y="104"/>
                      <a:pt x="58" y="102"/>
                    </a:cubicBezTo>
                    <a:cubicBezTo>
                      <a:pt x="58" y="101"/>
                      <a:pt x="59" y="100"/>
                      <a:pt x="59" y="100"/>
                    </a:cubicBezTo>
                    <a:cubicBezTo>
                      <a:pt x="60" y="98"/>
                      <a:pt x="59" y="98"/>
                      <a:pt x="59" y="97"/>
                    </a:cubicBezTo>
                    <a:cubicBezTo>
                      <a:pt x="58" y="96"/>
                      <a:pt x="58" y="94"/>
                      <a:pt x="59" y="94"/>
                    </a:cubicBezTo>
                    <a:cubicBezTo>
                      <a:pt x="61" y="94"/>
                      <a:pt x="60" y="96"/>
                      <a:pt x="60" y="96"/>
                    </a:cubicBezTo>
                    <a:cubicBezTo>
                      <a:pt x="59" y="95"/>
                      <a:pt x="65" y="95"/>
                      <a:pt x="65" y="95"/>
                    </a:cubicBezTo>
                    <a:cubicBezTo>
                      <a:pt x="69" y="95"/>
                      <a:pt x="72" y="93"/>
                      <a:pt x="76" y="93"/>
                    </a:cubicBezTo>
                    <a:cubicBezTo>
                      <a:pt x="77" y="92"/>
                      <a:pt x="80" y="91"/>
                      <a:pt x="82" y="90"/>
                    </a:cubicBezTo>
                    <a:cubicBezTo>
                      <a:pt x="83" y="89"/>
                      <a:pt x="83" y="88"/>
                      <a:pt x="84" y="87"/>
                    </a:cubicBezTo>
                    <a:cubicBezTo>
                      <a:pt x="85" y="86"/>
                      <a:pt x="86" y="85"/>
                      <a:pt x="87" y="83"/>
                    </a:cubicBezTo>
                    <a:cubicBezTo>
                      <a:pt x="87" y="80"/>
                      <a:pt x="85" y="80"/>
                      <a:pt x="83" y="78"/>
                    </a:cubicBezTo>
                    <a:cubicBezTo>
                      <a:pt x="82" y="76"/>
                      <a:pt x="85" y="75"/>
                      <a:pt x="83" y="73"/>
                    </a:cubicBezTo>
                    <a:cubicBezTo>
                      <a:pt x="82" y="72"/>
                      <a:pt x="78" y="71"/>
                      <a:pt x="78" y="69"/>
                    </a:cubicBezTo>
                    <a:cubicBezTo>
                      <a:pt x="78" y="69"/>
                      <a:pt x="78" y="68"/>
                      <a:pt x="79" y="68"/>
                    </a:cubicBezTo>
                    <a:cubicBezTo>
                      <a:pt x="79" y="67"/>
                      <a:pt x="78" y="67"/>
                      <a:pt x="78" y="66"/>
                    </a:cubicBezTo>
                    <a:cubicBezTo>
                      <a:pt x="78" y="65"/>
                      <a:pt x="77" y="63"/>
                      <a:pt x="78" y="62"/>
                    </a:cubicBezTo>
                    <a:cubicBezTo>
                      <a:pt x="79" y="61"/>
                      <a:pt x="77" y="63"/>
                      <a:pt x="78" y="6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5" name="Freeform 631">
                <a:extLst>
                  <a:ext uri="{FF2B5EF4-FFF2-40B4-BE49-F238E27FC236}">
                    <a16:creationId xmlns:a16="http://schemas.microsoft.com/office/drawing/2014/main" id="{D0DF98AE-0402-795C-A26E-DA770BD2F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379" y="8313140"/>
                <a:ext cx="203823" cy="226173"/>
              </a:xfrm>
              <a:custGeom>
                <a:avLst/>
                <a:gdLst>
                  <a:gd name="T0" fmla="*/ 15 w 22"/>
                  <a:gd name="T1" fmla="*/ 23 h 24"/>
                  <a:gd name="T2" fmla="*/ 19 w 22"/>
                  <a:gd name="T3" fmla="*/ 24 h 24"/>
                  <a:gd name="T4" fmla="*/ 19 w 22"/>
                  <a:gd name="T5" fmla="*/ 17 h 24"/>
                  <a:gd name="T6" fmla="*/ 20 w 22"/>
                  <a:gd name="T7" fmla="*/ 10 h 24"/>
                  <a:gd name="T8" fmla="*/ 21 w 22"/>
                  <a:gd name="T9" fmla="*/ 7 h 24"/>
                  <a:gd name="T10" fmla="*/ 22 w 22"/>
                  <a:gd name="T11" fmla="*/ 3 h 24"/>
                  <a:gd name="T12" fmla="*/ 17 w 22"/>
                  <a:gd name="T13" fmla="*/ 4 h 24"/>
                  <a:gd name="T14" fmla="*/ 12 w 22"/>
                  <a:gd name="T15" fmla="*/ 5 h 24"/>
                  <a:gd name="T16" fmla="*/ 9 w 22"/>
                  <a:gd name="T17" fmla="*/ 8 h 24"/>
                  <a:gd name="T18" fmla="*/ 4 w 22"/>
                  <a:gd name="T19" fmla="*/ 9 h 24"/>
                  <a:gd name="T20" fmla="*/ 3 w 22"/>
                  <a:gd name="T21" fmla="*/ 12 h 24"/>
                  <a:gd name="T22" fmla="*/ 0 w 22"/>
                  <a:gd name="T23" fmla="*/ 13 h 24"/>
                  <a:gd name="T24" fmla="*/ 6 w 22"/>
                  <a:gd name="T25" fmla="*/ 19 h 24"/>
                  <a:gd name="T26" fmla="*/ 11 w 22"/>
                  <a:gd name="T27" fmla="*/ 22 h 24"/>
                  <a:gd name="T28" fmla="*/ 15 w 22"/>
                  <a:gd name="T29" fmla="*/ 23 h 24"/>
                  <a:gd name="T30" fmla="*/ 15 w 22"/>
                  <a:gd name="T31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24">
                    <a:moveTo>
                      <a:pt x="15" y="23"/>
                    </a:moveTo>
                    <a:cubicBezTo>
                      <a:pt x="16" y="24"/>
                      <a:pt x="17" y="24"/>
                      <a:pt x="19" y="24"/>
                    </a:cubicBezTo>
                    <a:cubicBezTo>
                      <a:pt x="17" y="21"/>
                      <a:pt x="19" y="20"/>
                      <a:pt x="19" y="17"/>
                    </a:cubicBezTo>
                    <a:cubicBezTo>
                      <a:pt x="19" y="15"/>
                      <a:pt x="20" y="12"/>
                      <a:pt x="20" y="10"/>
                    </a:cubicBezTo>
                    <a:cubicBezTo>
                      <a:pt x="20" y="9"/>
                      <a:pt x="21" y="8"/>
                      <a:pt x="21" y="7"/>
                    </a:cubicBezTo>
                    <a:cubicBezTo>
                      <a:pt x="22" y="6"/>
                      <a:pt x="21" y="5"/>
                      <a:pt x="22" y="3"/>
                    </a:cubicBezTo>
                    <a:cubicBezTo>
                      <a:pt x="22" y="0"/>
                      <a:pt x="18" y="4"/>
                      <a:pt x="17" y="4"/>
                    </a:cubicBezTo>
                    <a:cubicBezTo>
                      <a:pt x="15" y="4"/>
                      <a:pt x="14" y="3"/>
                      <a:pt x="12" y="5"/>
                    </a:cubicBezTo>
                    <a:cubicBezTo>
                      <a:pt x="12" y="5"/>
                      <a:pt x="10" y="9"/>
                      <a:pt x="9" y="8"/>
                    </a:cubicBezTo>
                    <a:cubicBezTo>
                      <a:pt x="7" y="8"/>
                      <a:pt x="6" y="8"/>
                      <a:pt x="4" y="9"/>
                    </a:cubicBezTo>
                    <a:cubicBezTo>
                      <a:pt x="4" y="10"/>
                      <a:pt x="4" y="12"/>
                      <a:pt x="3" y="12"/>
                    </a:cubicBezTo>
                    <a:cubicBezTo>
                      <a:pt x="3" y="13"/>
                      <a:pt x="1" y="13"/>
                      <a:pt x="0" y="13"/>
                    </a:cubicBezTo>
                    <a:cubicBezTo>
                      <a:pt x="2" y="15"/>
                      <a:pt x="4" y="18"/>
                      <a:pt x="6" y="19"/>
                    </a:cubicBezTo>
                    <a:cubicBezTo>
                      <a:pt x="7" y="21"/>
                      <a:pt x="9" y="22"/>
                      <a:pt x="11" y="22"/>
                    </a:cubicBezTo>
                    <a:cubicBezTo>
                      <a:pt x="12" y="22"/>
                      <a:pt x="14" y="22"/>
                      <a:pt x="15" y="23"/>
                    </a:cubicBezTo>
                    <a:cubicBezTo>
                      <a:pt x="16" y="23"/>
                      <a:pt x="15" y="22"/>
                      <a:pt x="15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6" name="Freeform 632">
                <a:extLst>
                  <a:ext uri="{FF2B5EF4-FFF2-40B4-BE49-F238E27FC236}">
                    <a16:creationId xmlns:a16="http://schemas.microsoft.com/office/drawing/2014/main" id="{77D0BEBA-2AC1-D1EA-6252-16E08EC74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1076" y="8520197"/>
                <a:ext cx="159235" cy="140163"/>
              </a:xfrm>
              <a:custGeom>
                <a:avLst/>
                <a:gdLst>
                  <a:gd name="T0" fmla="*/ 16 w 17"/>
                  <a:gd name="T1" fmla="*/ 10 h 15"/>
                  <a:gd name="T2" fmla="*/ 17 w 17"/>
                  <a:gd name="T3" fmla="*/ 8 h 15"/>
                  <a:gd name="T4" fmla="*/ 15 w 17"/>
                  <a:gd name="T5" fmla="*/ 6 h 15"/>
                  <a:gd name="T6" fmla="*/ 12 w 17"/>
                  <a:gd name="T7" fmla="*/ 2 h 15"/>
                  <a:gd name="T8" fmla="*/ 8 w 17"/>
                  <a:gd name="T9" fmla="*/ 1 h 15"/>
                  <a:gd name="T10" fmla="*/ 3 w 17"/>
                  <a:gd name="T11" fmla="*/ 0 h 15"/>
                  <a:gd name="T12" fmla="*/ 3 w 17"/>
                  <a:gd name="T13" fmla="*/ 6 h 15"/>
                  <a:gd name="T14" fmla="*/ 6 w 17"/>
                  <a:gd name="T15" fmla="*/ 7 h 15"/>
                  <a:gd name="T16" fmla="*/ 4 w 17"/>
                  <a:gd name="T17" fmla="*/ 5 h 15"/>
                  <a:gd name="T18" fmla="*/ 7 w 17"/>
                  <a:gd name="T19" fmla="*/ 7 h 15"/>
                  <a:gd name="T20" fmla="*/ 11 w 17"/>
                  <a:gd name="T21" fmla="*/ 10 h 15"/>
                  <a:gd name="T22" fmla="*/ 14 w 17"/>
                  <a:gd name="T23" fmla="*/ 14 h 15"/>
                  <a:gd name="T24" fmla="*/ 16 w 17"/>
                  <a:gd name="T25" fmla="*/ 10 h 15"/>
                  <a:gd name="T26" fmla="*/ 16 w 17"/>
                  <a:gd name="T27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15">
                    <a:moveTo>
                      <a:pt x="16" y="10"/>
                    </a:moveTo>
                    <a:cubicBezTo>
                      <a:pt x="16" y="9"/>
                      <a:pt x="16" y="8"/>
                      <a:pt x="17" y="8"/>
                    </a:cubicBezTo>
                    <a:cubicBezTo>
                      <a:pt x="16" y="7"/>
                      <a:pt x="16" y="6"/>
                      <a:pt x="15" y="6"/>
                    </a:cubicBezTo>
                    <a:cubicBezTo>
                      <a:pt x="14" y="5"/>
                      <a:pt x="13" y="2"/>
                      <a:pt x="12" y="2"/>
                    </a:cubicBezTo>
                    <a:cubicBezTo>
                      <a:pt x="10" y="2"/>
                      <a:pt x="9" y="2"/>
                      <a:pt x="8" y="1"/>
                    </a:cubicBezTo>
                    <a:cubicBezTo>
                      <a:pt x="7" y="0"/>
                      <a:pt x="4" y="0"/>
                      <a:pt x="3" y="0"/>
                    </a:cubicBezTo>
                    <a:cubicBezTo>
                      <a:pt x="4" y="1"/>
                      <a:pt x="0" y="6"/>
                      <a:pt x="3" y="6"/>
                    </a:cubicBezTo>
                    <a:cubicBezTo>
                      <a:pt x="4" y="6"/>
                      <a:pt x="4" y="8"/>
                      <a:pt x="6" y="7"/>
                    </a:cubicBezTo>
                    <a:cubicBezTo>
                      <a:pt x="7" y="6"/>
                      <a:pt x="4" y="5"/>
                      <a:pt x="4" y="5"/>
                    </a:cubicBezTo>
                    <a:cubicBezTo>
                      <a:pt x="5" y="5"/>
                      <a:pt x="7" y="6"/>
                      <a:pt x="7" y="7"/>
                    </a:cubicBezTo>
                    <a:cubicBezTo>
                      <a:pt x="8" y="9"/>
                      <a:pt x="10" y="8"/>
                      <a:pt x="11" y="10"/>
                    </a:cubicBezTo>
                    <a:cubicBezTo>
                      <a:pt x="12" y="11"/>
                      <a:pt x="12" y="13"/>
                      <a:pt x="14" y="14"/>
                    </a:cubicBezTo>
                    <a:cubicBezTo>
                      <a:pt x="17" y="15"/>
                      <a:pt x="17" y="12"/>
                      <a:pt x="16" y="10"/>
                    </a:cubicBezTo>
                    <a:cubicBezTo>
                      <a:pt x="16" y="9"/>
                      <a:pt x="16" y="11"/>
                      <a:pt x="16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7" name="Freeform 633">
                <a:extLst>
                  <a:ext uri="{FF2B5EF4-FFF2-40B4-BE49-F238E27FC236}">
                    <a16:creationId xmlns:a16="http://schemas.microsoft.com/office/drawing/2014/main" id="{4034AFD3-2DAD-BFE8-C198-5AA670366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2730" y="8360921"/>
                <a:ext cx="105096" cy="82827"/>
              </a:xfrm>
              <a:custGeom>
                <a:avLst/>
                <a:gdLst>
                  <a:gd name="T0" fmla="*/ 4 w 11"/>
                  <a:gd name="T1" fmla="*/ 1 h 9"/>
                  <a:gd name="T2" fmla="*/ 4 w 11"/>
                  <a:gd name="T3" fmla="*/ 0 h 9"/>
                  <a:gd name="T4" fmla="*/ 0 w 11"/>
                  <a:gd name="T5" fmla="*/ 4 h 9"/>
                  <a:gd name="T6" fmla="*/ 11 w 11"/>
                  <a:gd name="T7" fmla="*/ 5 h 9"/>
                  <a:gd name="T8" fmla="*/ 4 w 11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9">
                    <a:moveTo>
                      <a:pt x="4" y="1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1"/>
                      <a:pt x="1" y="3"/>
                      <a:pt x="0" y="4"/>
                    </a:cubicBezTo>
                    <a:cubicBezTo>
                      <a:pt x="2" y="5"/>
                      <a:pt x="11" y="9"/>
                      <a:pt x="11" y="5"/>
                    </a:cubicBezTo>
                    <a:cubicBezTo>
                      <a:pt x="11" y="2"/>
                      <a:pt x="6" y="3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8" name="Freeform 634">
                <a:extLst>
                  <a:ext uri="{FF2B5EF4-FFF2-40B4-BE49-F238E27FC236}">
                    <a16:creationId xmlns:a16="http://schemas.microsoft.com/office/drawing/2014/main" id="{6AA81167-2135-80C6-AFCE-F4C7F437A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1265" y="8192091"/>
                <a:ext cx="187902" cy="216615"/>
              </a:xfrm>
              <a:custGeom>
                <a:avLst/>
                <a:gdLst>
                  <a:gd name="T0" fmla="*/ 16 w 20"/>
                  <a:gd name="T1" fmla="*/ 16 h 23"/>
                  <a:gd name="T2" fmla="*/ 20 w 20"/>
                  <a:gd name="T3" fmla="*/ 12 h 23"/>
                  <a:gd name="T4" fmla="*/ 16 w 20"/>
                  <a:gd name="T5" fmla="*/ 8 h 23"/>
                  <a:gd name="T6" fmla="*/ 16 w 20"/>
                  <a:gd name="T7" fmla="*/ 1 h 23"/>
                  <a:gd name="T8" fmla="*/ 8 w 20"/>
                  <a:gd name="T9" fmla="*/ 1 h 23"/>
                  <a:gd name="T10" fmla="*/ 7 w 20"/>
                  <a:gd name="T11" fmla="*/ 6 h 23"/>
                  <a:gd name="T12" fmla="*/ 8 w 20"/>
                  <a:gd name="T13" fmla="*/ 10 h 23"/>
                  <a:gd name="T14" fmla="*/ 4 w 20"/>
                  <a:gd name="T15" fmla="*/ 10 h 23"/>
                  <a:gd name="T16" fmla="*/ 2 w 20"/>
                  <a:gd name="T17" fmla="*/ 15 h 23"/>
                  <a:gd name="T18" fmla="*/ 12 w 20"/>
                  <a:gd name="T19" fmla="*/ 21 h 23"/>
                  <a:gd name="T20" fmla="*/ 16 w 20"/>
                  <a:gd name="T21" fmla="*/ 16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3">
                    <a:moveTo>
                      <a:pt x="16" y="16"/>
                    </a:moveTo>
                    <a:cubicBezTo>
                      <a:pt x="16" y="14"/>
                      <a:pt x="19" y="13"/>
                      <a:pt x="20" y="12"/>
                    </a:cubicBezTo>
                    <a:cubicBezTo>
                      <a:pt x="17" y="11"/>
                      <a:pt x="16" y="11"/>
                      <a:pt x="16" y="8"/>
                    </a:cubicBezTo>
                    <a:cubicBezTo>
                      <a:pt x="16" y="7"/>
                      <a:pt x="17" y="2"/>
                      <a:pt x="16" y="1"/>
                    </a:cubicBezTo>
                    <a:cubicBezTo>
                      <a:pt x="15" y="0"/>
                      <a:pt x="10" y="1"/>
                      <a:pt x="8" y="1"/>
                    </a:cubicBezTo>
                    <a:cubicBezTo>
                      <a:pt x="6" y="1"/>
                      <a:pt x="6" y="4"/>
                      <a:pt x="7" y="6"/>
                    </a:cubicBezTo>
                    <a:cubicBezTo>
                      <a:pt x="8" y="7"/>
                      <a:pt x="12" y="10"/>
                      <a:pt x="8" y="10"/>
                    </a:cubicBezTo>
                    <a:cubicBezTo>
                      <a:pt x="7" y="10"/>
                      <a:pt x="5" y="10"/>
                      <a:pt x="4" y="10"/>
                    </a:cubicBezTo>
                    <a:cubicBezTo>
                      <a:pt x="2" y="10"/>
                      <a:pt x="2" y="14"/>
                      <a:pt x="2" y="15"/>
                    </a:cubicBezTo>
                    <a:cubicBezTo>
                      <a:pt x="0" y="21"/>
                      <a:pt x="8" y="20"/>
                      <a:pt x="12" y="21"/>
                    </a:cubicBezTo>
                    <a:cubicBezTo>
                      <a:pt x="13" y="23"/>
                      <a:pt x="16" y="17"/>
                      <a:pt x="1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49" name="Freeform 635">
                <a:extLst>
                  <a:ext uri="{FF2B5EF4-FFF2-40B4-BE49-F238E27FC236}">
                    <a16:creationId xmlns:a16="http://schemas.microsoft.com/office/drawing/2014/main" id="{6D6B45C4-71B9-857E-5389-F2035841D4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324" y="7453043"/>
                <a:ext cx="1398091" cy="898324"/>
              </a:xfrm>
              <a:custGeom>
                <a:avLst/>
                <a:gdLst>
                  <a:gd name="T0" fmla="*/ 132 w 150"/>
                  <a:gd name="T1" fmla="*/ 88 h 96"/>
                  <a:gd name="T2" fmla="*/ 130 w 150"/>
                  <a:gd name="T3" fmla="*/ 80 h 96"/>
                  <a:gd name="T4" fmla="*/ 144 w 150"/>
                  <a:gd name="T5" fmla="*/ 78 h 96"/>
                  <a:gd name="T6" fmla="*/ 146 w 150"/>
                  <a:gd name="T7" fmla="*/ 68 h 96"/>
                  <a:gd name="T8" fmla="*/ 146 w 150"/>
                  <a:gd name="T9" fmla="*/ 61 h 96"/>
                  <a:gd name="T10" fmla="*/ 132 w 150"/>
                  <a:gd name="T11" fmla="*/ 64 h 96"/>
                  <a:gd name="T12" fmla="*/ 126 w 150"/>
                  <a:gd name="T13" fmla="*/ 76 h 96"/>
                  <a:gd name="T14" fmla="*/ 110 w 150"/>
                  <a:gd name="T15" fmla="*/ 76 h 96"/>
                  <a:gd name="T16" fmla="*/ 102 w 150"/>
                  <a:gd name="T17" fmla="*/ 69 h 96"/>
                  <a:gd name="T18" fmla="*/ 96 w 150"/>
                  <a:gd name="T19" fmla="*/ 51 h 96"/>
                  <a:gd name="T20" fmla="*/ 98 w 150"/>
                  <a:gd name="T21" fmla="*/ 38 h 96"/>
                  <a:gd name="T22" fmla="*/ 90 w 150"/>
                  <a:gd name="T23" fmla="*/ 35 h 96"/>
                  <a:gd name="T24" fmla="*/ 82 w 150"/>
                  <a:gd name="T25" fmla="*/ 24 h 96"/>
                  <a:gd name="T26" fmla="*/ 75 w 150"/>
                  <a:gd name="T27" fmla="*/ 17 h 96"/>
                  <a:gd name="T28" fmla="*/ 68 w 150"/>
                  <a:gd name="T29" fmla="*/ 20 h 96"/>
                  <a:gd name="T30" fmla="*/ 59 w 150"/>
                  <a:gd name="T31" fmla="*/ 10 h 96"/>
                  <a:gd name="T32" fmla="*/ 45 w 150"/>
                  <a:gd name="T33" fmla="*/ 6 h 96"/>
                  <a:gd name="T34" fmla="*/ 29 w 150"/>
                  <a:gd name="T35" fmla="*/ 8 h 96"/>
                  <a:gd name="T36" fmla="*/ 13 w 150"/>
                  <a:gd name="T37" fmla="*/ 1 h 96"/>
                  <a:gd name="T38" fmla="*/ 7 w 150"/>
                  <a:gd name="T39" fmla="*/ 16 h 96"/>
                  <a:gd name="T40" fmla="*/ 15 w 150"/>
                  <a:gd name="T41" fmla="*/ 28 h 96"/>
                  <a:gd name="T42" fmla="*/ 15 w 150"/>
                  <a:gd name="T43" fmla="*/ 32 h 96"/>
                  <a:gd name="T44" fmla="*/ 25 w 150"/>
                  <a:gd name="T45" fmla="*/ 38 h 96"/>
                  <a:gd name="T46" fmla="*/ 26 w 150"/>
                  <a:gd name="T47" fmla="*/ 44 h 96"/>
                  <a:gd name="T48" fmla="*/ 36 w 150"/>
                  <a:gd name="T49" fmla="*/ 53 h 96"/>
                  <a:gd name="T50" fmla="*/ 36 w 150"/>
                  <a:gd name="T51" fmla="*/ 47 h 96"/>
                  <a:gd name="T52" fmla="*/ 32 w 150"/>
                  <a:gd name="T53" fmla="*/ 42 h 96"/>
                  <a:gd name="T54" fmla="*/ 26 w 150"/>
                  <a:gd name="T55" fmla="*/ 32 h 96"/>
                  <a:gd name="T56" fmla="*/ 20 w 150"/>
                  <a:gd name="T57" fmla="*/ 23 h 96"/>
                  <a:gd name="T58" fmla="*/ 13 w 150"/>
                  <a:gd name="T59" fmla="*/ 16 h 96"/>
                  <a:gd name="T60" fmla="*/ 11 w 150"/>
                  <a:gd name="T61" fmla="*/ 5 h 96"/>
                  <a:gd name="T62" fmla="*/ 15 w 150"/>
                  <a:gd name="T63" fmla="*/ 7 h 96"/>
                  <a:gd name="T64" fmla="*/ 20 w 150"/>
                  <a:gd name="T65" fmla="*/ 9 h 96"/>
                  <a:gd name="T66" fmla="*/ 23 w 150"/>
                  <a:gd name="T67" fmla="*/ 19 h 96"/>
                  <a:gd name="T68" fmla="*/ 23 w 150"/>
                  <a:gd name="T69" fmla="*/ 20 h 96"/>
                  <a:gd name="T70" fmla="*/ 32 w 150"/>
                  <a:gd name="T71" fmla="*/ 27 h 96"/>
                  <a:gd name="T72" fmla="*/ 36 w 150"/>
                  <a:gd name="T73" fmla="*/ 33 h 96"/>
                  <a:gd name="T74" fmla="*/ 38 w 150"/>
                  <a:gd name="T75" fmla="*/ 38 h 96"/>
                  <a:gd name="T76" fmla="*/ 46 w 150"/>
                  <a:gd name="T77" fmla="*/ 45 h 96"/>
                  <a:gd name="T78" fmla="*/ 54 w 150"/>
                  <a:gd name="T79" fmla="*/ 53 h 96"/>
                  <a:gd name="T80" fmla="*/ 56 w 150"/>
                  <a:gd name="T81" fmla="*/ 59 h 96"/>
                  <a:gd name="T82" fmla="*/ 58 w 150"/>
                  <a:gd name="T83" fmla="*/ 65 h 96"/>
                  <a:gd name="T84" fmla="*/ 60 w 150"/>
                  <a:gd name="T85" fmla="*/ 72 h 96"/>
                  <a:gd name="T86" fmla="*/ 68 w 150"/>
                  <a:gd name="T87" fmla="*/ 77 h 96"/>
                  <a:gd name="T88" fmla="*/ 89 w 150"/>
                  <a:gd name="T89" fmla="*/ 86 h 96"/>
                  <a:gd name="T90" fmla="*/ 113 w 150"/>
                  <a:gd name="T91" fmla="*/ 88 h 96"/>
                  <a:gd name="T92" fmla="*/ 126 w 150"/>
                  <a:gd name="T93" fmla="*/ 8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50" h="96">
                    <a:moveTo>
                      <a:pt x="126" y="89"/>
                    </a:moveTo>
                    <a:cubicBezTo>
                      <a:pt x="127" y="89"/>
                      <a:pt x="134" y="90"/>
                      <a:pt x="132" y="88"/>
                    </a:cubicBezTo>
                    <a:cubicBezTo>
                      <a:pt x="131" y="86"/>
                      <a:pt x="129" y="85"/>
                      <a:pt x="128" y="83"/>
                    </a:cubicBezTo>
                    <a:cubicBezTo>
                      <a:pt x="128" y="83"/>
                      <a:pt x="129" y="80"/>
                      <a:pt x="130" y="80"/>
                    </a:cubicBezTo>
                    <a:cubicBezTo>
                      <a:pt x="131" y="79"/>
                      <a:pt x="136" y="80"/>
                      <a:pt x="138" y="80"/>
                    </a:cubicBezTo>
                    <a:cubicBezTo>
                      <a:pt x="141" y="80"/>
                      <a:pt x="140" y="75"/>
                      <a:pt x="144" y="78"/>
                    </a:cubicBezTo>
                    <a:cubicBezTo>
                      <a:pt x="145" y="76"/>
                      <a:pt x="146" y="75"/>
                      <a:pt x="146" y="73"/>
                    </a:cubicBezTo>
                    <a:cubicBezTo>
                      <a:pt x="146" y="71"/>
                      <a:pt x="145" y="69"/>
                      <a:pt x="146" y="68"/>
                    </a:cubicBezTo>
                    <a:cubicBezTo>
                      <a:pt x="147" y="66"/>
                      <a:pt x="150" y="64"/>
                      <a:pt x="150" y="63"/>
                    </a:cubicBezTo>
                    <a:cubicBezTo>
                      <a:pt x="149" y="61"/>
                      <a:pt x="148" y="61"/>
                      <a:pt x="146" y="61"/>
                    </a:cubicBezTo>
                    <a:cubicBezTo>
                      <a:pt x="143" y="61"/>
                      <a:pt x="139" y="61"/>
                      <a:pt x="136" y="62"/>
                    </a:cubicBezTo>
                    <a:cubicBezTo>
                      <a:pt x="134" y="62"/>
                      <a:pt x="133" y="63"/>
                      <a:pt x="132" y="64"/>
                    </a:cubicBezTo>
                    <a:cubicBezTo>
                      <a:pt x="131" y="66"/>
                      <a:pt x="132" y="68"/>
                      <a:pt x="131" y="70"/>
                    </a:cubicBezTo>
                    <a:cubicBezTo>
                      <a:pt x="131" y="71"/>
                      <a:pt x="126" y="76"/>
                      <a:pt x="126" y="76"/>
                    </a:cubicBezTo>
                    <a:cubicBezTo>
                      <a:pt x="122" y="75"/>
                      <a:pt x="118" y="76"/>
                      <a:pt x="114" y="78"/>
                    </a:cubicBezTo>
                    <a:cubicBezTo>
                      <a:pt x="112" y="78"/>
                      <a:pt x="111" y="77"/>
                      <a:pt x="110" y="76"/>
                    </a:cubicBezTo>
                    <a:cubicBezTo>
                      <a:pt x="109" y="75"/>
                      <a:pt x="107" y="75"/>
                      <a:pt x="105" y="74"/>
                    </a:cubicBezTo>
                    <a:cubicBezTo>
                      <a:pt x="103" y="74"/>
                      <a:pt x="103" y="71"/>
                      <a:pt x="102" y="69"/>
                    </a:cubicBezTo>
                    <a:cubicBezTo>
                      <a:pt x="101" y="67"/>
                      <a:pt x="99" y="66"/>
                      <a:pt x="98" y="64"/>
                    </a:cubicBezTo>
                    <a:cubicBezTo>
                      <a:pt x="97" y="60"/>
                      <a:pt x="95" y="55"/>
                      <a:pt x="96" y="51"/>
                    </a:cubicBezTo>
                    <a:cubicBezTo>
                      <a:pt x="96" y="48"/>
                      <a:pt x="95" y="44"/>
                      <a:pt x="97" y="41"/>
                    </a:cubicBezTo>
                    <a:cubicBezTo>
                      <a:pt x="98" y="40"/>
                      <a:pt x="98" y="39"/>
                      <a:pt x="98" y="38"/>
                    </a:cubicBezTo>
                    <a:cubicBezTo>
                      <a:pt x="99" y="36"/>
                      <a:pt x="97" y="37"/>
                      <a:pt x="96" y="36"/>
                    </a:cubicBezTo>
                    <a:cubicBezTo>
                      <a:pt x="94" y="36"/>
                      <a:pt x="92" y="35"/>
                      <a:pt x="90" y="35"/>
                    </a:cubicBezTo>
                    <a:cubicBezTo>
                      <a:pt x="89" y="34"/>
                      <a:pt x="87" y="32"/>
                      <a:pt x="87" y="30"/>
                    </a:cubicBezTo>
                    <a:cubicBezTo>
                      <a:pt x="87" y="27"/>
                      <a:pt x="84" y="26"/>
                      <a:pt x="82" y="24"/>
                    </a:cubicBezTo>
                    <a:cubicBezTo>
                      <a:pt x="81" y="22"/>
                      <a:pt x="81" y="20"/>
                      <a:pt x="80" y="18"/>
                    </a:cubicBezTo>
                    <a:cubicBezTo>
                      <a:pt x="79" y="17"/>
                      <a:pt x="77" y="17"/>
                      <a:pt x="75" y="17"/>
                    </a:cubicBezTo>
                    <a:cubicBezTo>
                      <a:pt x="74" y="16"/>
                      <a:pt x="72" y="16"/>
                      <a:pt x="71" y="17"/>
                    </a:cubicBezTo>
                    <a:cubicBezTo>
                      <a:pt x="71" y="18"/>
                      <a:pt x="70" y="20"/>
                      <a:pt x="68" y="20"/>
                    </a:cubicBezTo>
                    <a:cubicBezTo>
                      <a:pt x="66" y="20"/>
                      <a:pt x="63" y="18"/>
                      <a:pt x="62" y="16"/>
                    </a:cubicBezTo>
                    <a:cubicBezTo>
                      <a:pt x="61" y="13"/>
                      <a:pt x="61" y="12"/>
                      <a:pt x="59" y="10"/>
                    </a:cubicBezTo>
                    <a:cubicBezTo>
                      <a:pt x="57" y="9"/>
                      <a:pt x="54" y="6"/>
                      <a:pt x="52" y="6"/>
                    </a:cubicBezTo>
                    <a:cubicBezTo>
                      <a:pt x="51" y="5"/>
                      <a:pt x="45" y="5"/>
                      <a:pt x="45" y="6"/>
                    </a:cubicBezTo>
                    <a:cubicBezTo>
                      <a:pt x="43" y="9"/>
                      <a:pt x="42" y="8"/>
                      <a:pt x="39" y="8"/>
                    </a:cubicBezTo>
                    <a:cubicBezTo>
                      <a:pt x="35" y="8"/>
                      <a:pt x="32" y="8"/>
                      <a:pt x="29" y="8"/>
                    </a:cubicBezTo>
                    <a:cubicBezTo>
                      <a:pt x="28" y="8"/>
                      <a:pt x="25" y="6"/>
                      <a:pt x="23" y="5"/>
                    </a:cubicBezTo>
                    <a:cubicBezTo>
                      <a:pt x="20" y="4"/>
                      <a:pt x="17" y="3"/>
                      <a:pt x="13" y="1"/>
                    </a:cubicBezTo>
                    <a:cubicBezTo>
                      <a:pt x="9" y="0"/>
                      <a:pt x="4" y="1"/>
                      <a:pt x="0" y="2"/>
                    </a:cubicBezTo>
                    <a:cubicBezTo>
                      <a:pt x="1" y="7"/>
                      <a:pt x="5" y="11"/>
                      <a:pt x="7" y="16"/>
                    </a:cubicBezTo>
                    <a:cubicBezTo>
                      <a:pt x="8" y="18"/>
                      <a:pt x="11" y="20"/>
                      <a:pt x="13" y="21"/>
                    </a:cubicBezTo>
                    <a:cubicBezTo>
                      <a:pt x="14" y="23"/>
                      <a:pt x="16" y="26"/>
                      <a:pt x="15" y="28"/>
                    </a:cubicBezTo>
                    <a:cubicBezTo>
                      <a:pt x="15" y="28"/>
                      <a:pt x="8" y="26"/>
                      <a:pt x="12" y="29"/>
                    </a:cubicBezTo>
                    <a:cubicBezTo>
                      <a:pt x="13" y="30"/>
                      <a:pt x="14" y="31"/>
                      <a:pt x="15" y="32"/>
                    </a:cubicBezTo>
                    <a:cubicBezTo>
                      <a:pt x="17" y="32"/>
                      <a:pt x="18" y="32"/>
                      <a:pt x="19" y="33"/>
                    </a:cubicBezTo>
                    <a:cubicBezTo>
                      <a:pt x="21" y="34"/>
                      <a:pt x="23" y="36"/>
                      <a:pt x="25" y="38"/>
                    </a:cubicBezTo>
                    <a:cubicBezTo>
                      <a:pt x="26" y="39"/>
                      <a:pt x="25" y="41"/>
                      <a:pt x="24" y="42"/>
                    </a:cubicBezTo>
                    <a:cubicBezTo>
                      <a:pt x="23" y="43"/>
                      <a:pt x="25" y="44"/>
                      <a:pt x="26" y="44"/>
                    </a:cubicBezTo>
                    <a:cubicBezTo>
                      <a:pt x="29" y="46"/>
                      <a:pt x="31" y="48"/>
                      <a:pt x="33" y="50"/>
                    </a:cubicBezTo>
                    <a:cubicBezTo>
                      <a:pt x="34" y="51"/>
                      <a:pt x="35" y="53"/>
                      <a:pt x="36" y="53"/>
                    </a:cubicBezTo>
                    <a:cubicBezTo>
                      <a:pt x="37" y="53"/>
                      <a:pt x="38" y="51"/>
                      <a:pt x="37" y="50"/>
                    </a:cubicBezTo>
                    <a:cubicBezTo>
                      <a:pt x="37" y="49"/>
                      <a:pt x="36" y="48"/>
                      <a:pt x="36" y="47"/>
                    </a:cubicBezTo>
                    <a:cubicBezTo>
                      <a:pt x="35" y="46"/>
                      <a:pt x="33" y="47"/>
                      <a:pt x="32" y="46"/>
                    </a:cubicBezTo>
                    <a:cubicBezTo>
                      <a:pt x="30" y="44"/>
                      <a:pt x="32" y="44"/>
                      <a:pt x="32" y="42"/>
                    </a:cubicBezTo>
                    <a:cubicBezTo>
                      <a:pt x="32" y="42"/>
                      <a:pt x="30" y="40"/>
                      <a:pt x="30" y="39"/>
                    </a:cubicBezTo>
                    <a:cubicBezTo>
                      <a:pt x="28" y="37"/>
                      <a:pt x="28" y="34"/>
                      <a:pt x="26" y="32"/>
                    </a:cubicBezTo>
                    <a:cubicBezTo>
                      <a:pt x="24" y="31"/>
                      <a:pt x="22" y="29"/>
                      <a:pt x="21" y="27"/>
                    </a:cubicBezTo>
                    <a:cubicBezTo>
                      <a:pt x="21" y="26"/>
                      <a:pt x="21" y="24"/>
                      <a:pt x="20" y="23"/>
                    </a:cubicBezTo>
                    <a:cubicBezTo>
                      <a:pt x="19" y="22"/>
                      <a:pt x="18" y="21"/>
                      <a:pt x="17" y="20"/>
                    </a:cubicBezTo>
                    <a:cubicBezTo>
                      <a:pt x="16" y="18"/>
                      <a:pt x="15" y="17"/>
                      <a:pt x="13" y="16"/>
                    </a:cubicBezTo>
                    <a:cubicBezTo>
                      <a:pt x="12" y="15"/>
                      <a:pt x="12" y="13"/>
                      <a:pt x="12" y="12"/>
                    </a:cubicBezTo>
                    <a:cubicBezTo>
                      <a:pt x="12" y="11"/>
                      <a:pt x="10" y="6"/>
                      <a:pt x="11" y="5"/>
                    </a:cubicBezTo>
                    <a:cubicBezTo>
                      <a:pt x="12" y="4"/>
                      <a:pt x="13" y="7"/>
                      <a:pt x="1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6"/>
                      <a:pt x="17" y="7"/>
                      <a:pt x="18" y="8"/>
                    </a:cubicBezTo>
                    <a:cubicBezTo>
                      <a:pt x="19" y="8"/>
                      <a:pt x="20" y="8"/>
                      <a:pt x="20" y="9"/>
                    </a:cubicBezTo>
                    <a:cubicBezTo>
                      <a:pt x="20" y="11"/>
                      <a:pt x="21" y="13"/>
                      <a:pt x="22" y="15"/>
                    </a:cubicBezTo>
                    <a:cubicBezTo>
                      <a:pt x="22" y="16"/>
                      <a:pt x="23" y="18"/>
                      <a:pt x="23" y="19"/>
                    </a:cubicBezTo>
                    <a:cubicBezTo>
                      <a:pt x="23" y="20"/>
                      <a:pt x="22" y="21"/>
                      <a:pt x="22" y="22"/>
                    </a:cubicBezTo>
                    <a:cubicBezTo>
                      <a:pt x="23" y="22"/>
                      <a:pt x="23" y="20"/>
                      <a:pt x="23" y="20"/>
                    </a:cubicBezTo>
                    <a:cubicBezTo>
                      <a:pt x="24" y="19"/>
                      <a:pt x="25" y="22"/>
                      <a:pt x="26" y="22"/>
                    </a:cubicBezTo>
                    <a:cubicBezTo>
                      <a:pt x="27" y="23"/>
                      <a:pt x="32" y="26"/>
                      <a:pt x="32" y="27"/>
                    </a:cubicBezTo>
                    <a:cubicBezTo>
                      <a:pt x="32" y="29"/>
                      <a:pt x="33" y="30"/>
                      <a:pt x="34" y="30"/>
                    </a:cubicBezTo>
                    <a:cubicBezTo>
                      <a:pt x="35" y="31"/>
                      <a:pt x="35" y="32"/>
                      <a:pt x="36" y="33"/>
                    </a:cubicBezTo>
                    <a:cubicBezTo>
                      <a:pt x="37" y="34"/>
                      <a:pt x="38" y="33"/>
                      <a:pt x="38" y="34"/>
                    </a:cubicBezTo>
                    <a:cubicBezTo>
                      <a:pt x="39" y="35"/>
                      <a:pt x="37" y="36"/>
                      <a:pt x="38" y="38"/>
                    </a:cubicBezTo>
                    <a:cubicBezTo>
                      <a:pt x="40" y="39"/>
                      <a:pt x="42" y="40"/>
                      <a:pt x="44" y="42"/>
                    </a:cubicBezTo>
                    <a:cubicBezTo>
                      <a:pt x="45" y="43"/>
                      <a:pt x="45" y="44"/>
                      <a:pt x="46" y="45"/>
                    </a:cubicBezTo>
                    <a:cubicBezTo>
                      <a:pt x="47" y="46"/>
                      <a:pt x="48" y="46"/>
                      <a:pt x="49" y="48"/>
                    </a:cubicBezTo>
                    <a:cubicBezTo>
                      <a:pt x="51" y="49"/>
                      <a:pt x="52" y="51"/>
                      <a:pt x="54" y="53"/>
                    </a:cubicBezTo>
                    <a:cubicBezTo>
                      <a:pt x="55" y="54"/>
                      <a:pt x="56" y="55"/>
                      <a:pt x="57" y="56"/>
                    </a:cubicBezTo>
                    <a:cubicBezTo>
                      <a:pt x="58" y="58"/>
                      <a:pt x="56" y="58"/>
                      <a:pt x="56" y="59"/>
                    </a:cubicBezTo>
                    <a:cubicBezTo>
                      <a:pt x="56" y="60"/>
                      <a:pt x="59" y="59"/>
                      <a:pt x="59" y="61"/>
                    </a:cubicBezTo>
                    <a:cubicBezTo>
                      <a:pt x="58" y="63"/>
                      <a:pt x="57" y="63"/>
                      <a:pt x="58" y="65"/>
                    </a:cubicBezTo>
                    <a:cubicBezTo>
                      <a:pt x="58" y="65"/>
                      <a:pt x="56" y="67"/>
                      <a:pt x="57" y="68"/>
                    </a:cubicBezTo>
                    <a:cubicBezTo>
                      <a:pt x="58" y="69"/>
                      <a:pt x="59" y="71"/>
                      <a:pt x="60" y="72"/>
                    </a:cubicBezTo>
                    <a:cubicBezTo>
                      <a:pt x="61" y="73"/>
                      <a:pt x="62" y="73"/>
                      <a:pt x="63" y="73"/>
                    </a:cubicBezTo>
                    <a:cubicBezTo>
                      <a:pt x="66" y="74"/>
                      <a:pt x="66" y="76"/>
                      <a:pt x="68" y="77"/>
                    </a:cubicBezTo>
                    <a:cubicBezTo>
                      <a:pt x="71" y="79"/>
                      <a:pt x="75" y="79"/>
                      <a:pt x="77" y="81"/>
                    </a:cubicBezTo>
                    <a:cubicBezTo>
                      <a:pt x="81" y="83"/>
                      <a:pt x="85" y="85"/>
                      <a:pt x="89" y="86"/>
                    </a:cubicBezTo>
                    <a:cubicBezTo>
                      <a:pt x="92" y="88"/>
                      <a:pt x="97" y="90"/>
                      <a:pt x="101" y="91"/>
                    </a:cubicBezTo>
                    <a:cubicBezTo>
                      <a:pt x="105" y="91"/>
                      <a:pt x="108" y="87"/>
                      <a:pt x="113" y="88"/>
                    </a:cubicBezTo>
                    <a:cubicBezTo>
                      <a:pt x="117" y="89"/>
                      <a:pt x="120" y="93"/>
                      <a:pt x="123" y="96"/>
                    </a:cubicBezTo>
                    <a:cubicBezTo>
                      <a:pt x="123" y="95"/>
                      <a:pt x="124" y="90"/>
                      <a:pt x="126" y="89"/>
                    </a:cubicBezTo>
                    <a:cubicBezTo>
                      <a:pt x="127" y="89"/>
                      <a:pt x="125" y="89"/>
                      <a:pt x="126" y="8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0" name="Freeform 636">
                <a:extLst>
                  <a:ext uri="{FF2B5EF4-FFF2-40B4-BE49-F238E27FC236}">
                    <a16:creationId xmlns:a16="http://schemas.microsoft.com/office/drawing/2014/main" id="{C959E521-8274-3235-7F07-7265E1E294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287656"/>
                <a:ext cx="280255" cy="149721"/>
              </a:xfrm>
              <a:custGeom>
                <a:avLst/>
                <a:gdLst>
                  <a:gd name="T0" fmla="*/ 12 w 30"/>
                  <a:gd name="T1" fmla="*/ 15 h 16"/>
                  <a:gd name="T2" fmla="*/ 13 w 30"/>
                  <a:gd name="T3" fmla="*/ 13 h 16"/>
                  <a:gd name="T4" fmla="*/ 16 w 30"/>
                  <a:gd name="T5" fmla="*/ 11 h 16"/>
                  <a:gd name="T6" fmla="*/ 20 w 30"/>
                  <a:gd name="T7" fmla="*/ 10 h 16"/>
                  <a:gd name="T8" fmla="*/ 24 w 30"/>
                  <a:gd name="T9" fmla="*/ 7 h 16"/>
                  <a:gd name="T10" fmla="*/ 30 w 30"/>
                  <a:gd name="T11" fmla="*/ 5 h 16"/>
                  <a:gd name="T12" fmla="*/ 20 w 30"/>
                  <a:gd name="T13" fmla="*/ 1 h 16"/>
                  <a:gd name="T14" fmla="*/ 14 w 30"/>
                  <a:gd name="T15" fmla="*/ 2 h 16"/>
                  <a:gd name="T16" fmla="*/ 8 w 30"/>
                  <a:gd name="T17" fmla="*/ 1 h 16"/>
                  <a:gd name="T18" fmla="*/ 2 w 30"/>
                  <a:gd name="T19" fmla="*/ 4 h 16"/>
                  <a:gd name="T20" fmla="*/ 1 w 30"/>
                  <a:gd name="T21" fmla="*/ 9 h 16"/>
                  <a:gd name="T22" fmla="*/ 8 w 30"/>
                  <a:gd name="T23" fmla="*/ 14 h 16"/>
                  <a:gd name="T24" fmla="*/ 10 w 30"/>
                  <a:gd name="T25" fmla="*/ 14 h 16"/>
                  <a:gd name="T26" fmla="*/ 9 w 30"/>
                  <a:gd name="T27" fmla="*/ 16 h 16"/>
                  <a:gd name="T28" fmla="*/ 12 w 30"/>
                  <a:gd name="T2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0" h="16">
                    <a:moveTo>
                      <a:pt x="12" y="15"/>
                    </a:moveTo>
                    <a:cubicBezTo>
                      <a:pt x="13" y="15"/>
                      <a:pt x="13" y="14"/>
                      <a:pt x="13" y="13"/>
                    </a:cubicBezTo>
                    <a:cubicBezTo>
                      <a:pt x="13" y="12"/>
                      <a:pt x="15" y="11"/>
                      <a:pt x="16" y="11"/>
                    </a:cubicBezTo>
                    <a:cubicBezTo>
                      <a:pt x="18" y="10"/>
                      <a:pt x="18" y="12"/>
                      <a:pt x="20" y="10"/>
                    </a:cubicBezTo>
                    <a:cubicBezTo>
                      <a:pt x="21" y="9"/>
                      <a:pt x="22" y="6"/>
                      <a:pt x="24" y="7"/>
                    </a:cubicBezTo>
                    <a:cubicBezTo>
                      <a:pt x="27" y="7"/>
                      <a:pt x="27" y="6"/>
                      <a:pt x="30" y="5"/>
                    </a:cubicBezTo>
                    <a:cubicBezTo>
                      <a:pt x="26" y="3"/>
                      <a:pt x="25" y="0"/>
                      <a:pt x="20" y="1"/>
                    </a:cubicBezTo>
                    <a:cubicBezTo>
                      <a:pt x="18" y="1"/>
                      <a:pt x="16" y="2"/>
                      <a:pt x="14" y="2"/>
                    </a:cubicBezTo>
                    <a:cubicBezTo>
                      <a:pt x="12" y="2"/>
                      <a:pt x="10" y="1"/>
                      <a:pt x="8" y="1"/>
                    </a:cubicBezTo>
                    <a:cubicBezTo>
                      <a:pt x="5" y="2"/>
                      <a:pt x="4" y="2"/>
                      <a:pt x="2" y="4"/>
                    </a:cubicBezTo>
                    <a:cubicBezTo>
                      <a:pt x="2" y="5"/>
                      <a:pt x="0" y="7"/>
                      <a:pt x="1" y="9"/>
                    </a:cubicBezTo>
                    <a:cubicBezTo>
                      <a:pt x="4" y="11"/>
                      <a:pt x="8" y="9"/>
                      <a:pt x="8" y="14"/>
                    </a:cubicBezTo>
                    <a:cubicBezTo>
                      <a:pt x="8" y="14"/>
                      <a:pt x="10" y="14"/>
                      <a:pt x="10" y="14"/>
                    </a:cubicBezTo>
                    <a:cubicBezTo>
                      <a:pt x="10" y="14"/>
                      <a:pt x="9" y="16"/>
                      <a:pt x="9" y="16"/>
                    </a:cubicBezTo>
                    <a:cubicBezTo>
                      <a:pt x="10" y="16"/>
                      <a:pt x="12" y="16"/>
                      <a:pt x="12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1" name="Freeform 637">
                <a:extLst>
                  <a:ext uri="{FF2B5EF4-FFF2-40B4-BE49-F238E27FC236}">
                    <a16:creationId xmlns:a16="http://schemas.microsoft.com/office/drawing/2014/main" id="{8C756237-8EFE-30E3-6AF3-D8F3EABC15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31394" y="8163419"/>
                <a:ext cx="66879" cy="140163"/>
              </a:xfrm>
              <a:custGeom>
                <a:avLst/>
                <a:gdLst>
                  <a:gd name="T0" fmla="*/ 5 w 7"/>
                  <a:gd name="T1" fmla="*/ 1 h 15"/>
                  <a:gd name="T2" fmla="*/ 2 w 7"/>
                  <a:gd name="T3" fmla="*/ 4 h 15"/>
                  <a:gd name="T4" fmla="*/ 1 w 7"/>
                  <a:gd name="T5" fmla="*/ 6 h 15"/>
                  <a:gd name="T6" fmla="*/ 2 w 7"/>
                  <a:gd name="T7" fmla="*/ 14 h 15"/>
                  <a:gd name="T8" fmla="*/ 6 w 7"/>
                  <a:gd name="T9" fmla="*/ 8 h 15"/>
                  <a:gd name="T10" fmla="*/ 7 w 7"/>
                  <a:gd name="T11" fmla="*/ 2 h 15"/>
                  <a:gd name="T12" fmla="*/ 5 w 7"/>
                  <a:gd name="T13" fmla="*/ 1 h 15"/>
                  <a:gd name="T14" fmla="*/ 5 w 7"/>
                  <a:gd name="T15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15">
                    <a:moveTo>
                      <a:pt x="5" y="1"/>
                    </a:moveTo>
                    <a:cubicBezTo>
                      <a:pt x="4" y="0"/>
                      <a:pt x="2" y="3"/>
                      <a:pt x="2" y="4"/>
                    </a:cubicBezTo>
                    <a:cubicBezTo>
                      <a:pt x="1" y="5"/>
                      <a:pt x="1" y="4"/>
                      <a:pt x="1" y="6"/>
                    </a:cubicBezTo>
                    <a:cubicBezTo>
                      <a:pt x="1" y="7"/>
                      <a:pt x="0" y="15"/>
                      <a:pt x="2" y="14"/>
                    </a:cubicBezTo>
                    <a:cubicBezTo>
                      <a:pt x="2" y="13"/>
                      <a:pt x="5" y="10"/>
                      <a:pt x="6" y="8"/>
                    </a:cubicBezTo>
                    <a:cubicBezTo>
                      <a:pt x="6" y="5"/>
                      <a:pt x="6" y="4"/>
                      <a:pt x="7" y="2"/>
                    </a:cubicBezTo>
                    <a:cubicBezTo>
                      <a:pt x="7" y="1"/>
                      <a:pt x="6" y="1"/>
                      <a:pt x="5" y="1"/>
                    </a:cubicBezTo>
                    <a:cubicBezTo>
                      <a:pt x="4" y="0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2" name="Freeform 638">
                <a:extLst>
                  <a:ext uri="{FF2B5EF4-FFF2-40B4-BE49-F238E27FC236}">
                    <a16:creationId xmlns:a16="http://schemas.microsoft.com/office/drawing/2014/main" id="{0C61D4C7-15C3-351D-792D-8DA7CFFA8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2027" y="8080592"/>
                <a:ext cx="121018" cy="101936"/>
              </a:xfrm>
              <a:custGeom>
                <a:avLst/>
                <a:gdLst>
                  <a:gd name="T0" fmla="*/ 12 w 13"/>
                  <a:gd name="T1" fmla="*/ 3 h 11"/>
                  <a:gd name="T2" fmla="*/ 6 w 13"/>
                  <a:gd name="T3" fmla="*/ 1 h 11"/>
                  <a:gd name="T4" fmla="*/ 7 w 13"/>
                  <a:gd name="T5" fmla="*/ 5 h 11"/>
                  <a:gd name="T6" fmla="*/ 9 w 13"/>
                  <a:gd name="T7" fmla="*/ 9 h 11"/>
                  <a:gd name="T8" fmla="*/ 6 w 13"/>
                  <a:gd name="T9" fmla="*/ 10 h 11"/>
                  <a:gd name="T10" fmla="*/ 5 w 13"/>
                  <a:gd name="T11" fmla="*/ 8 h 11"/>
                  <a:gd name="T12" fmla="*/ 0 w 13"/>
                  <a:gd name="T13" fmla="*/ 9 h 11"/>
                  <a:gd name="T14" fmla="*/ 3 w 13"/>
                  <a:gd name="T15" fmla="*/ 11 h 11"/>
                  <a:gd name="T16" fmla="*/ 13 w 13"/>
                  <a:gd name="T17" fmla="*/ 11 h 11"/>
                  <a:gd name="T18" fmla="*/ 12 w 13"/>
                  <a:gd name="T19" fmla="*/ 3 h 11"/>
                  <a:gd name="T20" fmla="*/ 12 w 13"/>
                  <a:gd name="T21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1">
                    <a:moveTo>
                      <a:pt x="12" y="3"/>
                    </a:moveTo>
                    <a:cubicBezTo>
                      <a:pt x="10" y="3"/>
                      <a:pt x="8" y="0"/>
                      <a:pt x="6" y="1"/>
                    </a:cubicBezTo>
                    <a:cubicBezTo>
                      <a:pt x="3" y="2"/>
                      <a:pt x="7" y="3"/>
                      <a:pt x="7" y="5"/>
                    </a:cubicBezTo>
                    <a:cubicBezTo>
                      <a:pt x="8" y="6"/>
                      <a:pt x="10" y="8"/>
                      <a:pt x="9" y="9"/>
                    </a:cubicBezTo>
                    <a:cubicBezTo>
                      <a:pt x="8" y="10"/>
                      <a:pt x="7" y="10"/>
                      <a:pt x="6" y="10"/>
                    </a:cubicBezTo>
                    <a:cubicBezTo>
                      <a:pt x="4" y="9"/>
                      <a:pt x="6" y="9"/>
                      <a:pt x="5" y="8"/>
                    </a:cubicBezTo>
                    <a:cubicBezTo>
                      <a:pt x="5" y="8"/>
                      <a:pt x="0" y="9"/>
                      <a:pt x="0" y="9"/>
                    </a:cubicBezTo>
                    <a:cubicBezTo>
                      <a:pt x="0" y="11"/>
                      <a:pt x="2" y="11"/>
                      <a:pt x="3" y="11"/>
                    </a:cubicBezTo>
                    <a:cubicBezTo>
                      <a:pt x="6" y="10"/>
                      <a:pt x="9" y="11"/>
                      <a:pt x="13" y="11"/>
                    </a:cubicBezTo>
                    <a:cubicBezTo>
                      <a:pt x="13" y="8"/>
                      <a:pt x="12" y="5"/>
                      <a:pt x="12" y="3"/>
                    </a:cubicBezTo>
                    <a:cubicBezTo>
                      <a:pt x="11" y="3"/>
                      <a:pt x="12" y="5"/>
                      <a:pt x="1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3" name="Freeform 639">
                <a:extLst>
                  <a:ext uri="{FF2B5EF4-FFF2-40B4-BE49-F238E27FC236}">
                    <a16:creationId xmlns:a16="http://schemas.microsoft.com/office/drawing/2014/main" id="{ECD33C20-11E8-6ABC-4DB8-BCC2BA816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3495" y="8080592"/>
                <a:ext cx="168791" cy="140163"/>
              </a:xfrm>
              <a:custGeom>
                <a:avLst/>
                <a:gdLst>
                  <a:gd name="T0" fmla="*/ 14 w 18"/>
                  <a:gd name="T1" fmla="*/ 7 h 15"/>
                  <a:gd name="T2" fmla="*/ 8 w 18"/>
                  <a:gd name="T3" fmla="*/ 3 h 15"/>
                  <a:gd name="T4" fmla="*/ 1 w 18"/>
                  <a:gd name="T5" fmla="*/ 1 h 15"/>
                  <a:gd name="T6" fmla="*/ 0 w 18"/>
                  <a:gd name="T7" fmla="*/ 3 h 15"/>
                  <a:gd name="T8" fmla="*/ 1 w 18"/>
                  <a:gd name="T9" fmla="*/ 10 h 15"/>
                  <a:gd name="T10" fmla="*/ 2 w 18"/>
                  <a:gd name="T11" fmla="*/ 12 h 15"/>
                  <a:gd name="T12" fmla="*/ 4 w 18"/>
                  <a:gd name="T13" fmla="*/ 10 h 15"/>
                  <a:gd name="T14" fmla="*/ 13 w 18"/>
                  <a:gd name="T15" fmla="*/ 10 h 15"/>
                  <a:gd name="T16" fmla="*/ 17 w 18"/>
                  <a:gd name="T17" fmla="*/ 10 h 15"/>
                  <a:gd name="T18" fmla="*/ 14 w 18"/>
                  <a:gd name="T19" fmla="*/ 7 h 15"/>
                  <a:gd name="T20" fmla="*/ 14 w 18"/>
                  <a:gd name="T2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5">
                    <a:moveTo>
                      <a:pt x="14" y="7"/>
                    </a:moveTo>
                    <a:cubicBezTo>
                      <a:pt x="12" y="6"/>
                      <a:pt x="10" y="4"/>
                      <a:pt x="8" y="3"/>
                    </a:cubicBezTo>
                    <a:cubicBezTo>
                      <a:pt x="7" y="2"/>
                      <a:pt x="2" y="0"/>
                      <a:pt x="1" y="1"/>
                    </a:cubicBezTo>
                    <a:cubicBezTo>
                      <a:pt x="1" y="1"/>
                      <a:pt x="3" y="3"/>
                      <a:pt x="0" y="3"/>
                    </a:cubicBezTo>
                    <a:cubicBezTo>
                      <a:pt x="0" y="5"/>
                      <a:pt x="1" y="7"/>
                      <a:pt x="1" y="10"/>
                    </a:cubicBezTo>
                    <a:cubicBezTo>
                      <a:pt x="1" y="11"/>
                      <a:pt x="1" y="11"/>
                      <a:pt x="2" y="12"/>
                    </a:cubicBezTo>
                    <a:cubicBezTo>
                      <a:pt x="3" y="15"/>
                      <a:pt x="3" y="11"/>
                      <a:pt x="4" y="10"/>
                    </a:cubicBezTo>
                    <a:cubicBezTo>
                      <a:pt x="6" y="8"/>
                      <a:pt x="11" y="10"/>
                      <a:pt x="13" y="10"/>
                    </a:cubicBezTo>
                    <a:cubicBezTo>
                      <a:pt x="15" y="10"/>
                      <a:pt x="15" y="11"/>
                      <a:pt x="17" y="10"/>
                    </a:cubicBezTo>
                    <a:cubicBezTo>
                      <a:pt x="18" y="8"/>
                      <a:pt x="17" y="7"/>
                      <a:pt x="14" y="7"/>
                    </a:cubicBezTo>
                    <a:cubicBezTo>
                      <a:pt x="12" y="7"/>
                      <a:pt x="16" y="7"/>
                      <a:pt x="14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4" name="Freeform 640">
                <a:extLst>
                  <a:ext uri="{FF2B5EF4-FFF2-40B4-BE49-F238E27FC236}">
                    <a16:creationId xmlns:a16="http://schemas.microsoft.com/office/drawing/2014/main" id="{5BF26EDB-E9A6-D4DA-3DEE-D7236A46F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3495" y="4965129"/>
                <a:ext cx="1812104" cy="1216878"/>
              </a:xfrm>
              <a:custGeom>
                <a:avLst/>
                <a:gdLst>
                  <a:gd name="T0" fmla="*/ 184 w 194"/>
                  <a:gd name="T1" fmla="*/ 118 h 130"/>
                  <a:gd name="T2" fmla="*/ 161 w 194"/>
                  <a:gd name="T3" fmla="*/ 97 h 130"/>
                  <a:gd name="T4" fmla="*/ 143 w 194"/>
                  <a:gd name="T5" fmla="*/ 92 h 130"/>
                  <a:gd name="T6" fmla="*/ 138 w 194"/>
                  <a:gd name="T7" fmla="*/ 76 h 130"/>
                  <a:gd name="T8" fmla="*/ 135 w 194"/>
                  <a:gd name="T9" fmla="*/ 14 h 130"/>
                  <a:gd name="T10" fmla="*/ 84 w 194"/>
                  <a:gd name="T11" fmla="*/ 8 h 130"/>
                  <a:gd name="T12" fmla="*/ 71 w 194"/>
                  <a:gd name="T13" fmla="*/ 5 h 130"/>
                  <a:gd name="T14" fmla="*/ 62 w 194"/>
                  <a:gd name="T15" fmla="*/ 1 h 130"/>
                  <a:gd name="T16" fmla="*/ 43 w 194"/>
                  <a:gd name="T17" fmla="*/ 8 h 130"/>
                  <a:gd name="T18" fmla="*/ 32 w 194"/>
                  <a:gd name="T19" fmla="*/ 11 h 130"/>
                  <a:gd name="T20" fmla="*/ 12 w 194"/>
                  <a:gd name="T21" fmla="*/ 23 h 130"/>
                  <a:gd name="T22" fmla="*/ 26 w 194"/>
                  <a:gd name="T23" fmla="*/ 38 h 130"/>
                  <a:gd name="T24" fmla="*/ 33 w 194"/>
                  <a:gd name="T25" fmla="*/ 42 h 130"/>
                  <a:gd name="T26" fmla="*/ 38 w 194"/>
                  <a:gd name="T27" fmla="*/ 45 h 130"/>
                  <a:gd name="T28" fmla="*/ 24 w 194"/>
                  <a:gd name="T29" fmla="*/ 42 h 130"/>
                  <a:gd name="T30" fmla="*/ 9 w 194"/>
                  <a:gd name="T31" fmla="*/ 46 h 130"/>
                  <a:gd name="T32" fmla="*/ 12 w 194"/>
                  <a:gd name="T33" fmla="*/ 58 h 130"/>
                  <a:gd name="T34" fmla="*/ 32 w 194"/>
                  <a:gd name="T35" fmla="*/ 58 h 130"/>
                  <a:gd name="T36" fmla="*/ 38 w 194"/>
                  <a:gd name="T37" fmla="*/ 61 h 130"/>
                  <a:gd name="T38" fmla="*/ 21 w 194"/>
                  <a:gd name="T39" fmla="*/ 71 h 130"/>
                  <a:gd name="T40" fmla="*/ 15 w 194"/>
                  <a:gd name="T41" fmla="*/ 78 h 130"/>
                  <a:gd name="T42" fmla="*/ 17 w 194"/>
                  <a:gd name="T43" fmla="*/ 84 h 130"/>
                  <a:gd name="T44" fmla="*/ 26 w 194"/>
                  <a:gd name="T45" fmla="*/ 89 h 130"/>
                  <a:gd name="T46" fmla="*/ 22 w 194"/>
                  <a:gd name="T47" fmla="*/ 94 h 130"/>
                  <a:gd name="T48" fmla="*/ 31 w 194"/>
                  <a:gd name="T49" fmla="*/ 93 h 130"/>
                  <a:gd name="T50" fmla="*/ 38 w 194"/>
                  <a:gd name="T51" fmla="*/ 102 h 130"/>
                  <a:gd name="T52" fmla="*/ 48 w 194"/>
                  <a:gd name="T53" fmla="*/ 105 h 130"/>
                  <a:gd name="T54" fmla="*/ 54 w 194"/>
                  <a:gd name="T55" fmla="*/ 103 h 130"/>
                  <a:gd name="T56" fmla="*/ 55 w 194"/>
                  <a:gd name="T57" fmla="*/ 106 h 130"/>
                  <a:gd name="T58" fmla="*/ 51 w 194"/>
                  <a:gd name="T59" fmla="*/ 114 h 130"/>
                  <a:gd name="T60" fmla="*/ 41 w 194"/>
                  <a:gd name="T61" fmla="*/ 124 h 130"/>
                  <a:gd name="T62" fmla="*/ 36 w 194"/>
                  <a:gd name="T63" fmla="*/ 126 h 130"/>
                  <a:gd name="T64" fmla="*/ 43 w 194"/>
                  <a:gd name="T65" fmla="*/ 125 h 130"/>
                  <a:gd name="T66" fmla="*/ 54 w 194"/>
                  <a:gd name="T67" fmla="*/ 118 h 130"/>
                  <a:gd name="T68" fmla="*/ 72 w 194"/>
                  <a:gd name="T69" fmla="*/ 107 h 130"/>
                  <a:gd name="T70" fmla="*/ 77 w 194"/>
                  <a:gd name="T71" fmla="*/ 91 h 130"/>
                  <a:gd name="T72" fmla="*/ 94 w 194"/>
                  <a:gd name="T73" fmla="*/ 86 h 130"/>
                  <a:gd name="T74" fmla="*/ 87 w 194"/>
                  <a:gd name="T75" fmla="*/ 97 h 130"/>
                  <a:gd name="T76" fmla="*/ 101 w 194"/>
                  <a:gd name="T77" fmla="*/ 88 h 130"/>
                  <a:gd name="T78" fmla="*/ 119 w 194"/>
                  <a:gd name="T79" fmla="*/ 92 h 130"/>
                  <a:gd name="T80" fmla="*/ 136 w 194"/>
                  <a:gd name="T81" fmla="*/ 95 h 130"/>
                  <a:gd name="T82" fmla="*/ 145 w 194"/>
                  <a:gd name="T83" fmla="*/ 98 h 130"/>
                  <a:gd name="T84" fmla="*/ 160 w 194"/>
                  <a:gd name="T85" fmla="*/ 102 h 130"/>
                  <a:gd name="T86" fmla="*/ 169 w 194"/>
                  <a:gd name="T87" fmla="*/ 104 h 130"/>
                  <a:gd name="T88" fmla="*/ 176 w 194"/>
                  <a:gd name="T89" fmla="*/ 111 h 130"/>
                  <a:gd name="T90" fmla="*/ 184 w 194"/>
                  <a:gd name="T91" fmla="*/ 121 h 130"/>
                  <a:gd name="T92" fmla="*/ 186 w 194"/>
                  <a:gd name="T93" fmla="*/ 125 h 130"/>
                  <a:gd name="T94" fmla="*/ 194 w 194"/>
                  <a:gd name="T95" fmla="*/ 126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94" h="130">
                    <a:moveTo>
                      <a:pt x="194" y="126"/>
                    </a:moveTo>
                    <a:cubicBezTo>
                      <a:pt x="193" y="125"/>
                      <a:pt x="191" y="125"/>
                      <a:pt x="193" y="123"/>
                    </a:cubicBezTo>
                    <a:cubicBezTo>
                      <a:pt x="193" y="122"/>
                      <a:pt x="192" y="122"/>
                      <a:pt x="191" y="122"/>
                    </a:cubicBezTo>
                    <a:cubicBezTo>
                      <a:pt x="189" y="120"/>
                      <a:pt x="185" y="119"/>
                      <a:pt x="184" y="118"/>
                    </a:cubicBezTo>
                    <a:cubicBezTo>
                      <a:pt x="180" y="113"/>
                      <a:pt x="178" y="107"/>
                      <a:pt x="174" y="103"/>
                    </a:cubicBezTo>
                    <a:cubicBezTo>
                      <a:pt x="172" y="102"/>
                      <a:pt x="170" y="100"/>
                      <a:pt x="169" y="99"/>
                    </a:cubicBezTo>
                    <a:cubicBezTo>
                      <a:pt x="167" y="98"/>
                      <a:pt x="167" y="95"/>
                      <a:pt x="165" y="95"/>
                    </a:cubicBezTo>
                    <a:cubicBezTo>
                      <a:pt x="164" y="95"/>
                      <a:pt x="161" y="97"/>
                      <a:pt x="161" y="97"/>
                    </a:cubicBezTo>
                    <a:cubicBezTo>
                      <a:pt x="162" y="99"/>
                      <a:pt x="159" y="100"/>
                      <a:pt x="158" y="100"/>
                    </a:cubicBezTo>
                    <a:cubicBezTo>
                      <a:pt x="155" y="101"/>
                      <a:pt x="152" y="97"/>
                      <a:pt x="150" y="95"/>
                    </a:cubicBezTo>
                    <a:cubicBezTo>
                      <a:pt x="149" y="94"/>
                      <a:pt x="148" y="94"/>
                      <a:pt x="147" y="92"/>
                    </a:cubicBezTo>
                    <a:cubicBezTo>
                      <a:pt x="146" y="90"/>
                      <a:pt x="144" y="91"/>
                      <a:pt x="143" y="92"/>
                    </a:cubicBezTo>
                    <a:cubicBezTo>
                      <a:pt x="141" y="92"/>
                      <a:pt x="141" y="91"/>
                      <a:pt x="139" y="92"/>
                    </a:cubicBezTo>
                    <a:cubicBezTo>
                      <a:pt x="139" y="92"/>
                      <a:pt x="138" y="92"/>
                      <a:pt x="138" y="91"/>
                    </a:cubicBezTo>
                    <a:cubicBezTo>
                      <a:pt x="138" y="90"/>
                      <a:pt x="138" y="90"/>
                      <a:pt x="138" y="89"/>
                    </a:cubicBezTo>
                    <a:cubicBezTo>
                      <a:pt x="138" y="85"/>
                      <a:pt x="138" y="80"/>
                      <a:pt x="138" y="76"/>
                    </a:cubicBezTo>
                    <a:cubicBezTo>
                      <a:pt x="138" y="64"/>
                      <a:pt x="138" y="51"/>
                      <a:pt x="138" y="38"/>
                    </a:cubicBezTo>
                    <a:cubicBezTo>
                      <a:pt x="138" y="33"/>
                      <a:pt x="138" y="27"/>
                      <a:pt x="138" y="21"/>
                    </a:cubicBezTo>
                    <a:cubicBezTo>
                      <a:pt x="138" y="20"/>
                      <a:pt x="138" y="18"/>
                      <a:pt x="138" y="16"/>
                    </a:cubicBezTo>
                    <a:cubicBezTo>
                      <a:pt x="138" y="15"/>
                      <a:pt x="137" y="15"/>
                      <a:pt x="135" y="14"/>
                    </a:cubicBezTo>
                    <a:cubicBezTo>
                      <a:pt x="130" y="12"/>
                      <a:pt x="127" y="12"/>
                      <a:pt x="122" y="12"/>
                    </a:cubicBezTo>
                    <a:cubicBezTo>
                      <a:pt x="117" y="12"/>
                      <a:pt x="113" y="11"/>
                      <a:pt x="108" y="10"/>
                    </a:cubicBezTo>
                    <a:cubicBezTo>
                      <a:pt x="102" y="10"/>
                      <a:pt x="97" y="8"/>
                      <a:pt x="92" y="8"/>
                    </a:cubicBezTo>
                    <a:cubicBezTo>
                      <a:pt x="89" y="8"/>
                      <a:pt x="87" y="9"/>
                      <a:pt x="84" y="8"/>
                    </a:cubicBezTo>
                    <a:cubicBezTo>
                      <a:pt x="84" y="8"/>
                      <a:pt x="80" y="7"/>
                      <a:pt x="80" y="7"/>
                    </a:cubicBezTo>
                    <a:cubicBezTo>
                      <a:pt x="80" y="7"/>
                      <a:pt x="81" y="5"/>
                      <a:pt x="81" y="4"/>
                    </a:cubicBezTo>
                    <a:cubicBezTo>
                      <a:pt x="81" y="4"/>
                      <a:pt x="78" y="4"/>
                      <a:pt x="78" y="4"/>
                    </a:cubicBezTo>
                    <a:cubicBezTo>
                      <a:pt x="76" y="4"/>
                      <a:pt x="73" y="5"/>
                      <a:pt x="71" y="5"/>
                    </a:cubicBezTo>
                    <a:cubicBezTo>
                      <a:pt x="69" y="5"/>
                      <a:pt x="70" y="1"/>
                      <a:pt x="67" y="3"/>
                    </a:cubicBezTo>
                    <a:cubicBezTo>
                      <a:pt x="66" y="3"/>
                      <a:pt x="65" y="5"/>
                      <a:pt x="64" y="4"/>
                    </a:cubicBezTo>
                    <a:cubicBezTo>
                      <a:pt x="62" y="4"/>
                      <a:pt x="62" y="3"/>
                      <a:pt x="64" y="2"/>
                    </a:cubicBezTo>
                    <a:cubicBezTo>
                      <a:pt x="66" y="2"/>
                      <a:pt x="63" y="1"/>
                      <a:pt x="62" y="1"/>
                    </a:cubicBezTo>
                    <a:cubicBezTo>
                      <a:pt x="58" y="0"/>
                      <a:pt x="58" y="1"/>
                      <a:pt x="56" y="3"/>
                    </a:cubicBezTo>
                    <a:cubicBezTo>
                      <a:pt x="53" y="6"/>
                      <a:pt x="49" y="4"/>
                      <a:pt x="45" y="5"/>
                    </a:cubicBezTo>
                    <a:cubicBezTo>
                      <a:pt x="41" y="6"/>
                      <a:pt x="45" y="8"/>
                      <a:pt x="45" y="8"/>
                    </a:cubicBezTo>
                    <a:cubicBezTo>
                      <a:pt x="44" y="8"/>
                      <a:pt x="43" y="8"/>
                      <a:pt x="43" y="8"/>
                    </a:cubicBezTo>
                    <a:cubicBezTo>
                      <a:pt x="43" y="8"/>
                      <a:pt x="44" y="10"/>
                      <a:pt x="43" y="10"/>
                    </a:cubicBezTo>
                    <a:cubicBezTo>
                      <a:pt x="42" y="10"/>
                      <a:pt x="42" y="8"/>
                      <a:pt x="42" y="7"/>
                    </a:cubicBezTo>
                    <a:cubicBezTo>
                      <a:pt x="41" y="7"/>
                      <a:pt x="38" y="10"/>
                      <a:pt x="38" y="10"/>
                    </a:cubicBezTo>
                    <a:cubicBezTo>
                      <a:pt x="36" y="11"/>
                      <a:pt x="34" y="9"/>
                      <a:pt x="32" y="11"/>
                    </a:cubicBezTo>
                    <a:cubicBezTo>
                      <a:pt x="30" y="12"/>
                      <a:pt x="28" y="13"/>
                      <a:pt x="27" y="15"/>
                    </a:cubicBezTo>
                    <a:cubicBezTo>
                      <a:pt x="27" y="17"/>
                      <a:pt x="27" y="19"/>
                      <a:pt x="25" y="20"/>
                    </a:cubicBezTo>
                    <a:cubicBezTo>
                      <a:pt x="23" y="21"/>
                      <a:pt x="22" y="22"/>
                      <a:pt x="20" y="22"/>
                    </a:cubicBezTo>
                    <a:cubicBezTo>
                      <a:pt x="19" y="22"/>
                      <a:pt x="13" y="22"/>
                      <a:pt x="12" y="23"/>
                    </a:cubicBezTo>
                    <a:cubicBezTo>
                      <a:pt x="12" y="24"/>
                      <a:pt x="10" y="27"/>
                      <a:pt x="10" y="27"/>
                    </a:cubicBezTo>
                    <a:cubicBezTo>
                      <a:pt x="11" y="28"/>
                      <a:pt x="14" y="28"/>
                      <a:pt x="15" y="29"/>
                    </a:cubicBezTo>
                    <a:cubicBezTo>
                      <a:pt x="18" y="30"/>
                      <a:pt x="21" y="32"/>
                      <a:pt x="23" y="34"/>
                    </a:cubicBezTo>
                    <a:cubicBezTo>
                      <a:pt x="24" y="35"/>
                      <a:pt x="24" y="37"/>
                      <a:pt x="26" y="38"/>
                    </a:cubicBezTo>
                    <a:cubicBezTo>
                      <a:pt x="28" y="38"/>
                      <a:pt x="29" y="38"/>
                      <a:pt x="31" y="37"/>
                    </a:cubicBezTo>
                    <a:cubicBezTo>
                      <a:pt x="31" y="37"/>
                      <a:pt x="34" y="38"/>
                      <a:pt x="34" y="38"/>
                    </a:cubicBezTo>
                    <a:cubicBezTo>
                      <a:pt x="36" y="41"/>
                      <a:pt x="31" y="39"/>
                      <a:pt x="31" y="39"/>
                    </a:cubicBezTo>
                    <a:cubicBezTo>
                      <a:pt x="29" y="39"/>
                      <a:pt x="32" y="41"/>
                      <a:pt x="33" y="42"/>
                    </a:cubicBezTo>
                    <a:cubicBezTo>
                      <a:pt x="34" y="44"/>
                      <a:pt x="35" y="43"/>
                      <a:pt x="37" y="42"/>
                    </a:cubicBezTo>
                    <a:cubicBezTo>
                      <a:pt x="38" y="41"/>
                      <a:pt x="41" y="41"/>
                      <a:pt x="42" y="42"/>
                    </a:cubicBezTo>
                    <a:cubicBezTo>
                      <a:pt x="43" y="43"/>
                      <a:pt x="38" y="44"/>
                      <a:pt x="38" y="44"/>
                    </a:cubicBezTo>
                    <a:cubicBezTo>
                      <a:pt x="37" y="44"/>
                      <a:pt x="38" y="44"/>
                      <a:pt x="38" y="45"/>
                    </a:cubicBezTo>
                    <a:cubicBezTo>
                      <a:pt x="38" y="46"/>
                      <a:pt x="36" y="45"/>
                      <a:pt x="36" y="45"/>
                    </a:cubicBezTo>
                    <a:cubicBezTo>
                      <a:pt x="35" y="45"/>
                      <a:pt x="34" y="46"/>
                      <a:pt x="32" y="46"/>
                    </a:cubicBezTo>
                    <a:cubicBezTo>
                      <a:pt x="30" y="46"/>
                      <a:pt x="26" y="47"/>
                      <a:pt x="24" y="46"/>
                    </a:cubicBezTo>
                    <a:cubicBezTo>
                      <a:pt x="22" y="45"/>
                      <a:pt x="25" y="43"/>
                      <a:pt x="24" y="42"/>
                    </a:cubicBezTo>
                    <a:cubicBezTo>
                      <a:pt x="23" y="42"/>
                      <a:pt x="21" y="42"/>
                      <a:pt x="20" y="43"/>
                    </a:cubicBezTo>
                    <a:cubicBezTo>
                      <a:pt x="19" y="43"/>
                      <a:pt x="17" y="43"/>
                      <a:pt x="16" y="43"/>
                    </a:cubicBezTo>
                    <a:cubicBezTo>
                      <a:pt x="14" y="44"/>
                      <a:pt x="15" y="46"/>
                      <a:pt x="15" y="46"/>
                    </a:cubicBezTo>
                    <a:cubicBezTo>
                      <a:pt x="13" y="46"/>
                      <a:pt x="11" y="45"/>
                      <a:pt x="9" y="46"/>
                    </a:cubicBezTo>
                    <a:cubicBezTo>
                      <a:pt x="8" y="47"/>
                      <a:pt x="6" y="48"/>
                      <a:pt x="5" y="49"/>
                    </a:cubicBezTo>
                    <a:cubicBezTo>
                      <a:pt x="0" y="52"/>
                      <a:pt x="12" y="52"/>
                      <a:pt x="12" y="53"/>
                    </a:cubicBezTo>
                    <a:cubicBezTo>
                      <a:pt x="11" y="54"/>
                      <a:pt x="8" y="54"/>
                      <a:pt x="10" y="55"/>
                    </a:cubicBezTo>
                    <a:cubicBezTo>
                      <a:pt x="11" y="56"/>
                      <a:pt x="11" y="58"/>
                      <a:pt x="12" y="58"/>
                    </a:cubicBezTo>
                    <a:cubicBezTo>
                      <a:pt x="16" y="59"/>
                      <a:pt x="19" y="58"/>
                      <a:pt x="23" y="58"/>
                    </a:cubicBezTo>
                    <a:cubicBezTo>
                      <a:pt x="24" y="59"/>
                      <a:pt x="25" y="59"/>
                      <a:pt x="26" y="59"/>
                    </a:cubicBezTo>
                    <a:cubicBezTo>
                      <a:pt x="28" y="59"/>
                      <a:pt x="27" y="59"/>
                      <a:pt x="29" y="60"/>
                    </a:cubicBezTo>
                    <a:cubicBezTo>
                      <a:pt x="29" y="60"/>
                      <a:pt x="31" y="58"/>
                      <a:pt x="32" y="58"/>
                    </a:cubicBezTo>
                    <a:cubicBezTo>
                      <a:pt x="33" y="57"/>
                      <a:pt x="34" y="57"/>
                      <a:pt x="35" y="57"/>
                    </a:cubicBezTo>
                    <a:cubicBezTo>
                      <a:pt x="36" y="56"/>
                      <a:pt x="37" y="55"/>
                      <a:pt x="37" y="55"/>
                    </a:cubicBezTo>
                    <a:cubicBezTo>
                      <a:pt x="38" y="56"/>
                      <a:pt x="39" y="57"/>
                      <a:pt x="38" y="58"/>
                    </a:cubicBezTo>
                    <a:cubicBezTo>
                      <a:pt x="37" y="59"/>
                      <a:pt x="36" y="59"/>
                      <a:pt x="38" y="61"/>
                    </a:cubicBezTo>
                    <a:cubicBezTo>
                      <a:pt x="40" y="65"/>
                      <a:pt x="38" y="68"/>
                      <a:pt x="33" y="67"/>
                    </a:cubicBezTo>
                    <a:cubicBezTo>
                      <a:pt x="33" y="67"/>
                      <a:pt x="32" y="66"/>
                      <a:pt x="31" y="67"/>
                    </a:cubicBezTo>
                    <a:cubicBezTo>
                      <a:pt x="30" y="68"/>
                      <a:pt x="29" y="70"/>
                      <a:pt x="28" y="70"/>
                    </a:cubicBezTo>
                    <a:cubicBezTo>
                      <a:pt x="26" y="71"/>
                      <a:pt x="20" y="68"/>
                      <a:pt x="21" y="71"/>
                    </a:cubicBezTo>
                    <a:cubicBezTo>
                      <a:pt x="21" y="71"/>
                      <a:pt x="18" y="73"/>
                      <a:pt x="19" y="73"/>
                    </a:cubicBezTo>
                    <a:cubicBezTo>
                      <a:pt x="19" y="73"/>
                      <a:pt x="20" y="73"/>
                      <a:pt x="20" y="73"/>
                    </a:cubicBezTo>
                    <a:cubicBezTo>
                      <a:pt x="21" y="74"/>
                      <a:pt x="18" y="75"/>
                      <a:pt x="17" y="76"/>
                    </a:cubicBezTo>
                    <a:cubicBezTo>
                      <a:pt x="16" y="76"/>
                      <a:pt x="15" y="77"/>
                      <a:pt x="15" y="78"/>
                    </a:cubicBezTo>
                    <a:cubicBezTo>
                      <a:pt x="14" y="80"/>
                      <a:pt x="16" y="80"/>
                      <a:pt x="14" y="81"/>
                    </a:cubicBezTo>
                    <a:cubicBezTo>
                      <a:pt x="12" y="82"/>
                      <a:pt x="14" y="84"/>
                      <a:pt x="15" y="85"/>
                    </a:cubicBezTo>
                    <a:cubicBezTo>
                      <a:pt x="15" y="86"/>
                      <a:pt x="18" y="81"/>
                      <a:pt x="19" y="81"/>
                    </a:cubicBezTo>
                    <a:cubicBezTo>
                      <a:pt x="19" y="81"/>
                      <a:pt x="17" y="84"/>
                      <a:pt x="17" y="84"/>
                    </a:cubicBezTo>
                    <a:cubicBezTo>
                      <a:pt x="16" y="85"/>
                      <a:pt x="19" y="87"/>
                      <a:pt x="20" y="87"/>
                    </a:cubicBezTo>
                    <a:cubicBezTo>
                      <a:pt x="21" y="88"/>
                      <a:pt x="21" y="89"/>
                      <a:pt x="22" y="88"/>
                    </a:cubicBezTo>
                    <a:cubicBezTo>
                      <a:pt x="23" y="87"/>
                      <a:pt x="24" y="86"/>
                      <a:pt x="24" y="86"/>
                    </a:cubicBezTo>
                    <a:cubicBezTo>
                      <a:pt x="24" y="87"/>
                      <a:pt x="25" y="89"/>
                      <a:pt x="26" y="89"/>
                    </a:cubicBezTo>
                    <a:cubicBezTo>
                      <a:pt x="24" y="90"/>
                      <a:pt x="23" y="89"/>
                      <a:pt x="22" y="89"/>
                    </a:cubicBezTo>
                    <a:cubicBezTo>
                      <a:pt x="21" y="90"/>
                      <a:pt x="20" y="87"/>
                      <a:pt x="19" y="87"/>
                    </a:cubicBezTo>
                    <a:cubicBezTo>
                      <a:pt x="18" y="87"/>
                      <a:pt x="16" y="90"/>
                      <a:pt x="18" y="91"/>
                    </a:cubicBezTo>
                    <a:cubicBezTo>
                      <a:pt x="20" y="92"/>
                      <a:pt x="20" y="93"/>
                      <a:pt x="22" y="94"/>
                    </a:cubicBezTo>
                    <a:cubicBezTo>
                      <a:pt x="23" y="96"/>
                      <a:pt x="25" y="95"/>
                      <a:pt x="27" y="95"/>
                    </a:cubicBezTo>
                    <a:cubicBezTo>
                      <a:pt x="28" y="94"/>
                      <a:pt x="30" y="95"/>
                      <a:pt x="30" y="93"/>
                    </a:cubicBezTo>
                    <a:cubicBezTo>
                      <a:pt x="30" y="91"/>
                      <a:pt x="31" y="88"/>
                      <a:pt x="33" y="89"/>
                    </a:cubicBezTo>
                    <a:cubicBezTo>
                      <a:pt x="33" y="88"/>
                      <a:pt x="31" y="92"/>
                      <a:pt x="31" y="93"/>
                    </a:cubicBezTo>
                    <a:cubicBezTo>
                      <a:pt x="31" y="94"/>
                      <a:pt x="35" y="97"/>
                      <a:pt x="34" y="98"/>
                    </a:cubicBezTo>
                    <a:cubicBezTo>
                      <a:pt x="32" y="100"/>
                      <a:pt x="35" y="101"/>
                      <a:pt x="35" y="101"/>
                    </a:cubicBezTo>
                    <a:cubicBezTo>
                      <a:pt x="34" y="101"/>
                      <a:pt x="32" y="104"/>
                      <a:pt x="32" y="104"/>
                    </a:cubicBezTo>
                    <a:cubicBezTo>
                      <a:pt x="33" y="105"/>
                      <a:pt x="38" y="102"/>
                      <a:pt x="38" y="102"/>
                    </a:cubicBezTo>
                    <a:cubicBezTo>
                      <a:pt x="38" y="103"/>
                      <a:pt x="37" y="103"/>
                      <a:pt x="37" y="104"/>
                    </a:cubicBezTo>
                    <a:cubicBezTo>
                      <a:pt x="37" y="104"/>
                      <a:pt x="39" y="102"/>
                      <a:pt x="40" y="101"/>
                    </a:cubicBezTo>
                    <a:cubicBezTo>
                      <a:pt x="41" y="101"/>
                      <a:pt x="45" y="102"/>
                      <a:pt x="45" y="103"/>
                    </a:cubicBezTo>
                    <a:cubicBezTo>
                      <a:pt x="46" y="104"/>
                      <a:pt x="48" y="107"/>
                      <a:pt x="48" y="105"/>
                    </a:cubicBezTo>
                    <a:cubicBezTo>
                      <a:pt x="48" y="104"/>
                      <a:pt x="50" y="100"/>
                      <a:pt x="50" y="100"/>
                    </a:cubicBezTo>
                    <a:cubicBezTo>
                      <a:pt x="50" y="99"/>
                      <a:pt x="53" y="102"/>
                      <a:pt x="53" y="101"/>
                    </a:cubicBezTo>
                    <a:cubicBezTo>
                      <a:pt x="53" y="101"/>
                      <a:pt x="50" y="101"/>
                      <a:pt x="50" y="102"/>
                    </a:cubicBezTo>
                    <a:cubicBezTo>
                      <a:pt x="50" y="104"/>
                      <a:pt x="53" y="104"/>
                      <a:pt x="54" y="103"/>
                    </a:cubicBezTo>
                    <a:cubicBezTo>
                      <a:pt x="55" y="102"/>
                      <a:pt x="56" y="103"/>
                      <a:pt x="57" y="102"/>
                    </a:cubicBezTo>
                    <a:cubicBezTo>
                      <a:pt x="57" y="102"/>
                      <a:pt x="59" y="100"/>
                      <a:pt x="59" y="100"/>
                    </a:cubicBezTo>
                    <a:cubicBezTo>
                      <a:pt x="59" y="100"/>
                      <a:pt x="57" y="103"/>
                      <a:pt x="56" y="104"/>
                    </a:cubicBezTo>
                    <a:cubicBezTo>
                      <a:pt x="56" y="105"/>
                      <a:pt x="56" y="105"/>
                      <a:pt x="55" y="106"/>
                    </a:cubicBezTo>
                    <a:cubicBezTo>
                      <a:pt x="55" y="107"/>
                      <a:pt x="56" y="106"/>
                      <a:pt x="56" y="107"/>
                    </a:cubicBezTo>
                    <a:cubicBezTo>
                      <a:pt x="56" y="107"/>
                      <a:pt x="55" y="108"/>
                      <a:pt x="54" y="109"/>
                    </a:cubicBezTo>
                    <a:cubicBezTo>
                      <a:pt x="54" y="111"/>
                      <a:pt x="54" y="111"/>
                      <a:pt x="55" y="112"/>
                    </a:cubicBezTo>
                    <a:cubicBezTo>
                      <a:pt x="55" y="112"/>
                      <a:pt x="52" y="114"/>
                      <a:pt x="51" y="114"/>
                    </a:cubicBezTo>
                    <a:cubicBezTo>
                      <a:pt x="50" y="116"/>
                      <a:pt x="49" y="117"/>
                      <a:pt x="47" y="118"/>
                    </a:cubicBezTo>
                    <a:cubicBezTo>
                      <a:pt x="45" y="118"/>
                      <a:pt x="43" y="120"/>
                      <a:pt x="42" y="121"/>
                    </a:cubicBezTo>
                    <a:cubicBezTo>
                      <a:pt x="41" y="121"/>
                      <a:pt x="41" y="122"/>
                      <a:pt x="40" y="122"/>
                    </a:cubicBezTo>
                    <a:cubicBezTo>
                      <a:pt x="40" y="123"/>
                      <a:pt x="41" y="124"/>
                      <a:pt x="41" y="124"/>
                    </a:cubicBezTo>
                    <a:cubicBezTo>
                      <a:pt x="40" y="125"/>
                      <a:pt x="37" y="124"/>
                      <a:pt x="36" y="124"/>
                    </a:cubicBezTo>
                    <a:cubicBezTo>
                      <a:pt x="33" y="124"/>
                      <a:pt x="32" y="125"/>
                      <a:pt x="30" y="127"/>
                    </a:cubicBezTo>
                    <a:cubicBezTo>
                      <a:pt x="29" y="128"/>
                      <a:pt x="30" y="130"/>
                      <a:pt x="31" y="129"/>
                    </a:cubicBezTo>
                    <a:cubicBezTo>
                      <a:pt x="33" y="128"/>
                      <a:pt x="35" y="125"/>
                      <a:pt x="36" y="126"/>
                    </a:cubicBezTo>
                    <a:cubicBezTo>
                      <a:pt x="36" y="125"/>
                      <a:pt x="35" y="129"/>
                      <a:pt x="38" y="126"/>
                    </a:cubicBezTo>
                    <a:cubicBezTo>
                      <a:pt x="38" y="126"/>
                      <a:pt x="40" y="129"/>
                      <a:pt x="41" y="127"/>
                    </a:cubicBezTo>
                    <a:cubicBezTo>
                      <a:pt x="41" y="126"/>
                      <a:pt x="40" y="126"/>
                      <a:pt x="41" y="126"/>
                    </a:cubicBezTo>
                    <a:cubicBezTo>
                      <a:pt x="42" y="125"/>
                      <a:pt x="42" y="125"/>
                      <a:pt x="43" y="125"/>
                    </a:cubicBezTo>
                    <a:cubicBezTo>
                      <a:pt x="44" y="125"/>
                      <a:pt x="44" y="125"/>
                      <a:pt x="45" y="124"/>
                    </a:cubicBezTo>
                    <a:cubicBezTo>
                      <a:pt x="46" y="123"/>
                      <a:pt x="48" y="123"/>
                      <a:pt x="50" y="122"/>
                    </a:cubicBezTo>
                    <a:cubicBezTo>
                      <a:pt x="53" y="121"/>
                      <a:pt x="49" y="121"/>
                      <a:pt x="51" y="120"/>
                    </a:cubicBezTo>
                    <a:cubicBezTo>
                      <a:pt x="52" y="119"/>
                      <a:pt x="53" y="118"/>
                      <a:pt x="54" y="118"/>
                    </a:cubicBezTo>
                    <a:cubicBezTo>
                      <a:pt x="56" y="117"/>
                      <a:pt x="58" y="116"/>
                      <a:pt x="59" y="116"/>
                    </a:cubicBezTo>
                    <a:cubicBezTo>
                      <a:pt x="62" y="114"/>
                      <a:pt x="60" y="115"/>
                      <a:pt x="60" y="113"/>
                    </a:cubicBezTo>
                    <a:cubicBezTo>
                      <a:pt x="60" y="113"/>
                      <a:pt x="68" y="109"/>
                      <a:pt x="69" y="108"/>
                    </a:cubicBezTo>
                    <a:cubicBezTo>
                      <a:pt x="70" y="108"/>
                      <a:pt x="72" y="108"/>
                      <a:pt x="72" y="107"/>
                    </a:cubicBezTo>
                    <a:cubicBezTo>
                      <a:pt x="72" y="104"/>
                      <a:pt x="73" y="105"/>
                      <a:pt x="75" y="104"/>
                    </a:cubicBezTo>
                    <a:cubicBezTo>
                      <a:pt x="78" y="102"/>
                      <a:pt x="69" y="101"/>
                      <a:pt x="73" y="97"/>
                    </a:cubicBezTo>
                    <a:cubicBezTo>
                      <a:pt x="75" y="96"/>
                      <a:pt x="77" y="96"/>
                      <a:pt x="78" y="95"/>
                    </a:cubicBezTo>
                    <a:cubicBezTo>
                      <a:pt x="79" y="94"/>
                      <a:pt x="79" y="91"/>
                      <a:pt x="77" y="91"/>
                    </a:cubicBezTo>
                    <a:cubicBezTo>
                      <a:pt x="79" y="91"/>
                      <a:pt x="79" y="92"/>
                      <a:pt x="81" y="91"/>
                    </a:cubicBezTo>
                    <a:cubicBezTo>
                      <a:pt x="82" y="90"/>
                      <a:pt x="83" y="88"/>
                      <a:pt x="85" y="87"/>
                    </a:cubicBezTo>
                    <a:cubicBezTo>
                      <a:pt x="86" y="86"/>
                      <a:pt x="88" y="84"/>
                      <a:pt x="89" y="84"/>
                    </a:cubicBezTo>
                    <a:cubicBezTo>
                      <a:pt x="90" y="84"/>
                      <a:pt x="95" y="84"/>
                      <a:pt x="94" y="86"/>
                    </a:cubicBezTo>
                    <a:cubicBezTo>
                      <a:pt x="93" y="87"/>
                      <a:pt x="91" y="85"/>
                      <a:pt x="89" y="86"/>
                    </a:cubicBezTo>
                    <a:cubicBezTo>
                      <a:pt x="87" y="87"/>
                      <a:pt x="87" y="88"/>
                      <a:pt x="86" y="90"/>
                    </a:cubicBezTo>
                    <a:cubicBezTo>
                      <a:pt x="86" y="92"/>
                      <a:pt x="84" y="94"/>
                      <a:pt x="84" y="96"/>
                    </a:cubicBezTo>
                    <a:cubicBezTo>
                      <a:pt x="83" y="97"/>
                      <a:pt x="87" y="96"/>
                      <a:pt x="87" y="97"/>
                    </a:cubicBezTo>
                    <a:cubicBezTo>
                      <a:pt x="86" y="97"/>
                      <a:pt x="81" y="99"/>
                      <a:pt x="85" y="99"/>
                    </a:cubicBezTo>
                    <a:cubicBezTo>
                      <a:pt x="88" y="99"/>
                      <a:pt x="90" y="97"/>
                      <a:pt x="93" y="96"/>
                    </a:cubicBezTo>
                    <a:cubicBezTo>
                      <a:pt x="95" y="94"/>
                      <a:pt x="97" y="94"/>
                      <a:pt x="99" y="93"/>
                    </a:cubicBezTo>
                    <a:cubicBezTo>
                      <a:pt x="103" y="92"/>
                      <a:pt x="101" y="90"/>
                      <a:pt x="101" y="88"/>
                    </a:cubicBezTo>
                    <a:cubicBezTo>
                      <a:pt x="100" y="84"/>
                      <a:pt x="109" y="87"/>
                      <a:pt x="111" y="88"/>
                    </a:cubicBezTo>
                    <a:cubicBezTo>
                      <a:pt x="113" y="88"/>
                      <a:pt x="114" y="90"/>
                      <a:pt x="116" y="91"/>
                    </a:cubicBezTo>
                    <a:cubicBezTo>
                      <a:pt x="116" y="91"/>
                      <a:pt x="118" y="88"/>
                      <a:pt x="119" y="89"/>
                    </a:cubicBezTo>
                    <a:cubicBezTo>
                      <a:pt x="119" y="89"/>
                      <a:pt x="119" y="91"/>
                      <a:pt x="119" y="92"/>
                    </a:cubicBezTo>
                    <a:cubicBezTo>
                      <a:pt x="121" y="93"/>
                      <a:pt x="122" y="93"/>
                      <a:pt x="123" y="93"/>
                    </a:cubicBezTo>
                    <a:cubicBezTo>
                      <a:pt x="126" y="93"/>
                      <a:pt x="129" y="92"/>
                      <a:pt x="131" y="93"/>
                    </a:cubicBezTo>
                    <a:cubicBezTo>
                      <a:pt x="132" y="93"/>
                      <a:pt x="133" y="94"/>
                      <a:pt x="134" y="93"/>
                    </a:cubicBezTo>
                    <a:cubicBezTo>
                      <a:pt x="135" y="93"/>
                      <a:pt x="135" y="94"/>
                      <a:pt x="136" y="95"/>
                    </a:cubicBezTo>
                    <a:cubicBezTo>
                      <a:pt x="137" y="95"/>
                      <a:pt x="139" y="96"/>
                      <a:pt x="140" y="96"/>
                    </a:cubicBezTo>
                    <a:cubicBezTo>
                      <a:pt x="142" y="96"/>
                      <a:pt x="143" y="94"/>
                      <a:pt x="144" y="94"/>
                    </a:cubicBezTo>
                    <a:cubicBezTo>
                      <a:pt x="146" y="93"/>
                      <a:pt x="145" y="96"/>
                      <a:pt x="145" y="96"/>
                    </a:cubicBezTo>
                    <a:cubicBezTo>
                      <a:pt x="144" y="97"/>
                      <a:pt x="144" y="97"/>
                      <a:pt x="145" y="98"/>
                    </a:cubicBezTo>
                    <a:cubicBezTo>
                      <a:pt x="148" y="99"/>
                      <a:pt x="150" y="100"/>
                      <a:pt x="152" y="101"/>
                    </a:cubicBezTo>
                    <a:cubicBezTo>
                      <a:pt x="154" y="103"/>
                      <a:pt x="156" y="105"/>
                      <a:pt x="158" y="106"/>
                    </a:cubicBezTo>
                    <a:cubicBezTo>
                      <a:pt x="159" y="106"/>
                      <a:pt x="160" y="105"/>
                      <a:pt x="161" y="105"/>
                    </a:cubicBezTo>
                    <a:cubicBezTo>
                      <a:pt x="162" y="104"/>
                      <a:pt x="160" y="103"/>
                      <a:pt x="160" y="102"/>
                    </a:cubicBezTo>
                    <a:cubicBezTo>
                      <a:pt x="160" y="101"/>
                      <a:pt x="163" y="103"/>
                      <a:pt x="163" y="103"/>
                    </a:cubicBezTo>
                    <a:cubicBezTo>
                      <a:pt x="163" y="104"/>
                      <a:pt x="166" y="106"/>
                      <a:pt x="167" y="105"/>
                    </a:cubicBezTo>
                    <a:cubicBezTo>
                      <a:pt x="167" y="105"/>
                      <a:pt x="165" y="99"/>
                      <a:pt x="165" y="99"/>
                    </a:cubicBezTo>
                    <a:cubicBezTo>
                      <a:pt x="166" y="99"/>
                      <a:pt x="168" y="104"/>
                      <a:pt x="169" y="104"/>
                    </a:cubicBezTo>
                    <a:cubicBezTo>
                      <a:pt x="169" y="105"/>
                      <a:pt x="170" y="107"/>
                      <a:pt x="171" y="107"/>
                    </a:cubicBezTo>
                    <a:cubicBezTo>
                      <a:pt x="172" y="107"/>
                      <a:pt x="173" y="105"/>
                      <a:pt x="173" y="105"/>
                    </a:cubicBezTo>
                    <a:cubicBezTo>
                      <a:pt x="171" y="106"/>
                      <a:pt x="177" y="110"/>
                      <a:pt x="177" y="111"/>
                    </a:cubicBezTo>
                    <a:cubicBezTo>
                      <a:pt x="176" y="111"/>
                      <a:pt x="176" y="111"/>
                      <a:pt x="176" y="111"/>
                    </a:cubicBezTo>
                    <a:cubicBezTo>
                      <a:pt x="175" y="112"/>
                      <a:pt x="177" y="112"/>
                      <a:pt x="177" y="113"/>
                    </a:cubicBezTo>
                    <a:cubicBezTo>
                      <a:pt x="177" y="113"/>
                      <a:pt x="175" y="114"/>
                      <a:pt x="176" y="114"/>
                    </a:cubicBezTo>
                    <a:cubicBezTo>
                      <a:pt x="177" y="115"/>
                      <a:pt x="178" y="116"/>
                      <a:pt x="179" y="117"/>
                    </a:cubicBezTo>
                    <a:cubicBezTo>
                      <a:pt x="181" y="119"/>
                      <a:pt x="182" y="120"/>
                      <a:pt x="184" y="121"/>
                    </a:cubicBezTo>
                    <a:cubicBezTo>
                      <a:pt x="184" y="121"/>
                      <a:pt x="182" y="125"/>
                      <a:pt x="183" y="125"/>
                    </a:cubicBezTo>
                    <a:cubicBezTo>
                      <a:pt x="184" y="126"/>
                      <a:pt x="184" y="124"/>
                      <a:pt x="184" y="124"/>
                    </a:cubicBezTo>
                    <a:cubicBezTo>
                      <a:pt x="185" y="123"/>
                      <a:pt x="185" y="126"/>
                      <a:pt x="186" y="127"/>
                    </a:cubicBezTo>
                    <a:cubicBezTo>
                      <a:pt x="186" y="127"/>
                      <a:pt x="186" y="126"/>
                      <a:pt x="186" y="125"/>
                    </a:cubicBezTo>
                    <a:cubicBezTo>
                      <a:pt x="186" y="127"/>
                      <a:pt x="192" y="130"/>
                      <a:pt x="193" y="127"/>
                    </a:cubicBezTo>
                    <a:cubicBezTo>
                      <a:pt x="193" y="127"/>
                      <a:pt x="193" y="128"/>
                      <a:pt x="193" y="128"/>
                    </a:cubicBezTo>
                    <a:cubicBezTo>
                      <a:pt x="193" y="128"/>
                      <a:pt x="194" y="127"/>
                      <a:pt x="194" y="126"/>
                    </a:cubicBezTo>
                    <a:cubicBezTo>
                      <a:pt x="193" y="126"/>
                      <a:pt x="194" y="127"/>
                      <a:pt x="194" y="1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5" name="Freeform 641">
                <a:extLst>
                  <a:ext uri="{FF2B5EF4-FFF2-40B4-BE49-F238E27FC236}">
                    <a16:creationId xmlns:a16="http://schemas.microsoft.com/office/drawing/2014/main" id="{9F697281-0CA4-6B21-7585-F08F6CA1F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79" y="6516489"/>
                <a:ext cx="2697453" cy="1337930"/>
              </a:xfrm>
              <a:custGeom>
                <a:avLst/>
                <a:gdLst>
                  <a:gd name="T0" fmla="*/ 84 w 289"/>
                  <a:gd name="T1" fmla="*/ 106 h 143"/>
                  <a:gd name="T2" fmla="*/ 105 w 289"/>
                  <a:gd name="T3" fmla="*/ 119 h 143"/>
                  <a:gd name="T4" fmla="*/ 125 w 289"/>
                  <a:gd name="T5" fmla="*/ 127 h 143"/>
                  <a:gd name="T6" fmla="*/ 137 w 289"/>
                  <a:gd name="T7" fmla="*/ 127 h 143"/>
                  <a:gd name="T8" fmla="*/ 149 w 289"/>
                  <a:gd name="T9" fmla="*/ 119 h 143"/>
                  <a:gd name="T10" fmla="*/ 162 w 289"/>
                  <a:gd name="T11" fmla="*/ 118 h 143"/>
                  <a:gd name="T12" fmla="*/ 177 w 289"/>
                  <a:gd name="T13" fmla="*/ 119 h 143"/>
                  <a:gd name="T14" fmla="*/ 171 w 289"/>
                  <a:gd name="T15" fmla="*/ 113 h 143"/>
                  <a:gd name="T16" fmla="*/ 186 w 289"/>
                  <a:gd name="T17" fmla="*/ 113 h 143"/>
                  <a:gd name="T18" fmla="*/ 209 w 289"/>
                  <a:gd name="T19" fmla="*/ 122 h 143"/>
                  <a:gd name="T20" fmla="*/ 213 w 289"/>
                  <a:gd name="T21" fmla="*/ 133 h 143"/>
                  <a:gd name="T22" fmla="*/ 220 w 289"/>
                  <a:gd name="T23" fmla="*/ 143 h 143"/>
                  <a:gd name="T24" fmla="*/ 215 w 289"/>
                  <a:gd name="T25" fmla="*/ 108 h 143"/>
                  <a:gd name="T26" fmla="*/ 234 w 289"/>
                  <a:gd name="T27" fmla="*/ 92 h 143"/>
                  <a:gd name="T28" fmla="*/ 239 w 289"/>
                  <a:gd name="T29" fmla="*/ 86 h 143"/>
                  <a:gd name="T30" fmla="*/ 244 w 289"/>
                  <a:gd name="T31" fmla="*/ 82 h 143"/>
                  <a:gd name="T32" fmla="*/ 242 w 289"/>
                  <a:gd name="T33" fmla="*/ 78 h 143"/>
                  <a:gd name="T34" fmla="*/ 238 w 289"/>
                  <a:gd name="T35" fmla="*/ 71 h 143"/>
                  <a:gd name="T36" fmla="*/ 239 w 289"/>
                  <a:gd name="T37" fmla="*/ 69 h 143"/>
                  <a:gd name="T38" fmla="*/ 242 w 289"/>
                  <a:gd name="T39" fmla="*/ 75 h 143"/>
                  <a:gd name="T40" fmla="*/ 246 w 289"/>
                  <a:gd name="T41" fmla="*/ 62 h 143"/>
                  <a:gd name="T42" fmla="*/ 253 w 289"/>
                  <a:gd name="T43" fmla="*/ 52 h 143"/>
                  <a:gd name="T44" fmla="*/ 265 w 289"/>
                  <a:gd name="T45" fmla="*/ 48 h 143"/>
                  <a:gd name="T46" fmla="*/ 271 w 289"/>
                  <a:gd name="T47" fmla="*/ 48 h 143"/>
                  <a:gd name="T48" fmla="*/ 274 w 289"/>
                  <a:gd name="T49" fmla="*/ 35 h 143"/>
                  <a:gd name="T50" fmla="*/ 288 w 289"/>
                  <a:gd name="T51" fmla="*/ 28 h 143"/>
                  <a:gd name="T52" fmla="*/ 276 w 289"/>
                  <a:gd name="T53" fmla="*/ 13 h 143"/>
                  <a:gd name="T54" fmla="*/ 264 w 289"/>
                  <a:gd name="T55" fmla="*/ 28 h 143"/>
                  <a:gd name="T56" fmla="*/ 237 w 289"/>
                  <a:gd name="T57" fmla="*/ 39 h 143"/>
                  <a:gd name="T58" fmla="*/ 224 w 289"/>
                  <a:gd name="T59" fmla="*/ 45 h 143"/>
                  <a:gd name="T60" fmla="*/ 208 w 289"/>
                  <a:gd name="T61" fmla="*/ 44 h 143"/>
                  <a:gd name="T62" fmla="*/ 203 w 289"/>
                  <a:gd name="T63" fmla="*/ 36 h 143"/>
                  <a:gd name="T64" fmla="*/ 196 w 289"/>
                  <a:gd name="T65" fmla="*/ 28 h 143"/>
                  <a:gd name="T66" fmla="*/ 185 w 289"/>
                  <a:gd name="T67" fmla="*/ 48 h 143"/>
                  <a:gd name="T68" fmla="*/ 187 w 289"/>
                  <a:gd name="T69" fmla="*/ 25 h 143"/>
                  <a:gd name="T70" fmla="*/ 196 w 289"/>
                  <a:gd name="T71" fmla="*/ 17 h 143"/>
                  <a:gd name="T72" fmla="*/ 184 w 289"/>
                  <a:gd name="T73" fmla="*/ 13 h 143"/>
                  <a:gd name="T74" fmla="*/ 165 w 289"/>
                  <a:gd name="T75" fmla="*/ 15 h 143"/>
                  <a:gd name="T76" fmla="*/ 158 w 289"/>
                  <a:gd name="T77" fmla="*/ 5 h 143"/>
                  <a:gd name="T78" fmla="*/ 147 w 289"/>
                  <a:gd name="T79" fmla="*/ 4 h 143"/>
                  <a:gd name="T80" fmla="*/ 30 w 289"/>
                  <a:gd name="T81" fmla="*/ 4 h 143"/>
                  <a:gd name="T82" fmla="*/ 7 w 289"/>
                  <a:gd name="T83" fmla="*/ 9 h 143"/>
                  <a:gd name="T84" fmla="*/ 8 w 289"/>
                  <a:gd name="T85" fmla="*/ 21 h 143"/>
                  <a:gd name="T86" fmla="*/ 2 w 289"/>
                  <a:gd name="T87" fmla="*/ 40 h 143"/>
                  <a:gd name="T88" fmla="*/ 5 w 289"/>
                  <a:gd name="T89" fmla="*/ 63 h 143"/>
                  <a:gd name="T90" fmla="*/ 12 w 289"/>
                  <a:gd name="T91" fmla="*/ 73 h 143"/>
                  <a:gd name="T92" fmla="*/ 21 w 289"/>
                  <a:gd name="T93" fmla="*/ 88 h 143"/>
                  <a:gd name="T94" fmla="*/ 39 w 289"/>
                  <a:gd name="T95" fmla="*/ 10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9" h="143">
                    <a:moveTo>
                      <a:pt x="68" y="108"/>
                    </a:moveTo>
                    <a:cubicBezTo>
                      <a:pt x="71" y="108"/>
                      <a:pt x="74" y="108"/>
                      <a:pt x="78" y="108"/>
                    </a:cubicBezTo>
                    <a:cubicBezTo>
                      <a:pt x="79" y="108"/>
                      <a:pt x="81" y="108"/>
                      <a:pt x="82" y="108"/>
                    </a:cubicBezTo>
                    <a:cubicBezTo>
                      <a:pt x="83" y="108"/>
                      <a:pt x="83" y="106"/>
                      <a:pt x="84" y="106"/>
                    </a:cubicBezTo>
                    <a:cubicBezTo>
                      <a:pt x="85" y="105"/>
                      <a:pt x="91" y="105"/>
                      <a:pt x="91" y="106"/>
                    </a:cubicBezTo>
                    <a:cubicBezTo>
                      <a:pt x="94" y="108"/>
                      <a:pt x="97" y="110"/>
                      <a:pt x="100" y="112"/>
                    </a:cubicBezTo>
                    <a:cubicBezTo>
                      <a:pt x="100" y="112"/>
                      <a:pt x="101" y="115"/>
                      <a:pt x="101" y="116"/>
                    </a:cubicBezTo>
                    <a:cubicBezTo>
                      <a:pt x="102" y="118"/>
                      <a:pt x="102" y="118"/>
                      <a:pt x="105" y="119"/>
                    </a:cubicBezTo>
                    <a:cubicBezTo>
                      <a:pt x="107" y="120"/>
                      <a:pt x="108" y="121"/>
                      <a:pt x="109" y="119"/>
                    </a:cubicBezTo>
                    <a:cubicBezTo>
                      <a:pt x="110" y="116"/>
                      <a:pt x="111" y="116"/>
                      <a:pt x="114" y="117"/>
                    </a:cubicBezTo>
                    <a:cubicBezTo>
                      <a:pt x="116" y="117"/>
                      <a:pt x="119" y="118"/>
                      <a:pt x="119" y="120"/>
                    </a:cubicBezTo>
                    <a:cubicBezTo>
                      <a:pt x="121" y="123"/>
                      <a:pt x="123" y="124"/>
                      <a:pt x="125" y="127"/>
                    </a:cubicBezTo>
                    <a:cubicBezTo>
                      <a:pt x="127" y="129"/>
                      <a:pt x="126" y="133"/>
                      <a:pt x="129" y="134"/>
                    </a:cubicBezTo>
                    <a:cubicBezTo>
                      <a:pt x="131" y="136"/>
                      <a:pt x="135" y="136"/>
                      <a:pt x="137" y="137"/>
                    </a:cubicBezTo>
                    <a:cubicBezTo>
                      <a:pt x="137" y="136"/>
                      <a:pt x="135" y="129"/>
                      <a:pt x="135" y="129"/>
                    </a:cubicBezTo>
                    <a:cubicBezTo>
                      <a:pt x="137" y="130"/>
                      <a:pt x="136" y="127"/>
                      <a:pt x="137" y="127"/>
                    </a:cubicBezTo>
                    <a:cubicBezTo>
                      <a:pt x="137" y="126"/>
                      <a:pt x="139" y="126"/>
                      <a:pt x="140" y="125"/>
                    </a:cubicBezTo>
                    <a:cubicBezTo>
                      <a:pt x="141" y="125"/>
                      <a:pt x="142" y="122"/>
                      <a:pt x="142" y="122"/>
                    </a:cubicBezTo>
                    <a:cubicBezTo>
                      <a:pt x="143" y="123"/>
                      <a:pt x="144" y="123"/>
                      <a:pt x="145" y="122"/>
                    </a:cubicBezTo>
                    <a:cubicBezTo>
                      <a:pt x="147" y="121"/>
                      <a:pt x="148" y="121"/>
                      <a:pt x="149" y="119"/>
                    </a:cubicBezTo>
                    <a:cubicBezTo>
                      <a:pt x="151" y="118"/>
                      <a:pt x="148" y="118"/>
                      <a:pt x="148" y="117"/>
                    </a:cubicBezTo>
                    <a:cubicBezTo>
                      <a:pt x="148" y="117"/>
                      <a:pt x="151" y="118"/>
                      <a:pt x="152" y="117"/>
                    </a:cubicBezTo>
                    <a:cubicBezTo>
                      <a:pt x="154" y="116"/>
                      <a:pt x="155" y="116"/>
                      <a:pt x="157" y="116"/>
                    </a:cubicBezTo>
                    <a:cubicBezTo>
                      <a:pt x="159" y="116"/>
                      <a:pt x="160" y="119"/>
                      <a:pt x="162" y="118"/>
                    </a:cubicBezTo>
                    <a:cubicBezTo>
                      <a:pt x="165" y="116"/>
                      <a:pt x="166" y="118"/>
                      <a:pt x="168" y="119"/>
                    </a:cubicBezTo>
                    <a:cubicBezTo>
                      <a:pt x="170" y="120"/>
                      <a:pt x="171" y="118"/>
                      <a:pt x="172" y="118"/>
                    </a:cubicBezTo>
                    <a:cubicBezTo>
                      <a:pt x="173" y="117"/>
                      <a:pt x="176" y="119"/>
                      <a:pt x="176" y="120"/>
                    </a:cubicBezTo>
                    <a:cubicBezTo>
                      <a:pt x="177" y="121"/>
                      <a:pt x="178" y="120"/>
                      <a:pt x="177" y="119"/>
                    </a:cubicBezTo>
                    <a:cubicBezTo>
                      <a:pt x="177" y="119"/>
                      <a:pt x="176" y="118"/>
                      <a:pt x="175" y="118"/>
                    </a:cubicBezTo>
                    <a:cubicBezTo>
                      <a:pt x="174" y="117"/>
                      <a:pt x="176" y="117"/>
                      <a:pt x="176" y="117"/>
                    </a:cubicBezTo>
                    <a:cubicBezTo>
                      <a:pt x="175" y="115"/>
                      <a:pt x="175" y="114"/>
                      <a:pt x="173" y="115"/>
                    </a:cubicBezTo>
                    <a:cubicBezTo>
                      <a:pt x="173" y="115"/>
                      <a:pt x="169" y="115"/>
                      <a:pt x="171" y="113"/>
                    </a:cubicBezTo>
                    <a:cubicBezTo>
                      <a:pt x="173" y="113"/>
                      <a:pt x="174" y="114"/>
                      <a:pt x="175" y="114"/>
                    </a:cubicBezTo>
                    <a:cubicBezTo>
                      <a:pt x="178" y="113"/>
                      <a:pt x="180" y="113"/>
                      <a:pt x="183" y="113"/>
                    </a:cubicBezTo>
                    <a:cubicBezTo>
                      <a:pt x="184" y="113"/>
                      <a:pt x="183" y="113"/>
                      <a:pt x="184" y="114"/>
                    </a:cubicBezTo>
                    <a:cubicBezTo>
                      <a:pt x="184" y="114"/>
                      <a:pt x="185" y="114"/>
                      <a:pt x="186" y="113"/>
                    </a:cubicBezTo>
                    <a:cubicBezTo>
                      <a:pt x="188" y="113"/>
                      <a:pt x="190" y="113"/>
                      <a:pt x="192" y="113"/>
                    </a:cubicBezTo>
                    <a:cubicBezTo>
                      <a:pt x="194" y="113"/>
                      <a:pt x="194" y="115"/>
                      <a:pt x="196" y="116"/>
                    </a:cubicBezTo>
                    <a:cubicBezTo>
                      <a:pt x="198" y="118"/>
                      <a:pt x="200" y="116"/>
                      <a:pt x="202" y="115"/>
                    </a:cubicBezTo>
                    <a:cubicBezTo>
                      <a:pt x="203" y="115"/>
                      <a:pt x="209" y="121"/>
                      <a:pt x="209" y="122"/>
                    </a:cubicBezTo>
                    <a:cubicBezTo>
                      <a:pt x="210" y="123"/>
                      <a:pt x="208" y="125"/>
                      <a:pt x="209" y="126"/>
                    </a:cubicBezTo>
                    <a:cubicBezTo>
                      <a:pt x="210" y="128"/>
                      <a:pt x="209" y="128"/>
                      <a:pt x="210" y="130"/>
                    </a:cubicBezTo>
                    <a:cubicBezTo>
                      <a:pt x="210" y="131"/>
                      <a:pt x="211" y="132"/>
                      <a:pt x="211" y="132"/>
                    </a:cubicBezTo>
                    <a:cubicBezTo>
                      <a:pt x="212" y="132"/>
                      <a:pt x="212" y="133"/>
                      <a:pt x="213" y="133"/>
                    </a:cubicBezTo>
                    <a:cubicBezTo>
                      <a:pt x="214" y="134"/>
                      <a:pt x="213" y="136"/>
                      <a:pt x="214" y="137"/>
                    </a:cubicBezTo>
                    <a:cubicBezTo>
                      <a:pt x="215" y="138"/>
                      <a:pt x="216" y="138"/>
                      <a:pt x="217" y="140"/>
                    </a:cubicBezTo>
                    <a:cubicBezTo>
                      <a:pt x="219" y="143"/>
                      <a:pt x="218" y="140"/>
                      <a:pt x="220" y="141"/>
                    </a:cubicBezTo>
                    <a:cubicBezTo>
                      <a:pt x="220" y="141"/>
                      <a:pt x="220" y="143"/>
                      <a:pt x="220" y="143"/>
                    </a:cubicBezTo>
                    <a:cubicBezTo>
                      <a:pt x="221" y="143"/>
                      <a:pt x="222" y="136"/>
                      <a:pt x="222" y="135"/>
                    </a:cubicBezTo>
                    <a:cubicBezTo>
                      <a:pt x="222" y="132"/>
                      <a:pt x="221" y="130"/>
                      <a:pt x="220" y="126"/>
                    </a:cubicBezTo>
                    <a:cubicBezTo>
                      <a:pt x="218" y="123"/>
                      <a:pt x="218" y="120"/>
                      <a:pt x="217" y="117"/>
                    </a:cubicBezTo>
                    <a:cubicBezTo>
                      <a:pt x="215" y="115"/>
                      <a:pt x="214" y="111"/>
                      <a:pt x="215" y="108"/>
                    </a:cubicBezTo>
                    <a:cubicBezTo>
                      <a:pt x="216" y="105"/>
                      <a:pt x="218" y="103"/>
                      <a:pt x="221" y="101"/>
                    </a:cubicBezTo>
                    <a:cubicBezTo>
                      <a:pt x="222" y="100"/>
                      <a:pt x="223" y="100"/>
                      <a:pt x="224" y="99"/>
                    </a:cubicBezTo>
                    <a:cubicBezTo>
                      <a:pt x="225" y="98"/>
                      <a:pt x="226" y="96"/>
                      <a:pt x="227" y="96"/>
                    </a:cubicBezTo>
                    <a:cubicBezTo>
                      <a:pt x="229" y="94"/>
                      <a:pt x="232" y="94"/>
                      <a:pt x="234" y="92"/>
                    </a:cubicBezTo>
                    <a:cubicBezTo>
                      <a:pt x="235" y="91"/>
                      <a:pt x="236" y="89"/>
                      <a:pt x="238" y="89"/>
                    </a:cubicBezTo>
                    <a:cubicBezTo>
                      <a:pt x="238" y="89"/>
                      <a:pt x="242" y="89"/>
                      <a:pt x="241" y="87"/>
                    </a:cubicBezTo>
                    <a:cubicBezTo>
                      <a:pt x="241" y="87"/>
                      <a:pt x="238" y="88"/>
                      <a:pt x="238" y="88"/>
                    </a:cubicBezTo>
                    <a:cubicBezTo>
                      <a:pt x="238" y="87"/>
                      <a:pt x="240" y="88"/>
                      <a:pt x="239" y="86"/>
                    </a:cubicBezTo>
                    <a:cubicBezTo>
                      <a:pt x="239" y="86"/>
                      <a:pt x="238" y="85"/>
                      <a:pt x="239" y="85"/>
                    </a:cubicBezTo>
                    <a:cubicBezTo>
                      <a:pt x="239" y="84"/>
                      <a:pt x="239" y="85"/>
                      <a:pt x="240" y="84"/>
                    </a:cubicBezTo>
                    <a:cubicBezTo>
                      <a:pt x="239" y="85"/>
                      <a:pt x="241" y="86"/>
                      <a:pt x="241" y="85"/>
                    </a:cubicBezTo>
                    <a:cubicBezTo>
                      <a:pt x="242" y="85"/>
                      <a:pt x="245" y="83"/>
                      <a:pt x="244" y="82"/>
                    </a:cubicBezTo>
                    <a:cubicBezTo>
                      <a:pt x="244" y="83"/>
                      <a:pt x="238" y="82"/>
                      <a:pt x="239" y="81"/>
                    </a:cubicBezTo>
                    <a:cubicBezTo>
                      <a:pt x="239" y="80"/>
                      <a:pt x="240" y="82"/>
                      <a:pt x="241" y="81"/>
                    </a:cubicBezTo>
                    <a:cubicBezTo>
                      <a:pt x="241" y="81"/>
                      <a:pt x="243" y="80"/>
                      <a:pt x="243" y="80"/>
                    </a:cubicBezTo>
                    <a:cubicBezTo>
                      <a:pt x="243" y="80"/>
                      <a:pt x="242" y="79"/>
                      <a:pt x="242" y="78"/>
                    </a:cubicBezTo>
                    <a:cubicBezTo>
                      <a:pt x="243" y="77"/>
                      <a:pt x="243" y="76"/>
                      <a:pt x="241" y="76"/>
                    </a:cubicBezTo>
                    <a:cubicBezTo>
                      <a:pt x="241" y="76"/>
                      <a:pt x="237" y="74"/>
                      <a:pt x="237" y="74"/>
                    </a:cubicBezTo>
                    <a:cubicBezTo>
                      <a:pt x="238" y="73"/>
                      <a:pt x="239" y="74"/>
                      <a:pt x="240" y="74"/>
                    </a:cubicBezTo>
                    <a:cubicBezTo>
                      <a:pt x="241" y="73"/>
                      <a:pt x="239" y="71"/>
                      <a:pt x="238" y="71"/>
                    </a:cubicBezTo>
                    <a:cubicBezTo>
                      <a:pt x="237" y="70"/>
                      <a:pt x="236" y="69"/>
                      <a:pt x="236" y="68"/>
                    </a:cubicBezTo>
                    <a:cubicBezTo>
                      <a:pt x="235" y="67"/>
                      <a:pt x="238" y="65"/>
                      <a:pt x="237" y="64"/>
                    </a:cubicBezTo>
                    <a:cubicBezTo>
                      <a:pt x="238" y="65"/>
                      <a:pt x="237" y="66"/>
                      <a:pt x="237" y="67"/>
                    </a:cubicBezTo>
                    <a:cubicBezTo>
                      <a:pt x="237" y="67"/>
                      <a:pt x="239" y="69"/>
                      <a:pt x="239" y="69"/>
                    </a:cubicBezTo>
                    <a:cubicBezTo>
                      <a:pt x="241" y="67"/>
                      <a:pt x="239" y="62"/>
                      <a:pt x="242" y="61"/>
                    </a:cubicBezTo>
                    <a:cubicBezTo>
                      <a:pt x="241" y="61"/>
                      <a:pt x="241" y="66"/>
                      <a:pt x="242" y="67"/>
                    </a:cubicBezTo>
                    <a:cubicBezTo>
                      <a:pt x="242" y="69"/>
                      <a:pt x="244" y="69"/>
                      <a:pt x="244" y="71"/>
                    </a:cubicBezTo>
                    <a:cubicBezTo>
                      <a:pt x="244" y="72"/>
                      <a:pt x="241" y="74"/>
                      <a:pt x="242" y="75"/>
                    </a:cubicBezTo>
                    <a:cubicBezTo>
                      <a:pt x="242" y="75"/>
                      <a:pt x="248" y="69"/>
                      <a:pt x="247" y="67"/>
                    </a:cubicBezTo>
                    <a:cubicBezTo>
                      <a:pt x="247" y="65"/>
                      <a:pt x="245" y="64"/>
                      <a:pt x="245" y="62"/>
                    </a:cubicBezTo>
                    <a:cubicBezTo>
                      <a:pt x="244" y="61"/>
                      <a:pt x="245" y="58"/>
                      <a:pt x="247" y="59"/>
                    </a:cubicBezTo>
                    <a:cubicBezTo>
                      <a:pt x="246" y="58"/>
                      <a:pt x="245" y="61"/>
                      <a:pt x="246" y="62"/>
                    </a:cubicBezTo>
                    <a:cubicBezTo>
                      <a:pt x="248" y="64"/>
                      <a:pt x="248" y="65"/>
                      <a:pt x="250" y="62"/>
                    </a:cubicBezTo>
                    <a:cubicBezTo>
                      <a:pt x="251" y="61"/>
                      <a:pt x="253" y="58"/>
                      <a:pt x="252" y="56"/>
                    </a:cubicBezTo>
                    <a:cubicBezTo>
                      <a:pt x="252" y="56"/>
                      <a:pt x="251" y="55"/>
                      <a:pt x="252" y="54"/>
                    </a:cubicBezTo>
                    <a:cubicBezTo>
                      <a:pt x="252" y="54"/>
                      <a:pt x="253" y="52"/>
                      <a:pt x="253" y="52"/>
                    </a:cubicBezTo>
                    <a:cubicBezTo>
                      <a:pt x="253" y="52"/>
                      <a:pt x="253" y="54"/>
                      <a:pt x="253" y="54"/>
                    </a:cubicBezTo>
                    <a:cubicBezTo>
                      <a:pt x="253" y="54"/>
                      <a:pt x="258" y="51"/>
                      <a:pt x="260" y="51"/>
                    </a:cubicBezTo>
                    <a:cubicBezTo>
                      <a:pt x="261" y="50"/>
                      <a:pt x="263" y="51"/>
                      <a:pt x="264" y="51"/>
                    </a:cubicBezTo>
                    <a:cubicBezTo>
                      <a:pt x="266" y="50"/>
                      <a:pt x="265" y="49"/>
                      <a:pt x="265" y="48"/>
                    </a:cubicBezTo>
                    <a:cubicBezTo>
                      <a:pt x="266" y="48"/>
                      <a:pt x="266" y="50"/>
                      <a:pt x="267" y="50"/>
                    </a:cubicBezTo>
                    <a:cubicBezTo>
                      <a:pt x="267" y="50"/>
                      <a:pt x="269" y="49"/>
                      <a:pt x="269" y="49"/>
                    </a:cubicBezTo>
                    <a:cubicBezTo>
                      <a:pt x="271" y="51"/>
                      <a:pt x="275" y="46"/>
                      <a:pt x="272" y="46"/>
                    </a:cubicBezTo>
                    <a:cubicBezTo>
                      <a:pt x="272" y="46"/>
                      <a:pt x="272" y="48"/>
                      <a:pt x="271" y="48"/>
                    </a:cubicBezTo>
                    <a:cubicBezTo>
                      <a:pt x="270" y="48"/>
                      <a:pt x="268" y="44"/>
                      <a:pt x="268" y="44"/>
                    </a:cubicBezTo>
                    <a:cubicBezTo>
                      <a:pt x="269" y="43"/>
                      <a:pt x="268" y="42"/>
                      <a:pt x="269" y="41"/>
                    </a:cubicBezTo>
                    <a:cubicBezTo>
                      <a:pt x="270" y="39"/>
                      <a:pt x="271" y="37"/>
                      <a:pt x="272" y="36"/>
                    </a:cubicBezTo>
                    <a:cubicBezTo>
                      <a:pt x="273" y="36"/>
                      <a:pt x="274" y="35"/>
                      <a:pt x="274" y="35"/>
                    </a:cubicBezTo>
                    <a:cubicBezTo>
                      <a:pt x="276" y="36"/>
                      <a:pt x="277" y="33"/>
                      <a:pt x="278" y="32"/>
                    </a:cubicBezTo>
                    <a:cubicBezTo>
                      <a:pt x="278" y="32"/>
                      <a:pt x="280" y="33"/>
                      <a:pt x="281" y="32"/>
                    </a:cubicBezTo>
                    <a:cubicBezTo>
                      <a:pt x="283" y="31"/>
                      <a:pt x="285" y="31"/>
                      <a:pt x="286" y="30"/>
                    </a:cubicBezTo>
                    <a:cubicBezTo>
                      <a:pt x="287" y="30"/>
                      <a:pt x="289" y="29"/>
                      <a:pt x="288" y="28"/>
                    </a:cubicBezTo>
                    <a:cubicBezTo>
                      <a:pt x="286" y="26"/>
                      <a:pt x="286" y="25"/>
                      <a:pt x="285" y="24"/>
                    </a:cubicBezTo>
                    <a:cubicBezTo>
                      <a:pt x="281" y="23"/>
                      <a:pt x="287" y="14"/>
                      <a:pt x="281" y="14"/>
                    </a:cubicBezTo>
                    <a:cubicBezTo>
                      <a:pt x="280" y="13"/>
                      <a:pt x="279" y="15"/>
                      <a:pt x="278" y="14"/>
                    </a:cubicBezTo>
                    <a:cubicBezTo>
                      <a:pt x="277" y="13"/>
                      <a:pt x="277" y="12"/>
                      <a:pt x="276" y="13"/>
                    </a:cubicBezTo>
                    <a:cubicBezTo>
                      <a:pt x="275" y="14"/>
                      <a:pt x="274" y="16"/>
                      <a:pt x="273" y="17"/>
                    </a:cubicBezTo>
                    <a:cubicBezTo>
                      <a:pt x="272" y="18"/>
                      <a:pt x="272" y="20"/>
                      <a:pt x="271" y="21"/>
                    </a:cubicBezTo>
                    <a:cubicBezTo>
                      <a:pt x="271" y="23"/>
                      <a:pt x="270" y="26"/>
                      <a:pt x="268" y="26"/>
                    </a:cubicBezTo>
                    <a:cubicBezTo>
                      <a:pt x="266" y="26"/>
                      <a:pt x="266" y="28"/>
                      <a:pt x="264" y="28"/>
                    </a:cubicBezTo>
                    <a:cubicBezTo>
                      <a:pt x="259" y="28"/>
                      <a:pt x="254" y="28"/>
                      <a:pt x="249" y="28"/>
                    </a:cubicBezTo>
                    <a:cubicBezTo>
                      <a:pt x="247" y="28"/>
                      <a:pt x="247" y="28"/>
                      <a:pt x="246" y="29"/>
                    </a:cubicBezTo>
                    <a:cubicBezTo>
                      <a:pt x="245" y="31"/>
                      <a:pt x="241" y="33"/>
                      <a:pt x="241" y="34"/>
                    </a:cubicBezTo>
                    <a:cubicBezTo>
                      <a:pt x="242" y="37"/>
                      <a:pt x="239" y="39"/>
                      <a:pt x="237" y="39"/>
                    </a:cubicBezTo>
                    <a:cubicBezTo>
                      <a:pt x="235" y="39"/>
                      <a:pt x="234" y="38"/>
                      <a:pt x="232" y="38"/>
                    </a:cubicBezTo>
                    <a:cubicBezTo>
                      <a:pt x="230" y="38"/>
                      <a:pt x="228" y="39"/>
                      <a:pt x="227" y="39"/>
                    </a:cubicBezTo>
                    <a:cubicBezTo>
                      <a:pt x="227" y="39"/>
                      <a:pt x="227" y="42"/>
                      <a:pt x="228" y="42"/>
                    </a:cubicBezTo>
                    <a:cubicBezTo>
                      <a:pt x="227" y="43"/>
                      <a:pt x="226" y="44"/>
                      <a:pt x="224" y="45"/>
                    </a:cubicBezTo>
                    <a:cubicBezTo>
                      <a:pt x="222" y="46"/>
                      <a:pt x="219" y="48"/>
                      <a:pt x="216" y="49"/>
                    </a:cubicBezTo>
                    <a:cubicBezTo>
                      <a:pt x="213" y="50"/>
                      <a:pt x="210" y="50"/>
                      <a:pt x="207" y="49"/>
                    </a:cubicBezTo>
                    <a:cubicBezTo>
                      <a:pt x="206" y="48"/>
                      <a:pt x="205" y="47"/>
                      <a:pt x="206" y="46"/>
                    </a:cubicBezTo>
                    <a:cubicBezTo>
                      <a:pt x="206" y="46"/>
                      <a:pt x="207" y="44"/>
                      <a:pt x="208" y="44"/>
                    </a:cubicBezTo>
                    <a:cubicBezTo>
                      <a:pt x="208" y="44"/>
                      <a:pt x="208" y="45"/>
                      <a:pt x="208" y="46"/>
                    </a:cubicBezTo>
                    <a:cubicBezTo>
                      <a:pt x="210" y="42"/>
                      <a:pt x="211" y="39"/>
                      <a:pt x="209" y="35"/>
                    </a:cubicBezTo>
                    <a:cubicBezTo>
                      <a:pt x="208" y="34"/>
                      <a:pt x="206" y="36"/>
                      <a:pt x="205" y="36"/>
                    </a:cubicBezTo>
                    <a:cubicBezTo>
                      <a:pt x="204" y="37"/>
                      <a:pt x="204" y="36"/>
                      <a:pt x="203" y="36"/>
                    </a:cubicBezTo>
                    <a:cubicBezTo>
                      <a:pt x="202" y="35"/>
                      <a:pt x="204" y="34"/>
                      <a:pt x="204" y="34"/>
                    </a:cubicBezTo>
                    <a:cubicBezTo>
                      <a:pt x="208" y="30"/>
                      <a:pt x="205" y="26"/>
                      <a:pt x="201" y="25"/>
                    </a:cubicBezTo>
                    <a:cubicBezTo>
                      <a:pt x="198" y="24"/>
                      <a:pt x="198" y="25"/>
                      <a:pt x="196" y="26"/>
                    </a:cubicBezTo>
                    <a:cubicBezTo>
                      <a:pt x="196" y="27"/>
                      <a:pt x="196" y="27"/>
                      <a:pt x="196" y="28"/>
                    </a:cubicBezTo>
                    <a:cubicBezTo>
                      <a:pt x="196" y="29"/>
                      <a:pt x="194" y="28"/>
                      <a:pt x="193" y="28"/>
                    </a:cubicBezTo>
                    <a:cubicBezTo>
                      <a:pt x="192" y="28"/>
                      <a:pt x="190" y="36"/>
                      <a:pt x="190" y="37"/>
                    </a:cubicBezTo>
                    <a:cubicBezTo>
                      <a:pt x="191" y="42"/>
                      <a:pt x="192" y="45"/>
                      <a:pt x="188" y="47"/>
                    </a:cubicBezTo>
                    <a:cubicBezTo>
                      <a:pt x="188" y="48"/>
                      <a:pt x="185" y="49"/>
                      <a:pt x="185" y="48"/>
                    </a:cubicBezTo>
                    <a:cubicBezTo>
                      <a:pt x="185" y="46"/>
                      <a:pt x="184" y="44"/>
                      <a:pt x="184" y="42"/>
                    </a:cubicBezTo>
                    <a:cubicBezTo>
                      <a:pt x="184" y="41"/>
                      <a:pt x="186" y="30"/>
                      <a:pt x="186" y="30"/>
                    </a:cubicBezTo>
                    <a:cubicBezTo>
                      <a:pt x="185" y="30"/>
                      <a:pt x="183" y="32"/>
                      <a:pt x="183" y="31"/>
                    </a:cubicBezTo>
                    <a:cubicBezTo>
                      <a:pt x="183" y="30"/>
                      <a:pt x="186" y="26"/>
                      <a:pt x="187" y="25"/>
                    </a:cubicBezTo>
                    <a:cubicBezTo>
                      <a:pt x="188" y="23"/>
                      <a:pt x="191" y="23"/>
                      <a:pt x="193" y="22"/>
                    </a:cubicBezTo>
                    <a:cubicBezTo>
                      <a:pt x="196" y="22"/>
                      <a:pt x="199" y="23"/>
                      <a:pt x="202" y="23"/>
                    </a:cubicBezTo>
                    <a:cubicBezTo>
                      <a:pt x="205" y="23"/>
                      <a:pt x="201" y="20"/>
                      <a:pt x="199" y="20"/>
                    </a:cubicBezTo>
                    <a:cubicBezTo>
                      <a:pt x="197" y="20"/>
                      <a:pt x="199" y="17"/>
                      <a:pt x="196" y="17"/>
                    </a:cubicBezTo>
                    <a:cubicBezTo>
                      <a:pt x="194" y="18"/>
                      <a:pt x="192" y="19"/>
                      <a:pt x="189" y="19"/>
                    </a:cubicBezTo>
                    <a:cubicBezTo>
                      <a:pt x="187" y="19"/>
                      <a:pt x="185" y="17"/>
                      <a:pt x="183" y="16"/>
                    </a:cubicBezTo>
                    <a:cubicBezTo>
                      <a:pt x="183" y="16"/>
                      <a:pt x="180" y="16"/>
                      <a:pt x="181" y="15"/>
                    </a:cubicBezTo>
                    <a:cubicBezTo>
                      <a:pt x="182" y="15"/>
                      <a:pt x="184" y="14"/>
                      <a:pt x="184" y="13"/>
                    </a:cubicBezTo>
                    <a:cubicBezTo>
                      <a:pt x="184" y="13"/>
                      <a:pt x="176" y="16"/>
                      <a:pt x="175" y="16"/>
                    </a:cubicBezTo>
                    <a:cubicBezTo>
                      <a:pt x="174" y="17"/>
                      <a:pt x="173" y="18"/>
                      <a:pt x="172" y="18"/>
                    </a:cubicBezTo>
                    <a:cubicBezTo>
                      <a:pt x="170" y="18"/>
                      <a:pt x="170" y="16"/>
                      <a:pt x="168" y="16"/>
                    </a:cubicBezTo>
                    <a:cubicBezTo>
                      <a:pt x="167" y="16"/>
                      <a:pt x="162" y="18"/>
                      <a:pt x="165" y="15"/>
                    </a:cubicBezTo>
                    <a:cubicBezTo>
                      <a:pt x="168" y="13"/>
                      <a:pt x="171" y="11"/>
                      <a:pt x="174" y="9"/>
                    </a:cubicBezTo>
                    <a:cubicBezTo>
                      <a:pt x="172" y="9"/>
                      <a:pt x="170" y="7"/>
                      <a:pt x="168" y="9"/>
                    </a:cubicBezTo>
                    <a:cubicBezTo>
                      <a:pt x="165" y="10"/>
                      <a:pt x="164" y="8"/>
                      <a:pt x="161" y="7"/>
                    </a:cubicBezTo>
                    <a:cubicBezTo>
                      <a:pt x="160" y="7"/>
                      <a:pt x="159" y="6"/>
                      <a:pt x="158" y="5"/>
                    </a:cubicBezTo>
                    <a:cubicBezTo>
                      <a:pt x="156" y="5"/>
                      <a:pt x="155" y="6"/>
                      <a:pt x="153" y="6"/>
                    </a:cubicBezTo>
                    <a:cubicBezTo>
                      <a:pt x="152" y="5"/>
                      <a:pt x="150" y="5"/>
                      <a:pt x="150" y="3"/>
                    </a:cubicBezTo>
                    <a:cubicBezTo>
                      <a:pt x="150" y="3"/>
                      <a:pt x="148" y="0"/>
                      <a:pt x="148" y="1"/>
                    </a:cubicBezTo>
                    <a:cubicBezTo>
                      <a:pt x="147" y="1"/>
                      <a:pt x="148" y="4"/>
                      <a:pt x="147" y="4"/>
                    </a:cubicBezTo>
                    <a:cubicBezTo>
                      <a:pt x="146" y="4"/>
                      <a:pt x="145" y="4"/>
                      <a:pt x="145" y="4"/>
                    </a:cubicBezTo>
                    <a:cubicBezTo>
                      <a:pt x="142" y="4"/>
                      <a:pt x="139" y="4"/>
                      <a:pt x="136" y="4"/>
                    </a:cubicBezTo>
                    <a:cubicBezTo>
                      <a:pt x="125" y="4"/>
                      <a:pt x="115" y="4"/>
                      <a:pt x="105" y="4"/>
                    </a:cubicBezTo>
                    <a:cubicBezTo>
                      <a:pt x="80" y="4"/>
                      <a:pt x="55" y="4"/>
                      <a:pt x="30" y="4"/>
                    </a:cubicBezTo>
                    <a:cubicBezTo>
                      <a:pt x="24" y="4"/>
                      <a:pt x="17" y="4"/>
                      <a:pt x="11" y="4"/>
                    </a:cubicBezTo>
                    <a:cubicBezTo>
                      <a:pt x="12" y="5"/>
                      <a:pt x="14" y="13"/>
                      <a:pt x="11" y="14"/>
                    </a:cubicBezTo>
                    <a:cubicBezTo>
                      <a:pt x="9" y="14"/>
                      <a:pt x="8" y="14"/>
                      <a:pt x="10" y="12"/>
                    </a:cubicBezTo>
                    <a:cubicBezTo>
                      <a:pt x="12" y="9"/>
                      <a:pt x="9" y="9"/>
                      <a:pt x="7" y="9"/>
                    </a:cubicBezTo>
                    <a:cubicBezTo>
                      <a:pt x="5" y="9"/>
                      <a:pt x="2" y="7"/>
                      <a:pt x="1" y="7"/>
                    </a:cubicBezTo>
                    <a:cubicBezTo>
                      <a:pt x="0" y="8"/>
                      <a:pt x="2" y="12"/>
                      <a:pt x="2" y="12"/>
                    </a:cubicBezTo>
                    <a:cubicBezTo>
                      <a:pt x="3" y="15"/>
                      <a:pt x="4" y="16"/>
                      <a:pt x="4" y="18"/>
                    </a:cubicBezTo>
                    <a:cubicBezTo>
                      <a:pt x="4" y="19"/>
                      <a:pt x="7" y="21"/>
                      <a:pt x="8" y="21"/>
                    </a:cubicBezTo>
                    <a:cubicBezTo>
                      <a:pt x="7" y="21"/>
                      <a:pt x="6" y="21"/>
                      <a:pt x="5" y="22"/>
                    </a:cubicBezTo>
                    <a:cubicBezTo>
                      <a:pt x="4" y="23"/>
                      <a:pt x="5" y="24"/>
                      <a:pt x="5" y="25"/>
                    </a:cubicBezTo>
                    <a:cubicBezTo>
                      <a:pt x="5" y="28"/>
                      <a:pt x="5" y="30"/>
                      <a:pt x="4" y="32"/>
                    </a:cubicBezTo>
                    <a:cubicBezTo>
                      <a:pt x="4" y="35"/>
                      <a:pt x="3" y="37"/>
                      <a:pt x="2" y="40"/>
                    </a:cubicBezTo>
                    <a:cubicBezTo>
                      <a:pt x="1" y="43"/>
                      <a:pt x="3" y="46"/>
                      <a:pt x="4" y="49"/>
                    </a:cubicBezTo>
                    <a:cubicBezTo>
                      <a:pt x="4" y="52"/>
                      <a:pt x="3" y="54"/>
                      <a:pt x="3" y="56"/>
                    </a:cubicBezTo>
                    <a:cubicBezTo>
                      <a:pt x="3" y="57"/>
                      <a:pt x="4" y="58"/>
                      <a:pt x="4" y="59"/>
                    </a:cubicBezTo>
                    <a:cubicBezTo>
                      <a:pt x="5" y="60"/>
                      <a:pt x="5" y="62"/>
                      <a:pt x="5" y="63"/>
                    </a:cubicBezTo>
                    <a:cubicBezTo>
                      <a:pt x="6" y="66"/>
                      <a:pt x="9" y="67"/>
                      <a:pt x="10" y="70"/>
                    </a:cubicBezTo>
                    <a:cubicBezTo>
                      <a:pt x="11" y="72"/>
                      <a:pt x="11" y="71"/>
                      <a:pt x="12" y="70"/>
                    </a:cubicBezTo>
                    <a:cubicBezTo>
                      <a:pt x="12" y="70"/>
                      <a:pt x="13" y="73"/>
                      <a:pt x="13" y="73"/>
                    </a:cubicBezTo>
                    <a:cubicBezTo>
                      <a:pt x="13" y="73"/>
                      <a:pt x="12" y="72"/>
                      <a:pt x="12" y="73"/>
                    </a:cubicBezTo>
                    <a:cubicBezTo>
                      <a:pt x="12" y="74"/>
                      <a:pt x="12" y="75"/>
                      <a:pt x="13" y="76"/>
                    </a:cubicBezTo>
                    <a:cubicBezTo>
                      <a:pt x="14" y="76"/>
                      <a:pt x="14" y="76"/>
                      <a:pt x="15" y="77"/>
                    </a:cubicBezTo>
                    <a:cubicBezTo>
                      <a:pt x="16" y="78"/>
                      <a:pt x="14" y="79"/>
                      <a:pt x="15" y="80"/>
                    </a:cubicBezTo>
                    <a:cubicBezTo>
                      <a:pt x="17" y="83"/>
                      <a:pt x="21" y="85"/>
                      <a:pt x="21" y="88"/>
                    </a:cubicBezTo>
                    <a:cubicBezTo>
                      <a:pt x="22" y="90"/>
                      <a:pt x="23" y="90"/>
                      <a:pt x="25" y="91"/>
                    </a:cubicBezTo>
                    <a:cubicBezTo>
                      <a:pt x="27" y="92"/>
                      <a:pt x="29" y="93"/>
                      <a:pt x="31" y="93"/>
                    </a:cubicBezTo>
                    <a:cubicBezTo>
                      <a:pt x="33" y="93"/>
                      <a:pt x="35" y="95"/>
                      <a:pt x="36" y="96"/>
                    </a:cubicBezTo>
                    <a:cubicBezTo>
                      <a:pt x="36" y="97"/>
                      <a:pt x="40" y="101"/>
                      <a:pt x="39" y="102"/>
                    </a:cubicBezTo>
                    <a:cubicBezTo>
                      <a:pt x="43" y="101"/>
                      <a:pt x="48" y="100"/>
                      <a:pt x="52" y="101"/>
                    </a:cubicBezTo>
                    <a:cubicBezTo>
                      <a:pt x="58" y="103"/>
                      <a:pt x="63" y="106"/>
                      <a:pt x="68" y="10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6" name="Freeform 642">
                <a:extLst>
                  <a:ext uri="{FF2B5EF4-FFF2-40B4-BE49-F238E27FC236}">
                    <a16:creationId xmlns:a16="http://schemas.microsoft.com/office/drawing/2014/main" id="{38B14E57-1196-CD54-3029-996EC7BA73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305" y="4907791"/>
                <a:ext cx="3984076" cy="2048307"/>
              </a:xfrm>
              <a:custGeom>
                <a:avLst/>
                <a:gdLst>
                  <a:gd name="T0" fmla="*/ 255 w 427"/>
                  <a:gd name="T1" fmla="*/ 181 h 219"/>
                  <a:gd name="T2" fmla="*/ 299 w 427"/>
                  <a:gd name="T3" fmla="*/ 195 h 219"/>
                  <a:gd name="T4" fmla="*/ 296 w 427"/>
                  <a:gd name="T5" fmla="*/ 215 h 219"/>
                  <a:gd name="T6" fmla="*/ 332 w 427"/>
                  <a:gd name="T7" fmla="*/ 200 h 219"/>
                  <a:gd name="T8" fmla="*/ 366 w 427"/>
                  <a:gd name="T9" fmla="*/ 196 h 219"/>
                  <a:gd name="T10" fmla="*/ 383 w 427"/>
                  <a:gd name="T11" fmla="*/ 200 h 219"/>
                  <a:gd name="T12" fmla="*/ 391 w 427"/>
                  <a:gd name="T13" fmla="*/ 201 h 219"/>
                  <a:gd name="T14" fmla="*/ 380 w 427"/>
                  <a:gd name="T15" fmla="*/ 188 h 219"/>
                  <a:gd name="T16" fmla="*/ 382 w 427"/>
                  <a:gd name="T17" fmla="*/ 176 h 219"/>
                  <a:gd name="T18" fmla="*/ 354 w 427"/>
                  <a:gd name="T19" fmla="*/ 180 h 219"/>
                  <a:gd name="T20" fmla="*/ 414 w 427"/>
                  <a:gd name="T21" fmla="*/ 160 h 219"/>
                  <a:gd name="T22" fmla="*/ 417 w 427"/>
                  <a:gd name="T23" fmla="*/ 144 h 219"/>
                  <a:gd name="T24" fmla="*/ 415 w 427"/>
                  <a:gd name="T25" fmla="*/ 139 h 219"/>
                  <a:gd name="T26" fmla="*/ 394 w 427"/>
                  <a:gd name="T27" fmla="*/ 126 h 219"/>
                  <a:gd name="T28" fmla="*/ 390 w 427"/>
                  <a:gd name="T29" fmla="*/ 110 h 219"/>
                  <a:gd name="T30" fmla="*/ 378 w 427"/>
                  <a:gd name="T31" fmla="*/ 104 h 219"/>
                  <a:gd name="T32" fmla="*/ 364 w 427"/>
                  <a:gd name="T33" fmla="*/ 112 h 219"/>
                  <a:gd name="T34" fmla="*/ 356 w 427"/>
                  <a:gd name="T35" fmla="*/ 107 h 219"/>
                  <a:gd name="T36" fmla="*/ 342 w 427"/>
                  <a:gd name="T37" fmla="*/ 85 h 219"/>
                  <a:gd name="T38" fmla="*/ 314 w 427"/>
                  <a:gd name="T39" fmla="*/ 91 h 219"/>
                  <a:gd name="T40" fmla="*/ 320 w 427"/>
                  <a:gd name="T41" fmla="*/ 116 h 219"/>
                  <a:gd name="T42" fmla="*/ 306 w 427"/>
                  <a:gd name="T43" fmla="*/ 159 h 219"/>
                  <a:gd name="T44" fmla="*/ 292 w 427"/>
                  <a:gd name="T45" fmla="*/ 135 h 219"/>
                  <a:gd name="T46" fmla="*/ 250 w 427"/>
                  <a:gd name="T47" fmla="*/ 119 h 219"/>
                  <a:gd name="T48" fmla="*/ 237 w 427"/>
                  <a:gd name="T49" fmla="*/ 86 h 219"/>
                  <a:gd name="T50" fmla="*/ 246 w 427"/>
                  <a:gd name="T51" fmla="*/ 77 h 219"/>
                  <a:gd name="T52" fmla="*/ 246 w 427"/>
                  <a:gd name="T53" fmla="*/ 70 h 219"/>
                  <a:gd name="T54" fmla="*/ 263 w 427"/>
                  <a:gd name="T55" fmla="*/ 58 h 219"/>
                  <a:gd name="T56" fmla="*/ 276 w 427"/>
                  <a:gd name="T57" fmla="*/ 48 h 219"/>
                  <a:gd name="T58" fmla="*/ 293 w 427"/>
                  <a:gd name="T59" fmla="*/ 36 h 219"/>
                  <a:gd name="T60" fmla="*/ 276 w 427"/>
                  <a:gd name="T61" fmla="*/ 23 h 219"/>
                  <a:gd name="T62" fmla="*/ 262 w 427"/>
                  <a:gd name="T63" fmla="*/ 35 h 219"/>
                  <a:gd name="T64" fmla="*/ 252 w 427"/>
                  <a:gd name="T65" fmla="*/ 23 h 219"/>
                  <a:gd name="T66" fmla="*/ 241 w 427"/>
                  <a:gd name="T67" fmla="*/ 10 h 219"/>
                  <a:gd name="T68" fmla="*/ 223 w 427"/>
                  <a:gd name="T69" fmla="*/ 6 h 219"/>
                  <a:gd name="T70" fmla="*/ 232 w 427"/>
                  <a:gd name="T71" fmla="*/ 27 h 219"/>
                  <a:gd name="T72" fmla="*/ 226 w 427"/>
                  <a:gd name="T73" fmla="*/ 40 h 219"/>
                  <a:gd name="T74" fmla="*/ 218 w 427"/>
                  <a:gd name="T75" fmla="*/ 37 h 219"/>
                  <a:gd name="T76" fmla="*/ 164 w 427"/>
                  <a:gd name="T77" fmla="*/ 29 h 219"/>
                  <a:gd name="T78" fmla="*/ 166 w 427"/>
                  <a:gd name="T79" fmla="*/ 41 h 219"/>
                  <a:gd name="T80" fmla="*/ 160 w 427"/>
                  <a:gd name="T81" fmla="*/ 40 h 219"/>
                  <a:gd name="T82" fmla="*/ 133 w 427"/>
                  <a:gd name="T83" fmla="*/ 30 h 219"/>
                  <a:gd name="T84" fmla="*/ 83 w 427"/>
                  <a:gd name="T85" fmla="*/ 23 h 219"/>
                  <a:gd name="T86" fmla="*/ 71 w 427"/>
                  <a:gd name="T87" fmla="*/ 18 h 219"/>
                  <a:gd name="T88" fmla="*/ 50 w 427"/>
                  <a:gd name="T89" fmla="*/ 24 h 219"/>
                  <a:gd name="T90" fmla="*/ 49 w 427"/>
                  <a:gd name="T91" fmla="*/ 22 h 219"/>
                  <a:gd name="T92" fmla="*/ 29 w 427"/>
                  <a:gd name="T93" fmla="*/ 23 h 219"/>
                  <a:gd name="T94" fmla="*/ 21 w 427"/>
                  <a:gd name="T95" fmla="*/ 28 h 219"/>
                  <a:gd name="T96" fmla="*/ 3 w 427"/>
                  <a:gd name="T97" fmla="*/ 97 h 219"/>
                  <a:gd name="T98" fmla="*/ 40 w 427"/>
                  <a:gd name="T99" fmla="*/ 116 h 219"/>
                  <a:gd name="T100" fmla="*/ 53 w 427"/>
                  <a:gd name="T101" fmla="*/ 141 h 219"/>
                  <a:gd name="T102" fmla="*/ 62 w 427"/>
                  <a:gd name="T103" fmla="*/ 150 h 219"/>
                  <a:gd name="T104" fmla="*/ 67 w 427"/>
                  <a:gd name="T105" fmla="*/ 160 h 219"/>
                  <a:gd name="T106" fmla="*/ 80 w 427"/>
                  <a:gd name="T107" fmla="*/ 166 h 219"/>
                  <a:gd name="T108" fmla="*/ 133 w 427"/>
                  <a:gd name="T109" fmla="*/ 176 h 219"/>
                  <a:gd name="T110" fmla="*/ 97 w 427"/>
                  <a:gd name="T111" fmla="*/ 57 h 219"/>
                  <a:gd name="T112" fmla="*/ 87 w 427"/>
                  <a:gd name="T113" fmla="*/ 51 h 219"/>
                  <a:gd name="T114" fmla="*/ 113 w 427"/>
                  <a:gd name="T115" fmla="*/ 49 h 219"/>
                  <a:gd name="T116" fmla="*/ 142 w 427"/>
                  <a:gd name="T117" fmla="*/ 85 h 219"/>
                  <a:gd name="T118" fmla="*/ 131 w 427"/>
                  <a:gd name="T119" fmla="*/ 85 h 219"/>
                  <a:gd name="T120" fmla="*/ 160 w 427"/>
                  <a:gd name="T121" fmla="*/ 78 h 219"/>
                  <a:gd name="T122" fmla="*/ 210 w 427"/>
                  <a:gd name="T123" fmla="*/ 150 h 219"/>
                  <a:gd name="T124" fmla="*/ 222 w 427"/>
                  <a:gd name="T125" fmla="*/ 16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7" h="219">
                    <a:moveTo>
                      <a:pt x="229" y="174"/>
                    </a:moveTo>
                    <a:cubicBezTo>
                      <a:pt x="229" y="174"/>
                      <a:pt x="229" y="173"/>
                      <a:pt x="229" y="173"/>
                    </a:cubicBezTo>
                    <a:cubicBezTo>
                      <a:pt x="229" y="173"/>
                      <a:pt x="232" y="177"/>
                      <a:pt x="232" y="177"/>
                    </a:cubicBezTo>
                    <a:cubicBezTo>
                      <a:pt x="234" y="177"/>
                      <a:pt x="235" y="178"/>
                      <a:pt x="236" y="178"/>
                    </a:cubicBezTo>
                    <a:cubicBezTo>
                      <a:pt x="238" y="178"/>
                      <a:pt x="238" y="177"/>
                      <a:pt x="239" y="178"/>
                    </a:cubicBezTo>
                    <a:cubicBezTo>
                      <a:pt x="242" y="179"/>
                      <a:pt x="244" y="180"/>
                      <a:pt x="246" y="181"/>
                    </a:cubicBezTo>
                    <a:cubicBezTo>
                      <a:pt x="247" y="182"/>
                      <a:pt x="248" y="181"/>
                      <a:pt x="249" y="181"/>
                    </a:cubicBezTo>
                    <a:cubicBezTo>
                      <a:pt x="250" y="180"/>
                      <a:pt x="251" y="180"/>
                      <a:pt x="252" y="180"/>
                    </a:cubicBezTo>
                    <a:cubicBezTo>
                      <a:pt x="253" y="180"/>
                      <a:pt x="254" y="181"/>
                      <a:pt x="255" y="181"/>
                    </a:cubicBezTo>
                    <a:cubicBezTo>
                      <a:pt x="257" y="181"/>
                      <a:pt x="258" y="180"/>
                      <a:pt x="259" y="179"/>
                    </a:cubicBezTo>
                    <a:cubicBezTo>
                      <a:pt x="260" y="178"/>
                      <a:pt x="263" y="175"/>
                      <a:pt x="264" y="175"/>
                    </a:cubicBezTo>
                    <a:cubicBezTo>
                      <a:pt x="264" y="175"/>
                      <a:pt x="265" y="176"/>
                      <a:pt x="265" y="176"/>
                    </a:cubicBezTo>
                    <a:cubicBezTo>
                      <a:pt x="267" y="176"/>
                      <a:pt x="268" y="176"/>
                      <a:pt x="269" y="176"/>
                    </a:cubicBezTo>
                    <a:cubicBezTo>
                      <a:pt x="273" y="176"/>
                      <a:pt x="272" y="179"/>
                      <a:pt x="274" y="181"/>
                    </a:cubicBezTo>
                    <a:cubicBezTo>
                      <a:pt x="275" y="182"/>
                      <a:pt x="279" y="181"/>
                      <a:pt x="279" y="183"/>
                    </a:cubicBezTo>
                    <a:cubicBezTo>
                      <a:pt x="279" y="185"/>
                      <a:pt x="280" y="187"/>
                      <a:pt x="281" y="189"/>
                    </a:cubicBezTo>
                    <a:cubicBezTo>
                      <a:pt x="281" y="194"/>
                      <a:pt x="290" y="193"/>
                      <a:pt x="293" y="194"/>
                    </a:cubicBezTo>
                    <a:cubicBezTo>
                      <a:pt x="295" y="194"/>
                      <a:pt x="298" y="194"/>
                      <a:pt x="299" y="195"/>
                    </a:cubicBezTo>
                    <a:cubicBezTo>
                      <a:pt x="300" y="196"/>
                      <a:pt x="305" y="201"/>
                      <a:pt x="304" y="201"/>
                    </a:cubicBezTo>
                    <a:cubicBezTo>
                      <a:pt x="302" y="203"/>
                      <a:pt x="302" y="203"/>
                      <a:pt x="300" y="202"/>
                    </a:cubicBezTo>
                    <a:cubicBezTo>
                      <a:pt x="299" y="201"/>
                      <a:pt x="295" y="199"/>
                      <a:pt x="295" y="199"/>
                    </a:cubicBezTo>
                    <a:cubicBezTo>
                      <a:pt x="295" y="200"/>
                      <a:pt x="298" y="201"/>
                      <a:pt x="297" y="203"/>
                    </a:cubicBezTo>
                    <a:cubicBezTo>
                      <a:pt x="296" y="204"/>
                      <a:pt x="295" y="206"/>
                      <a:pt x="295" y="207"/>
                    </a:cubicBezTo>
                    <a:cubicBezTo>
                      <a:pt x="295" y="209"/>
                      <a:pt x="295" y="210"/>
                      <a:pt x="294" y="211"/>
                    </a:cubicBezTo>
                    <a:cubicBezTo>
                      <a:pt x="294" y="212"/>
                      <a:pt x="291" y="213"/>
                      <a:pt x="291" y="213"/>
                    </a:cubicBezTo>
                    <a:cubicBezTo>
                      <a:pt x="290" y="214"/>
                      <a:pt x="287" y="219"/>
                      <a:pt x="291" y="219"/>
                    </a:cubicBezTo>
                    <a:cubicBezTo>
                      <a:pt x="292" y="219"/>
                      <a:pt x="294" y="217"/>
                      <a:pt x="296" y="215"/>
                    </a:cubicBezTo>
                    <a:cubicBezTo>
                      <a:pt x="298" y="214"/>
                      <a:pt x="299" y="216"/>
                      <a:pt x="301" y="215"/>
                    </a:cubicBezTo>
                    <a:cubicBezTo>
                      <a:pt x="304" y="215"/>
                      <a:pt x="305" y="213"/>
                      <a:pt x="308" y="213"/>
                    </a:cubicBezTo>
                    <a:cubicBezTo>
                      <a:pt x="308" y="211"/>
                      <a:pt x="308" y="212"/>
                      <a:pt x="306" y="211"/>
                    </a:cubicBezTo>
                    <a:cubicBezTo>
                      <a:pt x="305" y="211"/>
                      <a:pt x="305" y="210"/>
                      <a:pt x="306" y="210"/>
                    </a:cubicBezTo>
                    <a:cubicBezTo>
                      <a:pt x="307" y="208"/>
                      <a:pt x="308" y="207"/>
                      <a:pt x="311" y="207"/>
                    </a:cubicBezTo>
                    <a:cubicBezTo>
                      <a:pt x="312" y="207"/>
                      <a:pt x="315" y="205"/>
                      <a:pt x="317" y="206"/>
                    </a:cubicBezTo>
                    <a:cubicBezTo>
                      <a:pt x="319" y="207"/>
                      <a:pt x="320" y="203"/>
                      <a:pt x="322" y="206"/>
                    </a:cubicBezTo>
                    <a:cubicBezTo>
                      <a:pt x="324" y="204"/>
                      <a:pt x="325" y="203"/>
                      <a:pt x="327" y="201"/>
                    </a:cubicBezTo>
                    <a:cubicBezTo>
                      <a:pt x="329" y="200"/>
                      <a:pt x="330" y="200"/>
                      <a:pt x="332" y="200"/>
                    </a:cubicBezTo>
                    <a:cubicBezTo>
                      <a:pt x="335" y="200"/>
                      <a:pt x="339" y="200"/>
                      <a:pt x="342" y="200"/>
                    </a:cubicBezTo>
                    <a:cubicBezTo>
                      <a:pt x="345" y="200"/>
                      <a:pt x="346" y="201"/>
                      <a:pt x="347" y="199"/>
                    </a:cubicBezTo>
                    <a:cubicBezTo>
                      <a:pt x="348" y="198"/>
                      <a:pt x="349" y="199"/>
                      <a:pt x="350" y="198"/>
                    </a:cubicBezTo>
                    <a:cubicBezTo>
                      <a:pt x="351" y="196"/>
                      <a:pt x="352" y="195"/>
                      <a:pt x="352" y="193"/>
                    </a:cubicBezTo>
                    <a:cubicBezTo>
                      <a:pt x="353" y="191"/>
                      <a:pt x="353" y="190"/>
                      <a:pt x="354" y="188"/>
                    </a:cubicBezTo>
                    <a:cubicBezTo>
                      <a:pt x="355" y="187"/>
                      <a:pt x="356" y="186"/>
                      <a:pt x="357" y="185"/>
                    </a:cubicBezTo>
                    <a:cubicBezTo>
                      <a:pt x="358" y="184"/>
                      <a:pt x="359" y="187"/>
                      <a:pt x="361" y="186"/>
                    </a:cubicBezTo>
                    <a:cubicBezTo>
                      <a:pt x="363" y="184"/>
                      <a:pt x="365" y="187"/>
                      <a:pt x="365" y="189"/>
                    </a:cubicBezTo>
                    <a:cubicBezTo>
                      <a:pt x="365" y="190"/>
                      <a:pt x="364" y="196"/>
                      <a:pt x="366" y="196"/>
                    </a:cubicBezTo>
                    <a:cubicBezTo>
                      <a:pt x="367" y="197"/>
                      <a:pt x="368" y="199"/>
                      <a:pt x="369" y="201"/>
                    </a:cubicBezTo>
                    <a:cubicBezTo>
                      <a:pt x="370" y="199"/>
                      <a:pt x="381" y="196"/>
                      <a:pt x="381" y="196"/>
                    </a:cubicBezTo>
                    <a:cubicBezTo>
                      <a:pt x="381" y="195"/>
                      <a:pt x="380" y="195"/>
                      <a:pt x="380" y="194"/>
                    </a:cubicBezTo>
                    <a:cubicBezTo>
                      <a:pt x="380" y="194"/>
                      <a:pt x="382" y="196"/>
                      <a:pt x="382" y="196"/>
                    </a:cubicBezTo>
                    <a:cubicBezTo>
                      <a:pt x="382" y="197"/>
                      <a:pt x="380" y="197"/>
                      <a:pt x="380" y="197"/>
                    </a:cubicBezTo>
                    <a:cubicBezTo>
                      <a:pt x="380" y="197"/>
                      <a:pt x="386" y="198"/>
                      <a:pt x="386" y="198"/>
                    </a:cubicBezTo>
                    <a:cubicBezTo>
                      <a:pt x="386" y="198"/>
                      <a:pt x="386" y="198"/>
                      <a:pt x="386" y="198"/>
                    </a:cubicBezTo>
                    <a:cubicBezTo>
                      <a:pt x="386" y="198"/>
                      <a:pt x="386" y="199"/>
                      <a:pt x="386" y="199"/>
                    </a:cubicBezTo>
                    <a:cubicBezTo>
                      <a:pt x="385" y="199"/>
                      <a:pt x="384" y="199"/>
                      <a:pt x="383" y="200"/>
                    </a:cubicBezTo>
                    <a:cubicBezTo>
                      <a:pt x="383" y="201"/>
                      <a:pt x="382" y="198"/>
                      <a:pt x="382" y="198"/>
                    </a:cubicBezTo>
                    <a:cubicBezTo>
                      <a:pt x="381" y="198"/>
                      <a:pt x="381" y="199"/>
                      <a:pt x="381" y="199"/>
                    </a:cubicBezTo>
                    <a:cubicBezTo>
                      <a:pt x="381" y="199"/>
                      <a:pt x="381" y="198"/>
                      <a:pt x="380" y="199"/>
                    </a:cubicBezTo>
                    <a:cubicBezTo>
                      <a:pt x="379" y="200"/>
                      <a:pt x="378" y="200"/>
                      <a:pt x="377" y="201"/>
                    </a:cubicBezTo>
                    <a:cubicBezTo>
                      <a:pt x="375" y="202"/>
                      <a:pt x="371" y="205"/>
                      <a:pt x="373" y="208"/>
                    </a:cubicBezTo>
                    <a:cubicBezTo>
                      <a:pt x="376" y="210"/>
                      <a:pt x="378" y="208"/>
                      <a:pt x="379" y="207"/>
                    </a:cubicBezTo>
                    <a:cubicBezTo>
                      <a:pt x="380" y="206"/>
                      <a:pt x="384" y="203"/>
                      <a:pt x="384" y="202"/>
                    </a:cubicBezTo>
                    <a:cubicBezTo>
                      <a:pt x="384" y="203"/>
                      <a:pt x="386" y="204"/>
                      <a:pt x="387" y="203"/>
                    </a:cubicBezTo>
                    <a:cubicBezTo>
                      <a:pt x="387" y="202"/>
                      <a:pt x="390" y="201"/>
                      <a:pt x="391" y="201"/>
                    </a:cubicBezTo>
                    <a:cubicBezTo>
                      <a:pt x="393" y="200"/>
                      <a:pt x="395" y="199"/>
                      <a:pt x="397" y="199"/>
                    </a:cubicBezTo>
                    <a:cubicBezTo>
                      <a:pt x="398" y="199"/>
                      <a:pt x="398" y="199"/>
                      <a:pt x="398" y="198"/>
                    </a:cubicBezTo>
                    <a:cubicBezTo>
                      <a:pt x="397" y="197"/>
                      <a:pt x="398" y="197"/>
                      <a:pt x="398" y="197"/>
                    </a:cubicBezTo>
                    <a:cubicBezTo>
                      <a:pt x="398" y="196"/>
                      <a:pt x="396" y="197"/>
                      <a:pt x="395" y="196"/>
                    </a:cubicBezTo>
                    <a:cubicBezTo>
                      <a:pt x="394" y="196"/>
                      <a:pt x="395" y="194"/>
                      <a:pt x="393" y="196"/>
                    </a:cubicBezTo>
                    <a:cubicBezTo>
                      <a:pt x="391" y="197"/>
                      <a:pt x="387" y="196"/>
                      <a:pt x="385" y="195"/>
                    </a:cubicBezTo>
                    <a:cubicBezTo>
                      <a:pt x="384" y="195"/>
                      <a:pt x="385" y="193"/>
                      <a:pt x="384" y="193"/>
                    </a:cubicBezTo>
                    <a:cubicBezTo>
                      <a:pt x="384" y="193"/>
                      <a:pt x="382" y="193"/>
                      <a:pt x="381" y="192"/>
                    </a:cubicBezTo>
                    <a:cubicBezTo>
                      <a:pt x="380" y="192"/>
                      <a:pt x="380" y="189"/>
                      <a:pt x="380" y="188"/>
                    </a:cubicBezTo>
                    <a:cubicBezTo>
                      <a:pt x="380" y="187"/>
                      <a:pt x="378" y="188"/>
                      <a:pt x="377" y="187"/>
                    </a:cubicBezTo>
                    <a:cubicBezTo>
                      <a:pt x="377" y="187"/>
                      <a:pt x="379" y="185"/>
                      <a:pt x="379" y="185"/>
                    </a:cubicBezTo>
                    <a:cubicBezTo>
                      <a:pt x="380" y="184"/>
                      <a:pt x="380" y="181"/>
                      <a:pt x="378" y="181"/>
                    </a:cubicBezTo>
                    <a:cubicBezTo>
                      <a:pt x="378" y="181"/>
                      <a:pt x="376" y="185"/>
                      <a:pt x="375" y="183"/>
                    </a:cubicBezTo>
                    <a:cubicBezTo>
                      <a:pt x="375" y="181"/>
                      <a:pt x="374" y="182"/>
                      <a:pt x="373" y="181"/>
                    </a:cubicBezTo>
                    <a:cubicBezTo>
                      <a:pt x="373" y="180"/>
                      <a:pt x="376" y="181"/>
                      <a:pt x="376" y="181"/>
                    </a:cubicBezTo>
                    <a:cubicBezTo>
                      <a:pt x="378" y="181"/>
                      <a:pt x="379" y="180"/>
                      <a:pt x="380" y="180"/>
                    </a:cubicBezTo>
                    <a:cubicBezTo>
                      <a:pt x="381" y="179"/>
                      <a:pt x="382" y="179"/>
                      <a:pt x="383" y="179"/>
                    </a:cubicBezTo>
                    <a:cubicBezTo>
                      <a:pt x="384" y="178"/>
                      <a:pt x="382" y="176"/>
                      <a:pt x="382" y="176"/>
                    </a:cubicBezTo>
                    <a:cubicBezTo>
                      <a:pt x="382" y="176"/>
                      <a:pt x="383" y="176"/>
                      <a:pt x="383" y="176"/>
                    </a:cubicBezTo>
                    <a:cubicBezTo>
                      <a:pt x="383" y="176"/>
                      <a:pt x="379" y="174"/>
                      <a:pt x="379" y="174"/>
                    </a:cubicBezTo>
                    <a:cubicBezTo>
                      <a:pt x="377" y="173"/>
                      <a:pt x="375" y="173"/>
                      <a:pt x="373" y="174"/>
                    </a:cubicBezTo>
                    <a:cubicBezTo>
                      <a:pt x="369" y="175"/>
                      <a:pt x="366" y="176"/>
                      <a:pt x="363" y="178"/>
                    </a:cubicBezTo>
                    <a:cubicBezTo>
                      <a:pt x="360" y="179"/>
                      <a:pt x="358" y="181"/>
                      <a:pt x="355" y="183"/>
                    </a:cubicBezTo>
                    <a:cubicBezTo>
                      <a:pt x="354" y="184"/>
                      <a:pt x="353" y="185"/>
                      <a:pt x="352" y="187"/>
                    </a:cubicBezTo>
                    <a:cubicBezTo>
                      <a:pt x="352" y="187"/>
                      <a:pt x="348" y="189"/>
                      <a:pt x="348" y="189"/>
                    </a:cubicBezTo>
                    <a:cubicBezTo>
                      <a:pt x="348" y="188"/>
                      <a:pt x="353" y="184"/>
                      <a:pt x="354" y="183"/>
                    </a:cubicBezTo>
                    <a:cubicBezTo>
                      <a:pt x="354" y="182"/>
                      <a:pt x="355" y="181"/>
                      <a:pt x="354" y="180"/>
                    </a:cubicBezTo>
                    <a:cubicBezTo>
                      <a:pt x="353" y="180"/>
                      <a:pt x="351" y="179"/>
                      <a:pt x="350" y="179"/>
                    </a:cubicBezTo>
                    <a:cubicBezTo>
                      <a:pt x="351" y="179"/>
                      <a:pt x="353" y="180"/>
                      <a:pt x="354" y="180"/>
                    </a:cubicBezTo>
                    <a:cubicBezTo>
                      <a:pt x="356" y="181"/>
                      <a:pt x="358" y="178"/>
                      <a:pt x="359" y="177"/>
                    </a:cubicBezTo>
                    <a:cubicBezTo>
                      <a:pt x="360" y="176"/>
                      <a:pt x="361" y="174"/>
                      <a:pt x="363" y="173"/>
                    </a:cubicBezTo>
                    <a:cubicBezTo>
                      <a:pt x="365" y="173"/>
                      <a:pt x="367" y="174"/>
                      <a:pt x="368" y="172"/>
                    </a:cubicBezTo>
                    <a:cubicBezTo>
                      <a:pt x="369" y="168"/>
                      <a:pt x="371" y="167"/>
                      <a:pt x="375" y="167"/>
                    </a:cubicBezTo>
                    <a:cubicBezTo>
                      <a:pt x="379" y="167"/>
                      <a:pt x="383" y="167"/>
                      <a:pt x="387" y="167"/>
                    </a:cubicBezTo>
                    <a:cubicBezTo>
                      <a:pt x="394" y="167"/>
                      <a:pt x="404" y="169"/>
                      <a:pt x="409" y="163"/>
                    </a:cubicBezTo>
                    <a:cubicBezTo>
                      <a:pt x="411" y="161"/>
                      <a:pt x="412" y="160"/>
                      <a:pt x="414" y="160"/>
                    </a:cubicBezTo>
                    <a:cubicBezTo>
                      <a:pt x="416" y="160"/>
                      <a:pt x="418" y="160"/>
                      <a:pt x="421" y="158"/>
                    </a:cubicBezTo>
                    <a:cubicBezTo>
                      <a:pt x="422" y="158"/>
                      <a:pt x="425" y="156"/>
                      <a:pt x="425" y="155"/>
                    </a:cubicBezTo>
                    <a:cubicBezTo>
                      <a:pt x="427" y="152"/>
                      <a:pt x="422" y="153"/>
                      <a:pt x="422" y="152"/>
                    </a:cubicBezTo>
                    <a:cubicBezTo>
                      <a:pt x="422" y="151"/>
                      <a:pt x="424" y="151"/>
                      <a:pt x="424" y="151"/>
                    </a:cubicBezTo>
                    <a:cubicBezTo>
                      <a:pt x="425" y="150"/>
                      <a:pt x="424" y="149"/>
                      <a:pt x="424" y="148"/>
                    </a:cubicBezTo>
                    <a:cubicBezTo>
                      <a:pt x="424" y="148"/>
                      <a:pt x="425" y="147"/>
                      <a:pt x="425" y="147"/>
                    </a:cubicBezTo>
                    <a:cubicBezTo>
                      <a:pt x="425" y="146"/>
                      <a:pt x="423" y="145"/>
                      <a:pt x="423" y="145"/>
                    </a:cubicBezTo>
                    <a:cubicBezTo>
                      <a:pt x="422" y="144"/>
                      <a:pt x="421" y="144"/>
                      <a:pt x="421" y="143"/>
                    </a:cubicBezTo>
                    <a:cubicBezTo>
                      <a:pt x="420" y="143"/>
                      <a:pt x="418" y="146"/>
                      <a:pt x="417" y="144"/>
                    </a:cubicBezTo>
                    <a:cubicBezTo>
                      <a:pt x="417" y="144"/>
                      <a:pt x="419" y="143"/>
                      <a:pt x="418" y="143"/>
                    </a:cubicBezTo>
                    <a:cubicBezTo>
                      <a:pt x="418" y="142"/>
                      <a:pt x="417" y="141"/>
                      <a:pt x="416" y="141"/>
                    </a:cubicBezTo>
                    <a:cubicBezTo>
                      <a:pt x="415" y="140"/>
                      <a:pt x="411" y="141"/>
                      <a:pt x="410" y="142"/>
                    </a:cubicBezTo>
                    <a:cubicBezTo>
                      <a:pt x="409" y="144"/>
                      <a:pt x="406" y="145"/>
                      <a:pt x="404" y="146"/>
                    </a:cubicBezTo>
                    <a:cubicBezTo>
                      <a:pt x="403" y="146"/>
                      <a:pt x="400" y="144"/>
                      <a:pt x="400" y="143"/>
                    </a:cubicBezTo>
                    <a:cubicBezTo>
                      <a:pt x="400" y="142"/>
                      <a:pt x="403" y="145"/>
                      <a:pt x="403" y="145"/>
                    </a:cubicBezTo>
                    <a:cubicBezTo>
                      <a:pt x="404" y="145"/>
                      <a:pt x="408" y="142"/>
                      <a:pt x="408" y="142"/>
                    </a:cubicBezTo>
                    <a:cubicBezTo>
                      <a:pt x="408" y="142"/>
                      <a:pt x="406" y="141"/>
                      <a:pt x="406" y="141"/>
                    </a:cubicBezTo>
                    <a:cubicBezTo>
                      <a:pt x="409" y="140"/>
                      <a:pt x="412" y="140"/>
                      <a:pt x="415" y="139"/>
                    </a:cubicBezTo>
                    <a:cubicBezTo>
                      <a:pt x="415" y="139"/>
                      <a:pt x="417" y="138"/>
                      <a:pt x="416" y="137"/>
                    </a:cubicBezTo>
                    <a:cubicBezTo>
                      <a:pt x="416" y="137"/>
                      <a:pt x="414" y="135"/>
                      <a:pt x="414" y="135"/>
                    </a:cubicBezTo>
                    <a:cubicBezTo>
                      <a:pt x="412" y="136"/>
                      <a:pt x="410" y="136"/>
                      <a:pt x="409" y="134"/>
                    </a:cubicBezTo>
                    <a:cubicBezTo>
                      <a:pt x="408" y="134"/>
                      <a:pt x="404" y="137"/>
                      <a:pt x="404" y="136"/>
                    </a:cubicBezTo>
                    <a:cubicBezTo>
                      <a:pt x="404" y="136"/>
                      <a:pt x="407" y="133"/>
                      <a:pt x="404" y="134"/>
                    </a:cubicBezTo>
                    <a:cubicBezTo>
                      <a:pt x="404" y="134"/>
                      <a:pt x="400" y="135"/>
                      <a:pt x="400" y="135"/>
                    </a:cubicBezTo>
                    <a:cubicBezTo>
                      <a:pt x="401" y="133"/>
                      <a:pt x="404" y="133"/>
                      <a:pt x="402" y="130"/>
                    </a:cubicBezTo>
                    <a:cubicBezTo>
                      <a:pt x="402" y="130"/>
                      <a:pt x="398" y="128"/>
                      <a:pt x="398" y="128"/>
                    </a:cubicBezTo>
                    <a:cubicBezTo>
                      <a:pt x="396" y="128"/>
                      <a:pt x="396" y="126"/>
                      <a:pt x="394" y="126"/>
                    </a:cubicBezTo>
                    <a:cubicBezTo>
                      <a:pt x="395" y="126"/>
                      <a:pt x="392" y="122"/>
                      <a:pt x="392" y="122"/>
                    </a:cubicBezTo>
                    <a:cubicBezTo>
                      <a:pt x="392" y="122"/>
                      <a:pt x="393" y="123"/>
                      <a:pt x="394" y="123"/>
                    </a:cubicBezTo>
                    <a:cubicBezTo>
                      <a:pt x="395" y="124"/>
                      <a:pt x="395" y="122"/>
                      <a:pt x="396" y="122"/>
                    </a:cubicBezTo>
                    <a:cubicBezTo>
                      <a:pt x="400" y="121"/>
                      <a:pt x="393" y="118"/>
                      <a:pt x="392" y="117"/>
                    </a:cubicBezTo>
                    <a:cubicBezTo>
                      <a:pt x="392" y="118"/>
                      <a:pt x="394" y="116"/>
                      <a:pt x="394" y="116"/>
                    </a:cubicBezTo>
                    <a:cubicBezTo>
                      <a:pt x="395" y="115"/>
                      <a:pt x="393" y="115"/>
                      <a:pt x="392" y="114"/>
                    </a:cubicBezTo>
                    <a:cubicBezTo>
                      <a:pt x="392" y="114"/>
                      <a:pt x="391" y="113"/>
                      <a:pt x="390" y="113"/>
                    </a:cubicBezTo>
                    <a:cubicBezTo>
                      <a:pt x="390" y="113"/>
                      <a:pt x="388" y="113"/>
                      <a:pt x="388" y="113"/>
                    </a:cubicBezTo>
                    <a:cubicBezTo>
                      <a:pt x="389" y="112"/>
                      <a:pt x="391" y="113"/>
                      <a:pt x="390" y="110"/>
                    </a:cubicBezTo>
                    <a:cubicBezTo>
                      <a:pt x="389" y="110"/>
                      <a:pt x="386" y="111"/>
                      <a:pt x="386" y="111"/>
                    </a:cubicBezTo>
                    <a:cubicBezTo>
                      <a:pt x="386" y="110"/>
                      <a:pt x="389" y="110"/>
                      <a:pt x="388" y="108"/>
                    </a:cubicBezTo>
                    <a:cubicBezTo>
                      <a:pt x="388" y="107"/>
                      <a:pt x="388" y="106"/>
                      <a:pt x="387" y="105"/>
                    </a:cubicBezTo>
                    <a:cubicBezTo>
                      <a:pt x="387" y="105"/>
                      <a:pt x="386" y="106"/>
                      <a:pt x="386" y="105"/>
                    </a:cubicBezTo>
                    <a:cubicBezTo>
                      <a:pt x="386" y="106"/>
                      <a:pt x="384" y="102"/>
                      <a:pt x="384" y="102"/>
                    </a:cubicBezTo>
                    <a:cubicBezTo>
                      <a:pt x="383" y="100"/>
                      <a:pt x="382" y="99"/>
                      <a:pt x="382" y="98"/>
                    </a:cubicBezTo>
                    <a:cubicBezTo>
                      <a:pt x="381" y="96"/>
                      <a:pt x="381" y="94"/>
                      <a:pt x="379" y="97"/>
                    </a:cubicBezTo>
                    <a:cubicBezTo>
                      <a:pt x="379" y="97"/>
                      <a:pt x="378" y="101"/>
                      <a:pt x="379" y="100"/>
                    </a:cubicBezTo>
                    <a:cubicBezTo>
                      <a:pt x="375" y="101"/>
                      <a:pt x="377" y="101"/>
                      <a:pt x="378" y="104"/>
                    </a:cubicBezTo>
                    <a:cubicBezTo>
                      <a:pt x="378" y="103"/>
                      <a:pt x="377" y="103"/>
                      <a:pt x="377" y="104"/>
                    </a:cubicBezTo>
                    <a:cubicBezTo>
                      <a:pt x="376" y="104"/>
                      <a:pt x="376" y="104"/>
                      <a:pt x="375" y="105"/>
                    </a:cubicBezTo>
                    <a:cubicBezTo>
                      <a:pt x="375" y="105"/>
                      <a:pt x="377" y="106"/>
                      <a:pt x="377" y="106"/>
                    </a:cubicBezTo>
                    <a:cubicBezTo>
                      <a:pt x="376" y="107"/>
                      <a:pt x="374" y="106"/>
                      <a:pt x="374" y="107"/>
                    </a:cubicBezTo>
                    <a:cubicBezTo>
                      <a:pt x="373" y="108"/>
                      <a:pt x="375" y="110"/>
                      <a:pt x="373" y="111"/>
                    </a:cubicBezTo>
                    <a:cubicBezTo>
                      <a:pt x="374" y="111"/>
                      <a:pt x="372" y="107"/>
                      <a:pt x="370" y="109"/>
                    </a:cubicBezTo>
                    <a:cubicBezTo>
                      <a:pt x="370" y="110"/>
                      <a:pt x="366" y="113"/>
                      <a:pt x="366" y="113"/>
                    </a:cubicBezTo>
                    <a:cubicBezTo>
                      <a:pt x="365" y="113"/>
                      <a:pt x="365" y="112"/>
                      <a:pt x="365" y="111"/>
                    </a:cubicBezTo>
                    <a:cubicBezTo>
                      <a:pt x="364" y="111"/>
                      <a:pt x="364" y="112"/>
                      <a:pt x="364" y="112"/>
                    </a:cubicBezTo>
                    <a:cubicBezTo>
                      <a:pt x="363" y="111"/>
                      <a:pt x="364" y="111"/>
                      <a:pt x="364" y="110"/>
                    </a:cubicBezTo>
                    <a:cubicBezTo>
                      <a:pt x="364" y="111"/>
                      <a:pt x="357" y="116"/>
                      <a:pt x="357" y="115"/>
                    </a:cubicBezTo>
                    <a:cubicBezTo>
                      <a:pt x="356" y="114"/>
                      <a:pt x="360" y="113"/>
                      <a:pt x="361" y="113"/>
                    </a:cubicBezTo>
                    <a:cubicBezTo>
                      <a:pt x="363" y="111"/>
                      <a:pt x="363" y="110"/>
                      <a:pt x="362" y="108"/>
                    </a:cubicBezTo>
                    <a:cubicBezTo>
                      <a:pt x="361" y="107"/>
                      <a:pt x="358" y="107"/>
                      <a:pt x="357" y="107"/>
                    </a:cubicBezTo>
                    <a:cubicBezTo>
                      <a:pt x="356" y="107"/>
                      <a:pt x="356" y="108"/>
                      <a:pt x="356" y="108"/>
                    </a:cubicBezTo>
                    <a:cubicBezTo>
                      <a:pt x="355" y="110"/>
                      <a:pt x="353" y="108"/>
                      <a:pt x="352" y="108"/>
                    </a:cubicBezTo>
                    <a:cubicBezTo>
                      <a:pt x="353" y="108"/>
                      <a:pt x="355" y="106"/>
                      <a:pt x="355" y="106"/>
                    </a:cubicBezTo>
                    <a:cubicBezTo>
                      <a:pt x="355" y="106"/>
                      <a:pt x="356" y="107"/>
                      <a:pt x="356" y="107"/>
                    </a:cubicBezTo>
                    <a:cubicBezTo>
                      <a:pt x="355" y="107"/>
                      <a:pt x="357" y="105"/>
                      <a:pt x="357" y="105"/>
                    </a:cubicBezTo>
                    <a:cubicBezTo>
                      <a:pt x="358" y="103"/>
                      <a:pt x="356" y="104"/>
                      <a:pt x="355" y="103"/>
                    </a:cubicBezTo>
                    <a:cubicBezTo>
                      <a:pt x="355" y="103"/>
                      <a:pt x="356" y="98"/>
                      <a:pt x="354" y="99"/>
                    </a:cubicBezTo>
                    <a:cubicBezTo>
                      <a:pt x="355" y="98"/>
                      <a:pt x="356" y="98"/>
                      <a:pt x="355" y="96"/>
                    </a:cubicBezTo>
                    <a:cubicBezTo>
                      <a:pt x="353" y="95"/>
                      <a:pt x="357" y="94"/>
                      <a:pt x="356" y="92"/>
                    </a:cubicBezTo>
                    <a:cubicBezTo>
                      <a:pt x="356" y="91"/>
                      <a:pt x="354" y="93"/>
                      <a:pt x="353" y="92"/>
                    </a:cubicBezTo>
                    <a:cubicBezTo>
                      <a:pt x="352" y="91"/>
                      <a:pt x="350" y="91"/>
                      <a:pt x="349" y="91"/>
                    </a:cubicBezTo>
                    <a:cubicBezTo>
                      <a:pt x="347" y="90"/>
                      <a:pt x="346" y="90"/>
                      <a:pt x="345" y="88"/>
                    </a:cubicBezTo>
                    <a:cubicBezTo>
                      <a:pt x="345" y="86"/>
                      <a:pt x="342" y="87"/>
                      <a:pt x="342" y="85"/>
                    </a:cubicBezTo>
                    <a:cubicBezTo>
                      <a:pt x="342" y="84"/>
                      <a:pt x="340" y="85"/>
                      <a:pt x="340" y="85"/>
                    </a:cubicBezTo>
                    <a:cubicBezTo>
                      <a:pt x="341" y="83"/>
                      <a:pt x="339" y="83"/>
                      <a:pt x="338" y="82"/>
                    </a:cubicBezTo>
                    <a:cubicBezTo>
                      <a:pt x="336" y="81"/>
                      <a:pt x="336" y="80"/>
                      <a:pt x="334" y="81"/>
                    </a:cubicBezTo>
                    <a:cubicBezTo>
                      <a:pt x="332" y="82"/>
                      <a:pt x="331" y="83"/>
                      <a:pt x="329" y="82"/>
                    </a:cubicBezTo>
                    <a:cubicBezTo>
                      <a:pt x="327" y="81"/>
                      <a:pt x="326" y="83"/>
                      <a:pt x="324" y="82"/>
                    </a:cubicBezTo>
                    <a:cubicBezTo>
                      <a:pt x="322" y="80"/>
                      <a:pt x="320" y="80"/>
                      <a:pt x="318" y="80"/>
                    </a:cubicBezTo>
                    <a:cubicBezTo>
                      <a:pt x="316" y="80"/>
                      <a:pt x="314" y="80"/>
                      <a:pt x="313" y="82"/>
                    </a:cubicBezTo>
                    <a:cubicBezTo>
                      <a:pt x="312" y="84"/>
                      <a:pt x="315" y="85"/>
                      <a:pt x="315" y="86"/>
                    </a:cubicBezTo>
                    <a:cubicBezTo>
                      <a:pt x="316" y="87"/>
                      <a:pt x="315" y="90"/>
                      <a:pt x="314" y="91"/>
                    </a:cubicBezTo>
                    <a:cubicBezTo>
                      <a:pt x="314" y="92"/>
                      <a:pt x="314" y="91"/>
                      <a:pt x="313" y="92"/>
                    </a:cubicBezTo>
                    <a:cubicBezTo>
                      <a:pt x="313" y="92"/>
                      <a:pt x="315" y="94"/>
                      <a:pt x="315" y="94"/>
                    </a:cubicBezTo>
                    <a:cubicBezTo>
                      <a:pt x="315" y="96"/>
                      <a:pt x="316" y="98"/>
                      <a:pt x="316" y="99"/>
                    </a:cubicBezTo>
                    <a:cubicBezTo>
                      <a:pt x="316" y="100"/>
                      <a:pt x="316" y="100"/>
                      <a:pt x="316" y="101"/>
                    </a:cubicBezTo>
                    <a:cubicBezTo>
                      <a:pt x="316" y="102"/>
                      <a:pt x="315" y="101"/>
                      <a:pt x="315" y="101"/>
                    </a:cubicBezTo>
                    <a:cubicBezTo>
                      <a:pt x="314" y="102"/>
                      <a:pt x="314" y="104"/>
                      <a:pt x="314" y="104"/>
                    </a:cubicBezTo>
                    <a:cubicBezTo>
                      <a:pt x="313" y="105"/>
                      <a:pt x="312" y="106"/>
                      <a:pt x="312" y="107"/>
                    </a:cubicBezTo>
                    <a:cubicBezTo>
                      <a:pt x="311" y="109"/>
                      <a:pt x="311" y="109"/>
                      <a:pt x="312" y="110"/>
                    </a:cubicBezTo>
                    <a:cubicBezTo>
                      <a:pt x="315" y="112"/>
                      <a:pt x="318" y="114"/>
                      <a:pt x="320" y="116"/>
                    </a:cubicBezTo>
                    <a:cubicBezTo>
                      <a:pt x="321" y="119"/>
                      <a:pt x="322" y="124"/>
                      <a:pt x="321" y="127"/>
                    </a:cubicBezTo>
                    <a:cubicBezTo>
                      <a:pt x="319" y="131"/>
                      <a:pt x="313" y="133"/>
                      <a:pt x="310" y="135"/>
                    </a:cubicBezTo>
                    <a:cubicBezTo>
                      <a:pt x="309" y="136"/>
                      <a:pt x="308" y="136"/>
                      <a:pt x="307" y="137"/>
                    </a:cubicBezTo>
                    <a:cubicBezTo>
                      <a:pt x="304" y="138"/>
                      <a:pt x="308" y="141"/>
                      <a:pt x="308" y="143"/>
                    </a:cubicBezTo>
                    <a:cubicBezTo>
                      <a:pt x="308" y="143"/>
                      <a:pt x="309" y="145"/>
                      <a:pt x="309" y="146"/>
                    </a:cubicBezTo>
                    <a:cubicBezTo>
                      <a:pt x="309" y="148"/>
                      <a:pt x="309" y="149"/>
                      <a:pt x="310" y="151"/>
                    </a:cubicBezTo>
                    <a:cubicBezTo>
                      <a:pt x="311" y="153"/>
                      <a:pt x="311" y="154"/>
                      <a:pt x="309" y="156"/>
                    </a:cubicBezTo>
                    <a:cubicBezTo>
                      <a:pt x="309" y="156"/>
                      <a:pt x="310" y="160"/>
                      <a:pt x="309" y="161"/>
                    </a:cubicBezTo>
                    <a:cubicBezTo>
                      <a:pt x="308" y="161"/>
                      <a:pt x="307" y="157"/>
                      <a:pt x="306" y="159"/>
                    </a:cubicBezTo>
                    <a:cubicBezTo>
                      <a:pt x="305" y="161"/>
                      <a:pt x="307" y="164"/>
                      <a:pt x="307" y="164"/>
                    </a:cubicBezTo>
                    <a:cubicBezTo>
                      <a:pt x="307" y="163"/>
                      <a:pt x="301" y="158"/>
                      <a:pt x="298" y="161"/>
                    </a:cubicBezTo>
                    <a:cubicBezTo>
                      <a:pt x="299" y="160"/>
                      <a:pt x="302" y="159"/>
                      <a:pt x="300" y="157"/>
                    </a:cubicBezTo>
                    <a:cubicBezTo>
                      <a:pt x="299" y="156"/>
                      <a:pt x="298" y="155"/>
                      <a:pt x="297" y="155"/>
                    </a:cubicBezTo>
                    <a:cubicBezTo>
                      <a:pt x="297" y="154"/>
                      <a:pt x="295" y="154"/>
                      <a:pt x="294" y="154"/>
                    </a:cubicBezTo>
                    <a:cubicBezTo>
                      <a:pt x="294" y="153"/>
                      <a:pt x="295" y="153"/>
                      <a:pt x="294" y="151"/>
                    </a:cubicBezTo>
                    <a:cubicBezTo>
                      <a:pt x="293" y="150"/>
                      <a:pt x="292" y="148"/>
                      <a:pt x="293" y="146"/>
                    </a:cubicBezTo>
                    <a:cubicBezTo>
                      <a:pt x="294" y="143"/>
                      <a:pt x="291" y="142"/>
                      <a:pt x="291" y="140"/>
                    </a:cubicBezTo>
                    <a:cubicBezTo>
                      <a:pt x="291" y="138"/>
                      <a:pt x="293" y="137"/>
                      <a:pt x="292" y="135"/>
                    </a:cubicBezTo>
                    <a:cubicBezTo>
                      <a:pt x="290" y="133"/>
                      <a:pt x="286" y="133"/>
                      <a:pt x="283" y="133"/>
                    </a:cubicBezTo>
                    <a:cubicBezTo>
                      <a:pt x="282" y="133"/>
                      <a:pt x="281" y="133"/>
                      <a:pt x="279" y="133"/>
                    </a:cubicBezTo>
                    <a:cubicBezTo>
                      <a:pt x="279" y="133"/>
                      <a:pt x="277" y="135"/>
                      <a:pt x="277" y="135"/>
                    </a:cubicBezTo>
                    <a:cubicBezTo>
                      <a:pt x="277" y="134"/>
                      <a:pt x="278" y="134"/>
                      <a:pt x="277" y="133"/>
                    </a:cubicBezTo>
                    <a:cubicBezTo>
                      <a:pt x="277" y="132"/>
                      <a:pt x="276" y="131"/>
                      <a:pt x="275" y="131"/>
                    </a:cubicBezTo>
                    <a:cubicBezTo>
                      <a:pt x="273" y="130"/>
                      <a:pt x="271" y="130"/>
                      <a:pt x="269" y="129"/>
                    </a:cubicBezTo>
                    <a:cubicBezTo>
                      <a:pt x="266" y="128"/>
                      <a:pt x="264" y="125"/>
                      <a:pt x="261" y="123"/>
                    </a:cubicBezTo>
                    <a:cubicBezTo>
                      <a:pt x="259" y="122"/>
                      <a:pt x="257" y="121"/>
                      <a:pt x="256" y="121"/>
                    </a:cubicBezTo>
                    <a:cubicBezTo>
                      <a:pt x="254" y="121"/>
                      <a:pt x="252" y="119"/>
                      <a:pt x="250" y="119"/>
                    </a:cubicBezTo>
                    <a:cubicBezTo>
                      <a:pt x="249" y="119"/>
                      <a:pt x="240" y="121"/>
                      <a:pt x="240" y="121"/>
                    </a:cubicBezTo>
                    <a:cubicBezTo>
                      <a:pt x="240" y="120"/>
                      <a:pt x="241" y="120"/>
                      <a:pt x="242" y="119"/>
                    </a:cubicBezTo>
                    <a:cubicBezTo>
                      <a:pt x="242" y="118"/>
                      <a:pt x="241" y="117"/>
                      <a:pt x="241" y="117"/>
                    </a:cubicBezTo>
                    <a:cubicBezTo>
                      <a:pt x="240" y="114"/>
                      <a:pt x="239" y="112"/>
                      <a:pt x="238" y="110"/>
                    </a:cubicBezTo>
                    <a:cubicBezTo>
                      <a:pt x="237" y="108"/>
                      <a:pt x="236" y="108"/>
                      <a:pt x="234" y="108"/>
                    </a:cubicBezTo>
                    <a:cubicBezTo>
                      <a:pt x="231" y="108"/>
                      <a:pt x="230" y="108"/>
                      <a:pt x="230" y="105"/>
                    </a:cubicBezTo>
                    <a:cubicBezTo>
                      <a:pt x="231" y="103"/>
                      <a:pt x="230" y="100"/>
                      <a:pt x="230" y="98"/>
                    </a:cubicBezTo>
                    <a:cubicBezTo>
                      <a:pt x="231" y="95"/>
                      <a:pt x="233" y="93"/>
                      <a:pt x="234" y="90"/>
                    </a:cubicBezTo>
                    <a:cubicBezTo>
                      <a:pt x="235" y="88"/>
                      <a:pt x="235" y="87"/>
                      <a:pt x="237" y="86"/>
                    </a:cubicBezTo>
                    <a:cubicBezTo>
                      <a:pt x="238" y="86"/>
                      <a:pt x="237" y="85"/>
                      <a:pt x="237" y="84"/>
                    </a:cubicBezTo>
                    <a:cubicBezTo>
                      <a:pt x="238" y="84"/>
                      <a:pt x="240" y="82"/>
                      <a:pt x="240" y="82"/>
                    </a:cubicBezTo>
                    <a:cubicBezTo>
                      <a:pt x="240" y="82"/>
                      <a:pt x="240" y="82"/>
                      <a:pt x="239" y="81"/>
                    </a:cubicBezTo>
                    <a:cubicBezTo>
                      <a:pt x="239" y="81"/>
                      <a:pt x="240" y="81"/>
                      <a:pt x="240" y="81"/>
                    </a:cubicBezTo>
                    <a:cubicBezTo>
                      <a:pt x="240" y="79"/>
                      <a:pt x="242" y="80"/>
                      <a:pt x="243" y="80"/>
                    </a:cubicBezTo>
                    <a:cubicBezTo>
                      <a:pt x="244" y="80"/>
                      <a:pt x="244" y="79"/>
                      <a:pt x="244" y="79"/>
                    </a:cubicBezTo>
                    <a:cubicBezTo>
                      <a:pt x="245" y="77"/>
                      <a:pt x="243" y="78"/>
                      <a:pt x="242" y="77"/>
                    </a:cubicBezTo>
                    <a:cubicBezTo>
                      <a:pt x="242" y="77"/>
                      <a:pt x="244" y="77"/>
                      <a:pt x="244" y="77"/>
                    </a:cubicBezTo>
                    <a:cubicBezTo>
                      <a:pt x="245" y="76"/>
                      <a:pt x="246" y="77"/>
                      <a:pt x="246" y="77"/>
                    </a:cubicBezTo>
                    <a:cubicBezTo>
                      <a:pt x="248" y="79"/>
                      <a:pt x="248" y="77"/>
                      <a:pt x="250" y="76"/>
                    </a:cubicBezTo>
                    <a:cubicBezTo>
                      <a:pt x="252" y="74"/>
                      <a:pt x="248" y="72"/>
                      <a:pt x="246" y="71"/>
                    </a:cubicBezTo>
                    <a:cubicBezTo>
                      <a:pt x="245" y="71"/>
                      <a:pt x="241" y="72"/>
                      <a:pt x="241" y="72"/>
                    </a:cubicBezTo>
                    <a:cubicBezTo>
                      <a:pt x="240" y="70"/>
                      <a:pt x="243" y="70"/>
                      <a:pt x="240" y="69"/>
                    </a:cubicBezTo>
                    <a:cubicBezTo>
                      <a:pt x="239" y="69"/>
                      <a:pt x="234" y="69"/>
                      <a:pt x="234" y="68"/>
                    </a:cubicBezTo>
                    <a:cubicBezTo>
                      <a:pt x="234" y="67"/>
                      <a:pt x="236" y="67"/>
                      <a:pt x="236" y="67"/>
                    </a:cubicBezTo>
                    <a:cubicBezTo>
                      <a:pt x="237" y="66"/>
                      <a:pt x="237" y="67"/>
                      <a:pt x="238" y="67"/>
                    </a:cubicBezTo>
                    <a:cubicBezTo>
                      <a:pt x="237" y="68"/>
                      <a:pt x="240" y="68"/>
                      <a:pt x="240" y="68"/>
                    </a:cubicBezTo>
                    <a:cubicBezTo>
                      <a:pt x="242" y="68"/>
                      <a:pt x="245" y="70"/>
                      <a:pt x="246" y="70"/>
                    </a:cubicBezTo>
                    <a:cubicBezTo>
                      <a:pt x="247" y="70"/>
                      <a:pt x="248" y="71"/>
                      <a:pt x="249" y="71"/>
                    </a:cubicBezTo>
                    <a:cubicBezTo>
                      <a:pt x="251" y="72"/>
                      <a:pt x="250" y="71"/>
                      <a:pt x="251" y="71"/>
                    </a:cubicBezTo>
                    <a:cubicBezTo>
                      <a:pt x="252" y="71"/>
                      <a:pt x="255" y="71"/>
                      <a:pt x="254" y="70"/>
                    </a:cubicBezTo>
                    <a:cubicBezTo>
                      <a:pt x="253" y="69"/>
                      <a:pt x="254" y="67"/>
                      <a:pt x="255" y="66"/>
                    </a:cubicBezTo>
                    <a:cubicBezTo>
                      <a:pt x="255" y="67"/>
                      <a:pt x="258" y="68"/>
                      <a:pt x="258" y="68"/>
                    </a:cubicBezTo>
                    <a:cubicBezTo>
                      <a:pt x="260" y="68"/>
                      <a:pt x="261" y="68"/>
                      <a:pt x="263" y="67"/>
                    </a:cubicBezTo>
                    <a:cubicBezTo>
                      <a:pt x="264" y="66"/>
                      <a:pt x="265" y="64"/>
                      <a:pt x="266" y="63"/>
                    </a:cubicBezTo>
                    <a:cubicBezTo>
                      <a:pt x="267" y="62"/>
                      <a:pt x="269" y="61"/>
                      <a:pt x="268" y="59"/>
                    </a:cubicBezTo>
                    <a:cubicBezTo>
                      <a:pt x="267" y="57"/>
                      <a:pt x="264" y="58"/>
                      <a:pt x="263" y="58"/>
                    </a:cubicBezTo>
                    <a:cubicBezTo>
                      <a:pt x="260" y="58"/>
                      <a:pt x="258" y="57"/>
                      <a:pt x="256" y="56"/>
                    </a:cubicBezTo>
                    <a:cubicBezTo>
                      <a:pt x="255" y="55"/>
                      <a:pt x="254" y="54"/>
                      <a:pt x="252" y="53"/>
                    </a:cubicBezTo>
                    <a:cubicBezTo>
                      <a:pt x="252" y="53"/>
                      <a:pt x="247" y="53"/>
                      <a:pt x="247" y="53"/>
                    </a:cubicBezTo>
                    <a:cubicBezTo>
                      <a:pt x="247" y="52"/>
                      <a:pt x="252" y="53"/>
                      <a:pt x="253" y="53"/>
                    </a:cubicBezTo>
                    <a:cubicBezTo>
                      <a:pt x="255" y="53"/>
                      <a:pt x="255" y="52"/>
                      <a:pt x="257" y="53"/>
                    </a:cubicBezTo>
                    <a:cubicBezTo>
                      <a:pt x="261" y="55"/>
                      <a:pt x="265" y="59"/>
                      <a:pt x="269" y="56"/>
                    </a:cubicBezTo>
                    <a:cubicBezTo>
                      <a:pt x="271" y="54"/>
                      <a:pt x="272" y="53"/>
                      <a:pt x="273" y="51"/>
                    </a:cubicBezTo>
                    <a:cubicBezTo>
                      <a:pt x="274" y="50"/>
                      <a:pt x="268" y="49"/>
                      <a:pt x="271" y="47"/>
                    </a:cubicBezTo>
                    <a:cubicBezTo>
                      <a:pt x="272" y="47"/>
                      <a:pt x="275" y="47"/>
                      <a:pt x="276" y="48"/>
                    </a:cubicBezTo>
                    <a:cubicBezTo>
                      <a:pt x="279" y="48"/>
                      <a:pt x="279" y="50"/>
                      <a:pt x="282" y="48"/>
                    </a:cubicBezTo>
                    <a:cubicBezTo>
                      <a:pt x="282" y="48"/>
                      <a:pt x="285" y="49"/>
                      <a:pt x="284" y="47"/>
                    </a:cubicBezTo>
                    <a:cubicBezTo>
                      <a:pt x="283" y="46"/>
                      <a:pt x="279" y="44"/>
                      <a:pt x="278" y="44"/>
                    </a:cubicBezTo>
                    <a:cubicBezTo>
                      <a:pt x="280" y="43"/>
                      <a:pt x="282" y="45"/>
                      <a:pt x="284" y="45"/>
                    </a:cubicBezTo>
                    <a:cubicBezTo>
                      <a:pt x="285" y="45"/>
                      <a:pt x="287" y="50"/>
                      <a:pt x="289" y="49"/>
                    </a:cubicBezTo>
                    <a:cubicBezTo>
                      <a:pt x="289" y="49"/>
                      <a:pt x="288" y="48"/>
                      <a:pt x="288" y="48"/>
                    </a:cubicBezTo>
                    <a:cubicBezTo>
                      <a:pt x="289" y="47"/>
                      <a:pt x="290" y="47"/>
                      <a:pt x="292" y="46"/>
                    </a:cubicBezTo>
                    <a:cubicBezTo>
                      <a:pt x="293" y="45"/>
                      <a:pt x="296" y="42"/>
                      <a:pt x="297" y="41"/>
                    </a:cubicBezTo>
                    <a:cubicBezTo>
                      <a:pt x="297" y="38"/>
                      <a:pt x="295" y="38"/>
                      <a:pt x="293" y="36"/>
                    </a:cubicBezTo>
                    <a:cubicBezTo>
                      <a:pt x="293" y="36"/>
                      <a:pt x="290" y="30"/>
                      <a:pt x="290" y="31"/>
                    </a:cubicBezTo>
                    <a:cubicBezTo>
                      <a:pt x="291" y="30"/>
                      <a:pt x="295" y="30"/>
                      <a:pt x="296" y="30"/>
                    </a:cubicBezTo>
                    <a:cubicBezTo>
                      <a:pt x="299" y="29"/>
                      <a:pt x="294" y="28"/>
                      <a:pt x="294" y="27"/>
                    </a:cubicBezTo>
                    <a:cubicBezTo>
                      <a:pt x="293" y="26"/>
                      <a:pt x="297" y="26"/>
                      <a:pt x="297" y="25"/>
                    </a:cubicBezTo>
                    <a:cubicBezTo>
                      <a:pt x="297" y="25"/>
                      <a:pt x="287" y="21"/>
                      <a:pt x="287" y="21"/>
                    </a:cubicBezTo>
                    <a:cubicBezTo>
                      <a:pt x="288" y="21"/>
                      <a:pt x="290" y="20"/>
                      <a:pt x="291" y="20"/>
                    </a:cubicBezTo>
                    <a:cubicBezTo>
                      <a:pt x="288" y="20"/>
                      <a:pt x="285" y="19"/>
                      <a:pt x="282" y="19"/>
                    </a:cubicBezTo>
                    <a:cubicBezTo>
                      <a:pt x="280" y="19"/>
                      <a:pt x="277" y="20"/>
                      <a:pt x="276" y="19"/>
                    </a:cubicBezTo>
                    <a:cubicBezTo>
                      <a:pt x="278" y="20"/>
                      <a:pt x="275" y="21"/>
                      <a:pt x="276" y="23"/>
                    </a:cubicBezTo>
                    <a:cubicBezTo>
                      <a:pt x="277" y="24"/>
                      <a:pt x="280" y="25"/>
                      <a:pt x="280" y="26"/>
                    </a:cubicBezTo>
                    <a:cubicBezTo>
                      <a:pt x="280" y="26"/>
                      <a:pt x="278" y="27"/>
                      <a:pt x="278" y="27"/>
                    </a:cubicBezTo>
                    <a:cubicBezTo>
                      <a:pt x="278" y="27"/>
                      <a:pt x="280" y="28"/>
                      <a:pt x="279" y="28"/>
                    </a:cubicBezTo>
                    <a:cubicBezTo>
                      <a:pt x="277" y="29"/>
                      <a:pt x="276" y="27"/>
                      <a:pt x="275" y="31"/>
                    </a:cubicBezTo>
                    <a:cubicBezTo>
                      <a:pt x="274" y="33"/>
                      <a:pt x="274" y="35"/>
                      <a:pt x="273" y="37"/>
                    </a:cubicBezTo>
                    <a:cubicBezTo>
                      <a:pt x="272" y="37"/>
                      <a:pt x="271" y="38"/>
                      <a:pt x="271" y="39"/>
                    </a:cubicBezTo>
                    <a:cubicBezTo>
                      <a:pt x="271" y="40"/>
                      <a:pt x="270" y="40"/>
                      <a:pt x="270" y="41"/>
                    </a:cubicBezTo>
                    <a:cubicBezTo>
                      <a:pt x="267" y="42"/>
                      <a:pt x="268" y="43"/>
                      <a:pt x="266" y="40"/>
                    </a:cubicBezTo>
                    <a:cubicBezTo>
                      <a:pt x="265" y="39"/>
                      <a:pt x="262" y="37"/>
                      <a:pt x="262" y="35"/>
                    </a:cubicBezTo>
                    <a:cubicBezTo>
                      <a:pt x="262" y="35"/>
                      <a:pt x="262" y="32"/>
                      <a:pt x="263" y="32"/>
                    </a:cubicBezTo>
                    <a:cubicBezTo>
                      <a:pt x="263" y="32"/>
                      <a:pt x="265" y="33"/>
                      <a:pt x="265" y="31"/>
                    </a:cubicBezTo>
                    <a:cubicBezTo>
                      <a:pt x="264" y="29"/>
                      <a:pt x="264" y="28"/>
                      <a:pt x="262" y="26"/>
                    </a:cubicBezTo>
                    <a:cubicBezTo>
                      <a:pt x="260" y="25"/>
                      <a:pt x="258" y="23"/>
                      <a:pt x="256" y="25"/>
                    </a:cubicBezTo>
                    <a:cubicBezTo>
                      <a:pt x="255" y="26"/>
                      <a:pt x="255" y="28"/>
                      <a:pt x="255" y="30"/>
                    </a:cubicBezTo>
                    <a:cubicBezTo>
                      <a:pt x="255" y="31"/>
                      <a:pt x="251" y="31"/>
                      <a:pt x="251" y="30"/>
                    </a:cubicBezTo>
                    <a:cubicBezTo>
                      <a:pt x="251" y="29"/>
                      <a:pt x="251" y="26"/>
                      <a:pt x="250" y="25"/>
                    </a:cubicBezTo>
                    <a:cubicBezTo>
                      <a:pt x="246" y="22"/>
                      <a:pt x="251" y="25"/>
                      <a:pt x="251" y="24"/>
                    </a:cubicBezTo>
                    <a:cubicBezTo>
                      <a:pt x="252" y="24"/>
                      <a:pt x="253" y="23"/>
                      <a:pt x="252" y="23"/>
                    </a:cubicBezTo>
                    <a:cubicBezTo>
                      <a:pt x="252" y="22"/>
                      <a:pt x="251" y="21"/>
                      <a:pt x="250" y="22"/>
                    </a:cubicBezTo>
                    <a:cubicBezTo>
                      <a:pt x="249" y="23"/>
                      <a:pt x="249" y="21"/>
                      <a:pt x="248" y="21"/>
                    </a:cubicBezTo>
                    <a:cubicBezTo>
                      <a:pt x="247" y="20"/>
                      <a:pt x="246" y="22"/>
                      <a:pt x="245" y="21"/>
                    </a:cubicBezTo>
                    <a:cubicBezTo>
                      <a:pt x="243" y="20"/>
                      <a:pt x="242" y="21"/>
                      <a:pt x="243" y="18"/>
                    </a:cubicBezTo>
                    <a:cubicBezTo>
                      <a:pt x="243" y="18"/>
                      <a:pt x="243" y="18"/>
                      <a:pt x="244" y="18"/>
                    </a:cubicBezTo>
                    <a:cubicBezTo>
                      <a:pt x="244" y="17"/>
                      <a:pt x="244" y="17"/>
                      <a:pt x="244" y="16"/>
                    </a:cubicBezTo>
                    <a:cubicBezTo>
                      <a:pt x="245" y="16"/>
                      <a:pt x="245" y="16"/>
                      <a:pt x="246" y="16"/>
                    </a:cubicBezTo>
                    <a:cubicBezTo>
                      <a:pt x="245" y="16"/>
                      <a:pt x="244" y="13"/>
                      <a:pt x="244" y="13"/>
                    </a:cubicBezTo>
                    <a:cubicBezTo>
                      <a:pt x="243" y="11"/>
                      <a:pt x="241" y="11"/>
                      <a:pt x="241" y="10"/>
                    </a:cubicBezTo>
                    <a:cubicBezTo>
                      <a:pt x="239" y="9"/>
                      <a:pt x="240" y="9"/>
                      <a:pt x="239" y="7"/>
                    </a:cubicBezTo>
                    <a:cubicBezTo>
                      <a:pt x="239" y="5"/>
                      <a:pt x="237" y="4"/>
                      <a:pt x="237" y="3"/>
                    </a:cubicBezTo>
                    <a:cubicBezTo>
                      <a:pt x="236" y="1"/>
                      <a:pt x="234" y="1"/>
                      <a:pt x="232" y="1"/>
                    </a:cubicBezTo>
                    <a:cubicBezTo>
                      <a:pt x="231" y="1"/>
                      <a:pt x="232" y="0"/>
                      <a:pt x="230" y="0"/>
                    </a:cubicBezTo>
                    <a:cubicBezTo>
                      <a:pt x="229" y="0"/>
                      <a:pt x="228" y="0"/>
                      <a:pt x="228" y="2"/>
                    </a:cubicBezTo>
                    <a:cubicBezTo>
                      <a:pt x="228" y="2"/>
                      <a:pt x="225" y="3"/>
                      <a:pt x="225" y="3"/>
                    </a:cubicBezTo>
                    <a:cubicBezTo>
                      <a:pt x="226" y="3"/>
                      <a:pt x="228" y="3"/>
                      <a:pt x="228" y="4"/>
                    </a:cubicBezTo>
                    <a:cubicBezTo>
                      <a:pt x="228" y="4"/>
                      <a:pt x="226" y="5"/>
                      <a:pt x="226" y="5"/>
                    </a:cubicBezTo>
                    <a:cubicBezTo>
                      <a:pt x="225" y="6"/>
                      <a:pt x="224" y="4"/>
                      <a:pt x="223" y="6"/>
                    </a:cubicBezTo>
                    <a:cubicBezTo>
                      <a:pt x="222" y="6"/>
                      <a:pt x="221" y="9"/>
                      <a:pt x="221" y="10"/>
                    </a:cubicBezTo>
                    <a:cubicBezTo>
                      <a:pt x="222" y="10"/>
                      <a:pt x="224" y="10"/>
                      <a:pt x="225" y="11"/>
                    </a:cubicBezTo>
                    <a:cubicBezTo>
                      <a:pt x="224" y="10"/>
                      <a:pt x="222" y="14"/>
                      <a:pt x="222" y="15"/>
                    </a:cubicBezTo>
                    <a:cubicBezTo>
                      <a:pt x="222" y="16"/>
                      <a:pt x="224" y="18"/>
                      <a:pt x="225" y="19"/>
                    </a:cubicBezTo>
                    <a:cubicBezTo>
                      <a:pt x="226" y="19"/>
                      <a:pt x="228" y="21"/>
                      <a:pt x="229" y="21"/>
                    </a:cubicBezTo>
                    <a:cubicBezTo>
                      <a:pt x="231" y="20"/>
                      <a:pt x="231" y="20"/>
                      <a:pt x="232" y="21"/>
                    </a:cubicBezTo>
                    <a:cubicBezTo>
                      <a:pt x="233" y="21"/>
                      <a:pt x="235" y="23"/>
                      <a:pt x="235" y="23"/>
                    </a:cubicBezTo>
                    <a:cubicBezTo>
                      <a:pt x="234" y="24"/>
                      <a:pt x="233" y="22"/>
                      <a:pt x="233" y="24"/>
                    </a:cubicBezTo>
                    <a:cubicBezTo>
                      <a:pt x="233" y="26"/>
                      <a:pt x="232" y="26"/>
                      <a:pt x="232" y="27"/>
                    </a:cubicBezTo>
                    <a:cubicBezTo>
                      <a:pt x="231" y="29"/>
                      <a:pt x="233" y="29"/>
                      <a:pt x="234" y="28"/>
                    </a:cubicBezTo>
                    <a:cubicBezTo>
                      <a:pt x="234" y="28"/>
                      <a:pt x="236" y="25"/>
                      <a:pt x="236" y="26"/>
                    </a:cubicBezTo>
                    <a:cubicBezTo>
                      <a:pt x="237" y="27"/>
                      <a:pt x="236" y="29"/>
                      <a:pt x="236" y="30"/>
                    </a:cubicBezTo>
                    <a:cubicBezTo>
                      <a:pt x="235" y="31"/>
                      <a:pt x="234" y="31"/>
                      <a:pt x="233" y="31"/>
                    </a:cubicBezTo>
                    <a:cubicBezTo>
                      <a:pt x="233" y="32"/>
                      <a:pt x="233" y="33"/>
                      <a:pt x="232" y="34"/>
                    </a:cubicBezTo>
                    <a:cubicBezTo>
                      <a:pt x="231" y="34"/>
                      <a:pt x="229" y="34"/>
                      <a:pt x="228" y="35"/>
                    </a:cubicBezTo>
                    <a:cubicBezTo>
                      <a:pt x="227" y="35"/>
                      <a:pt x="226" y="37"/>
                      <a:pt x="226" y="37"/>
                    </a:cubicBezTo>
                    <a:cubicBezTo>
                      <a:pt x="227" y="38"/>
                      <a:pt x="228" y="39"/>
                      <a:pt x="228" y="41"/>
                    </a:cubicBezTo>
                    <a:cubicBezTo>
                      <a:pt x="228" y="42"/>
                      <a:pt x="227" y="41"/>
                      <a:pt x="226" y="40"/>
                    </a:cubicBezTo>
                    <a:cubicBezTo>
                      <a:pt x="226" y="40"/>
                      <a:pt x="225" y="40"/>
                      <a:pt x="225" y="41"/>
                    </a:cubicBezTo>
                    <a:cubicBezTo>
                      <a:pt x="224" y="41"/>
                      <a:pt x="222" y="40"/>
                      <a:pt x="222" y="39"/>
                    </a:cubicBezTo>
                    <a:cubicBezTo>
                      <a:pt x="222" y="38"/>
                      <a:pt x="224" y="35"/>
                      <a:pt x="224" y="34"/>
                    </a:cubicBezTo>
                    <a:cubicBezTo>
                      <a:pt x="225" y="32"/>
                      <a:pt x="222" y="34"/>
                      <a:pt x="222" y="34"/>
                    </a:cubicBezTo>
                    <a:cubicBezTo>
                      <a:pt x="221" y="34"/>
                      <a:pt x="218" y="32"/>
                      <a:pt x="217" y="31"/>
                    </a:cubicBezTo>
                    <a:cubicBezTo>
                      <a:pt x="215" y="30"/>
                      <a:pt x="216" y="32"/>
                      <a:pt x="214" y="32"/>
                    </a:cubicBezTo>
                    <a:cubicBezTo>
                      <a:pt x="213" y="32"/>
                      <a:pt x="210" y="31"/>
                      <a:pt x="212" y="33"/>
                    </a:cubicBezTo>
                    <a:cubicBezTo>
                      <a:pt x="213" y="34"/>
                      <a:pt x="213" y="35"/>
                      <a:pt x="215" y="35"/>
                    </a:cubicBezTo>
                    <a:cubicBezTo>
                      <a:pt x="216" y="35"/>
                      <a:pt x="218" y="35"/>
                      <a:pt x="218" y="37"/>
                    </a:cubicBezTo>
                    <a:cubicBezTo>
                      <a:pt x="220" y="41"/>
                      <a:pt x="214" y="36"/>
                      <a:pt x="213" y="35"/>
                    </a:cubicBezTo>
                    <a:cubicBezTo>
                      <a:pt x="211" y="35"/>
                      <a:pt x="211" y="37"/>
                      <a:pt x="209" y="37"/>
                    </a:cubicBezTo>
                    <a:cubicBezTo>
                      <a:pt x="207" y="37"/>
                      <a:pt x="206" y="36"/>
                      <a:pt x="204" y="36"/>
                    </a:cubicBezTo>
                    <a:cubicBezTo>
                      <a:pt x="200" y="37"/>
                      <a:pt x="197" y="37"/>
                      <a:pt x="193" y="37"/>
                    </a:cubicBezTo>
                    <a:cubicBezTo>
                      <a:pt x="190" y="36"/>
                      <a:pt x="186" y="34"/>
                      <a:pt x="182" y="33"/>
                    </a:cubicBezTo>
                    <a:cubicBezTo>
                      <a:pt x="181" y="33"/>
                      <a:pt x="179" y="33"/>
                      <a:pt x="178" y="32"/>
                    </a:cubicBezTo>
                    <a:cubicBezTo>
                      <a:pt x="177" y="30"/>
                      <a:pt x="177" y="28"/>
                      <a:pt x="176" y="28"/>
                    </a:cubicBezTo>
                    <a:cubicBezTo>
                      <a:pt x="174" y="27"/>
                      <a:pt x="172" y="28"/>
                      <a:pt x="171" y="28"/>
                    </a:cubicBezTo>
                    <a:cubicBezTo>
                      <a:pt x="168" y="29"/>
                      <a:pt x="166" y="29"/>
                      <a:pt x="164" y="29"/>
                    </a:cubicBezTo>
                    <a:cubicBezTo>
                      <a:pt x="163" y="30"/>
                      <a:pt x="161" y="31"/>
                      <a:pt x="161" y="32"/>
                    </a:cubicBezTo>
                    <a:cubicBezTo>
                      <a:pt x="161" y="32"/>
                      <a:pt x="165" y="34"/>
                      <a:pt x="166" y="34"/>
                    </a:cubicBezTo>
                    <a:cubicBezTo>
                      <a:pt x="166" y="34"/>
                      <a:pt x="165" y="31"/>
                      <a:pt x="167" y="32"/>
                    </a:cubicBezTo>
                    <a:cubicBezTo>
                      <a:pt x="168" y="32"/>
                      <a:pt x="168" y="33"/>
                      <a:pt x="169" y="32"/>
                    </a:cubicBezTo>
                    <a:cubicBezTo>
                      <a:pt x="170" y="32"/>
                      <a:pt x="176" y="28"/>
                      <a:pt x="176" y="30"/>
                    </a:cubicBezTo>
                    <a:cubicBezTo>
                      <a:pt x="176" y="31"/>
                      <a:pt x="173" y="32"/>
                      <a:pt x="172" y="33"/>
                    </a:cubicBezTo>
                    <a:cubicBezTo>
                      <a:pt x="171" y="34"/>
                      <a:pt x="169" y="34"/>
                      <a:pt x="167" y="34"/>
                    </a:cubicBezTo>
                    <a:cubicBezTo>
                      <a:pt x="166" y="35"/>
                      <a:pt x="163" y="37"/>
                      <a:pt x="165" y="38"/>
                    </a:cubicBezTo>
                    <a:cubicBezTo>
                      <a:pt x="167" y="38"/>
                      <a:pt x="167" y="39"/>
                      <a:pt x="166" y="41"/>
                    </a:cubicBezTo>
                    <a:cubicBezTo>
                      <a:pt x="166" y="42"/>
                      <a:pt x="168" y="42"/>
                      <a:pt x="168" y="43"/>
                    </a:cubicBezTo>
                    <a:cubicBezTo>
                      <a:pt x="169" y="44"/>
                      <a:pt x="169" y="46"/>
                      <a:pt x="167" y="44"/>
                    </a:cubicBezTo>
                    <a:cubicBezTo>
                      <a:pt x="165" y="42"/>
                      <a:pt x="167" y="46"/>
                      <a:pt x="166" y="45"/>
                    </a:cubicBezTo>
                    <a:cubicBezTo>
                      <a:pt x="165" y="45"/>
                      <a:pt x="163" y="42"/>
                      <a:pt x="162" y="43"/>
                    </a:cubicBezTo>
                    <a:cubicBezTo>
                      <a:pt x="164" y="42"/>
                      <a:pt x="167" y="43"/>
                      <a:pt x="164" y="41"/>
                    </a:cubicBezTo>
                    <a:cubicBezTo>
                      <a:pt x="165" y="41"/>
                      <a:pt x="166" y="40"/>
                      <a:pt x="164" y="39"/>
                    </a:cubicBezTo>
                    <a:cubicBezTo>
                      <a:pt x="166" y="40"/>
                      <a:pt x="161" y="40"/>
                      <a:pt x="162" y="40"/>
                    </a:cubicBezTo>
                    <a:cubicBezTo>
                      <a:pt x="162" y="39"/>
                      <a:pt x="162" y="39"/>
                      <a:pt x="163" y="39"/>
                    </a:cubicBezTo>
                    <a:cubicBezTo>
                      <a:pt x="163" y="38"/>
                      <a:pt x="160" y="40"/>
                      <a:pt x="160" y="40"/>
                    </a:cubicBezTo>
                    <a:cubicBezTo>
                      <a:pt x="159" y="40"/>
                      <a:pt x="160" y="38"/>
                      <a:pt x="159" y="37"/>
                    </a:cubicBezTo>
                    <a:cubicBezTo>
                      <a:pt x="159" y="37"/>
                      <a:pt x="157" y="37"/>
                      <a:pt x="157" y="37"/>
                    </a:cubicBezTo>
                    <a:cubicBezTo>
                      <a:pt x="155" y="37"/>
                      <a:pt x="155" y="34"/>
                      <a:pt x="153" y="35"/>
                    </a:cubicBezTo>
                    <a:cubicBezTo>
                      <a:pt x="151" y="37"/>
                      <a:pt x="150" y="37"/>
                      <a:pt x="147" y="37"/>
                    </a:cubicBezTo>
                    <a:cubicBezTo>
                      <a:pt x="143" y="37"/>
                      <a:pt x="140" y="37"/>
                      <a:pt x="136" y="37"/>
                    </a:cubicBezTo>
                    <a:cubicBezTo>
                      <a:pt x="135" y="37"/>
                      <a:pt x="128" y="37"/>
                      <a:pt x="128" y="36"/>
                    </a:cubicBezTo>
                    <a:cubicBezTo>
                      <a:pt x="127" y="36"/>
                      <a:pt x="130" y="34"/>
                      <a:pt x="131" y="33"/>
                    </a:cubicBezTo>
                    <a:cubicBezTo>
                      <a:pt x="132" y="32"/>
                      <a:pt x="133" y="33"/>
                      <a:pt x="135" y="33"/>
                    </a:cubicBezTo>
                    <a:cubicBezTo>
                      <a:pt x="136" y="32"/>
                      <a:pt x="133" y="30"/>
                      <a:pt x="133" y="30"/>
                    </a:cubicBezTo>
                    <a:cubicBezTo>
                      <a:pt x="131" y="28"/>
                      <a:pt x="130" y="28"/>
                      <a:pt x="128" y="27"/>
                    </a:cubicBezTo>
                    <a:cubicBezTo>
                      <a:pt x="127" y="27"/>
                      <a:pt x="126" y="26"/>
                      <a:pt x="125" y="27"/>
                    </a:cubicBezTo>
                    <a:cubicBezTo>
                      <a:pt x="124" y="28"/>
                      <a:pt x="123" y="29"/>
                      <a:pt x="122" y="28"/>
                    </a:cubicBezTo>
                    <a:cubicBezTo>
                      <a:pt x="119" y="26"/>
                      <a:pt x="116" y="26"/>
                      <a:pt x="113" y="25"/>
                    </a:cubicBezTo>
                    <a:cubicBezTo>
                      <a:pt x="109" y="24"/>
                      <a:pt x="106" y="24"/>
                      <a:pt x="102" y="22"/>
                    </a:cubicBezTo>
                    <a:cubicBezTo>
                      <a:pt x="99" y="20"/>
                      <a:pt x="97" y="19"/>
                      <a:pt x="93" y="19"/>
                    </a:cubicBezTo>
                    <a:cubicBezTo>
                      <a:pt x="92" y="19"/>
                      <a:pt x="91" y="19"/>
                      <a:pt x="90" y="20"/>
                    </a:cubicBezTo>
                    <a:cubicBezTo>
                      <a:pt x="89" y="21"/>
                      <a:pt x="88" y="23"/>
                      <a:pt x="87" y="23"/>
                    </a:cubicBezTo>
                    <a:cubicBezTo>
                      <a:pt x="86" y="23"/>
                      <a:pt x="83" y="24"/>
                      <a:pt x="83" y="23"/>
                    </a:cubicBezTo>
                    <a:cubicBezTo>
                      <a:pt x="83" y="22"/>
                      <a:pt x="85" y="21"/>
                      <a:pt x="85" y="20"/>
                    </a:cubicBezTo>
                    <a:cubicBezTo>
                      <a:pt x="85" y="20"/>
                      <a:pt x="82" y="21"/>
                      <a:pt x="82" y="20"/>
                    </a:cubicBezTo>
                    <a:cubicBezTo>
                      <a:pt x="83" y="19"/>
                      <a:pt x="83" y="18"/>
                      <a:pt x="82" y="17"/>
                    </a:cubicBezTo>
                    <a:cubicBezTo>
                      <a:pt x="82" y="15"/>
                      <a:pt x="78" y="17"/>
                      <a:pt x="78" y="18"/>
                    </a:cubicBezTo>
                    <a:cubicBezTo>
                      <a:pt x="78" y="18"/>
                      <a:pt x="80" y="17"/>
                      <a:pt x="80" y="18"/>
                    </a:cubicBezTo>
                    <a:cubicBezTo>
                      <a:pt x="81" y="18"/>
                      <a:pt x="77" y="20"/>
                      <a:pt x="80" y="20"/>
                    </a:cubicBezTo>
                    <a:cubicBezTo>
                      <a:pt x="79" y="20"/>
                      <a:pt x="78" y="20"/>
                      <a:pt x="78" y="22"/>
                    </a:cubicBezTo>
                    <a:cubicBezTo>
                      <a:pt x="78" y="23"/>
                      <a:pt x="77" y="24"/>
                      <a:pt x="76" y="23"/>
                    </a:cubicBezTo>
                    <a:cubicBezTo>
                      <a:pt x="73" y="22"/>
                      <a:pt x="72" y="21"/>
                      <a:pt x="71" y="18"/>
                    </a:cubicBezTo>
                    <a:cubicBezTo>
                      <a:pt x="70" y="16"/>
                      <a:pt x="68" y="15"/>
                      <a:pt x="66" y="13"/>
                    </a:cubicBezTo>
                    <a:cubicBezTo>
                      <a:pt x="65" y="13"/>
                      <a:pt x="64" y="11"/>
                      <a:pt x="63" y="12"/>
                    </a:cubicBezTo>
                    <a:cubicBezTo>
                      <a:pt x="63" y="14"/>
                      <a:pt x="66" y="15"/>
                      <a:pt x="67" y="16"/>
                    </a:cubicBezTo>
                    <a:cubicBezTo>
                      <a:pt x="67" y="15"/>
                      <a:pt x="63" y="16"/>
                      <a:pt x="63" y="17"/>
                    </a:cubicBezTo>
                    <a:cubicBezTo>
                      <a:pt x="62" y="18"/>
                      <a:pt x="63" y="18"/>
                      <a:pt x="62" y="19"/>
                    </a:cubicBezTo>
                    <a:cubicBezTo>
                      <a:pt x="61" y="19"/>
                      <a:pt x="60" y="21"/>
                      <a:pt x="59" y="20"/>
                    </a:cubicBezTo>
                    <a:cubicBezTo>
                      <a:pt x="59" y="20"/>
                      <a:pt x="59" y="19"/>
                      <a:pt x="59" y="19"/>
                    </a:cubicBezTo>
                    <a:cubicBezTo>
                      <a:pt x="59" y="18"/>
                      <a:pt x="54" y="20"/>
                      <a:pt x="54" y="21"/>
                    </a:cubicBezTo>
                    <a:cubicBezTo>
                      <a:pt x="53" y="22"/>
                      <a:pt x="52" y="23"/>
                      <a:pt x="50" y="24"/>
                    </a:cubicBezTo>
                    <a:cubicBezTo>
                      <a:pt x="49" y="25"/>
                      <a:pt x="50" y="22"/>
                      <a:pt x="49" y="22"/>
                    </a:cubicBezTo>
                    <a:cubicBezTo>
                      <a:pt x="48" y="22"/>
                      <a:pt x="47" y="23"/>
                      <a:pt x="46" y="23"/>
                    </a:cubicBezTo>
                    <a:cubicBezTo>
                      <a:pt x="45" y="23"/>
                      <a:pt x="45" y="25"/>
                      <a:pt x="44" y="25"/>
                    </a:cubicBezTo>
                    <a:cubicBezTo>
                      <a:pt x="43" y="25"/>
                      <a:pt x="40" y="27"/>
                      <a:pt x="41" y="27"/>
                    </a:cubicBezTo>
                    <a:cubicBezTo>
                      <a:pt x="41" y="28"/>
                      <a:pt x="43" y="28"/>
                      <a:pt x="40" y="29"/>
                    </a:cubicBezTo>
                    <a:cubicBezTo>
                      <a:pt x="40" y="29"/>
                      <a:pt x="37" y="29"/>
                      <a:pt x="37" y="28"/>
                    </a:cubicBezTo>
                    <a:cubicBezTo>
                      <a:pt x="37" y="27"/>
                      <a:pt x="40" y="26"/>
                      <a:pt x="40" y="26"/>
                    </a:cubicBezTo>
                    <a:cubicBezTo>
                      <a:pt x="41" y="24"/>
                      <a:pt x="43" y="23"/>
                      <a:pt x="44" y="22"/>
                    </a:cubicBezTo>
                    <a:cubicBezTo>
                      <a:pt x="46" y="21"/>
                      <a:pt x="47" y="21"/>
                      <a:pt x="49" y="22"/>
                    </a:cubicBezTo>
                    <a:cubicBezTo>
                      <a:pt x="48" y="22"/>
                      <a:pt x="56" y="18"/>
                      <a:pt x="56" y="18"/>
                    </a:cubicBezTo>
                    <a:cubicBezTo>
                      <a:pt x="58" y="17"/>
                      <a:pt x="57" y="16"/>
                      <a:pt x="56" y="16"/>
                    </a:cubicBezTo>
                    <a:cubicBezTo>
                      <a:pt x="54" y="16"/>
                      <a:pt x="52" y="16"/>
                      <a:pt x="50" y="17"/>
                    </a:cubicBezTo>
                    <a:cubicBezTo>
                      <a:pt x="49" y="17"/>
                      <a:pt x="49" y="19"/>
                      <a:pt x="47" y="19"/>
                    </a:cubicBezTo>
                    <a:cubicBezTo>
                      <a:pt x="46" y="19"/>
                      <a:pt x="44" y="20"/>
                      <a:pt x="43" y="20"/>
                    </a:cubicBezTo>
                    <a:cubicBezTo>
                      <a:pt x="41" y="20"/>
                      <a:pt x="36" y="25"/>
                      <a:pt x="35" y="24"/>
                    </a:cubicBezTo>
                    <a:cubicBezTo>
                      <a:pt x="34" y="24"/>
                      <a:pt x="36" y="23"/>
                      <a:pt x="36" y="22"/>
                    </a:cubicBezTo>
                    <a:cubicBezTo>
                      <a:pt x="36" y="22"/>
                      <a:pt x="33" y="21"/>
                      <a:pt x="33" y="21"/>
                    </a:cubicBezTo>
                    <a:cubicBezTo>
                      <a:pt x="33" y="21"/>
                      <a:pt x="30" y="23"/>
                      <a:pt x="29" y="23"/>
                    </a:cubicBezTo>
                    <a:cubicBezTo>
                      <a:pt x="28" y="23"/>
                      <a:pt x="26" y="24"/>
                      <a:pt x="25" y="25"/>
                    </a:cubicBezTo>
                    <a:cubicBezTo>
                      <a:pt x="24" y="25"/>
                      <a:pt x="26" y="26"/>
                      <a:pt x="26" y="26"/>
                    </a:cubicBezTo>
                    <a:cubicBezTo>
                      <a:pt x="27" y="26"/>
                      <a:pt x="26" y="27"/>
                      <a:pt x="26" y="27"/>
                    </a:cubicBezTo>
                    <a:cubicBezTo>
                      <a:pt x="26" y="28"/>
                      <a:pt x="30" y="27"/>
                      <a:pt x="30" y="27"/>
                    </a:cubicBezTo>
                    <a:cubicBezTo>
                      <a:pt x="31" y="26"/>
                      <a:pt x="33" y="25"/>
                      <a:pt x="34" y="24"/>
                    </a:cubicBezTo>
                    <a:cubicBezTo>
                      <a:pt x="29" y="26"/>
                      <a:pt x="34" y="27"/>
                      <a:pt x="33" y="29"/>
                    </a:cubicBezTo>
                    <a:cubicBezTo>
                      <a:pt x="33" y="29"/>
                      <a:pt x="32" y="28"/>
                      <a:pt x="32" y="28"/>
                    </a:cubicBezTo>
                    <a:cubicBezTo>
                      <a:pt x="30" y="27"/>
                      <a:pt x="29" y="28"/>
                      <a:pt x="28" y="29"/>
                    </a:cubicBezTo>
                    <a:cubicBezTo>
                      <a:pt x="27" y="29"/>
                      <a:pt x="23" y="28"/>
                      <a:pt x="21" y="28"/>
                    </a:cubicBezTo>
                    <a:cubicBezTo>
                      <a:pt x="19" y="28"/>
                      <a:pt x="16" y="26"/>
                      <a:pt x="14" y="25"/>
                    </a:cubicBezTo>
                    <a:cubicBezTo>
                      <a:pt x="13" y="25"/>
                      <a:pt x="12" y="24"/>
                      <a:pt x="11" y="24"/>
                    </a:cubicBezTo>
                    <a:cubicBezTo>
                      <a:pt x="10" y="23"/>
                      <a:pt x="9" y="21"/>
                      <a:pt x="10" y="21"/>
                    </a:cubicBezTo>
                    <a:cubicBezTo>
                      <a:pt x="9" y="21"/>
                      <a:pt x="7" y="21"/>
                      <a:pt x="6" y="22"/>
                    </a:cubicBezTo>
                    <a:cubicBezTo>
                      <a:pt x="4" y="22"/>
                      <a:pt x="2" y="22"/>
                      <a:pt x="0" y="21"/>
                    </a:cubicBezTo>
                    <a:cubicBezTo>
                      <a:pt x="0" y="41"/>
                      <a:pt x="0" y="61"/>
                      <a:pt x="0" y="80"/>
                    </a:cubicBezTo>
                    <a:cubicBezTo>
                      <a:pt x="0" y="85"/>
                      <a:pt x="0" y="89"/>
                      <a:pt x="0" y="94"/>
                    </a:cubicBezTo>
                    <a:cubicBezTo>
                      <a:pt x="0" y="95"/>
                      <a:pt x="0" y="96"/>
                      <a:pt x="0" y="97"/>
                    </a:cubicBezTo>
                    <a:cubicBezTo>
                      <a:pt x="0" y="99"/>
                      <a:pt x="2" y="97"/>
                      <a:pt x="3" y="97"/>
                    </a:cubicBezTo>
                    <a:cubicBezTo>
                      <a:pt x="5" y="98"/>
                      <a:pt x="5" y="97"/>
                      <a:pt x="7" y="97"/>
                    </a:cubicBezTo>
                    <a:cubicBezTo>
                      <a:pt x="9" y="97"/>
                      <a:pt x="9" y="98"/>
                      <a:pt x="10" y="99"/>
                    </a:cubicBezTo>
                    <a:cubicBezTo>
                      <a:pt x="11" y="101"/>
                      <a:pt x="16" y="107"/>
                      <a:pt x="18" y="107"/>
                    </a:cubicBezTo>
                    <a:cubicBezTo>
                      <a:pt x="19" y="107"/>
                      <a:pt x="21" y="106"/>
                      <a:pt x="22" y="105"/>
                    </a:cubicBezTo>
                    <a:cubicBezTo>
                      <a:pt x="23" y="104"/>
                      <a:pt x="22" y="103"/>
                      <a:pt x="23" y="102"/>
                    </a:cubicBezTo>
                    <a:cubicBezTo>
                      <a:pt x="24" y="102"/>
                      <a:pt x="28" y="101"/>
                      <a:pt x="28" y="102"/>
                    </a:cubicBezTo>
                    <a:cubicBezTo>
                      <a:pt x="30" y="104"/>
                      <a:pt x="32" y="105"/>
                      <a:pt x="33" y="107"/>
                    </a:cubicBezTo>
                    <a:cubicBezTo>
                      <a:pt x="35" y="109"/>
                      <a:pt x="37" y="110"/>
                      <a:pt x="38" y="112"/>
                    </a:cubicBezTo>
                    <a:cubicBezTo>
                      <a:pt x="39" y="113"/>
                      <a:pt x="39" y="114"/>
                      <a:pt x="40" y="116"/>
                    </a:cubicBezTo>
                    <a:cubicBezTo>
                      <a:pt x="42" y="118"/>
                      <a:pt x="43" y="122"/>
                      <a:pt x="46" y="124"/>
                    </a:cubicBezTo>
                    <a:cubicBezTo>
                      <a:pt x="48" y="126"/>
                      <a:pt x="52" y="127"/>
                      <a:pt x="54" y="128"/>
                    </a:cubicBezTo>
                    <a:cubicBezTo>
                      <a:pt x="56" y="129"/>
                      <a:pt x="53" y="130"/>
                      <a:pt x="54" y="132"/>
                    </a:cubicBezTo>
                    <a:cubicBezTo>
                      <a:pt x="55" y="132"/>
                      <a:pt x="56" y="132"/>
                      <a:pt x="56" y="133"/>
                    </a:cubicBezTo>
                    <a:cubicBezTo>
                      <a:pt x="56" y="133"/>
                      <a:pt x="55" y="136"/>
                      <a:pt x="56" y="135"/>
                    </a:cubicBezTo>
                    <a:cubicBezTo>
                      <a:pt x="55" y="136"/>
                      <a:pt x="53" y="136"/>
                      <a:pt x="53" y="138"/>
                    </a:cubicBezTo>
                    <a:cubicBezTo>
                      <a:pt x="52" y="139"/>
                      <a:pt x="55" y="141"/>
                      <a:pt x="56" y="141"/>
                    </a:cubicBezTo>
                    <a:cubicBezTo>
                      <a:pt x="56" y="141"/>
                      <a:pt x="54" y="143"/>
                      <a:pt x="54" y="143"/>
                    </a:cubicBezTo>
                    <a:cubicBezTo>
                      <a:pt x="54" y="143"/>
                      <a:pt x="53" y="142"/>
                      <a:pt x="53" y="141"/>
                    </a:cubicBezTo>
                    <a:cubicBezTo>
                      <a:pt x="52" y="141"/>
                      <a:pt x="53" y="143"/>
                      <a:pt x="53" y="143"/>
                    </a:cubicBezTo>
                    <a:cubicBezTo>
                      <a:pt x="54" y="144"/>
                      <a:pt x="53" y="145"/>
                      <a:pt x="54" y="146"/>
                    </a:cubicBezTo>
                    <a:cubicBezTo>
                      <a:pt x="55" y="148"/>
                      <a:pt x="55" y="148"/>
                      <a:pt x="57" y="147"/>
                    </a:cubicBezTo>
                    <a:cubicBezTo>
                      <a:pt x="57" y="147"/>
                      <a:pt x="58" y="147"/>
                      <a:pt x="58" y="147"/>
                    </a:cubicBezTo>
                    <a:cubicBezTo>
                      <a:pt x="59" y="147"/>
                      <a:pt x="59" y="145"/>
                      <a:pt x="59" y="145"/>
                    </a:cubicBezTo>
                    <a:cubicBezTo>
                      <a:pt x="59" y="145"/>
                      <a:pt x="60" y="147"/>
                      <a:pt x="61" y="147"/>
                    </a:cubicBezTo>
                    <a:cubicBezTo>
                      <a:pt x="61" y="147"/>
                      <a:pt x="60" y="149"/>
                      <a:pt x="60" y="150"/>
                    </a:cubicBezTo>
                    <a:cubicBezTo>
                      <a:pt x="59" y="151"/>
                      <a:pt x="59" y="152"/>
                      <a:pt x="61" y="151"/>
                    </a:cubicBezTo>
                    <a:cubicBezTo>
                      <a:pt x="61" y="150"/>
                      <a:pt x="62" y="150"/>
                      <a:pt x="62" y="150"/>
                    </a:cubicBezTo>
                    <a:cubicBezTo>
                      <a:pt x="63" y="150"/>
                      <a:pt x="63" y="149"/>
                      <a:pt x="63" y="149"/>
                    </a:cubicBezTo>
                    <a:cubicBezTo>
                      <a:pt x="65" y="148"/>
                      <a:pt x="64" y="151"/>
                      <a:pt x="64" y="152"/>
                    </a:cubicBezTo>
                    <a:cubicBezTo>
                      <a:pt x="64" y="153"/>
                      <a:pt x="65" y="154"/>
                      <a:pt x="66" y="154"/>
                    </a:cubicBezTo>
                    <a:cubicBezTo>
                      <a:pt x="67" y="154"/>
                      <a:pt x="68" y="152"/>
                      <a:pt x="69" y="152"/>
                    </a:cubicBezTo>
                    <a:cubicBezTo>
                      <a:pt x="69" y="152"/>
                      <a:pt x="68" y="153"/>
                      <a:pt x="68" y="153"/>
                    </a:cubicBezTo>
                    <a:cubicBezTo>
                      <a:pt x="68" y="153"/>
                      <a:pt x="70" y="154"/>
                      <a:pt x="70" y="154"/>
                    </a:cubicBezTo>
                    <a:cubicBezTo>
                      <a:pt x="70" y="154"/>
                      <a:pt x="63" y="156"/>
                      <a:pt x="66" y="158"/>
                    </a:cubicBezTo>
                    <a:cubicBezTo>
                      <a:pt x="66" y="158"/>
                      <a:pt x="72" y="157"/>
                      <a:pt x="71" y="158"/>
                    </a:cubicBezTo>
                    <a:cubicBezTo>
                      <a:pt x="71" y="158"/>
                      <a:pt x="66" y="158"/>
                      <a:pt x="67" y="160"/>
                    </a:cubicBezTo>
                    <a:cubicBezTo>
                      <a:pt x="67" y="160"/>
                      <a:pt x="69" y="160"/>
                      <a:pt x="69" y="160"/>
                    </a:cubicBezTo>
                    <a:cubicBezTo>
                      <a:pt x="68" y="161"/>
                      <a:pt x="66" y="161"/>
                      <a:pt x="67" y="162"/>
                    </a:cubicBezTo>
                    <a:cubicBezTo>
                      <a:pt x="69" y="163"/>
                      <a:pt x="71" y="163"/>
                      <a:pt x="72" y="163"/>
                    </a:cubicBezTo>
                    <a:cubicBezTo>
                      <a:pt x="74" y="163"/>
                      <a:pt x="73" y="164"/>
                      <a:pt x="74" y="164"/>
                    </a:cubicBezTo>
                    <a:cubicBezTo>
                      <a:pt x="76" y="165"/>
                      <a:pt x="76" y="162"/>
                      <a:pt x="77" y="162"/>
                    </a:cubicBezTo>
                    <a:cubicBezTo>
                      <a:pt x="78" y="162"/>
                      <a:pt x="77" y="164"/>
                      <a:pt x="77" y="164"/>
                    </a:cubicBezTo>
                    <a:cubicBezTo>
                      <a:pt x="76" y="165"/>
                      <a:pt x="76" y="165"/>
                      <a:pt x="77" y="166"/>
                    </a:cubicBezTo>
                    <a:cubicBezTo>
                      <a:pt x="80" y="168"/>
                      <a:pt x="81" y="163"/>
                      <a:pt x="81" y="163"/>
                    </a:cubicBezTo>
                    <a:cubicBezTo>
                      <a:pt x="81" y="163"/>
                      <a:pt x="81" y="166"/>
                      <a:pt x="80" y="166"/>
                    </a:cubicBezTo>
                    <a:cubicBezTo>
                      <a:pt x="80" y="167"/>
                      <a:pt x="82" y="166"/>
                      <a:pt x="83" y="166"/>
                    </a:cubicBezTo>
                    <a:cubicBezTo>
                      <a:pt x="82" y="168"/>
                      <a:pt x="81" y="169"/>
                      <a:pt x="83" y="170"/>
                    </a:cubicBezTo>
                    <a:cubicBezTo>
                      <a:pt x="85" y="171"/>
                      <a:pt x="86" y="168"/>
                      <a:pt x="86" y="168"/>
                    </a:cubicBezTo>
                    <a:cubicBezTo>
                      <a:pt x="86" y="168"/>
                      <a:pt x="86" y="169"/>
                      <a:pt x="86" y="170"/>
                    </a:cubicBezTo>
                    <a:cubicBezTo>
                      <a:pt x="87" y="172"/>
                      <a:pt x="86" y="171"/>
                      <a:pt x="85" y="171"/>
                    </a:cubicBezTo>
                    <a:cubicBezTo>
                      <a:pt x="84" y="172"/>
                      <a:pt x="90" y="173"/>
                      <a:pt x="89" y="171"/>
                    </a:cubicBezTo>
                    <a:cubicBezTo>
                      <a:pt x="91" y="174"/>
                      <a:pt x="90" y="176"/>
                      <a:pt x="94" y="176"/>
                    </a:cubicBezTo>
                    <a:cubicBezTo>
                      <a:pt x="97" y="176"/>
                      <a:pt x="99" y="176"/>
                      <a:pt x="102" y="176"/>
                    </a:cubicBezTo>
                    <a:cubicBezTo>
                      <a:pt x="113" y="176"/>
                      <a:pt x="123" y="176"/>
                      <a:pt x="133" y="176"/>
                    </a:cubicBezTo>
                    <a:cubicBezTo>
                      <a:pt x="158" y="176"/>
                      <a:pt x="183" y="176"/>
                      <a:pt x="208" y="176"/>
                    </a:cubicBezTo>
                    <a:cubicBezTo>
                      <a:pt x="213" y="176"/>
                      <a:pt x="218" y="176"/>
                      <a:pt x="223" y="176"/>
                    </a:cubicBezTo>
                    <a:cubicBezTo>
                      <a:pt x="224" y="176"/>
                      <a:pt x="229" y="177"/>
                      <a:pt x="229" y="174"/>
                    </a:cubicBezTo>
                    <a:close/>
                    <a:moveTo>
                      <a:pt x="112" y="54"/>
                    </a:moveTo>
                    <a:cubicBezTo>
                      <a:pt x="110" y="54"/>
                      <a:pt x="108" y="53"/>
                      <a:pt x="106" y="54"/>
                    </a:cubicBezTo>
                    <a:cubicBezTo>
                      <a:pt x="104" y="57"/>
                      <a:pt x="108" y="56"/>
                      <a:pt x="108" y="57"/>
                    </a:cubicBezTo>
                    <a:cubicBezTo>
                      <a:pt x="108" y="56"/>
                      <a:pt x="100" y="60"/>
                      <a:pt x="100" y="60"/>
                    </a:cubicBezTo>
                    <a:cubicBezTo>
                      <a:pt x="98" y="59"/>
                      <a:pt x="107" y="53"/>
                      <a:pt x="99" y="56"/>
                    </a:cubicBezTo>
                    <a:cubicBezTo>
                      <a:pt x="98" y="56"/>
                      <a:pt x="97" y="57"/>
                      <a:pt x="97" y="57"/>
                    </a:cubicBezTo>
                    <a:cubicBezTo>
                      <a:pt x="96" y="58"/>
                      <a:pt x="97" y="59"/>
                      <a:pt x="96" y="60"/>
                    </a:cubicBezTo>
                    <a:cubicBezTo>
                      <a:pt x="95" y="60"/>
                      <a:pt x="88" y="59"/>
                      <a:pt x="88" y="59"/>
                    </a:cubicBezTo>
                    <a:cubicBezTo>
                      <a:pt x="88" y="58"/>
                      <a:pt x="91" y="59"/>
                      <a:pt x="91" y="58"/>
                    </a:cubicBezTo>
                    <a:cubicBezTo>
                      <a:pt x="92" y="57"/>
                      <a:pt x="91" y="57"/>
                      <a:pt x="92" y="56"/>
                    </a:cubicBezTo>
                    <a:cubicBezTo>
                      <a:pt x="92" y="55"/>
                      <a:pt x="94" y="54"/>
                      <a:pt x="94" y="54"/>
                    </a:cubicBezTo>
                    <a:cubicBezTo>
                      <a:pt x="94" y="53"/>
                      <a:pt x="91" y="52"/>
                      <a:pt x="94" y="52"/>
                    </a:cubicBezTo>
                    <a:cubicBezTo>
                      <a:pt x="94" y="52"/>
                      <a:pt x="98" y="53"/>
                      <a:pt x="98" y="52"/>
                    </a:cubicBezTo>
                    <a:cubicBezTo>
                      <a:pt x="98" y="51"/>
                      <a:pt x="93" y="50"/>
                      <a:pt x="92" y="50"/>
                    </a:cubicBezTo>
                    <a:cubicBezTo>
                      <a:pt x="91" y="50"/>
                      <a:pt x="89" y="51"/>
                      <a:pt x="87" y="51"/>
                    </a:cubicBezTo>
                    <a:cubicBezTo>
                      <a:pt x="86" y="51"/>
                      <a:pt x="84" y="50"/>
                      <a:pt x="82" y="51"/>
                    </a:cubicBezTo>
                    <a:cubicBezTo>
                      <a:pt x="81" y="51"/>
                      <a:pt x="79" y="53"/>
                      <a:pt x="80" y="51"/>
                    </a:cubicBezTo>
                    <a:cubicBezTo>
                      <a:pt x="81" y="49"/>
                      <a:pt x="83" y="50"/>
                      <a:pt x="84" y="49"/>
                    </a:cubicBezTo>
                    <a:cubicBezTo>
                      <a:pt x="86" y="49"/>
                      <a:pt x="89" y="48"/>
                      <a:pt x="91" y="47"/>
                    </a:cubicBezTo>
                    <a:cubicBezTo>
                      <a:pt x="95" y="46"/>
                      <a:pt x="99" y="46"/>
                      <a:pt x="102" y="44"/>
                    </a:cubicBezTo>
                    <a:cubicBezTo>
                      <a:pt x="104" y="44"/>
                      <a:pt x="107" y="43"/>
                      <a:pt x="108" y="45"/>
                    </a:cubicBezTo>
                    <a:cubicBezTo>
                      <a:pt x="109" y="46"/>
                      <a:pt x="105" y="47"/>
                      <a:pt x="104" y="48"/>
                    </a:cubicBezTo>
                    <a:cubicBezTo>
                      <a:pt x="102" y="49"/>
                      <a:pt x="110" y="49"/>
                      <a:pt x="111" y="49"/>
                    </a:cubicBezTo>
                    <a:cubicBezTo>
                      <a:pt x="111" y="49"/>
                      <a:pt x="113" y="49"/>
                      <a:pt x="113" y="49"/>
                    </a:cubicBezTo>
                    <a:cubicBezTo>
                      <a:pt x="114" y="48"/>
                      <a:pt x="116" y="46"/>
                      <a:pt x="117" y="47"/>
                    </a:cubicBezTo>
                    <a:cubicBezTo>
                      <a:pt x="118" y="48"/>
                      <a:pt x="113" y="54"/>
                      <a:pt x="112" y="54"/>
                    </a:cubicBezTo>
                    <a:cubicBezTo>
                      <a:pt x="110" y="54"/>
                      <a:pt x="114" y="54"/>
                      <a:pt x="112" y="54"/>
                    </a:cubicBezTo>
                    <a:close/>
                    <a:moveTo>
                      <a:pt x="157" y="78"/>
                    </a:moveTo>
                    <a:cubicBezTo>
                      <a:pt x="157" y="78"/>
                      <a:pt x="152" y="78"/>
                      <a:pt x="153" y="78"/>
                    </a:cubicBezTo>
                    <a:cubicBezTo>
                      <a:pt x="153" y="79"/>
                      <a:pt x="155" y="78"/>
                      <a:pt x="155" y="79"/>
                    </a:cubicBezTo>
                    <a:cubicBezTo>
                      <a:pt x="155" y="80"/>
                      <a:pt x="151" y="81"/>
                      <a:pt x="150" y="81"/>
                    </a:cubicBezTo>
                    <a:cubicBezTo>
                      <a:pt x="148" y="81"/>
                      <a:pt x="147" y="83"/>
                      <a:pt x="145" y="84"/>
                    </a:cubicBezTo>
                    <a:cubicBezTo>
                      <a:pt x="145" y="84"/>
                      <a:pt x="141" y="84"/>
                      <a:pt x="142" y="85"/>
                    </a:cubicBezTo>
                    <a:cubicBezTo>
                      <a:pt x="142" y="86"/>
                      <a:pt x="145" y="86"/>
                      <a:pt x="142" y="88"/>
                    </a:cubicBezTo>
                    <a:cubicBezTo>
                      <a:pt x="141" y="88"/>
                      <a:pt x="137" y="88"/>
                      <a:pt x="137" y="89"/>
                    </a:cubicBezTo>
                    <a:cubicBezTo>
                      <a:pt x="136" y="89"/>
                      <a:pt x="137" y="90"/>
                      <a:pt x="137" y="90"/>
                    </a:cubicBezTo>
                    <a:cubicBezTo>
                      <a:pt x="137" y="92"/>
                      <a:pt x="135" y="92"/>
                      <a:pt x="134" y="92"/>
                    </a:cubicBezTo>
                    <a:cubicBezTo>
                      <a:pt x="131" y="93"/>
                      <a:pt x="128" y="93"/>
                      <a:pt x="125" y="93"/>
                    </a:cubicBezTo>
                    <a:cubicBezTo>
                      <a:pt x="125" y="93"/>
                      <a:pt x="120" y="90"/>
                      <a:pt x="120" y="90"/>
                    </a:cubicBezTo>
                    <a:cubicBezTo>
                      <a:pt x="122" y="89"/>
                      <a:pt x="125" y="90"/>
                      <a:pt x="126" y="89"/>
                    </a:cubicBezTo>
                    <a:cubicBezTo>
                      <a:pt x="127" y="89"/>
                      <a:pt x="126" y="87"/>
                      <a:pt x="127" y="87"/>
                    </a:cubicBezTo>
                    <a:cubicBezTo>
                      <a:pt x="128" y="85"/>
                      <a:pt x="130" y="86"/>
                      <a:pt x="131" y="85"/>
                    </a:cubicBezTo>
                    <a:cubicBezTo>
                      <a:pt x="132" y="85"/>
                      <a:pt x="130" y="83"/>
                      <a:pt x="130" y="83"/>
                    </a:cubicBezTo>
                    <a:cubicBezTo>
                      <a:pt x="128" y="82"/>
                      <a:pt x="128" y="82"/>
                      <a:pt x="128" y="81"/>
                    </a:cubicBezTo>
                    <a:cubicBezTo>
                      <a:pt x="128" y="79"/>
                      <a:pt x="126" y="80"/>
                      <a:pt x="126" y="79"/>
                    </a:cubicBezTo>
                    <a:cubicBezTo>
                      <a:pt x="125" y="78"/>
                      <a:pt x="128" y="79"/>
                      <a:pt x="128" y="79"/>
                    </a:cubicBezTo>
                    <a:cubicBezTo>
                      <a:pt x="131" y="80"/>
                      <a:pt x="134" y="81"/>
                      <a:pt x="136" y="82"/>
                    </a:cubicBezTo>
                    <a:cubicBezTo>
                      <a:pt x="138" y="84"/>
                      <a:pt x="142" y="83"/>
                      <a:pt x="144" y="82"/>
                    </a:cubicBezTo>
                    <a:cubicBezTo>
                      <a:pt x="147" y="81"/>
                      <a:pt x="148" y="78"/>
                      <a:pt x="152" y="77"/>
                    </a:cubicBezTo>
                    <a:cubicBezTo>
                      <a:pt x="153" y="76"/>
                      <a:pt x="155" y="76"/>
                      <a:pt x="157" y="77"/>
                    </a:cubicBezTo>
                    <a:cubicBezTo>
                      <a:pt x="157" y="77"/>
                      <a:pt x="160" y="78"/>
                      <a:pt x="160" y="78"/>
                    </a:cubicBezTo>
                    <a:cubicBezTo>
                      <a:pt x="160" y="78"/>
                      <a:pt x="158" y="78"/>
                      <a:pt x="157" y="78"/>
                    </a:cubicBezTo>
                    <a:close/>
                    <a:moveTo>
                      <a:pt x="222" y="165"/>
                    </a:moveTo>
                    <a:cubicBezTo>
                      <a:pt x="221" y="167"/>
                      <a:pt x="219" y="163"/>
                      <a:pt x="219" y="162"/>
                    </a:cubicBezTo>
                    <a:cubicBezTo>
                      <a:pt x="219" y="160"/>
                      <a:pt x="221" y="159"/>
                      <a:pt x="221" y="157"/>
                    </a:cubicBezTo>
                    <a:cubicBezTo>
                      <a:pt x="220" y="156"/>
                      <a:pt x="219" y="159"/>
                      <a:pt x="218" y="158"/>
                    </a:cubicBezTo>
                    <a:cubicBezTo>
                      <a:pt x="218" y="157"/>
                      <a:pt x="218" y="154"/>
                      <a:pt x="216" y="154"/>
                    </a:cubicBezTo>
                    <a:cubicBezTo>
                      <a:pt x="216" y="154"/>
                      <a:pt x="216" y="156"/>
                      <a:pt x="215" y="156"/>
                    </a:cubicBezTo>
                    <a:cubicBezTo>
                      <a:pt x="214" y="155"/>
                      <a:pt x="214" y="154"/>
                      <a:pt x="213" y="153"/>
                    </a:cubicBezTo>
                    <a:cubicBezTo>
                      <a:pt x="212" y="152"/>
                      <a:pt x="211" y="151"/>
                      <a:pt x="210" y="150"/>
                    </a:cubicBezTo>
                    <a:cubicBezTo>
                      <a:pt x="209" y="149"/>
                      <a:pt x="212" y="149"/>
                      <a:pt x="212" y="148"/>
                    </a:cubicBezTo>
                    <a:cubicBezTo>
                      <a:pt x="211" y="147"/>
                      <a:pt x="209" y="148"/>
                      <a:pt x="209" y="147"/>
                    </a:cubicBezTo>
                    <a:cubicBezTo>
                      <a:pt x="209" y="146"/>
                      <a:pt x="210" y="143"/>
                      <a:pt x="210" y="142"/>
                    </a:cubicBezTo>
                    <a:cubicBezTo>
                      <a:pt x="212" y="140"/>
                      <a:pt x="217" y="147"/>
                      <a:pt x="217" y="148"/>
                    </a:cubicBezTo>
                    <a:cubicBezTo>
                      <a:pt x="218" y="150"/>
                      <a:pt x="219" y="151"/>
                      <a:pt x="219" y="153"/>
                    </a:cubicBezTo>
                    <a:cubicBezTo>
                      <a:pt x="220" y="155"/>
                      <a:pt x="220" y="154"/>
                      <a:pt x="221" y="156"/>
                    </a:cubicBezTo>
                    <a:cubicBezTo>
                      <a:pt x="221" y="157"/>
                      <a:pt x="222" y="158"/>
                      <a:pt x="222" y="159"/>
                    </a:cubicBezTo>
                    <a:cubicBezTo>
                      <a:pt x="223" y="161"/>
                      <a:pt x="222" y="163"/>
                      <a:pt x="222" y="165"/>
                    </a:cubicBezTo>
                    <a:cubicBezTo>
                      <a:pt x="221" y="166"/>
                      <a:pt x="222" y="164"/>
                      <a:pt x="222" y="16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7" name="Freeform 643">
                <a:extLst>
                  <a:ext uri="{FF2B5EF4-FFF2-40B4-BE49-F238E27FC236}">
                    <a16:creationId xmlns:a16="http://schemas.microsoft.com/office/drawing/2014/main" id="{0E0F2EC4-8D07-B7A0-D7F6-B76E4E9AC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3494" y="9466307"/>
                <a:ext cx="95541" cy="82827"/>
              </a:xfrm>
              <a:custGeom>
                <a:avLst/>
                <a:gdLst>
                  <a:gd name="T0" fmla="*/ 9 w 10"/>
                  <a:gd name="T1" fmla="*/ 0 h 9"/>
                  <a:gd name="T2" fmla="*/ 2 w 10"/>
                  <a:gd name="T3" fmla="*/ 7 h 9"/>
                  <a:gd name="T4" fmla="*/ 10 w 10"/>
                  <a:gd name="T5" fmla="*/ 3 h 9"/>
                  <a:gd name="T6" fmla="*/ 9 w 10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9">
                    <a:moveTo>
                      <a:pt x="9" y="0"/>
                    </a:moveTo>
                    <a:cubicBezTo>
                      <a:pt x="7" y="1"/>
                      <a:pt x="0" y="4"/>
                      <a:pt x="2" y="7"/>
                    </a:cubicBezTo>
                    <a:cubicBezTo>
                      <a:pt x="4" y="9"/>
                      <a:pt x="9" y="3"/>
                      <a:pt x="10" y="3"/>
                    </a:cubicBezTo>
                    <a:cubicBezTo>
                      <a:pt x="10" y="2"/>
                      <a:pt x="9" y="1"/>
                      <a:pt x="9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8" name="Freeform 644">
                <a:extLst>
                  <a:ext uri="{FF2B5EF4-FFF2-40B4-BE49-F238E27FC236}">
                    <a16:creationId xmlns:a16="http://schemas.microsoft.com/office/drawing/2014/main" id="{D25ABA4D-50EF-1257-B29A-AB05A87A3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9926" y="9447193"/>
                <a:ext cx="121018" cy="44598"/>
              </a:xfrm>
              <a:custGeom>
                <a:avLst/>
                <a:gdLst>
                  <a:gd name="T0" fmla="*/ 12 w 13"/>
                  <a:gd name="T1" fmla="*/ 0 h 5"/>
                  <a:gd name="T2" fmla="*/ 7 w 13"/>
                  <a:gd name="T3" fmla="*/ 0 h 5"/>
                  <a:gd name="T4" fmla="*/ 1 w 13"/>
                  <a:gd name="T5" fmla="*/ 2 h 5"/>
                  <a:gd name="T6" fmla="*/ 5 w 13"/>
                  <a:gd name="T7" fmla="*/ 3 h 5"/>
                  <a:gd name="T8" fmla="*/ 12 w 13"/>
                  <a:gd name="T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5">
                    <a:moveTo>
                      <a:pt x="12" y="0"/>
                    </a:moveTo>
                    <a:cubicBezTo>
                      <a:pt x="13" y="0"/>
                      <a:pt x="7" y="0"/>
                      <a:pt x="7" y="0"/>
                    </a:cubicBezTo>
                    <a:cubicBezTo>
                      <a:pt x="6" y="0"/>
                      <a:pt x="0" y="1"/>
                      <a:pt x="1" y="2"/>
                    </a:cubicBezTo>
                    <a:cubicBezTo>
                      <a:pt x="3" y="5"/>
                      <a:pt x="2" y="5"/>
                      <a:pt x="5" y="3"/>
                    </a:cubicBezTo>
                    <a:cubicBezTo>
                      <a:pt x="8" y="2"/>
                      <a:pt x="10" y="2"/>
                      <a:pt x="1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59" name="Freeform 645">
                <a:extLst>
                  <a:ext uri="{FF2B5EF4-FFF2-40B4-BE49-F238E27FC236}">
                    <a16:creationId xmlns:a16="http://schemas.microsoft.com/office/drawing/2014/main" id="{5C94223C-F034-3B16-ACB1-0B9E5057C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3431" y="6414553"/>
                <a:ext cx="289811" cy="159279"/>
              </a:xfrm>
              <a:custGeom>
                <a:avLst/>
                <a:gdLst>
                  <a:gd name="T0" fmla="*/ 10 w 31"/>
                  <a:gd name="T1" fmla="*/ 17 h 17"/>
                  <a:gd name="T2" fmla="*/ 13 w 31"/>
                  <a:gd name="T3" fmla="*/ 14 h 17"/>
                  <a:gd name="T4" fmla="*/ 18 w 31"/>
                  <a:gd name="T5" fmla="*/ 16 h 17"/>
                  <a:gd name="T6" fmla="*/ 21 w 31"/>
                  <a:gd name="T7" fmla="*/ 16 h 17"/>
                  <a:gd name="T8" fmla="*/ 23 w 31"/>
                  <a:gd name="T9" fmla="*/ 15 h 17"/>
                  <a:gd name="T10" fmla="*/ 29 w 31"/>
                  <a:gd name="T11" fmla="*/ 11 h 17"/>
                  <a:gd name="T12" fmla="*/ 27 w 31"/>
                  <a:gd name="T13" fmla="*/ 7 h 17"/>
                  <a:gd name="T14" fmla="*/ 21 w 31"/>
                  <a:gd name="T15" fmla="*/ 5 h 17"/>
                  <a:gd name="T16" fmla="*/ 17 w 31"/>
                  <a:gd name="T17" fmla="*/ 3 h 17"/>
                  <a:gd name="T18" fmla="*/ 13 w 31"/>
                  <a:gd name="T19" fmla="*/ 0 h 17"/>
                  <a:gd name="T20" fmla="*/ 11 w 31"/>
                  <a:gd name="T21" fmla="*/ 2 h 17"/>
                  <a:gd name="T22" fmla="*/ 8 w 31"/>
                  <a:gd name="T23" fmla="*/ 2 h 17"/>
                  <a:gd name="T24" fmla="*/ 0 w 31"/>
                  <a:gd name="T25" fmla="*/ 6 h 17"/>
                  <a:gd name="T26" fmla="*/ 2 w 31"/>
                  <a:gd name="T27" fmla="*/ 10 h 17"/>
                  <a:gd name="T28" fmla="*/ 4 w 31"/>
                  <a:gd name="T29" fmla="*/ 13 h 17"/>
                  <a:gd name="T30" fmla="*/ 10 w 31"/>
                  <a:gd name="T3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17">
                    <a:moveTo>
                      <a:pt x="10" y="17"/>
                    </a:moveTo>
                    <a:cubicBezTo>
                      <a:pt x="12" y="17"/>
                      <a:pt x="11" y="14"/>
                      <a:pt x="13" y="14"/>
                    </a:cubicBezTo>
                    <a:cubicBezTo>
                      <a:pt x="15" y="14"/>
                      <a:pt x="16" y="16"/>
                      <a:pt x="18" y="16"/>
                    </a:cubicBezTo>
                    <a:cubicBezTo>
                      <a:pt x="19" y="16"/>
                      <a:pt x="20" y="16"/>
                      <a:pt x="21" y="16"/>
                    </a:cubicBezTo>
                    <a:cubicBezTo>
                      <a:pt x="22" y="16"/>
                      <a:pt x="23" y="15"/>
                      <a:pt x="23" y="15"/>
                    </a:cubicBezTo>
                    <a:cubicBezTo>
                      <a:pt x="26" y="14"/>
                      <a:pt x="27" y="13"/>
                      <a:pt x="29" y="11"/>
                    </a:cubicBezTo>
                    <a:cubicBezTo>
                      <a:pt x="31" y="9"/>
                      <a:pt x="29" y="8"/>
                      <a:pt x="27" y="7"/>
                    </a:cubicBezTo>
                    <a:cubicBezTo>
                      <a:pt x="25" y="6"/>
                      <a:pt x="22" y="3"/>
                      <a:pt x="21" y="5"/>
                    </a:cubicBezTo>
                    <a:cubicBezTo>
                      <a:pt x="19" y="8"/>
                      <a:pt x="18" y="4"/>
                      <a:pt x="17" y="3"/>
                    </a:cubicBezTo>
                    <a:cubicBezTo>
                      <a:pt x="16" y="2"/>
                      <a:pt x="13" y="3"/>
                      <a:pt x="13" y="0"/>
                    </a:cubicBezTo>
                    <a:cubicBezTo>
                      <a:pt x="13" y="1"/>
                      <a:pt x="12" y="3"/>
                      <a:pt x="11" y="2"/>
                    </a:cubicBezTo>
                    <a:cubicBezTo>
                      <a:pt x="9" y="0"/>
                      <a:pt x="9" y="0"/>
                      <a:pt x="8" y="2"/>
                    </a:cubicBezTo>
                    <a:cubicBezTo>
                      <a:pt x="7" y="3"/>
                      <a:pt x="0" y="5"/>
                      <a:pt x="0" y="6"/>
                    </a:cubicBezTo>
                    <a:cubicBezTo>
                      <a:pt x="0" y="6"/>
                      <a:pt x="1" y="9"/>
                      <a:pt x="2" y="10"/>
                    </a:cubicBezTo>
                    <a:cubicBezTo>
                      <a:pt x="2" y="11"/>
                      <a:pt x="3" y="12"/>
                      <a:pt x="4" y="13"/>
                    </a:cubicBezTo>
                    <a:cubicBezTo>
                      <a:pt x="6" y="14"/>
                      <a:pt x="8" y="17"/>
                      <a:pt x="10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0" name="Freeform 646">
                <a:extLst>
                  <a:ext uri="{FF2B5EF4-FFF2-40B4-BE49-F238E27FC236}">
                    <a16:creationId xmlns:a16="http://schemas.microsoft.com/office/drawing/2014/main" id="{A85819C2-F420-B2CD-AA35-346EEB16A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42857" y="6545160"/>
                <a:ext cx="347131" cy="149721"/>
              </a:xfrm>
              <a:custGeom>
                <a:avLst/>
                <a:gdLst>
                  <a:gd name="T0" fmla="*/ 32 w 37"/>
                  <a:gd name="T1" fmla="*/ 2 h 16"/>
                  <a:gd name="T2" fmla="*/ 27 w 37"/>
                  <a:gd name="T3" fmla="*/ 0 h 16"/>
                  <a:gd name="T4" fmla="*/ 24 w 37"/>
                  <a:gd name="T5" fmla="*/ 3 h 16"/>
                  <a:gd name="T6" fmla="*/ 20 w 37"/>
                  <a:gd name="T7" fmla="*/ 3 h 16"/>
                  <a:gd name="T8" fmla="*/ 17 w 37"/>
                  <a:gd name="T9" fmla="*/ 7 h 16"/>
                  <a:gd name="T10" fmla="*/ 16 w 37"/>
                  <a:gd name="T11" fmla="*/ 9 h 16"/>
                  <a:gd name="T12" fmla="*/ 13 w 37"/>
                  <a:gd name="T13" fmla="*/ 9 h 16"/>
                  <a:gd name="T14" fmla="*/ 9 w 37"/>
                  <a:gd name="T15" fmla="*/ 10 h 16"/>
                  <a:gd name="T16" fmla="*/ 5 w 37"/>
                  <a:gd name="T17" fmla="*/ 11 h 16"/>
                  <a:gd name="T18" fmla="*/ 0 w 37"/>
                  <a:gd name="T19" fmla="*/ 9 h 16"/>
                  <a:gd name="T20" fmla="*/ 4 w 37"/>
                  <a:gd name="T21" fmla="*/ 13 h 16"/>
                  <a:gd name="T22" fmla="*/ 6 w 37"/>
                  <a:gd name="T23" fmla="*/ 13 h 16"/>
                  <a:gd name="T24" fmla="*/ 8 w 37"/>
                  <a:gd name="T25" fmla="*/ 14 h 16"/>
                  <a:gd name="T26" fmla="*/ 12 w 37"/>
                  <a:gd name="T27" fmla="*/ 13 h 16"/>
                  <a:gd name="T28" fmla="*/ 15 w 37"/>
                  <a:gd name="T29" fmla="*/ 15 h 16"/>
                  <a:gd name="T30" fmla="*/ 22 w 37"/>
                  <a:gd name="T31" fmla="*/ 16 h 16"/>
                  <a:gd name="T32" fmla="*/ 29 w 37"/>
                  <a:gd name="T33" fmla="*/ 14 h 16"/>
                  <a:gd name="T34" fmla="*/ 33 w 37"/>
                  <a:gd name="T35" fmla="*/ 12 h 16"/>
                  <a:gd name="T36" fmla="*/ 34 w 37"/>
                  <a:gd name="T37" fmla="*/ 9 h 16"/>
                  <a:gd name="T38" fmla="*/ 36 w 37"/>
                  <a:gd name="T39" fmla="*/ 8 h 16"/>
                  <a:gd name="T40" fmla="*/ 36 w 37"/>
                  <a:gd name="T41" fmla="*/ 2 h 16"/>
                  <a:gd name="T42" fmla="*/ 32 w 37"/>
                  <a:gd name="T4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16">
                    <a:moveTo>
                      <a:pt x="32" y="2"/>
                    </a:moveTo>
                    <a:cubicBezTo>
                      <a:pt x="30" y="2"/>
                      <a:pt x="28" y="0"/>
                      <a:pt x="27" y="0"/>
                    </a:cubicBezTo>
                    <a:cubicBezTo>
                      <a:pt x="25" y="0"/>
                      <a:pt x="26" y="3"/>
                      <a:pt x="24" y="3"/>
                    </a:cubicBezTo>
                    <a:cubicBezTo>
                      <a:pt x="22" y="3"/>
                      <a:pt x="22" y="2"/>
                      <a:pt x="20" y="3"/>
                    </a:cubicBezTo>
                    <a:cubicBezTo>
                      <a:pt x="20" y="3"/>
                      <a:pt x="16" y="6"/>
                      <a:pt x="17" y="7"/>
                    </a:cubicBezTo>
                    <a:cubicBezTo>
                      <a:pt x="17" y="8"/>
                      <a:pt x="19" y="10"/>
                      <a:pt x="16" y="9"/>
                    </a:cubicBezTo>
                    <a:cubicBezTo>
                      <a:pt x="15" y="9"/>
                      <a:pt x="14" y="8"/>
                      <a:pt x="13" y="9"/>
                    </a:cubicBezTo>
                    <a:cubicBezTo>
                      <a:pt x="12" y="9"/>
                      <a:pt x="10" y="10"/>
                      <a:pt x="9" y="10"/>
                    </a:cubicBezTo>
                    <a:cubicBezTo>
                      <a:pt x="7" y="10"/>
                      <a:pt x="6" y="8"/>
                      <a:pt x="5" y="11"/>
                    </a:cubicBezTo>
                    <a:cubicBezTo>
                      <a:pt x="5" y="11"/>
                      <a:pt x="1" y="9"/>
                      <a:pt x="0" y="9"/>
                    </a:cubicBezTo>
                    <a:cubicBezTo>
                      <a:pt x="0" y="11"/>
                      <a:pt x="1" y="12"/>
                      <a:pt x="4" y="13"/>
                    </a:cubicBezTo>
                    <a:cubicBezTo>
                      <a:pt x="5" y="13"/>
                      <a:pt x="5" y="13"/>
                      <a:pt x="6" y="13"/>
                    </a:cubicBezTo>
                    <a:cubicBezTo>
                      <a:pt x="7" y="13"/>
                      <a:pt x="7" y="15"/>
                      <a:pt x="8" y="14"/>
                    </a:cubicBezTo>
                    <a:cubicBezTo>
                      <a:pt x="10" y="13"/>
                      <a:pt x="10" y="13"/>
                      <a:pt x="12" y="13"/>
                    </a:cubicBezTo>
                    <a:cubicBezTo>
                      <a:pt x="14" y="13"/>
                      <a:pt x="13" y="14"/>
                      <a:pt x="15" y="15"/>
                    </a:cubicBezTo>
                    <a:cubicBezTo>
                      <a:pt x="17" y="16"/>
                      <a:pt x="20" y="16"/>
                      <a:pt x="22" y="16"/>
                    </a:cubicBezTo>
                    <a:cubicBezTo>
                      <a:pt x="25" y="16"/>
                      <a:pt x="26" y="14"/>
                      <a:pt x="29" y="14"/>
                    </a:cubicBezTo>
                    <a:cubicBezTo>
                      <a:pt x="31" y="14"/>
                      <a:pt x="33" y="13"/>
                      <a:pt x="33" y="12"/>
                    </a:cubicBezTo>
                    <a:cubicBezTo>
                      <a:pt x="34" y="11"/>
                      <a:pt x="34" y="10"/>
                      <a:pt x="34" y="9"/>
                    </a:cubicBezTo>
                    <a:cubicBezTo>
                      <a:pt x="34" y="7"/>
                      <a:pt x="35" y="9"/>
                      <a:pt x="36" y="8"/>
                    </a:cubicBezTo>
                    <a:cubicBezTo>
                      <a:pt x="37" y="6"/>
                      <a:pt x="36" y="3"/>
                      <a:pt x="36" y="2"/>
                    </a:cubicBezTo>
                    <a:cubicBezTo>
                      <a:pt x="34" y="2"/>
                      <a:pt x="33" y="2"/>
                      <a:pt x="3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1" name="Freeform 647">
                <a:extLst>
                  <a:ext uri="{FF2B5EF4-FFF2-40B4-BE49-F238E27FC236}">
                    <a16:creationId xmlns:a16="http://schemas.microsoft.com/office/drawing/2014/main" id="{7F106C40-D739-8DA5-C5F6-8589B5EF7F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21837" y="6656654"/>
                <a:ext cx="531847" cy="516057"/>
              </a:xfrm>
              <a:custGeom>
                <a:avLst/>
                <a:gdLst>
                  <a:gd name="T0" fmla="*/ 37 w 57"/>
                  <a:gd name="T1" fmla="*/ 10 h 55"/>
                  <a:gd name="T2" fmla="*/ 41 w 57"/>
                  <a:gd name="T3" fmla="*/ 9 h 55"/>
                  <a:gd name="T4" fmla="*/ 43 w 57"/>
                  <a:gd name="T5" fmla="*/ 6 h 55"/>
                  <a:gd name="T6" fmla="*/ 45 w 57"/>
                  <a:gd name="T7" fmla="*/ 4 h 55"/>
                  <a:gd name="T8" fmla="*/ 45 w 57"/>
                  <a:gd name="T9" fmla="*/ 1 h 55"/>
                  <a:gd name="T10" fmla="*/ 41 w 57"/>
                  <a:gd name="T11" fmla="*/ 2 h 55"/>
                  <a:gd name="T12" fmla="*/ 36 w 57"/>
                  <a:gd name="T13" fmla="*/ 4 h 55"/>
                  <a:gd name="T14" fmla="*/ 27 w 57"/>
                  <a:gd name="T15" fmla="*/ 1 h 55"/>
                  <a:gd name="T16" fmla="*/ 22 w 57"/>
                  <a:gd name="T17" fmla="*/ 1 h 55"/>
                  <a:gd name="T18" fmla="*/ 19 w 57"/>
                  <a:gd name="T19" fmla="*/ 1 h 55"/>
                  <a:gd name="T20" fmla="*/ 18 w 57"/>
                  <a:gd name="T21" fmla="*/ 3 h 55"/>
                  <a:gd name="T22" fmla="*/ 17 w 57"/>
                  <a:gd name="T23" fmla="*/ 4 h 55"/>
                  <a:gd name="T24" fmla="*/ 15 w 57"/>
                  <a:gd name="T25" fmla="*/ 5 h 55"/>
                  <a:gd name="T26" fmla="*/ 13 w 57"/>
                  <a:gd name="T27" fmla="*/ 5 h 55"/>
                  <a:gd name="T28" fmla="*/ 12 w 57"/>
                  <a:gd name="T29" fmla="*/ 4 h 55"/>
                  <a:gd name="T30" fmla="*/ 11 w 57"/>
                  <a:gd name="T31" fmla="*/ 8 h 55"/>
                  <a:gd name="T32" fmla="*/ 9 w 57"/>
                  <a:gd name="T33" fmla="*/ 5 h 55"/>
                  <a:gd name="T34" fmla="*/ 5 w 57"/>
                  <a:gd name="T35" fmla="*/ 7 h 55"/>
                  <a:gd name="T36" fmla="*/ 0 w 57"/>
                  <a:gd name="T37" fmla="*/ 7 h 55"/>
                  <a:gd name="T38" fmla="*/ 1 w 57"/>
                  <a:gd name="T39" fmla="*/ 10 h 55"/>
                  <a:gd name="T40" fmla="*/ 0 w 57"/>
                  <a:gd name="T41" fmla="*/ 14 h 55"/>
                  <a:gd name="T42" fmla="*/ 2 w 57"/>
                  <a:gd name="T43" fmla="*/ 18 h 55"/>
                  <a:gd name="T44" fmla="*/ 4 w 57"/>
                  <a:gd name="T45" fmla="*/ 21 h 55"/>
                  <a:gd name="T46" fmla="*/ 12 w 57"/>
                  <a:gd name="T47" fmla="*/ 17 h 55"/>
                  <a:gd name="T48" fmla="*/ 15 w 57"/>
                  <a:gd name="T49" fmla="*/ 19 h 55"/>
                  <a:gd name="T50" fmla="*/ 17 w 57"/>
                  <a:gd name="T51" fmla="*/ 22 h 55"/>
                  <a:gd name="T52" fmla="*/ 18 w 57"/>
                  <a:gd name="T53" fmla="*/ 25 h 55"/>
                  <a:gd name="T54" fmla="*/ 21 w 57"/>
                  <a:gd name="T55" fmla="*/ 28 h 55"/>
                  <a:gd name="T56" fmla="*/ 28 w 57"/>
                  <a:gd name="T57" fmla="*/ 33 h 55"/>
                  <a:gd name="T58" fmla="*/ 33 w 57"/>
                  <a:gd name="T59" fmla="*/ 36 h 55"/>
                  <a:gd name="T60" fmla="*/ 42 w 57"/>
                  <a:gd name="T61" fmla="*/ 42 h 55"/>
                  <a:gd name="T62" fmla="*/ 45 w 57"/>
                  <a:gd name="T63" fmla="*/ 48 h 55"/>
                  <a:gd name="T64" fmla="*/ 43 w 57"/>
                  <a:gd name="T65" fmla="*/ 55 h 55"/>
                  <a:gd name="T66" fmla="*/ 49 w 57"/>
                  <a:gd name="T67" fmla="*/ 48 h 55"/>
                  <a:gd name="T68" fmla="*/ 47 w 57"/>
                  <a:gd name="T69" fmla="*/ 45 h 55"/>
                  <a:gd name="T70" fmla="*/ 50 w 57"/>
                  <a:gd name="T71" fmla="*/ 40 h 55"/>
                  <a:gd name="T72" fmla="*/ 53 w 57"/>
                  <a:gd name="T73" fmla="*/ 41 h 55"/>
                  <a:gd name="T74" fmla="*/ 55 w 57"/>
                  <a:gd name="T75" fmla="*/ 44 h 55"/>
                  <a:gd name="T76" fmla="*/ 53 w 57"/>
                  <a:gd name="T77" fmla="*/ 39 h 55"/>
                  <a:gd name="T78" fmla="*/ 44 w 57"/>
                  <a:gd name="T79" fmla="*/ 35 h 55"/>
                  <a:gd name="T80" fmla="*/ 44 w 57"/>
                  <a:gd name="T81" fmla="*/ 32 h 55"/>
                  <a:gd name="T82" fmla="*/ 39 w 57"/>
                  <a:gd name="T83" fmla="*/ 31 h 55"/>
                  <a:gd name="T84" fmla="*/ 35 w 57"/>
                  <a:gd name="T85" fmla="*/ 26 h 55"/>
                  <a:gd name="T86" fmla="*/ 32 w 57"/>
                  <a:gd name="T87" fmla="*/ 21 h 55"/>
                  <a:gd name="T88" fmla="*/ 27 w 57"/>
                  <a:gd name="T89" fmla="*/ 17 h 55"/>
                  <a:gd name="T90" fmla="*/ 27 w 57"/>
                  <a:gd name="T91" fmla="*/ 15 h 55"/>
                  <a:gd name="T92" fmla="*/ 28 w 57"/>
                  <a:gd name="T93" fmla="*/ 12 h 55"/>
                  <a:gd name="T94" fmla="*/ 30 w 57"/>
                  <a:gd name="T95" fmla="*/ 9 h 55"/>
                  <a:gd name="T96" fmla="*/ 32 w 57"/>
                  <a:gd name="T97" fmla="*/ 8 h 55"/>
                  <a:gd name="T98" fmla="*/ 34 w 57"/>
                  <a:gd name="T99" fmla="*/ 10 h 55"/>
                  <a:gd name="T100" fmla="*/ 37 w 57"/>
                  <a:gd name="T101" fmla="*/ 10 h 55"/>
                  <a:gd name="T102" fmla="*/ 37 w 57"/>
                  <a:gd name="T103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7" h="55">
                    <a:moveTo>
                      <a:pt x="37" y="10"/>
                    </a:moveTo>
                    <a:cubicBezTo>
                      <a:pt x="38" y="9"/>
                      <a:pt x="40" y="10"/>
                      <a:pt x="41" y="9"/>
                    </a:cubicBezTo>
                    <a:cubicBezTo>
                      <a:pt x="43" y="8"/>
                      <a:pt x="42" y="7"/>
                      <a:pt x="43" y="6"/>
                    </a:cubicBezTo>
                    <a:cubicBezTo>
                      <a:pt x="43" y="5"/>
                      <a:pt x="44" y="4"/>
                      <a:pt x="45" y="4"/>
                    </a:cubicBezTo>
                    <a:cubicBezTo>
                      <a:pt x="46" y="3"/>
                      <a:pt x="45" y="3"/>
                      <a:pt x="45" y="1"/>
                    </a:cubicBezTo>
                    <a:cubicBezTo>
                      <a:pt x="44" y="2"/>
                      <a:pt x="43" y="2"/>
                      <a:pt x="41" y="2"/>
                    </a:cubicBezTo>
                    <a:cubicBezTo>
                      <a:pt x="39" y="2"/>
                      <a:pt x="37" y="5"/>
                      <a:pt x="36" y="4"/>
                    </a:cubicBezTo>
                    <a:cubicBezTo>
                      <a:pt x="33" y="3"/>
                      <a:pt x="28" y="4"/>
                      <a:pt x="27" y="1"/>
                    </a:cubicBezTo>
                    <a:cubicBezTo>
                      <a:pt x="26" y="0"/>
                      <a:pt x="23" y="1"/>
                      <a:pt x="22" y="1"/>
                    </a:cubicBezTo>
                    <a:cubicBezTo>
                      <a:pt x="20" y="3"/>
                      <a:pt x="20" y="1"/>
                      <a:pt x="19" y="1"/>
                    </a:cubicBezTo>
                    <a:cubicBezTo>
                      <a:pt x="18" y="1"/>
                      <a:pt x="18" y="3"/>
                      <a:pt x="18" y="3"/>
                    </a:cubicBezTo>
                    <a:cubicBezTo>
                      <a:pt x="18" y="3"/>
                      <a:pt x="17" y="4"/>
                      <a:pt x="17" y="4"/>
                    </a:cubicBezTo>
                    <a:cubicBezTo>
                      <a:pt x="17" y="5"/>
                      <a:pt x="16" y="5"/>
                      <a:pt x="15" y="5"/>
                    </a:cubicBezTo>
                    <a:cubicBezTo>
                      <a:pt x="15" y="5"/>
                      <a:pt x="14" y="5"/>
                      <a:pt x="13" y="5"/>
                    </a:cubicBezTo>
                    <a:cubicBezTo>
                      <a:pt x="13" y="5"/>
                      <a:pt x="13" y="5"/>
                      <a:pt x="12" y="4"/>
                    </a:cubicBezTo>
                    <a:cubicBezTo>
                      <a:pt x="12" y="4"/>
                      <a:pt x="11" y="7"/>
                      <a:pt x="11" y="8"/>
                    </a:cubicBezTo>
                    <a:cubicBezTo>
                      <a:pt x="11" y="9"/>
                      <a:pt x="9" y="6"/>
                      <a:pt x="9" y="5"/>
                    </a:cubicBezTo>
                    <a:cubicBezTo>
                      <a:pt x="7" y="4"/>
                      <a:pt x="6" y="7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1" y="12"/>
                      <a:pt x="0" y="12"/>
                      <a:pt x="0" y="14"/>
                    </a:cubicBezTo>
                    <a:cubicBezTo>
                      <a:pt x="0" y="15"/>
                      <a:pt x="0" y="18"/>
                      <a:pt x="2" y="18"/>
                    </a:cubicBezTo>
                    <a:cubicBezTo>
                      <a:pt x="3" y="19"/>
                      <a:pt x="4" y="18"/>
                      <a:pt x="4" y="21"/>
                    </a:cubicBezTo>
                    <a:cubicBezTo>
                      <a:pt x="6" y="20"/>
                      <a:pt x="10" y="16"/>
                      <a:pt x="12" y="17"/>
                    </a:cubicBezTo>
                    <a:cubicBezTo>
                      <a:pt x="13" y="18"/>
                      <a:pt x="14" y="19"/>
                      <a:pt x="15" y="19"/>
                    </a:cubicBezTo>
                    <a:cubicBezTo>
                      <a:pt x="16" y="19"/>
                      <a:pt x="17" y="21"/>
                      <a:pt x="17" y="22"/>
                    </a:cubicBezTo>
                    <a:cubicBezTo>
                      <a:pt x="18" y="23"/>
                      <a:pt x="18" y="24"/>
                      <a:pt x="18" y="25"/>
                    </a:cubicBezTo>
                    <a:cubicBezTo>
                      <a:pt x="19" y="26"/>
                      <a:pt x="20" y="27"/>
                      <a:pt x="21" y="28"/>
                    </a:cubicBezTo>
                    <a:cubicBezTo>
                      <a:pt x="23" y="29"/>
                      <a:pt x="25" y="31"/>
                      <a:pt x="28" y="33"/>
                    </a:cubicBezTo>
                    <a:cubicBezTo>
                      <a:pt x="30" y="35"/>
                      <a:pt x="31" y="35"/>
                      <a:pt x="33" y="36"/>
                    </a:cubicBezTo>
                    <a:cubicBezTo>
                      <a:pt x="36" y="38"/>
                      <a:pt x="38" y="41"/>
                      <a:pt x="42" y="42"/>
                    </a:cubicBezTo>
                    <a:cubicBezTo>
                      <a:pt x="44" y="43"/>
                      <a:pt x="44" y="46"/>
                      <a:pt x="45" y="48"/>
                    </a:cubicBezTo>
                    <a:cubicBezTo>
                      <a:pt x="45" y="50"/>
                      <a:pt x="42" y="52"/>
                      <a:pt x="43" y="55"/>
                    </a:cubicBezTo>
                    <a:cubicBezTo>
                      <a:pt x="43" y="54"/>
                      <a:pt x="49" y="49"/>
                      <a:pt x="49" y="48"/>
                    </a:cubicBezTo>
                    <a:cubicBezTo>
                      <a:pt x="50" y="47"/>
                      <a:pt x="47" y="45"/>
                      <a:pt x="47" y="45"/>
                    </a:cubicBezTo>
                    <a:cubicBezTo>
                      <a:pt x="45" y="43"/>
                      <a:pt x="49" y="39"/>
                      <a:pt x="50" y="40"/>
                    </a:cubicBezTo>
                    <a:cubicBezTo>
                      <a:pt x="51" y="41"/>
                      <a:pt x="52" y="41"/>
                      <a:pt x="53" y="41"/>
                    </a:cubicBezTo>
                    <a:cubicBezTo>
                      <a:pt x="54" y="42"/>
                      <a:pt x="54" y="43"/>
                      <a:pt x="55" y="44"/>
                    </a:cubicBezTo>
                    <a:cubicBezTo>
                      <a:pt x="57" y="44"/>
                      <a:pt x="54" y="40"/>
                      <a:pt x="53" y="39"/>
                    </a:cubicBezTo>
                    <a:cubicBezTo>
                      <a:pt x="51" y="37"/>
                      <a:pt x="47" y="37"/>
                      <a:pt x="44" y="35"/>
                    </a:cubicBezTo>
                    <a:cubicBezTo>
                      <a:pt x="43" y="34"/>
                      <a:pt x="46" y="32"/>
                      <a:pt x="44" y="32"/>
                    </a:cubicBezTo>
                    <a:cubicBezTo>
                      <a:pt x="43" y="31"/>
                      <a:pt x="41" y="32"/>
                      <a:pt x="39" y="31"/>
                    </a:cubicBezTo>
                    <a:cubicBezTo>
                      <a:pt x="37" y="30"/>
                      <a:pt x="36" y="28"/>
                      <a:pt x="35" y="26"/>
                    </a:cubicBezTo>
                    <a:cubicBezTo>
                      <a:pt x="34" y="24"/>
                      <a:pt x="34" y="22"/>
                      <a:pt x="32" y="21"/>
                    </a:cubicBezTo>
                    <a:cubicBezTo>
                      <a:pt x="31" y="20"/>
                      <a:pt x="27" y="19"/>
                      <a:pt x="27" y="17"/>
                    </a:cubicBezTo>
                    <a:cubicBezTo>
                      <a:pt x="27" y="16"/>
                      <a:pt x="27" y="15"/>
                      <a:pt x="27" y="15"/>
                    </a:cubicBezTo>
                    <a:cubicBezTo>
                      <a:pt x="28" y="13"/>
                      <a:pt x="28" y="13"/>
                      <a:pt x="28" y="12"/>
                    </a:cubicBezTo>
                    <a:cubicBezTo>
                      <a:pt x="27" y="9"/>
                      <a:pt x="30" y="10"/>
                      <a:pt x="30" y="9"/>
                    </a:cubicBezTo>
                    <a:cubicBezTo>
                      <a:pt x="31" y="8"/>
                      <a:pt x="32" y="8"/>
                      <a:pt x="32" y="8"/>
                    </a:cubicBezTo>
                    <a:cubicBezTo>
                      <a:pt x="34" y="8"/>
                      <a:pt x="34" y="9"/>
                      <a:pt x="34" y="10"/>
                    </a:cubicBezTo>
                    <a:cubicBezTo>
                      <a:pt x="35" y="10"/>
                      <a:pt x="36" y="10"/>
                      <a:pt x="37" y="10"/>
                    </a:cubicBezTo>
                    <a:cubicBezTo>
                      <a:pt x="37" y="9"/>
                      <a:pt x="36" y="10"/>
                      <a:pt x="37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2" name="Freeform 648">
                <a:extLst>
                  <a:ext uri="{FF2B5EF4-FFF2-40B4-BE49-F238E27FC236}">
                    <a16:creationId xmlns:a16="http://schemas.microsoft.com/office/drawing/2014/main" id="{EF476320-65AC-6BFF-F226-E3D676EDA6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30754" y="6685324"/>
                <a:ext cx="251592" cy="235731"/>
              </a:xfrm>
              <a:custGeom>
                <a:avLst/>
                <a:gdLst>
                  <a:gd name="T0" fmla="*/ 12 w 27"/>
                  <a:gd name="T1" fmla="*/ 10 h 25"/>
                  <a:gd name="T2" fmla="*/ 21 w 27"/>
                  <a:gd name="T3" fmla="*/ 9 h 25"/>
                  <a:gd name="T4" fmla="*/ 27 w 27"/>
                  <a:gd name="T5" fmla="*/ 11 h 25"/>
                  <a:gd name="T6" fmla="*/ 25 w 27"/>
                  <a:gd name="T7" fmla="*/ 4 h 25"/>
                  <a:gd name="T8" fmla="*/ 17 w 27"/>
                  <a:gd name="T9" fmla="*/ 3 h 25"/>
                  <a:gd name="T10" fmla="*/ 13 w 27"/>
                  <a:gd name="T11" fmla="*/ 0 h 25"/>
                  <a:gd name="T12" fmla="*/ 11 w 27"/>
                  <a:gd name="T13" fmla="*/ 2 h 25"/>
                  <a:gd name="T14" fmla="*/ 6 w 27"/>
                  <a:gd name="T15" fmla="*/ 7 h 25"/>
                  <a:gd name="T16" fmla="*/ 1 w 27"/>
                  <a:gd name="T17" fmla="*/ 7 h 25"/>
                  <a:gd name="T18" fmla="*/ 1 w 27"/>
                  <a:gd name="T19" fmla="*/ 11 h 25"/>
                  <a:gd name="T20" fmla="*/ 3 w 27"/>
                  <a:gd name="T21" fmla="*/ 10 h 25"/>
                  <a:gd name="T22" fmla="*/ 4 w 27"/>
                  <a:gd name="T23" fmla="*/ 13 h 25"/>
                  <a:gd name="T24" fmla="*/ 6 w 27"/>
                  <a:gd name="T25" fmla="*/ 10 h 25"/>
                  <a:gd name="T26" fmla="*/ 11 w 27"/>
                  <a:gd name="T27" fmla="*/ 17 h 25"/>
                  <a:gd name="T28" fmla="*/ 23 w 27"/>
                  <a:gd name="T29" fmla="*/ 25 h 25"/>
                  <a:gd name="T30" fmla="*/ 21 w 27"/>
                  <a:gd name="T31" fmla="*/ 22 h 25"/>
                  <a:gd name="T32" fmla="*/ 16 w 27"/>
                  <a:gd name="T33" fmla="*/ 19 h 25"/>
                  <a:gd name="T34" fmla="*/ 12 w 27"/>
                  <a:gd name="T35" fmla="*/ 1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7" h="25">
                    <a:moveTo>
                      <a:pt x="12" y="10"/>
                    </a:moveTo>
                    <a:cubicBezTo>
                      <a:pt x="15" y="10"/>
                      <a:pt x="18" y="8"/>
                      <a:pt x="21" y="9"/>
                    </a:cubicBezTo>
                    <a:cubicBezTo>
                      <a:pt x="23" y="9"/>
                      <a:pt x="25" y="10"/>
                      <a:pt x="27" y="11"/>
                    </a:cubicBezTo>
                    <a:cubicBezTo>
                      <a:pt x="26" y="9"/>
                      <a:pt x="26" y="7"/>
                      <a:pt x="25" y="4"/>
                    </a:cubicBezTo>
                    <a:cubicBezTo>
                      <a:pt x="22" y="6"/>
                      <a:pt x="19" y="4"/>
                      <a:pt x="17" y="3"/>
                    </a:cubicBezTo>
                    <a:cubicBezTo>
                      <a:pt x="15" y="2"/>
                      <a:pt x="14" y="2"/>
                      <a:pt x="13" y="0"/>
                    </a:cubicBezTo>
                    <a:cubicBezTo>
                      <a:pt x="13" y="0"/>
                      <a:pt x="11" y="1"/>
                      <a:pt x="11" y="2"/>
                    </a:cubicBezTo>
                    <a:cubicBezTo>
                      <a:pt x="9" y="3"/>
                      <a:pt x="10" y="8"/>
                      <a:pt x="6" y="7"/>
                    </a:cubicBezTo>
                    <a:cubicBezTo>
                      <a:pt x="4" y="6"/>
                      <a:pt x="2" y="7"/>
                      <a:pt x="1" y="7"/>
                    </a:cubicBezTo>
                    <a:cubicBezTo>
                      <a:pt x="0" y="8"/>
                      <a:pt x="1" y="11"/>
                      <a:pt x="1" y="11"/>
                    </a:cubicBezTo>
                    <a:cubicBezTo>
                      <a:pt x="1" y="11"/>
                      <a:pt x="3" y="10"/>
                      <a:pt x="3" y="10"/>
                    </a:cubicBezTo>
                    <a:cubicBezTo>
                      <a:pt x="4" y="10"/>
                      <a:pt x="4" y="12"/>
                      <a:pt x="4" y="13"/>
                    </a:cubicBezTo>
                    <a:cubicBezTo>
                      <a:pt x="4" y="11"/>
                      <a:pt x="5" y="8"/>
                      <a:pt x="6" y="10"/>
                    </a:cubicBezTo>
                    <a:cubicBezTo>
                      <a:pt x="7" y="13"/>
                      <a:pt x="9" y="15"/>
                      <a:pt x="11" y="17"/>
                    </a:cubicBezTo>
                    <a:cubicBezTo>
                      <a:pt x="14" y="20"/>
                      <a:pt x="19" y="22"/>
                      <a:pt x="23" y="25"/>
                    </a:cubicBezTo>
                    <a:cubicBezTo>
                      <a:pt x="23" y="23"/>
                      <a:pt x="23" y="23"/>
                      <a:pt x="21" y="22"/>
                    </a:cubicBezTo>
                    <a:cubicBezTo>
                      <a:pt x="19" y="21"/>
                      <a:pt x="17" y="20"/>
                      <a:pt x="16" y="19"/>
                    </a:cubicBezTo>
                    <a:cubicBezTo>
                      <a:pt x="14" y="17"/>
                      <a:pt x="9" y="10"/>
                      <a:pt x="12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3" name="Freeform 649">
                <a:extLst>
                  <a:ext uri="{FF2B5EF4-FFF2-40B4-BE49-F238E27FC236}">
                    <a16:creationId xmlns:a16="http://schemas.microsoft.com/office/drawing/2014/main" id="{90EC9BCE-E772-EA34-1496-31F184A4E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0881" y="6414553"/>
                <a:ext cx="617834" cy="531986"/>
              </a:xfrm>
              <a:custGeom>
                <a:avLst/>
                <a:gdLst>
                  <a:gd name="T0" fmla="*/ 59 w 66"/>
                  <a:gd name="T1" fmla="*/ 31 h 57"/>
                  <a:gd name="T2" fmla="*/ 56 w 66"/>
                  <a:gd name="T3" fmla="*/ 30 h 57"/>
                  <a:gd name="T4" fmla="*/ 60 w 66"/>
                  <a:gd name="T5" fmla="*/ 24 h 57"/>
                  <a:gd name="T6" fmla="*/ 63 w 66"/>
                  <a:gd name="T7" fmla="*/ 23 h 57"/>
                  <a:gd name="T8" fmla="*/ 65 w 66"/>
                  <a:gd name="T9" fmla="*/ 15 h 57"/>
                  <a:gd name="T10" fmla="*/ 60 w 66"/>
                  <a:gd name="T11" fmla="*/ 13 h 57"/>
                  <a:gd name="T12" fmla="*/ 57 w 66"/>
                  <a:gd name="T13" fmla="*/ 11 h 57"/>
                  <a:gd name="T14" fmla="*/ 55 w 66"/>
                  <a:gd name="T15" fmla="*/ 11 h 57"/>
                  <a:gd name="T16" fmla="*/ 48 w 66"/>
                  <a:gd name="T17" fmla="*/ 7 h 57"/>
                  <a:gd name="T18" fmla="*/ 43 w 66"/>
                  <a:gd name="T19" fmla="*/ 5 h 57"/>
                  <a:gd name="T20" fmla="*/ 38 w 66"/>
                  <a:gd name="T21" fmla="*/ 1 h 57"/>
                  <a:gd name="T22" fmla="*/ 34 w 66"/>
                  <a:gd name="T23" fmla="*/ 1 h 57"/>
                  <a:gd name="T24" fmla="*/ 33 w 66"/>
                  <a:gd name="T25" fmla="*/ 5 h 57"/>
                  <a:gd name="T26" fmla="*/ 30 w 66"/>
                  <a:gd name="T27" fmla="*/ 8 h 57"/>
                  <a:gd name="T28" fmla="*/ 26 w 66"/>
                  <a:gd name="T29" fmla="*/ 10 h 57"/>
                  <a:gd name="T30" fmla="*/ 24 w 66"/>
                  <a:gd name="T31" fmla="*/ 12 h 57"/>
                  <a:gd name="T32" fmla="*/ 20 w 66"/>
                  <a:gd name="T33" fmla="*/ 11 h 57"/>
                  <a:gd name="T34" fmla="*/ 16 w 66"/>
                  <a:gd name="T35" fmla="*/ 10 h 57"/>
                  <a:gd name="T36" fmla="*/ 16 w 66"/>
                  <a:gd name="T37" fmla="*/ 16 h 57"/>
                  <a:gd name="T38" fmla="*/ 9 w 66"/>
                  <a:gd name="T39" fmla="*/ 15 h 57"/>
                  <a:gd name="T40" fmla="*/ 1 w 66"/>
                  <a:gd name="T41" fmla="*/ 17 h 57"/>
                  <a:gd name="T42" fmla="*/ 2 w 66"/>
                  <a:gd name="T43" fmla="*/ 19 h 57"/>
                  <a:gd name="T44" fmla="*/ 4 w 66"/>
                  <a:gd name="T45" fmla="*/ 21 h 57"/>
                  <a:gd name="T46" fmla="*/ 15 w 66"/>
                  <a:gd name="T47" fmla="*/ 25 h 57"/>
                  <a:gd name="T48" fmla="*/ 14 w 66"/>
                  <a:gd name="T49" fmla="*/ 28 h 57"/>
                  <a:gd name="T50" fmla="*/ 19 w 66"/>
                  <a:gd name="T51" fmla="*/ 31 h 57"/>
                  <a:gd name="T52" fmla="*/ 20 w 66"/>
                  <a:gd name="T53" fmla="*/ 35 h 57"/>
                  <a:gd name="T54" fmla="*/ 22 w 66"/>
                  <a:gd name="T55" fmla="*/ 38 h 57"/>
                  <a:gd name="T56" fmla="*/ 19 w 66"/>
                  <a:gd name="T57" fmla="*/ 36 h 57"/>
                  <a:gd name="T58" fmla="*/ 16 w 66"/>
                  <a:gd name="T59" fmla="*/ 49 h 57"/>
                  <a:gd name="T60" fmla="*/ 27 w 66"/>
                  <a:gd name="T61" fmla="*/ 53 h 57"/>
                  <a:gd name="T62" fmla="*/ 30 w 66"/>
                  <a:gd name="T63" fmla="*/ 53 h 57"/>
                  <a:gd name="T64" fmla="*/ 33 w 66"/>
                  <a:gd name="T65" fmla="*/ 55 h 57"/>
                  <a:gd name="T66" fmla="*/ 40 w 66"/>
                  <a:gd name="T67" fmla="*/ 54 h 57"/>
                  <a:gd name="T68" fmla="*/ 47 w 66"/>
                  <a:gd name="T69" fmla="*/ 48 h 57"/>
                  <a:gd name="T70" fmla="*/ 57 w 66"/>
                  <a:gd name="T71" fmla="*/ 50 h 57"/>
                  <a:gd name="T72" fmla="*/ 62 w 66"/>
                  <a:gd name="T73" fmla="*/ 47 h 57"/>
                  <a:gd name="T74" fmla="*/ 62 w 66"/>
                  <a:gd name="T75" fmla="*/ 45 h 57"/>
                  <a:gd name="T76" fmla="*/ 59 w 66"/>
                  <a:gd name="T77" fmla="*/ 38 h 57"/>
                  <a:gd name="T78" fmla="*/ 59 w 66"/>
                  <a:gd name="T79" fmla="*/ 34 h 57"/>
                  <a:gd name="T80" fmla="*/ 59 w 66"/>
                  <a:gd name="T81" fmla="*/ 31 h 57"/>
                  <a:gd name="T82" fmla="*/ 59 w 66"/>
                  <a:gd name="T83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6" h="57">
                    <a:moveTo>
                      <a:pt x="59" y="31"/>
                    </a:moveTo>
                    <a:cubicBezTo>
                      <a:pt x="58" y="29"/>
                      <a:pt x="55" y="33"/>
                      <a:pt x="56" y="30"/>
                    </a:cubicBezTo>
                    <a:cubicBezTo>
                      <a:pt x="56" y="29"/>
                      <a:pt x="59" y="24"/>
                      <a:pt x="60" y="24"/>
                    </a:cubicBezTo>
                    <a:cubicBezTo>
                      <a:pt x="61" y="23"/>
                      <a:pt x="62" y="25"/>
                      <a:pt x="63" y="23"/>
                    </a:cubicBezTo>
                    <a:cubicBezTo>
                      <a:pt x="64" y="20"/>
                      <a:pt x="63" y="18"/>
                      <a:pt x="65" y="15"/>
                    </a:cubicBezTo>
                    <a:cubicBezTo>
                      <a:pt x="66" y="13"/>
                      <a:pt x="61" y="13"/>
                      <a:pt x="60" y="13"/>
                    </a:cubicBezTo>
                    <a:cubicBezTo>
                      <a:pt x="58" y="13"/>
                      <a:pt x="57" y="12"/>
                      <a:pt x="57" y="11"/>
                    </a:cubicBezTo>
                    <a:cubicBezTo>
                      <a:pt x="56" y="11"/>
                      <a:pt x="55" y="11"/>
                      <a:pt x="55" y="11"/>
                    </a:cubicBezTo>
                    <a:cubicBezTo>
                      <a:pt x="53" y="11"/>
                      <a:pt x="48" y="9"/>
                      <a:pt x="48" y="7"/>
                    </a:cubicBezTo>
                    <a:cubicBezTo>
                      <a:pt x="47" y="10"/>
                      <a:pt x="44" y="5"/>
                      <a:pt x="43" y="5"/>
                    </a:cubicBezTo>
                    <a:cubicBezTo>
                      <a:pt x="41" y="4"/>
                      <a:pt x="39" y="3"/>
                      <a:pt x="38" y="1"/>
                    </a:cubicBezTo>
                    <a:cubicBezTo>
                      <a:pt x="37" y="0"/>
                      <a:pt x="35" y="0"/>
                      <a:pt x="34" y="1"/>
                    </a:cubicBezTo>
                    <a:cubicBezTo>
                      <a:pt x="33" y="2"/>
                      <a:pt x="32" y="4"/>
                      <a:pt x="33" y="5"/>
                    </a:cubicBezTo>
                    <a:cubicBezTo>
                      <a:pt x="33" y="6"/>
                      <a:pt x="31" y="7"/>
                      <a:pt x="30" y="8"/>
                    </a:cubicBezTo>
                    <a:cubicBezTo>
                      <a:pt x="29" y="8"/>
                      <a:pt x="27" y="8"/>
                      <a:pt x="26" y="10"/>
                    </a:cubicBezTo>
                    <a:cubicBezTo>
                      <a:pt x="26" y="11"/>
                      <a:pt x="25" y="12"/>
                      <a:pt x="24" y="12"/>
                    </a:cubicBezTo>
                    <a:cubicBezTo>
                      <a:pt x="22" y="12"/>
                      <a:pt x="21" y="12"/>
                      <a:pt x="20" y="11"/>
                    </a:cubicBezTo>
                    <a:cubicBezTo>
                      <a:pt x="18" y="11"/>
                      <a:pt x="18" y="10"/>
                      <a:pt x="16" y="10"/>
                    </a:cubicBezTo>
                    <a:cubicBezTo>
                      <a:pt x="14" y="9"/>
                      <a:pt x="20" y="16"/>
                      <a:pt x="16" y="16"/>
                    </a:cubicBezTo>
                    <a:cubicBezTo>
                      <a:pt x="13" y="16"/>
                      <a:pt x="11" y="17"/>
                      <a:pt x="9" y="15"/>
                    </a:cubicBezTo>
                    <a:cubicBezTo>
                      <a:pt x="8" y="14"/>
                      <a:pt x="1" y="16"/>
                      <a:pt x="1" y="17"/>
                    </a:cubicBezTo>
                    <a:cubicBezTo>
                      <a:pt x="1" y="18"/>
                      <a:pt x="4" y="18"/>
                      <a:pt x="2" y="19"/>
                    </a:cubicBezTo>
                    <a:cubicBezTo>
                      <a:pt x="0" y="20"/>
                      <a:pt x="3" y="21"/>
                      <a:pt x="4" y="21"/>
                    </a:cubicBezTo>
                    <a:cubicBezTo>
                      <a:pt x="6" y="22"/>
                      <a:pt x="15" y="23"/>
                      <a:pt x="15" y="25"/>
                    </a:cubicBezTo>
                    <a:cubicBezTo>
                      <a:pt x="15" y="26"/>
                      <a:pt x="13" y="26"/>
                      <a:pt x="14" y="28"/>
                    </a:cubicBezTo>
                    <a:cubicBezTo>
                      <a:pt x="16" y="30"/>
                      <a:pt x="17" y="30"/>
                      <a:pt x="19" y="31"/>
                    </a:cubicBezTo>
                    <a:cubicBezTo>
                      <a:pt x="21" y="32"/>
                      <a:pt x="18" y="34"/>
                      <a:pt x="20" y="35"/>
                    </a:cubicBezTo>
                    <a:cubicBezTo>
                      <a:pt x="20" y="35"/>
                      <a:pt x="22" y="38"/>
                      <a:pt x="22" y="38"/>
                    </a:cubicBezTo>
                    <a:cubicBezTo>
                      <a:pt x="21" y="39"/>
                      <a:pt x="20" y="36"/>
                      <a:pt x="19" y="36"/>
                    </a:cubicBezTo>
                    <a:cubicBezTo>
                      <a:pt x="18" y="36"/>
                      <a:pt x="19" y="48"/>
                      <a:pt x="16" y="49"/>
                    </a:cubicBezTo>
                    <a:cubicBezTo>
                      <a:pt x="19" y="51"/>
                      <a:pt x="23" y="54"/>
                      <a:pt x="27" y="53"/>
                    </a:cubicBezTo>
                    <a:cubicBezTo>
                      <a:pt x="28" y="53"/>
                      <a:pt x="29" y="52"/>
                      <a:pt x="30" y="53"/>
                    </a:cubicBezTo>
                    <a:cubicBezTo>
                      <a:pt x="31" y="53"/>
                      <a:pt x="32" y="54"/>
                      <a:pt x="33" y="55"/>
                    </a:cubicBezTo>
                    <a:cubicBezTo>
                      <a:pt x="35" y="56"/>
                      <a:pt x="41" y="57"/>
                      <a:pt x="40" y="54"/>
                    </a:cubicBezTo>
                    <a:cubicBezTo>
                      <a:pt x="39" y="49"/>
                      <a:pt x="44" y="47"/>
                      <a:pt x="47" y="48"/>
                    </a:cubicBezTo>
                    <a:cubicBezTo>
                      <a:pt x="51" y="49"/>
                      <a:pt x="53" y="52"/>
                      <a:pt x="57" y="50"/>
                    </a:cubicBezTo>
                    <a:cubicBezTo>
                      <a:pt x="59" y="49"/>
                      <a:pt x="60" y="48"/>
                      <a:pt x="62" y="47"/>
                    </a:cubicBezTo>
                    <a:cubicBezTo>
                      <a:pt x="62" y="47"/>
                      <a:pt x="64" y="45"/>
                      <a:pt x="62" y="45"/>
                    </a:cubicBezTo>
                    <a:cubicBezTo>
                      <a:pt x="60" y="44"/>
                      <a:pt x="58" y="40"/>
                      <a:pt x="59" y="38"/>
                    </a:cubicBezTo>
                    <a:cubicBezTo>
                      <a:pt x="61" y="36"/>
                      <a:pt x="60" y="36"/>
                      <a:pt x="59" y="34"/>
                    </a:cubicBezTo>
                    <a:cubicBezTo>
                      <a:pt x="59" y="33"/>
                      <a:pt x="59" y="32"/>
                      <a:pt x="59" y="31"/>
                    </a:cubicBezTo>
                    <a:cubicBezTo>
                      <a:pt x="58" y="30"/>
                      <a:pt x="59" y="32"/>
                      <a:pt x="59" y="3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4" name="Freeform 650">
                <a:extLst>
                  <a:ext uri="{FF2B5EF4-FFF2-40B4-BE49-F238E27FC236}">
                    <a16:creationId xmlns:a16="http://schemas.microsoft.com/office/drawing/2014/main" id="{E1DE8E9C-DC88-FB32-3ADA-01023525B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3619" y="6621615"/>
                <a:ext cx="207005" cy="140163"/>
              </a:xfrm>
              <a:custGeom>
                <a:avLst/>
                <a:gdLst>
                  <a:gd name="T0" fmla="*/ 17 w 22"/>
                  <a:gd name="T1" fmla="*/ 1 h 15"/>
                  <a:gd name="T2" fmla="*/ 9 w 22"/>
                  <a:gd name="T3" fmla="*/ 1 h 15"/>
                  <a:gd name="T4" fmla="*/ 8 w 22"/>
                  <a:gd name="T5" fmla="*/ 2 h 15"/>
                  <a:gd name="T6" fmla="*/ 5 w 22"/>
                  <a:gd name="T7" fmla="*/ 2 h 15"/>
                  <a:gd name="T8" fmla="*/ 3 w 22"/>
                  <a:gd name="T9" fmla="*/ 5 h 15"/>
                  <a:gd name="T10" fmla="*/ 1 w 22"/>
                  <a:gd name="T11" fmla="*/ 9 h 15"/>
                  <a:gd name="T12" fmla="*/ 4 w 22"/>
                  <a:gd name="T13" fmla="*/ 10 h 15"/>
                  <a:gd name="T14" fmla="*/ 7 w 22"/>
                  <a:gd name="T15" fmla="*/ 11 h 15"/>
                  <a:gd name="T16" fmla="*/ 11 w 22"/>
                  <a:gd name="T17" fmla="*/ 10 h 15"/>
                  <a:gd name="T18" fmla="*/ 13 w 22"/>
                  <a:gd name="T19" fmla="*/ 10 h 15"/>
                  <a:gd name="T20" fmla="*/ 16 w 22"/>
                  <a:gd name="T21" fmla="*/ 8 h 15"/>
                  <a:gd name="T22" fmla="*/ 18 w 22"/>
                  <a:gd name="T23" fmla="*/ 9 h 15"/>
                  <a:gd name="T24" fmla="*/ 21 w 22"/>
                  <a:gd name="T25" fmla="*/ 8 h 15"/>
                  <a:gd name="T26" fmla="*/ 22 w 22"/>
                  <a:gd name="T27" fmla="*/ 5 h 15"/>
                  <a:gd name="T28" fmla="*/ 18 w 22"/>
                  <a:gd name="T29" fmla="*/ 4 h 15"/>
                  <a:gd name="T30" fmla="*/ 17 w 22"/>
                  <a:gd name="T3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" h="15">
                    <a:moveTo>
                      <a:pt x="17" y="1"/>
                    </a:moveTo>
                    <a:cubicBezTo>
                      <a:pt x="14" y="0"/>
                      <a:pt x="12" y="1"/>
                      <a:pt x="9" y="1"/>
                    </a:cubicBezTo>
                    <a:cubicBezTo>
                      <a:pt x="7" y="1"/>
                      <a:pt x="9" y="1"/>
                      <a:pt x="8" y="2"/>
                    </a:cubicBezTo>
                    <a:cubicBezTo>
                      <a:pt x="7" y="2"/>
                      <a:pt x="5" y="2"/>
                      <a:pt x="5" y="2"/>
                    </a:cubicBezTo>
                    <a:cubicBezTo>
                      <a:pt x="4" y="2"/>
                      <a:pt x="3" y="5"/>
                      <a:pt x="3" y="5"/>
                    </a:cubicBezTo>
                    <a:cubicBezTo>
                      <a:pt x="2" y="6"/>
                      <a:pt x="0" y="10"/>
                      <a:pt x="1" y="9"/>
                    </a:cubicBezTo>
                    <a:cubicBezTo>
                      <a:pt x="3" y="9"/>
                      <a:pt x="3" y="8"/>
                      <a:pt x="4" y="10"/>
                    </a:cubicBezTo>
                    <a:cubicBezTo>
                      <a:pt x="4" y="12"/>
                      <a:pt x="5" y="11"/>
                      <a:pt x="7" y="11"/>
                    </a:cubicBezTo>
                    <a:cubicBezTo>
                      <a:pt x="8" y="11"/>
                      <a:pt x="10" y="11"/>
                      <a:pt x="11" y="10"/>
                    </a:cubicBezTo>
                    <a:cubicBezTo>
                      <a:pt x="12" y="8"/>
                      <a:pt x="13" y="9"/>
                      <a:pt x="13" y="10"/>
                    </a:cubicBezTo>
                    <a:cubicBezTo>
                      <a:pt x="16" y="15"/>
                      <a:pt x="15" y="8"/>
                      <a:pt x="16" y="8"/>
                    </a:cubicBezTo>
                    <a:cubicBezTo>
                      <a:pt x="17" y="8"/>
                      <a:pt x="17" y="9"/>
                      <a:pt x="18" y="9"/>
                    </a:cubicBezTo>
                    <a:cubicBezTo>
                      <a:pt x="19" y="9"/>
                      <a:pt x="20" y="9"/>
                      <a:pt x="21" y="8"/>
                    </a:cubicBezTo>
                    <a:cubicBezTo>
                      <a:pt x="22" y="7"/>
                      <a:pt x="22" y="7"/>
                      <a:pt x="22" y="5"/>
                    </a:cubicBezTo>
                    <a:cubicBezTo>
                      <a:pt x="22" y="5"/>
                      <a:pt x="19" y="4"/>
                      <a:pt x="18" y="4"/>
                    </a:cubicBezTo>
                    <a:cubicBezTo>
                      <a:pt x="17" y="3"/>
                      <a:pt x="17" y="2"/>
                      <a:pt x="1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5" name="Freeform 651">
                <a:extLst>
                  <a:ext uri="{FF2B5EF4-FFF2-40B4-BE49-F238E27FC236}">
                    <a16:creationId xmlns:a16="http://schemas.microsoft.com/office/drawing/2014/main" id="{3A055BAF-880F-816A-9AB2-1C03BE4A8D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462" y="6395439"/>
                <a:ext cx="194267" cy="121050"/>
              </a:xfrm>
              <a:custGeom>
                <a:avLst/>
                <a:gdLst>
                  <a:gd name="T0" fmla="*/ 19 w 21"/>
                  <a:gd name="T1" fmla="*/ 9 h 13"/>
                  <a:gd name="T2" fmla="*/ 20 w 21"/>
                  <a:gd name="T3" fmla="*/ 6 h 13"/>
                  <a:gd name="T4" fmla="*/ 18 w 21"/>
                  <a:gd name="T5" fmla="*/ 3 h 13"/>
                  <a:gd name="T6" fmla="*/ 13 w 21"/>
                  <a:gd name="T7" fmla="*/ 0 h 13"/>
                  <a:gd name="T8" fmla="*/ 8 w 21"/>
                  <a:gd name="T9" fmla="*/ 1 h 13"/>
                  <a:gd name="T10" fmla="*/ 3 w 21"/>
                  <a:gd name="T11" fmla="*/ 1 h 13"/>
                  <a:gd name="T12" fmla="*/ 5 w 21"/>
                  <a:gd name="T13" fmla="*/ 6 h 13"/>
                  <a:gd name="T14" fmla="*/ 10 w 21"/>
                  <a:gd name="T15" fmla="*/ 9 h 13"/>
                  <a:gd name="T16" fmla="*/ 12 w 21"/>
                  <a:gd name="T17" fmla="*/ 9 h 13"/>
                  <a:gd name="T18" fmla="*/ 18 w 21"/>
                  <a:gd name="T19" fmla="*/ 13 h 13"/>
                  <a:gd name="T20" fmla="*/ 19 w 21"/>
                  <a:gd name="T21" fmla="*/ 9 h 13"/>
                  <a:gd name="T22" fmla="*/ 19 w 21"/>
                  <a:gd name="T23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" h="13">
                    <a:moveTo>
                      <a:pt x="19" y="9"/>
                    </a:moveTo>
                    <a:cubicBezTo>
                      <a:pt x="18" y="9"/>
                      <a:pt x="21" y="7"/>
                      <a:pt x="20" y="6"/>
                    </a:cubicBezTo>
                    <a:cubicBezTo>
                      <a:pt x="20" y="5"/>
                      <a:pt x="19" y="3"/>
                      <a:pt x="18" y="3"/>
                    </a:cubicBezTo>
                    <a:cubicBezTo>
                      <a:pt x="17" y="2"/>
                      <a:pt x="15" y="0"/>
                      <a:pt x="13" y="0"/>
                    </a:cubicBezTo>
                    <a:cubicBezTo>
                      <a:pt x="11" y="0"/>
                      <a:pt x="10" y="1"/>
                      <a:pt x="8" y="1"/>
                    </a:cubicBezTo>
                    <a:cubicBezTo>
                      <a:pt x="6" y="1"/>
                      <a:pt x="5" y="0"/>
                      <a:pt x="3" y="1"/>
                    </a:cubicBezTo>
                    <a:cubicBezTo>
                      <a:pt x="0" y="3"/>
                      <a:pt x="3" y="5"/>
                      <a:pt x="5" y="6"/>
                    </a:cubicBezTo>
                    <a:cubicBezTo>
                      <a:pt x="7" y="7"/>
                      <a:pt x="8" y="7"/>
                      <a:pt x="10" y="9"/>
                    </a:cubicBezTo>
                    <a:cubicBezTo>
                      <a:pt x="10" y="10"/>
                      <a:pt x="12" y="10"/>
                      <a:pt x="12" y="9"/>
                    </a:cubicBezTo>
                    <a:cubicBezTo>
                      <a:pt x="12" y="10"/>
                      <a:pt x="17" y="13"/>
                      <a:pt x="18" y="13"/>
                    </a:cubicBezTo>
                    <a:cubicBezTo>
                      <a:pt x="18" y="11"/>
                      <a:pt x="18" y="10"/>
                      <a:pt x="19" y="9"/>
                    </a:cubicBezTo>
                    <a:cubicBezTo>
                      <a:pt x="19" y="9"/>
                      <a:pt x="17" y="10"/>
                      <a:pt x="19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6" name="Freeform 652">
                <a:extLst>
                  <a:ext uri="{FF2B5EF4-FFF2-40B4-BE49-F238E27FC236}">
                    <a16:creationId xmlns:a16="http://schemas.microsoft.com/office/drawing/2014/main" id="{041F35D3-09E2-888D-2DF8-498035C17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7698" y="6481449"/>
                <a:ext cx="35033" cy="35042"/>
              </a:xfrm>
              <a:custGeom>
                <a:avLst/>
                <a:gdLst>
                  <a:gd name="T0" fmla="*/ 2 w 4"/>
                  <a:gd name="T1" fmla="*/ 0 h 4"/>
                  <a:gd name="T2" fmla="*/ 1 w 4"/>
                  <a:gd name="T3" fmla="*/ 3 h 4"/>
                  <a:gd name="T4" fmla="*/ 4 w 4"/>
                  <a:gd name="T5" fmla="*/ 4 h 4"/>
                  <a:gd name="T6" fmla="*/ 2 w 4"/>
                  <a:gd name="T7" fmla="*/ 0 h 4"/>
                  <a:gd name="T8" fmla="*/ 2 w 4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1" y="0"/>
                      <a:pt x="1" y="2"/>
                      <a:pt x="1" y="3"/>
                    </a:cubicBezTo>
                    <a:cubicBezTo>
                      <a:pt x="1" y="4"/>
                      <a:pt x="3" y="4"/>
                      <a:pt x="4" y="4"/>
                    </a:cubicBezTo>
                    <a:cubicBezTo>
                      <a:pt x="4" y="2"/>
                      <a:pt x="4" y="1"/>
                      <a:pt x="2" y="0"/>
                    </a:cubicBezTo>
                    <a:cubicBezTo>
                      <a:pt x="0" y="1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7" name="Freeform 653">
                <a:extLst>
                  <a:ext uri="{FF2B5EF4-FFF2-40B4-BE49-F238E27FC236}">
                    <a16:creationId xmlns:a16="http://schemas.microsoft.com/office/drawing/2014/main" id="{64034743-2FAE-9ADA-5146-1AB084D9B3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53049" y="6264832"/>
                <a:ext cx="187902" cy="168837"/>
              </a:xfrm>
              <a:custGeom>
                <a:avLst/>
                <a:gdLst>
                  <a:gd name="T0" fmla="*/ 5 w 20"/>
                  <a:gd name="T1" fmla="*/ 14 h 18"/>
                  <a:gd name="T2" fmla="*/ 14 w 20"/>
                  <a:gd name="T3" fmla="*/ 18 h 18"/>
                  <a:gd name="T4" fmla="*/ 14 w 20"/>
                  <a:gd name="T5" fmla="*/ 13 h 18"/>
                  <a:gd name="T6" fmla="*/ 17 w 20"/>
                  <a:gd name="T7" fmla="*/ 11 h 18"/>
                  <a:gd name="T8" fmla="*/ 18 w 20"/>
                  <a:gd name="T9" fmla="*/ 6 h 18"/>
                  <a:gd name="T10" fmla="*/ 20 w 20"/>
                  <a:gd name="T11" fmla="*/ 5 h 18"/>
                  <a:gd name="T12" fmla="*/ 19 w 20"/>
                  <a:gd name="T13" fmla="*/ 0 h 18"/>
                  <a:gd name="T14" fmla="*/ 15 w 20"/>
                  <a:gd name="T15" fmla="*/ 1 h 18"/>
                  <a:gd name="T16" fmla="*/ 10 w 20"/>
                  <a:gd name="T17" fmla="*/ 3 h 18"/>
                  <a:gd name="T18" fmla="*/ 12 w 20"/>
                  <a:gd name="T19" fmla="*/ 6 h 18"/>
                  <a:gd name="T20" fmla="*/ 10 w 20"/>
                  <a:gd name="T21" fmla="*/ 4 h 18"/>
                  <a:gd name="T22" fmla="*/ 7 w 20"/>
                  <a:gd name="T23" fmla="*/ 6 h 18"/>
                  <a:gd name="T24" fmla="*/ 5 w 20"/>
                  <a:gd name="T25" fmla="*/ 8 h 18"/>
                  <a:gd name="T26" fmla="*/ 5 w 20"/>
                  <a:gd name="T27" fmla="*/ 12 h 18"/>
                  <a:gd name="T28" fmla="*/ 3 w 20"/>
                  <a:gd name="T29" fmla="*/ 12 h 18"/>
                  <a:gd name="T30" fmla="*/ 4 w 20"/>
                  <a:gd name="T31" fmla="*/ 12 h 18"/>
                  <a:gd name="T32" fmla="*/ 3 w 20"/>
                  <a:gd name="T33" fmla="*/ 12 h 18"/>
                  <a:gd name="T34" fmla="*/ 4 w 20"/>
                  <a:gd name="T35" fmla="*/ 14 h 18"/>
                  <a:gd name="T36" fmla="*/ 2 w 20"/>
                  <a:gd name="T37" fmla="*/ 13 h 18"/>
                  <a:gd name="T38" fmla="*/ 3 w 20"/>
                  <a:gd name="T39" fmla="*/ 14 h 18"/>
                  <a:gd name="T40" fmla="*/ 1 w 20"/>
                  <a:gd name="T41" fmla="*/ 14 h 18"/>
                  <a:gd name="T42" fmla="*/ 2 w 20"/>
                  <a:gd name="T43" fmla="*/ 15 h 18"/>
                  <a:gd name="T44" fmla="*/ 0 w 20"/>
                  <a:gd name="T45" fmla="*/ 15 h 18"/>
                  <a:gd name="T46" fmla="*/ 5 w 20"/>
                  <a:gd name="T47" fmla="*/ 14 h 18"/>
                  <a:gd name="T48" fmla="*/ 5 w 20"/>
                  <a:gd name="T4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0" h="18">
                    <a:moveTo>
                      <a:pt x="5" y="14"/>
                    </a:moveTo>
                    <a:cubicBezTo>
                      <a:pt x="7" y="12"/>
                      <a:pt x="13" y="16"/>
                      <a:pt x="14" y="18"/>
                    </a:cubicBezTo>
                    <a:cubicBezTo>
                      <a:pt x="15" y="16"/>
                      <a:pt x="15" y="14"/>
                      <a:pt x="14" y="13"/>
                    </a:cubicBezTo>
                    <a:cubicBezTo>
                      <a:pt x="13" y="9"/>
                      <a:pt x="15" y="11"/>
                      <a:pt x="17" y="11"/>
                    </a:cubicBezTo>
                    <a:cubicBezTo>
                      <a:pt x="19" y="10"/>
                      <a:pt x="19" y="8"/>
                      <a:pt x="18" y="6"/>
                    </a:cubicBezTo>
                    <a:cubicBezTo>
                      <a:pt x="18" y="6"/>
                      <a:pt x="20" y="5"/>
                      <a:pt x="20" y="5"/>
                    </a:cubicBezTo>
                    <a:cubicBezTo>
                      <a:pt x="20" y="3"/>
                      <a:pt x="20" y="2"/>
                      <a:pt x="19" y="0"/>
                    </a:cubicBezTo>
                    <a:cubicBezTo>
                      <a:pt x="19" y="0"/>
                      <a:pt x="15" y="1"/>
                      <a:pt x="15" y="1"/>
                    </a:cubicBezTo>
                    <a:cubicBezTo>
                      <a:pt x="13" y="1"/>
                      <a:pt x="12" y="1"/>
                      <a:pt x="10" y="3"/>
                    </a:cubicBezTo>
                    <a:cubicBezTo>
                      <a:pt x="10" y="3"/>
                      <a:pt x="13" y="5"/>
                      <a:pt x="12" y="6"/>
                    </a:cubicBezTo>
                    <a:cubicBezTo>
                      <a:pt x="10" y="8"/>
                      <a:pt x="9" y="4"/>
                      <a:pt x="10" y="4"/>
                    </a:cubicBezTo>
                    <a:cubicBezTo>
                      <a:pt x="10" y="4"/>
                      <a:pt x="7" y="5"/>
                      <a:pt x="7" y="6"/>
                    </a:cubicBezTo>
                    <a:cubicBezTo>
                      <a:pt x="7" y="7"/>
                      <a:pt x="6" y="7"/>
                      <a:pt x="5" y="8"/>
                    </a:cubicBezTo>
                    <a:cubicBezTo>
                      <a:pt x="5" y="9"/>
                      <a:pt x="3" y="12"/>
                      <a:pt x="5" y="12"/>
                    </a:cubicBezTo>
                    <a:cubicBezTo>
                      <a:pt x="5" y="12"/>
                      <a:pt x="4" y="12"/>
                      <a:pt x="3" y="12"/>
                    </a:cubicBezTo>
                    <a:cubicBezTo>
                      <a:pt x="3" y="12"/>
                      <a:pt x="4" y="12"/>
                      <a:pt x="4" y="12"/>
                    </a:cubicBezTo>
                    <a:cubicBezTo>
                      <a:pt x="4" y="12"/>
                      <a:pt x="3" y="12"/>
                      <a:pt x="3" y="12"/>
                    </a:cubicBezTo>
                    <a:cubicBezTo>
                      <a:pt x="2" y="13"/>
                      <a:pt x="4" y="14"/>
                      <a:pt x="4" y="14"/>
                    </a:cubicBezTo>
                    <a:cubicBezTo>
                      <a:pt x="4" y="13"/>
                      <a:pt x="2" y="13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3" y="14"/>
                      <a:pt x="2" y="13"/>
                      <a:pt x="1" y="14"/>
                    </a:cubicBezTo>
                    <a:cubicBezTo>
                      <a:pt x="1" y="14"/>
                      <a:pt x="2" y="15"/>
                      <a:pt x="2" y="15"/>
                    </a:cubicBezTo>
                    <a:cubicBezTo>
                      <a:pt x="2" y="14"/>
                      <a:pt x="1" y="14"/>
                      <a:pt x="0" y="15"/>
                    </a:cubicBezTo>
                    <a:cubicBezTo>
                      <a:pt x="1" y="15"/>
                      <a:pt x="4" y="16"/>
                      <a:pt x="5" y="14"/>
                    </a:cubicBezTo>
                    <a:cubicBezTo>
                      <a:pt x="5" y="14"/>
                      <a:pt x="5" y="15"/>
                      <a:pt x="5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8" name="Freeform 654">
                <a:extLst>
                  <a:ext uri="{FF2B5EF4-FFF2-40B4-BE49-F238E27FC236}">
                    <a16:creationId xmlns:a16="http://schemas.microsoft.com/office/drawing/2014/main" id="{493BF442-50BA-8F97-685E-A1237BFDF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161" y="5984503"/>
                <a:ext cx="140127" cy="207060"/>
              </a:xfrm>
              <a:custGeom>
                <a:avLst/>
                <a:gdLst>
                  <a:gd name="T0" fmla="*/ 10 w 15"/>
                  <a:gd name="T1" fmla="*/ 21 h 22"/>
                  <a:gd name="T2" fmla="*/ 8 w 15"/>
                  <a:gd name="T3" fmla="*/ 17 h 22"/>
                  <a:gd name="T4" fmla="*/ 11 w 15"/>
                  <a:gd name="T5" fmla="*/ 12 h 22"/>
                  <a:gd name="T6" fmla="*/ 11 w 15"/>
                  <a:gd name="T7" fmla="*/ 13 h 22"/>
                  <a:gd name="T8" fmla="*/ 15 w 15"/>
                  <a:gd name="T9" fmla="*/ 10 h 22"/>
                  <a:gd name="T10" fmla="*/ 11 w 15"/>
                  <a:gd name="T11" fmla="*/ 7 h 22"/>
                  <a:gd name="T12" fmla="*/ 10 w 15"/>
                  <a:gd name="T13" fmla="*/ 5 h 22"/>
                  <a:gd name="T14" fmla="*/ 12 w 15"/>
                  <a:gd name="T15" fmla="*/ 4 h 22"/>
                  <a:gd name="T16" fmla="*/ 12 w 15"/>
                  <a:gd name="T17" fmla="*/ 1 h 22"/>
                  <a:gd name="T18" fmla="*/ 11 w 15"/>
                  <a:gd name="T19" fmla="*/ 1 h 22"/>
                  <a:gd name="T20" fmla="*/ 7 w 15"/>
                  <a:gd name="T21" fmla="*/ 4 h 22"/>
                  <a:gd name="T22" fmla="*/ 2 w 15"/>
                  <a:gd name="T23" fmla="*/ 5 h 22"/>
                  <a:gd name="T24" fmla="*/ 4 w 15"/>
                  <a:gd name="T25" fmla="*/ 6 h 22"/>
                  <a:gd name="T26" fmla="*/ 6 w 15"/>
                  <a:gd name="T27" fmla="*/ 8 h 22"/>
                  <a:gd name="T28" fmla="*/ 4 w 15"/>
                  <a:gd name="T29" fmla="*/ 8 h 22"/>
                  <a:gd name="T30" fmla="*/ 2 w 15"/>
                  <a:gd name="T31" fmla="*/ 8 h 22"/>
                  <a:gd name="T32" fmla="*/ 0 w 15"/>
                  <a:gd name="T33" fmla="*/ 9 h 22"/>
                  <a:gd name="T34" fmla="*/ 0 w 15"/>
                  <a:gd name="T35" fmla="*/ 14 h 22"/>
                  <a:gd name="T36" fmla="*/ 2 w 15"/>
                  <a:gd name="T37" fmla="*/ 16 h 22"/>
                  <a:gd name="T38" fmla="*/ 2 w 15"/>
                  <a:gd name="T39" fmla="*/ 20 h 22"/>
                  <a:gd name="T40" fmla="*/ 10 w 15"/>
                  <a:gd name="T41" fmla="*/ 2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" h="22">
                    <a:moveTo>
                      <a:pt x="10" y="21"/>
                    </a:moveTo>
                    <a:cubicBezTo>
                      <a:pt x="10" y="20"/>
                      <a:pt x="6" y="18"/>
                      <a:pt x="8" y="17"/>
                    </a:cubicBezTo>
                    <a:cubicBezTo>
                      <a:pt x="9" y="16"/>
                      <a:pt x="9" y="13"/>
                      <a:pt x="11" y="12"/>
                    </a:cubicBezTo>
                    <a:cubicBezTo>
                      <a:pt x="11" y="12"/>
                      <a:pt x="11" y="13"/>
                      <a:pt x="11" y="13"/>
                    </a:cubicBezTo>
                    <a:cubicBezTo>
                      <a:pt x="12" y="13"/>
                      <a:pt x="15" y="11"/>
                      <a:pt x="15" y="10"/>
                    </a:cubicBezTo>
                    <a:cubicBezTo>
                      <a:pt x="15" y="9"/>
                      <a:pt x="11" y="9"/>
                      <a:pt x="11" y="7"/>
                    </a:cubicBezTo>
                    <a:cubicBezTo>
                      <a:pt x="11" y="6"/>
                      <a:pt x="10" y="6"/>
                      <a:pt x="10" y="5"/>
                    </a:cubicBezTo>
                    <a:cubicBezTo>
                      <a:pt x="10" y="4"/>
                      <a:pt x="12" y="5"/>
                      <a:pt x="12" y="4"/>
                    </a:cubicBezTo>
                    <a:cubicBezTo>
                      <a:pt x="12" y="3"/>
                      <a:pt x="12" y="2"/>
                      <a:pt x="12" y="1"/>
                    </a:cubicBezTo>
                    <a:cubicBezTo>
                      <a:pt x="12" y="0"/>
                      <a:pt x="12" y="1"/>
                      <a:pt x="11" y="1"/>
                    </a:cubicBezTo>
                    <a:cubicBezTo>
                      <a:pt x="8" y="1"/>
                      <a:pt x="9" y="2"/>
                      <a:pt x="7" y="4"/>
                    </a:cubicBezTo>
                    <a:cubicBezTo>
                      <a:pt x="6" y="5"/>
                      <a:pt x="3" y="3"/>
                      <a:pt x="2" y="5"/>
                    </a:cubicBezTo>
                    <a:cubicBezTo>
                      <a:pt x="0" y="7"/>
                      <a:pt x="3" y="7"/>
                      <a:pt x="4" y="6"/>
                    </a:cubicBezTo>
                    <a:cubicBezTo>
                      <a:pt x="5" y="5"/>
                      <a:pt x="7" y="6"/>
                      <a:pt x="6" y="8"/>
                    </a:cubicBezTo>
                    <a:cubicBezTo>
                      <a:pt x="6" y="7"/>
                      <a:pt x="4" y="6"/>
                      <a:pt x="4" y="8"/>
                    </a:cubicBezTo>
                    <a:cubicBezTo>
                      <a:pt x="3" y="8"/>
                      <a:pt x="2" y="9"/>
                      <a:pt x="2" y="8"/>
                    </a:cubicBezTo>
                    <a:cubicBezTo>
                      <a:pt x="2" y="9"/>
                      <a:pt x="0" y="7"/>
                      <a:pt x="0" y="9"/>
                    </a:cubicBezTo>
                    <a:cubicBezTo>
                      <a:pt x="0" y="11"/>
                      <a:pt x="0" y="12"/>
                      <a:pt x="0" y="14"/>
                    </a:cubicBezTo>
                    <a:cubicBezTo>
                      <a:pt x="1" y="15"/>
                      <a:pt x="2" y="15"/>
                      <a:pt x="2" y="16"/>
                    </a:cubicBezTo>
                    <a:cubicBezTo>
                      <a:pt x="3" y="18"/>
                      <a:pt x="1" y="19"/>
                      <a:pt x="2" y="20"/>
                    </a:cubicBezTo>
                    <a:cubicBezTo>
                      <a:pt x="4" y="22"/>
                      <a:pt x="8" y="21"/>
                      <a:pt x="10" y="2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69" name="Freeform 655">
                <a:extLst>
                  <a:ext uri="{FF2B5EF4-FFF2-40B4-BE49-F238E27FC236}">
                    <a16:creationId xmlns:a16="http://schemas.microsoft.com/office/drawing/2014/main" id="{9855A4E0-FC73-0783-3767-2C49FDC6D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77252" y="6172454"/>
                <a:ext cx="417197" cy="484203"/>
              </a:xfrm>
              <a:custGeom>
                <a:avLst/>
                <a:gdLst>
                  <a:gd name="T0" fmla="*/ 44 w 45"/>
                  <a:gd name="T1" fmla="*/ 24 h 52"/>
                  <a:gd name="T2" fmla="*/ 43 w 45"/>
                  <a:gd name="T3" fmla="*/ 18 h 52"/>
                  <a:gd name="T4" fmla="*/ 42 w 45"/>
                  <a:gd name="T5" fmla="*/ 12 h 52"/>
                  <a:gd name="T6" fmla="*/ 41 w 45"/>
                  <a:gd name="T7" fmla="*/ 7 h 52"/>
                  <a:gd name="T8" fmla="*/ 38 w 45"/>
                  <a:gd name="T9" fmla="*/ 4 h 52"/>
                  <a:gd name="T10" fmla="*/ 38 w 45"/>
                  <a:gd name="T11" fmla="*/ 2 h 52"/>
                  <a:gd name="T12" fmla="*/ 37 w 45"/>
                  <a:gd name="T13" fmla="*/ 5 h 52"/>
                  <a:gd name="T14" fmla="*/ 33 w 45"/>
                  <a:gd name="T15" fmla="*/ 4 h 52"/>
                  <a:gd name="T16" fmla="*/ 25 w 45"/>
                  <a:gd name="T17" fmla="*/ 7 h 52"/>
                  <a:gd name="T18" fmla="*/ 26 w 45"/>
                  <a:gd name="T19" fmla="*/ 4 h 52"/>
                  <a:gd name="T20" fmla="*/ 21 w 45"/>
                  <a:gd name="T21" fmla="*/ 4 h 52"/>
                  <a:gd name="T22" fmla="*/ 20 w 45"/>
                  <a:gd name="T23" fmla="*/ 1 h 52"/>
                  <a:gd name="T24" fmla="*/ 13 w 45"/>
                  <a:gd name="T25" fmla="*/ 0 h 52"/>
                  <a:gd name="T26" fmla="*/ 15 w 45"/>
                  <a:gd name="T27" fmla="*/ 3 h 52"/>
                  <a:gd name="T28" fmla="*/ 15 w 45"/>
                  <a:gd name="T29" fmla="*/ 6 h 52"/>
                  <a:gd name="T30" fmla="*/ 17 w 45"/>
                  <a:gd name="T31" fmla="*/ 7 h 52"/>
                  <a:gd name="T32" fmla="*/ 20 w 45"/>
                  <a:gd name="T33" fmla="*/ 9 h 52"/>
                  <a:gd name="T34" fmla="*/ 15 w 45"/>
                  <a:gd name="T35" fmla="*/ 8 h 52"/>
                  <a:gd name="T36" fmla="*/ 14 w 45"/>
                  <a:gd name="T37" fmla="*/ 8 h 52"/>
                  <a:gd name="T38" fmla="*/ 13 w 45"/>
                  <a:gd name="T39" fmla="*/ 10 h 52"/>
                  <a:gd name="T40" fmla="*/ 6 w 45"/>
                  <a:gd name="T41" fmla="*/ 10 h 52"/>
                  <a:gd name="T42" fmla="*/ 6 w 45"/>
                  <a:gd name="T43" fmla="*/ 15 h 52"/>
                  <a:gd name="T44" fmla="*/ 6 w 45"/>
                  <a:gd name="T45" fmla="*/ 17 h 52"/>
                  <a:gd name="T46" fmla="*/ 1 w 45"/>
                  <a:gd name="T47" fmla="*/ 22 h 52"/>
                  <a:gd name="T48" fmla="*/ 2 w 45"/>
                  <a:gd name="T49" fmla="*/ 26 h 52"/>
                  <a:gd name="T50" fmla="*/ 2 w 45"/>
                  <a:gd name="T51" fmla="*/ 30 h 52"/>
                  <a:gd name="T52" fmla="*/ 1 w 45"/>
                  <a:gd name="T53" fmla="*/ 33 h 52"/>
                  <a:gd name="T54" fmla="*/ 3 w 45"/>
                  <a:gd name="T55" fmla="*/ 37 h 52"/>
                  <a:gd name="T56" fmla="*/ 11 w 45"/>
                  <a:gd name="T57" fmla="*/ 40 h 52"/>
                  <a:gd name="T58" fmla="*/ 9 w 45"/>
                  <a:gd name="T59" fmla="*/ 49 h 52"/>
                  <a:gd name="T60" fmla="*/ 19 w 45"/>
                  <a:gd name="T61" fmla="*/ 49 h 52"/>
                  <a:gd name="T62" fmla="*/ 23 w 45"/>
                  <a:gd name="T63" fmla="*/ 51 h 52"/>
                  <a:gd name="T64" fmla="*/ 26 w 45"/>
                  <a:gd name="T65" fmla="*/ 50 h 52"/>
                  <a:gd name="T66" fmla="*/ 33 w 45"/>
                  <a:gd name="T67" fmla="*/ 49 h 52"/>
                  <a:gd name="T68" fmla="*/ 36 w 45"/>
                  <a:gd name="T69" fmla="*/ 49 h 52"/>
                  <a:gd name="T70" fmla="*/ 36 w 45"/>
                  <a:gd name="T71" fmla="*/ 45 h 52"/>
                  <a:gd name="T72" fmla="*/ 40 w 45"/>
                  <a:gd name="T73" fmla="*/ 43 h 52"/>
                  <a:gd name="T74" fmla="*/ 35 w 45"/>
                  <a:gd name="T75" fmla="*/ 37 h 52"/>
                  <a:gd name="T76" fmla="*/ 32 w 45"/>
                  <a:gd name="T77" fmla="*/ 31 h 52"/>
                  <a:gd name="T78" fmla="*/ 41 w 45"/>
                  <a:gd name="T79" fmla="*/ 26 h 52"/>
                  <a:gd name="T80" fmla="*/ 44 w 45"/>
                  <a:gd name="T81" fmla="*/ 28 h 52"/>
                  <a:gd name="T82" fmla="*/ 44 w 45"/>
                  <a:gd name="T83" fmla="*/ 24 h 52"/>
                  <a:gd name="T84" fmla="*/ 44 w 45"/>
                  <a:gd name="T85" fmla="*/ 2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5" h="52">
                    <a:moveTo>
                      <a:pt x="44" y="24"/>
                    </a:moveTo>
                    <a:cubicBezTo>
                      <a:pt x="43" y="22"/>
                      <a:pt x="43" y="20"/>
                      <a:pt x="43" y="18"/>
                    </a:cubicBezTo>
                    <a:cubicBezTo>
                      <a:pt x="42" y="16"/>
                      <a:pt x="41" y="15"/>
                      <a:pt x="42" y="12"/>
                    </a:cubicBezTo>
                    <a:cubicBezTo>
                      <a:pt x="43" y="10"/>
                      <a:pt x="42" y="8"/>
                      <a:pt x="41" y="7"/>
                    </a:cubicBezTo>
                    <a:cubicBezTo>
                      <a:pt x="40" y="6"/>
                      <a:pt x="38" y="5"/>
                      <a:pt x="38" y="4"/>
                    </a:cubicBezTo>
                    <a:cubicBezTo>
                      <a:pt x="38" y="4"/>
                      <a:pt x="39" y="3"/>
                      <a:pt x="38" y="2"/>
                    </a:cubicBezTo>
                    <a:cubicBezTo>
                      <a:pt x="37" y="2"/>
                      <a:pt x="37" y="5"/>
                      <a:pt x="37" y="5"/>
                    </a:cubicBezTo>
                    <a:cubicBezTo>
                      <a:pt x="35" y="5"/>
                      <a:pt x="35" y="4"/>
                      <a:pt x="33" y="4"/>
                    </a:cubicBezTo>
                    <a:cubicBezTo>
                      <a:pt x="31" y="5"/>
                      <a:pt x="28" y="7"/>
                      <a:pt x="25" y="7"/>
                    </a:cubicBezTo>
                    <a:cubicBezTo>
                      <a:pt x="24" y="6"/>
                      <a:pt x="26" y="5"/>
                      <a:pt x="26" y="4"/>
                    </a:cubicBezTo>
                    <a:cubicBezTo>
                      <a:pt x="24" y="4"/>
                      <a:pt x="23" y="5"/>
                      <a:pt x="21" y="4"/>
                    </a:cubicBezTo>
                    <a:cubicBezTo>
                      <a:pt x="20" y="3"/>
                      <a:pt x="23" y="1"/>
                      <a:pt x="20" y="1"/>
                    </a:cubicBezTo>
                    <a:cubicBezTo>
                      <a:pt x="18" y="1"/>
                      <a:pt x="16" y="1"/>
                      <a:pt x="13" y="0"/>
                    </a:cubicBezTo>
                    <a:cubicBezTo>
                      <a:pt x="14" y="1"/>
                      <a:pt x="15" y="1"/>
                      <a:pt x="15" y="3"/>
                    </a:cubicBezTo>
                    <a:cubicBezTo>
                      <a:pt x="14" y="4"/>
                      <a:pt x="14" y="4"/>
                      <a:pt x="15" y="6"/>
                    </a:cubicBezTo>
                    <a:cubicBezTo>
                      <a:pt x="15" y="8"/>
                      <a:pt x="15" y="7"/>
                      <a:pt x="17" y="7"/>
                    </a:cubicBezTo>
                    <a:cubicBezTo>
                      <a:pt x="18" y="7"/>
                      <a:pt x="19" y="8"/>
                      <a:pt x="20" y="9"/>
                    </a:cubicBezTo>
                    <a:cubicBezTo>
                      <a:pt x="19" y="8"/>
                      <a:pt x="16" y="8"/>
                      <a:pt x="15" y="8"/>
                    </a:cubicBezTo>
                    <a:cubicBezTo>
                      <a:pt x="15" y="8"/>
                      <a:pt x="14" y="8"/>
                      <a:pt x="14" y="8"/>
                    </a:cubicBezTo>
                    <a:cubicBezTo>
                      <a:pt x="13" y="9"/>
                      <a:pt x="14" y="10"/>
                      <a:pt x="13" y="10"/>
                    </a:cubicBezTo>
                    <a:cubicBezTo>
                      <a:pt x="11" y="11"/>
                      <a:pt x="7" y="6"/>
                      <a:pt x="6" y="10"/>
                    </a:cubicBezTo>
                    <a:cubicBezTo>
                      <a:pt x="7" y="12"/>
                      <a:pt x="8" y="14"/>
                      <a:pt x="6" y="15"/>
                    </a:cubicBezTo>
                    <a:cubicBezTo>
                      <a:pt x="5" y="17"/>
                      <a:pt x="5" y="15"/>
                      <a:pt x="6" y="17"/>
                    </a:cubicBezTo>
                    <a:cubicBezTo>
                      <a:pt x="6" y="22"/>
                      <a:pt x="0" y="20"/>
                      <a:pt x="1" y="22"/>
                    </a:cubicBezTo>
                    <a:cubicBezTo>
                      <a:pt x="1" y="23"/>
                      <a:pt x="2" y="24"/>
                      <a:pt x="2" y="26"/>
                    </a:cubicBezTo>
                    <a:cubicBezTo>
                      <a:pt x="2" y="28"/>
                      <a:pt x="1" y="28"/>
                      <a:pt x="2" y="30"/>
                    </a:cubicBezTo>
                    <a:cubicBezTo>
                      <a:pt x="3" y="31"/>
                      <a:pt x="0" y="33"/>
                      <a:pt x="1" y="33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40"/>
                      <a:pt x="8" y="39"/>
                      <a:pt x="11" y="40"/>
                    </a:cubicBezTo>
                    <a:cubicBezTo>
                      <a:pt x="11" y="40"/>
                      <a:pt x="9" y="48"/>
                      <a:pt x="9" y="49"/>
                    </a:cubicBezTo>
                    <a:cubicBezTo>
                      <a:pt x="13" y="49"/>
                      <a:pt x="15" y="48"/>
                      <a:pt x="19" y="49"/>
                    </a:cubicBezTo>
                    <a:cubicBezTo>
                      <a:pt x="19" y="49"/>
                      <a:pt x="23" y="52"/>
                      <a:pt x="23" y="51"/>
                    </a:cubicBezTo>
                    <a:cubicBezTo>
                      <a:pt x="24" y="49"/>
                      <a:pt x="25" y="49"/>
                      <a:pt x="26" y="50"/>
                    </a:cubicBezTo>
                    <a:cubicBezTo>
                      <a:pt x="27" y="51"/>
                      <a:pt x="32" y="48"/>
                      <a:pt x="33" y="49"/>
                    </a:cubicBezTo>
                    <a:cubicBezTo>
                      <a:pt x="33" y="49"/>
                      <a:pt x="37" y="50"/>
                      <a:pt x="36" y="49"/>
                    </a:cubicBezTo>
                    <a:cubicBezTo>
                      <a:pt x="35" y="46"/>
                      <a:pt x="34" y="46"/>
                      <a:pt x="36" y="45"/>
                    </a:cubicBezTo>
                    <a:cubicBezTo>
                      <a:pt x="38" y="43"/>
                      <a:pt x="38" y="43"/>
                      <a:pt x="40" y="43"/>
                    </a:cubicBezTo>
                    <a:cubicBezTo>
                      <a:pt x="41" y="42"/>
                      <a:pt x="36" y="38"/>
                      <a:pt x="35" y="37"/>
                    </a:cubicBezTo>
                    <a:cubicBezTo>
                      <a:pt x="34" y="37"/>
                      <a:pt x="31" y="32"/>
                      <a:pt x="32" y="31"/>
                    </a:cubicBezTo>
                    <a:cubicBezTo>
                      <a:pt x="36" y="30"/>
                      <a:pt x="38" y="29"/>
                      <a:pt x="41" y="26"/>
                    </a:cubicBezTo>
                    <a:cubicBezTo>
                      <a:pt x="42" y="25"/>
                      <a:pt x="43" y="29"/>
                      <a:pt x="44" y="28"/>
                    </a:cubicBezTo>
                    <a:cubicBezTo>
                      <a:pt x="45" y="27"/>
                      <a:pt x="45" y="25"/>
                      <a:pt x="44" y="24"/>
                    </a:cubicBezTo>
                    <a:cubicBezTo>
                      <a:pt x="44" y="23"/>
                      <a:pt x="44" y="24"/>
                      <a:pt x="44" y="2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0" name="Freeform 656">
                <a:extLst>
                  <a:ext uri="{FF2B5EF4-FFF2-40B4-BE49-F238E27FC236}">
                    <a16:creationId xmlns:a16="http://schemas.microsoft.com/office/drawing/2014/main" id="{C7192D30-EF4D-B1C9-03C5-BA65EB334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322173"/>
                <a:ext cx="831211" cy="493761"/>
              </a:xfrm>
              <a:custGeom>
                <a:avLst/>
                <a:gdLst>
                  <a:gd name="T0" fmla="*/ 0 w 89"/>
                  <a:gd name="T1" fmla="*/ 27 h 53"/>
                  <a:gd name="T2" fmla="*/ 9 w 89"/>
                  <a:gd name="T3" fmla="*/ 30 h 53"/>
                  <a:gd name="T4" fmla="*/ 16 w 89"/>
                  <a:gd name="T5" fmla="*/ 31 h 53"/>
                  <a:gd name="T6" fmla="*/ 22 w 89"/>
                  <a:gd name="T7" fmla="*/ 28 h 53"/>
                  <a:gd name="T8" fmla="*/ 33 w 89"/>
                  <a:gd name="T9" fmla="*/ 30 h 53"/>
                  <a:gd name="T10" fmla="*/ 40 w 89"/>
                  <a:gd name="T11" fmla="*/ 41 h 53"/>
                  <a:gd name="T12" fmla="*/ 44 w 89"/>
                  <a:gd name="T13" fmla="*/ 38 h 53"/>
                  <a:gd name="T14" fmla="*/ 47 w 89"/>
                  <a:gd name="T15" fmla="*/ 41 h 53"/>
                  <a:gd name="T16" fmla="*/ 57 w 89"/>
                  <a:gd name="T17" fmla="*/ 42 h 53"/>
                  <a:gd name="T18" fmla="*/ 51 w 89"/>
                  <a:gd name="T19" fmla="*/ 46 h 53"/>
                  <a:gd name="T20" fmla="*/ 55 w 89"/>
                  <a:gd name="T21" fmla="*/ 49 h 53"/>
                  <a:gd name="T22" fmla="*/ 59 w 89"/>
                  <a:gd name="T23" fmla="*/ 51 h 53"/>
                  <a:gd name="T24" fmla="*/ 67 w 89"/>
                  <a:gd name="T25" fmla="*/ 48 h 53"/>
                  <a:gd name="T26" fmla="*/ 72 w 89"/>
                  <a:gd name="T27" fmla="*/ 46 h 53"/>
                  <a:gd name="T28" fmla="*/ 68 w 89"/>
                  <a:gd name="T29" fmla="*/ 46 h 53"/>
                  <a:gd name="T30" fmla="*/ 63 w 89"/>
                  <a:gd name="T31" fmla="*/ 44 h 53"/>
                  <a:gd name="T32" fmla="*/ 72 w 89"/>
                  <a:gd name="T33" fmla="*/ 38 h 53"/>
                  <a:gd name="T34" fmla="*/ 78 w 89"/>
                  <a:gd name="T35" fmla="*/ 35 h 53"/>
                  <a:gd name="T36" fmla="*/ 84 w 89"/>
                  <a:gd name="T37" fmla="*/ 31 h 53"/>
                  <a:gd name="T38" fmla="*/ 87 w 89"/>
                  <a:gd name="T39" fmla="*/ 28 h 53"/>
                  <a:gd name="T40" fmla="*/ 86 w 89"/>
                  <a:gd name="T41" fmla="*/ 26 h 53"/>
                  <a:gd name="T42" fmla="*/ 88 w 89"/>
                  <a:gd name="T43" fmla="*/ 25 h 53"/>
                  <a:gd name="T44" fmla="*/ 86 w 89"/>
                  <a:gd name="T45" fmla="*/ 24 h 53"/>
                  <a:gd name="T46" fmla="*/ 88 w 89"/>
                  <a:gd name="T47" fmla="*/ 21 h 53"/>
                  <a:gd name="T48" fmla="*/ 85 w 89"/>
                  <a:gd name="T49" fmla="*/ 19 h 53"/>
                  <a:gd name="T50" fmla="*/ 82 w 89"/>
                  <a:gd name="T51" fmla="*/ 18 h 53"/>
                  <a:gd name="T52" fmla="*/ 78 w 89"/>
                  <a:gd name="T53" fmla="*/ 18 h 53"/>
                  <a:gd name="T54" fmla="*/ 75 w 89"/>
                  <a:gd name="T55" fmla="*/ 15 h 53"/>
                  <a:gd name="T56" fmla="*/ 72 w 89"/>
                  <a:gd name="T57" fmla="*/ 17 h 53"/>
                  <a:gd name="T58" fmla="*/ 69 w 89"/>
                  <a:gd name="T59" fmla="*/ 14 h 53"/>
                  <a:gd name="T60" fmla="*/ 65 w 89"/>
                  <a:gd name="T61" fmla="*/ 14 h 53"/>
                  <a:gd name="T62" fmla="*/ 64 w 89"/>
                  <a:gd name="T63" fmla="*/ 10 h 53"/>
                  <a:gd name="T64" fmla="*/ 60 w 89"/>
                  <a:gd name="T65" fmla="*/ 9 h 53"/>
                  <a:gd name="T66" fmla="*/ 60 w 89"/>
                  <a:gd name="T67" fmla="*/ 5 h 53"/>
                  <a:gd name="T68" fmla="*/ 58 w 89"/>
                  <a:gd name="T69" fmla="*/ 2 h 53"/>
                  <a:gd name="T70" fmla="*/ 53 w 89"/>
                  <a:gd name="T71" fmla="*/ 1 h 53"/>
                  <a:gd name="T72" fmla="*/ 47 w 89"/>
                  <a:gd name="T73" fmla="*/ 2 h 53"/>
                  <a:gd name="T74" fmla="*/ 43 w 89"/>
                  <a:gd name="T75" fmla="*/ 3 h 53"/>
                  <a:gd name="T76" fmla="*/ 41 w 89"/>
                  <a:gd name="T77" fmla="*/ 9 h 53"/>
                  <a:gd name="T78" fmla="*/ 38 w 89"/>
                  <a:gd name="T79" fmla="*/ 7 h 53"/>
                  <a:gd name="T80" fmla="*/ 36 w 89"/>
                  <a:gd name="T81" fmla="*/ 8 h 53"/>
                  <a:gd name="T82" fmla="*/ 34 w 89"/>
                  <a:gd name="T83" fmla="*/ 6 h 53"/>
                  <a:gd name="T84" fmla="*/ 31 w 89"/>
                  <a:gd name="T85" fmla="*/ 7 h 53"/>
                  <a:gd name="T86" fmla="*/ 29 w 89"/>
                  <a:gd name="T87" fmla="*/ 6 h 53"/>
                  <a:gd name="T88" fmla="*/ 28 w 89"/>
                  <a:gd name="T89" fmla="*/ 8 h 53"/>
                  <a:gd name="T90" fmla="*/ 21 w 89"/>
                  <a:gd name="T91" fmla="*/ 5 h 53"/>
                  <a:gd name="T92" fmla="*/ 12 w 89"/>
                  <a:gd name="T93" fmla="*/ 4 h 53"/>
                  <a:gd name="T94" fmla="*/ 6 w 89"/>
                  <a:gd name="T95" fmla="*/ 6 h 53"/>
                  <a:gd name="T96" fmla="*/ 9 w 89"/>
                  <a:gd name="T97" fmla="*/ 11 h 53"/>
                  <a:gd name="T98" fmla="*/ 10 w 89"/>
                  <a:gd name="T99" fmla="*/ 14 h 53"/>
                  <a:gd name="T100" fmla="*/ 5 w 89"/>
                  <a:gd name="T101" fmla="*/ 16 h 53"/>
                  <a:gd name="T102" fmla="*/ 2 w 89"/>
                  <a:gd name="T103" fmla="*/ 23 h 53"/>
                  <a:gd name="T104" fmla="*/ 0 w 89"/>
                  <a:gd name="T105" fmla="*/ 2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9" h="53">
                    <a:moveTo>
                      <a:pt x="0" y="27"/>
                    </a:moveTo>
                    <a:cubicBezTo>
                      <a:pt x="0" y="30"/>
                      <a:pt x="7" y="30"/>
                      <a:pt x="9" y="30"/>
                    </a:cubicBezTo>
                    <a:cubicBezTo>
                      <a:pt x="11" y="30"/>
                      <a:pt x="13" y="32"/>
                      <a:pt x="16" y="31"/>
                    </a:cubicBezTo>
                    <a:cubicBezTo>
                      <a:pt x="17" y="29"/>
                      <a:pt x="20" y="28"/>
                      <a:pt x="22" y="28"/>
                    </a:cubicBezTo>
                    <a:cubicBezTo>
                      <a:pt x="25" y="26"/>
                      <a:pt x="31" y="28"/>
                      <a:pt x="33" y="30"/>
                    </a:cubicBezTo>
                    <a:cubicBezTo>
                      <a:pt x="36" y="34"/>
                      <a:pt x="37" y="38"/>
                      <a:pt x="40" y="41"/>
                    </a:cubicBezTo>
                    <a:cubicBezTo>
                      <a:pt x="42" y="40"/>
                      <a:pt x="42" y="39"/>
                      <a:pt x="44" y="38"/>
                    </a:cubicBezTo>
                    <a:cubicBezTo>
                      <a:pt x="46" y="38"/>
                      <a:pt x="46" y="40"/>
                      <a:pt x="47" y="41"/>
                    </a:cubicBezTo>
                    <a:cubicBezTo>
                      <a:pt x="48" y="42"/>
                      <a:pt x="57" y="43"/>
                      <a:pt x="57" y="42"/>
                    </a:cubicBezTo>
                    <a:cubicBezTo>
                      <a:pt x="57" y="43"/>
                      <a:pt x="51" y="45"/>
                      <a:pt x="51" y="46"/>
                    </a:cubicBezTo>
                    <a:cubicBezTo>
                      <a:pt x="52" y="47"/>
                      <a:pt x="56" y="46"/>
                      <a:pt x="55" y="49"/>
                    </a:cubicBezTo>
                    <a:cubicBezTo>
                      <a:pt x="54" y="51"/>
                      <a:pt x="57" y="53"/>
                      <a:pt x="59" y="51"/>
                    </a:cubicBezTo>
                    <a:cubicBezTo>
                      <a:pt x="61" y="50"/>
                      <a:pt x="64" y="48"/>
                      <a:pt x="67" y="48"/>
                    </a:cubicBezTo>
                    <a:cubicBezTo>
                      <a:pt x="70" y="48"/>
                      <a:pt x="71" y="48"/>
                      <a:pt x="72" y="46"/>
                    </a:cubicBezTo>
                    <a:cubicBezTo>
                      <a:pt x="72" y="46"/>
                      <a:pt x="69" y="46"/>
                      <a:pt x="68" y="46"/>
                    </a:cubicBezTo>
                    <a:cubicBezTo>
                      <a:pt x="66" y="46"/>
                      <a:pt x="64" y="47"/>
                      <a:pt x="63" y="44"/>
                    </a:cubicBezTo>
                    <a:cubicBezTo>
                      <a:pt x="60" y="40"/>
                      <a:pt x="70" y="38"/>
                      <a:pt x="72" y="38"/>
                    </a:cubicBezTo>
                    <a:cubicBezTo>
                      <a:pt x="74" y="37"/>
                      <a:pt x="76" y="36"/>
                      <a:pt x="78" y="35"/>
                    </a:cubicBezTo>
                    <a:cubicBezTo>
                      <a:pt x="79" y="33"/>
                      <a:pt x="81" y="31"/>
                      <a:pt x="84" y="31"/>
                    </a:cubicBezTo>
                    <a:cubicBezTo>
                      <a:pt x="85" y="31"/>
                      <a:pt x="87" y="31"/>
                      <a:pt x="87" y="28"/>
                    </a:cubicBezTo>
                    <a:cubicBezTo>
                      <a:pt x="87" y="27"/>
                      <a:pt x="86" y="27"/>
                      <a:pt x="86" y="26"/>
                    </a:cubicBezTo>
                    <a:cubicBezTo>
                      <a:pt x="86" y="25"/>
                      <a:pt x="88" y="25"/>
                      <a:pt x="88" y="25"/>
                    </a:cubicBezTo>
                    <a:cubicBezTo>
                      <a:pt x="88" y="25"/>
                      <a:pt x="86" y="24"/>
                      <a:pt x="86" y="24"/>
                    </a:cubicBezTo>
                    <a:cubicBezTo>
                      <a:pt x="86" y="23"/>
                      <a:pt x="89" y="23"/>
                      <a:pt x="88" y="21"/>
                    </a:cubicBezTo>
                    <a:cubicBezTo>
                      <a:pt x="88" y="21"/>
                      <a:pt x="86" y="20"/>
                      <a:pt x="85" y="19"/>
                    </a:cubicBezTo>
                    <a:cubicBezTo>
                      <a:pt x="84" y="18"/>
                      <a:pt x="83" y="20"/>
                      <a:pt x="82" y="18"/>
                    </a:cubicBezTo>
                    <a:cubicBezTo>
                      <a:pt x="81" y="17"/>
                      <a:pt x="80" y="17"/>
                      <a:pt x="78" y="18"/>
                    </a:cubicBezTo>
                    <a:cubicBezTo>
                      <a:pt x="77" y="18"/>
                      <a:pt x="76" y="15"/>
                      <a:pt x="75" y="15"/>
                    </a:cubicBezTo>
                    <a:cubicBezTo>
                      <a:pt x="74" y="14"/>
                      <a:pt x="73" y="16"/>
                      <a:pt x="72" y="17"/>
                    </a:cubicBezTo>
                    <a:cubicBezTo>
                      <a:pt x="71" y="17"/>
                      <a:pt x="70" y="14"/>
                      <a:pt x="69" y="14"/>
                    </a:cubicBezTo>
                    <a:cubicBezTo>
                      <a:pt x="68" y="14"/>
                      <a:pt x="65" y="15"/>
                      <a:pt x="65" y="14"/>
                    </a:cubicBezTo>
                    <a:cubicBezTo>
                      <a:pt x="65" y="13"/>
                      <a:pt x="65" y="11"/>
                      <a:pt x="64" y="10"/>
                    </a:cubicBezTo>
                    <a:cubicBezTo>
                      <a:pt x="63" y="9"/>
                      <a:pt x="61" y="10"/>
                      <a:pt x="60" y="9"/>
                    </a:cubicBezTo>
                    <a:cubicBezTo>
                      <a:pt x="59" y="8"/>
                      <a:pt x="58" y="6"/>
                      <a:pt x="60" y="5"/>
                    </a:cubicBezTo>
                    <a:cubicBezTo>
                      <a:pt x="61" y="5"/>
                      <a:pt x="59" y="2"/>
                      <a:pt x="58" y="2"/>
                    </a:cubicBezTo>
                    <a:cubicBezTo>
                      <a:pt x="57" y="1"/>
                      <a:pt x="54" y="2"/>
                      <a:pt x="53" y="1"/>
                    </a:cubicBezTo>
                    <a:cubicBezTo>
                      <a:pt x="50" y="0"/>
                      <a:pt x="50" y="6"/>
                      <a:pt x="47" y="2"/>
                    </a:cubicBezTo>
                    <a:cubicBezTo>
                      <a:pt x="46" y="2"/>
                      <a:pt x="44" y="3"/>
                      <a:pt x="43" y="3"/>
                    </a:cubicBezTo>
                    <a:cubicBezTo>
                      <a:pt x="41" y="4"/>
                      <a:pt x="42" y="9"/>
                      <a:pt x="41" y="9"/>
                    </a:cubicBezTo>
                    <a:cubicBezTo>
                      <a:pt x="40" y="9"/>
                      <a:pt x="39" y="7"/>
                      <a:pt x="38" y="7"/>
                    </a:cubicBezTo>
                    <a:cubicBezTo>
                      <a:pt x="38" y="7"/>
                      <a:pt x="37" y="8"/>
                      <a:pt x="36" y="8"/>
                    </a:cubicBezTo>
                    <a:cubicBezTo>
                      <a:pt x="35" y="8"/>
                      <a:pt x="34" y="7"/>
                      <a:pt x="34" y="6"/>
                    </a:cubicBezTo>
                    <a:cubicBezTo>
                      <a:pt x="34" y="5"/>
                      <a:pt x="32" y="7"/>
                      <a:pt x="31" y="7"/>
                    </a:cubicBezTo>
                    <a:cubicBezTo>
                      <a:pt x="30" y="7"/>
                      <a:pt x="30" y="6"/>
                      <a:pt x="29" y="6"/>
                    </a:cubicBezTo>
                    <a:cubicBezTo>
                      <a:pt x="28" y="6"/>
                      <a:pt x="28" y="7"/>
                      <a:pt x="28" y="8"/>
                    </a:cubicBezTo>
                    <a:cubicBezTo>
                      <a:pt x="28" y="8"/>
                      <a:pt x="21" y="5"/>
                      <a:pt x="21" y="5"/>
                    </a:cubicBezTo>
                    <a:cubicBezTo>
                      <a:pt x="18" y="4"/>
                      <a:pt x="15" y="4"/>
                      <a:pt x="12" y="4"/>
                    </a:cubicBezTo>
                    <a:cubicBezTo>
                      <a:pt x="10" y="4"/>
                      <a:pt x="9" y="6"/>
                      <a:pt x="6" y="6"/>
                    </a:cubicBezTo>
                    <a:cubicBezTo>
                      <a:pt x="6" y="9"/>
                      <a:pt x="9" y="9"/>
                      <a:pt x="9" y="11"/>
                    </a:cubicBezTo>
                    <a:cubicBezTo>
                      <a:pt x="9" y="12"/>
                      <a:pt x="10" y="13"/>
                      <a:pt x="10" y="14"/>
                    </a:cubicBezTo>
                    <a:cubicBezTo>
                      <a:pt x="9" y="15"/>
                      <a:pt x="6" y="15"/>
                      <a:pt x="5" y="16"/>
                    </a:cubicBezTo>
                    <a:cubicBezTo>
                      <a:pt x="2" y="18"/>
                      <a:pt x="3" y="20"/>
                      <a:pt x="2" y="23"/>
                    </a:cubicBezTo>
                    <a:cubicBezTo>
                      <a:pt x="2" y="25"/>
                      <a:pt x="1" y="26"/>
                      <a:pt x="0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1" name="Freeform 657">
                <a:extLst>
                  <a:ext uri="{FF2B5EF4-FFF2-40B4-BE49-F238E27FC236}">
                    <a16:creationId xmlns:a16="http://schemas.microsoft.com/office/drawing/2014/main" id="{F3FEF66E-F8CA-D477-E568-0EE3851D0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51775" y="6506933"/>
                <a:ext cx="280255" cy="114679"/>
              </a:xfrm>
              <a:custGeom>
                <a:avLst/>
                <a:gdLst>
                  <a:gd name="T0" fmla="*/ 30 w 30"/>
                  <a:gd name="T1" fmla="*/ 4 h 12"/>
                  <a:gd name="T2" fmla="*/ 22 w 30"/>
                  <a:gd name="T3" fmla="*/ 0 h 12"/>
                  <a:gd name="T4" fmla="*/ 17 w 30"/>
                  <a:gd name="T5" fmla="*/ 0 h 12"/>
                  <a:gd name="T6" fmla="*/ 14 w 30"/>
                  <a:gd name="T7" fmla="*/ 1 h 12"/>
                  <a:gd name="T8" fmla="*/ 11 w 30"/>
                  <a:gd name="T9" fmla="*/ 0 h 12"/>
                  <a:gd name="T10" fmla="*/ 8 w 30"/>
                  <a:gd name="T11" fmla="*/ 3 h 12"/>
                  <a:gd name="T12" fmla="*/ 3 w 30"/>
                  <a:gd name="T13" fmla="*/ 9 h 12"/>
                  <a:gd name="T14" fmla="*/ 11 w 30"/>
                  <a:gd name="T15" fmla="*/ 11 h 12"/>
                  <a:gd name="T16" fmla="*/ 13 w 30"/>
                  <a:gd name="T17" fmla="*/ 9 h 12"/>
                  <a:gd name="T18" fmla="*/ 18 w 30"/>
                  <a:gd name="T19" fmla="*/ 9 h 12"/>
                  <a:gd name="T20" fmla="*/ 19 w 30"/>
                  <a:gd name="T21" fmla="*/ 6 h 12"/>
                  <a:gd name="T22" fmla="*/ 24 w 30"/>
                  <a:gd name="T23" fmla="*/ 7 h 12"/>
                  <a:gd name="T24" fmla="*/ 28 w 30"/>
                  <a:gd name="T25" fmla="*/ 7 h 12"/>
                  <a:gd name="T26" fmla="*/ 30 w 30"/>
                  <a:gd name="T27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12">
                    <a:moveTo>
                      <a:pt x="30" y="4"/>
                    </a:moveTo>
                    <a:cubicBezTo>
                      <a:pt x="27" y="2"/>
                      <a:pt x="26" y="0"/>
                      <a:pt x="22" y="0"/>
                    </a:cubicBezTo>
                    <a:cubicBezTo>
                      <a:pt x="20" y="0"/>
                      <a:pt x="19" y="0"/>
                      <a:pt x="17" y="0"/>
                    </a:cubicBezTo>
                    <a:cubicBezTo>
                      <a:pt x="15" y="0"/>
                      <a:pt x="15" y="1"/>
                      <a:pt x="14" y="1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10" y="1"/>
                      <a:pt x="9" y="2"/>
                      <a:pt x="8" y="3"/>
                    </a:cubicBezTo>
                    <a:cubicBezTo>
                      <a:pt x="6" y="5"/>
                      <a:pt x="0" y="4"/>
                      <a:pt x="3" y="9"/>
                    </a:cubicBezTo>
                    <a:cubicBezTo>
                      <a:pt x="4" y="11"/>
                      <a:pt x="8" y="12"/>
                      <a:pt x="11" y="11"/>
                    </a:cubicBezTo>
                    <a:cubicBezTo>
                      <a:pt x="12" y="11"/>
                      <a:pt x="12" y="9"/>
                      <a:pt x="13" y="9"/>
                    </a:cubicBezTo>
                    <a:cubicBezTo>
                      <a:pt x="15" y="9"/>
                      <a:pt x="17" y="9"/>
                      <a:pt x="18" y="9"/>
                    </a:cubicBezTo>
                    <a:cubicBezTo>
                      <a:pt x="19" y="9"/>
                      <a:pt x="19" y="7"/>
                      <a:pt x="19" y="6"/>
                    </a:cubicBezTo>
                    <a:cubicBezTo>
                      <a:pt x="20" y="5"/>
                      <a:pt x="23" y="7"/>
                      <a:pt x="24" y="7"/>
                    </a:cubicBezTo>
                    <a:cubicBezTo>
                      <a:pt x="25" y="7"/>
                      <a:pt x="27" y="7"/>
                      <a:pt x="28" y="7"/>
                    </a:cubicBezTo>
                    <a:cubicBezTo>
                      <a:pt x="29" y="7"/>
                      <a:pt x="29" y="5"/>
                      <a:pt x="3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2" name="Freeform 658">
                <a:extLst>
                  <a:ext uri="{FF2B5EF4-FFF2-40B4-BE49-F238E27FC236}">
                    <a16:creationId xmlns:a16="http://schemas.microsoft.com/office/drawing/2014/main" id="{D66F2191-B6AF-BD07-C6EF-688672025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6086441"/>
                <a:ext cx="439491" cy="328114"/>
              </a:xfrm>
              <a:custGeom>
                <a:avLst/>
                <a:gdLst>
                  <a:gd name="T0" fmla="*/ 11 w 47"/>
                  <a:gd name="T1" fmla="*/ 29 h 35"/>
                  <a:gd name="T2" fmla="*/ 18 w 47"/>
                  <a:gd name="T3" fmla="*/ 30 h 35"/>
                  <a:gd name="T4" fmla="*/ 23 w 47"/>
                  <a:gd name="T5" fmla="*/ 33 h 35"/>
                  <a:gd name="T6" fmla="*/ 25 w 47"/>
                  <a:gd name="T7" fmla="*/ 31 h 35"/>
                  <a:gd name="T8" fmla="*/ 29 w 47"/>
                  <a:gd name="T9" fmla="*/ 32 h 35"/>
                  <a:gd name="T10" fmla="*/ 33 w 47"/>
                  <a:gd name="T11" fmla="*/ 32 h 35"/>
                  <a:gd name="T12" fmla="*/ 36 w 47"/>
                  <a:gd name="T13" fmla="*/ 33 h 35"/>
                  <a:gd name="T14" fmla="*/ 38 w 47"/>
                  <a:gd name="T15" fmla="*/ 28 h 35"/>
                  <a:gd name="T16" fmla="*/ 42 w 47"/>
                  <a:gd name="T17" fmla="*/ 27 h 35"/>
                  <a:gd name="T18" fmla="*/ 40 w 47"/>
                  <a:gd name="T19" fmla="*/ 22 h 35"/>
                  <a:gd name="T20" fmla="*/ 44 w 47"/>
                  <a:gd name="T21" fmla="*/ 21 h 35"/>
                  <a:gd name="T22" fmla="*/ 45 w 47"/>
                  <a:gd name="T23" fmla="*/ 17 h 35"/>
                  <a:gd name="T24" fmla="*/ 42 w 47"/>
                  <a:gd name="T25" fmla="*/ 15 h 35"/>
                  <a:gd name="T26" fmla="*/ 39 w 47"/>
                  <a:gd name="T27" fmla="*/ 11 h 35"/>
                  <a:gd name="T28" fmla="*/ 38 w 47"/>
                  <a:gd name="T29" fmla="*/ 6 h 35"/>
                  <a:gd name="T30" fmla="*/ 35 w 47"/>
                  <a:gd name="T31" fmla="*/ 2 h 35"/>
                  <a:gd name="T32" fmla="*/ 33 w 47"/>
                  <a:gd name="T33" fmla="*/ 2 h 35"/>
                  <a:gd name="T34" fmla="*/ 30 w 47"/>
                  <a:gd name="T35" fmla="*/ 1 h 35"/>
                  <a:gd name="T36" fmla="*/ 28 w 47"/>
                  <a:gd name="T37" fmla="*/ 2 h 35"/>
                  <a:gd name="T38" fmla="*/ 25 w 47"/>
                  <a:gd name="T39" fmla="*/ 0 h 35"/>
                  <a:gd name="T40" fmla="*/ 22 w 47"/>
                  <a:gd name="T41" fmla="*/ 2 h 35"/>
                  <a:gd name="T42" fmla="*/ 17 w 47"/>
                  <a:gd name="T43" fmla="*/ 3 h 35"/>
                  <a:gd name="T44" fmla="*/ 17 w 47"/>
                  <a:gd name="T45" fmla="*/ 6 h 35"/>
                  <a:gd name="T46" fmla="*/ 13 w 47"/>
                  <a:gd name="T47" fmla="*/ 9 h 35"/>
                  <a:gd name="T48" fmla="*/ 12 w 47"/>
                  <a:gd name="T49" fmla="*/ 13 h 35"/>
                  <a:gd name="T50" fmla="*/ 8 w 47"/>
                  <a:gd name="T51" fmla="*/ 14 h 35"/>
                  <a:gd name="T52" fmla="*/ 1 w 47"/>
                  <a:gd name="T53" fmla="*/ 16 h 35"/>
                  <a:gd name="T54" fmla="*/ 2 w 47"/>
                  <a:gd name="T55" fmla="*/ 24 h 35"/>
                  <a:gd name="T56" fmla="*/ 1 w 47"/>
                  <a:gd name="T57" fmla="*/ 27 h 35"/>
                  <a:gd name="T58" fmla="*/ 1 w 47"/>
                  <a:gd name="T59" fmla="*/ 31 h 35"/>
                  <a:gd name="T60" fmla="*/ 5 w 47"/>
                  <a:gd name="T61" fmla="*/ 30 h 35"/>
                  <a:gd name="T62" fmla="*/ 11 w 47"/>
                  <a:gd name="T63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7" h="35">
                    <a:moveTo>
                      <a:pt x="11" y="29"/>
                    </a:moveTo>
                    <a:cubicBezTo>
                      <a:pt x="14" y="29"/>
                      <a:pt x="16" y="30"/>
                      <a:pt x="18" y="30"/>
                    </a:cubicBezTo>
                    <a:cubicBezTo>
                      <a:pt x="18" y="30"/>
                      <a:pt x="23" y="33"/>
                      <a:pt x="23" y="33"/>
                    </a:cubicBezTo>
                    <a:cubicBezTo>
                      <a:pt x="23" y="32"/>
                      <a:pt x="24" y="29"/>
                      <a:pt x="25" y="31"/>
                    </a:cubicBezTo>
                    <a:cubicBezTo>
                      <a:pt x="27" y="34"/>
                      <a:pt x="28" y="29"/>
                      <a:pt x="29" y="32"/>
                    </a:cubicBezTo>
                    <a:cubicBezTo>
                      <a:pt x="30" y="34"/>
                      <a:pt x="32" y="32"/>
                      <a:pt x="33" y="32"/>
                    </a:cubicBezTo>
                    <a:cubicBezTo>
                      <a:pt x="34" y="31"/>
                      <a:pt x="36" y="35"/>
                      <a:pt x="36" y="33"/>
                    </a:cubicBezTo>
                    <a:cubicBezTo>
                      <a:pt x="37" y="31"/>
                      <a:pt x="36" y="29"/>
                      <a:pt x="38" y="28"/>
                    </a:cubicBezTo>
                    <a:cubicBezTo>
                      <a:pt x="39" y="28"/>
                      <a:pt x="41" y="27"/>
                      <a:pt x="42" y="27"/>
                    </a:cubicBezTo>
                    <a:cubicBezTo>
                      <a:pt x="41" y="26"/>
                      <a:pt x="40" y="24"/>
                      <a:pt x="40" y="22"/>
                    </a:cubicBezTo>
                    <a:cubicBezTo>
                      <a:pt x="40" y="20"/>
                      <a:pt x="42" y="22"/>
                      <a:pt x="44" y="21"/>
                    </a:cubicBezTo>
                    <a:cubicBezTo>
                      <a:pt x="46" y="21"/>
                      <a:pt x="47" y="19"/>
                      <a:pt x="45" y="17"/>
                    </a:cubicBezTo>
                    <a:cubicBezTo>
                      <a:pt x="44" y="16"/>
                      <a:pt x="43" y="17"/>
                      <a:pt x="42" y="15"/>
                    </a:cubicBezTo>
                    <a:cubicBezTo>
                      <a:pt x="41" y="14"/>
                      <a:pt x="40" y="13"/>
                      <a:pt x="39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9" y="4"/>
                      <a:pt x="36" y="2"/>
                      <a:pt x="35" y="2"/>
                    </a:cubicBezTo>
                    <a:cubicBezTo>
                      <a:pt x="34" y="1"/>
                      <a:pt x="34" y="2"/>
                      <a:pt x="33" y="2"/>
                    </a:cubicBezTo>
                    <a:cubicBezTo>
                      <a:pt x="31" y="3"/>
                      <a:pt x="31" y="2"/>
                      <a:pt x="30" y="1"/>
                    </a:cubicBezTo>
                    <a:cubicBezTo>
                      <a:pt x="29" y="0"/>
                      <a:pt x="29" y="2"/>
                      <a:pt x="28" y="2"/>
                    </a:cubicBezTo>
                    <a:cubicBezTo>
                      <a:pt x="27" y="2"/>
                      <a:pt x="25" y="0"/>
                      <a:pt x="25" y="0"/>
                    </a:cubicBezTo>
                    <a:cubicBezTo>
                      <a:pt x="23" y="0"/>
                      <a:pt x="23" y="2"/>
                      <a:pt x="22" y="2"/>
                    </a:cubicBezTo>
                    <a:cubicBezTo>
                      <a:pt x="20" y="3"/>
                      <a:pt x="19" y="3"/>
                      <a:pt x="17" y="3"/>
                    </a:cubicBezTo>
                    <a:cubicBezTo>
                      <a:pt x="16" y="4"/>
                      <a:pt x="17" y="6"/>
                      <a:pt x="17" y="6"/>
                    </a:cubicBezTo>
                    <a:cubicBezTo>
                      <a:pt x="16" y="8"/>
                      <a:pt x="13" y="7"/>
                      <a:pt x="13" y="9"/>
                    </a:cubicBezTo>
                    <a:cubicBezTo>
                      <a:pt x="12" y="10"/>
                      <a:pt x="12" y="11"/>
                      <a:pt x="12" y="13"/>
                    </a:cubicBezTo>
                    <a:cubicBezTo>
                      <a:pt x="12" y="14"/>
                      <a:pt x="9" y="14"/>
                      <a:pt x="8" y="14"/>
                    </a:cubicBezTo>
                    <a:cubicBezTo>
                      <a:pt x="5" y="15"/>
                      <a:pt x="4" y="16"/>
                      <a:pt x="1" y="16"/>
                    </a:cubicBezTo>
                    <a:cubicBezTo>
                      <a:pt x="2" y="19"/>
                      <a:pt x="5" y="21"/>
                      <a:pt x="2" y="24"/>
                    </a:cubicBezTo>
                    <a:cubicBezTo>
                      <a:pt x="0" y="25"/>
                      <a:pt x="0" y="26"/>
                      <a:pt x="1" y="27"/>
                    </a:cubicBezTo>
                    <a:cubicBezTo>
                      <a:pt x="3" y="28"/>
                      <a:pt x="1" y="30"/>
                      <a:pt x="1" y="31"/>
                    </a:cubicBezTo>
                    <a:cubicBezTo>
                      <a:pt x="3" y="31"/>
                      <a:pt x="4" y="31"/>
                      <a:pt x="5" y="30"/>
                    </a:cubicBezTo>
                    <a:cubicBezTo>
                      <a:pt x="7" y="29"/>
                      <a:pt x="10" y="29"/>
                      <a:pt x="11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3" name="Freeform 659">
                <a:extLst>
                  <a:ext uri="{FF2B5EF4-FFF2-40B4-BE49-F238E27FC236}">
                    <a16:creationId xmlns:a16="http://schemas.microsoft.com/office/drawing/2014/main" id="{28D39235-1E89-570D-C973-03E82E356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6067328"/>
                <a:ext cx="270699" cy="178393"/>
              </a:xfrm>
              <a:custGeom>
                <a:avLst/>
                <a:gdLst>
                  <a:gd name="T0" fmla="*/ 16 w 29"/>
                  <a:gd name="T1" fmla="*/ 18 h 19"/>
                  <a:gd name="T2" fmla="*/ 23 w 29"/>
                  <a:gd name="T3" fmla="*/ 15 h 19"/>
                  <a:gd name="T4" fmla="*/ 23 w 29"/>
                  <a:gd name="T5" fmla="*/ 12 h 19"/>
                  <a:gd name="T6" fmla="*/ 27 w 29"/>
                  <a:gd name="T7" fmla="*/ 9 h 19"/>
                  <a:gd name="T8" fmla="*/ 26 w 29"/>
                  <a:gd name="T9" fmla="*/ 4 h 19"/>
                  <a:gd name="T10" fmla="*/ 19 w 29"/>
                  <a:gd name="T11" fmla="*/ 1 h 19"/>
                  <a:gd name="T12" fmla="*/ 10 w 29"/>
                  <a:gd name="T13" fmla="*/ 1 h 19"/>
                  <a:gd name="T14" fmla="*/ 0 w 29"/>
                  <a:gd name="T15" fmla="*/ 4 h 19"/>
                  <a:gd name="T16" fmla="*/ 1 w 29"/>
                  <a:gd name="T17" fmla="*/ 6 h 19"/>
                  <a:gd name="T18" fmla="*/ 2 w 29"/>
                  <a:gd name="T19" fmla="*/ 9 h 19"/>
                  <a:gd name="T20" fmla="*/ 5 w 29"/>
                  <a:gd name="T21" fmla="*/ 10 h 19"/>
                  <a:gd name="T22" fmla="*/ 9 w 29"/>
                  <a:gd name="T23" fmla="*/ 11 h 19"/>
                  <a:gd name="T24" fmla="*/ 8 w 29"/>
                  <a:gd name="T25" fmla="*/ 15 h 19"/>
                  <a:gd name="T26" fmla="*/ 12 w 29"/>
                  <a:gd name="T27" fmla="*/ 18 h 19"/>
                  <a:gd name="T28" fmla="*/ 16 w 29"/>
                  <a:gd name="T29" fmla="*/ 18 h 19"/>
                  <a:gd name="T30" fmla="*/ 16 w 29"/>
                  <a:gd name="T31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9">
                    <a:moveTo>
                      <a:pt x="16" y="18"/>
                    </a:moveTo>
                    <a:cubicBezTo>
                      <a:pt x="18" y="16"/>
                      <a:pt x="21" y="16"/>
                      <a:pt x="23" y="15"/>
                    </a:cubicBezTo>
                    <a:cubicBezTo>
                      <a:pt x="23" y="14"/>
                      <a:pt x="23" y="13"/>
                      <a:pt x="23" y="12"/>
                    </a:cubicBezTo>
                    <a:cubicBezTo>
                      <a:pt x="24" y="10"/>
                      <a:pt x="25" y="10"/>
                      <a:pt x="27" y="9"/>
                    </a:cubicBezTo>
                    <a:cubicBezTo>
                      <a:pt x="29" y="8"/>
                      <a:pt x="28" y="5"/>
                      <a:pt x="26" y="4"/>
                    </a:cubicBezTo>
                    <a:cubicBezTo>
                      <a:pt x="24" y="3"/>
                      <a:pt x="22" y="2"/>
                      <a:pt x="19" y="1"/>
                    </a:cubicBezTo>
                    <a:cubicBezTo>
                      <a:pt x="17" y="0"/>
                      <a:pt x="13" y="1"/>
                      <a:pt x="10" y="1"/>
                    </a:cubicBezTo>
                    <a:cubicBezTo>
                      <a:pt x="8" y="1"/>
                      <a:pt x="0" y="0"/>
                      <a:pt x="0" y="4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7"/>
                      <a:pt x="1" y="8"/>
                      <a:pt x="2" y="9"/>
                    </a:cubicBezTo>
                    <a:cubicBezTo>
                      <a:pt x="3" y="9"/>
                      <a:pt x="4" y="11"/>
                      <a:pt x="5" y="10"/>
                    </a:cubicBezTo>
                    <a:cubicBezTo>
                      <a:pt x="7" y="10"/>
                      <a:pt x="9" y="9"/>
                      <a:pt x="9" y="11"/>
                    </a:cubicBezTo>
                    <a:cubicBezTo>
                      <a:pt x="9" y="12"/>
                      <a:pt x="9" y="14"/>
                      <a:pt x="8" y="15"/>
                    </a:cubicBezTo>
                    <a:cubicBezTo>
                      <a:pt x="11" y="15"/>
                      <a:pt x="11" y="15"/>
                      <a:pt x="12" y="18"/>
                    </a:cubicBezTo>
                    <a:cubicBezTo>
                      <a:pt x="13" y="18"/>
                      <a:pt x="16" y="18"/>
                      <a:pt x="16" y="18"/>
                    </a:cubicBezTo>
                    <a:cubicBezTo>
                      <a:pt x="17" y="17"/>
                      <a:pt x="15" y="19"/>
                      <a:pt x="16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4" name="Freeform 660">
                <a:extLst>
                  <a:ext uri="{FF2B5EF4-FFF2-40B4-BE49-F238E27FC236}">
                    <a16:creationId xmlns:a16="http://schemas.microsoft.com/office/drawing/2014/main" id="{A4071662-B660-28E4-3F7A-7E12E8CD5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58781" y="5955834"/>
                <a:ext cx="334397" cy="168837"/>
              </a:xfrm>
              <a:custGeom>
                <a:avLst/>
                <a:gdLst>
                  <a:gd name="T0" fmla="*/ 11 w 36"/>
                  <a:gd name="T1" fmla="*/ 13 h 18"/>
                  <a:gd name="T2" fmla="*/ 19 w 36"/>
                  <a:gd name="T3" fmla="*/ 12 h 18"/>
                  <a:gd name="T4" fmla="*/ 25 w 36"/>
                  <a:gd name="T5" fmla="*/ 15 h 18"/>
                  <a:gd name="T6" fmla="*/ 29 w 36"/>
                  <a:gd name="T7" fmla="*/ 17 h 18"/>
                  <a:gd name="T8" fmla="*/ 33 w 36"/>
                  <a:gd name="T9" fmla="*/ 16 h 18"/>
                  <a:gd name="T10" fmla="*/ 36 w 36"/>
                  <a:gd name="T11" fmla="*/ 14 h 18"/>
                  <a:gd name="T12" fmla="*/ 34 w 36"/>
                  <a:gd name="T13" fmla="*/ 8 h 18"/>
                  <a:gd name="T14" fmla="*/ 31 w 36"/>
                  <a:gd name="T15" fmla="*/ 4 h 18"/>
                  <a:gd name="T16" fmla="*/ 25 w 36"/>
                  <a:gd name="T17" fmla="*/ 3 h 18"/>
                  <a:gd name="T18" fmla="*/ 18 w 36"/>
                  <a:gd name="T19" fmla="*/ 1 h 18"/>
                  <a:gd name="T20" fmla="*/ 17 w 36"/>
                  <a:gd name="T21" fmla="*/ 5 h 18"/>
                  <a:gd name="T22" fmla="*/ 15 w 36"/>
                  <a:gd name="T23" fmla="*/ 7 h 18"/>
                  <a:gd name="T24" fmla="*/ 8 w 36"/>
                  <a:gd name="T25" fmla="*/ 4 h 18"/>
                  <a:gd name="T26" fmla="*/ 0 w 36"/>
                  <a:gd name="T27" fmla="*/ 15 h 18"/>
                  <a:gd name="T28" fmla="*/ 11 w 36"/>
                  <a:gd name="T29" fmla="*/ 1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18">
                    <a:moveTo>
                      <a:pt x="11" y="13"/>
                    </a:moveTo>
                    <a:cubicBezTo>
                      <a:pt x="14" y="13"/>
                      <a:pt x="16" y="12"/>
                      <a:pt x="19" y="12"/>
                    </a:cubicBezTo>
                    <a:cubicBezTo>
                      <a:pt x="20" y="12"/>
                      <a:pt x="24" y="14"/>
                      <a:pt x="25" y="15"/>
                    </a:cubicBezTo>
                    <a:cubicBezTo>
                      <a:pt x="26" y="16"/>
                      <a:pt x="27" y="18"/>
                      <a:pt x="29" y="17"/>
                    </a:cubicBezTo>
                    <a:cubicBezTo>
                      <a:pt x="30" y="17"/>
                      <a:pt x="31" y="16"/>
                      <a:pt x="33" y="16"/>
                    </a:cubicBezTo>
                    <a:cubicBezTo>
                      <a:pt x="34" y="16"/>
                      <a:pt x="34" y="14"/>
                      <a:pt x="36" y="14"/>
                    </a:cubicBezTo>
                    <a:cubicBezTo>
                      <a:pt x="35" y="12"/>
                      <a:pt x="33" y="9"/>
                      <a:pt x="34" y="8"/>
                    </a:cubicBezTo>
                    <a:cubicBezTo>
                      <a:pt x="35" y="6"/>
                      <a:pt x="32" y="4"/>
                      <a:pt x="31" y="4"/>
                    </a:cubicBezTo>
                    <a:cubicBezTo>
                      <a:pt x="29" y="3"/>
                      <a:pt x="27" y="5"/>
                      <a:pt x="25" y="3"/>
                    </a:cubicBezTo>
                    <a:cubicBezTo>
                      <a:pt x="22" y="1"/>
                      <a:pt x="21" y="0"/>
                      <a:pt x="18" y="1"/>
                    </a:cubicBezTo>
                    <a:cubicBezTo>
                      <a:pt x="16" y="2"/>
                      <a:pt x="17" y="3"/>
                      <a:pt x="17" y="5"/>
                    </a:cubicBezTo>
                    <a:cubicBezTo>
                      <a:pt x="16" y="6"/>
                      <a:pt x="16" y="7"/>
                      <a:pt x="15" y="7"/>
                    </a:cubicBezTo>
                    <a:cubicBezTo>
                      <a:pt x="12" y="9"/>
                      <a:pt x="10" y="5"/>
                      <a:pt x="8" y="4"/>
                    </a:cubicBezTo>
                    <a:cubicBezTo>
                      <a:pt x="3" y="0"/>
                      <a:pt x="0" y="11"/>
                      <a:pt x="0" y="15"/>
                    </a:cubicBezTo>
                    <a:cubicBezTo>
                      <a:pt x="4" y="13"/>
                      <a:pt x="7" y="13"/>
                      <a:pt x="1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5" name="Freeform 661">
                <a:extLst>
                  <a:ext uri="{FF2B5EF4-FFF2-40B4-BE49-F238E27FC236}">
                    <a16:creationId xmlns:a16="http://schemas.microsoft.com/office/drawing/2014/main" id="{7B5F7B82-7100-97ED-22FC-E5341A7E92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60690" y="5853898"/>
                <a:ext cx="222932" cy="140163"/>
              </a:xfrm>
              <a:custGeom>
                <a:avLst/>
                <a:gdLst>
                  <a:gd name="T0" fmla="*/ 16 w 24"/>
                  <a:gd name="T1" fmla="*/ 15 h 15"/>
                  <a:gd name="T2" fmla="*/ 20 w 24"/>
                  <a:gd name="T3" fmla="*/ 15 h 15"/>
                  <a:gd name="T4" fmla="*/ 22 w 24"/>
                  <a:gd name="T5" fmla="*/ 13 h 15"/>
                  <a:gd name="T6" fmla="*/ 22 w 24"/>
                  <a:gd name="T7" fmla="*/ 10 h 15"/>
                  <a:gd name="T8" fmla="*/ 21 w 24"/>
                  <a:gd name="T9" fmla="*/ 5 h 15"/>
                  <a:gd name="T10" fmla="*/ 24 w 24"/>
                  <a:gd name="T11" fmla="*/ 0 h 15"/>
                  <a:gd name="T12" fmla="*/ 12 w 24"/>
                  <a:gd name="T13" fmla="*/ 0 h 15"/>
                  <a:gd name="T14" fmla="*/ 6 w 24"/>
                  <a:gd name="T15" fmla="*/ 1 h 15"/>
                  <a:gd name="T16" fmla="*/ 0 w 24"/>
                  <a:gd name="T17" fmla="*/ 5 h 15"/>
                  <a:gd name="T18" fmla="*/ 2 w 24"/>
                  <a:gd name="T19" fmla="*/ 6 h 15"/>
                  <a:gd name="T20" fmla="*/ 2 w 24"/>
                  <a:gd name="T21" fmla="*/ 8 h 15"/>
                  <a:gd name="T22" fmla="*/ 7 w 24"/>
                  <a:gd name="T23" fmla="*/ 9 h 15"/>
                  <a:gd name="T24" fmla="*/ 6 w 24"/>
                  <a:gd name="T25" fmla="*/ 13 h 15"/>
                  <a:gd name="T26" fmla="*/ 11 w 24"/>
                  <a:gd name="T27" fmla="*/ 12 h 15"/>
                  <a:gd name="T28" fmla="*/ 16 w 24"/>
                  <a:gd name="T2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" h="15">
                    <a:moveTo>
                      <a:pt x="16" y="15"/>
                    </a:moveTo>
                    <a:cubicBezTo>
                      <a:pt x="17" y="15"/>
                      <a:pt x="19" y="15"/>
                      <a:pt x="20" y="15"/>
                    </a:cubicBezTo>
                    <a:cubicBezTo>
                      <a:pt x="20" y="14"/>
                      <a:pt x="22" y="14"/>
                      <a:pt x="22" y="13"/>
                    </a:cubicBezTo>
                    <a:cubicBezTo>
                      <a:pt x="22" y="12"/>
                      <a:pt x="22" y="11"/>
                      <a:pt x="22" y="10"/>
                    </a:cubicBezTo>
                    <a:cubicBezTo>
                      <a:pt x="21" y="8"/>
                      <a:pt x="20" y="7"/>
                      <a:pt x="21" y="5"/>
                    </a:cubicBezTo>
                    <a:cubicBezTo>
                      <a:pt x="23" y="4"/>
                      <a:pt x="24" y="2"/>
                      <a:pt x="24" y="0"/>
                    </a:cubicBezTo>
                    <a:cubicBezTo>
                      <a:pt x="22" y="3"/>
                      <a:pt x="15" y="0"/>
                      <a:pt x="12" y="0"/>
                    </a:cubicBezTo>
                    <a:cubicBezTo>
                      <a:pt x="10" y="0"/>
                      <a:pt x="8" y="0"/>
                      <a:pt x="6" y="1"/>
                    </a:cubicBezTo>
                    <a:cubicBezTo>
                      <a:pt x="5" y="1"/>
                      <a:pt x="0" y="5"/>
                      <a:pt x="0" y="5"/>
                    </a:cubicBezTo>
                    <a:cubicBezTo>
                      <a:pt x="0" y="6"/>
                      <a:pt x="3" y="5"/>
                      <a:pt x="2" y="6"/>
                    </a:cubicBezTo>
                    <a:cubicBezTo>
                      <a:pt x="2" y="7"/>
                      <a:pt x="2" y="7"/>
                      <a:pt x="2" y="8"/>
                    </a:cubicBezTo>
                    <a:cubicBezTo>
                      <a:pt x="3" y="10"/>
                      <a:pt x="7" y="9"/>
                      <a:pt x="7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7" y="12"/>
                      <a:pt x="9" y="11"/>
                      <a:pt x="11" y="12"/>
                    </a:cubicBezTo>
                    <a:cubicBezTo>
                      <a:pt x="13" y="13"/>
                      <a:pt x="14" y="15"/>
                      <a:pt x="1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6" name="Freeform 662">
                <a:extLst>
                  <a:ext uri="{FF2B5EF4-FFF2-40B4-BE49-F238E27FC236}">
                    <a16:creationId xmlns:a16="http://schemas.microsoft.com/office/drawing/2014/main" id="{1D6F12DA-CEBD-7A47-A1E6-D9AE35A46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4" y="6143782"/>
                <a:ext cx="149682" cy="73269"/>
              </a:xfrm>
              <a:custGeom>
                <a:avLst/>
                <a:gdLst>
                  <a:gd name="T0" fmla="*/ 16 w 16"/>
                  <a:gd name="T1" fmla="*/ 4 h 8"/>
                  <a:gd name="T2" fmla="*/ 12 w 16"/>
                  <a:gd name="T3" fmla="*/ 2 h 8"/>
                  <a:gd name="T4" fmla="*/ 8 w 16"/>
                  <a:gd name="T5" fmla="*/ 0 h 8"/>
                  <a:gd name="T6" fmla="*/ 7 w 16"/>
                  <a:gd name="T7" fmla="*/ 3 h 8"/>
                  <a:gd name="T8" fmla="*/ 5 w 16"/>
                  <a:gd name="T9" fmla="*/ 2 h 8"/>
                  <a:gd name="T10" fmla="*/ 2 w 16"/>
                  <a:gd name="T11" fmla="*/ 3 h 8"/>
                  <a:gd name="T12" fmla="*/ 0 w 16"/>
                  <a:gd name="T13" fmla="*/ 5 h 8"/>
                  <a:gd name="T14" fmla="*/ 0 w 16"/>
                  <a:gd name="T15" fmla="*/ 6 h 8"/>
                  <a:gd name="T16" fmla="*/ 2 w 16"/>
                  <a:gd name="T17" fmla="*/ 6 h 8"/>
                  <a:gd name="T18" fmla="*/ 8 w 16"/>
                  <a:gd name="T19" fmla="*/ 7 h 8"/>
                  <a:gd name="T20" fmla="*/ 16 w 16"/>
                  <a:gd name="T21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8">
                    <a:moveTo>
                      <a:pt x="16" y="4"/>
                    </a:moveTo>
                    <a:cubicBezTo>
                      <a:pt x="16" y="1"/>
                      <a:pt x="14" y="2"/>
                      <a:pt x="12" y="2"/>
                    </a:cubicBezTo>
                    <a:cubicBezTo>
                      <a:pt x="11" y="3"/>
                      <a:pt x="10" y="1"/>
                      <a:pt x="8" y="0"/>
                    </a:cubicBezTo>
                    <a:cubicBezTo>
                      <a:pt x="8" y="1"/>
                      <a:pt x="8" y="2"/>
                      <a:pt x="7" y="3"/>
                    </a:cubicBezTo>
                    <a:cubicBezTo>
                      <a:pt x="6" y="3"/>
                      <a:pt x="7" y="1"/>
                      <a:pt x="5" y="2"/>
                    </a:cubicBezTo>
                    <a:cubicBezTo>
                      <a:pt x="4" y="2"/>
                      <a:pt x="2" y="2"/>
                      <a:pt x="2" y="3"/>
                    </a:cubicBezTo>
                    <a:cubicBezTo>
                      <a:pt x="1" y="5"/>
                      <a:pt x="2" y="6"/>
                      <a:pt x="0" y="5"/>
                    </a:cubicBezTo>
                    <a:cubicBezTo>
                      <a:pt x="0" y="5"/>
                      <a:pt x="0" y="5"/>
                      <a:pt x="0" y="6"/>
                    </a:cubicBezTo>
                    <a:cubicBezTo>
                      <a:pt x="0" y="6"/>
                      <a:pt x="1" y="6"/>
                      <a:pt x="2" y="6"/>
                    </a:cubicBezTo>
                    <a:cubicBezTo>
                      <a:pt x="4" y="7"/>
                      <a:pt x="6" y="7"/>
                      <a:pt x="8" y="7"/>
                    </a:cubicBezTo>
                    <a:cubicBezTo>
                      <a:pt x="10" y="7"/>
                      <a:pt x="16" y="8"/>
                      <a:pt x="1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7" name="Freeform 663">
                <a:extLst>
                  <a:ext uri="{FF2B5EF4-FFF2-40B4-BE49-F238E27FC236}">
                    <a16:creationId xmlns:a16="http://schemas.microsoft.com/office/drawing/2014/main" id="{C7499522-D03B-ED86-DAF1-3AD1195E75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6162893"/>
                <a:ext cx="445859" cy="391823"/>
              </a:xfrm>
              <a:custGeom>
                <a:avLst/>
                <a:gdLst>
                  <a:gd name="T0" fmla="*/ 1 w 48"/>
                  <a:gd name="T1" fmla="*/ 12 h 42"/>
                  <a:gd name="T2" fmla="*/ 0 w 48"/>
                  <a:gd name="T3" fmla="*/ 16 h 42"/>
                  <a:gd name="T4" fmla="*/ 2 w 48"/>
                  <a:gd name="T5" fmla="*/ 20 h 42"/>
                  <a:gd name="T6" fmla="*/ 4 w 48"/>
                  <a:gd name="T7" fmla="*/ 27 h 42"/>
                  <a:gd name="T8" fmla="*/ 9 w 48"/>
                  <a:gd name="T9" fmla="*/ 31 h 42"/>
                  <a:gd name="T10" fmla="*/ 10 w 48"/>
                  <a:gd name="T11" fmla="*/ 33 h 42"/>
                  <a:gd name="T12" fmla="*/ 13 w 48"/>
                  <a:gd name="T13" fmla="*/ 32 h 42"/>
                  <a:gd name="T14" fmla="*/ 21 w 48"/>
                  <a:gd name="T15" fmla="*/ 36 h 42"/>
                  <a:gd name="T16" fmla="*/ 25 w 48"/>
                  <a:gd name="T17" fmla="*/ 37 h 42"/>
                  <a:gd name="T18" fmla="*/ 33 w 48"/>
                  <a:gd name="T19" fmla="*/ 37 h 42"/>
                  <a:gd name="T20" fmla="*/ 39 w 48"/>
                  <a:gd name="T21" fmla="*/ 41 h 42"/>
                  <a:gd name="T22" fmla="*/ 41 w 48"/>
                  <a:gd name="T23" fmla="*/ 35 h 42"/>
                  <a:gd name="T24" fmla="*/ 44 w 48"/>
                  <a:gd name="T25" fmla="*/ 32 h 42"/>
                  <a:gd name="T26" fmla="*/ 48 w 48"/>
                  <a:gd name="T27" fmla="*/ 31 h 42"/>
                  <a:gd name="T28" fmla="*/ 45 w 48"/>
                  <a:gd name="T29" fmla="*/ 26 h 42"/>
                  <a:gd name="T30" fmla="*/ 44 w 48"/>
                  <a:gd name="T31" fmla="*/ 19 h 42"/>
                  <a:gd name="T32" fmla="*/ 46 w 48"/>
                  <a:gd name="T33" fmla="*/ 12 h 42"/>
                  <a:gd name="T34" fmla="*/ 44 w 48"/>
                  <a:gd name="T35" fmla="*/ 7 h 42"/>
                  <a:gd name="T36" fmla="*/ 42 w 48"/>
                  <a:gd name="T37" fmla="*/ 5 h 42"/>
                  <a:gd name="T38" fmla="*/ 25 w 48"/>
                  <a:gd name="T39" fmla="*/ 4 h 42"/>
                  <a:gd name="T40" fmla="*/ 20 w 48"/>
                  <a:gd name="T41" fmla="*/ 2 h 42"/>
                  <a:gd name="T42" fmla="*/ 13 w 48"/>
                  <a:gd name="T43" fmla="*/ 4 h 42"/>
                  <a:gd name="T44" fmla="*/ 6 w 48"/>
                  <a:gd name="T45" fmla="*/ 6 h 42"/>
                  <a:gd name="T46" fmla="*/ 2 w 48"/>
                  <a:gd name="T47" fmla="*/ 7 h 42"/>
                  <a:gd name="T48" fmla="*/ 1 w 48"/>
                  <a:gd name="T49" fmla="*/ 9 h 42"/>
                  <a:gd name="T50" fmla="*/ 1 w 48"/>
                  <a:gd name="T51" fmla="*/ 12 h 42"/>
                  <a:gd name="T52" fmla="*/ 1 w 48"/>
                  <a:gd name="T53" fmla="*/ 1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" h="42">
                    <a:moveTo>
                      <a:pt x="1" y="12"/>
                    </a:moveTo>
                    <a:cubicBezTo>
                      <a:pt x="1" y="13"/>
                      <a:pt x="0" y="15"/>
                      <a:pt x="0" y="16"/>
                    </a:cubicBezTo>
                    <a:cubicBezTo>
                      <a:pt x="1" y="17"/>
                      <a:pt x="2" y="19"/>
                      <a:pt x="2" y="20"/>
                    </a:cubicBezTo>
                    <a:cubicBezTo>
                      <a:pt x="2" y="22"/>
                      <a:pt x="3" y="25"/>
                      <a:pt x="4" y="27"/>
                    </a:cubicBezTo>
                    <a:cubicBezTo>
                      <a:pt x="5" y="30"/>
                      <a:pt x="8" y="29"/>
                      <a:pt x="9" y="31"/>
                    </a:cubicBezTo>
                    <a:cubicBezTo>
                      <a:pt x="9" y="31"/>
                      <a:pt x="9" y="33"/>
                      <a:pt x="10" y="33"/>
                    </a:cubicBezTo>
                    <a:cubicBezTo>
                      <a:pt x="11" y="34"/>
                      <a:pt x="12" y="32"/>
                      <a:pt x="13" y="32"/>
                    </a:cubicBezTo>
                    <a:cubicBezTo>
                      <a:pt x="15" y="31"/>
                      <a:pt x="19" y="35"/>
                      <a:pt x="21" y="36"/>
                    </a:cubicBezTo>
                    <a:cubicBezTo>
                      <a:pt x="22" y="37"/>
                      <a:pt x="23" y="39"/>
                      <a:pt x="25" y="37"/>
                    </a:cubicBezTo>
                    <a:cubicBezTo>
                      <a:pt x="26" y="36"/>
                      <a:pt x="31" y="37"/>
                      <a:pt x="33" y="37"/>
                    </a:cubicBezTo>
                    <a:cubicBezTo>
                      <a:pt x="36" y="37"/>
                      <a:pt x="37" y="39"/>
                      <a:pt x="39" y="41"/>
                    </a:cubicBezTo>
                    <a:cubicBezTo>
                      <a:pt x="40" y="42"/>
                      <a:pt x="40" y="36"/>
                      <a:pt x="41" y="35"/>
                    </a:cubicBezTo>
                    <a:cubicBezTo>
                      <a:pt x="42" y="34"/>
                      <a:pt x="43" y="33"/>
                      <a:pt x="44" y="32"/>
                    </a:cubicBezTo>
                    <a:cubicBezTo>
                      <a:pt x="45" y="32"/>
                      <a:pt x="48" y="32"/>
                      <a:pt x="48" y="31"/>
                    </a:cubicBezTo>
                    <a:cubicBezTo>
                      <a:pt x="47" y="28"/>
                      <a:pt x="47" y="27"/>
                      <a:pt x="45" y="26"/>
                    </a:cubicBezTo>
                    <a:cubicBezTo>
                      <a:pt x="43" y="24"/>
                      <a:pt x="46" y="21"/>
                      <a:pt x="44" y="19"/>
                    </a:cubicBezTo>
                    <a:cubicBezTo>
                      <a:pt x="42" y="18"/>
                      <a:pt x="47" y="14"/>
                      <a:pt x="46" y="12"/>
                    </a:cubicBezTo>
                    <a:cubicBezTo>
                      <a:pt x="45" y="10"/>
                      <a:pt x="44" y="9"/>
                      <a:pt x="44" y="7"/>
                    </a:cubicBezTo>
                    <a:cubicBezTo>
                      <a:pt x="44" y="6"/>
                      <a:pt x="44" y="5"/>
                      <a:pt x="42" y="5"/>
                    </a:cubicBezTo>
                    <a:cubicBezTo>
                      <a:pt x="37" y="3"/>
                      <a:pt x="30" y="6"/>
                      <a:pt x="25" y="4"/>
                    </a:cubicBezTo>
                    <a:cubicBezTo>
                      <a:pt x="25" y="7"/>
                      <a:pt x="21" y="2"/>
                      <a:pt x="20" y="2"/>
                    </a:cubicBezTo>
                    <a:cubicBezTo>
                      <a:pt x="17" y="0"/>
                      <a:pt x="15" y="2"/>
                      <a:pt x="13" y="4"/>
                    </a:cubicBezTo>
                    <a:cubicBezTo>
                      <a:pt x="10" y="5"/>
                      <a:pt x="8" y="6"/>
                      <a:pt x="6" y="6"/>
                    </a:cubicBezTo>
                    <a:cubicBezTo>
                      <a:pt x="5" y="7"/>
                      <a:pt x="3" y="7"/>
                      <a:pt x="2" y="7"/>
                    </a:cubicBezTo>
                    <a:cubicBezTo>
                      <a:pt x="1" y="8"/>
                      <a:pt x="3" y="9"/>
                      <a:pt x="1" y="9"/>
                    </a:cubicBezTo>
                    <a:cubicBezTo>
                      <a:pt x="1" y="10"/>
                      <a:pt x="1" y="11"/>
                      <a:pt x="1" y="12"/>
                    </a:cubicBezTo>
                    <a:cubicBezTo>
                      <a:pt x="1" y="14"/>
                      <a:pt x="1" y="12"/>
                      <a:pt x="1" y="1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8" name="Freeform 664">
                <a:extLst>
                  <a:ext uri="{FF2B5EF4-FFF2-40B4-BE49-F238E27FC236}">
                    <a16:creationId xmlns:a16="http://schemas.microsoft.com/office/drawing/2014/main" id="{6678F992-D2AA-469E-F4A4-AC7E08B72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573832"/>
                <a:ext cx="429937" cy="280329"/>
              </a:xfrm>
              <a:custGeom>
                <a:avLst/>
                <a:gdLst>
                  <a:gd name="T0" fmla="*/ 38 w 46"/>
                  <a:gd name="T1" fmla="*/ 13 h 30"/>
                  <a:gd name="T2" fmla="*/ 35 w 46"/>
                  <a:gd name="T3" fmla="*/ 6 h 30"/>
                  <a:gd name="T4" fmla="*/ 32 w 46"/>
                  <a:gd name="T5" fmla="*/ 0 h 30"/>
                  <a:gd name="T6" fmla="*/ 22 w 46"/>
                  <a:gd name="T7" fmla="*/ 4 h 30"/>
                  <a:gd name="T8" fmla="*/ 18 w 46"/>
                  <a:gd name="T9" fmla="*/ 3 h 30"/>
                  <a:gd name="T10" fmla="*/ 12 w 46"/>
                  <a:gd name="T11" fmla="*/ 3 h 30"/>
                  <a:gd name="T12" fmla="*/ 8 w 46"/>
                  <a:gd name="T13" fmla="*/ 6 h 30"/>
                  <a:gd name="T14" fmla="*/ 4 w 46"/>
                  <a:gd name="T15" fmla="*/ 14 h 30"/>
                  <a:gd name="T16" fmla="*/ 0 w 46"/>
                  <a:gd name="T17" fmla="*/ 15 h 30"/>
                  <a:gd name="T18" fmla="*/ 3 w 46"/>
                  <a:gd name="T19" fmla="*/ 18 h 30"/>
                  <a:gd name="T20" fmla="*/ 5 w 46"/>
                  <a:gd name="T21" fmla="*/ 22 h 30"/>
                  <a:gd name="T22" fmla="*/ 8 w 46"/>
                  <a:gd name="T23" fmla="*/ 24 h 30"/>
                  <a:gd name="T24" fmla="*/ 11 w 46"/>
                  <a:gd name="T25" fmla="*/ 25 h 30"/>
                  <a:gd name="T26" fmla="*/ 11 w 46"/>
                  <a:gd name="T27" fmla="*/ 28 h 30"/>
                  <a:gd name="T28" fmla="*/ 21 w 46"/>
                  <a:gd name="T29" fmla="*/ 30 h 30"/>
                  <a:gd name="T30" fmla="*/ 28 w 46"/>
                  <a:gd name="T31" fmla="*/ 28 h 30"/>
                  <a:gd name="T32" fmla="*/ 40 w 46"/>
                  <a:gd name="T33" fmla="*/ 30 h 30"/>
                  <a:gd name="T34" fmla="*/ 41 w 46"/>
                  <a:gd name="T35" fmla="*/ 23 h 30"/>
                  <a:gd name="T36" fmla="*/ 46 w 46"/>
                  <a:gd name="T37" fmla="*/ 20 h 30"/>
                  <a:gd name="T38" fmla="*/ 39 w 46"/>
                  <a:gd name="T39" fmla="*/ 20 h 30"/>
                  <a:gd name="T40" fmla="*/ 38 w 46"/>
                  <a:gd name="T41" fmla="*/ 13 h 30"/>
                  <a:gd name="T42" fmla="*/ 38 w 46"/>
                  <a:gd name="T4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6" h="30">
                    <a:moveTo>
                      <a:pt x="38" y="13"/>
                    </a:moveTo>
                    <a:cubicBezTo>
                      <a:pt x="39" y="10"/>
                      <a:pt x="36" y="8"/>
                      <a:pt x="35" y="6"/>
                    </a:cubicBezTo>
                    <a:cubicBezTo>
                      <a:pt x="33" y="5"/>
                      <a:pt x="32" y="2"/>
                      <a:pt x="32" y="0"/>
                    </a:cubicBezTo>
                    <a:cubicBezTo>
                      <a:pt x="29" y="1"/>
                      <a:pt x="26" y="4"/>
                      <a:pt x="22" y="4"/>
                    </a:cubicBezTo>
                    <a:cubicBezTo>
                      <a:pt x="21" y="4"/>
                      <a:pt x="19" y="3"/>
                      <a:pt x="18" y="3"/>
                    </a:cubicBezTo>
                    <a:cubicBezTo>
                      <a:pt x="16" y="3"/>
                      <a:pt x="14" y="3"/>
                      <a:pt x="12" y="3"/>
                    </a:cubicBezTo>
                    <a:cubicBezTo>
                      <a:pt x="12" y="3"/>
                      <a:pt x="9" y="6"/>
                      <a:pt x="8" y="6"/>
                    </a:cubicBezTo>
                    <a:cubicBezTo>
                      <a:pt x="7" y="9"/>
                      <a:pt x="5" y="11"/>
                      <a:pt x="4" y="14"/>
                    </a:cubicBezTo>
                    <a:cubicBezTo>
                      <a:pt x="3" y="14"/>
                      <a:pt x="1" y="14"/>
                      <a:pt x="0" y="15"/>
                    </a:cubicBezTo>
                    <a:cubicBezTo>
                      <a:pt x="0" y="16"/>
                      <a:pt x="3" y="17"/>
                      <a:pt x="3" y="18"/>
                    </a:cubicBezTo>
                    <a:cubicBezTo>
                      <a:pt x="3" y="20"/>
                      <a:pt x="4" y="20"/>
                      <a:pt x="5" y="22"/>
                    </a:cubicBezTo>
                    <a:cubicBezTo>
                      <a:pt x="5" y="24"/>
                      <a:pt x="6" y="24"/>
                      <a:pt x="8" y="24"/>
                    </a:cubicBezTo>
                    <a:cubicBezTo>
                      <a:pt x="9" y="24"/>
                      <a:pt x="11" y="24"/>
                      <a:pt x="11" y="25"/>
                    </a:cubicBezTo>
                    <a:cubicBezTo>
                      <a:pt x="11" y="26"/>
                      <a:pt x="11" y="27"/>
                      <a:pt x="11" y="28"/>
                    </a:cubicBezTo>
                    <a:cubicBezTo>
                      <a:pt x="13" y="30"/>
                      <a:pt x="18" y="30"/>
                      <a:pt x="21" y="30"/>
                    </a:cubicBezTo>
                    <a:cubicBezTo>
                      <a:pt x="24" y="30"/>
                      <a:pt x="26" y="30"/>
                      <a:pt x="28" y="28"/>
                    </a:cubicBezTo>
                    <a:cubicBezTo>
                      <a:pt x="32" y="26"/>
                      <a:pt x="36" y="28"/>
                      <a:pt x="40" y="30"/>
                    </a:cubicBezTo>
                    <a:cubicBezTo>
                      <a:pt x="40" y="28"/>
                      <a:pt x="40" y="25"/>
                      <a:pt x="41" y="23"/>
                    </a:cubicBezTo>
                    <a:cubicBezTo>
                      <a:pt x="42" y="22"/>
                      <a:pt x="45" y="24"/>
                      <a:pt x="46" y="20"/>
                    </a:cubicBezTo>
                    <a:cubicBezTo>
                      <a:pt x="43" y="18"/>
                      <a:pt x="42" y="20"/>
                      <a:pt x="39" y="20"/>
                    </a:cubicBezTo>
                    <a:cubicBezTo>
                      <a:pt x="37" y="19"/>
                      <a:pt x="37" y="14"/>
                      <a:pt x="38" y="13"/>
                    </a:cubicBezTo>
                    <a:cubicBezTo>
                      <a:pt x="39" y="11"/>
                      <a:pt x="37" y="15"/>
                      <a:pt x="38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79" name="Freeform 665">
                <a:extLst>
                  <a:ext uri="{FF2B5EF4-FFF2-40B4-BE49-F238E27FC236}">
                    <a16:creationId xmlns:a16="http://schemas.microsoft.com/office/drawing/2014/main" id="{0113ADC9-3F5D-61F1-A6C0-21EA9D289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29480" y="6564274"/>
                <a:ext cx="156050" cy="187951"/>
              </a:xfrm>
              <a:custGeom>
                <a:avLst/>
                <a:gdLst>
                  <a:gd name="T0" fmla="*/ 14 w 17"/>
                  <a:gd name="T1" fmla="*/ 10 h 20"/>
                  <a:gd name="T2" fmla="*/ 9 w 17"/>
                  <a:gd name="T3" fmla="*/ 3 h 20"/>
                  <a:gd name="T4" fmla="*/ 0 w 17"/>
                  <a:gd name="T5" fmla="*/ 1 h 20"/>
                  <a:gd name="T6" fmla="*/ 5 w 17"/>
                  <a:gd name="T7" fmla="*/ 10 h 20"/>
                  <a:gd name="T8" fmla="*/ 7 w 17"/>
                  <a:gd name="T9" fmla="*/ 20 h 20"/>
                  <a:gd name="T10" fmla="*/ 10 w 17"/>
                  <a:gd name="T11" fmla="*/ 14 h 20"/>
                  <a:gd name="T12" fmla="*/ 14 w 17"/>
                  <a:gd name="T13" fmla="*/ 14 h 20"/>
                  <a:gd name="T14" fmla="*/ 14 w 17"/>
                  <a:gd name="T15" fmla="*/ 10 h 20"/>
                  <a:gd name="T16" fmla="*/ 14 w 17"/>
                  <a:gd name="T17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20">
                    <a:moveTo>
                      <a:pt x="14" y="10"/>
                    </a:moveTo>
                    <a:cubicBezTo>
                      <a:pt x="12" y="8"/>
                      <a:pt x="11" y="4"/>
                      <a:pt x="9" y="3"/>
                    </a:cubicBezTo>
                    <a:cubicBezTo>
                      <a:pt x="8" y="3"/>
                      <a:pt x="0" y="0"/>
                      <a:pt x="0" y="1"/>
                    </a:cubicBezTo>
                    <a:cubicBezTo>
                      <a:pt x="1" y="5"/>
                      <a:pt x="3" y="7"/>
                      <a:pt x="5" y="10"/>
                    </a:cubicBezTo>
                    <a:cubicBezTo>
                      <a:pt x="7" y="13"/>
                      <a:pt x="4" y="17"/>
                      <a:pt x="7" y="20"/>
                    </a:cubicBezTo>
                    <a:cubicBezTo>
                      <a:pt x="8" y="19"/>
                      <a:pt x="9" y="16"/>
                      <a:pt x="10" y="14"/>
                    </a:cubicBezTo>
                    <a:cubicBezTo>
                      <a:pt x="12" y="13"/>
                      <a:pt x="13" y="14"/>
                      <a:pt x="14" y="14"/>
                    </a:cubicBezTo>
                    <a:cubicBezTo>
                      <a:pt x="17" y="14"/>
                      <a:pt x="14" y="10"/>
                      <a:pt x="14" y="10"/>
                    </a:cubicBezTo>
                    <a:cubicBezTo>
                      <a:pt x="13" y="9"/>
                      <a:pt x="14" y="10"/>
                      <a:pt x="14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0" name="Freeform 666">
                <a:extLst>
                  <a:ext uri="{FF2B5EF4-FFF2-40B4-BE49-F238E27FC236}">
                    <a16:creationId xmlns:a16="http://schemas.microsoft.com/office/drawing/2014/main" id="{BAC05FC1-6F93-8F4B-22EB-9D23E5E91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3176" y="6666210"/>
                <a:ext cx="92356" cy="95566"/>
              </a:xfrm>
              <a:custGeom>
                <a:avLst/>
                <a:gdLst>
                  <a:gd name="T0" fmla="*/ 7 w 10"/>
                  <a:gd name="T1" fmla="*/ 9 h 10"/>
                  <a:gd name="T2" fmla="*/ 7 w 10"/>
                  <a:gd name="T3" fmla="*/ 7 h 10"/>
                  <a:gd name="T4" fmla="*/ 10 w 10"/>
                  <a:gd name="T5" fmla="*/ 4 h 10"/>
                  <a:gd name="T6" fmla="*/ 8 w 10"/>
                  <a:gd name="T7" fmla="*/ 1 h 10"/>
                  <a:gd name="T8" fmla="*/ 3 w 10"/>
                  <a:gd name="T9" fmla="*/ 4 h 10"/>
                  <a:gd name="T10" fmla="*/ 0 w 10"/>
                  <a:gd name="T11" fmla="*/ 9 h 10"/>
                  <a:gd name="T12" fmla="*/ 3 w 10"/>
                  <a:gd name="T13" fmla="*/ 9 h 10"/>
                  <a:gd name="T14" fmla="*/ 7 w 10"/>
                  <a:gd name="T15" fmla="*/ 10 h 10"/>
                  <a:gd name="T16" fmla="*/ 7 w 10"/>
                  <a:gd name="T17" fmla="*/ 9 h 10"/>
                  <a:gd name="T18" fmla="*/ 7 w 10"/>
                  <a:gd name="T19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" h="10">
                    <a:moveTo>
                      <a:pt x="7" y="9"/>
                    </a:moveTo>
                    <a:cubicBezTo>
                      <a:pt x="6" y="8"/>
                      <a:pt x="6" y="8"/>
                      <a:pt x="7" y="7"/>
                    </a:cubicBezTo>
                    <a:cubicBezTo>
                      <a:pt x="8" y="6"/>
                      <a:pt x="9" y="5"/>
                      <a:pt x="10" y="4"/>
                    </a:cubicBezTo>
                    <a:cubicBezTo>
                      <a:pt x="10" y="4"/>
                      <a:pt x="8" y="2"/>
                      <a:pt x="8" y="1"/>
                    </a:cubicBezTo>
                    <a:cubicBezTo>
                      <a:pt x="8" y="5"/>
                      <a:pt x="3" y="0"/>
                      <a:pt x="3" y="4"/>
                    </a:cubicBezTo>
                    <a:cubicBezTo>
                      <a:pt x="3" y="6"/>
                      <a:pt x="1" y="8"/>
                      <a:pt x="0" y="9"/>
                    </a:cubicBezTo>
                    <a:cubicBezTo>
                      <a:pt x="0" y="10"/>
                      <a:pt x="2" y="9"/>
                      <a:pt x="3" y="9"/>
                    </a:cubicBezTo>
                    <a:cubicBezTo>
                      <a:pt x="5" y="9"/>
                      <a:pt x="6" y="9"/>
                      <a:pt x="7" y="10"/>
                    </a:cubicBezTo>
                    <a:cubicBezTo>
                      <a:pt x="7" y="10"/>
                      <a:pt x="7" y="9"/>
                      <a:pt x="7" y="9"/>
                    </a:cubicBezTo>
                    <a:cubicBezTo>
                      <a:pt x="6" y="8"/>
                      <a:pt x="7" y="9"/>
                      <a:pt x="7" y="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1" name="Freeform 667">
                <a:extLst>
                  <a:ext uri="{FF2B5EF4-FFF2-40B4-BE49-F238E27FC236}">
                    <a16:creationId xmlns:a16="http://schemas.microsoft.com/office/drawing/2014/main" id="{773796B5-E61E-7C22-79D1-4713A37F9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12921" y="6815931"/>
                <a:ext cx="299364" cy="178393"/>
              </a:xfrm>
              <a:custGeom>
                <a:avLst/>
                <a:gdLst>
                  <a:gd name="T0" fmla="*/ 17 w 32"/>
                  <a:gd name="T1" fmla="*/ 4 h 19"/>
                  <a:gd name="T2" fmla="*/ 2 w 32"/>
                  <a:gd name="T3" fmla="*/ 0 h 19"/>
                  <a:gd name="T4" fmla="*/ 2 w 32"/>
                  <a:gd name="T5" fmla="*/ 5 h 19"/>
                  <a:gd name="T6" fmla="*/ 3 w 32"/>
                  <a:gd name="T7" fmla="*/ 8 h 19"/>
                  <a:gd name="T8" fmla="*/ 1 w 32"/>
                  <a:gd name="T9" fmla="*/ 11 h 19"/>
                  <a:gd name="T10" fmla="*/ 3 w 32"/>
                  <a:gd name="T11" fmla="*/ 17 h 19"/>
                  <a:gd name="T12" fmla="*/ 9 w 32"/>
                  <a:gd name="T13" fmla="*/ 17 h 19"/>
                  <a:gd name="T14" fmla="*/ 16 w 32"/>
                  <a:gd name="T15" fmla="*/ 18 h 19"/>
                  <a:gd name="T16" fmla="*/ 21 w 32"/>
                  <a:gd name="T17" fmla="*/ 15 h 19"/>
                  <a:gd name="T18" fmla="*/ 28 w 32"/>
                  <a:gd name="T19" fmla="*/ 14 h 19"/>
                  <a:gd name="T20" fmla="*/ 28 w 32"/>
                  <a:gd name="T21" fmla="*/ 8 h 19"/>
                  <a:gd name="T22" fmla="*/ 29 w 32"/>
                  <a:gd name="T23" fmla="*/ 3 h 19"/>
                  <a:gd name="T24" fmla="*/ 21 w 32"/>
                  <a:gd name="T25" fmla="*/ 2 h 19"/>
                  <a:gd name="T26" fmla="*/ 17 w 32"/>
                  <a:gd name="T27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" h="19">
                    <a:moveTo>
                      <a:pt x="17" y="4"/>
                    </a:moveTo>
                    <a:cubicBezTo>
                      <a:pt x="13" y="4"/>
                      <a:pt x="3" y="6"/>
                      <a:pt x="2" y="0"/>
                    </a:cubicBezTo>
                    <a:cubicBezTo>
                      <a:pt x="1" y="2"/>
                      <a:pt x="0" y="4"/>
                      <a:pt x="2" y="5"/>
                    </a:cubicBezTo>
                    <a:cubicBezTo>
                      <a:pt x="3" y="6"/>
                      <a:pt x="4" y="7"/>
                      <a:pt x="3" y="8"/>
                    </a:cubicBezTo>
                    <a:cubicBezTo>
                      <a:pt x="2" y="9"/>
                      <a:pt x="1" y="9"/>
                      <a:pt x="1" y="11"/>
                    </a:cubicBezTo>
                    <a:cubicBezTo>
                      <a:pt x="2" y="13"/>
                      <a:pt x="3" y="14"/>
                      <a:pt x="3" y="17"/>
                    </a:cubicBezTo>
                    <a:cubicBezTo>
                      <a:pt x="5" y="17"/>
                      <a:pt x="7" y="17"/>
                      <a:pt x="9" y="17"/>
                    </a:cubicBezTo>
                    <a:cubicBezTo>
                      <a:pt x="11" y="17"/>
                      <a:pt x="14" y="19"/>
                      <a:pt x="16" y="18"/>
                    </a:cubicBezTo>
                    <a:cubicBezTo>
                      <a:pt x="18" y="18"/>
                      <a:pt x="20" y="16"/>
                      <a:pt x="21" y="15"/>
                    </a:cubicBezTo>
                    <a:cubicBezTo>
                      <a:pt x="23" y="13"/>
                      <a:pt x="25" y="14"/>
                      <a:pt x="28" y="14"/>
                    </a:cubicBezTo>
                    <a:cubicBezTo>
                      <a:pt x="27" y="12"/>
                      <a:pt x="27" y="11"/>
                      <a:pt x="28" y="8"/>
                    </a:cubicBezTo>
                    <a:cubicBezTo>
                      <a:pt x="29" y="6"/>
                      <a:pt x="32" y="4"/>
                      <a:pt x="29" y="3"/>
                    </a:cubicBezTo>
                    <a:cubicBezTo>
                      <a:pt x="27" y="2"/>
                      <a:pt x="24" y="1"/>
                      <a:pt x="21" y="2"/>
                    </a:cubicBezTo>
                    <a:cubicBezTo>
                      <a:pt x="19" y="2"/>
                      <a:pt x="18" y="4"/>
                      <a:pt x="17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2" name="Freeform 668">
                <a:extLst>
                  <a:ext uri="{FF2B5EF4-FFF2-40B4-BE49-F238E27FC236}">
                    <a16:creationId xmlns:a16="http://schemas.microsoft.com/office/drawing/2014/main" id="{2A7AC412-D161-A990-3A22-BD28C6645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23111" y="6771334"/>
                <a:ext cx="168791" cy="140163"/>
              </a:xfrm>
              <a:custGeom>
                <a:avLst/>
                <a:gdLst>
                  <a:gd name="T0" fmla="*/ 10 w 18"/>
                  <a:gd name="T1" fmla="*/ 0 h 15"/>
                  <a:gd name="T2" fmla="*/ 1 w 18"/>
                  <a:gd name="T3" fmla="*/ 2 h 15"/>
                  <a:gd name="T4" fmla="*/ 4 w 18"/>
                  <a:gd name="T5" fmla="*/ 8 h 15"/>
                  <a:gd name="T6" fmla="*/ 13 w 18"/>
                  <a:gd name="T7" fmla="*/ 15 h 15"/>
                  <a:gd name="T8" fmla="*/ 15 w 18"/>
                  <a:gd name="T9" fmla="*/ 10 h 15"/>
                  <a:gd name="T10" fmla="*/ 17 w 18"/>
                  <a:gd name="T11" fmla="*/ 6 h 15"/>
                  <a:gd name="T12" fmla="*/ 16 w 18"/>
                  <a:gd name="T13" fmla="*/ 2 h 15"/>
                  <a:gd name="T14" fmla="*/ 10 w 18"/>
                  <a:gd name="T1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10" y="0"/>
                    </a:moveTo>
                    <a:cubicBezTo>
                      <a:pt x="8" y="0"/>
                      <a:pt x="0" y="0"/>
                      <a:pt x="1" y="2"/>
                    </a:cubicBezTo>
                    <a:cubicBezTo>
                      <a:pt x="1" y="3"/>
                      <a:pt x="3" y="7"/>
                      <a:pt x="4" y="8"/>
                    </a:cubicBezTo>
                    <a:cubicBezTo>
                      <a:pt x="6" y="11"/>
                      <a:pt x="10" y="13"/>
                      <a:pt x="13" y="15"/>
                    </a:cubicBezTo>
                    <a:cubicBezTo>
                      <a:pt x="13" y="13"/>
                      <a:pt x="13" y="11"/>
                      <a:pt x="15" y="10"/>
                    </a:cubicBezTo>
                    <a:cubicBezTo>
                      <a:pt x="17" y="9"/>
                      <a:pt x="18" y="8"/>
                      <a:pt x="17" y="6"/>
                    </a:cubicBezTo>
                    <a:cubicBezTo>
                      <a:pt x="17" y="4"/>
                      <a:pt x="17" y="3"/>
                      <a:pt x="16" y="2"/>
                    </a:cubicBezTo>
                    <a:cubicBezTo>
                      <a:pt x="14" y="1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3" name="Freeform 669">
                <a:extLst>
                  <a:ext uri="{FF2B5EF4-FFF2-40B4-BE49-F238E27FC236}">
                    <a16:creationId xmlns:a16="http://schemas.microsoft.com/office/drawing/2014/main" id="{DFC9CDBF-2FE2-C920-E821-C34F94140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4129" y="6704437"/>
                <a:ext cx="207005" cy="251657"/>
              </a:xfrm>
              <a:custGeom>
                <a:avLst/>
                <a:gdLst>
                  <a:gd name="T0" fmla="*/ 21 w 22"/>
                  <a:gd name="T1" fmla="*/ 19 h 27"/>
                  <a:gd name="T2" fmla="*/ 20 w 22"/>
                  <a:gd name="T3" fmla="*/ 17 h 27"/>
                  <a:gd name="T4" fmla="*/ 19 w 22"/>
                  <a:gd name="T5" fmla="*/ 13 h 27"/>
                  <a:gd name="T6" fmla="*/ 15 w 22"/>
                  <a:gd name="T7" fmla="*/ 10 h 27"/>
                  <a:gd name="T8" fmla="*/ 14 w 22"/>
                  <a:gd name="T9" fmla="*/ 8 h 27"/>
                  <a:gd name="T10" fmla="*/ 12 w 22"/>
                  <a:gd name="T11" fmla="*/ 5 h 27"/>
                  <a:gd name="T12" fmla="*/ 5 w 22"/>
                  <a:gd name="T13" fmla="*/ 1 h 27"/>
                  <a:gd name="T14" fmla="*/ 2 w 22"/>
                  <a:gd name="T15" fmla="*/ 4 h 27"/>
                  <a:gd name="T16" fmla="*/ 4 w 22"/>
                  <a:gd name="T17" fmla="*/ 14 h 27"/>
                  <a:gd name="T18" fmla="*/ 1 w 22"/>
                  <a:gd name="T19" fmla="*/ 19 h 27"/>
                  <a:gd name="T20" fmla="*/ 0 w 22"/>
                  <a:gd name="T21" fmla="*/ 23 h 27"/>
                  <a:gd name="T22" fmla="*/ 4 w 22"/>
                  <a:gd name="T23" fmla="*/ 27 h 27"/>
                  <a:gd name="T24" fmla="*/ 6 w 22"/>
                  <a:gd name="T25" fmla="*/ 23 h 27"/>
                  <a:gd name="T26" fmla="*/ 10 w 22"/>
                  <a:gd name="T27" fmla="*/ 26 h 27"/>
                  <a:gd name="T28" fmla="*/ 20 w 22"/>
                  <a:gd name="T29" fmla="*/ 24 h 27"/>
                  <a:gd name="T30" fmla="*/ 21 w 22"/>
                  <a:gd name="T31" fmla="*/ 19 h 27"/>
                  <a:gd name="T32" fmla="*/ 21 w 22"/>
                  <a:gd name="T33" fmla="*/ 1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" h="27">
                    <a:moveTo>
                      <a:pt x="21" y="19"/>
                    </a:moveTo>
                    <a:cubicBezTo>
                      <a:pt x="22" y="18"/>
                      <a:pt x="21" y="18"/>
                      <a:pt x="20" y="17"/>
                    </a:cubicBezTo>
                    <a:cubicBezTo>
                      <a:pt x="19" y="16"/>
                      <a:pt x="19" y="15"/>
                      <a:pt x="19" y="13"/>
                    </a:cubicBezTo>
                    <a:cubicBezTo>
                      <a:pt x="21" y="10"/>
                      <a:pt x="18" y="10"/>
                      <a:pt x="15" y="10"/>
                    </a:cubicBezTo>
                    <a:cubicBezTo>
                      <a:pt x="14" y="10"/>
                      <a:pt x="14" y="9"/>
                      <a:pt x="14" y="8"/>
                    </a:cubicBezTo>
                    <a:cubicBezTo>
                      <a:pt x="13" y="6"/>
                      <a:pt x="12" y="7"/>
                      <a:pt x="12" y="5"/>
                    </a:cubicBezTo>
                    <a:cubicBezTo>
                      <a:pt x="11" y="2"/>
                      <a:pt x="9" y="0"/>
                      <a:pt x="5" y="1"/>
                    </a:cubicBezTo>
                    <a:cubicBezTo>
                      <a:pt x="2" y="2"/>
                      <a:pt x="2" y="2"/>
                      <a:pt x="2" y="4"/>
                    </a:cubicBezTo>
                    <a:cubicBezTo>
                      <a:pt x="3" y="7"/>
                      <a:pt x="4" y="10"/>
                      <a:pt x="4" y="14"/>
                    </a:cubicBezTo>
                    <a:cubicBezTo>
                      <a:pt x="5" y="17"/>
                      <a:pt x="2" y="16"/>
                      <a:pt x="1" y="19"/>
                    </a:cubicBezTo>
                    <a:cubicBezTo>
                      <a:pt x="0" y="20"/>
                      <a:pt x="0" y="22"/>
                      <a:pt x="0" y="23"/>
                    </a:cubicBezTo>
                    <a:cubicBezTo>
                      <a:pt x="0" y="25"/>
                      <a:pt x="3" y="26"/>
                      <a:pt x="4" y="27"/>
                    </a:cubicBezTo>
                    <a:cubicBezTo>
                      <a:pt x="4" y="26"/>
                      <a:pt x="4" y="23"/>
                      <a:pt x="6" y="23"/>
                    </a:cubicBezTo>
                    <a:cubicBezTo>
                      <a:pt x="8" y="23"/>
                      <a:pt x="9" y="24"/>
                      <a:pt x="10" y="26"/>
                    </a:cubicBezTo>
                    <a:cubicBezTo>
                      <a:pt x="11" y="26"/>
                      <a:pt x="18" y="24"/>
                      <a:pt x="20" y="24"/>
                    </a:cubicBezTo>
                    <a:cubicBezTo>
                      <a:pt x="18" y="22"/>
                      <a:pt x="20" y="21"/>
                      <a:pt x="21" y="19"/>
                    </a:cubicBezTo>
                    <a:cubicBezTo>
                      <a:pt x="22" y="18"/>
                      <a:pt x="20" y="20"/>
                      <a:pt x="21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4" name="Freeform 670">
                <a:extLst>
                  <a:ext uri="{FF2B5EF4-FFF2-40B4-BE49-F238E27FC236}">
                    <a16:creationId xmlns:a16="http://schemas.microsoft.com/office/drawing/2014/main" id="{D131CFE8-3D88-9D06-485D-E49878060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2666" y="6554719"/>
                <a:ext cx="328028" cy="178393"/>
              </a:xfrm>
              <a:custGeom>
                <a:avLst/>
                <a:gdLst>
                  <a:gd name="T0" fmla="*/ 30 w 35"/>
                  <a:gd name="T1" fmla="*/ 3 h 19"/>
                  <a:gd name="T2" fmla="*/ 24 w 35"/>
                  <a:gd name="T3" fmla="*/ 1 h 19"/>
                  <a:gd name="T4" fmla="*/ 19 w 35"/>
                  <a:gd name="T5" fmla="*/ 4 h 19"/>
                  <a:gd name="T6" fmla="*/ 15 w 35"/>
                  <a:gd name="T7" fmla="*/ 4 h 19"/>
                  <a:gd name="T8" fmla="*/ 13 w 35"/>
                  <a:gd name="T9" fmla="*/ 6 h 19"/>
                  <a:gd name="T10" fmla="*/ 5 w 35"/>
                  <a:gd name="T11" fmla="*/ 4 h 19"/>
                  <a:gd name="T12" fmla="*/ 5 w 35"/>
                  <a:gd name="T13" fmla="*/ 7 h 19"/>
                  <a:gd name="T14" fmla="*/ 3 w 35"/>
                  <a:gd name="T15" fmla="*/ 8 h 19"/>
                  <a:gd name="T16" fmla="*/ 3 w 35"/>
                  <a:gd name="T17" fmla="*/ 15 h 19"/>
                  <a:gd name="T18" fmla="*/ 11 w 35"/>
                  <a:gd name="T19" fmla="*/ 19 h 19"/>
                  <a:gd name="T20" fmla="*/ 21 w 35"/>
                  <a:gd name="T21" fmla="*/ 17 h 19"/>
                  <a:gd name="T22" fmla="*/ 25 w 35"/>
                  <a:gd name="T23" fmla="*/ 15 h 19"/>
                  <a:gd name="T24" fmla="*/ 29 w 35"/>
                  <a:gd name="T25" fmla="*/ 9 h 19"/>
                  <a:gd name="T26" fmla="*/ 33 w 35"/>
                  <a:gd name="T27" fmla="*/ 6 h 19"/>
                  <a:gd name="T28" fmla="*/ 30 w 35"/>
                  <a:gd name="T29" fmla="*/ 3 h 19"/>
                  <a:gd name="T30" fmla="*/ 30 w 35"/>
                  <a:gd name="T3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5" h="19">
                    <a:moveTo>
                      <a:pt x="30" y="3"/>
                    </a:moveTo>
                    <a:cubicBezTo>
                      <a:pt x="30" y="2"/>
                      <a:pt x="25" y="2"/>
                      <a:pt x="24" y="1"/>
                    </a:cubicBezTo>
                    <a:cubicBezTo>
                      <a:pt x="20" y="0"/>
                      <a:pt x="22" y="4"/>
                      <a:pt x="19" y="4"/>
                    </a:cubicBezTo>
                    <a:cubicBezTo>
                      <a:pt x="18" y="3"/>
                      <a:pt x="17" y="4"/>
                      <a:pt x="15" y="4"/>
                    </a:cubicBezTo>
                    <a:cubicBezTo>
                      <a:pt x="14" y="4"/>
                      <a:pt x="14" y="6"/>
                      <a:pt x="13" y="6"/>
                    </a:cubicBezTo>
                    <a:cubicBezTo>
                      <a:pt x="9" y="8"/>
                      <a:pt x="7" y="6"/>
                      <a:pt x="5" y="4"/>
                    </a:cubicBezTo>
                    <a:cubicBezTo>
                      <a:pt x="5" y="5"/>
                      <a:pt x="5" y="6"/>
                      <a:pt x="5" y="7"/>
                    </a:cubicBezTo>
                    <a:cubicBezTo>
                      <a:pt x="4" y="8"/>
                      <a:pt x="3" y="6"/>
                      <a:pt x="3" y="8"/>
                    </a:cubicBezTo>
                    <a:cubicBezTo>
                      <a:pt x="3" y="11"/>
                      <a:pt x="0" y="13"/>
                      <a:pt x="3" y="15"/>
                    </a:cubicBezTo>
                    <a:cubicBezTo>
                      <a:pt x="5" y="17"/>
                      <a:pt x="8" y="19"/>
                      <a:pt x="11" y="19"/>
                    </a:cubicBezTo>
                    <a:cubicBezTo>
                      <a:pt x="15" y="19"/>
                      <a:pt x="17" y="16"/>
                      <a:pt x="21" y="17"/>
                    </a:cubicBezTo>
                    <a:cubicBezTo>
                      <a:pt x="21" y="16"/>
                      <a:pt x="24" y="16"/>
                      <a:pt x="25" y="15"/>
                    </a:cubicBezTo>
                    <a:cubicBezTo>
                      <a:pt x="26" y="13"/>
                      <a:pt x="27" y="11"/>
                      <a:pt x="29" y="9"/>
                    </a:cubicBezTo>
                    <a:cubicBezTo>
                      <a:pt x="30" y="7"/>
                      <a:pt x="31" y="7"/>
                      <a:pt x="33" y="6"/>
                    </a:cubicBezTo>
                    <a:cubicBezTo>
                      <a:pt x="35" y="4"/>
                      <a:pt x="30" y="4"/>
                      <a:pt x="30" y="3"/>
                    </a:cubicBezTo>
                    <a:cubicBezTo>
                      <a:pt x="30" y="3"/>
                      <a:pt x="30" y="4"/>
                      <a:pt x="3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5" name="Freeform 671">
                <a:extLst>
                  <a:ext uri="{FF2B5EF4-FFF2-40B4-BE49-F238E27FC236}">
                    <a16:creationId xmlns:a16="http://schemas.microsoft.com/office/drawing/2014/main" id="{6577BC30-6026-036D-690D-255F0ACF26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0561" y="6956097"/>
                <a:ext cx="289811" cy="299442"/>
              </a:xfrm>
              <a:custGeom>
                <a:avLst/>
                <a:gdLst>
                  <a:gd name="T0" fmla="*/ 31 w 31"/>
                  <a:gd name="T1" fmla="*/ 0 h 32"/>
                  <a:gd name="T2" fmla="*/ 23 w 31"/>
                  <a:gd name="T3" fmla="*/ 3 h 32"/>
                  <a:gd name="T4" fmla="*/ 13 w 31"/>
                  <a:gd name="T5" fmla="*/ 2 h 32"/>
                  <a:gd name="T6" fmla="*/ 9 w 31"/>
                  <a:gd name="T7" fmla="*/ 4 h 32"/>
                  <a:gd name="T8" fmla="*/ 6 w 31"/>
                  <a:gd name="T9" fmla="*/ 5 h 32"/>
                  <a:gd name="T10" fmla="*/ 4 w 31"/>
                  <a:gd name="T11" fmla="*/ 8 h 32"/>
                  <a:gd name="T12" fmla="*/ 2 w 31"/>
                  <a:gd name="T13" fmla="*/ 11 h 32"/>
                  <a:gd name="T14" fmla="*/ 2 w 31"/>
                  <a:gd name="T15" fmla="*/ 15 h 32"/>
                  <a:gd name="T16" fmla="*/ 4 w 31"/>
                  <a:gd name="T17" fmla="*/ 17 h 32"/>
                  <a:gd name="T18" fmla="*/ 5 w 31"/>
                  <a:gd name="T19" fmla="*/ 22 h 32"/>
                  <a:gd name="T20" fmla="*/ 6 w 31"/>
                  <a:gd name="T21" fmla="*/ 25 h 32"/>
                  <a:gd name="T22" fmla="*/ 7 w 31"/>
                  <a:gd name="T23" fmla="*/ 28 h 32"/>
                  <a:gd name="T24" fmla="*/ 8 w 31"/>
                  <a:gd name="T25" fmla="*/ 29 h 32"/>
                  <a:gd name="T26" fmla="*/ 10 w 31"/>
                  <a:gd name="T27" fmla="*/ 31 h 32"/>
                  <a:gd name="T28" fmla="*/ 12 w 31"/>
                  <a:gd name="T29" fmla="*/ 30 h 32"/>
                  <a:gd name="T30" fmla="*/ 13 w 31"/>
                  <a:gd name="T31" fmla="*/ 31 h 32"/>
                  <a:gd name="T32" fmla="*/ 13 w 31"/>
                  <a:gd name="T33" fmla="*/ 26 h 32"/>
                  <a:gd name="T34" fmla="*/ 17 w 31"/>
                  <a:gd name="T35" fmla="*/ 26 h 32"/>
                  <a:gd name="T36" fmla="*/ 14 w 31"/>
                  <a:gd name="T37" fmla="*/ 23 h 32"/>
                  <a:gd name="T38" fmla="*/ 17 w 31"/>
                  <a:gd name="T39" fmla="*/ 24 h 32"/>
                  <a:gd name="T40" fmla="*/ 18 w 31"/>
                  <a:gd name="T41" fmla="*/ 22 h 32"/>
                  <a:gd name="T42" fmla="*/ 21 w 31"/>
                  <a:gd name="T43" fmla="*/ 23 h 32"/>
                  <a:gd name="T44" fmla="*/ 19 w 31"/>
                  <a:gd name="T45" fmla="*/ 19 h 32"/>
                  <a:gd name="T46" fmla="*/ 15 w 31"/>
                  <a:gd name="T47" fmla="*/ 17 h 32"/>
                  <a:gd name="T48" fmla="*/ 15 w 31"/>
                  <a:gd name="T49" fmla="*/ 16 h 32"/>
                  <a:gd name="T50" fmla="*/ 11 w 31"/>
                  <a:gd name="T51" fmla="*/ 10 h 32"/>
                  <a:gd name="T52" fmla="*/ 16 w 31"/>
                  <a:gd name="T53" fmla="*/ 11 h 32"/>
                  <a:gd name="T54" fmla="*/ 16 w 31"/>
                  <a:gd name="T55" fmla="*/ 10 h 32"/>
                  <a:gd name="T56" fmla="*/ 18 w 31"/>
                  <a:gd name="T57" fmla="*/ 11 h 32"/>
                  <a:gd name="T58" fmla="*/ 17 w 31"/>
                  <a:gd name="T59" fmla="*/ 9 h 32"/>
                  <a:gd name="T60" fmla="*/ 21 w 31"/>
                  <a:gd name="T61" fmla="*/ 10 h 32"/>
                  <a:gd name="T62" fmla="*/ 17 w 31"/>
                  <a:gd name="T63" fmla="*/ 7 h 32"/>
                  <a:gd name="T64" fmla="*/ 22 w 31"/>
                  <a:gd name="T65" fmla="*/ 5 h 32"/>
                  <a:gd name="T66" fmla="*/ 21 w 31"/>
                  <a:gd name="T67" fmla="*/ 7 h 32"/>
                  <a:gd name="T68" fmla="*/ 25 w 31"/>
                  <a:gd name="T69" fmla="*/ 5 h 32"/>
                  <a:gd name="T70" fmla="*/ 29 w 31"/>
                  <a:gd name="T71" fmla="*/ 7 h 32"/>
                  <a:gd name="T72" fmla="*/ 31 w 31"/>
                  <a:gd name="T7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1" h="32">
                    <a:moveTo>
                      <a:pt x="31" y="0"/>
                    </a:moveTo>
                    <a:cubicBezTo>
                      <a:pt x="28" y="2"/>
                      <a:pt x="27" y="4"/>
                      <a:pt x="23" y="3"/>
                    </a:cubicBezTo>
                    <a:cubicBezTo>
                      <a:pt x="21" y="2"/>
                      <a:pt x="15" y="1"/>
                      <a:pt x="13" y="2"/>
                    </a:cubicBezTo>
                    <a:cubicBezTo>
                      <a:pt x="13" y="5"/>
                      <a:pt x="10" y="3"/>
                      <a:pt x="9" y="4"/>
                    </a:cubicBezTo>
                    <a:cubicBezTo>
                      <a:pt x="8" y="5"/>
                      <a:pt x="7" y="5"/>
                      <a:pt x="6" y="5"/>
                    </a:cubicBezTo>
                    <a:cubicBezTo>
                      <a:pt x="4" y="6"/>
                      <a:pt x="4" y="7"/>
                      <a:pt x="4" y="8"/>
                    </a:cubicBezTo>
                    <a:cubicBezTo>
                      <a:pt x="3" y="9"/>
                      <a:pt x="3" y="10"/>
                      <a:pt x="2" y="11"/>
                    </a:cubicBezTo>
                    <a:cubicBezTo>
                      <a:pt x="0" y="13"/>
                      <a:pt x="0" y="13"/>
                      <a:pt x="2" y="15"/>
                    </a:cubicBezTo>
                    <a:cubicBezTo>
                      <a:pt x="3" y="16"/>
                      <a:pt x="4" y="16"/>
                      <a:pt x="4" y="17"/>
                    </a:cubicBezTo>
                    <a:cubicBezTo>
                      <a:pt x="4" y="19"/>
                      <a:pt x="4" y="20"/>
                      <a:pt x="5" y="22"/>
                    </a:cubicBezTo>
                    <a:cubicBezTo>
                      <a:pt x="5" y="23"/>
                      <a:pt x="5" y="24"/>
                      <a:pt x="6" y="25"/>
                    </a:cubicBezTo>
                    <a:cubicBezTo>
                      <a:pt x="8" y="26"/>
                      <a:pt x="6" y="27"/>
                      <a:pt x="7" y="28"/>
                    </a:cubicBezTo>
                    <a:cubicBezTo>
                      <a:pt x="7" y="30"/>
                      <a:pt x="8" y="29"/>
                      <a:pt x="8" y="29"/>
                    </a:cubicBezTo>
                    <a:cubicBezTo>
                      <a:pt x="10" y="29"/>
                      <a:pt x="10" y="30"/>
                      <a:pt x="10" y="31"/>
                    </a:cubicBezTo>
                    <a:cubicBezTo>
                      <a:pt x="11" y="31"/>
                      <a:pt x="12" y="30"/>
                      <a:pt x="12" y="30"/>
                    </a:cubicBezTo>
                    <a:cubicBezTo>
                      <a:pt x="13" y="29"/>
                      <a:pt x="13" y="31"/>
                      <a:pt x="13" y="31"/>
                    </a:cubicBezTo>
                    <a:cubicBezTo>
                      <a:pt x="14" y="32"/>
                      <a:pt x="13" y="25"/>
                      <a:pt x="13" y="26"/>
                    </a:cubicBezTo>
                    <a:cubicBezTo>
                      <a:pt x="13" y="25"/>
                      <a:pt x="16" y="26"/>
                      <a:pt x="17" y="26"/>
                    </a:cubicBezTo>
                    <a:cubicBezTo>
                      <a:pt x="17" y="25"/>
                      <a:pt x="14" y="24"/>
                      <a:pt x="14" y="23"/>
                    </a:cubicBezTo>
                    <a:cubicBezTo>
                      <a:pt x="15" y="21"/>
                      <a:pt x="17" y="23"/>
                      <a:pt x="17" y="24"/>
                    </a:cubicBezTo>
                    <a:cubicBezTo>
                      <a:pt x="19" y="25"/>
                      <a:pt x="18" y="23"/>
                      <a:pt x="18" y="22"/>
                    </a:cubicBezTo>
                    <a:cubicBezTo>
                      <a:pt x="18" y="21"/>
                      <a:pt x="21" y="23"/>
                      <a:pt x="21" y="23"/>
                    </a:cubicBezTo>
                    <a:cubicBezTo>
                      <a:pt x="21" y="22"/>
                      <a:pt x="19" y="19"/>
                      <a:pt x="19" y="19"/>
                    </a:cubicBezTo>
                    <a:cubicBezTo>
                      <a:pt x="18" y="18"/>
                      <a:pt x="16" y="18"/>
                      <a:pt x="15" y="17"/>
                    </a:cubicBezTo>
                    <a:cubicBezTo>
                      <a:pt x="15" y="17"/>
                      <a:pt x="15" y="15"/>
                      <a:pt x="15" y="16"/>
                    </a:cubicBezTo>
                    <a:cubicBezTo>
                      <a:pt x="14" y="14"/>
                      <a:pt x="11" y="12"/>
                      <a:pt x="11" y="10"/>
                    </a:cubicBezTo>
                    <a:cubicBezTo>
                      <a:pt x="12" y="6"/>
                      <a:pt x="15" y="10"/>
                      <a:pt x="16" y="11"/>
                    </a:cubicBezTo>
                    <a:cubicBezTo>
                      <a:pt x="16" y="11"/>
                      <a:pt x="16" y="10"/>
                      <a:pt x="16" y="10"/>
                    </a:cubicBezTo>
                    <a:cubicBezTo>
                      <a:pt x="17" y="9"/>
                      <a:pt x="18" y="10"/>
                      <a:pt x="18" y="11"/>
                    </a:cubicBezTo>
                    <a:cubicBezTo>
                      <a:pt x="18" y="11"/>
                      <a:pt x="17" y="9"/>
                      <a:pt x="17" y="9"/>
                    </a:cubicBezTo>
                    <a:cubicBezTo>
                      <a:pt x="18" y="9"/>
                      <a:pt x="20" y="10"/>
                      <a:pt x="21" y="10"/>
                    </a:cubicBezTo>
                    <a:cubicBezTo>
                      <a:pt x="21" y="9"/>
                      <a:pt x="17" y="9"/>
                      <a:pt x="17" y="7"/>
                    </a:cubicBezTo>
                    <a:cubicBezTo>
                      <a:pt x="17" y="7"/>
                      <a:pt x="21" y="5"/>
                      <a:pt x="22" y="5"/>
                    </a:cubicBezTo>
                    <a:cubicBezTo>
                      <a:pt x="22" y="5"/>
                      <a:pt x="21" y="7"/>
                      <a:pt x="21" y="7"/>
                    </a:cubicBezTo>
                    <a:cubicBezTo>
                      <a:pt x="21" y="7"/>
                      <a:pt x="24" y="5"/>
                      <a:pt x="25" y="5"/>
                    </a:cubicBezTo>
                    <a:cubicBezTo>
                      <a:pt x="26" y="5"/>
                      <a:pt x="27" y="6"/>
                      <a:pt x="29" y="7"/>
                    </a:cubicBezTo>
                    <a:cubicBezTo>
                      <a:pt x="30" y="5"/>
                      <a:pt x="31" y="2"/>
                      <a:pt x="3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6" name="Freeform 672">
                <a:extLst>
                  <a:ext uri="{FF2B5EF4-FFF2-40B4-BE49-F238E27FC236}">
                    <a16:creationId xmlns:a16="http://schemas.microsoft.com/office/drawing/2014/main" id="{5D118718-8228-F08B-3CFE-09770AB7F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81711" y="6940166"/>
                <a:ext cx="140127" cy="92380"/>
              </a:xfrm>
              <a:custGeom>
                <a:avLst/>
                <a:gdLst>
                  <a:gd name="T0" fmla="*/ 15 w 15"/>
                  <a:gd name="T1" fmla="*/ 6 h 10"/>
                  <a:gd name="T2" fmla="*/ 10 w 15"/>
                  <a:gd name="T3" fmla="*/ 1 h 10"/>
                  <a:gd name="T4" fmla="*/ 2 w 15"/>
                  <a:gd name="T5" fmla="*/ 5 h 10"/>
                  <a:gd name="T6" fmla="*/ 1 w 15"/>
                  <a:gd name="T7" fmla="*/ 9 h 10"/>
                  <a:gd name="T8" fmla="*/ 6 w 15"/>
                  <a:gd name="T9" fmla="*/ 9 h 10"/>
                  <a:gd name="T10" fmla="*/ 11 w 15"/>
                  <a:gd name="T11" fmla="*/ 7 h 10"/>
                  <a:gd name="T12" fmla="*/ 15 w 15"/>
                  <a:gd name="T13" fmla="*/ 6 h 10"/>
                  <a:gd name="T14" fmla="*/ 15 w 15"/>
                  <a:gd name="T15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0">
                    <a:moveTo>
                      <a:pt x="15" y="6"/>
                    </a:moveTo>
                    <a:cubicBezTo>
                      <a:pt x="13" y="4"/>
                      <a:pt x="10" y="4"/>
                      <a:pt x="10" y="1"/>
                    </a:cubicBezTo>
                    <a:cubicBezTo>
                      <a:pt x="5" y="0"/>
                      <a:pt x="4" y="0"/>
                      <a:pt x="2" y="5"/>
                    </a:cubicBezTo>
                    <a:cubicBezTo>
                      <a:pt x="2" y="6"/>
                      <a:pt x="0" y="9"/>
                      <a:pt x="1" y="9"/>
                    </a:cubicBezTo>
                    <a:cubicBezTo>
                      <a:pt x="3" y="10"/>
                      <a:pt x="5" y="10"/>
                      <a:pt x="6" y="9"/>
                    </a:cubicBezTo>
                    <a:cubicBezTo>
                      <a:pt x="8" y="8"/>
                      <a:pt x="9" y="7"/>
                      <a:pt x="11" y="7"/>
                    </a:cubicBezTo>
                    <a:cubicBezTo>
                      <a:pt x="11" y="7"/>
                      <a:pt x="15" y="7"/>
                      <a:pt x="15" y="6"/>
                    </a:cubicBezTo>
                    <a:cubicBezTo>
                      <a:pt x="14" y="6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7" name="Freeform 673">
                <a:extLst>
                  <a:ext uri="{FF2B5EF4-FFF2-40B4-BE49-F238E27FC236}">
                    <a16:creationId xmlns:a16="http://schemas.microsoft.com/office/drawing/2014/main" id="{05D56629-801C-6F1C-0A59-CE470B2BFD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82348" y="6911499"/>
                <a:ext cx="82803" cy="168837"/>
              </a:xfrm>
              <a:custGeom>
                <a:avLst/>
                <a:gdLst>
                  <a:gd name="T0" fmla="*/ 6 w 9"/>
                  <a:gd name="T1" fmla="*/ 16 h 18"/>
                  <a:gd name="T2" fmla="*/ 7 w 9"/>
                  <a:gd name="T3" fmla="*/ 11 h 18"/>
                  <a:gd name="T4" fmla="*/ 6 w 9"/>
                  <a:gd name="T5" fmla="*/ 6 h 18"/>
                  <a:gd name="T6" fmla="*/ 7 w 9"/>
                  <a:gd name="T7" fmla="*/ 4 h 18"/>
                  <a:gd name="T8" fmla="*/ 3 w 9"/>
                  <a:gd name="T9" fmla="*/ 1 h 18"/>
                  <a:gd name="T10" fmla="*/ 0 w 9"/>
                  <a:gd name="T11" fmla="*/ 9 h 18"/>
                  <a:gd name="T12" fmla="*/ 4 w 9"/>
                  <a:gd name="T13" fmla="*/ 18 h 18"/>
                  <a:gd name="T14" fmla="*/ 6 w 9"/>
                  <a:gd name="T15" fmla="*/ 16 h 18"/>
                  <a:gd name="T16" fmla="*/ 6 w 9"/>
                  <a:gd name="T17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18">
                    <a:moveTo>
                      <a:pt x="6" y="16"/>
                    </a:moveTo>
                    <a:cubicBezTo>
                      <a:pt x="7" y="14"/>
                      <a:pt x="9" y="12"/>
                      <a:pt x="7" y="11"/>
                    </a:cubicBezTo>
                    <a:cubicBezTo>
                      <a:pt x="6" y="10"/>
                      <a:pt x="5" y="8"/>
                      <a:pt x="6" y="6"/>
                    </a:cubicBezTo>
                    <a:cubicBezTo>
                      <a:pt x="6" y="6"/>
                      <a:pt x="7" y="4"/>
                      <a:pt x="7" y="4"/>
                    </a:cubicBezTo>
                    <a:cubicBezTo>
                      <a:pt x="6" y="3"/>
                      <a:pt x="4" y="1"/>
                      <a:pt x="3" y="1"/>
                    </a:cubicBezTo>
                    <a:cubicBezTo>
                      <a:pt x="0" y="0"/>
                      <a:pt x="0" y="7"/>
                      <a:pt x="0" y="9"/>
                    </a:cubicBezTo>
                    <a:cubicBezTo>
                      <a:pt x="0" y="13"/>
                      <a:pt x="2" y="15"/>
                      <a:pt x="4" y="18"/>
                    </a:cubicBezTo>
                    <a:cubicBezTo>
                      <a:pt x="5" y="17"/>
                      <a:pt x="6" y="16"/>
                      <a:pt x="6" y="16"/>
                    </a:cubicBezTo>
                    <a:cubicBezTo>
                      <a:pt x="7" y="14"/>
                      <a:pt x="6" y="16"/>
                      <a:pt x="6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8" name="Freeform 674">
                <a:extLst>
                  <a:ext uri="{FF2B5EF4-FFF2-40B4-BE49-F238E27FC236}">
                    <a16:creationId xmlns:a16="http://schemas.microsoft.com/office/drawing/2014/main" id="{E235BB23-C8EC-1749-A0FB-43EE1C06A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30115" y="6930613"/>
                <a:ext cx="121018" cy="82827"/>
              </a:xfrm>
              <a:custGeom>
                <a:avLst/>
                <a:gdLst>
                  <a:gd name="T0" fmla="*/ 11 w 13"/>
                  <a:gd name="T1" fmla="*/ 0 h 9"/>
                  <a:gd name="T2" fmla="*/ 2 w 13"/>
                  <a:gd name="T3" fmla="*/ 2 h 9"/>
                  <a:gd name="T4" fmla="*/ 3 w 13"/>
                  <a:gd name="T5" fmla="*/ 9 h 9"/>
                  <a:gd name="T6" fmla="*/ 7 w 13"/>
                  <a:gd name="T7" fmla="*/ 8 h 9"/>
                  <a:gd name="T8" fmla="*/ 10 w 13"/>
                  <a:gd name="T9" fmla="*/ 7 h 9"/>
                  <a:gd name="T10" fmla="*/ 11 w 13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9">
                    <a:moveTo>
                      <a:pt x="11" y="0"/>
                    </a:moveTo>
                    <a:cubicBezTo>
                      <a:pt x="9" y="0"/>
                      <a:pt x="2" y="0"/>
                      <a:pt x="2" y="2"/>
                    </a:cubicBezTo>
                    <a:cubicBezTo>
                      <a:pt x="0" y="4"/>
                      <a:pt x="0" y="8"/>
                      <a:pt x="3" y="9"/>
                    </a:cubicBezTo>
                    <a:cubicBezTo>
                      <a:pt x="4" y="8"/>
                      <a:pt x="6" y="9"/>
                      <a:pt x="7" y="8"/>
                    </a:cubicBezTo>
                    <a:cubicBezTo>
                      <a:pt x="8" y="8"/>
                      <a:pt x="9" y="6"/>
                      <a:pt x="10" y="7"/>
                    </a:cubicBezTo>
                    <a:cubicBezTo>
                      <a:pt x="13" y="9"/>
                      <a:pt x="11" y="1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89" name="Freeform 675">
                <a:extLst>
                  <a:ext uri="{FF2B5EF4-FFF2-40B4-BE49-F238E27FC236}">
                    <a16:creationId xmlns:a16="http://schemas.microsoft.com/office/drawing/2014/main" id="{AD1DC86C-6CF4-C8E2-62B8-DF40C6099A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55596" y="6984764"/>
                <a:ext cx="178345" cy="149721"/>
              </a:xfrm>
              <a:custGeom>
                <a:avLst/>
                <a:gdLst>
                  <a:gd name="T0" fmla="*/ 19 w 19"/>
                  <a:gd name="T1" fmla="*/ 14 h 16"/>
                  <a:gd name="T2" fmla="*/ 17 w 19"/>
                  <a:gd name="T3" fmla="*/ 10 h 16"/>
                  <a:gd name="T4" fmla="*/ 16 w 19"/>
                  <a:gd name="T5" fmla="*/ 7 h 16"/>
                  <a:gd name="T6" fmla="*/ 14 w 19"/>
                  <a:gd name="T7" fmla="*/ 3 h 16"/>
                  <a:gd name="T8" fmla="*/ 12 w 19"/>
                  <a:gd name="T9" fmla="*/ 0 h 16"/>
                  <a:gd name="T10" fmla="*/ 6 w 19"/>
                  <a:gd name="T11" fmla="*/ 6 h 16"/>
                  <a:gd name="T12" fmla="*/ 9 w 19"/>
                  <a:gd name="T13" fmla="*/ 9 h 16"/>
                  <a:gd name="T14" fmla="*/ 12 w 19"/>
                  <a:gd name="T15" fmla="*/ 11 h 16"/>
                  <a:gd name="T16" fmla="*/ 16 w 19"/>
                  <a:gd name="T17" fmla="*/ 13 h 16"/>
                  <a:gd name="T18" fmla="*/ 19 w 19"/>
                  <a:gd name="T19" fmla="*/ 14 h 16"/>
                  <a:gd name="T20" fmla="*/ 19 w 19"/>
                  <a:gd name="T21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" h="16">
                    <a:moveTo>
                      <a:pt x="19" y="14"/>
                    </a:moveTo>
                    <a:cubicBezTo>
                      <a:pt x="19" y="12"/>
                      <a:pt x="19" y="11"/>
                      <a:pt x="17" y="10"/>
                    </a:cubicBezTo>
                    <a:cubicBezTo>
                      <a:pt x="15" y="9"/>
                      <a:pt x="17" y="8"/>
                      <a:pt x="16" y="7"/>
                    </a:cubicBezTo>
                    <a:cubicBezTo>
                      <a:pt x="15" y="5"/>
                      <a:pt x="14" y="6"/>
                      <a:pt x="14" y="3"/>
                    </a:cubicBezTo>
                    <a:cubicBezTo>
                      <a:pt x="14" y="3"/>
                      <a:pt x="11" y="1"/>
                      <a:pt x="12" y="0"/>
                    </a:cubicBezTo>
                    <a:cubicBezTo>
                      <a:pt x="9" y="0"/>
                      <a:pt x="0" y="1"/>
                      <a:pt x="6" y="6"/>
                    </a:cubicBezTo>
                    <a:cubicBezTo>
                      <a:pt x="7" y="7"/>
                      <a:pt x="8" y="8"/>
                      <a:pt x="9" y="9"/>
                    </a:cubicBezTo>
                    <a:cubicBezTo>
                      <a:pt x="10" y="10"/>
                      <a:pt x="11" y="10"/>
                      <a:pt x="12" y="11"/>
                    </a:cubicBezTo>
                    <a:cubicBezTo>
                      <a:pt x="14" y="11"/>
                      <a:pt x="16" y="11"/>
                      <a:pt x="16" y="13"/>
                    </a:cubicBezTo>
                    <a:cubicBezTo>
                      <a:pt x="17" y="14"/>
                      <a:pt x="18" y="16"/>
                      <a:pt x="19" y="14"/>
                    </a:cubicBezTo>
                    <a:cubicBezTo>
                      <a:pt x="19" y="13"/>
                      <a:pt x="18" y="15"/>
                      <a:pt x="19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0" name="Freeform 676">
                <a:extLst>
                  <a:ext uri="{FF2B5EF4-FFF2-40B4-BE49-F238E27FC236}">
                    <a16:creationId xmlns:a16="http://schemas.microsoft.com/office/drawing/2014/main" id="{58A6BAAB-EB7C-2B78-DA9B-3EDA19A59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22475" y="7061218"/>
                <a:ext cx="923567" cy="783643"/>
              </a:xfrm>
              <a:custGeom>
                <a:avLst/>
                <a:gdLst>
                  <a:gd name="T0" fmla="*/ 95 w 99"/>
                  <a:gd name="T1" fmla="*/ 73 h 84"/>
                  <a:gd name="T2" fmla="*/ 93 w 99"/>
                  <a:gd name="T3" fmla="*/ 68 h 84"/>
                  <a:gd name="T4" fmla="*/ 90 w 99"/>
                  <a:gd name="T5" fmla="*/ 65 h 84"/>
                  <a:gd name="T6" fmla="*/ 86 w 99"/>
                  <a:gd name="T7" fmla="*/ 60 h 84"/>
                  <a:gd name="T8" fmla="*/ 87 w 99"/>
                  <a:gd name="T9" fmla="*/ 55 h 84"/>
                  <a:gd name="T10" fmla="*/ 89 w 99"/>
                  <a:gd name="T11" fmla="*/ 50 h 84"/>
                  <a:gd name="T12" fmla="*/ 84 w 99"/>
                  <a:gd name="T13" fmla="*/ 49 h 84"/>
                  <a:gd name="T14" fmla="*/ 84 w 99"/>
                  <a:gd name="T15" fmla="*/ 46 h 84"/>
                  <a:gd name="T16" fmla="*/ 84 w 99"/>
                  <a:gd name="T17" fmla="*/ 40 h 84"/>
                  <a:gd name="T18" fmla="*/ 82 w 99"/>
                  <a:gd name="T19" fmla="*/ 36 h 84"/>
                  <a:gd name="T20" fmla="*/ 85 w 99"/>
                  <a:gd name="T21" fmla="*/ 31 h 84"/>
                  <a:gd name="T22" fmla="*/ 86 w 99"/>
                  <a:gd name="T23" fmla="*/ 20 h 84"/>
                  <a:gd name="T24" fmla="*/ 79 w 99"/>
                  <a:gd name="T25" fmla="*/ 18 h 84"/>
                  <a:gd name="T26" fmla="*/ 76 w 99"/>
                  <a:gd name="T27" fmla="*/ 15 h 84"/>
                  <a:gd name="T28" fmla="*/ 71 w 99"/>
                  <a:gd name="T29" fmla="*/ 13 h 84"/>
                  <a:gd name="T30" fmla="*/ 66 w 99"/>
                  <a:gd name="T31" fmla="*/ 12 h 84"/>
                  <a:gd name="T32" fmla="*/ 61 w 99"/>
                  <a:gd name="T33" fmla="*/ 11 h 84"/>
                  <a:gd name="T34" fmla="*/ 57 w 99"/>
                  <a:gd name="T35" fmla="*/ 12 h 84"/>
                  <a:gd name="T36" fmla="*/ 53 w 99"/>
                  <a:gd name="T37" fmla="*/ 15 h 84"/>
                  <a:gd name="T38" fmla="*/ 49 w 99"/>
                  <a:gd name="T39" fmla="*/ 17 h 84"/>
                  <a:gd name="T40" fmla="*/ 46 w 99"/>
                  <a:gd name="T41" fmla="*/ 20 h 84"/>
                  <a:gd name="T42" fmla="*/ 33 w 99"/>
                  <a:gd name="T43" fmla="*/ 18 h 84"/>
                  <a:gd name="T44" fmla="*/ 30 w 99"/>
                  <a:gd name="T45" fmla="*/ 16 h 84"/>
                  <a:gd name="T46" fmla="*/ 25 w 99"/>
                  <a:gd name="T47" fmla="*/ 15 h 84"/>
                  <a:gd name="T48" fmla="*/ 24 w 99"/>
                  <a:gd name="T49" fmla="*/ 10 h 84"/>
                  <a:gd name="T50" fmla="*/ 20 w 99"/>
                  <a:gd name="T51" fmla="*/ 5 h 84"/>
                  <a:gd name="T52" fmla="*/ 14 w 99"/>
                  <a:gd name="T53" fmla="*/ 5 h 84"/>
                  <a:gd name="T54" fmla="*/ 11 w 99"/>
                  <a:gd name="T55" fmla="*/ 7 h 84"/>
                  <a:gd name="T56" fmla="*/ 5 w 99"/>
                  <a:gd name="T57" fmla="*/ 4 h 84"/>
                  <a:gd name="T58" fmla="*/ 1 w 99"/>
                  <a:gd name="T59" fmla="*/ 3 h 84"/>
                  <a:gd name="T60" fmla="*/ 0 w 99"/>
                  <a:gd name="T61" fmla="*/ 5 h 84"/>
                  <a:gd name="T62" fmla="*/ 1 w 99"/>
                  <a:gd name="T63" fmla="*/ 8 h 84"/>
                  <a:gd name="T64" fmla="*/ 1 w 99"/>
                  <a:gd name="T65" fmla="*/ 10 h 84"/>
                  <a:gd name="T66" fmla="*/ 1 w 99"/>
                  <a:gd name="T67" fmla="*/ 12 h 84"/>
                  <a:gd name="T68" fmla="*/ 3 w 99"/>
                  <a:gd name="T69" fmla="*/ 14 h 84"/>
                  <a:gd name="T70" fmla="*/ 3 w 99"/>
                  <a:gd name="T71" fmla="*/ 16 h 84"/>
                  <a:gd name="T72" fmla="*/ 5 w 99"/>
                  <a:gd name="T73" fmla="*/ 21 h 84"/>
                  <a:gd name="T74" fmla="*/ 8 w 99"/>
                  <a:gd name="T75" fmla="*/ 24 h 84"/>
                  <a:gd name="T76" fmla="*/ 10 w 99"/>
                  <a:gd name="T77" fmla="*/ 25 h 84"/>
                  <a:gd name="T78" fmla="*/ 8 w 99"/>
                  <a:gd name="T79" fmla="*/ 37 h 84"/>
                  <a:gd name="T80" fmla="*/ 12 w 99"/>
                  <a:gd name="T81" fmla="*/ 41 h 84"/>
                  <a:gd name="T82" fmla="*/ 18 w 99"/>
                  <a:gd name="T83" fmla="*/ 47 h 84"/>
                  <a:gd name="T84" fmla="*/ 17 w 99"/>
                  <a:gd name="T85" fmla="*/ 50 h 84"/>
                  <a:gd name="T86" fmla="*/ 19 w 99"/>
                  <a:gd name="T87" fmla="*/ 52 h 84"/>
                  <a:gd name="T88" fmla="*/ 22 w 99"/>
                  <a:gd name="T89" fmla="*/ 58 h 84"/>
                  <a:gd name="T90" fmla="*/ 24 w 99"/>
                  <a:gd name="T91" fmla="*/ 55 h 84"/>
                  <a:gd name="T92" fmla="*/ 25 w 99"/>
                  <a:gd name="T93" fmla="*/ 56 h 84"/>
                  <a:gd name="T94" fmla="*/ 26 w 99"/>
                  <a:gd name="T95" fmla="*/ 57 h 84"/>
                  <a:gd name="T96" fmla="*/ 30 w 99"/>
                  <a:gd name="T97" fmla="*/ 57 h 84"/>
                  <a:gd name="T98" fmla="*/ 35 w 99"/>
                  <a:gd name="T99" fmla="*/ 66 h 84"/>
                  <a:gd name="T100" fmla="*/ 46 w 99"/>
                  <a:gd name="T101" fmla="*/ 74 h 84"/>
                  <a:gd name="T102" fmla="*/ 52 w 99"/>
                  <a:gd name="T103" fmla="*/ 76 h 84"/>
                  <a:gd name="T104" fmla="*/ 56 w 99"/>
                  <a:gd name="T105" fmla="*/ 75 h 84"/>
                  <a:gd name="T106" fmla="*/ 56 w 99"/>
                  <a:gd name="T107" fmla="*/ 76 h 84"/>
                  <a:gd name="T108" fmla="*/ 61 w 99"/>
                  <a:gd name="T109" fmla="*/ 73 h 84"/>
                  <a:gd name="T110" fmla="*/ 60 w 99"/>
                  <a:gd name="T111" fmla="*/ 73 h 84"/>
                  <a:gd name="T112" fmla="*/ 62 w 99"/>
                  <a:gd name="T113" fmla="*/ 73 h 84"/>
                  <a:gd name="T114" fmla="*/ 65 w 99"/>
                  <a:gd name="T115" fmla="*/ 77 h 84"/>
                  <a:gd name="T116" fmla="*/ 69 w 99"/>
                  <a:gd name="T117" fmla="*/ 81 h 84"/>
                  <a:gd name="T118" fmla="*/ 88 w 99"/>
                  <a:gd name="T119" fmla="*/ 84 h 84"/>
                  <a:gd name="T120" fmla="*/ 92 w 99"/>
                  <a:gd name="T121" fmla="*/ 77 h 84"/>
                  <a:gd name="T122" fmla="*/ 95 w 99"/>
                  <a:gd name="T123" fmla="*/ 73 h 84"/>
                  <a:gd name="T124" fmla="*/ 95 w 99"/>
                  <a:gd name="T125" fmla="*/ 73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9" h="84">
                    <a:moveTo>
                      <a:pt x="95" y="73"/>
                    </a:moveTo>
                    <a:cubicBezTo>
                      <a:pt x="93" y="72"/>
                      <a:pt x="94" y="70"/>
                      <a:pt x="93" y="68"/>
                    </a:cubicBezTo>
                    <a:cubicBezTo>
                      <a:pt x="93" y="67"/>
                      <a:pt x="91" y="66"/>
                      <a:pt x="90" y="65"/>
                    </a:cubicBezTo>
                    <a:cubicBezTo>
                      <a:pt x="88" y="64"/>
                      <a:pt x="87" y="62"/>
                      <a:pt x="86" y="60"/>
                    </a:cubicBezTo>
                    <a:cubicBezTo>
                      <a:pt x="84" y="58"/>
                      <a:pt x="85" y="58"/>
                      <a:pt x="87" y="55"/>
                    </a:cubicBezTo>
                    <a:cubicBezTo>
                      <a:pt x="88" y="54"/>
                      <a:pt x="90" y="52"/>
                      <a:pt x="89" y="50"/>
                    </a:cubicBezTo>
                    <a:cubicBezTo>
                      <a:pt x="88" y="49"/>
                      <a:pt x="85" y="49"/>
                      <a:pt x="84" y="49"/>
                    </a:cubicBezTo>
                    <a:cubicBezTo>
                      <a:pt x="83" y="48"/>
                      <a:pt x="84" y="46"/>
                      <a:pt x="84" y="46"/>
                    </a:cubicBezTo>
                    <a:cubicBezTo>
                      <a:pt x="83" y="44"/>
                      <a:pt x="83" y="41"/>
                      <a:pt x="84" y="40"/>
                    </a:cubicBezTo>
                    <a:cubicBezTo>
                      <a:pt x="86" y="38"/>
                      <a:pt x="83" y="37"/>
                      <a:pt x="82" y="36"/>
                    </a:cubicBezTo>
                    <a:cubicBezTo>
                      <a:pt x="82" y="35"/>
                      <a:pt x="84" y="32"/>
                      <a:pt x="85" y="31"/>
                    </a:cubicBezTo>
                    <a:cubicBezTo>
                      <a:pt x="85" y="30"/>
                      <a:pt x="87" y="20"/>
                      <a:pt x="86" y="20"/>
                    </a:cubicBezTo>
                    <a:cubicBezTo>
                      <a:pt x="83" y="20"/>
                      <a:pt x="82" y="20"/>
                      <a:pt x="79" y="18"/>
                    </a:cubicBezTo>
                    <a:cubicBezTo>
                      <a:pt x="78" y="17"/>
                      <a:pt x="77" y="16"/>
                      <a:pt x="76" y="15"/>
                    </a:cubicBezTo>
                    <a:cubicBezTo>
                      <a:pt x="75" y="14"/>
                      <a:pt x="72" y="14"/>
                      <a:pt x="71" y="13"/>
                    </a:cubicBezTo>
                    <a:cubicBezTo>
                      <a:pt x="69" y="13"/>
                      <a:pt x="68" y="13"/>
                      <a:pt x="66" y="12"/>
                    </a:cubicBezTo>
                    <a:cubicBezTo>
                      <a:pt x="65" y="10"/>
                      <a:pt x="63" y="11"/>
                      <a:pt x="61" y="11"/>
                    </a:cubicBezTo>
                    <a:cubicBezTo>
                      <a:pt x="60" y="12"/>
                      <a:pt x="58" y="11"/>
                      <a:pt x="57" y="12"/>
                    </a:cubicBezTo>
                    <a:cubicBezTo>
                      <a:pt x="55" y="12"/>
                      <a:pt x="54" y="14"/>
                      <a:pt x="53" y="15"/>
                    </a:cubicBezTo>
                    <a:cubicBezTo>
                      <a:pt x="52" y="16"/>
                      <a:pt x="49" y="15"/>
                      <a:pt x="49" y="17"/>
                    </a:cubicBezTo>
                    <a:cubicBezTo>
                      <a:pt x="49" y="19"/>
                      <a:pt x="48" y="19"/>
                      <a:pt x="46" y="20"/>
                    </a:cubicBezTo>
                    <a:cubicBezTo>
                      <a:pt x="41" y="21"/>
                      <a:pt x="37" y="21"/>
                      <a:pt x="33" y="18"/>
                    </a:cubicBezTo>
                    <a:cubicBezTo>
                      <a:pt x="32" y="17"/>
                      <a:pt x="31" y="16"/>
                      <a:pt x="30" y="16"/>
                    </a:cubicBezTo>
                    <a:cubicBezTo>
                      <a:pt x="28" y="14"/>
                      <a:pt x="27" y="15"/>
                      <a:pt x="25" y="15"/>
                    </a:cubicBezTo>
                    <a:cubicBezTo>
                      <a:pt x="24" y="14"/>
                      <a:pt x="24" y="11"/>
                      <a:pt x="24" y="10"/>
                    </a:cubicBezTo>
                    <a:cubicBezTo>
                      <a:pt x="21" y="9"/>
                      <a:pt x="20" y="8"/>
                      <a:pt x="20" y="5"/>
                    </a:cubicBezTo>
                    <a:cubicBezTo>
                      <a:pt x="20" y="0"/>
                      <a:pt x="16" y="3"/>
                      <a:pt x="14" y="5"/>
                    </a:cubicBezTo>
                    <a:cubicBezTo>
                      <a:pt x="13" y="6"/>
                      <a:pt x="12" y="7"/>
                      <a:pt x="11" y="7"/>
                    </a:cubicBezTo>
                    <a:cubicBezTo>
                      <a:pt x="9" y="6"/>
                      <a:pt x="6" y="6"/>
                      <a:pt x="5" y="4"/>
                    </a:cubicBezTo>
                    <a:cubicBezTo>
                      <a:pt x="3" y="2"/>
                      <a:pt x="3" y="1"/>
                      <a:pt x="1" y="3"/>
                    </a:cubicBezTo>
                    <a:cubicBezTo>
                      <a:pt x="1" y="4"/>
                      <a:pt x="0" y="4"/>
                      <a:pt x="0" y="5"/>
                    </a:cubicBezTo>
                    <a:cubicBezTo>
                      <a:pt x="0" y="6"/>
                      <a:pt x="0" y="7"/>
                      <a:pt x="1" y="8"/>
                    </a:cubicBezTo>
                    <a:cubicBezTo>
                      <a:pt x="1" y="8"/>
                      <a:pt x="2" y="10"/>
                      <a:pt x="1" y="10"/>
                    </a:cubicBezTo>
                    <a:cubicBezTo>
                      <a:pt x="1" y="11"/>
                      <a:pt x="0" y="11"/>
                      <a:pt x="1" y="12"/>
                    </a:cubicBezTo>
                    <a:cubicBezTo>
                      <a:pt x="1" y="13"/>
                      <a:pt x="3" y="13"/>
                      <a:pt x="3" y="14"/>
                    </a:cubicBezTo>
                    <a:cubicBezTo>
                      <a:pt x="3" y="15"/>
                      <a:pt x="2" y="16"/>
                      <a:pt x="3" y="16"/>
                    </a:cubicBezTo>
                    <a:cubicBezTo>
                      <a:pt x="4" y="18"/>
                      <a:pt x="4" y="19"/>
                      <a:pt x="5" y="21"/>
                    </a:cubicBezTo>
                    <a:cubicBezTo>
                      <a:pt x="6" y="22"/>
                      <a:pt x="6" y="23"/>
                      <a:pt x="8" y="24"/>
                    </a:cubicBezTo>
                    <a:cubicBezTo>
                      <a:pt x="8" y="24"/>
                      <a:pt x="10" y="25"/>
                      <a:pt x="10" y="25"/>
                    </a:cubicBezTo>
                    <a:cubicBezTo>
                      <a:pt x="11" y="29"/>
                      <a:pt x="2" y="33"/>
                      <a:pt x="8" y="37"/>
                    </a:cubicBezTo>
                    <a:cubicBezTo>
                      <a:pt x="10" y="38"/>
                      <a:pt x="10" y="40"/>
                      <a:pt x="12" y="41"/>
                    </a:cubicBezTo>
                    <a:cubicBezTo>
                      <a:pt x="14" y="43"/>
                      <a:pt x="16" y="44"/>
                      <a:pt x="18" y="47"/>
                    </a:cubicBezTo>
                    <a:cubicBezTo>
                      <a:pt x="18" y="48"/>
                      <a:pt x="17" y="49"/>
                      <a:pt x="17" y="50"/>
                    </a:cubicBezTo>
                    <a:cubicBezTo>
                      <a:pt x="18" y="51"/>
                      <a:pt x="20" y="51"/>
                      <a:pt x="19" y="52"/>
                    </a:cubicBezTo>
                    <a:cubicBezTo>
                      <a:pt x="19" y="55"/>
                      <a:pt x="21" y="56"/>
                      <a:pt x="22" y="58"/>
                    </a:cubicBezTo>
                    <a:cubicBezTo>
                      <a:pt x="24" y="57"/>
                      <a:pt x="23" y="56"/>
                      <a:pt x="24" y="55"/>
                    </a:cubicBezTo>
                    <a:cubicBezTo>
                      <a:pt x="24" y="55"/>
                      <a:pt x="25" y="56"/>
                      <a:pt x="25" y="56"/>
                    </a:cubicBezTo>
                    <a:cubicBezTo>
                      <a:pt x="27" y="56"/>
                      <a:pt x="25" y="56"/>
                      <a:pt x="26" y="57"/>
                    </a:cubicBezTo>
                    <a:cubicBezTo>
                      <a:pt x="27" y="58"/>
                      <a:pt x="28" y="55"/>
                      <a:pt x="30" y="57"/>
                    </a:cubicBezTo>
                    <a:cubicBezTo>
                      <a:pt x="32" y="60"/>
                      <a:pt x="33" y="63"/>
                      <a:pt x="35" y="66"/>
                    </a:cubicBezTo>
                    <a:cubicBezTo>
                      <a:pt x="37" y="69"/>
                      <a:pt x="42" y="72"/>
                      <a:pt x="46" y="74"/>
                    </a:cubicBezTo>
                    <a:cubicBezTo>
                      <a:pt x="48" y="75"/>
                      <a:pt x="50" y="75"/>
                      <a:pt x="52" y="76"/>
                    </a:cubicBezTo>
                    <a:cubicBezTo>
                      <a:pt x="53" y="76"/>
                      <a:pt x="56" y="75"/>
                      <a:pt x="56" y="75"/>
                    </a:cubicBezTo>
                    <a:cubicBezTo>
                      <a:pt x="56" y="75"/>
                      <a:pt x="56" y="76"/>
                      <a:pt x="56" y="76"/>
                    </a:cubicBezTo>
                    <a:cubicBezTo>
                      <a:pt x="57" y="76"/>
                      <a:pt x="60" y="74"/>
                      <a:pt x="61" y="73"/>
                    </a:cubicBezTo>
                    <a:cubicBezTo>
                      <a:pt x="61" y="73"/>
                      <a:pt x="60" y="73"/>
                      <a:pt x="60" y="73"/>
                    </a:cubicBezTo>
                    <a:cubicBezTo>
                      <a:pt x="60" y="72"/>
                      <a:pt x="62" y="73"/>
                      <a:pt x="62" y="73"/>
                    </a:cubicBezTo>
                    <a:cubicBezTo>
                      <a:pt x="64" y="74"/>
                      <a:pt x="64" y="75"/>
                      <a:pt x="65" y="77"/>
                    </a:cubicBezTo>
                    <a:cubicBezTo>
                      <a:pt x="66" y="80"/>
                      <a:pt x="67" y="80"/>
                      <a:pt x="69" y="81"/>
                    </a:cubicBezTo>
                    <a:cubicBezTo>
                      <a:pt x="75" y="82"/>
                      <a:pt x="82" y="83"/>
                      <a:pt x="88" y="84"/>
                    </a:cubicBezTo>
                    <a:cubicBezTo>
                      <a:pt x="88" y="80"/>
                      <a:pt x="89" y="79"/>
                      <a:pt x="92" y="77"/>
                    </a:cubicBezTo>
                    <a:cubicBezTo>
                      <a:pt x="94" y="76"/>
                      <a:pt x="99" y="75"/>
                      <a:pt x="95" y="73"/>
                    </a:cubicBezTo>
                    <a:cubicBezTo>
                      <a:pt x="94" y="72"/>
                      <a:pt x="97" y="74"/>
                      <a:pt x="95" y="7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1" name="Freeform 677">
                <a:extLst>
                  <a:ext uri="{FF2B5EF4-FFF2-40B4-BE49-F238E27FC236}">
                    <a16:creationId xmlns:a16="http://schemas.microsoft.com/office/drawing/2014/main" id="{25C48252-FCB8-0018-2421-588CCCD96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41583" y="7070776"/>
                <a:ext cx="73250" cy="54156"/>
              </a:xfrm>
              <a:custGeom>
                <a:avLst/>
                <a:gdLst>
                  <a:gd name="T0" fmla="*/ 1 w 8"/>
                  <a:gd name="T1" fmla="*/ 1 h 6"/>
                  <a:gd name="T2" fmla="*/ 3 w 8"/>
                  <a:gd name="T3" fmla="*/ 4 h 6"/>
                  <a:gd name="T4" fmla="*/ 8 w 8"/>
                  <a:gd name="T5" fmla="*/ 6 h 6"/>
                  <a:gd name="T6" fmla="*/ 0 w 8"/>
                  <a:gd name="T7" fmla="*/ 0 h 6"/>
                  <a:gd name="T8" fmla="*/ 1 w 8"/>
                  <a:gd name="T9" fmla="*/ 1 h 6"/>
                  <a:gd name="T10" fmla="*/ 1 w 8"/>
                  <a:gd name="T11" fmla="*/ 1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1" y="1"/>
                    </a:moveTo>
                    <a:cubicBezTo>
                      <a:pt x="2" y="1"/>
                      <a:pt x="2" y="3"/>
                      <a:pt x="3" y="4"/>
                    </a:cubicBezTo>
                    <a:cubicBezTo>
                      <a:pt x="5" y="4"/>
                      <a:pt x="6" y="5"/>
                      <a:pt x="8" y="6"/>
                    </a:cubicBezTo>
                    <a:cubicBezTo>
                      <a:pt x="7" y="2"/>
                      <a:pt x="3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2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2" name="Freeform 678">
                <a:extLst>
                  <a:ext uri="{FF2B5EF4-FFF2-40B4-BE49-F238E27FC236}">
                    <a16:creationId xmlns:a16="http://schemas.microsoft.com/office/drawing/2014/main" id="{742FD700-58AC-0769-64B5-2010EB491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5020" y="6844600"/>
                <a:ext cx="328028" cy="168837"/>
              </a:xfrm>
              <a:custGeom>
                <a:avLst/>
                <a:gdLst>
                  <a:gd name="T0" fmla="*/ 26 w 35"/>
                  <a:gd name="T1" fmla="*/ 15 h 18"/>
                  <a:gd name="T2" fmla="*/ 30 w 35"/>
                  <a:gd name="T3" fmla="*/ 17 h 18"/>
                  <a:gd name="T4" fmla="*/ 34 w 35"/>
                  <a:gd name="T5" fmla="*/ 17 h 18"/>
                  <a:gd name="T6" fmla="*/ 33 w 35"/>
                  <a:gd name="T7" fmla="*/ 12 h 18"/>
                  <a:gd name="T8" fmla="*/ 30 w 35"/>
                  <a:gd name="T9" fmla="*/ 10 h 18"/>
                  <a:gd name="T10" fmla="*/ 27 w 35"/>
                  <a:gd name="T11" fmla="*/ 7 h 18"/>
                  <a:gd name="T12" fmla="*/ 19 w 35"/>
                  <a:gd name="T13" fmla="*/ 6 h 18"/>
                  <a:gd name="T14" fmla="*/ 9 w 35"/>
                  <a:gd name="T15" fmla="*/ 4 h 18"/>
                  <a:gd name="T16" fmla="*/ 0 w 35"/>
                  <a:gd name="T17" fmla="*/ 2 h 18"/>
                  <a:gd name="T18" fmla="*/ 8 w 35"/>
                  <a:gd name="T19" fmla="*/ 14 h 18"/>
                  <a:gd name="T20" fmla="*/ 18 w 35"/>
                  <a:gd name="T21" fmla="*/ 18 h 18"/>
                  <a:gd name="T22" fmla="*/ 26 w 35"/>
                  <a:gd name="T23" fmla="*/ 15 h 18"/>
                  <a:gd name="T24" fmla="*/ 26 w 35"/>
                  <a:gd name="T25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5" h="18">
                    <a:moveTo>
                      <a:pt x="26" y="15"/>
                    </a:moveTo>
                    <a:cubicBezTo>
                      <a:pt x="27" y="14"/>
                      <a:pt x="29" y="16"/>
                      <a:pt x="30" y="17"/>
                    </a:cubicBezTo>
                    <a:cubicBezTo>
                      <a:pt x="30" y="17"/>
                      <a:pt x="34" y="17"/>
                      <a:pt x="34" y="17"/>
                    </a:cubicBezTo>
                    <a:cubicBezTo>
                      <a:pt x="35" y="16"/>
                      <a:pt x="30" y="12"/>
                      <a:pt x="33" y="12"/>
                    </a:cubicBezTo>
                    <a:cubicBezTo>
                      <a:pt x="32" y="11"/>
                      <a:pt x="30" y="11"/>
                      <a:pt x="30" y="10"/>
                    </a:cubicBezTo>
                    <a:cubicBezTo>
                      <a:pt x="30" y="8"/>
                      <a:pt x="29" y="7"/>
                      <a:pt x="27" y="7"/>
                    </a:cubicBezTo>
                    <a:cubicBezTo>
                      <a:pt x="24" y="7"/>
                      <a:pt x="22" y="8"/>
                      <a:pt x="19" y="6"/>
                    </a:cubicBezTo>
                    <a:cubicBezTo>
                      <a:pt x="16" y="5"/>
                      <a:pt x="13" y="5"/>
                      <a:pt x="9" y="4"/>
                    </a:cubicBezTo>
                    <a:cubicBezTo>
                      <a:pt x="6" y="3"/>
                      <a:pt x="4" y="0"/>
                      <a:pt x="0" y="2"/>
                    </a:cubicBezTo>
                    <a:cubicBezTo>
                      <a:pt x="3" y="6"/>
                      <a:pt x="11" y="7"/>
                      <a:pt x="8" y="14"/>
                    </a:cubicBezTo>
                    <a:cubicBezTo>
                      <a:pt x="11" y="14"/>
                      <a:pt x="18" y="14"/>
                      <a:pt x="18" y="18"/>
                    </a:cubicBezTo>
                    <a:cubicBezTo>
                      <a:pt x="18" y="15"/>
                      <a:pt x="24" y="15"/>
                      <a:pt x="26" y="15"/>
                    </a:cubicBezTo>
                    <a:cubicBezTo>
                      <a:pt x="27" y="14"/>
                      <a:pt x="19" y="15"/>
                      <a:pt x="26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3" name="Freeform 679">
                <a:extLst>
                  <a:ext uri="{FF2B5EF4-FFF2-40B4-BE49-F238E27FC236}">
                    <a16:creationId xmlns:a16="http://schemas.microsoft.com/office/drawing/2014/main" id="{E270346B-9D9A-E755-E4DA-191CF2E67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51139" y="6956097"/>
                <a:ext cx="251592" cy="197506"/>
              </a:xfrm>
              <a:custGeom>
                <a:avLst/>
                <a:gdLst>
                  <a:gd name="T0" fmla="*/ 8 w 27"/>
                  <a:gd name="T1" fmla="*/ 2 h 21"/>
                  <a:gd name="T2" fmla="*/ 10 w 27"/>
                  <a:gd name="T3" fmla="*/ 5 h 21"/>
                  <a:gd name="T4" fmla="*/ 7 w 27"/>
                  <a:gd name="T5" fmla="*/ 5 h 21"/>
                  <a:gd name="T6" fmla="*/ 4 w 27"/>
                  <a:gd name="T7" fmla="*/ 3 h 21"/>
                  <a:gd name="T8" fmla="*/ 4 w 27"/>
                  <a:gd name="T9" fmla="*/ 7 h 21"/>
                  <a:gd name="T10" fmla="*/ 6 w 27"/>
                  <a:gd name="T11" fmla="*/ 11 h 21"/>
                  <a:gd name="T12" fmla="*/ 8 w 27"/>
                  <a:gd name="T13" fmla="*/ 14 h 21"/>
                  <a:gd name="T14" fmla="*/ 9 w 27"/>
                  <a:gd name="T15" fmla="*/ 17 h 21"/>
                  <a:gd name="T16" fmla="*/ 16 w 27"/>
                  <a:gd name="T17" fmla="*/ 13 h 21"/>
                  <a:gd name="T18" fmla="*/ 17 w 27"/>
                  <a:gd name="T19" fmla="*/ 16 h 21"/>
                  <a:gd name="T20" fmla="*/ 21 w 27"/>
                  <a:gd name="T21" fmla="*/ 21 h 21"/>
                  <a:gd name="T22" fmla="*/ 21 w 27"/>
                  <a:gd name="T23" fmla="*/ 18 h 21"/>
                  <a:gd name="T24" fmla="*/ 23 w 27"/>
                  <a:gd name="T25" fmla="*/ 16 h 21"/>
                  <a:gd name="T26" fmla="*/ 25 w 27"/>
                  <a:gd name="T27" fmla="*/ 11 h 21"/>
                  <a:gd name="T28" fmla="*/ 19 w 27"/>
                  <a:gd name="T29" fmla="*/ 1 h 21"/>
                  <a:gd name="T30" fmla="*/ 12 w 27"/>
                  <a:gd name="T31" fmla="*/ 2 h 21"/>
                  <a:gd name="T32" fmla="*/ 9 w 27"/>
                  <a:gd name="T33" fmla="*/ 0 h 21"/>
                  <a:gd name="T34" fmla="*/ 8 w 27"/>
                  <a:gd name="T35" fmla="*/ 2 h 21"/>
                  <a:gd name="T36" fmla="*/ 8 w 27"/>
                  <a:gd name="T37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" h="21">
                    <a:moveTo>
                      <a:pt x="8" y="2"/>
                    </a:moveTo>
                    <a:cubicBezTo>
                      <a:pt x="8" y="2"/>
                      <a:pt x="11" y="4"/>
                      <a:pt x="10" y="5"/>
                    </a:cubicBezTo>
                    <a:cubicBezTo>
                      <a:pt x="10" y="5"/>
                      <a:pt x="7" y="5"/>
                      <a:pt x="7" y="5"/>
                    </a:cubicBezTo>
                    <a:cubicBezTo>
                      <a:pt x="5" y="5"/>
                      <a:pt x="5" y="3"/>
                      <a:pt x="4" y="3"/>
                    </a:cubicBezTo>
                    <a:cubicBezTo>
                      <a:pt x="0" y="2"/>
                      <a:pt x="4" y="6"/>
                      <a:pt x="4" y="7"/>
                    </a:cubicBezTo>
                    <a:cubicBezTo>
                      <a:pt x="4" y="10"/>
                      <a:pt x="7" y="8"/>
                      <a:pt x="6" y="11"/>
                    </a:cubicBezTo>
                    <a:cubicBezTo>
                      <a:pt x="5" y="13"/>
                      <a:pt x="7" y="13"/>
                      <a:pt x="8" y="14"/>
                    </a:cubicBezTo>
                    <a:cubicBezTo>
                      <a:pt x="9" y="14"/>
                      <a:pt x="9" y="16"/>
                      <a:pt x="9" y="17"/>
                    </a:cubicBezTo>
                    <a:cubicBezTo>
                      <a:pt x="10" y="16"/>
                      <a:pt x="14" y="14"/>
                      <a:pt x="16" y="13"/>
                    </a:cubicBezTo>
                    <a:cubicBezTo>
                      <a:pt x="17" y="13"/>
                      <a:pt x="17" y="15"/>
                      <a:pt x="17" y="16"/>
                    </a:cubicBezTo>
                    <a:cubicBezTo>
                      <a:pt x="17" y="19"/>
                      <a:pt x="18" y="20"/>
                      <a:pt x="21" y="21"/>
                    </a:cubicBezTo>
                    <a:cubicBezTo>
                      <a:pt x="21" y="20"/>
                      <a:pt x="21" y="18"/>
                      <a:pt x="21" y="18"/>
                    </a:cubicBezTo>
                    <a:cubicBezTo>
                      <a:pt x="22" y="17"/>
                      <a:pt x="23" y="17"/>
                      <a:pt x="23" y="16"/>
                    </a:cubicBezTo>
                    <a:cubicBezTo>
                      <a:pt x="24" y="14"/>
                      <a:pt x="24" y="12"/>
                      <a:pt x="25" y="11"/>
                    </a:cubicBezTo>
                    <a:cubicBezTo>
                      <a:pt x="27" y="8"/>
                      <a:pt x="21" y="2"/>
                      <a:pt x="19" y="1"/>
                    </a:cubicBezTo>
                    <a:cubicBezTo>
                      <a:pt x="17" y="4"/>
                      <a:pt x="15" y="4"/>
                      <a:pt x="12" y="2"/>
                    </a:cubicBezTo>
                    <a:cubicBezTo>
                      <a:pt x="12" y="1"/>
                      <a:pt x="10" y="0"/>
                      <a:pt x="9" y="0"/>
                    </a:cubicBezTo>
                    <a:cubicBezTo>
                      <a:pt x="8" y="0"/>
                      <a:pt x="8" y="1"/>
                      <a:pt x="8" y="2"/>
                    </a:cubicBezTo>
                    <a:cubicBezTo>
                      <a:pt x="9" y="3"/>
                      <a:pt x="7" y="0"/>
                      <a:pt x="8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4" name="Freeform 680">
                <a:extLst>
                  <a:ext uri="{FF2B5EF4-FFF2-40B4-BE49-F238E27FC236}">
                    <a16:creationId xmlns:a16="http://schemas.microsoft.com/office/drawing/2014/main" id="{A4D4AD81-0C59-0D4C-66C0-D47D7ED35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33939" y="7574093"/>
                <a:ext cx="82803" cy="95566"/>
              </a:xfrm>
              <a:custGeom>
                <a:avLst/>
                <a:gdLst>
                  <a:gd name="T0" fmla="*/ 3 w 9"/>
                  <a:gd name="T1" fmla="*/ 2 h 10"/>
                  <a:gd name="T2" fmla="*/ 0 w 9"/>
                  <a:gd name="T3" fmla="*/ 7 h 10"/>
                  <a:gd name="T4" fmla="*/ 4 w 9"/>
                  <a:gd name="T5" fmla="*/ 8 h 10"/>
                  <a:gd name="T6" fmla="*/ 9 w 9"/>
                  <a:gd name="T7" fmla="*/ 10 h 10"/>
                  <a:gd name="T8" fmla="*/ 7 w 9"/>
                  <a:gd name="T9" fmla="*/ 5 h 10"/>
                  <a:gd name="T10" fmla="*/ 8 w 9"/>
                  <a:gd name="T11" fmla="*/ 3 h 10"/>
                  <a:gd name="T12" fmla="*/ 3 w 9"/>
                  <a:gd name="T13" fmla="*/ 2 h 10"/>
                  <a:gd name="T14" fmla="*/ 3 w 9"/>
                  <a:gd name="T15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0">
                    <a:moveTo>
                      <a:pt x="3" y="2"/>
                    </a:moveTo>
                    <a:cubicBezTo>
                      <a:pt x="1" y="3"/>
                      <a:pt x="0" y="5"/>
                      <a:pt x="0" y="7"/>
                    </a:cubicBezTo>
                    <a:cubicBezTo>
                      <a:pt x="1" y="7"/>
                      <a:pt x="4" y="7"/>
                      <a:pt x="4" y="8"/>
                    </a:cubicBezTo>
                    <a:cubicBezTo>
                      <a:pt x="6" y="10"/>
                      <a:pt x="7" y="10"/>
                      <a:pt x="9" y="10"/>
                    </a:cubicBezTo>
                    <a:cubicBezTo>
                      <a:pt x="9" y="10"/>
                      <a:pt x="7" y="5"/>
                      <a:pt x="7" y="5"/>
                    </a:cubicBezTo>
                    <a:cubicBezTo>
                      <a:pt x="8" y="5"/>
                      <a:pt x="9" y="5"/>
                      <a:pt x="8" y="3"/>
                    </a:cubicBezTo>
                    <a:cubicBezTo>
                      <a:pt x="6" y="2"/>
                      <a:pt x="5" y="0"/>
                      <a:pt x="3" y="2"/>
                    </a:cubicBezTo>
                    <a:cubicBezTo>
                      <a:pt x="1" y="4"/>
                      <a:pt x="4" y="1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5" name="Freeform 681">
                <a:extLst>
                  <a:ext uri="{FF2B5EF4-FFF2-40B4-BE49-F238E27FC236}">
                    <a16:creationId xmlns:a16="http://schemas.microsoft.com/office/drawing/2014/main" id="{2D669B5B-004B-84A1-1D3F-D336D5956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11648" y="7220495"/>
                <a:ext cx="324842" cy="251657"/>
              </a:xfrm>
              <a:custGeom>
                <a:avLst/>
                <a:gdLst>
                  <a:gd name="T0" fmla="*/ 29 w 35"/>
                  <a:gd name="T1" fmla="*/ 10 h 27"/>
                  <a:gd name="T2" fmla="*/ 30 w 35"/>
                  <a:gd name="T3" fmla="*/ 7 h 27"/>
                  <a:gd name="T4" fmla="*/ 29 w 35"/>
                  <a:gd name="T5" fmla="*/ 5 h 27"/>
                  <a:gd name="T6" fmla="*/ 35 w 35"/>
                  <a:gd name="T7" fmla="*/ 0 h 27"/>
                  <a:gd name="T8" fmla="*/ 25 w 35"/>
                  <a:gd name="T9" fmla="*/ 1 h 27"/>
                  <a:gd name="T10" fmla="*/ 19 w 35"/>
                  <a:gd name="T11" fmla="*/ 2 h 27"/>
                  <a:gd name="T12" fmla="*/ 13 w 35"/>
                  <a:gd name="T13" fmla="*/ 2 h 27"/>
                  <a:gd name="T14" fmla="*/ 8 w 35"/>
                  <a:gd name="T15" fmla="*/ 2 h 27"/>
                  <a:gd name="T16" fmla="*/ 7 w 35"/>
                  <a:gd name="T17" fmla="*/ 4 h 27"/>
                  <a:gd name="T18" fmla="*/ 6 w 35"/>
                  <a:gd name="T19" fmla="*/ 6 h 27"/>
                  <a:gd name="T20" fmla="*/ 3 w 35"/>
                  <a:gd name="T21" fmla="*/ 6 h 27"/>
                  <a:gd name="T22" fmla="*/ 3 w 35"/>
                  <a:gd name="T23" fmla="*/ 10 h 27"/>
                  <a:gd name="T24" fmla="*/ 4 w 35"/>
                  <a:gd name="T25" fmla="*/ 14 h 27"/>
                  <a:gd name="T26" fmla="*/ 2 w 35"/>
                  <a:gd name="T27" fmla="*/ 22 h 27"/>
                  <a:gd name="T28" fmla="*/ 7 w 35"/>
                  <a:gd name="T29" fmla="*/ 27 h 27"/>
                  <a:gd name="T30" fmla="*/ 13 w 35"/>
                  <a:gd name="T31" fmla="*/ 24 h 27"/>
                  <a:gd name="T32" fmla="*/ 22 w 35"/>
                  <a:gd name="T33" fmla="*/ 19 h 27"/>
                  <a:gd name="T34" fmla="*/ 28 w 35"/>
                  <a:gd name="T35" fmla="*/ 15 h 27"/>
                  <a:gd name="T36" fmla="*/ 29 w 35"/>
                  <a:gd name="T37" fmla="*/ 10 h 27"/>
                  <a:gd name="T38" fmla="*/ 29 w 35"/>
                  <a:gd name="T39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5" h="27">
                    <a:moveTo>
                      <a:pt x="29" y="10"/>
                    </a:moveTo>
                    <a:cubicBezTo>
                      <a:pt x="30" y="9"/>
                      <a:pt x="31" y="8"/>
                      <a:pt x="30" y="7"/>
                    </a:cubicBezTo>
                    <a:cubicBezTo>
                      <a:pt x="29" y="6"/>
                      <a:pt x="28" y="6"/>
                      <a:pt x="29" y="5"/>
                    </a:cubicBezTo>
                    <a:cubicBezTo>
                      <a:pt x="31" y="3"/>
                      <a:pt x="35" y="3"/>
                      <a:pt x="35" y="0"/>
                    </a:cubicBezTo>
                    <a:cubicBezTo>
                      <a:pt x="32" y="0"/>
                      <a:pt x="28" y="0"/>
                      <a:pt x="25" y="1"/>
                    </a:cubicBezTo>
                    <a:cubicBezTo>
                      <a:pt x="23" y="1"/>
                      <a:pt x="21" y="2"/>
                      <a:pt x="19" y="2"/>
                    </a:cubicBezTo>
                    <a:cubicBezTo>
                      <a:pt x="16" y="2"/>
                      <a:pt x="15" y="1"/>
                      <a:pt x="13" y="2"/>
                    </a:cubicBezTo>
                    <a:cubicBezTo>
                      <a:pt x="11" y="3"/>
                      <a:pt x="10" y="3"/>
                      <a:pt x="8" y="2"/>
                    </a:cubicBezTo>
                    <a:cubicBezTo>
                      <a:pt x="6" y="0"/>
                      <a:pt x="7" y="4"/>
                      <a:pt x="7" y="4"/>
                    </a:cubicBezTo>
                    <a:cubicBezTo>
                      <a:pt x="6" y="5"/>
                      <a:pt x="6" y="6"/>
                      <a:pt x="6" y="6"/>
                    </a:cubicBezTo>
                    <a:cubicBezTo>
                      <a:pt x="5" y="8"/>
                      <a:pt x="4" y="6"/>
                      <a:pt x="3" y="6"/>
                    </a:cubicBezTo>
                    <a:cubicBezTo>
                      <a:pt x="2" y="7"/>
                      <a:pt x="3" y="9"/>
                      <a:pt x="3" y="10"/>
                    </a:cubicBezTo>
                    <a:cubicBezTo>
                      <a:pt x="3" y="11"/>
                      <a:pt x="2" y="13"/>
                      <a:pt x="4" y="14"/>
                    </a:cubicBezTo>
                    <a:cubicBezTo>
                      <a:pt x="9" y="17"/>
                      <a:pt x="5" y="19"/>
                      <a:pt x="2" y="22"/>
                    </a:cubicBezTo>
                    <a:cubicBezTo>
                      <a:pt x="0" y="24"/>
                      <a:pt x="5" y="27"/>
                      <a:pt x="7" y="27"/>
                    </a:cubicBezTo>
                    <a:cubicBezTo>
                      <a:pt x="9" y="27"/>
                      <a:pt x="11" y="25"/>
                      <a:pt x="13" y="24"/>
                    </a:cubicBezTo>
                    <a:cubicBezTo>
                      <a:pt x="16" y="22"/>
                      <a:pt x="19" y="21"/>
                      <a:pt x="22" y="19"/>
                    </a:cubicBezTo>
                    <a:cubicBezTo>
                      <a:pt x="24" y="18"/>
                      <a:pt x="26" y="17"/>
                      <a:pt x="28" y="15"/>
                    </a:cubicBezTo>
                    <a:cubicBezTo>
                      <a:pt x="29" y="13"/>
                      <a:pt x="28" y="11"/>
                      <a:pt x="29" y="10"/>
                    </a:cubicBezTo>
                    <a:cubicBezTo>
                      <a:pt x="30" y="8"/>
                      <a:pt x="29" y="11"/>
                      <a:pt x="2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6" name="Freeform 682">
                <a:extLst>
                  <a:ext uri="{FF2B5EF4-FFF2-40B4-BE49-F238E27FC236}">
                    <a16:creationId xmlns:a16="http://schemas.microsoft.com/office/drawing/2014/main" id="{203384C1-6A1E-B11B-FADC-70BA0FAA1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61327" y="7201383"/>
                <a:ext cx="464969" cy="439605"/>
              </a:xfrm>
              <a:custGeom>
                <a:avLst/>
                <a:gdLst>
                  <a:gd name="T0" fmla="*/ 47 w 50"/>
                  <a:gd name="T1" fmla="*/ 36 h 47"/>
                  <a:gd name="T2" fmla="*/ 45 w 50"/>
                  <a:gd name="T3" fmla="*/ 34 h 47"/>
                  <a:gd name="T4" fmla="*/ 46 w 50"/>
                  <a:gd name="T5" fmla="*/ 32 h 47"/>
                  <a:gd name="T6" fmla="*/ 41 w 50"/>
                  <a:gd name="T7" fmla="*/ 27 h 47"/>
                  <a:gd name="T8" fmla="*/ 38 w 50"/>
                  <a:gd name="T9" fmla="*/ 25 h 47"/>
                  <a:gd name="T10" fmla="*/ 35 w 50"/>
                  <a:gd name="T11" fmla="*/ 18 h 47"/>
                  <a:gd name="T12" fmla="*/ 38 w 50"/>
                  <a:gd name="T13" fmla="*/ 10 h 47"/>
                  <a:gd name="T14" fmla="*/ 34 w 50"/>
                  <a:gd name="T15" fmla="*/ 6 h 47"/>
                  <a:gd name="T16" fmla="*/ 32 w 50"/>
                  <a:gd name="T17" fmla="*/ 2 h 47"/>
                  <a:gd name="T18" fmla="*/ 30 w 50"/>
                  <a:gd name="T19" fmla="*/ 3 h 47"/>
                  <a:gd name="T20" fmla="*/ 28 w 50"/>
                  <a:gd name="T21" fmla="*/ 1 h 47"/>
                  <a:gd name="T22" fmla="*/ 25 w 50"/>
                  <a:gd name="T23" fmla="*/ 2 h 47"/>
                  <a:gd name="T24" fmla="*/ 20 w 50"/>
                  <a:gd name="T25" fmla="*/ 1 h 47"/>
                  <a:gd name="T26" fmla="*/ 18 w 50"/>
                  <a:gd name="T27" fmla="*/ 4 h 47"/>
                  <a:gd name="T28" fmla="*/ 13 w 50"/>
                  <a:gd name="T29" fmla="*/ 7 h 47"/>
                  <a:gd name="T30" fmla="*/ 14 w 50"/>
                  <a:gd name="T31" fmla="*/ 10 h 47"/>
                  <a:gd name="T32" fmla="*/ 13 w 50"/>
                  <a:gd name="T33" fmla="*/ 13 h 47"/>
                  <a:gd name="T34" fmla="*/ 9 w 50"/>
                  <a:gd name="T35" fmla="*/ 19 h 47"/>
                  <a:gd name="T36" fmla="*/ 1 w 50"/>
                  <a:gd name="T37" fmla="*/ 25 h 47"/>
                  <a:gd name="T38" fmla="*/ 3 w 50"/>
                  <a:gd name="T39" fmla="*/ 30 h 47"/>
                  <a:gd name="T40" fmla="*/ 9 w 50"/>
                  <a:gd name="T41" fmla="*/ 31 h 47"/>
                  <a:gd name="T42" fmla="*/ 18 w 50"/>
                  <a:gd name="T43" fmla="*/ 36 h 47"/>
                  <a:gd name="T44" fmla="*/ 29 w 50"/>
                  <a:gd name="T45" fmla="*/ 45 h 47"/>
                  <a:gd name="T46" fmla="*/ 38 w 50"/>
                  <a:gd name="T47" fmla="*/ 47 h 47"/>
                  <a:gd name="T48" fmla="*/ 43 w 50"/>
                  <a:gd name="T49" fmla="*/ 42 h 47"/>
                  <a:gd name="T50" fmla="*/ 50 w 50"/>
                  <a:gd name="T51" fmla="*/ 43 h 47"/>
                  <a:gd name="T52" fmla="*/ 47 w 50"/>
                  <a:gd name="T53" fmla="*/ 39 h 47"/>
                  <a:gd name="T54" fmla="*/ 47 w 50"/>
                  <a:gd name="T55" fmla="*/ 36 h 47"/>
                  <a:gd name="T56" fmla="*/ 47 w 50"/>
                  <a:gd name="T57" fmla="*/ 3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0" h="47">
                    <a:moveTo>
                      <a:pt x="47" y="36"/>
                    </a:moveTo>
                    <a:cubicBezTo>
                      <a:pt x="47" y="36"/>
                      <a:pt x="45" y="35"/>
                      <a:pt x="45" y="34"/>
                    </a:cubicBezTo>
                    <a:cubicBezTo>
                      <a:pt x="45" y="33"/>
                      <a:pt x="46" y="33"/>
                      <a:pt x="46" y="32"/>
                    </a:cubicBezTo>
                    <a:cubicBezTo>
                      <a:pt x="45" y="30"/>
                      <a:pt x="43" y="29"/>
                      <a:pt x="41" y="27"/>
                    </a:cubicBezTo>
                    <a:cubicBezTo>
                      <a:pt x="40" y="27"/>
                      <a:pt x="38" y="26"/>
                      <a:pt x="38" y="25"/>
                    </a:cubicBezTo>
                    <a:cubicBezTo>
                      <a:pt x="37" y="23"/>
                      <a:pt x="35" y="21"/>
                      <a:pt x="35" y="18"/>
                    </a:cubicBezTo>
                    <a:cubicBezTo>
                      <a:pt x="34" y="16"/>
                      <a:pt x="40" y="12"/>
                      <a:pt x="38" y="10"/>
                    </a:cubicBezTo>
                    <a:cubicBezTo>
                      <a:pt x="36" y="9"/>
                      <a:pt x="35" y="8"/>
                      <a:pt x="34" y="6"/>
                    </a:cubicBezTo>
                    <a:cubicBezTo>
                      <a:pt x="33" y="5"/>
                      <a:pt x="33" y="3"/>
                      <a:pt x="32" y="2"/>
                    </a:cubicBezTo>
                    <a:cubicBezTo>
                      <a:pt x="31" y="2"/>
                      <a:pt x="31" y="3"/>
                      <a:pt x="30" y="3"/>
                    </a:cubicBezTo>
                    <a:cubicBezTo>
                      <a:pt x="28" y="3"/>
                      <a:pt x="29" y="1"/>
                      <a:pt x="28" y="1"/>
                    </a:cubicBezTo>
                    <a:cubicBezTo>
                      <a:pt x="27" y="1"/>
                      <a:pt x="25" y="2"/>
                      <a:pt x="25" y="2"/>
                    </a:cubicBezTo>
                    <a:cubicBezTo>
                      <a:pt x="23" y="0"/>
                      <a:pt x="22" y="1"/>
                      <a:pt x="20" y="1"/>
                    </a:cubicBezTo>
                    <a:cubicBezTo>
                      <a:pt x="18" y="2"/>
                      <a:pt x="19" y="3"/>
                      <a:pt x="18" y="4"/>
                    </a:cubicBezTo>
                    <a:cubicBezTo>
                      <a:pt x="16" y="5"/>
                      <a:pt x="14" y="5"/>
                      <a:pt x="13" y="7"/>
                    </a:cubicBezTo>
                    <a:cubicBezTo>
                      <a:pt x="12" y="9"/>
                      <a:pt x="14" y="8"/>
                      <a:pt x="14" y="10"/>
                    </a:cubicBezTo>
                    <a:cubicBezTo>
                      <a:pt x="14" y="11"/>
                      <a:pt x="13" y="11"/>
                      <a:pt x="13" y="13"/>
                    </a:cubicBezTo>
                    <a:cubicBezTo>
                      <a:pt x="13" y="16"/>
                      <a:pt x="12" y="17"/>
                      <a:pt x="9" y="19"/>
                    </a:cubicBezTo>
                    <a:cubicBezTo>
                      <a:pt x="7" y="20"/>
                      <a:pt x="0" y="23"/>
                      <a:pt x="1" y="25"/>
                    </a:cubicBezTo>
                    <a:cubicBezTo>
                      <a:pt x="2" y="26"/>
                      <a:pt x="2" y="29"/>
                      <a:pt x="3" y="30"/>
                    </a:cubicBezTo>
                    <a:cubicBezTo>
                      <a:pt x="4" y="31"/>
                      <a:pt x="8" y="31"/>
                      <a:pt x="9" y="31"/>
                    </a:cubicBezTo>
                    <a:cubicBezTo>
                      <a:pt x="12" y="32"/>
                      <a:pt x="15" y="34"/>
                      <a:pt x="18" y="36"/>
                    </a:cubicBezTo>
                    <a:cubicBezTo>
                      <a:pt x="22" y="39"/>
                      <a:pt x="25" y="42"/>
                      <a:pt x="29" y="45"/>
                    </a:cubicBezTo>
                    <a:cubicBezTo>
                      <a:pt x="32" y="47"/>
                      <a:pt x="35" y="47"/>
                      <a:pt x="38" y="47"/>
                    </a:cubicBezTo>
                    <a:cubicBezTo>
                      <a:pt x="41" y="47"/>
                      <a:pt x="41" y="44"/>
                      <a:pt x="43" y="42"/>
                    </a:cubicBezTo>
                    <a:cubicBezTo>
                      <a:pt x="45" y="40"/>
                      <a:pt x="49" y="44"/>
                      <a:pt x="50" y="43"/>
                    </a:cubicBezTo>
                    <a:cubicBezTo>
                      <a:pt x="49" y="42"/>
                      <a:pt x="48" y="41"/>
                      <a:pt x="47" y="39"/>
                    </a:cubicBezTo>
                    <a:cubicBezTo>
                      <a:pt x="47" y="38"/>
                      <a:pt x="48" y="37"/>
                      <a:pt x="47" y="36"/>
                    </a:cubicBezTo>
                    <a:cubicBezTo>
                      <a:pt x="46" y="35"/>
                      <a:pt x="48" y="37"/>
                      <a:pt x="47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7" name="Freeform 683">
                <a:extLst>
                  <a:ext uri="{FF2B5EF4-FFF2-40B4-BE49-F238E27FC236}">
                    <a16:creationId xmlns:a16="http://schemas.microsoft.com/office/drawing/2014/main" id="{5ACED1B0-00B5-8A6E-9A0A-1058048D61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2155" y="6946541"/>
                <a:ext cx="885350" cy="337667"/>
              </a:xfrm>
              <a:custGeom>
                <a:avLst/>
                <a:gdLst>
                  <a:gd name="T0" fmla="*/ 52 w 95"/>
                  <a:gd name="T1" fmla="*/ 36 h 36"/>
                  <a:gd name="T2" fmla="*/ 54 w 95"/>
                  <a:gd name="T3" fmla="*/ 33 h 36"/>
                  <a:gd name="T4" fmla="*/ 55 w 95"/>
                  <a:gd name="T5" fmla="*/ 31 h 36"/>
                  <a:gd name="T6" fmla="*/ 60 w 95"/>
                  <a:gd name="T7" fmla="*/ 31 h 36"/>
                  <a:gd name="T8" fmla="*/ 64 w 95"/>
                  <a:gd name="T9" fmla="*/ 31 h 36"/>
                  <a:gd name="T10" fmla="*/ 75 w 95"/>
                  <a:gd name="T11" fmla="*/ 29 h 36"/>
                  <a:gd name="T12" fmla="*/ 85 w 95"/>
                  <a:gd name="T13" fmla="*/ 28 h 36"/>
                  <a:gd name="T14" fmla="*/ 90 w 95"/>
                  <a:gd name="T15" fmla="*/ 28 h 36"/>
                  <a:gd name="T16" fmla="*/ 92 w 95"/>
                  <a:gd name="T17" fmla="*/ 30 h 36"/>
                  <a:gd name="T18" fmla="*/ 94 w 95"/>
                  <a:gd name="T19" fmla="*/ 28 h 36"/>
                  <a:gd name="T20" fmla="*/ 92 w 95"/>
                  <a:gd name="T21" fmla="*/ 24 h 36"/>
                  <a:gd name="T22" fmla="*/ 92 w 95"/>
                  <a:gd name="T23" fmla="*/ 22 h 36"/>
                  <a:gd name="T24" fmla="*/ 91 w 95"/>
                  <a:gd name="T25" fmla="*/ 17 h 36"/>
                  <a:gd name="T26" fmla="*/ 93 w 95"/>
                  <a:gd name="T27" fmla="*/ 14 h 36"/>
                  <a:gd name="T28" fmla="*/ 89 w 95"/>
                  <a:gd name="T29" fmla="*/ 8 h 36"/>
                  <a:gd name="T30" fmla="*/ 83 w 95"/>
                  <a:gd name="T31" fmla="*/ 3 h 36"/>
                  <a:gd name="T32" fmla="*/ 80 w 95"/>
                  <a:gd name="T33" fmla="*/ 3 h 36"/>
                  <a:gd name="T34" fmla="*/ 78 w 95"/>
                  <a:gd name="T35" fmla="*/ 3 h 36"/>
                  <a:gd name="T36" fmla="*/ 73 w 95"/>
                  <a:gd name="T37" fmla="*/ 6 h 36"/>
                  <a:gd name="T38" fmla="*/ 63 w 95"/>
                  <a:gd name="T39" fmla="*/ 6 h 36"/>
                  <a:gd name="T40" fmla="*/ 58 w 95"/>
                  <a:gd name="T41" fmla="*/ 6 h 36"/>
                  <a:gd name="T42" fmla="*/ 54 w 95"/>
                  <a:gd name="T43" fmla="*/ 4 h 36"/>
                  <a:gd name="T44" fmla="*/ 50 w 95"/>
                  <a:gd name="T45" fmla="*/ 2 h 36"/>
                  <a:gd name="T46" fmla="*/ 46 w 95"/>
                  <a:gd name="T47" fmla="*/ 0 h 36"/>
                  <a:gd name="T48" fmla="*/ 37 w 95"/>
                  <a:gd name="T49" fmla="*/ 0 h 36"/>
                  <a:gd name="T50" fmla="*/ 29 w 95"/>
                  <a:gd name="T51" fmla="*/ 4 h 36"/>
                  <a:gd name="T52" fmla="*/ 18 w 95"/>
                  <a:gd name="T53" fmla="*/ 5 h 36"/>
                  <a:gd name="T54" fmla="*/ 16 w 95"/>
                  <a:gd name="T55" fmla="*/ 6 h 36"/>
                  <a:gd name="T56" fmla="*/ 18 w 95"/>
                  <a:gd name="T57" fmla="*/ 7 h 36"/>
                  <a:gd name="T58" fmla="*/ 15 w 95"/>
                  <a:gd name="T59" fmla="*/ 8 h 36"/>
                  <a:gd name="T60" fmla="*/ 13 w 95"/>
                  <a:gd name="T61" fmla="*/ 9 h 36"/>
                  <a:gd name="T62" fmla="*/ 4 w 95"/>
                  <a:gd name="T63" fmla="*/ 9 h 36"/>
                  <a:gd name="T64" fmla="*/ 3 w 95"/>
                  <a:gd name="T65" fmla="*/ 11 h 36"/>
                  <a:gd name="T66" fmla="*/ 3 w 95"/>
                  <a:gd name="T67" fmla="*/ 15 h 36"/>
                  <a:gd name="T68" fmla="*/ 5 w 95"/>
                  <a:gd name="T69" fmla="*/ 14 h 36"/>
                  <a:gd name="T70" fmla="*/ 3 w 95"/>
                  <a:gd name="T71" fmla="*/ 17 h 36"/>
                  <a:gd name="T72" fmla="*/ 5 w 95"/>
                  <a:gd name="T73" fmla="*/ 17 h 36"/>
                  <a:gd name="T74" fmla="*/ 5 w 95"/>
                  <a:gd name="T75" fmla="*/ 19 h 36"/>
                  <a:gd name="T76" fmla="*/ 3 w 95"/>
                  <a:gd name="T77" fmla="*/ 20 h 36"/>
                  <a:gd name="T78" fmla="*/ 4 w 95"/>
                  <a:gd name="T79" fmla="*/ 22 h 36"/>
                  <a:gd name="T80" fmla="*/ 4 w 95"/>
                  <a:gd name="T81" fmla="*/ 25 h 36"/>
                  <a:gd name="T82" fmla="*/ 8 w 95"/>
                  <a:gd name="T83" fmla="*/ 27 h 36"/>
                  <a:gd name="T84" fmla="*/ 7 w 95"/>
                  <a:gd name="T85" fmla="*/ 30 h 36"/>
                  <a:gd name="T86" fmla="*/ 10 w 95"/>
                  <a:gd name="T87" fmla="*/ 30 h 36"/>
                  <a:gd name="T88" fmla="*/ 8 w 95"/>
                  <a:gd name="T89" fmla="*/ 31 h 36"/>
                  <a:gd name="T90" fmla="*/ 10 w 95"/>
                  <a:gd name="T91" fmla="*/ 31 h 36"/>
                  <a:gd name="T92" fmla="*/ 9 w 95"/>
                  <a:gd name="T93" fmla="*/ 34 h 36"/>
                  <a:gd name="T94" fmla="*/ 11 w 95"/>
                  <a:gd name="T95" fmla="*/ 35 h 36"/>
                  <a:gd name="T96" fmla="*/ 12 w 95"/>
                  <a:gd name="T97" fmla="*/ 31 h 36"/>
                  <a:gd name="T98" fmla="*/ 16 w 95"/>
                  <a:gd name="T99" fmla="*/ 32 h 36"/>
                  <a:gd name="T100" fmla="*/ 22 w 95"/>
                  <a:gd name="T101" fmla="*/ 33 h 36"/>
                  <a:gd name="T102" fmla="*/ 27 w 95"/>
                  <a:gd name="T103" fmla="*/ 31 h 36"/>
                  <a:gd name="T104" fmla="*/ 35 w 95"/>
                  <a:gd name="T105" fmla="*/ 35 h 36"/>
                  <a:gd name="T106" fmla="*/ 42 w 95"/>
                  <a:gd name="T107" fmla="*/ 32 h 36"/>
                  <a:gd name="T108" fmla="*/ 44 w 95"/>
                  <a:gd name="T109" fmla="*/ 30 h 36"/>
                  <a:gd name="T110" fmla="*/ 48 w 95"/>
                  <a:gd name="T111" fmla="*/ 31 h 36"/>
                  <a:gd name="T112" fmla="*/ 50 w 95"/>
                  <a:gd name="T113" fmla="*/ 33 h 36"/>
                  <a:gd name="T114" fmla="*/ 50 w 95"/>
                  <a:gd name="T115" fmla="*/ 35 h 36"/>
                  <a:gd name="T116" fmla="*/ 52 w 95"/>
                  <a:gd name="T117" fmla="*/ 36 h 36"/>
                  <a:gd name="T118" fmla="*/ 52 w 95"/>
                  <a:gd name="T11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5" h="36">
                    <a:moveTo>
                      <a:pt x="52" y="36"/>
                    </a:moveTo>
                    <a:cubicBezTo>
                      <a:pt x="53" y="35"/>
                      <a:pt x="54" y="33"/>
                      <a:pt x="54" y="33"/>
                    </a:cubicBezTo>
                    <a:cubicBezTo>
                      <a:pt x="53" y="31"/>
                      <a:pt x="54" y="30"/>
                      <a:pt x="55" y="31"/>
                    </a:cubicBezTo>
                    <a:cubicBezTo>
                      <a:pt x="57" y="32"/>
                      <a:pt x="58" y="31"/>
                      <a:pt x="60" y="31"/>
                    </a:cubicBezTo>
                    <a:cubicBezTo>
                      <a:pt x="62" y="30"/>
                      <a:pt x="62" y="30"/>
                      <a:pt x="64" y="31"/>
                    </a:cubicBezTo>
                    <a:cubicBezTo>
                      <a:pt x="68" y="31"/>
                      <a:pt x="71" y="29"/>
                      <a:pt x="75" y="29"/>
                    </a:cubicBezTo>
                    <a:cubicBezTo>
                      <a:pt x="78" y="29"/>
                      <a:pt x="82" y="29"/>
                      <a:pt x="85" y="28"/>
                    </a:cubicBezTo>
                    <a:cubicBezTo>
                      <a:pt x="87" y="27"/>
                      <a:pt x="87" y="29"/>
                      <a:pt x="90" y="28"/>
                    </a:cubicBezTo>
                    <a:cubicBezTo>
                      <a:pt x="92" y="27"/>
                      <a:pt x="91" y="29"/>
                      <a:pt x="92" y="30"/>
                    </a:cubicBezTo>
                    <a:cubicBezTo>
                      <a:pt x="93" y="31"/>
                      <a:pt x="95" y="29"/>
                      <a:pt x="94" y="28"/>
                    </a:cubicBezTo>
                    <a:cubicBezTo>
                      <a:pt x="93" y="27"/>
                      <a:pt x="95" y="25"/>
                      <a:pt x="92" y="24"/>
                    </a:cubicBezTo>
                    <a:cubicBezTo>
                      <a:pt x="91" y="23"/>
                      <a:pt x="93" y="23"/>
                      <a:pt x="92" y="22"/>
                    </a:cubicBezTo>
                    <a:cubicBezTo>
                      <a:pt x="92" y="20"/>
                      <a:pt x="91" y="19"/>
                      <a:pt x="91" y="17"/>
                    </a:cubicBezTo>
                    <a:cubicBezTo>
                      <a:pt x="91" y="16"/>
                      <a:pt x="93" y="14"/>
                      <a:pt x="93" y="14"/>
                    </a:cubicBezTo>
                    <a:cubicBezTo>
                      <a:pt x="92" y="12"/>
                      <a:pt x="90" y="11"/>
                      <a:pt x="89" y="8"/>
                    </a:cubicBezTo>
                    <a:cubicBezTo>
                      <a:pt x="87" y="5"/>
                      <a:pt x="87" y="4"/>
                      <a:pt x="83" y="3"/>
                    </a:cubicBezTo>
                    <a:cubicBezTo>
                      <a:pt x="82" y="3"/>
                      <a:pt x="81" y="3"/>
                      <a:pt x="80" y="3"/>
                    </a:cubicBezTo>
                    <a:cubicBezTo>
                      <a:pt x="78" y="2"/>
                      <a:pt x="79" y="3"/>
                      <a:pt x="78" y="3"/>
                    </a:cubicBezTo>
                    <a:cubicBezTo>
                      <a:pt x="76" y="5"/>
                      <a:pt x="74" y="5"/>
                      <a:pt x="73" y="6"/>
                    </a:cubicBezTo>
                    <a:cubicBezTo>
                      <a:pt x="70" y="7"/>
                      <a:pt x="66" y="6"/>
                      <a:pt x="63" y="6"/>
                    </a:cubicBezTo>
                    <a:cubicBezTo>
                      <a:pt x="61" y="6"/>
                      <a:pt x="59" y="6"/>
                      <a:pt x="58" y="6"/>
                    </a:cubicBezTo>
                    <a:cubicBezTo>
                      <a:pt x="56" y="5"/>
                      <a:pt x="56" y="4"/>
                      <a:pt x="54" y="4"/>
                    </a:cubicBezTo>
                    <a:cubicBezTo>
                      <a:pt x="52" y="4"/>
                      <a:pt x="51" y="3"/>
                      <a:pt x="50" y="2"/>
                    </a:cubicBezTo>
                    <a:cubicBezTo>
                      <a:pt x="49" y="2"/>
                      <a:pt x="45" y="0"/>
                      <a:pt x="46" y="0"/>
                    </a:cubicBezTo>
                    <a:cubicBezTo>
                      <a:pt x="44" y="1"/>
                      <a:pt x="39" y="0"/>
                      <a:pt x="37" y="0"/>
                    </a:cubicBezTo>
                    <a:cubicBezTo>
                      <a:pt x="34" y="0"/>
                      <a:pt x="31" y="3"/>
                      <a:pt x="29" y="4"/>
                    </a:cubicBezTo>
                    <a:cubicBezTo>
                      <a:pt x="26" y="6"/>
                      <a:pt x="21" y="4"/>
                      <a:pt x="18" y="5"/>
                    </a:cubicBezTo>
                    <a:cubicBezTo>
                      <a:pt x="17" y="5"/>
                      <a:pt x="16" y="5"/>
                      <a:pt x="16" y="6"/>
                    </a:cubicBezTo>
                    <a:cubicBezTo>
                      <a:pt x="16" y="6"/>
                      <a:pt x="18" y="6"/>
                      <a:pt x="18" y="7"/>
                    </a:cubicBezTo>
                    <a:cubicBezTo>
                      <a:pt x="18" y="7"/>
                      <a:pt x="15" y="7"/>
                      <a:pt x="15" y="8"/>
                    </a:cubicBezTo>
                    <a:cubicBezTo>
                      <a:pt x="15" y="9"/>
                      <a:pt x="15" y="9"/>
                      <a:pt x="13" y="9"/>
                    </a:cubicBezTo>
                    <a:cubicBezTo>
                      <a:pt x="10" y="9"/>
                      <a:pt x="7" y="9"/>
                      <a:pt x="4" y="9"/>
                    </a:cubicBezTo>
                    <a:cubicBezTo>
                      <a:pt x="2" y="9"/>
                      <a:pt x="3" y="10"/>
                      <a:pt x="3" y="11"/>
                    </a:cubicBezTo>
                    <a:cubicBezTo>
                      <a:pt x="2" y="13"/>
                      <a:pt x="0" y="14"/>
                      <a:pt x="3" y="15"/>
                    </a:cubicBezTo>
                    <a:cubicBezTo>
                      <a:pt x="3" y="15"/>
                      <a:pt x="5" y="14"/>
                      <a:pt x="5" y="14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4" y="18"/>
                      <a:pt x="4" y="17"/>
                      <a:pt x="5" y="17"/>
                    </a:cubicBezTo>
                    <a:cubicBezTo>
                      <a:pt x="5" y="17"/>
                      <a:pt x="5" y="19"/>
                      <a:pt x="5" y="19"/>
                    </a:cubicBezTo>
                    <a:cubicBezTo>
                      <a:pt x="7" y="22"/>
                      <a:pt x="4" y="20"/>
                      <a:pt x="3" y="20"/>
                    </a:cubicBezTo>
                    <a:cubicBezTo>
                      <a:pt x="3" y="20"/>
                      <a:pt x="2" y="23"/>
                      <a:pt x="4" y="22"/>
                    </a:cubicBezTo>
                    <a:cubicBezTo>
                      <a:pt x="6" y="22"/>
                      <a:pt x="4" y="24"/>
                      <a:pt x="4" y="25"/>
                    </a:cubicBezTo>
                    <a:cubicBezTo>
                      <a:pt x="4" y="26"/>
                      <a:pt x="7" y="26"/>
                      <a:pt x="8" y="27"/>
                    </a:cubicBezTo>
                    <a:cubicBezTo>
                      <a:pt x="9" y="28"/>
                      <a:pt x="7" y="30"/>
                      <a:pt x="7" y="30"/>
                    </a:cubicBezTo>
                    <a:cubicBezTo>
                      <a:pt x="8" y="30"/>
                      <a:pt x="9" y="28"/>
                      <a:pt x="10" y="30"/>
                    </a:cubicBezTo>
                    <a:cubicBezTo>
                      <a:pt x="10" y="31"/>
                      <a:pt x="8" y="31"/>
                      <a:pt x="8" y="31"/>
                    </a:cubicBezTo>
                    <a:cubicBezTo>
                      <a:pt x="8" y="31"/>
                      <a:pt x="10" y="31"/>
                      <a:pt x="10" y="31"/>
                    </a:cubicBezTo>
                    <a:cubicBezTo>
                      <a:pt x="11" y="32"/>
                      <a:pt x="10" y="33"/>
                      <a:pt x="9" y="34"/>
                    </a:cubicBezTo>
                    <a:cubicBezTo>
                      <a:pt x="9" y="35"/>
                      <a:pt x="11" y="36"/>
                      <a:pt x="11" y="35"/>
                    </a:cubicBezTo>
                    <a:cubicBezTo>
                      <a:pt x="12" y="34"/>
                      <a:pt x="11" y="32"/>
                      <a:pt x="12" y="31"/>
                    </a:cubicBezTo>
                    <a:cubicBezTo>
                      <a:pt x="13" y="30"/>
                      <a:pt x="15" y="32"/>
                      <a:pt x="16" y="32"/>
                    </a:cubicBezTo>
                    <a:cubicBezTo>
                      <a:pt x="18" y="33"/>
                      <a:pt x="20" y="35"/>
                      <a:pt x="22" y="33"/>
                    </a:cubicBezTo>
                    <a:cubicBezTo>
                      <a:pt x="25" y="32"/>
                      <a:pt x="23" y="29"/>
                      <a:pt x="27" y="31"/>
                    </a:cubicBezTo>
                    <a:cubicBezTo>
                      <a:pt x="29" y="33"/>
                      <a:pt x="32" y="35"/>
                      <a:pt x="35" y="35"/>
                    </a:cubicBezTo>
                    <a:cubicBezTo>
                      <a:pt x="37" y="34"/>
                      <a:pt x="40" y="33"/>
                      <a:pt x="42" y="32"/>
                    </a:cubicBezTo>
                    <a:cubicBezTo>
                      <a:pt x="43" y="31"/>
                      <a:pt x="43" y="30"/>
                      <a:pt x="44" y="30"/>
                    </a:cubicBezTo>
                    <a:cubicBezTo>
                      <a:pt x="46" y="31"/>
                      <a:pt x="47" y="32"/>
                      <a:pt x="48" y="31"/>
                    </a:cubicBezTo>
                    <a:cubicBezTo>
                      <a:pt x="51" y="30"/>
                      <a:pt x="51" y="31"/>
                      <a:pt x="50" y="33"/>
                    </a:cubicBezTo>
                    <a:cubicBezTo>
                      <a:pt x="50" y="34"/>
                      <a:pt x="52" y="34"/>
                      <a:pt x="50" y="35"/>
                    </a:cubicBezTo>
                    <a:cubicBezTo>
                      <a:pt x="51" y="36"/>
                      <a:pt x="51" y="36"/>
                      <a:pt x="52" y="36"/>
                    </a:cubicBezTo>
                    <a:cubicBezTo>
                      <a:pt x="53" y="35"/>
                      <a:pt x="51" y="36"/>
                      <a:pt x="52" y="3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8" name="Freeform 684">
                <a:extLst>
                  <a:ext uri="{FF2B5EF4-FFF2-40B4-BE49-F238E27FC236}">
                    <a16:creationId xmlns:a16="http://schemas.microsoft.com/office/drawing/2014/main" id="{F574F8A8-08A3-7547-4F0F-8BF15EEC4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73428" y="7481712"/>
                <a:ext cx="980891" cy="786831"/>
              </a:xfrm>
              <a:custGeom>
                <a:avLst/>
                <a:gdLst>
                  <a:gd name="T0" fmla="*/ 65 w 105"/>
                  <a:gd name="T1" fmla="*/ 20 h 84"/>
                  <a:gd name="T2" fmla="*/ 61 w 105"/>
                  <a:gd name="T3" fmla="*/ 17 h 84"/>
                  <a:gd name="T4" fmla="*/ 52 w 105"/>
                  <a:gd name="T5" fmla="*/ 17 h 84"/>
                  <a:gd name="T6" fmla="*/ 48 w 105"/>
                  <a:gd name="T7" fmla="*/ 15 h 84"/>
                  <a:gd name="T8" fmla="*/ 40 w 105"/>
                  <a:gd name="T9" fmla="*/ 8 h 84"/>
                  <a:gd name="T10" fmla="*/ 27 w 105"/>
                  <a:gd name="T11" fmla="*/ 1 h 84"/>
                  <a:gd name="T12" fmla="*/ 21 w 105"/>
                  <a:gd name="T13" fmla="*/ 1 h 84"/>
                  <a:gd name="T14" fmla="*/ 13 w 105"/>
                  <a:gd name="T15" fmla="*/ 3 h 84"/>
                  <a:gd name="T16" fmla="*/ 17 w 105"/>
                  <a:gd name="T17" fmla="*/ 9 h 84"/>
                  <a:gd name="T18" fmla="*/ 13 w 105"/>
                  <a:gd name="T19" fmla="*/ 12 h 84"/>
                  <a:gd name="T20" fmla="*/ 10 w 105"/>
                  <a:gd name="T21" fmla="*/ 12 h 84"/>
                  <a:gd name="T22" fmla="*/ 9 w 105"/>
                  <a:gd name="T23" fmla="*/ 14 h 84"/>
                  <a:gd name="T24" fmla="*/ 2 w 105"/>
                  <a:gd name="T25" fmla="*/ 14 h 84"/>
                  <a:gd name="T26" fmla="*/ 1 w 105"/>
                  <a:gd name="T27" fmla="*/ 19 h 84"/>
                  <a:gd name="T28" fmla="*/ 3 w 105"/>
                  <a:gd name="T29" fmla="*/ 22 h 84"/>
                  <a:gd name="T30" fmla="*/ 8 w 105"/>
                  <a:gd name="T31" fmla="*/ 31 h 84"/>
                  <a:gd name="T32" fmla="*/ 12 w 105"/>
                  <a:gd name="T33" fmla="*/ 38 h 84"/>
                  <a:gd name="T34" fmla="*/ 15 w 105"/>
                  <a:gd name="T35" fmla="*/ 42 h 84"/>
                  <a:gd name="T36" fmla="*/ 20 w 105"/>
                  <a:gd name="T37" fmla="*/ 46 h 84"/>
                  <a:gd name="T38" fmla="*/ 22 w 105"/>
                  <a:gd name="T39" fmla="*/ 53 h 84"/>
                  <a:gd name="T40" fmla="*/ 23 w 105"/>
                  <a:gd name="T41" fmla="*/ 59 h 84"/>
                  <a:gd name="T42" fmla="*/ 31 w 105"/>
                  <a:gd name="T43" fmla="*/ 67 h 84"/>
                  <a:gd name="T44" fmla="*/ 36 w 105"/>
                  <a:gd name="T45" fmla="*/ 76 h 84"/>
                  <a:gd name="T46" fmla="*/ 40 w 105"/>
                  <a:gd name="T47" fmla="*/ 81 h 84"/>
                  <a:gd name="T48" fmla="*/ 41 w 105"/>
                  <a:gd name="T49" fmla="*/ 84 h 84"/>
                  <a:gd name="T50" fmla="*/ 43 w 105"/>
                  <a:gd name="T51" fmla="*/ 81 h 84"/>
                  <a:gd name="T52" fmla="*/ 50 w 105"/>
                  <a:gd name="T53" fmla="*/ 79 h 84"/>
                  <a:gd name="T54" fmla="*/ 60 w 105"/>
                  <a:gd name="T55" fmla="*/ 80 h 84"/>
                  <a:gd name="T56" fmla="*/ 66 w 105"/>
                  <a:gd name="T57" fmla="*/ 77 h 84"/>
                  <a:gd name="T58" fmla="*/ 76 w 105"/>
                  <a:gd name="T59" fmla="*/ 72 h 84"/>
                  <a:gd name="T60" fmla="*/ 94 w 105"/>
                  <a:gd name="T61" fmla="*/ 68 h 84"/>
                  <a:gd name="T62" fmla="*/ 102 w 105"/>
                  <a:gd name="T63" fmla="*/ 66 h 84"/>
                  <a:gd name="T64" fmla="*/ 104 w 105"/>
                  <a:gd name="T65" fmla="*/ 61 h 84"/>
                  <a:gd name="T66" fmla="*/ 105 w 105"/>
                  <a:gd name="T67" fmla="*/ 56 h 84"/>
                  <a:gd name="T68" fmla="*/ 103 w 105"/>
                  <a:gd name="T69" fmla="*/ 51 h 84"/>
                  <a:gd name="T70" fmla="*/ 93 w 105"/>
                  <a:gd name="T71" fmla="*/ 50 h 84"/>
                  <a:gd name="T72" fmla="*/ 88 w 105"/>
                  <a:gd name="T73" fmla="*/ 47 h 84"/>
                  <a:gd name="T74" fmla="*/ 81 w 105"/>
                  <a:gd name="T75" fmla="*/ 39 h 84"/>
                  <a:gd name="T76" fmla="*/ 77 w 105"/>
                  <a:gd name="T77" fmla="*/ 34 h 84"/>
                  <a:gd name="T78" fmla="*/ 77 w 105"/>
                  <a:gd name="T79" fmla="*/ 29 h 84"/>
                  <a:gd name="T80" fmla="*/ 74 w 105"/>
                  <a:gd name="T81" fmla="*/ 27 h 84"/>
                  <a:gd name="T82" fmla="*/ 70 w 105"/>
                  <a:gd name="T83" fmla="*/ 22 h 84"/>
                  <a:gd name="T84" fmla="*/ 65 w 105"/>
                  <a:gd name="T85" fmla="*/ 2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5" h="84">
                    <a:moveTo>
                      <a:pt x="65" y="20"/>
                    </a:moveTo>
                    <a:cubicBezTo>
                      <a:pt x="64" y="17"/>
                      <a:pt x="64" y="17"/>
                      <a:pt x="61" y="17"/>
                    </a:cubicBezTo>
                    <a:cubicBezTo>
                      <a:pt x="58" y="17"/>
                      <a:pt x="55" y="17"/>
                      <a:pt x="52" y="17"/>
                    </a:cubicBezTo>
                    <a:cubicBezTo>
                      <a:pt x="50" y="17"/>
                      <a:pt x="49" y="15"/>
                      <a:pt x="48" y="15"/>
                    </a:cubicBezTo>
                    <a:cubicBezTo>
                      <a:pt x="45" y="12"/>
                      <a:pt x="42" y="10"/>
                      <a:pt x="40" y="8"/>
                    </a:cubicBezTo>
                    <a:cubicBezTo>
                      <a:pt x="36" y="5"/>
                      <a:pt x="32" y="2"/>
                      <a:pt x="27" y="1"/>
                    </a:cubicBezTo>
                    <a:cubicBezTo>
                      <a:pt x="25" y="0"/>
                      <a:pt x="24" y="0"/>
                      <a:pt x="21" y="1"/>
                    </a:cubicBezTo>
                    <a:cubicBezTo>
                      <a:pt x="19" y="1"/>
                      <a:pt x="16" y="2"/>
                      <a:pt x="13" y="3"/>
                    </a:cubicBezTo>
                    <a:cubicBezTo>
                      <a:pt x="14" y="5"/>
                      <a:pt x="17" y="7"/>
                      <a:pt x="17" y="9"/>
                    </a:cubicBezTo>
                    <a:cubicBezTo>
                      <a:pt x="17" y="11"/>
                      <a:pt x="14" y="12"/>
                      <a:pt x="13" y="12"/>
                    </a:cubicBezTo>
                    <a:cubicBezTo>
                      <a:pt x="12" y="13"/>
                      <a:pt x="11" y="12"/>
                      <a:pt x="10" y="12"/>
                    </a:cubicBezTo>
                    <a:cubicBezTo>
                      <a:pt x="9" y="13"/>
                      <a:pt x="9" y="14"/>
                      <a:pt x="9" y="14"/>
                    </a:cubicBezTo>
                    <a:cubicBezTo>
                      <a:pt x="7" y="17"/>
                      <a:pt x="3" y="15"/>
                      <a:pt x="2" y="14"/>
                    </a:cubicBezTo>
                    <a:cubicBezTo>
                      <a:pt x="1" y="16"/>
                      <a:pt x="1" y="17"/>
                      <a:pt x="1" y="19"/>
                    </a:cubicBezTo>
                    <a:cubicBezTo>
                      <a:pt x="0" y="22"/>
                      <a:pt x="1" y="21"/>
                      <a:pt x="3" y="22"/>
                    </a:cubicBezTo>
                    <a:cubicBezTo>
                      <a:pt x="5" y="24"/>
                      <a:pt x="7" y="28"/>
                      <a:pt x="8" y="31"/>
                    </a:cubicBezTo>
                    <a:cubicBezTo>
                      <a:pt x="10" y="33"/>
                      <a:pt x="11" y="35"/>
                      <a:pt x="12" y="38"/>
                    </a:cubicBezTo>
                    <a:cubicBezTo>
                      <a:pt x="13" y="40"/>
                      <a:pt x="14" y="41"/>
                      <a:pt x="15" y="42"/>
                    </a:cubicBezTo>
                    <a:cubicBezTo>
                      <a:pt x="17" y="44"/>
                      <a:pt x="19" y="44"/>
                      <a:pt x="20" y="46"/>
                    </a:cubicBezTo>
                    <a:cubicBezTo>
                      <a:pt x="21" y="48"/>
                      <a:pt x="22" y="50"/>
                      <a:pt x="22" y="53"/>
                    </a:cubicBezTo>
                    <a:cubicBezTo>
                      <a:pt x="23" y="55"/>
                      <a:pt x="22" y="57"/>
                      <a:pt x="23" y="59"/>
                    </a:cubicBezTo>
                    <a:cubicBezTo>
                      <a:pt x="25" y="63"/>
                      <a:pt x="29" y="64"/>
                      <a:pt x="31" y="67"/>
                    </a:cubicBezTo>
                    <a:cubicBezTo>
                      <a:pt x="33" y="70"/>
                      <a:pt x="34" y="74"/>
                      <a:pt x="36" y="76"/>
                    </a:cubicBezTo>
                    <a:cubicBezTo>
                      <a:pt x="37" y="78"/>
                      <a:pt x="39" y="80"/>
                      <a:pt x="40" y="81"/>
                    </a:cubicBezTo>
                    <a:cubicBezTo>
                      <a:pt x="40" y="82"/>
                      <a:pt x="40" y="84"/>
                      <a:pt x="41" y="84"/>
                    </a:cubicBezTo>
                    <a:cubicBezTo>
                      <a:pt x="43" y="84"/>
                      <a:pt x="42" y="82"/>
                      <a:pt x="43" y="81"/>
                    </a:cubicBezTo>
                    <a:cubicBezTo>
                      <a:pt x="43" y="78"/>
                      <a:pt x="48" y="79"/>
                      <a:pt x="50" y="79"/>
                    </a:cubicBezTo>
                    <a:cubicBezTo>
                      <a:pt x="53" y="79"/>
                      <a:pt x="58" y="78"/>
                      <a:pt x="60" y="80"/>
                    </a:cubicBezTo>
                    <a:cubicBezTo>
                      <a:pt x="63" y="81"/>
                      <a:pt x="64" y="79"/>
                      <a:pt x="66" y="77"/>
                    </a:cubicBezTo>
                    <a:cubicBezTo>
                      <a:pt x="69" y="73"/>
                      <a:pt x="72" y="73"/>
                      <a:pt x="76" y="72"/>
                    </a:cubicBezTo>
                    <a:cubicBezTo>
                      <a:pt x="82" y="72"/>
                      <a:pt x="88" y="70"/>
                      <a:pt x="94" y="68"/>
                    </a:cubicBezTo>
                    <a:cubicBezTo>
                      <a:pt x="96" y="67"/>
                      <a:pt x="99" y="66"/>
                      <a:pt x="102" y="66"/>
                    </a:cubicBezTo>
                    <a:cubicBezTo>
                      <a:pt x="103" y="65"/>
                      <a:pt x="103" y="63"/>
                      <a:pt x="104" y="61"/>
                    </a:cubicBezTo>
                    <a:cubicBezTo>
                      <a:pt x="104" y="60"/>
                      <a:pt x="105" y="58"/>
                      <a:pt x="105" y="56"/>
                    </a:cubicBezTo>
                    <a:cubicBezTo>
                      <a:pt x="105" y="55"/>
                      <a:pt x="104" y="52"/>
                      <a:pt x="103" y="51"/>
                    </a:cubicBezTo>
                    <a:cubicBezTo>
                      <a:pt x="100" y="51"/>
                      <a:pt x="96" y="51"/>
                      <a:pt x="93" y="50"/>
                    </a:cubicBezTo>
                    <a:cubicBezTo>
                      <a:pt x="90" y="50"/>
                      <a:pt x="90" y="49"/>
                      <a:pt x="88" y="47"/>
                    </a:cubicBezTo>
                    <a:cubicBezTo>
                      <a:pt x="86" y="43"/>
                      <a:pt x="83" y="42"/>
                      <a:pt x="81" y="39"/>
                    </a:cubicBezTo>
                    <a:cubicBezTo>
                      <a:pt x="80" y="39"/>
                      <a:pt x="78" y="35"/>
                      <a:pt x="77" y="34"/>
                    </a:cubicBezTo>
                    <a:cubicBezTo>
                      <a:pt x="76" y="32"/>
                      <a:pt x="81" y="31"/>
                      <a:pt x="77" y="29"/>
                    </a:cubicBezTo>
                    <a:cubicBezTo>
                      <a:pt x="76" y="29"/>
                      <a:pt x="75" y="27"/>
                      <a:pt x="74" y="27"/>
                    </a:cubicBezTo>
                    <a:cubicBezTo>
                      <a:pt x="72" y="27"/>
                      <a:pt x="71" y="24"/>
                      <a:pt x="70" y="22"/>
                    </a:cubicBezTo>
                    <a:cubicBezTo>
                      <a:pt x="69" y="19"/>
                      <a:pt x="69" y="20"/>
                      <a:pt x="6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299" name="Freeform 685">
                <a:extLst>
                  <a:ext uri="{FF2B5EF4-FFF2-40B4-BE49-F238E27FC236}">
                    <a16:creationId xmlns:a16="http://schemas.microsoft.com/office/drawing/2014/main" id="{AA510E5B-784B-5C39-ED21-251213D93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24369"/>
                <a:ext cx="194267" cy="207060"/>
              </a:xfrm>
              <a:custGeom>
                <a:avLst/>
                <a:gdLst>
                  <a:gd name="T0" fmla="*/ 5 w 21"/>
                  <a:gd name="T1" fmla="*/ 22 h 22"/>
                  <a:gd name="T2" fmla="*/ 8 w 21"/>
                  <a:gd name="T3" fmla="*/ 19 h 22"/>
                  <a:gd name="T4" fmla="*/ 12 w 21"/>
                  <a:gd name="T5" fmla="*/ 18 h 22"/>
                  <a:gd name="T6" fmla="*/ 15 w 21"/>
                  <a:gd name="T7" fmla="*/ 15 h 22"/>
                  <a:gd name="T8" fmla="*/ 11 w 21"/>
                  <a:gd name="T9" fmla="*/ 9 h 22"/>
                  <a:gd name="T10" fmla="*/ 21 w 21"/>
                  <a:gd name="T11" fmla="*/ 6 h 22"/>
                  <a:gd name="T12" fmla="*/ 19 w 21"/>
                  <a:gd name="T13" fmla="*/ 0 h 22"/>
                  <a:gd name="T14" fmla="*/ 9 w 21"/>
                  <a:gd name="T15" fmla="*/ 5 h 22"/>
                  <a:gd name="T16" fmla="*/ 4 w 21"/>
                  <a:gd name="T17" fmla="*/ 1 h 22"/>
                  <a:gd name="T18" fmla="*/ 3 w 21"/>
                  <a:gd name="T19" fmla="*/ 11 h 22"/>
                  <a:gd name="T20" fmla="*/ 0 w 21"/>
                  <a:gd name="T21" fmla="*/ 18 h 22"/>
                  <a:gd name="T22" fmla="*/ 1 w 21"/>
                  <a:gd name="T23" fmla="*/ 21 h 22"/>
                  <a:gd name="T24" fmla="*/ 5 w 21"/>
                  <a:gd name="T25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" h="22">
                    <a:moveTo>
                      <a:pt x="5" y="22"/>
                    </a:moveTo>
                    <a:cubicBezTo>
                      <a:pt x="7" y="22"/>
                      <a:pt x="7" y="19"/>
                      <a:pt x="8" y="19"/>
                    </a:cubicBezTo>
                    <a:cubicBezTo>
                      <a:pt x="9" y="17"/>
                      <a:pt x="11" y="18"/>
                      <a:pt x="12" y="18"/>
                    </a:cubicBezTo>
                    <a:cubicBezTo>
                      <a:pt x="13" y="17"/>
                      <a:pt x="16" y="16"/>
                      <a:pt x="15" y="15"/>
                    </a:cubicBezTo>
                    <a:cubicBezTo>
                      <a:pt x="14" y="13"/>
                      <a:pt x="13" y="11"/>
                      <a:pt x="11" y="9"/>
                    </a:cubicBezTo>
                    <a:cubicBezTo>
                      <a:pt x="15" y="8"/>
                      <a:pt x="18" y="7"/>
                      <a:pt x="21" y="6"/>
                    </a:cubicBezTo>
                    <a:cubicBezTo>
                      <a:pt x="21" y="4"/>
                      <a:pt x="20" y="2"/>
                      <a:pt x="19" y="0"/>
                    </a:cubicBezTo>
                    <a:cubicBezTo>
                      <a:pt x="16" y="1"/>
                      <a:pt x="12" y="5"/>
                      <a:pt x="9" y="5"/>
                    </a:cubicBezTo>
                    <a:cubicBezTo>
                      <a:pt x="7" y="5"/>
                      <a:pt x="4" y="3"/>
                      <a:pt x="4" y="1"/>
                    </a:cubicBezTo>
                    <a:cubicBezTo>
                      <a:pt x="3" y="5"/>
                      <a:pt x="3" y="8"/>
                      <a:pt x="3" y="11"/>
                    </a:cubicBezTo>
                    <a:cubicBezTo>
                      <a:pt x="2" y="13"/>
                      <a:pt x="0" y="16"/>
                      <a:pt x="0" y="18"/>
                    </a:cubicBezTo>
                    <a:cubicBezTo>
                      <a:pt x="0" y="20"/>
                      <a:pt x="0" y="20"/>
                      <a:pt x="1" y="21"/>
                    </a:cubicBezTo>
                    <a:cubicBezTo>
                      <a:pt x="3" y="21"/>
                      <a:pt x="4" y="22"/>
                      <a:pt x="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0" name="Freeform 686">
                <a:extLst>
                  <a:ext uri="{FF2B5EF4-FFF2-40B4-BE49-F238E27FC236}">
                    <a16:creationId xmlns:a16="http://schemas.microsoft.com/office/drawing/2014/main" id="{FB0FD255-42D2-8484-0D37-50A8269DF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2092" y="7351105"/>
                <a:ext cx="73250" cy="82827"/>
              </a:xfrm>
              <a:custGeom>
                <a:avLst/>
                <a:gdLst>
                  <a:gd name="T0" fmla="*/ 7 w 8"/>
                  <a:gd name="T1" fmla="*/ 2 h 9"/>
                  <a:gd name="T2" fmla="*/ 4 w 8"/>
                  <a:gd name="T3" fmla="*/ 0 h 9"/>
                  <a:gd name="T4" fmla="*/ 2 w 8"/>
                  <a:gd name="T5" fmla="*/ 2 h 9"/>
                  <a:gd name="T6" fmla="*/ 0 w 8"/>
                  <a:gd name="T7" fmla="*/ 8 h 9"/>
                  <a:gd name="T8" fmla="*/ 4 w 8"/>
                  <a:gd name="T9" fmla="*/ 8 h 9"/>
                  <a:gd name="T10" fmla="*/ 7 w 8"/>
                  <a:gd name="T11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9">
                    <a:moveTo>
                      <a:pt x="7" y="2"/>
                    </a:moveTo>
                    <a:cubicBezTo>
                      <a:pt x="7" y="1"/>
                      <a:pt x="5" y="0"/>
                      <a:pt x="4" y="0"/>
                    </a:cubicBezTo>
                    <a:cubicBezTo>
                      <a:pt x="3" y="1"/>
                      <a:pt x="3" y="1"/>
                      <a:pt x="2" y="2"/>
                    </a:cubicBezTo>
                    <a:cubicBezTo>
                      <a:pt x="2" y="4"/>
                      <a:pt x="1" y="6"/>
                      <a:pt x="0" y="8"/>
                    </a:cubicBezTo>
                    <a:cubicBezTo>
                      <a:pt x="2" y="8"/>
                      <a:pt x="2" y="9"/>
                      <a:pt x="4" y="8"/>
                    </a:cubicBezTo>
                    <a:cubicBezTo>
                      <a:pt x="5" y="7"/>
                      <a:pt x="8" y="4"/>
                      <a:pt x="7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1" name="Freeform 687">
                <a:extLst>
                  <a:ext uri="{FF2B5EF4-FFF2-40B4-BE49-F238E27FC236}">
                    <a16:creationId xmlns:a16="http://schemas.microsoft.com/office/drawing/2014/main" id="{0E6BEFA6-C698-A1B3-79C1-BC9BA60E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2537" y="7462599"/>
                <a:ext cx="28664" cy="66896"/>
              </a:xfrm>
              <a:custGeom>
                <a:avLst/>
                <a:gdLst>
                  <a:gd name="T0" fmla="*/ 0 w 3"/>
                  <a:gd name="T1" fmla="*/ 3 h 7"/>
                  <a:gd name="T2" fmla="*/ 3 w 3"/>
                  <a:gd name="T3" fmla="*/ 7 h 7"/>
                  <a:gd name="T4" fmla="*/ 3 w 3"/>
                  <a:gd name="T5" fmla="*/ 1 h 7"/>
                  <a:gd name="T6" fmla="*/ 2 w 3"/>
                  <a:gd name="T7" fmla="*/ 0 h 7"/>
                  <a:gd name="T8" fmla="*/ 0 w 3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7">
                    <a:moveTo>
                      <a:pt x="0" y="3"/>
                    </a:moveTo>
                    <a:cubicBezTo>
                      <a:pt x="0" y="5"/>
                      <a:pt x="1" y="6"/>
                      <a:pt x="3" y="7"/>
                    </a:cubicBezTo>
                    <a:cubicBezTo>
                      <a:pt x="3" y="5"/>
                      <a:pt x="3" y="3"/>
                      <a:pt x="3" y="1"/>
                    </a:cubicBezTo>
                    <a:cubicBezTo>
                      <a:pt x="3" y="0"/>
                      <a:pt x="3" y="0"/>
                      <a:pt x="2" y="0"/>
                    </a:cubicBezTo>
                    <a:cubicBezTo>
                      <a:pt x="0" y="0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2" name="Freeform 688">
                <a:extLst>
                  <a:ext uri="{FF2B5EF4-FFF2-40B4-BE49-F238E27FC236}">
                    <a16:creationId xmlns:a16="http://schemas.microsoft.com/office/drawing/2014/main" id="{62CAABD9-3BF7-329F-0C10-390C0A725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54322" y="7424369"/>
                <a:ext cx="76432" cy="245289"/>
              </a:xfrm>
              <a:custGeom>
                <a:avLst/>
                <a:gdLst>
                  <a:gd name="T0" fmla="*/ 4 w 8"/>
                  <a:gd name="T1" fmla="*/ 17 h 26"/>
                  <a:gd name="T2" fmla="*/ 6 w 8"/>
                  <a:gd name="T3" fmla="*/ 13 h 26"/>
                  <a:gd name="T4" fmla="*/ 5 w 8"/>
                  <a:gd name="T5" fmla="*/ 10 h 26"/>
                  <a:gd name="T6" fmla="*/ 7 w 8"/>
                  <a:gd name="T7" fmla="*/ 4 h 26"/>
                  <a:gd name="T8" fmla="*/ 6 w 8"/>
                  <a:gd name="T9" fmla="*/ 0 h 26"/>
                  <a:gd name="T10" fmla="*/ 2 w 8"/>
                  <a:gd name="T11" fmla="*/ 7 h 26"/>
                  <a:gd name="T12" fmla="*/ 0 w 8"/>
                  <a:gd name="T13" fmla="*/ 11 h 26"/>
                  <a:gd name="T14" fmla="*/ 1 w 8"/>
                  <a:gd name="T15" fmla="*/ 16 h 26"/>
                  <a:gd name="T16" fmla="*/ 2 w 8"/>
                  <a:gd name="T17" fmla="*/ 26 h 26"/>
                  <a:gd name="T18" fmla="*/ 2 w 8"/>
                  <a:gd name="T19" fmla="*/ 25 h 26"/>
                  <a:gd name="T20" fmla="*/ 4 w 8"/>
                  <a:gd name="T21" fmla="*/ 17 h 26"/>
                  <a:gd name="T22" fmla="*/ 4 w 8"/>
                  <a:gd name="T23" fmla="*/ 17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26">
                    <a:moveTo>
                      <a:pt x="4" y="17"/>
                    </a:moveTo>
                    <a:cubicBezTo>
                      <a:pt x="4" y="16"/>
                      <a:pt x="5" y="15"/>
                      <a:pt x="6" y="13"/>
                    </a:cubicBezTo>
                    <a:cubicBezTo>
                      <a:pt x="7" y="11"/>
                      <a:pt x="6" y="12"/>
                      <a:pt x="5" y="10"/>
                    </a:cubicBezTo>
                    <a:cubicBezTo>
                      <a:pt x="3" y="8"/>
                      <a:pt x="4" y="3"/>
                      <a:pt x="7" y="4"/>
                    </a:cubicBezTo>
                    <a:cubicBezTo>
                      <a:pt x="8" y="1"/>
                      <a:pt x="8" y="1"/>
                      <a:pt x="6" y="0"/>
                    </a:cubicBezTo>
                    <a:cubicBezTo>
                      <a:pt x="4" y="0"/>
                      <a:pt x="3" y="5"/>
                      <a:pt x="2" y="7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2"/>
                      <a:pt x="1" y="14"/>
                      <a:pt x="1" y="16"/>
                    </a:cubicBezTo>
                    <a:cubicBezTo>
                      <a:pt x="1" y="19"/>
                      <a:pt x="2" y="22"/>
                      <a:pt x="2" y="26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3" y="23"/>
                      <a:pt x="3" y="20"/>
                      <a:pt x="4" y="17"/>
                    </a:cubicBezTo>
                    <a:cubicBezTo>
                      <a:pt x="4" y="16"/>
                      <a:pt x="4" y="18"/>
                      <a:pt x="4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3" name="Freeform 689">
                <a:extLst>
                  <a:ext uri="{FF2B5EF4-FFF2-40B4-BE49-F238E27FC236}">
                    <a16:creationId xmlns:a16="http://schemas.microsoft.com/office/drawing/2014/main" id="{710E9CD2-599A-E9B2-150C-72D9F5436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28206" y="7790708"/>
                <a:ext cx="47770" cy="73269"/>
              </a:xfrm>
              <a:custGeom>
                <a:avLst/>
                <a:gdLst>
                  <a:gd name="T0" fmla="*/ 3 w 5"/>
                  <a:gd name="T1" fmla="*/ 8 h 8"/>
                  <a:gd name="T2" fmla="*/ 2 w 5"/>
                  <a:gd name="T3" fmla="*/ 0 h 8"/>
                  <a:gd name="T4" fmla="*/ 0 w 5"/>
                  <a:gd name="T5" fmla="*/ 4 h 8"/>
                  <a:gd name="T6" fmla="*/ 3 w 5"/>
                  <a:gd name="T7" fmla="*/ 8 h 8"/>
                  <a:gd name="T8" fmla="*/ 3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3" y="8"/>
                    </a:moveTo>
                    <a:cubicBezTo>
                      <a:pt x="3" y="7"/>
                      <a:pt x="5" y="0"/>
                      <a:pt x="2" y="0"/>
                    </a:cubicBezTo>
                    <a:cubicBezTo>
                      <a:pt x="1" y="1"/>
                      <a:pt x="0" y="3"/>
                      <a:pt x="0" y="4"/>
                    </a:cubicBezTo>
                    <a:cubicBezTo>
                      <a:pt x="0" y="6"/>
                      <a:pt x="1" y="7"/>
                      <a:pt x="3" y="8"/>
                    </a:cubicBezTo>
                    <a:cubicBezTo>
                      <a:pt x="3" y="8"/>
                      <a:pt x="2" y="8"/>
                      <a:pt x="3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4" name="Freeform 690">
                <a:extLst>
                  <a:ext uri="{FF2B5EF4-FFF2-40B4-BE49-F238E27FC236}">
                    <a16:creationId xmlns:a16="http://schemas.microsoft.com/office/drawing/2014/main" id="{1566A065-2B4A-2A0F-F9A3-9A435E27E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6043" y="8137934"/>
                <a:ext cx="496814" cy="315371"/>
              </a:xfrm>
              <a:custGeom>
                <a:avLst/>
                <a:gdLst>
                  <a:gd name="T0" fmla="*/ 47 w 53"/>
                  <a:gd name="T1" fmla="*/ 0 h 34"/>
                  <a:gd name="T2" fmla="*/ 38 w 53"/>
                  <a:gd name="T3" fmla="*/ 2 h 34"/>
                  <a:gd name="T4" fmla="*/ 28 w 53"/>
                  <a:gd name="T5" fmla="*/ 4 h 34"/>
                  <a:gd name="T6" fmla="*/ 23 w 53"/>
                  <a:gd name="T7" fmla="*/ 10 h 34"/>
                  <a:gd name="T8" fmla="*/ 17 w 53"/>
                  <a:gd name="T9" fmla="*/ 9 h 34"/>
                  <a:gd name="T10" fmla="*/ 9 w 53"/>
                  <a:gd name="T11" fmla="*/ 9 h 34"/>
                  <a:gd name="T12" fmla="*/ 3 w 53"/>
                  <a:gd name="T13" fmla="*/ 12 h 34"/>
                  <a:gd name="T14" fmla="*/ 1 w 53"/>
                  <a:gd name="T15" fmla="*/ 15 h 34"/>
                  <a:gd name="T16" fmla="*/ 1 w 53"/>
                  <a:gd name="T17" fmla="*/ 21 h 34"/>
                  <a:gd name="T18" fmla="*/ 3 w 53"/>
                  <a:gd name="T19" fmla="*/ 28 h 34"/>
                  <a:gd name="T20" fmla="*/ 4 w 53"/>
                  <a:gd name="T21" fmla="*/ 32 h 34"/>
                  <a:gd name="T22" fmla="*/ 12 w 53"/>
                  <a:gd name="T23" fmla="*/ 32 h 34"/>
                  <a:gd name="T24" fmla="*/ 16 w 53"/>
                  <a:gd name="T25" fmla="*/ 29 h 34"/>
                  <a:gd name="T26" fmla="*/ 21 w 53"/>
                  <a:gd name="T27" fmla="*/ 29 h 34"/>
                  <a:gd name="T28" fmla="*/ 24 w 53"/>
                  <a:gd name="T29" fmla="*/ 26 h 34"/>
                  <a:gd name="T30" fmla="*/ 32 w 53"/>
                  <a:gd name="T31" fmla="*/ 24 h 34"/>
                  <a:gd name="T32" fmla="*/ 41 w 53"/>
                  <a:gd name="T33" fmla="*/ 21 h 34"/>
                  <a:gd name="T34" fmla="*/ 47 w 53"/>
                  <a:gd name="T35" fmla="*/ 17 h 34"/>
                  <a:gd name="T36" fmla="*/ 52 w 53"/>
                  <a:gd name="T37" fmla="*/ 12 h 34"/>
                  <a:gd name="T38" fmla="*/ 47 w 53"/>
                  <a:gd name="T39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3" h="34">
                    <a:moveTo>
                      <a:pt x="47" y="0"/>
                    </a:moveTo>
                    <a:cubicBezTo>
                      <a:pt x="44" y="1"/>
                      <a:pt x="41" y="2"/>
                      <a:pt x="38" y="2"/>
                    </a:cubicBezTo>
                    <a:cubicBezTo>
                      <a:pt x="35" y="3"/>
                      <a:pt x="31" y="2"/>
                      <a:pt x="28" y="4"/>
                    </a:cubicBezTo>
                    <a:cubicBezTo>
                      <a:pt x="26" y="6"/>
                      <a:pt x="25" y="8"/>
                      <a:pt x="23" y="10"/>
                    </a:cubicBezTo>
                    <a:cubicBezTo>
                      <a:pt x="22" y="11"/>
                      <a:pt x="19" y="9"/>
                      <a:pt x="17" y="9"/>
                    </a:cubicBezTo>
                    <a:cubicBezTo>
                      <a:pt x="14" y="9"/>
                      <a:pt x="12" y="9"/>
                      <a:pt x="9" y="9"/>
                    </a:cubicBezTo>
                    <a:cubicBezTo>
                      <a:pt x="6" y="9"/>
                      <a:pt x="3" y="8"/>
                      <a:pt x="3" y="12"/>
                    </a:cubicBezTo>
                    <a:cubicBezTo>
                      <a:pt x="2" y="14"/>
                      <a:pt x="1" y="13"/>
                      <a:pt x="1" y="15"/>
                    </a:cubicBezTo>
                    <a:cubicBezTo>
                      <a:pt x="0" y="17"/>
                      <a:pt x="0" y="19"/>
                      <a:pt x="1" y="21"/>
                    </a:cubicBezTo>
                    <a:cubicBezTo>
                      <a:pt x="1" y="23"/>
                      <a:pt x="2" y="26"/>
                      <a:pt x="3" y="28"/>
                    </a:cubicBezTo>
                    <a:cubicBezTo>
                      <a:pt x="3" y="29"/>
                      <a:pt x="3" y="31"/>
                      <a:pt x="4" y="32"/>
                    </a:cubicBezTo>
                    <a:cubicBezTo>
                      <a:pt x="5" y="34"/>
                      <a:pt x="10" y="33"/>
                      <a:pt x="12" y="32"/>
                    </a:cubicBezTo>
                    <a:cubicBezTo>
                      <a:pt x="13" y="31"/>
                      <a:pt x="14" y="30"/>
                      <a:pt x="16" y="29"/>
                    </a:cubicBezTo>
                    <a:cubicBezTo>
                      <a:pt x="17" y="29"/>
                      <a:pt x="19" y="29"/>
                      <a:pt x="21" y="29"/>
                    </a:cubicBezTo>
                    <a:cubicBezTo>
                      <a:pt x="22" y="28"/>
                      <a:pt x="23" y="27"/>
                      <a:pt x="24" y="26"/>
                    </a:cubicBezTo>
                    <a:cubicBezTo>
                      <a:pt x="27" y="25"/>
                      <a:pt x="29" y="25"/>
                      <a:pt x="32" y="24"/>
                    </a:cubicBezTo>
                    <a:cubicBezTo>
                      <a:pt x="35" y="23"/>
                      <a:pt x="38" y="22"/>
                      <a:pt x="41" y="21"/>
                    </a:cubicBezTo>
                    <a:cubicBezTo>
                      <a:pt x="43" y="20"/>
                      <a:pt x="47" y="19"/>
                      <a:pt x="47" y="17"/>
                    </a:cubicBezTo>
                    <a:cubicBezTo>
                      <a:pt x="48" y="14"/>
                      <a:pt x="53" y="14"/>
                      <a:pt x="52" y="12"/>
                    </a:cubicBezTo>
                    <a:cubicBezTo>
                      <a:pt x="50" y="8"/>
                      <a:pt x="49" y="4"/>
                      <a:pt x="47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5" name="Freeform 691">
                <a:extLst>
                  <a:ext uri="{FF2B5EF4-FFF2-40B4-BE49-F238E27FC236}">
                    <a16:creationId xmlns:a16="http://schemas.microsoft.com/office/drawing/2014/main" id="{7140882F-43A9-BA12-4968-63F88E5420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85530" y="7790708"/>
                <a:ext cx="382164" cy="458719"/>
              </a:xfrm>
              <a:custGeom>
                <a:avLst/>
                <a:gdLst>
                  <a:gd name="T0" fmla="*/ 39 w 41"/>
                  <a:gd name="T1" fmla="*/ 19 h 49"/>
                  <a:gd name="T2" fmla="*/ 34 w 41"/>
                  <a:gd name="T3" fmla="*/ 14 h 49"/>
                  <a:gd name="T4" fmla="*/ 28 w 41"/>
                  <a:gd name="T5" fmla="*/ 12 h 49"/>
                  <a:gd name="T6" fmla="*/ 22 w 41"/>
                  <a:gd name="T7" fmla="*/ 6 h 49"/>
                  <a:gd name="T8" fmla="*/ 21 w 41"/>
                  <a:gd name="T9" fmla="*/ 3 h 49"/>
                  <a:gd name="T10" fmla="*/ 22 w 41"/>
                  <a:gd name="T11" fmla="*/ 0 h 49"/>
                  <a:gd name="T12" fmla="*/ 17 w 41"/>
                  <a:gd name="T13" fmla="*/ 5 h 49"/>
                  <a:gd name="T14" fmla="*/ 10 w 41"/>
                  <a:gd name="T15" fmla="*/ 10 h 49"/>
                  <a:gd name="T16" fmla="*/ 5 w 41"/>
                  <a:gd name="T17" fmla="*/ 10 h 49"/>
                  <a:gd name="T18" fmla="*/ 0 w 41"/>
                  <a:gd name="T19" fmla="*/ 11 h 49"/>
                  <a:gd name="T20" fmla="*/ 5 w 41"/>
                  <a:gd name="T21" fmla="*/ 17 h 49"/>
                  <a:gd name="T22" fmla="*/ 16 w 41"/>
                  <a:gd name="T23" fmla="*/ 19 h 49"/>
                  <a:gd name="T24" fmla="*/ 16 w 41"/>
                  <a:gd name="T25" fmla="*/ 32 h 49"/>
                  <a:gd name="T26" fmla="*/ 11 w 41"/>
                  <a:gd name="T27" fmla="*/ 34 h 49"/>
                  <a:gd name="T28" fmla="*/ 0 w 41"/>
                  <a:gd name="T29" fmla="*/ 37 h 49"/>
                  <a:gd name="T30" fmla="*/ 5 w 41"/>
                  <a:gd name="T31" fmla="*/ 49 h 49"/>
                  <a:gd name="T32" fmla="*/ 14 w 41"/>
                  <a:gd name="T33" fmla="*/ 48 h 49"/>
                  <a:gd name="T34" fmla="*/ 17 w 41"/>
                  <a:gd name="T35" fmla="*/ 44 h 49"/>
                  <a:gd name="T36" fmla="*/ 23 w 41"/>
                  <a:gd name="T37" fmla="*/ 42 h 49"/>
                  <a:gd name="T38" fmla="*/ 28 w 41"/>
                  <a:gd name="T39" fmla="*/ 38 h 49"/>
                  <a:gd name="T40" fmla="*/ 29 w 41"/>
                  <a:gd name="T41" fmla="*/ 32 h 49"/>
                  <a:gd name="T42" fmla="*/ 32 w 41"/>
                  <a:gd name="T43" fmla="*/ 30 h 49"/>
                  <a:gd name="T44" fmla="*/ 37 w 41"/>
                  <a:gd name="T45" fmla="*/ 24 h 49"/>
                  <a:gd name="T46" fmla="*/ 39 w 41"/>
                  <a:gd name="T47" fmla="*/ 19 h 49"/>
                  <a:gd name="T48" fmla="*/ 39 w 41"/>
                  <a:gd name="T49" fmla="*/ 1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1" h="49">
                    <a:moveTo>
                      <a:pt x="39" y="19"/>
                    </a:moveTo>
                    <a:cubicBezTo>
                      <a:pt x="36" y="19"/>
                      <a:pt x="35" y="16"/>
                      <a:pt x="34" y="14"/>
                    </a:cubicBezTo>
                    <a:cubicBezTo>
                      <a:pt x="33" y="13"/>
                      <a:pt x="29" y="13"/>
                      <a:pt x="28" y="12"/>
                    </a:cubicBezTo>
                    <a:cubicBezTo>
                      <a:pt x="25" y="11"/>
                      <a:pt x="24" y="9"/>
                      <a:pt x="22" y="6"/>
                    </a:cubicBezTo>
                    <a:cubicBezTo>
                      <a:pt x="22" y="5"/>
                      <a:pt x="21" y="4"/>
                      <a:pt x="21" y="3"/>
                    </a:cubicBezTo>
                    <a:cubicBezTo>
                      <a:pt x="21" y="3"/>
                      <a:pt x="22" y="0"/>
                      <a:pt x="22" y="0"/>
                    </a:cubicBezTo>
                    <a:cubicBezTo>
                      <a:pt x="21" y="0"/>
                      <a:pt x="18" y="4"/>
                      <a:pt x="17" y="5"/>
                    </a:cubicBezTo>
                    <a:cubicBezTo>
                      <a:pt x="15" y="7"/>
                      <a:pt x="13" y="10"/>
                      <a:pt x="10" y="10"/>
                    </a:cubicBezTo>
                    <a:cubicBezTo>
                      <a:pt x="8" y="11"/>
                      <a:pt x="7" y="10"/>
                      <a:pt x="5" y="10"/>
                    </a:cubicBezTo>
                    <a:cubicBezTo>
                      <a:pt x="3" y="11"/>
                      <a:pt x="1" y="13"/>
                      <a:pt x="0" y="11"/>
                    </a:cubicBezTo>
                    <a:cubicBezTo>
                      <a:pt x="1" y="14"/>
                      <a:pt x="2" y="17"/>
                      <a:pt x="5" y="17"/>
                    </a:cubicBezTo>
                    <a:cubicBezTo>
                      <a:pt x="7" y="17"/>
                      <a:pt x="15" y="17"/>
                      <a:pt x="16" y="19"/>
                    </a:cubicBezTo>
                    <a:cubicBezTo>
                      <a:pt x="19" y="23"/>
                      <a:pt x="17" y="27"/>
                      <a:pt x="16" y="32"/>
                    </a:cubicBezTo>
                    <a:cubicBezTo>
                      <a:pt x="15" y="33"/>
                      <a:pt x="11" y="34"/>
                      <a:pt x="11" y="34"/>
                    </a:cubicBezTo>
                    <a:cubicBezTo>
                      <a:pt x="7" y="35"/>
                      <a:pt x="3" y="36"/>
                      <a:pt x="0" y="37"/>
                    </a:cubicBezTo>
                    <a:cubicBezTo>
                      <a:pt x="2" y="41"/>
                      <a:pt x="4" y="45"/>
                      <a:pt x="5" y="49"/>
                    </a:cubicBezTo>
                    <a:cubicBezTo>
                      <a:pt x="8" y="48"/>
                      <a:pt x="11" y="48"/>
                      <a:pt x="14" y="48"/>
                    </a:cubicBezTo>
                    <a:cubicBezTo>
                      <a:pt x="18" y="47"/>
                      <a:pt x="15" y="46"/>
                      <a:pt x="17" y="44"/>
                    </a:cubicBezTo>
                    <a:cubicBezTo>
                      <a:pt x="19" y="43"/>
                      <a:pt x="22" y="44"/>
                      <a:pt x="23" y="42"/>
                    </a:cubicBezTo>
                    <a:cubicBezTo>
                      <a:pt x="25" y="40"/>
                      <a:pt x="25" y="39"/>
                      <a:pt x="28" y="38"/>
                    </a:cubicBezTo>
                    <a:cubicBezTo>
                      <a:pt x="30" y="37"/>
                      <a:pt x="29" y="34"/>
                      <a:pt x="29" y="32"/>
                    </a:cubicBezTo>
                    <a:cubicBezTo>
                      <a:pt x="28" y="30"/>
                      <a:pt x="30" y="30"/>
                      <a:pt x="32" y="30"/>
                    </a:cubicBezTo>
                    <a:cubicBezTo>
                      <a:pt x="35" y="29"/>
                      <a:pt x="35" y="26"/>
                      <a:pt x="37" y="24"/>
                    </a:cubicBezTo>
                    <a:cubicBezTo>
                      <a:pt x="38" y="23"/>
                      <a:pt x="41" y="20"/>
                      <a:pt x="39" y="19"/>
                    </a:cubicBezTo>
                    <a:cubicBezTo>
                      <a:pt x="38" y="19"/>
                      <a:pt x="40" y="20"/>
                      <a:pt x="39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6" name="Freeform 692">
                <a:extLst>
                  <a:ext uri="{FF2B5EF4-FFF2-40B4-BE49-F238E27FC236}">
                    <a16:creationId xmlns:a16="http://schemas.microsoft.com/office/drawing/2014/main" id="{24387D5A-5D87-5765-4687-A5880B2358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7631" y="6892386"/>
                <a:ext cx="512741" cy="222990"/>
              </a:xfrm>
              <a:custGeom>
                <a:avLst/>
                <a:gdLst>
                  <a:gd name="T0" fmla="*/ 55 w 55"/>
                  <a:gd name="T1" fmla="*/ 5 h 24"/>
                  <a:gd name="T2" fmla="*/ 47 w 55"/>
                  <a:gd name="T3" fmla="*/ 3 h 24"/>
                  <a:gd name="T4" fmla="*/ 36 w 55"/>
                  <a:gd name="T5" fmla="*/ 2 h 24"/>
                  <a:gd name="T6" fmla="*/ 27 w 55"/>
                  <a:gd name="T7" fmla="*/ 0 h 24"/>
                  <a:gd name="T8" fmla="*/ 22 w 55"/>
                  <a:gd name="T9" fmla="*/ 2 h 24"/>
                  <a:gd name="T10" fmla="*/ 19 w 55"/>
                  <a:gd name="T11" fmla="*/ 4 h 24"/>
                  <a:gd name="T12" fmla="*/ 11 w 55"/>
                  <a:gd name="T13" fmla="*/ 5 h 24"/>
                  <a:gd name="T14" fmla="*/ 9 w 55"/>
                  <a:gd name="T15" fmla="*/ 7 h 24"/>
                  <a:gd name="T16" fmla="*/ 8 w 55"/>
                  <a:gd name="T17" fmla="*/ 11 h 24"/>
                  <a:gd name="T18" fmla="*/ 12 w 55"/>
                  <a:gd name="T19" fmla="*/ 12 h 24"/>
                  <a:gd name="T20" fmla="*/ 15 w 55"/>
                  <a:gd name="T21" fmla="*/ 12 h 24"/>
                  <a:gd name="T22" fmla="*/ 19 w 55"/>
                  <a:gd name="T23" fmla="*/ 15 h 24"/>
                  <a:gd name="T24" fmla="*/ 15 w 55"/>
                  <a:gd name="T25" fmla="*/ 17 h 24"/>
                  <a:gd name="T26" fmla="*/ 11 w 55"/>
                  <a:gd name="T27" fmla="*/ 17 h 24"/>
                  <a:gd name="T28" fmla="*/ 10 w 55"/>
                  <a:gd name="T29" fmla="*/ 20 h 24"/>
                  <a:gd name="T30" fmla="*/ 1 w 55"/>
                  <a:gd name="T31" fmla="*/ 20 h 24"/>
                  <a:gd name="T32" fmla="*/ 11 w 55"/>
                  <a:gd name="T33" fmla="*/ 22 h 24"/>
                  <a:gd name="T34" fmla="*/ 15 w 55"/>
                  <a:gd name="T35" fmla="*/ 23 h 24"/>
                  <a:gd name="T36" fmla="*/ 21 w 55"/>
                  <a:gd name="T37" fmla="*/ 23 h 24"/>
                  <a:gd name="T38" fmla="*/ 25 w 55"/>
                  <a:gd name="T39" fmla="*/ 20 h 24"/>
                  <a:gd name="T40" fmla="*/ 28 w 55"/>
                  <a:gd name="T41" fmla="*/ 17 h 24"/>
                  <a:gd name="T42" fmla="*/ 33 w 55"/>
                  <a:gd name="T43" fmla="*/ 16 h 24"/>
                  <a:gd name="T44" fmla="*/ 37 w 55"/>
                  <a:gd name="T45" fmla="*/ 16 h 24"/>
                  <a:gd name="T46" fmla="*/ 40 w 55"/>
                  <a:gd name="T47" fmla="*/ 13 h 24"/>
                  <a:gd name="T48" fmla="*/ 44 w 55"/>
                  <a:gd name="T49" fmla="*/ 12 h 24"/>
                  <a:gd name="T50" fmla="*/ 54 w 55"/>
                  <a:gd name="T51" fmla="*/ 7 h 24"/>
                  <a:gd name="T52" fmla="*/ 55 w 55"/>
                  <a:gd name="T53" fmla="*/ 5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24">
                    <a:moveTo>
                      <a:pt x="55" y="5"/>
                    </a:moveTo>
                    <a:cubicBezTo>
                      <a:pt x="52" y="5"/>
                      <a:pt x="50" y="3"/>
                      <a:pt x="47" y="3"/>
                    </a:cubicBezTo>
                    <a:cubicBezTo>
                      <a:pt x="44" y="2"/>
                      <a:pt x="40" y="2"/>
                      <a:pt x="36" y="2"/>
                    </a:cubicBezTo>
                    <a:cubicBezTo>
                      <a:pt x="33" y="2"/>
                      <a:pt x="30" y="2"/>
                      <a:pt x="27" y="0"/>
                    </a:cubicBezTo>
                    <a:cubicBezTo>
                      <a:pt x="25" y="0"/>
                      <a:pt x="23" y="0"/>
                      <a:pt x="22" y="2"/>
                    </a:cubicBezTo>
                    <a:cubicBezTo>
                      <a:pt x="22" y="4"/>
                      <a:pt x="21" y="5"/>
                      <a:pt x="19" y="4"/>
                    </a:cubicBezTo>
                    <a:cubicBezTo>
                      <a:pt x="17" y="3"/>
                      <a:pt x="12" y="1"/>
                      <a:pt x="11" y="5"/>
                    </a:cubicBezTo>
                    <a:cubicBezTo>
                      <a:pt x="10" y="6"/>
                      <a:pt x="11" y="6"/>
                      <a:pt x="9" y="7"/>
                    </a:cubicBezTo>
                    <a:cubicBezTo>
                      <a:pt x="8" y="8"/>
                      <a:pt x="6" y="10"/>
                      <a:pt x="8" y="11"/>
                    </a:cubicBezTo>
                    <a:cubicBezTo>
                      <a:pt x="9" y="12"/>
                      <a:pt x="12" y="13"/>
                      <a:pt x="12" y="12"/>
                    </a:cubicBezTo>
                    <a:cubicBezTo>
                      <a:pt x="13" y="10"/>
                      <a:pt x="14" y="11"/>
                      <a:pt x="15" y="12"/>
                    </a:cubicBezTo>
                    <a:cubicBezTo>
                      <a:pt x="16" y="13"/>
                      <a:pt x="20" y="14"/>
                      <a:pt x="19" y="15"/>
                    </a:cubicBezTo>
                    <a:cubicBezTo>
                      <a:pt x="19" y="16"/>
                      <a:pt x="16" y="16"/>
                      <a:pt x="15" y="17"/>
                    </a:cubicBezTo>
                    <a:cubicBezTo>
                      <a:pt x="14" y="18"/>
                      <a:pt x="13" y="19"/>
                      <a:pt x="11" y="17"/>
                    </a:cubicBezTo>
                    <a:cubicBezTo>
                      <a:pt x="10" y="16"/>
                      <a:pt x="10" y="19"/>
                      <a:pt x="10" y="20"/>
                    </a:cubicBezTo>
                    <a:cubicBezTo>
                      <a:pt x="6" y="22"/>
                      <a:pt x="4" y="15"/>
                      <a:pt x="1" y="20"/>
                    </a:cubicBezTo>
                    <a:cubicBezTo>
                      <a:pt x="0" y="21"/>
                      <a:pt x="10" y="23"/>
                      <a:pt x="11" y="22"/>
                    </a:cubicBezTo>
                    <a:cubicBezTo>
                      <a:pt x="12" y="21"/>
                      <a:pt x="14" y="22"/>
                      <a:pt x="15" y="23"/>
                    </a:cubicBezTo>
                    <a:cubicBezTo>
                      <a:pt x="16" y="23"/>
                      <a:pt x="19" y="24"/>
                      <a:pt x="21" y="23"/>
                    </a:cubicBezTo>
                    <a:cubicBezTo>
                      <a:pt x="22" y="22"/>
                      <a:pt x="24" y="23"/>
                      <a:pt x="25" y="20"/>
                    </a:cubicBezTo>
                    <a:cubicBezTo>
                      <a:pt x="25" y="19"/>
                      <a:pt x="27" y="18"/>
                      <a:pt x="28" y="17"/>
                    </a:cubicBezTo>
                    <a:cubicBezTo>
                      <a:pt x="29" y="16"/>
                      <a:pt x="33" y="16"/>
                      <a:pt x="33" y="16"/>
                    </a:cubicBezTo>
                    <a:cubicBezTo>
                      <a:pt x="34" y="18"/>
                      <a:pt x="35" y="16"/>
                      <a:pt x="37" y="16"/>
                    </a:cubicBezTo>
                    <a:cubicBezTo>
                      <a:pt x="38" y="16"/>
                      <a:pt x="39" y="13"/>
                      <a:pt x="40" y="13"/>
                    </a:cubicBezTo>
                    <a:cubicBezTo>
                      <a:pt x="41" y="12"/>
                      <a:pt x="43" y="13"/>
                      <a:pt x="44" y="12"/>
                    </a:cubicBezTo>
                    <a:cubicBezTo>
                      <a:pt x="48" y="11"/>
                      <a:pt x="50" y="9"/>
                      <a:pt x="54" y="7"/>
                    </a:cubicBezTo>
                    <a:cubicBezTo>
                      <a:pt x="55" y="7"/>
                      <a:pt x="55" y="7"/>
                      <a:pt x="55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7" name="Freeform 693">
                <a:extLst>
                  <a:ext uri="{FF2B5EF4-FFF2-40B4-BE49-F238E27FC236}">
                    <a16:creationId xmlns:a16="http://schemas.microsoft.com/office/drawing/2014/main" id="{E9B1CA61-DF34-73E8-9D6F-E7DE6CFCC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3430" y="6752222"/>
                <a:ext cx="831211" cy="487388"/>
              </a:xfrm>
              <a:custGeom>
                <a:avLst/>
                <a:gdLst>
                  <a:gd name="T0" fmla="*/ 78 w 89"/>
                  <a:gd name="T1" fmla="*/ 32 h 52"/>
                  <a:gd name="T2" fmla="*/ 81 w 89"/>
                  <a:gd name="T3" fmla="*/ 33 h 52"/>
                  <a:gd name="T4" fmla="*/ 84 w 89"/>
                  <a:gd name="T5" fmla="*/ 31 h 52"/>
                  <a:gd name="T6" fmla="*/ 81 w 89"/>
                  <a:gd name="T7" fmla="*/ 26 h 52"/>
                  <a:gd name="T8" fmla="*/ 79 w 89"/>
                  <a:gd name="T9" fmla="*/ 27 h 52"/>
                  <a:gd name="T10" fmla="*/ 75 w 89"/>
                  <a:gd name="T11" fmla="*/ 27 h 52"/>
                  <a:gd name="T12" fmla="*/ 78 w 89"/>
                  <a:gd name="T13" fmla="*/ 21 h 52"/>
                  <a:gd name="T14" fmla="*/ 74 w 89"/>
                  <a:gd name="T15" fmla="*/ 22 h 52"/>
                  <a:gd name="T16" fmla="*/ 68 w 89"/>
                  <a:gd name="T17" fmla="*/ 25 h 52"/>
                  <a:gd name="T18" fmla="*/ 65 w 89"/>
                  <a:gd name="T19" fmla="*/ 29 h 52"/>
                  <a:gd name="T20" fmla="*/ 62 w 89"/>
                  <a:gd name="T21" fmla="*/ 28 h 52"/>
                  <a:gd name="T22" fmla="*/ 57 w 89"/>
                  <a:gd name="T23" fmla="*/ 27 h 52"/>
                  <a:gd name="T24" fmla="*/ 53 w 89"/>
                  <a:gd name="T25" fmla="*/ 23 h 52"/>
                  <a:gd name="T26" fmla="*/ 52 w 89"/>
                  <a:gd name="T27" fmla="*/ 17 h 52"/>
                  <a:gd name="T28" fmla="*/ 49 w 89"/>
                  <a:gd name="T29" fmla="*/ 13 h 52"/>
                  <a:gd name="T30" fmla="*/ 45 w 89"/>
                  <a:gd name="T31" fmla="*/ 12 h 52"/>
                  <a:gd name="T32" fmla="*/ 38 w 89"/>
                  <a:gd name="T33" fmla="*/ 12 h 52"/>
                  <a:gd name="T34" fmla="*/ 31 w 89"/>
                  <a:gd name="T35" fmla="*/ 12 h 52"/>
                  <a:gd name="T36" fmla="*/ 27 w 89"/>
                  <a:gd name="T37" fmla="*/ 8 h 52"/>
                  <a:gd name="T38" fmla="*/ 23 w 89"/>
                  <a:gd name="T39" fmla="*/ 8 h 52"/>
                  <a:gd name="T40" fmla="*/ 19 w 89"/>
                  <a:gd name="T41" fmla="*/ 10 h 52"/>
                  <a:gd name="T42" fmla="*/ 17 w 89"/>
                  <a:gd name="T43" fmla="*/ 6 h 52"/>
                  <a:gd name="T44" fmla="*/ 15 w 89"/>
                  <a:gd name="T45" fmla="*/ 1 h 52"/>
                  <a:gd name="T46" fmla="*/ 15 w 89"/>
                  <a:gd name="T47" fmla="*/ 5 h 52"/>
                  <a:gd name="T48" fmla="*/ 14 w 89"/>
                  <a:gd name="T49" fmla="*/ 8 h 52"/>
                  <a:gd name="T50" fmla="*/ 13 w 89"/>
                  <a:gd name="T51" fmla="*/ 3 h 52"/>
                  <a:gd name="T52" fmla="*/ 14 w 89"/>
                  <a:gd name="T53" fmla="*/ 0 h 52"/>
                  <a:gd name="T54" fmla="*/ 1 w 89"/>
                  <a:gd name="T55" fmla="*/ 4 h 52"/>
                  <a:gd name="T56" fmla="*/ 1 w 89"/>
                  <a:gd name="T57" fmla="*/ 15 h 52"/>
                  <a:gd name="T58" fmla="*/ 1 w 89"/>
                  <a:gd name="T59" fmla="*/ 23 h 52"/>
                  <a:gd name="T60" fmla="*/ 2 w 89"/>
                  <a:gd name="T61" fmla="*/ 26 h 52"/>
                  <a:gd name="T62" fmla="*/ 6 w 89"/>
                  <a:gd name="T63" fmla="*/ 26 h 52"/>
                  <a:gd name="T64" fmla="*/ 6 w 89"/>
                  <a:gd name="T65" fmla="*/ 23 h 52"/>
                  <a:gd name="T66" fmla="*/ 10 w 89"/>
                  <a:gd name="T67" fmla="*/ 20 h 52"/>
                  <a:gd name="T68" fmla="*/ 13 w 89"/>
                  <a:gd name="T69" fmla="*/ 18 h 52"/>
                  <a:gd name="T70" fmla="*/ 17 w 89"/>
                  <a:gd name="T71" fmla="*/ 19 h 52"/>
                  <a:gd name="T72" fmla="*/ 21 w 89"/>
                  <a:gd name="T73" fmla="*/ 20 h 52"/>
                  <a:gd name="T74" fmla="*/ 21 w 89"/>
                  <a:gd name="T75" fmla="*/ 24 h 52"/>
                  <a:gd name="T76" fmla="*/ 26 w 89"/>
                  <a:gd name="T77" fmla="*/ 27 h 52"/>
                  <a:gd name="T78" fmla="*/ 33 w 89"/>
                  <a:gd name="T79" fmla="*/ 34 h 52"/>
                  <a:gd name="T80" fmla="*/ 38 w 89"/>
                  <a:gd name="T81" fmla="*/ 37 h 52"/>
                  <a:gd name="T82" fmla="*/ 41 w 89"/>
                  <a:gd name="T83" fmla="*/ 39 h 52"/>
                  <a:gd name="T84" fmla="*/ 50 w 89"/>
                  <a:gd name="T85" fmla="*/ 45 h 52"/>
                  <a:gd name="T86" fmla="*/ 54 w 89"/>
                  <a:gd name="T87" fmla="*/ 49 h 52"/>
                  <a:gd name="T88" fmla="*/ 61 w 89"/>
                  <a:gd name="T89" fmla="*/ 52 h 52"/>
                  <a:gd name="T90" fmla="*/ 63 w 89"/>
                  <a:gd name="T91" fmla="*/ 47 h 52"/>
                  <a:gd name="T92" fmla="*/ 62 w 89"/>
                  <a:gd name="T93" fmla="*/ 42 h 52"/>
                  <a:gd name="T94" fmla="*/ 59 w 89"/>
                  <a:gd name="T95" fmla="*/ 38 h 52"/>
                  <a:gd name="T96" fmla="*/ 64 w 89"/>
                  <a:gd name="T97" fmla="*/ 36 h 52"/>
                  <a:gd name="T98" fmla="*/ 66 w 89"/>
                  <a:gd name="T99" fmla="*/ 33 h 52"/>
                  <a:gd name="T100" fmla="*/ 68 w 89"/>
                  <a:gd name="T101" fmla="*/ 30 h 52"/>
                  <a:gd name="T102" fmla="*/ 71 w 89"/>
                  <a:gd name="T103" fmla="*/ 30 h 52"/>
                  <a:gd name="T104" fmla="*/ 74 w 89"/>
                  <a:gd name="T105" fmla="*/ 29 h 52"/>
                  <a:gd name="T106" fmla="*/ 74 w 89"/>
                  <a:gd name="T107" fmla="*/ 34 h 52"/>
                  <a:gd name="T108" fmla="*/ 77 w 89"/>
                  <a:gd name="T109" fmla="*/ 34 h 52"/>
                  <a:gd name="T110" fmla="*/ 78 w 89"/>
                  <a:gd name="T111" fmla="*/ 32 h 52"/>
                  <a:gd name="T112" fmla="*/ 78 w 89"/>
                  <a:gd name="T113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9" h="52">
                    <a:moveTo>
                      <a:pt x="78" y="32"/>
                    </a:moveTo>
                    <a:cubicBezTo>
                      <a:pt x="79" y="33"/>
                      <a:pt x="79" y="34"/>
                      <a:pt x="81" y="33"/>
                    </a:cubicBezTo>
                    <a:cubicBezTo>
                      <a:pt x="82" y="33"/>
                      <a:pt x="83" y="31"/>
                      <a:pt x="84" y="31"/>
                    </a:cubicBezTo>
                    <a:cubicBezTo>
                      <a:pt x="89" y="30"/>
                      <a:pt x="83" y="28"/>
                      <a:pt x="81" y="26"/>
                    </a:cubicBezTo>
                    <a:cubicBezTo>
                      <a:pt x="80" y="25"/>
                      <a:pt x="80" y="26"/>
                      <a:pt x="79" y="27"/>
                    </a:cubicBezTo>
                    <a:cubicBezTo>
                      <a:pt x="79" y="28"/>
                      <a:pt x="76" y="27"/>
                      <a:pt x="75" y="27"/>
                    </a:cubicBezTo>
                    <a:cubicBezTo>
                      <a:pt x="71" y="25"/>
                      <a:pt x="77" y="22"/>
                      <a:pt x="78" y="21"/>
                    </a:cubicBezTo>
                    <a:cubicBezTo>
                      <a:pt x="78" y="21"/>
                      <a:pt x="74" y="22"/>
                      <a:pt x="74" y="22"/>
                    </a:cubicBezTo>
                    <a:cubicBezTo>
                      <a:pt x="72" y="23"/>
                      <a:pt x="70" y="23"/>
                      <a:pt x="68" y="25"/>
                    </a:cubicBezTo>
                    <a:cubicBezTo>
                      <a:pt x="67" y="26"/>
                      <a:pt x="66" y="28"/>
                      <a:pt x="65" y="29"/>
                    </a:cubicBezTo>
                    <a:cubicBezTo>
                      <a:pt x="64" y="32"/>
                      <a:pt x="63" y="30"/>
                      <a:pt x="62" y="28"/>
                    </a:cubicBezTo>
                    <a:cubicBezTo>
                      <a:pt x="61" y="26"/>
                      <a:pt x="59" y="27"/>
                      <a:pt x="57" y="27"/>
                    </a:cubicBezTo>
                    <a:cubicBezTo>
                      <a:pt x="55" y="27"/>
                      <a:pt x="54" y="24"/>
                      <a:pt x="53" y="23"/>
                    </a:cubicBezTo>
                    <a:cubicBezTo>
                      <a:pt x="51" y="21"/>
                      <a:pt x="54" y="19"/>
                      <a:pt x="52" y="17"/>
                    </a:cubicBezTo>
                    <a:cubicBezTo>
                      <a:pt x="51" y="16"/>
                      <a:pt x="50" y="14"/>
                      <a:pt x="49" y="13"/>
                    </a:cubicBezTo>
                    <a:cubicBezTo>
                      <a:pt x="48" y="12"/>
                      <a:pt x="46" y="11"/>
                      <a:pt x="45" y="12"/>
                    </a:cubicBezTo>
                    <a:cubicBezTo>
                      <a:pt x="43" y="13"/>
                      <a:pt x="41" y="12"/>
                      <a:pt x="38" y="12"/>
                    </a:cubicBezTo>
                    <a:cubicBezTo>
                      <a:pt x="36" y="12"/>
                      <a:pt x="33" y="13"/>
                      <a:pt x="31" y="12"/>
                    </a:cubicBezTo>
                    <a:cubicBezTo>
                      <a:pt x="30" y="11"/>
                      <a:pt x="28" y="9"/>
                      <a:pt x="27" y="8"/>
                    </a:cubicBezTo>
                    <a:cubicBezTo>
                      <a:pt x="25" y="6"/>
                      <a:pt x="24" y="6"/>
                      <a:pt x="23" y="8"/>
                    </a:cubicBezTo>
                    <a:cubicBezTo>
                      <a:pt x="22" y="9"/>
                      <a:pt x="21" y="10"/>
                      <a:pt x="19" y="10"/>
                    </a:cubicBezTo>
                    <a:cubicBezTo>
                      <a:pt x="16" y="10"/>
                      <a:pt x="16" y="8"/>
                      <a:pt x="17" y="6"/>
                    </a:cubicBezTo>
                    <a:cubicBezTo>
                      <a:pt x="18" y="3"/>
                      <a:pt x="18" y="3"/>
                      <a:pt x="15" y="1"/>
                    </a:cubicBezTo>
                    <a:cubicBezTo>
                      <a:pt x="15" y="2"/>
                      <a:pt x="15" y="4"/>
                      <a:pt x="15" y="5"/>
                    </a:cubicBezTo>
                    <a:cubicBezTo>
                      <a:pt x="15" y="7"/>
                      <a:pt x="16" y="8"/>
                      <a:pt x="14" y="8"/>
                    </a:cubicBezTo>
                    <a:cubicBezTo>
                      <a:pt x="12" y="7"/>
                      <a:pt x="12" y="4"/>
                      <a:pt x="13" y="3"/>
                    </a:cubicBezTo>
                    <a:cubicBezTo>
                      <a:pt x="13" y="3"/>
                      <a:pt x="15" y="0"/>
                      <a:pt x="14" y="0"/>
                    </a:cubicBezTo>
                    <a:cubicBezTo>
                      <a:pt x="9" y="1"/>
                      <a:pt x="5" y="2"/>
                      <a:pt x="1" y="4"/>
                    </a:cubicBezTo>
                    <a:cubicBezTo>
                      <a:pt x="0" y="4"/>
                      <a:pt x="1" y="14"/>
                      <a:pt x="1" y="15"/>
                    </a:cubicBezTo>
                    <a:cubicBezTo>
                      <a:pt x="1" y="18"/>
                      <a:pt x="1" y="21"/>
                      <a:pt x="1" y="23"/>
                    </a:cubicBezTo>
                    <a:cubicBezTo>
                      <a:pt x="1" y="25"/>
                      <a:pt x="0" y="26"/>
                      <a:pt x="2" y="26"/>
                    </a:cubicBezTo>
                    <a:cubicBezTo>
                      <a:pt x="3" y="26"/>
                      <a:pt x="4" y="26"/>
                      <a:pt x="6" y="26"/>
                    </a:cubicBezTo>
                    <a:cubicBezTo>
                      <a:pt x="8" y="26"/>
                      <a:pt x="5" y="24"/>
                      <a:pt x="6" y="23"/>
                    </a:cubicBezTo>
                    <a:cubicBezTo>
                      <a:pt x="7" y="21"/>
                      <a:pt x="9" y="22"/>
                      <a:pt x="10" y="20"/>
                    </a:cubicBezTo>
                    <a:cubicBezTo>
                      <a:pt x="12" y="19"/>
                      <a:pt x="12" y="19"/>
                      <a:pt x="13" y="18"/>
                    </a:cubicBezTo>
                    <a:cubicBezTo>
                      <a:pt x="15" y="17"/>
                      <a:pt x="16" y="18"/>
                      <a:pt x="17" y="19"/>
                    </a:cubicBezTo>
                    <a:cubicBezTo>
                      <a:pt x="18" y="20"/>
                      <a:pt x="21" y="20"/>
                      <a:pt x="21" y="20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5" y="27"/>
                      <a:pt x="26" y="27"/>
                    </a:cubicBezTo>
                    <a:cubicBezTo>
                      <a:pt x="31" y="27"/>
                      <a:pt x="31" y="30"/>
                      <a:pt x="33" y="34"/>
                    </a:cubicBezTo>
                    <a:cubicBezTo>
                      <a:pt x="34" y="35"/>
                      <a:pt x="36" y="36"/>
                      <a:pt x="38" y="37"/>
                    </a:cubicBezTo>
                    <a:cubicBezTo>
                      <a:pt x="39" y="37"/>
                      <a:pt x="40" y="38"/>
                      <a:pt x="41" y="39"/>
                    </a:cubicBezTo>
                    <a:cubicBezTo>
                      <a:pt x="44" y="41"/>
                      <a:pt x="47" y="44"/>
                      <a:pt x="50" y="45"/>
                    </a:cubicBezTo>
                    <a:cubicBezTo>
                      <a:pt x="54" y="46"/>
                      <a:pt x="54" y="46"/>
                      <a:pt x="54" y="49"/>
                    </a:cubicBezTo>
                    <a:cubicBezTo>
                      <a:pt x="56" y="49"/>
                      <a:pt x="59" y="51"/>
                      <a:pt x="61" y="52"/>
                    </a:cubicBezTo>
                    <a:cubicBezTo>
                      <a:pt x="61" y="49"/>
                      <a:pt x="60" y="49"/>
                      <a:pt x="63" y="47"/>
                    </a:cubicBezTo>
                    <a:cubicBezTo>
                      <a:pt x="64" y="45"/>
                      <a:pt x="62" y="44"/>
                      <a:pt x="62" y="42"/>
                    </a:cubicBezTo>
                    <a:cubicBezTo>
                      <a:pt x="63" y="39"/>
                      <a:pt x="60" y="40"/>
                      <a:pt x="59" y="38"/>
                    </a:cubicBezTo>
                    <a:cubicBezTo>
                      <a:pt x="58" y="36"/>
                      <a:pt x="63" y="37"/>
                      <a:pt x="64" y="36"/>
                    </a:cubicBezTo>
                    <a:cubicBezTo>
                      <a:pt x="67" y="35"/>
                      <a:pt x="64" y="32"/>
                      <a:pt x="66" y="33"/>
                    </a:cubicBezTo>
                    <a:cubicBezTo>
                      <a:pt x="70" y="33"/>
                      <a:pt x="66" y="30"/>
                      <a:pt x="68" y="30"/>
                    </a:cubicBezTo>
                    <a:cubicBezTo>
                      <a:pt x="69" y="29"/>
                      <a:pt x="70" y="31"/>
                      <a:pt x="71" y="30"/>
                    </a:cubicBezTo>
                    <a:cubicBezTo>
                      <a:pt x="72" y="30"/>
                      <a:pt x="73" y="29"/>
                      <a:pt x="74" y="29"/>
                    </a:cubicBezTo>
                    <a:cubicBezTo>
                      <a:pt x="76" y="29"/>
                      <a:pt x="74" y="33"/>
                      <a:pt x="74" y="34"/>
                    </a:cubicBezTo>
                    <a:cubicBezTo>
                      <a:pt x="75" y="34"/>
                      <a:pt x="77" y="31"/>
                      <a:pt x="77" y="34"/>
                    </a:cubicBezTo>
                    <a:cubicBezTo>
                      <a:pt x="77" y="34"/>
                      <a:pt x="77" y="32"/>
                      <a:pt x="78" y="32"/>
                    </a:cubicBezTo>
                    <a:cubicBezTo>
                      <a:pt x="79" y="32"/>
                      <a:pt x="77" y="32"/>
                      <a:pt x="78" y="3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8" name="Freeform 694">
                <a:extLst>
                  <a:ext uri="{FF2B5EF4-FFF2-40B4-BE49-F238E27FC236}">
                    <a16:creationId xmlns:a16="http://schemas.microsoft.com/office/drawing/2014/main" id="{135CEA54-0DDF-0B3E-D419-7854276E4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25022" y="7293764"/>
                <a:ext cx="0" cy="9558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09" name="Freeform 695">
                <a:extLst>
                  <a:ext uri="{FF2B5EF4-FFF2-40B4-BE49-F238E27FC236}">
                    <a16:creationId xmlns:a16="http://schemas.microsoft.com/office/drawing/2014/main" id="{B4B6F95E-704F-E9B6-3D36-F355F840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5084" y="6921055"/>
                <a:ext cx="681526" cy="401378"/>
              </a:xfrm>
              <a:custGeom>
                <a:avLst/>
                <a:gdLst>
                  <a:gd name="T0" fmla="*/ 73 w 73"/>
                  <a:gd name="T1" fmla="*/ 28 h 43"/>
                  <a:gd name="T2" fmla="*/ 69 w 73"/>
                  <a:gd name="T3" fmla="*/ 27 h 43"/>
                  <a:gd name="T4" fmla="*/ 65 w 73"/>
                  <a:gd name="T5" fmla="*/ 24 h 43"/>
                  <a:gd name="T6" fmla="*/ 58 w 73"/>
                  <a:gd name="T7" fmla="*/ 20 h 43"/>
                  <a:gd name="T8" fmla="*/ 52 w 73"/>
                  <a:gd name="T9" fmla="*/ 16 h 43"/>
                  <a:gd name="T10" fmla="*/ 47 w 73"/>
                  <a:gd name="T11" fmla="*/ 9 h 43"/>
                  <a:gd name="T12" fmla="*/ 40 w 73"/>
                  <a:gd name="T13" fmla="*/ 5 h 43"/>
                  <a:gd name="T14" fmla="*/ 40 w 73"/>
                  <a:gd name="T15" fmla="*/ 2 h 43"/>
                  <a:gd name="T16" fmla="*/ 36 w 73"/>
                  <a:gd name="T17" fmla="*/ 1 h 43"/>
                  <a:gd name="T18" fmla="*/ 34 w 73"/>
                  <a:gd name="T19" fmla="*/ 0 h 43"/>
                  <a:gd name="T20" fmla="*/ 31 w 73"/>
                  <a:gd name="T21" fmla="*/ 1 h 43"/>
                  <a:gd name="T22" fmla="*/ 28 w 73"/>
                  <a:gd name="T23" fmla="*/ 3 h 43"/>
                  <a:gd name="T24" fmla="*/ 25 w 73"/>
                  <a:gd name="T25" fmla="*/ 6 h 43"/>
                  <a:gd name="T26" fmla="*/ 22 w 73"/>
                  <a:gd name="T27" fmla="*/ 8 h 43"/>
                  <a:gd name="T28" fmla="*/ 17 w 73"/>
                  <a:gd name="T29" fmla="*/ 8 h 43"/>
                  <a:gd name="T30" fmla="*/ 12 w 73"/>
                  <a:gd name="T31" fmla="*/ 2 h 43"/>
                  <a:gd name="T32" fmla="*/ 2 w 73"/>
                  <a:gd name="T33" fmla="*/ 5 h 43"/>
                  <a:gd name="T34" fmla="*/ 5 w 73"/>
                  <a:gd name="T35" fmla="*/ 12 h 43"/>
                  <a:gd name="T36" fmla="*/ 8 w 73"/>
                  <a:gd name="T37" fmla="*/ 17 h 43"/>
                  <a:gd name="T38" fmla="*/ 8 w 73"/>
                  <a:gd name="T39" fmla="*/ 19 h 43"/>
                  <a:gd name="T40" fmla="*/ 10 w 73"/>
                  <a:gd name="T41" fmla="*/ 22 h 43"/>
                  <a:gd name="T42" fmla="*/ 9 w 73"/>
                  <a:gd name="T43" fmla="*/ 26 h 43"/>
                  <a:gd name="T44" fmla="*/ 9 w 73"/>
                  <a:gd name="T45" fmla="*/ 31 h 43"/>
                  <a:gd name="T46" fmla="*/ 14 w 73"/>
                  <a:gd name="T47" fmla="*/ 29 h 43"/>
                  <a:gd name="T48" fmla="*/ 17 w 73"/>
                  <a:gd name="T49" fmla="*/ 26 h 43"/>
                  <a:gd name="T50" fmla="*/ 27 w 73"/>
                  <a:gd name="T51" fmla="*/ 27 h 43"/>
                  <a:gd name="T52" fmla="*/ 37 w 73"/>
                  <a:gd name="T53" fmla="*/ 31 h 43"/>
                  <a:gd name="T54" fmla="*/ 45 w 73"/>
                  <a:gd name="T55" fmla="*/ 35 h 43"/>
                  <a:gd name="T56" fmla="*/ 46 w 73"/>
                  <a:gd name="T57" fmla="*/ 37 h 43"/>
                  <a:gd name="T58" fmla="*/ 48 w 73"/>
                  <a:gd name="T59" fmla="*/ 42 h 43"/>
                  <a:gd name="T60" fmla="*/ 53 w 73"/>
                  <a:gd name="T61" fmla="*/ 43 h 43"/>
                  <a:gd name="T62" fmla="*/ 57 w 73"/>
                  <a:gd name="T63" fmla="*/ 40 h 43"/>
                  <a:gd name="T64" fmla="*/ 62 w 73"/>
                  <a:gd name="T65" fmla="*/ 38 h 43"/>
                  <a:gd name="T66" fmla="*/ 65 w 73"/>
                  <a:gd name="T67" fmla="*/ 33 h 43"/>
                  <a:gd name="T68" fmla="*/ 69 w 73"/>
                  <a:gd name="T69" fmla="*/ 31 h 43"/>
                  <a:gd name="T70" fmla="*/ 73 w 73"/>
                  <a:gd name="T71" fmla="*/ 31 h 43"/>
                  <a:gd name="T72" fmla="*/ 73 w 73"/>
                  <a:gd name="T73" fmla="*/ 2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3" h="43">
                    <a:moveTo>
                      <a:pt x="73" y="28"/>
                    </a:moveTo>
                    <a:cubicBezTo>
                      <a:pt x="72" y="27"/>
                      <a:pt x="71" y="27"/>
                      <a:pt x="69" y="27"/>
                    </a:cubicBezTo>
                    <a:cubicBezTo>
                      <a:pt x="68" y="26"/>
                      <a:pt x="66" y="25"/>
                      <a:pt x="65" y="24"/>
                    </a:cubicBezTo>
                    <a:cubicBezTo>
                      <a:pt x="63" y="23"/>
                      <a:pt x="60" y="22"/>
                      <a:pt x="58" y="20"/>
                    </a:cubicBezTo>
                    <a:cubicBezTo>
                      <a:pt x="57" y="18"/>
                      <a:pt x="54" y="18"/>
                      <a:pt x="52" y="16"/>
                    </a:cubicBezTo>
                    <a:cubicBezTo>
                      <a:pt x="51" y="13"/>
                      <a:pt x="50" y="9"/>
                      <a:pt x="47" y="9"/>
                    </a:cubicBezTo>
                    <a:cubicBezTo>
                      <a:pt x="44" y="9"/>
                      <a:pt x="40" y="9"/>
                      <a:pt x="40" y="5"/>
                    </a:cubicBezTo>
                    <a:cubicBezTo>
                      <a:pt x="40" y="4"/>
                      <a:pt x="41" y="2"/>
                      <a:pt x="40" y="2"/>
                    </a:cubicBezTo>
                    <a:cubicBezTo>
                      <a:pt x="39" y="1"/>
                      <a:pt x="38" y="2"/>
                      <a:pt x="36" y="1"/>
                    </a:cubicBezTo>
                    <a:cubicBezTo>
                      <a:pt x="36" y="1"/>
                      <a:pt x="35" y="0"/>
                      <a:pt x="34" y="0"/>
                    </a:cubicBezTo>
                    <a:cubicBezTo>
                      <a:pt x="33" y="0"/>
                      <a:pt x="32" y="1"/>
                      <a:pt x="31" y="1"/>
                    </a:cubicBezTo>
                    <a:cubicBezTo>
                      <a:pt x="30" y="0"/>
                      <a:pt x="29" y="3"/>
                      <a:pt x="28" y="3"/>
                    </a:cubicBezTo>
                    <a:cubicBezTo>
                      <a:pt x="27" y="3"/>
                      <a:pt x="24" y="4"/>
                      <a:pt x="25" y="6"/>
                    </a:cubicBezTo>
                    <a:cubicBezTo>
                      <a:pt x="26" y="9"/>
                      <a:pt x="25" y="8"/>
                      <a:pt x="22" y="8"/>
                    </a:cubicBezTo>
                    <a:cubicBezTo>
                      <a:pt x="21" y="8"/>
                      <a:pt x="18" y="8"/>
                      <a:pt x="17" y="8"/>
                    </a:cubicBezTo>
                    <a:cubicBezTo>
                      <a:pt x="15" y="6"/>
                      <a:pt x="14" y="4"/>
                      <a:pt x="12" y="2"/>
                    </a:cubicBezTo>
                    <a:cubicBezTo>
                      <a:pt x="9" y="0"/>
                      <a:pt x="5" y="3"/>
                      <a:pt x="2" y="5"/>
                    </a:cubicBezTo>
                    <a:cubicBezTo>
                      <a:pt x="3" y="6"/>
                      <a:pt x="6" y="10"/>
                      <a:pt x="5" y="12"/>
                    </a:cubicBezTo>
                    <a:cubicBezTo>
                      <a:pt x="0" y="15"/>
                      <a:pt x="6" y="15"/>
                      <a:pt x="8" y="17"/>
                    </a:cubicBezTo>
                    <a:cubicBezTo>
                      <a:pt x="8" y="17"/>
                      <a:pt x="8" y="19"/>
                      <a:pt x="8" y="19"/>
                    </a:cubicBezTo>
                    <a:cubicBezTo>
                      <a:pt x="7" y="20"/>
                      <a:pt x="9" y="22"/>
                      <a:pt x="10" y="22"/>
                    </a:cubicBezTo>
                    <a:cubicBezTo>
                      <a:pt x="10" y="23"/>
                      <a:pt x="9" y="24"/>
                      <a:pt x="9" y="26"/>
                    </a:cubicBezTo>
                    <a:cubicBezTo>
                      <a:pt x="9" y="27"/>
                      <a:pt x="9" y="29"/>
                      <a:pt x="9" y="31"/>
                    </a:cubicBezTo>
                    <a:cubicBezTo>
                      <a:pt x="11" y="31"/>
                      <a:pt x="12" y="31"/>
                      <a:pt x="14" y="29"/>
                    </a:cubicBezTo>
                    <a:cubicBezTo>
                      <a:pt x="15" y="28"/>
                      <a:pt x="16" y="27"/>
                      <a:pt x="17" y="26"/>
                    </a:cubicBezTo>
                    <a:cubicBezTo>
                      <a:pt x="21" y="26"/>
                      <a:pt x="24" y="25"/>
                      <a:pt x="27" y="27"/>
                    </a:cubicBezTo>
                    <a:cubicBezTo>
                      <a:pt x="29" y="30"/>
                      <a:pt x="35" y="28"/>
                      <a:pt x="37" y="31"/>
                    </a:cubicBezTo>
                    <a:cubicBezTo>
                      <a:pt x="39" y="34"/>
                      <a:pt x="41" y="35"/>
                      <a:pt x="45" y="35"/>
                    </a:cubicBezTo>
                    <a:cubicBezTo>
                      <a:pt x="46" y="35"/>
                      <a:pt x="46" y="35"/>
                      <a:pt x="46" y="37"/>
                    </a:cubicBezTo>
                    <a:cubicBezTo>
                      <a:pt x="46" y="40"/>
                      <a:pt x="46" y="40"/>
                      <a:pt x="48" y="42"/>
                    </a:cubicBezTo>
                    <a:cubicBezTo>
                      <a:pt x="50" y="42"/>
                      <a:pt x="51" y="43"/>
                      <a:pt x="53" y="43"/>
                    </a:cubicBezTo>
                    <a:cubicBezTo>
                      <a:pt x="56" y="43"/>
                      <a:pt x="56" y="42"/>
                      <a:pt x="57" y="40"/>
                    </a:cubicBezTo>
                    <a:cubicBezTo>
                      <a:pt x="58" y="38"/>
                      <a:pt x="60" y="39"/>
                      <a:pt x="62" y="38"/>
                    </a:cubicBezTo>
                    <a:cubicBezTo>
                      <a:pt x="64" y="37"/>
                      <a:pt x="64" y="35"/>
                      <a:pt x="65" y="33"/>
                    </a:cubicBezTo>
                    <a:cubicBezTo>
                      <a:pt x="65" y="31"/>
                      <a:pt x="68" y="33"/>
                      <a:pt x="69" y="31"/>
                    </a:cubicBezTo>
                    <a:cubicBezTo>
                      <a:pt x="69" y="29"/>
                      <a:pt x="72" y="31"/>
                      <a:pt x="73" y="31"/>
                    </a:cubicBezTo>
                    <a:cubicBezTo>
                      <a:pt x="73" y="30"/>
                      <a:pt x="73" y="29"/>
                      <a:pt x="73" y="2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0" name="Freeform 696">
                <a:extLst>
                  <a:ext uri="{FF2B5EF4-FFF2-40B4-BE49-F238E27FC236}">
                    <a16:creationId xmlns:a16="http://schemas.microsoft.com/office/drawing/2014/main" id="{F6E2EFE6-B395-4B0B-C92F-2E1040D0E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830" y="7013435"/>
                <a:ext cx="372609" cy="251657"/>
              </a:xfrm>
              <a:custGeom>
                <a:avLst/>
                <a:gdLst>
                  <a:gd name="T0" fmla="*/ 30 w 40"/>
                  <a:gd name="T1" fmla="*/ 10 h 27"/>
                  <a:gd name="T2" fmla="*/ 25 w 40"/>
                  <a:gd name="T3" fmla="*/ 10 h 27"/>
                  <a:gd name="T4" fmla="*/ 21 w 40"/>
                  <a:gd name="T5" fmla="*/ 8 h 27"/>
                  <a:gd name="T6" fmla="*/ 19 w 40"/>
                  <a:gd name="T7" fmla="*/ 9 h 27"/>
                  <a:gd name="T8" fmla="*/ 17 w 40"/>
                  <a:gd name="T9" fmla="*/ 9 h 27"/>
                  <a:gd name="T10" fmla="*/ 10 w 40"/>
                  <a:gd name="T11" fmla="*/ 8 h 27"/>
                  <a:gd name="T12" fmla="*/ 12 w 40"/>
                  <a:gd name="T13" fmla="*/ 5 h 27"/>
                  <a:gd name="T14" fmla="*/ 16 w 40"/>
                  <a:gd name="T15" fmla="*/ 7 h 27"/>
                  <a:gd name="T16" fmla="*/ 19 w 40"/>
                  <a:gd name="T17" fmla="*/ 5 h 27"/>
                  <a:gd name="T18" fmla="*/ 16 w 40"/>
                  <a:gd name="T19" fmla="*/ 6 h 27"/>
                  <a:gd name="T20" fmla="*/ 16 w 40"/>
                  <a:gd name="T21" fmla="*/ 1 h 27"/>
                  <a:gd name="T22" fmla="*/ 14 w 40"/>
                  <a:gd name="T23" fmla="*/ 2 h 27"/>
                  <a:gd name="T24" fmla="*/ 10 w 40"/>
                  <a:gd name="T25" fmla="*/ 2 h 27"/>
                  <a:gd name="T26" fmla="*/ 8 w 40"/>
                  <a:gd name="T27" fmla="*/ 5 h 27"/>
                  <a:gd name="T28" fmla="*/ 6 w 40"/>
                  <a:gd name="T29" fmla="*/ 8 h 27"/>
                  <a:gd name="T30" fmla="*/ 1 w 40"/>
                  <a:gd name="T31" fmla="*/ 10 h 27"/>
                  <a:gd name="T32" fmla="*/ 4 w 40"/>
                  <a:gd name="T33" fmla="*/ 14 h 27"/>
                  <a:gd name="T34" fmla="*/ 4 w 40"/>
                  <a:gd name="T35" fmla="*/ 19 h 27"/>
                  <a:gd name="T36" fmla="*/ 4 w 40"/>
                  <a:gd name="T37" fmla="*/ 24 h 27"/>
                  <a:gd name="T38" fmla="*/ 9 w 40"/>
                  <a:gd name="T39" fmla="*/ 22 h 27"/>
                  <a:gd name="T40" fmla="*/ 12 w 40"/>
                  <a:gd name="T41" fmla="*/ 20 h 27"/>
                  <a:gd name="T42" fmla="*/ 17 w 40"/>
                  <a:gd name="T43" fmla="*/ 17 h 27"/>
                  <a:gd name="T44" fmla="*/ 20 w 40"/>
                  <a:gd name="T45" fmla="*/ 17 h 27"/>
                  <a:gd name="T46" fmla="*/ 22 w 40"/>
                  <a:gd name="T47" fmla="*/ 21 h 27"/>
                  <a:gd name="T48" fmla="*/ 21 w 40"/>
                  <a:gd name="T49" fmla="*/ 24 h 27"/>
                  <a:gd name="T50" fmla="*/ 27 w 40"/>
                  <a:gd name="T51" fmla="*/ 23 h 27"/>
                  <a:gd name="T52" fmla="*/ 32 w 40"/>
                  <a:gd name="T53" fmla="*/ 21 h 27"/>
                  <a:gd name="T54" fmla="*/ 39 w 40"/>
                  <a:gd name="T55" fmla="*/ 21 h 27"/>
                  <a:gd name="T56" fmla="*/ 38 w 40"/>
                  <a:gd name="T57" fmla="*/ 18 h 27"/>
                  <a:gd name="T58" fmla="*/ 36 w 40"/>
                  <a:gd name="T59" fmla="*/ 14 h 27"/>
                  <a:gd name="T60" fmla="*/ 32 w 40"/>
                  <a:gd name="T61" fmla="*/ 9 h 27"/>
                  <a:gd name="T62" fmla="*/ 30 w 40"/>
                  <a:gd name="T63" fmla="*/ 10 h 27"/>
                  <a:gd name="T64" fmla="*/ 30 w 40"/>
                  <a:gd name="T65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0" h="27">
                    <a:moveTo>
                      <a:pt x="30" y="10"/>
                    </a:moveTo>
                    <a:cubicBezTo>
                      <a:pt x="28" y="11"/>
                      <a:pt x="27" y="10"/>
                      <a:pt x="25" y="10"/>
                    </a:cubicBezTo>
                    <a:cubicBezTo>
                      <a:pt x="23" y="10"/>
                      <a:pt x="22" y="8"/>
                      <a:pt x="21" y="8"/>
                    </a:cubicBezTo>
                    <a:cubicBezTo>
                      <a:pt x="20" y="8"/>
                      <a:pt x="20" y="9"/>
                      <a:pt x="19" y="9"/>
                    </a:cubicBezTo>
                    <a:cubicBezTo>
                      <a:pt x="19" y="10"/>
                      <a:pt x="18" y="9"/>
                      <a:pt x="17" y="9"/>
                    </a:cubicBezTo>
                    <a:cubicBezTo>
                      <a:pt x="15" y="9"/>
                      <a:pt x="12" y="9"/>
                      <a:pt x="10" y="8"/>
                    </a:cubicBezTo>
                    <a:cubicBezTo>
                      <a:pt x="9" y="7"/>
                      <a:pt x="12" y="5"/>
                      <a:pt x="12" y="5"/>
                    </a:cubicBezTo>
                    <a:cubicBezTo>
                      <a:pt x="14" y="4"/>
                      <a:pt x="15" y="7"/>
                      <a:pt x="16" y="7"/>
                    </a:cubicBezTo>
                    <a:cubicBezTo>
                      <a:pt x="18" y="7"/>
                      <a:pt x="19" y="6"/>
                      <a:pt x="19" y="5"/>
                    </a:cubicBezTo>
                    <a:cubicBezTo>
                      <a:pt x="18" y="4"/>
                      <a:pt x="17" y="6"/>
                      <a:pt x="16" y="6"/>
                    </a:cubicBezTo>
                    <a:cubicBezTo>
                      <a:pt x="15" y="5"/>
                      <a:pt x="17" y="2"/>
                      <a:pt x="16" y="1"/>
                    </a:cubicBezTo>
                    <a:cubicBezTo>
                      <a:pt x="16" y="0"/>
                      <a:pt x="14" y="2"/>
                      <a:pt x="14" y="2"/>
                    </a:cubicBezTo>
                    <a:cubicBezTo>
                      <a:pt x="12" y="3"/>
                      <a:pt x="11" y="1"/>
                      <a:pt x="10" y="2"/>
                    </a:cubicBezTo>
                    <a:cubicBezTo>
                      <a:pt x="8" y="2"/>
                      <a:pt x="12" y="5"/>
                      <a:pt x="8" y="5"/>
                    </a:cubicBezTo>
                    <a:cubicBezTo>
                      <a:pt x="6" y="4"/>
                      <a:pt x="9" y="8"/>
                      <a:pt x="6" y="8"/>
                    </a:cubicBezTo>
                    <a:cubicBezTo>
                      <a:pt x="5" y="9"/>
                      <a:pt x="0" y="8"/>
                      <a:pt x="1" y="10"/>
                    </a:cubicBezTo>
                    <a:cubicBezTo>
                      <a:pt x="2" y="13"/>
                      <a:pt x="5" y="11"/>
                      <a:pt x="4" y="14"/>
                    </a:cubicBezTo>
                    <a:cubicBezTo>
                      <a:pt x="4" y="17"/>
                      <a:pt x="7" y="17"/>
                      <a:pt x="4" y="19"/>
                    </a:cubicBezTo>
                    <a:cubicBezTo>
                      <a:pt x="3" y="20"/>
                      <a:pt x="1" y="24"/>
                      <a:pt x="4" y="24"/>
                    </a:cubicBezTo>
                    <a:cubicBezTo>
                      <a:pt x="6" y="24"/>
                      <a:pt x="8" y="21"/>
                      <a:pt x="9" y="22"/>
                    </a:cubicBezTo>
                    <a:cubicBezTo>
                      <a:pt x="12" y="25"/>
                      <a:pt x="9" y="20"/>
                      <a:pt x="12" y="20"/>
                    </a:cubicBezTo>
                    <a:cubicBezTo>
                      <a:pt x="14" y="20"/>
                      <a:pt x="15" y="19"/>
                      <a:pt x="17" y="17"/>
                    </a:cubicBezTo>
                    <a:cubicBezTo>
                      <a:pt x="18" y="14"/>
                      <a:pt x="19" y="15"/>
                      <a:pt x="20" y="17"/>
                    </a:cubicBezTo>
                    <a:cubicBezTo>
                      <a:pt x="21" y="18"/>
                      <a:pt x="22" y="19"/>
                      <a:pt x="22" y="21"/>
                    </a:cubicBezTo>
                    <a:cubicBezTo>
                      <a:pt x="22" y="22"/>
                      <a:pt x="21" y="23"/>
                      <a:pt x="21" y="24"/>
                    </a:cubicBezTo>
                    <a:cubicBezTo>
                      <a:pt x="22" y="27"/>
                      <a:pt x="26" y="24"/>
                      <a:pt x="27" y="23"/>
                    </a:cubicBezTo>
                    <a:cubicBezTo>
                      <a:pt x="28" y="22"/>
                      <a:pt x="31" y="20"/>
                      <a:pt x="32" y="21"/>
                    </a:cubicBezTo>
                    <a:cubicBezTo>
                      <a:pt x="34" y="23"/>
                      <a:pt x="36" y="20"/>
                      <a:pt x="39" y="21"/>
                    </a:cubicBezTo>
                    <a:cubicBezTo>
                      <a:pt x="40" y="20"/>
                      <a:pt x="38" y="18"/>
                      <a:pt x="38" y="18"/>
                    </a:cubicBezTo>
                    <a:cubicBezTo>
                      <a:pt x="37" y="16"/>
                      <a:pt x="38" y="14"/>
                      <a:pt x="36" y="14"/>
                    </a:cubicBezTo>
                    <a:cubicBezTo>
                      <a:pt x="33" y="15"/>
                      <a:pt x="31" y="12"/>
                      <a:pt x="32" y="9"/>
                    </a:cubicBezTo>
                    <a:cubicBezTo>
                      <a:pt x="32" y="9"/>
                      <a:pt x="31" y="9"/>
                      <a:pt x="30" y="10"/>
                    </a:cubicBezTo>
                    <a:cubicBezTo>
                      <a:pt x="29" y="10"/>
                      <a:pt x="31" y="9"/>
                      <a:pt x="30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1" name="Freeform 697">
                <a:extLst>
                  <a:ext uri="{FF2B5EF4-FFF2-40B4-BE49-F238E27FC236}">
                    <a16:creationId xmlns:a16="http://schemas.microsoft.com/office/drawing/2014/main" id="{F7C888C6-2543-FDB4-C754-CB60EE2D4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15469" y="7230053"/>
                <a:ext cx="773888" cy="691265"/>
              </a:xfrm>
              <a:custGeom>
                <a:avLst/>
                <a:gdLst>
                  <a:gd name="T0" fmla="*/ 8 w 83"/>
                  <a:gd name="T1" fmla="*/ 51 h 74"/>
                  <a:gd name="T2" fmla="*/ 9 w 83"/>
                  <a:gd name="T3" fmla="*/ 54 h 74"/>
                  <a:gd name="T4" fmla="*/ 11 w 83"/>
                  <a:gd name="T5" fmla="*/ 57 h 74"/>
                  <a:gd name="T6" fmla="*/ 5 w 83"/>
                  <a:gd name="T7" fmla="*/ 61 h 74"/>
                  <a:gd name="T8" fmla="*/ 3 w 83"/>
                  <a:gd name="T9" fmla="*/ 64 h 74"/>
                  <a:gd name="T10" fmla="*/ 6 w 83"/>
                  <a:gd name="T11" fmla="*/ 66 h 74"/>
                  <a:gd name="T12" fmla="*/ 13 w 83"/>
                  <a:gd name="T13" fmla="*/ 64 h 74"/>
                  <a:gd name="T14" fmla="*/ 19 w 83"/>
                  <a:gd name="T15" fmla="*/ 65 h 74"/>
                  <a:gd name="T16" fmla="*/ 23 w 83"/>
                  <a:gd name="T17" fmla="*/ 65 h 74"/>
                  <a:gd name="T18" fmla="*/ 28 w 83"/>
                  <a:gd name="T19" fmla="*/ 64 h 74"/>
                  <a:gd name="T20" fmla="*/ 29 w 83"/>
                  <a:gd name="T21" fmla="*/ 67 h 74"/>
                  <a:gd name="T22" fmla="*/ 32 w 83"/>
                  <a:gd name="T23" fmla="*/ 69 h 74"/>
                  <a:gd name="T24" fmla="*/ 33 w 83"/>
                  <a:gd name="T25" fmla="*/ 73 h 74"/>
                  <a:gd name="T26" fmla="*/ 34 w 83"/>
                  <a:gd name="T27" fmla="*/ 71 h 74"/>
                  <a:gd name="T28" fmla="*/ 36 w 83"/>
                  <a:gd name="T29" fmla="*/ 73 h 74"/>
                  <a:gd name="T30" fmla="*/ 43 w 83"/>
                  <a:gd name="T31" fmla="*/ 71 h 74"/>
                  <a:gd name="T32" fmla="*/ 46 w 83"/>
                  <a:gd name="T33" fmla="*/ 70 h 74"/>
                  <a:gd name="T34" fmla="*/ 50 w 83"/>
                  <a:gd name="T35" fmla="*/ 70 h 74"/>
                  <a:gd name="T36" fmla="*/ 48 w 83"/>
                  <a:gd name="T37" fmla="*/ 64 h 74"/>
                  <a:gd name="T38" fmla="*/ 46 w 83"/>
                  <a:gd name="T39" fmla="*/ 61 h 74"/>
                  <a:gd name="T40" fmla="*/ 44 w 83"/>
                  <a:gd name="T41" fmla="*/ 57 h 74"/>
                  <a:gd name="T42" fmla="*/ 46 w 83"/>
                  <a:gd name="T43" fmla="*/ 52 h 74"/>
                  <a:gd name="T44" fmla="*/ 49 w 83"/>
                  <a:gd name="T45" fmla="*/ 52 h 74"/>
                  <a:gd name="T46" fmla="*/ 52 w 83"/>
                  <a:gd name="T47" fmla="*/ 52 h 74"/>
                  <a:gd name="T48" fmla="*/ 57 w 83"/>
                  <a:gd name="T49" fmla="*/ 46 h 74"/>
                  <a:gd name="T50" fmla="*/ 60 w 83"/>
                  <a:gd name="T51" fmla="*/ 44 h 74"/>
                  <a:gd name="T52" fmla="*/ 62 w 83"/>
                  <a:gd name="T53" fmla="*/ 41 h 74"/>
                  <a:gd name="T54" fmla="*/ 65 w 83"/>
                  <a:gd name="T55" fmla="*/ 39 h 74"/>
                  <a:gd name="T56" fmla="*/ 66 w 83"/>
                  <a:gd name="T57" fmla="*/ 37 h 74"/>
                  <a:gd name="T58" fmla="*/ 69 w 83"/>
                  <a:gd name="T59" fmla="*/ 33 h 74"/>
                  <a:gd name="T60" fmla="*/ 71 w 83"/>
                  <a:gd name="T61" fmla="*/ 27 h 74"/>
                  <a:gd name="T62" fmla="*/ 66 w 83"/>
                  <a:gd name="T63" fmla="*/ 23 h 74"/>
                  <a:gd name="T64" fmla="*/ 65 w 83"/>
                  <a:gd name="T65" fmla="*/ 16 h 74"/>
                  <a:gd name="T66" fmla="*/ 70 w 83"/>
                  <a:gd name="T67" fmla="*/ 14 h 74"/>
                  <a:gd name="T68" fmla="*/ 74 w 83"/>
                  <a:gd name="T69" fmla="*/ 15 h 74"/>
                  <a:gd name="T70" fmla="*/ 77 w 83"/>
                  <a:gd name="T71" fmla="*/ 13 h 74"/>
                  <a:gd name="T72" fmla="*/ 83 w 83"/>
                  <a:gd name="T73" fmla="*/ 10 h 74"/>
                  <a:gd name="T74" fmla="*/ 76 w 83"/>
                  <a:gd name="T75" fmla="*/ 6 h 74"/>
                  <a:gd name="T76" fmla="*/ 74 w 83"/>
                  <a:gd name="T77" fmla="*/ 2 h 74"/>
                  <a:gd name="T78" fmla="*/ 71 w 83"/>
                  <a:gd name="T79" fmla="*/ 0 h 74"/>
                  <a:gd name="T80" fmla="*/ 65 w 83"/>
                  <a:gd name="T81" fmla="*/ 1 h 74"/>
                  <a:gd name="T82" fmla="*/ 56 w 83"/>
                  <a:gd name="T83" fmla="*/ 4 h 74"/>
                  <a:gd name="T84" fmla="*/ 53 w 83"/>
                  <a:gd name="T85" fmla="*/ 8 h 74"/>
                  <a:gd name="T86" fmla="*/ 51 w 83"/>
                  <a:gd name="T87" fmla="*/ 13 h 74"/>
                  <a:gd name="T88" fmla="*/ 48 w 83"/>
                  <a:gd name="T89" fmla="*/ 18 h 74"/>
                  <a:gd name="T90" fmla="*/ 47 w 83"/>
                  <a:gd name="T91" fmla="*/ 21 h 74"/>
                  <a:gd name="T92" fmla="*/ 43 w 83"/>
                  <a:gd name="T93" fmla="*/ 24 h 74"/>
                  <a:gd name="T94" fmla="*/ 41 w 83"/>
                  <a:gd name="T95" fmla="*/ 30 h 74"/>
                  <a:gd name="T96" fmla="*/ 38 w 83"/>
                  <a:gd name="T97" fmla="*/ 30 h 74"/>
                  <a:gd name="T98" fmla="*/ 34 w 83"/>
                  <a:gd name="T99" fmla="*/ 32 h 74"/>
                  <a:gd name="T100" fmla="*/ 30 w 83"/>
                  <a:gd name="T101" fmla="*/ 33 h 74"/>
                  <a:gd name="T102" fmla="*/ 27 w 83"/>
                  <a:gd name="T103" fmla="*/ 37 h 74"/>
                  <a:gd name="T104" fmla="*/ 22 w 83"/>
                  <a:gd name="T105" fmla="*/ 42 h 74"/>
                  <a:gd name="T106" fmla="*/ 13 w 83"/>
                  <a:gd name="T107" fmla="*/ 43 h 74"/>
                  <a:gd name="T108" fmla="*/ 0 w 83"/>
                  <a:gd name="T109" fmla="*/ 40 h 74"/>
                  <a:gd name="T110" fmla="*/ 3 w 83"/>
                  <a:gd name="T111" fmla="*/ 46 h 74"/>
                  <a:gd name="T112" fmla="*/ 8 w 83"/>
                  <a:gd name="T113" fmla="*/ 51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83" h="74">
                    <a:moveTo>
                      <a:pt x="8" y="51"/>
                    </a:moveTo>
                    <a:cubicBezTo>
                      <a:pt x="8" y="52"/>
                      <a:pt x="8" y="53"/>
                      <a:pt x="9" y="54"/>
                    </a:cubicBezTo>
                    <a:cubicBezTo>
                      <a:pt x="10" y="55"/>
                      <a:pt x="11" y="56"/>
                      <a:pt x="11" y="57"/>
                    </a:cubicBezTo>
                    <a:cubicBezTo>
                      <a:pt x="11" y="58"/>
                      <a:pt x="6" y="60"/>
                      <a:pt x="5" y="61"/>
                    </a:cubicBezTo>
                    <a:cubicBezTo>
                      <a:pt x="4" y="61"/>
                      <a:pt x="3" y="62"/>
                      <a:pt x="3" y="64"/>
                    </a:cubicBezTo>
                    <a:cubicBezTo>
                      <a:pt x="3" y="66"/>
                      <a:pt x="3" y="66"/>
                      <a:pt x="6" y="66"/>
                    </a:cubicBezTo>
                    <a:cubicBezTo>
                      <a:pt x="8" y="65"/>
                      <a:pt x="11" y="65"/>
                      <a:pt x="13" y="64"/>
                    </a:cubicBezTo>
                    <a:cubicBezTo>
                      <a:pt x="15" y="64"/>
                      <a:pt x="17" y="64"/>
                      <a:pt x="19" y="65"/>
                    </a:cubicBezTo>
                    <a:cubicBezTo>
                      <a:pt x="20" y="65"/>
                      <a:pt x="22" y="65"/>
                      <a:pt x="23" y="65"/>
                    </a:cubicBezTo>
                    <a:cubicBezTo>
                      <a:pt x="25" y="65"/>
                      <a:pt x="26" y="64"/>
                      <a:pt x="28" y="64"/>
                    </a:cubicBezTo>
                    <a:cubicBezTo>
                      <a:pt x="29" y="64"/>
                      <a:pt x="29" y="66"/>
                      <a:pt x="29" y="67"/>
                    </a:cubicBezTo>
                    <a:cubicBezTo>
                      <a:pt x="30" y="68"/>
                      <a:pt x="31" y="68"/>
                      <a:pt x="32" y="69"/>
                    </a:cubicBezTo>
                    <a:cubicBezTo>
                      <a:pt x="32" y="70"/>
                      <a:pt x="33" y="72"/>
                      <a:pt x="33" y="73"/>
                    </a:cubicBezTo>
                    <a:cubicBezTo>
                      <a:pt x="35" y="74"/>
                      <a:pt x="34" y="72"/>
                      <a:pt x="34" y="71"/>
                    </a:cubicBezTo>
                    <a:cubicBezTo>
                      <a:pt x="35" y="71"/>
                      <a:pt x="36" y="73"/>
                      <a:pt x="36" y="73"/>
                    </a:cubicBezTo>
                    <a:cubicBezTo>
                      <a:pt x="38" y="72"/>
                      <a:pt x="40" y="70"/>
                      <a:pt x="43" y="71"/>
                    </a:cubicBezTo>
                    <a:cubicBezTo>
                      <a:pt x="44" y="71"/>
                      <a:pt x="45" y="71"/>
                      <a:pt x="46" y="70"/>
                    </a:cubicBezTo>
                    <a:cubicBezTo>
                      <a:pt x="47" y="70"/>
                      <a:pt x="49" y="70"/>
                      <a:pt x="50" y="70"/>
                    </a:cubicBezTo>
                    <a:cubicBezTo>
                      <a:pt x="51" y="69"/>
                      <a:pt x="49" y="64"/>
                      <a:pt x="48" y="64"/>
                    </a:cubicBezTo>
                    <a:cubicBezTo>
                      <a:pt x="47" y="63"/>
                      <a:pt x="46" y="63"/>
                      <a:pt x="46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1" y="56"/>
                      <a:pt x="45" y="54"/>
                      <a:pt x="46" y="52"/>
                    </a:cubicBezTo>
                    <a:cubicBezTo>
                      <a:pt x="47" y="52"/>
                      <a:pt x="47" y="51"/>
                      <a:pt x="49" y="52"/>
                    </a:cubicBezTo>
                    <a:cubicBezTo>
                      <a:pt x="51" y="54"/>
                      <a:pt x="50" y="52"/>
                      <a:pt x="52" y="52"/>
                    </a:cubicBezTo>
                    <a:cubicBezTo>
                      <a:pt x="56" y="51"/>
                      <a:pt x="55" y="48"/>
                      <a:pt x="57" y="46"/>
                    </a:cubicBezTo>
                    <a:cubicBezTo>
                      <a:pt x="58" y="45"/>
                      <a:pt x="60" y="45"/>
                      <a:pt x="60" y="44"/>
                    </a:cubicBezTo>
                    <a:cubicBezTo>
                      <a:pt x="61" y="43"/>
                      <a:pt x="62" y="42"/>
                      <a:pt x="62" y="41"/>
                    </a:cubicBezTo>
                    <a:cubicBezTo>
                      <a:pt x="62" y="40"/>
                      <a:pt x="64" y="39"/>
                      <a:pt x="65" y="39"/>
                    </a:cubicBezTo>
                    <a:cubicBezTo>
                      <a:pt x="66" y="39"/>
                      <a:pt x="66" y="37"/>
                      <a:pt x="66" y="37"/>
                    </a:cubicBezTo>
                    <a:cubicBezTo>
                      <a:pt x="66" y="34"/>
                      <a:pt x="70" y="36"/>
                      <a:pt x="69" y="33"/>
                    </a:cubicBezTo>
                    <a:cubicBezTo>
                      <a:pt x="69" y="30"/>
                      <a:pt x="68" y="29"/>
                      <a:pt x="71" y="27"/>
                    </a:cubicBezTo>
                    <a:cubicBezTo>
                      <a:pt x="72" y="27"/>
                      <a:pt x="67" y="24"/>
                      <a:pt x="66" y="23"/>
                    </a:cubicBezTo>
                    <a:cubicBezTo>
                      <a:pt x="65" y="21"/>
                      <a:pt x="66" y="18"/>
                      <a:pt x="65" y="16"/>
                    </a:cubicBezTo>
                    <a:cubicBezTo>
                      <a:pt x="65" y="13"/>
                      <a:pt x="68" y="13"/>
                      <a:pt x="70" y="14"/>
                    </a:cubicBezTo>
                    <a:cubicBezTo>
                      <a:pt x="71" y="14"/>
                      <a:pt x="73" y="15"/>
                      <a:pt x="74" y="15"/>
                    </a:cubicBezTo>
                    <a:cubicBezTo>
                      <a:pt x="76" y="15"/>
                      <a:pt x="76" y="14"/>
                      <a:pt x="77" y="13"/>
                    </a:cubicBezTo>
                    <a:cubicBezTo>
                      <a:pt x="80" y="13"/>
                      <a:pt x="81" y="13"/>
                      <a:pt x="83" y="10"/>
                    </a:cubicBezTo>
                    <a:cubicBezTo>
                      <a:pt x="80" y="9"/>
                      <a:pt x="77" y="8"/>
                      <a:pt x="76" y="6"/>
                    </a:cubicBezTo>
                    <a:cubicBezTo>
                      <a:pt x="75" y="5"/>
                      <a:pt x="75" y="3"/>
                      <a:pt x="74" y="2"/>
                    </a:cubicBezTo>
                    <a:cubicBezTo>
                      <a:pt x="73" y="1"/>
                      <a:pt x="72" y="1"/>
                      <a:pt x="71" y="0"/>
                    </a:cubicBezTo>
                    <a:cubicBezTo>
                      <a:pt x="69" y="0"/>
                      <a:pt x="66" y="1"/>
                      <a:pt x="65" y="1"/>
                    </a:cubicBezTo>
                    <a:cubicBezTo>
                      <a:pt x="61" y="0"/>
                      <a:pt x="59" y="2"/>
                      <a:pt x="56" y="4"/>
                    </a:cubicBezTo>
                    <a:cubicBezTo>
                      <a:pt x="53" y="5"/>
                      <a:pt x="51" y="5"/>
                      <a:pt x="53" y="8"/>
                    </a:cubicBezTo>
                    <a:cubicBezTo>
                      <a:pt x="55" y="10"/>
                      <a:pt x="53" y="12"/>
                      <a:pt x="51" y="13"/>
                    </a:cubicBezTo>
                    <a:cubicBezTo>
                      <a:pt x="49" y="15"/>
                      <a:pt x="52" y="19"/>
                      <a:pt x="48" y="18"/>
                    </a:cubicBezTo>
                    <a:cubicBezTo>
                      <a:pt x="43" y="18"/>
                      <a:pt x="47" y="19"/>
                      <a:pt x="47" y="21"/>
                    </a:cubicBezTo>
                    <a:cubicBezTo>
                      <a:pt x="48" y="22"/>
                      <a:pt x="44" y="23"/>
                      <a:pt x="43" y="24"/>
                    </a:cubicBezTo>
                    <a:cubicBezTo>
                      <a:pt x="42" y="26"/>
                      <a:pt x="42" y="30"/>
                      <a:pt x="41" y="30"/>
                    </a:cubicBezTo>
                    <a:cubicBezTo>
                      <a:pt x="40" y="31"/>
                      <a:pt x="39" y="30"/>
                      <a:pt x="38" y="30"/>
                    </a:cubicBezTo>
                    <a:cubicBezTo>
                      <a:pt x="36" y="30"/>
                      <a:pt x="35" y="31"/>
                      <a:pt x="34" y="32"/>
                    </a:cubicBezTo>
                    <a:cubicBezTo>
                      <a:pt x="32" y="33"/>
                      <a:pt x="31" y="32"/>
                      <a:pt x="30" y="33"/>
                    </a:cubicBezTo>
                    <a:cubicBezTo>
                      <a:pt x="28" y="34"/>
                      <a:pt x="28" y="35"/>
                      <a:pt x="27" y="37"/>
                    </a:cubicBezTo>
                    <a:cubicBezTo>
                      <a:pt x="27" y="40"/>
                      <a:pt x="25" y="41"/>
                      <a:pt x="22" y="42"/>
                    </a:cubicBezTo>
                    <a:cubicBezTo>
                      <a:pt x="19" y="43"/>
                      <a:pt x="16" y="43"/>
                      <a:pt x="13" y="43"/>
                    </a:cubicBezTo>
                    <a:cubicBezTo>
                      <a:pt x="8" y="43"/>
                      <a:pt x="4" y="42"/>
                      <a:pt x="0" y="40"/>
                    </a:cubicBezTo>
                    <a:cubicBezTo>
                      <a:pt x="1" y="42"/>
                      <a:pt x="2" y="44"/>
                      <a:pt x="3" y="46"/>
                    </a:cubicBezTo>
                    <a:cubicBezTo>
                      <a:pt x="4" y="47"/>
                      <a:pt x="8" y="48"/>
                      <a:pt x="8" y="5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2" name="Freeform 698">
                <a:extLst>
                  <a:ext uri="{FF2B5EF4-FFF2-40B4-BE49-F238E27FC236}">
                    <a16:creationId xmlns:a16="http://schemas.microsoft.com/office/drawing/2014/main" id="{6FA8FC54-BD3C-1845-6714-CB1F86F50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77251" y="7144043"/>
                <a:ext cx="700638" cy="496944"/>
              </a:xfrm>
              <a:custGeom>
                <a:avLst/>
                <a:gdLst>
                  <a:gd name="T0" fmla="*/ 72 w 75"/>
                  <a:gd name="T1" fmla="*/ 7 h 53"/>
                  <a:gd name="T2" fmla="*/ 69 w 75"/>
                  <a:gd name="T3" fmla="*/ 8 h 53"/>
                  <a:gd name="T4" fmla="*/ 67 w 75"/>
                  <a:gd name="T5" fmla="*/ 7 h 53"/>
                  <a:gd name="T6" fmla="*/ 62 w 75"/>
                  <a:gd name="T7" fmla="*/ 10 h 53"/>
                  <a:gd name="T8" fmla="*/ 57 w 75"/>
                  <a:gd name="T9" fmla="*/ 11 h 53"/>
                  <a:gd name="T10" fmla="*/ 57 w 75"/>
                  <a:gd name="T11" fmla="*/ 4 h 53"/>
                  <a:gd name="T12" fmla="*/ 54 w 75"/>
                  <a:gd name="T13" fmla="*/ 1 h 53"/>
                  <a:gd name="T14" fmla="*/ 50 w 75"/>
                  <a:gd name="T15" fmla="*/ 6 h 53"/>
                  <a:gd name="T16" fmla="*/ 47 w 75"/>
                  <a:gd name="T17" fmla="*/ 8 h 53"/>
                  <a:gd name="T18" fmla="*/ 44 w 75"/>
                  <a:gd name="T19" fmla="*/ 8 h 53"/>
                  <a:gd name="T20" fmla="*/ 39 w 75"/>
                  <a:gd name="T21" fmla="*/ 10 h 53"/>
                  <a:gd name="T22" fmla="*/ 34 w 75"/>
                  <a:gd name="T23" fmla="*/ 7 h 53"/>
                  <a:gd name="T24" fmla="*/ 28 w 75"/>
                  <a:gd name="T25" fmla="*/ 6 h 53"/>
                  <a:gd name="T26" fmla="*/ 27 w 75"/>
                  <a:gd name="T27" fmla="*/ 8 h 53"/>
                  <a:gd name="T28" fmla="*/ 24 w 75"/>
                  <a:gd name="T29" fmla="*/ 9 h 53"/>
                  <a:gd name="T30" fmla="*/ 21 w 75"/>
                  <a:gd name="T31" fmla="*/ 14 h 53"/>
                  <a:gd name="T32" fmla="*/ 15 w 75"/>
                  <a:gd name="T33" fmla="*/ 17 h 53"/>
                  <a:gd name="T34" fmla="*/ 11 w 75"/>
                  <a:gd name="T35" fmla="*/ 19 h 53"/>
                  <a:gd name="T36" fmla="*/ 5 w 75"/>
                  <a:gd name="T37" fmla="*/ 16 h 53"/>
                  <a:gd name="T38" fmla="*/ 4 w 75"/>
                  <a:gd name="T39" fmla="*/ 23 h 53"/>
                  <a:gd name="T40" fmla="*/ 3 w 75"/>
                  <a:gd name="T41" fmla="*/ 29 h 53"/>
                  <a:gd name="T42" fmla="*/ 2 w 75"/>
                  <a:gd name="T43" fmla="*/ 33 h 53"/>
                  <a:gd name="T44" fmla="*/ 3 w 75"/>
                  <a:gd name="T45" fmla="*/ 37 h 53"/>
                  <a:gd name="T46" fmla="*/ 4 w 75"/>
                  <a:gd name="T47" fmla="*/ 40 h 53"/>
                  <a:gd name="T48" fmla="*/ 8 w 75"/>
                  <a:gd name="T49" fmla="*/ 43 h 53"/>
                  <a:gd name="T50" fmla="*/ 4 w 75"/>
                  <a:gd name="T51" fmla="*/ 49 h 53"/>
                  <a:gd name="T52" fmla="*/ 29 w 75"/>
                  <a:gd name="T53" fmla="*/ 50 h 53"/>
                  <a:gd name="T54" fmla="*/ 32 w 75"/>
                  <a:gd name="T55" fmla="*/ 43 h 53"/>
                  <a:gd name="T56" fmla="*/ 39 w 75"/>
                  <a:gd name="T57" fmla="*/ 40 h 53"/>
                  <a:gd name="T58" fmla="*/ 43 w 75"/>
                  <a:gd name="T59" fmla="*/ 39 h 53"/>
                  <a:gd name="T60" fmla="*/ 45 w 75"/>
                  <a:gd name="T61" fmla="*/ 39 h 53"/>
                  <a:gd name="T62" fmla="*/ 47 w 75"/>
                  <a:gd name="T63" fmla="*/ 33 h 53"/>
                  <a:gd name="T64" fmla="*/ 51 w 75"/>
                  <a:gd name="T65" fmla="*/ 30 h 53"/>
                  <a:gd name="T66" fmla="*/ 51 w 75"/>
                  <a:gd name="T67" fmla="*/ 27 h 53"/>
                  <a:gd name="T68" fmla="*/ 55 w 75"/>
                  <a:gd name="T69" fmla="*/ 26 h 53"/>
                  <a:gd name="T70" fmla="*/ 55 w 75"/>
                  <a:gd name="T71" fmla="*/ 23 h 53"/>
                  <a:gd name="T72" fmla="*/ 58 w 75"/>
                  <a:gd name="T73" fmla="*/ 19 h 53"/>
                  <a:gd name="T74" fmla="*/ 56 w 75"/>
                  <a:gd name="T75" fmla="*/ 14 h 53"/>
                  <a:gd name="T76" fmla="*/ 63 w 75"/>
                  <a:gd name="T77" fmla="*/ 11 h 53"/>
                  <a:gd name="T78" fmla="*/ 70 w 75"/>
                  <a:gd name="T79" fmla="*/ 10 h 53"/>
                  <a:gd name="T80" fmla="*/ 74 w 75"/>
                  <a:gd name="T81" fmla="*/ 9 h 53"/>
                  <a:gd name="T82" fmla="*/ 75 w 75"/>
                  <a:gd name="T83" fmla="*/ 7 h 53"/>
                  <a:gd name="T84" fmla="*/ 72 w 75"/>
                  <a:gd name="T85" fmla="*/ 7 h 53"/>
                  <a:gd name="T86" fmla="*/ 72 w 75"/>
                  <a:gd name="T87" fmla="*/ 7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5" h="53">
                    <a:moveTo>
                      <a:pt x="72" y="7"/>
                    </a:moveTo>
                    <a:cubicBezTo>
                      <a:pt x="71" y="7"/>
                      <a:pt x="70" y="9"/>
                      <a:pt x="69" y="8"/>
                    </a:cubicBezTo>
                    <a:cubicBezTo>
                      <a:pt x="68" y="8"/>
                      <a:pt x="68" y="6"/>
                      <a:pt x="67" y="7"/>
                    </a:cubicBezTo>
                    <a:cubicBezTo>
                      <a:pt x="65" y="7"/>
                      <a:pt x="63" y="9"/>
                      <a:pt x="62" y="10"/>
                    </a:cubicBezTo>
                    <a:cubicBezTo>
                      <a:pt x="61" y="10"/>
                      <a:pt x="59" y="12"/>
                      <a:pt x="57" y="11"/>
                    </a:cubicBezTo>
                    <a:cubicBezTo>
                      <a:pt x="56" y="10"/>
                      <a:pt x="59" y="6"/>
                      <a:pt x="57" y="4"/>
                    </a:cubicBezTo>
                    <a:cubicBezTo>
                      <a:pt x="57" y="4"/>
                      <a:pt x="55" y="0"/>
                      <a:pt x="54" y="1"/>
                    </a:cubicBezTo>
                    <a:cubicBezTo>
                      <a:pt x="53" y="3"/>
                      <a:pt x="52" y="5"/>
                      <a:pt x="50" y="6"/>
                    </a:cubicBezTo>
                    <a:cubicBezTo>
                      <a:pt x="48" y="7"/>
                      <a:pt x="47" y="6"/>
                      <a:pt x="47" y="8"/>
                    </a:cubicBezTo>
                    <a:cubicBezTo>
                      <a:pt x="46" y="11"/>
                      <a:pt x="45" y="7"/>
                      <a:pt x="44" y="8"/>
                    </a:cubicBezTo>
                    <a:cubicBezTo>
                      <a:pt x="42" y="9"/>
                      <a:pt x="41" y="10"/>
                      <a:pt x="39" y="10"/>
                    </a:cubicBezTo>
                    <a:cubicBezTo>
                      <a:pt x="37" y="9"/>
                      <a:pt x="35" y="8"/>
                      <a:pt x="34" y="7"/>
                    </a:cubicBezTo>
                    <a:cubicBezTo>
                      <a:pt x="33" y="7"/>
                      <a:pt x="28" y="6"/>
                      <a:pt x="28" y="6"/>
                    </a:cubicBezTo>
                    <a:cubicBezTo>
                      <a:pt x="27" y="7"/>
                      <a:pt x="28" y="8"/>
                      <a:pt x="27" y="8"/>
                    </a:cubicBezTo>
                    <a:cubicBezTo>
                      <a:pt x="26" y="8"/>
                      <a:pt x="24" y="8"/>
                      <a:pt x="24" y="9"/>
                    </a:cubicBezTo>
                    <a:cubicBezTo>
                      <a:pt x="23" y="11"/>
                      <a:pt x="23" y="13"/>
                      <a:pt x="21" y="14"/>
                    </a:cubicBezTo>
                    <a:cubicBezTo>
                      <a:pt x="18" y="16"/>
                      <a:pt x="17" y="15"/>
                      <a:pt x="15" y="17"/>
                    </a:cubicBezTo>
                    <a:cubicBezTo>
                      <a:pt x="14" y="19"/>
                      <a:pt x="12" y="19"/>
                      <a:pt x="11" y="19"/>
                    </a:cubicBezTo>
                    <a:cubicBezTo>
                      <a:pt x="10" y="18"/>
                      <a:pt x="5" y="17"/>
                      <a:pt x="5" y="16"/>
                    </a:cubicBezTo>
                    <a:cubicBezTo>
                      <a:pt x="5" y="19"/>
                      <a:pt x="5" y="21"/>
                      <a:pt x="4" y="23"/>
                    </a:cubicBezTo>
                    <a:cubicBezTo>
                      <a:pt x="2" y="25"/>
                      <a:pt x="0" y="27"/>
                      <a:pt x="3" y="29"/>
                    </a:cubicBezTo>
                    <a:cubicBezTo>
                      <a:pt x="4" y="30"/>
                      <a:pt x="2" y="31"/>
                      <a:pt x="2" y="33"/>
                    </a:cubicBezTo>
                    <a:cubicBezTo>
                      <a:pt x="2" y="34"/>
                      <a:pt x="2" y="36"/>
                      <a:pt x="3" y="37"/>
                    </a:cubicBezTo>
                    <a:cubicBezTo>
                      <a:pt x="3" y="39"/>
                      <a:pt x="2" y="40"/>
                      <a:pt x="4" y="40"/>
                    </a:cubicBezTo>
                    <a:cubicBezTo>
                      <a:pt x="7" y="41"/>
                      <a:pt x="8" y="40"/>
                      <a:pt x="8" y="43"/>
                    </a:cubicBezTo>
                    <a:cubicBezTo>
                      <a:pt x="8" y="45"/>
                      <a:pt x="5" y="48"/>
                      <a:pt x="4" y="49"/>
                    </a:cubicBezTo>
                    <a:cubicBezTo>
                      <a:pt x="12" y="53"/>
                      <a:pt x="21" y="52"/>
                      <a:pt x="29" y="50"/>
                    </a:cubicBezTo>
                    <a:cubicBezTo>
                      <a:pt x="32" y="49"/>
                      <a:pt x="31" y="45"/>
                      <a:pt x="32" y="43"/>
                    </a:cubicBezTo>
                    <a:cubicBezTo>
                      <a:pt x="33" y="41"/>
                      <a:pt x="37" y="42"/>
                      <a:pt x="39" y="40"/>
                    </a:cubicBezTo>
                    <a:cubicBezTo>
                      <a:pt x="40" y="40"/>
                      <a:pt x="41" y="39"/>
                      <a:pt x="43" y="39"/>
                    </a:cubicBezTo>
                    <a:cubicBezTo>
                      <a:pt x="43" y="39"/>
                      <a:pt x="45" y="40"/>
                      <a:pt x="45" y="39"/>
                    </a:cubicBezTo>
                    <a:cubicBezTo>
                      <a:pt x="46" y="37"/>
                      <a:pt x="46" y="35"/>
                      <a:pt x="47" y="33"/>
                    </a:cubicBezTo>
                    <a:cubicBezTo>
                      <a:pt x="48" y="32"/>
                      <a:pt x="52" y="31"/>
                      <a:pt x="51" y="30"/>
                    </a:cubicBezTo>
                    <a:cubicBezTo>
                      <a:pt x="51" y="29"/>
                      <a:pt x="47" y="27"/>
                      <a:pt x="51" y="27"/>
                    </a:cubicBezTo>
                    <a:cubicBezTo>
                      <a:pt x="52" y="27"/>
                      <a:pt x="54" y="28"/>
                      <a:pt x="55" y="26"/>
                    </a:cubicBezTo>
                    <a:cubicBezTo>
                      <a:pt x="55" y="25"/>
                      <a:pt x="54" y="24"/>
                      <a:pt x="55" y="23"/>
                    </a:cubicBezTo>
                    <a:cubicBezTo>
                      <a:pt x="55" y="21"/>
                      <a:pt x="58" y="21"/>
                      <a:pt x="58" y="19"/>
                    </a:cubicBezTo>
                    <a:cubicBezTo>
                      <a:pt x="58" y="17"/>
                      <a:pt x="55" y="16"/>
                      <a:pt x="56" y="14"/>
                    </a:cubicBezTo>
                    <a:cubicBezTo>
                      <a:pt x="58" y="13"/>
                      <a:pt x="61" y="12"/>
                      <a:pt x="63" y="11"/>
                    </a:cubicBezTo>
                    <a:cubicBezTo>
                      <a:pt x="65" y="9"/>
                      <a:pt x="68" y="10"/>
                      <a:pt x="70" y="10"/>
                    </a:cubicBezTo>
                    <a:cubicBezTo>
                      <a:pt x="71" y="10"/>
                      <a:pt x="73" y="10"/>
                      <a:pt x="74" y="9"/>
                    </a:cubicBezTo>
                    <a:cubicBezTo>
                      <a:pt x="74" y="9"/>
                      <a:pt x="75" y="8"/>
                      <a:pt x="75" y="7"/>
                    </a:cubicBezTo>
                    <a:cubicBezTo>
                      <a:pt x="74" y="7"/>
                      <a:pt x="73" y="7"/>
                      <a:pt x="72" y="7"/>
                    </a:cubicBezTo>
                    <a:cubicBezTo>
                      <a:pt x="71" y="8"/>
                      <a:pt x="73" y="7"/>
                      <a:pt x="72" y="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3" name="Freeform 699">
                <a:extLst>
                  <a:ext uri="{FF2B5EF4-FFF2-40B4-BE49-F238E27FC236}">
                    <a16:creationId xmlns:a16="http://schemas.microsoft.com/office/drawing/2014/main" id="{F6AFE117-1053-C94E-D5F1-1A5492A96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3557" y="6742664"/>
                <a:ext cx="25477" cy="38227"/>
              </a:xfrm>
              <a:custGeom>
                <a:avLst/>
                <a:gdLst>
                  <a:gd name="T0" fmla="*/ 3 w 3"/>
                  <a:gd name="T1" fmla="*/ 2 h 4"/>
                  <a:gd name="T2" fmla="*/ 1 w 3"/>
                  <a:gd name="T3" fmla="*/ 1 h 4"/>
                  <a:gd name="T4" fmla="*/ 3 w 3"/>
                  <a:gd name="T5" fmla="*/ 4 h 4"/>
                  <a:gd name="T6" fmla="*/ 3 w 3"/>
                  <a:gd name="T7" fmla="*/ 2 h 4"/>
                  <a:gd name="T8" fmla="*/ 3 w 3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4">
                    <a:moveTo>
                      <a:pt x="3" y="2"/>
                    </a:moveTo>
                    <a:cubicBezTo>
                      <a:pt x="2" y="2"/>
                      <a:pt x="1" y="0"/>
                      <a:pt x="1" y="1"/>
                    </a:cubicBezTo>
                    <a:cubicBezTo>
                      <a:pt x="0" y="2"/>
                      <a:pt x="2" y="3"/>
                      <a:pt x="3" y="4"/>
                    </a:cubicBezTo>
                    <a:cubicBezTo>
                      <a:pt x="3" y="3"/>
                      <a:pt x="3" y="2"/>
                      <a:pt x="3" y="2"/>
                    </a:cubicBezTo>
                    <a:cubicBezTo>
                      <a:pt x="2" y="1"/>
                      <a:pt x="3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4" name="Freeform 700">
                <a:extLst>
                  <a:ext uri="{FF2B5EF4-FFF2-40B4-BE49-F238E27FC236}">
                    <a16:creationId xmlns:a16="http://schemas.microsoft.com/office/drawing/2014/main" id="{BF3069A7-7AC1-DC62-9A9A-2A78F2976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824383" y="6153340"/>
                <a:ext cx="1894905" cy="907882"/>
              </a:xfrm>
              <a:custGeom>
                <a:avLst/>
                <a:gdLst>
                  <a:gd name="T0" fmla="*/ 194 w 203"/>
                  <a:gd name="T1" fmla="*/ 37 h 97"/>
                  <a:gd name="T2" fmla="*/ 177 w 203"/>
                  <a:gd name="T3" fmla="*/ 31 h 97"/>
                  <a:gd name="T4" fmla="*/ 163 w 203"/>
                  <a:gd name="T5" fmla="*/ 19 h 97"/>
                  <a:gd name="T6" fmla="*/ 154 w 203"/>
                  <a:gd name="T7" fmla="*/ 7 h 97"/>
                  <a:gd name="T8" fmla="*/ 137 w 203"/>
                  <a:gd name="T9" fmla="*/ 10 h 97"/>
                  <a:gd name="T10" fmla="*/ 129 w 203"/>
                  <a:gd name="T11" fmla="*/ 8 h 97"/>
                  <a:gd name="T12" fmla="*/ 112 w 203"/>
                  <a:gd name="T13" fmla="*/ 2 h 97"/>
                  <a:gd name="T14" fmla="*/ 76 w 203"/>
                  <a:gd name="T15" fmla="*/ 10 h 97"/>
                  <a:gd name="T16" fmla="*/ 75 w 203"/>
                  <a:gd name="T17" fmla="*/ 20 h 97"/>
                  <a:gd name="T18" fmla="*/ 74 w 203"/>
                  <a:gd name="T19" fmla="*/ 31 h 97"/>
                  <a:gd name="T20" fmla="*/ 60 w 203"/>
                  <a:gd name="T21" fmla="*/ 29 h 97"/>
                  <a:gd name="T22" fmla="*/ 48 w 203"/>
                  <a:gd name="T23" fmla="*/ 32 h 97"/>
                  <a:gd name="T24" fmla="*/ 37 w 203"/>
                  <a:gd name="T25" fmla="*/ 27 h 97"/>
                  <a:gd name="T26" fmla="*/ 22 w 203"/>
                  <a:gd name="T27" fmla="*/ 25 h 97"/>
                  <a:gd name="T28" fmla="*/ 13 w 203"/>
                  <a:gd name="T29" fmla="*/ 32 h 97"/>
                  <a:gd name="T30" fmla="*/ 3 w 203"/>
                  <a:gd name="T31" fmla="*/ 38 h 97"/>
                  <a:gd name="T32" fmla="*/ 4 w 203"/>
                  <a:gd name="T33" fmla="*/ 47 h 97"/>
                  <a:gd name="T34" fmla="*/ 14 w 203"/>
                  <a:gd name="T35" fmla="*/ 57 h 97"/>
                  <a:gd name="T36" fmla="*/ 17 w 203"/>
                  <a:gd name="T37" fmla="*/ 57 h 97"/>
                  <a:gd name="T38" fmla="*/ 36 w 203"/>
                  <a:gd name="T39" fmla="*/ 63 h 97"/>
                  <a:gd name="T40" fmla="*/ 33 w 203"/>
                  <a:gd name="T41" fmla="*/ 66 h 97"/>
                  <a:gd name="T42" fmla="*/ 22 w 203"/>
                  <a:gd name="T43" fmla="*/ 72 h 97"/>
                  <a:gd name="T44" fmla="*/ 31 w 203"/>
                  <a:gd name="T45" fmla="*/ 82 h 97"/>
                  <a:gd name="T46" fmla="*/ 48 w 203"/>
                  <a:gd name="T47" fmla="*/ 90 h 97"/>
                  <a:gd name="T48" fmla="*/ 50 w 203"/>
                  <a:gd name="T49" fmla="*/ 68 h 97"/>
                  <a:gd name="T50" fmla="*/ 64 w 203"/>
                  <a:gd name="T51" fmla="*/ 62 h 97"/>
                  <a:gd name="T52" fmla="*/ 72 w 203"/>
                  <a:gd name="T53" fmla="*/ 66 h 97"/>
                  <a:gd name="T54" fmla="*/ 84 w 203"/>
                  <a:gd name="T55" fmla="*/ 76 h 97"/>
                  <a:gd name="T56" fmla="*/ 100 w 203"/>
                  <a:gd name="T57" fmla="*/ 81 h 97"/>
                  <a:gd name="T58" fmla="*/ 107 w 203"/>
                  <a:gd name="T59" fmla="*/ 91 h 97"/>
                  <a:gd name="T60" fmla="*/ 123 w 203"/>
                  <a:gd name="T61" fmla="*/ 85 h 97"/>
                  <a:gd name="T62" fmla="*/ 137 w 203"/>
                  <a:gd name="T63" fmla="*/ 83 h 97"/>
                  <a:gd name="T64" fmla="*/ 153 w 203"/>
                  <a:gd name="T65" fmla="*/ 81 h 97"/>
                  <a:gd name="T66" fmla="*/ 172 w 203"/>
                  <a:gd name="T67" fmla="*/ 76 h 97"/>
                  <a:gd name="T68" fmla="*/ 175 w 203"/>
                  <a:gd name="T69" fmla="*/ 66 h 97"/>
                  <a:gd name="T70" fmla="*/ 182 w 203"/>
                  <a:gd name="T71" fmla="*/ 60 h 97"/>
                  <a:gd name="T72" fmla="*/ 193 w 203"/>
                  <a:gd name="T73" fmla="*/ 56 h 97"/>
                  <a:gd name="T74" fmla="*/ 202 w 203"/>
                  <a:gd name="T75" fmla="*/ 44 h 97"/>
                  <a:gd name="T76" fmla="*/ 201 w 203"/>
                  <a:gd name="T77" fmla="*/ 39 h 97"/>
                  <a:gd name="T78" fmla="*/ 140 w 203"/>
                  <a:gd name="T79" fmla="*/ 65 h 97"/>
                  <a:gd name="T80" fmla="*/ 141 w 203"/>
                  <a:gd name="T81" fmla="*/ 59 h 97"/>
                  <a:gd name="T82" fmla="*/ 148 w 203"/>
                  <a:gd name="T83" fmla="*/ 58 h 97"/>
                  <a:gd name="T84" fmla="*/ 156 w 203"/>
                  <a:gd name="T85" fmla="*/ 58 h 97"/>
                  <a:gd name="T86" fmla="*/ 165 w 203"/>
                  <a:gd name="T87" fmla="*/ 5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3" h="97">
                    <a:moveTo>
                      <a:pt x="201" y="39"/>
                    </a:moveTo>
                    <a:cubicBezTo>
                      <a:pt x="201" y="38"/>
                      <a:pt x="197" y="39"/>
                      <a:pt x="197" y="39"/>
                    </a:cubicBezTo>
                    <a:cubicBezTo>
                      <a:pt x="195" y="39"/>
                      <a:pt x="194" y="38"/>
                      <a:pt x="194" y="37"/>
                    </a:cubicBezTo>
                    <a:cubicBezTo>
                      <a:pt x="193" y="35"/>
                      <a:pt x="191" y="35"/>
                      <a:pt x="191" y="34"/>
                    </a:cubicBezTo>
                    <a:cubicBezTo>
                      <a:pt x="190" y="33"/>
                      <a:pt x="189" y="30"/>
                      <a:pt x="186" y="30"/>
                    </a:cubicBezTo>
                    <a:cubicBezTo>
                      <a:pt x="183" y="30"/>
                      <a:pt x="180" y="33"/>
                      <a:pt x="177" y="31"/>
                    </a:cubicBezTo>
                    <a:cubicBezTo>
                      <a:pt x="176" y="30"/>
                      <a:pt x="175" y="29"/>
                      <a:pt x="174" y="28"/>
                    </a:cubicBezTo>
                    <a:cubicBezTo>
                      <a:pt x="173" y="28"/>
                      <a:pt x="171" y="31"/>
                      <a:pt x="170" y="31"/>
                    </a:cubicBezTo>
                    <a:cubicBezTo>
                      <a:pt x="169" y="32"/>
                      <a:pt x="163" y="21"/>
                      <a:pt x="163" y="19"/>
                    </a:cubicBezTo>
                    <a:cubicBezTo>
                      <a:pt x="161" y="17"/>
                      <a:pt x="160" y="14"/>
                      <a:pt x="157" y="13"/>
                    </a:cubicBezTo>
                    <a:cubicBezTo>
                      <a:pt x="156" y="12"/>
                      <a:pt x="155" y="11"/>
                      <a:pt x="154" y="11"/>
                    </a:cubicBezTo>
                    <a:cubicBezTo>
                      <a:pt x="152" y="10"/>
                      <a:pt x="154" y="8"/>
                      <a:pt x="154" y="7"/>
                    </a:cubicBezTo>
                    <a:cubicBezTo>
                      <a:pt x="154" y="6"/>
                      <a:pt x="147" y="10"/>
                      <a:pt x="146" y="11"/>
                    </a:cubicBezTo>
                    <a:cubicBezTo>
                      <a:pt x="145" y="11"/>
                      <a:pt x="137" y="14"/>
                      <a:pt x="137" y="13"/>
                    </a:cubicBezTo>
                    <a:cubicBezTo>
                      <a:pt x="137" y="11"/>
                      <a:pt x="139" y="10"/>
                      <a:pt x="137" y="10"/>
                    </a:cubicBezTo>
                    <a:cubicBezTo>
                      <a:pt x="136" y="9"/>
                      <a:pt x="135" y="8"/>
                      <a:pt x="134" y="9"/>
                    </a:cubicBezTo>
                    <a:cubicBezTo>
                      <a:pt x="134" y="9"/>
                      <a:pt x="134" y="10"/>
                      <a:pt x="133" y="9"/>
                    </a:cubicBezTo>
                    <a:cubicBezTo>
                      <a:pt x="131" y="8"/>
                      <a:pt x="132" y="7"/>
                      <a:pt x="129" y="8"/>
                    </a:cubicBezTo>
                    <a:cubicBezTo>
                      <a:pt x="126" y="10"/>
                      <a:pt x="126" y="7"/>
                      <a:pt x="126" y="5"/>
                    </a:cubicBezTo>
                    <a:cubicBezTo>
                      <a:pt x="127" y="1"/>
                      <a:pt x="121" y="0"/>
                      <a:pt x="118" y="0"/>
                    </a:cubicBezTo>
                    <a:cubicBezTo>
                      <a:pt x="116" y="0"/>
                      <a:pt x="114" y="1"/>
                      <a:pt x="112" y="2"/>
                    </a:cubicBezTo>
                    <a:cubicBezTo>
                      <a:pt x="110" y="3"/>
                      <a:pt x="108" y="4"/>
                      <a:pt x="105" y="4"/>
                    </a:cubicBezTo>
                    <a:cubicBezTo>
                      <a:pt x="97" y="6"/>
                      <a:pt x="89" y="9"/>
                      <a:pt x="81" y="9"/>
                    </a:cubicBezTo>
                    <a:cubicBezTo>
                      <a:pt x="79" y="9"/>
                      <a:pt x="77" y="9"/>
                      <a:pt x="76" y="10"/>
                    </a:cubicBezTo>
                    <a:cubicBezTo>
                      <a:pt x="75" y="11"/>
                      <a:pt x="77" y="14"/>
                      <a:pt x="79" y="14"/>
                    </a:cubicBezTo>
                    <a:cubicBezTo>
                      <a:pt x="83" y="17"/>
                      <a:pt x="76" y="16"/>
                      <a:pt x="74" y="17"/>
                    </a:cubicBezTo>
                    <a:cubicBezTo>
                      <a:pt x="72" y="18"/>
                      <a:pt x="75" y="19"/>
                      <a:pt x="75" y="20"/>
                    </a:cubicBezTo>
                    <a:cubicBezTo>
                      <a:pt x="75" y="22"/>
                      <a:pt x="71" y="22"/>
                      <a:pt x="71" y="23"/>
                    </a:cubicBezTo>
                    <a:cubicBezTo>
                      <a:pt x="71" y="26"/>
                      <a:pt x="79" y="25"/>
                      <a:pt x="78" y="29"/>
                    </a:cubicBezTo>
                    <a:cubicBezTo>
                      <a:pt x="77" y="30"/>
                      <a:pt x="76" y="31"/>
                      <a:pt x="74" y="31"/>
                    </a:cubicBezTo>
                    <a:cubicBezTo>
                      <a:pt x="73" y="31"/>
                      <a:pt x="70" y="31"/>
                      <a:pt x="69" y="31"/>
                    </a:cubicBezTo>
                    <a:cubicBezTo>
                      <a:pt x="67" y="32"/>
                      <a:pt x="68" y="33"/>
                      <a:pt x="66" y="32"/>
                    </a:cubicBezTo>
                    <a:cubicBezTo>
                      <a:pt x="64" y="31"/>
                      <a:pt x="62" y="29"/>
                      <a:pt x="60" y="29"/>
                    </a:cubicBezTo>
                    <a:cubicBezTo>
                      <a:pt x="59" y="28"/>
                      <a:pt x="57" y="30"/>
                      <a:pt x="56" y="30"/>
                    </a:cubicBezTo>
                    <a:cubicBezTo>
                      <a:pt x="54" y="29"/>
                      <a:pt x="53" y="29"/>
                      <a:pt x="51" y="30"/>
                    </a:cubicBezTo>
                    <a:cubicBezTo>
                      <a:pt x="50" y="31"/>
                      <a:pt x="49" y="33"/>
                      <a:pt x="48" y="32"/>
                    </a:cubicBezTo>
                    <a:cubicBezTo>
                      <a:pt x="47" y="32"/>
                      <a:pt x="44" y="29"/>
                      <a:pt x="43" y="30"/>
                    </a:cubicBezTo>
                    <a:cubicBezTo>
                      <a:pt x="42" y="30"/>
                      <a:pt x="42" y="33"/>
                      <a:pt x="41" y="31"/>
                    </a:cubicBezTo>
                    <a:cubicBezTo>
                      <a:pt x="40" y="29"/>
                      <a:pt x="39" y="28"/>
                      <a:pt x="37" y="27"/>
                    </a:cubicBezTo>
                    <a:cubicBezTo>
                      <a:pt x="35" y="26"/>
                      <a:pt x="33" y="26"/>
                      <a:pt x="32" y="25"/>
                    </a:cubicBezTo>
                    <a:cubicBezTo>
                      <a:pt x="29" y="24"/>
                      <a:pt x="29" y="26"/>
                      <a:pt x="27" y="26"/>
                    </a:cubicBezTo>
                    <a:cubicBezTo>
                      <a:pt x="25" y="27"/>
                      <a:pt x="24" y="24"/>
                      <a:pt x="22" y="25"/>
                    </a:cubicBezTo>
                    <a:cubicBezTo>
                      <a:pt x="21" y="26"/>
                      <a:pt x="21" y="27"/>
                      <a:pt x="20" y="27"/>
                    </a:cubicBezTo>
                    <a:cubicBezTo>
                      <a:pt x="19" y="28"/>
                      <a:pt x="17" y="28"/>
                      <a:pt x="16" y="28"/>
                    </a:cubicBezTo>
                    <a:cubicBezTo>
                      <a:pt x="15" y="29"/>
                      <a:pt x="13" y="31"/>
                      <a:pt x="13" y="32"/>
                    </a:cubicBezTo>
                    <a:cubicBezTo>
                      <a:pt x="12" y="33"/>
                      <a:pt x="14" y="36"/>
                      <a:pt x="12" y="36"/>
                    </a:cubicBezTo>
                    <a:cubicBezTo>
                      <a:pt x="10" y="37"/>
                      <a:pt x="7" y="31"/>
                      <a:pt x="6" y="34"/>
                    </a:cubicBezTo>
                    <a:cubicBezTo>
                      <a:pt x="5" y="36"/>
                      <a:pt x="4" y="36"/>
                      <a:pt x="3" y="38"/>
                    </a:cubicBezTo>
                    <a:cubicBezTo>
                      <a:pt x="2" y="40"/>
                      <a:pt x="6" y="40"/>
                      <a:pt x="4" y="42"/>
                    </a:cubicBezTo>
                    <a:cubicBezTo>
                      <a:pt x="3" y="43"/>
                      <a:pt x="0" y="45"/>
                      <a:pt x="2" y="46"/>
                    </a:cubicBezTo>
                    <a:cubicBezTo>
                      <a:pt x="3" y="46"/>
                      <a:pt x="4" y="47"/>
                      <a:pt x="4" y="47"/>
                    </a:cubicBezTo>
                    <a:cubicBezTo>
                      <a:pt x="5" y="48"/>
                      <a:pt x="4" y="49"/>
                      <a:pt x="5" y="50"/>
                    </a:cubicBezTo>
                    <a:cubicBezTo>
                      <a:pt x="7" y="51"/>
                      <a:pt x="9" y="49"/>
                      <a:pt x="11" y="51"/>
                    </a:cubicBezTo>
                    <a:cubicBezTo>
                      <a:pt x="12" y="52"/>
                      <a:pt x="14" y="55"/>
                      <a:pt x="14" y="57"/>
                    </a:cubicBezTo>
                    <a:cubicBezTo>
                      <a:pt x="13" y="57"/>
                      <a:pt x="10" y="56"/>
                      <a:pt x="13" y="58"/>
                    </a:cubicBezTo>
                    <a:cubicBezTo>
                      <a:pt x="14" y="59"/>
                      <a:pt x="14" y="60"/>
                      <a:pt x="16" y="58"/>
                    </a:cubicBezTo>
                    <a:cubicBezTo>
                      <a:pt x="16" y="57"/>
                      <a:pt x="16" y="57"/>
                      <a:pt x="17" y="57"/>
                    </a:cubicBezTo>
                    <a:cubicBezTo>
                      <a:pt x="22" y="57"/>
                      <a:pt x="24" y="54"/>
                      <a:pt x="29" y="56"/>
                    </a:cubicBezTo>
                    <a:cubicBezTo>
                      <a:pt x="31" y="57"/>
                      <a:pt x="33" y="54"/>
                      <a:pt x="34" y="56"/>
                    </a:cubicBezTo>
                    <a:cubicBezTo>
                      <a:pt x="35" y="57"/>
                      <a:pt x="37" y="61"/>
                      <a:pt x="36" y="63"/>
                    </a:cubicBezTo>
                    <a:cubicBezTo>
                      <a:pt x="35" y="63"/>
                      <a:pt x="33" y="64"/>
                      <a:pt x="35" y="64"/>
                    </a:cubicBezTo>
                    <a:cubicBezTo>
                      <a:pt x="35" y="65"/>
                      <a:pt x="35" y="65"/>
                      <a:pt x="35" y="65"/>
                    </a:cubicBezTo>
                    <a:cubicBezTo>
                      <a:pt x="34" y="66"/>
                      <a:pt x="33" y="66"/>
                      <a:pt x="33" y="66"/>
                    </a:cubicBezTo>
                    <a:cubicBezTo>
                      <a:pt x="30" y="66"/>
                      <a:pt x="22" y="64"/>
                      <a:pt x="24" y="69"/>
                    </a:cubicBezTo>
                    <a:cubicBezTo>
                      <a:pt x="25" y="71"/>
                      <a:pt x="24" y="71"/>
                      <a:pt x="22" y="70"/>
                    </a:cubicBezTo>
                    <a:cubicBezTo>
                      <a:pt x="20" y="69"/>
                      <a:pt x="21" y="71"/>
                      <a:pt x="22" y="72"/>
                    </a:cubicBezTo>
                    <a:cubicBezTo>
                      <a:pt x="24" y="72"/>
                      <a:pt x="24" y="75"/>
                      <a:pt x="25" y="76"/>
                    </a:cubicBezTo>
                    <a:cubicBezTo>
                      <a:pt x="27" y="77"/>
                      <a:pt x="24" y="79"/>
                      <a:pt x="27" y="79"/>
                    </a:cubicBezTo>
                    <a:cubicBezTo>
                      <a:pt x="28" y="79"/>
                      <a:pt x="30" y="81"/>
                      <a:pt x="31" y="82"/>
                    </a:cubicBezTo>
                    <a:cubicBezTo>
                      <a:pt x="34" y="82"/>
                      <a:pt x="31" y="85"/>
                      <a:pt x="31" y="87"/>
                    </a:cubicBezTo>
                    <a:cubicBezTo>
                      <a:pt x="34" y="85"/>
                      <a:pt x="38" y="82"/>
                      <a:pt x="42" y="85"/>
                    </a:cubicBezTo>
                    <a:cubicBezTo>
                      <a:pt x="44" y="87"/>
                      <a:pt x="45" y="90"/>
                      <a:pt x="48" y="90"/>
                    </a:cubicBezTo>
                    <a:cubicBezTo>
                      <a:pt x="50" y="90"/>
                      <a:pt x="49" y="88"/>
                      <a:pt x="49" y="87"/>
                    </a:cubicBezTo>
                    <a:cubicBezTo>
                      <a:pt x="49" y="84"/>
                      <a:pt x="49" y="81"/>
                      <a:pt x="49" y="78"/>
                    </a:cubicBezTo>
                    <a:cubicBezTo>
                      <a:pt x="49" y="76"/>
                      <a:pt x="48" y="68"/>
                      <a:pt x="50" y="68"/>
                    </a:cubicBezTo>
                    <a:cubicBezTo>
                      <a:pt x="52" y="67"/>
                      <a:pt x="55" y="66"/>
                      <a:pt x="57" y="65"/>
                    </a:cubicBezTo>
                    <a:cubicBezTo>
                      <a:pt x="59" y="65"/>
                      <a:pt x="61" y="64"/>
                      <a:pt x="62" y="64"/>
                    </a:cubicBezTo>
                    <a:cubicBezTo>
                      <a:pt x="63" y="63"/>
                      <a:pt x="62" y="61"/>
                      <a:pt x="64" y="62"/>
                    </a:cubicBezTo>
                    <a:cubicBezTo>
                      <a:pt x="65" y="62"/>
                      <a:pt x="68" y="64"/>
                      <a:pt x="68" y="62"/>
                    </a:cubicBezTo>
                    <a:cubicBezTo>
                      <a:pt x="68" y="61"/>
                      <a:pt x="70" y="60"/>
                      <a:pt x="71" y="62"/>
                    </a:cubicBezTo>
                    <a:cubicBezTo>
                      <a:pt x="72" y="63"/>
                      <a:pt x="71" y="64"/>
                      <a:pt x="72" y="66"/>
                    </a:cubicBezTo>
                    <a:cubicBezTo>
                      <a:pt x="72" y="67"/>
                      <a:pt x="73" y="69"/>
                      <a:pt x="72" y="70"/>
                    </a:cubicBezTo>
                    <a:cubicBezTo>
                      <a:pt x="73" y="71"/>
                      <a:pt x="74" y="71"/>
                      <a:pt x="75" y="72"/>
                    </a:cubicBezTo>
                    <a:cubicBezTo>
                      <a:pt x="78" y="75"/>
                      <a:pt x="80" y="77"/>
                      <a:pt x="84" y="76"/>
                    </a:cubicBezTo>
                    <a:cubicBezTo>
                      <a:pt x="86" y="76"/>
                      <a:pt x="88" y="77"/>
                      <a:pt x="90" y="77"/>
                    </a:cubicBezTo>
                    <a:cubicBezTo>
                      <a:pt x="92" y="77"/>
                      <a:pt x="93" y="75"/>
                      <a:pt x="95" y="75"/>
                    </a:cubicBezTo>
                    <a:cubicBezTo>
                      <a:pt x="97" y="76"/>
                      <a:pt x="99" y="79"/>
                      <a:pt x="100" y="81"/>
                    </a:cubicBezTo>
                    <a:cubicBezTo>
                      <a:pt x="101" y="82"/>
                      <a:pt x="100" y="83"/>
                      <a:pt x="100" y="85"/>
                    </a:cubicBezTo>
                    <a:cubicBezTo>
                      <a:pt x="100" y="87"/>
                      <a:pt x="103" y="88"/>
                      <a:pt x="103" y="90"/>
                    </a:cubicBezTo>
                    <a:cubicBezTo>
                      <a:pt x="103" y="91"/>
                      <a:pt x="106" y="91"/>
                      <a:pt x="107" y="91"/>
                    </a:cubicBezTo>
                    <a:cubicBezTo>
                      <a:pt x="109" y="91"/>
                      <a:pt x="109" y="91"/>
                      <a:pt x="110" y="93"/>
                    </a:cubicBezTo>
                    <a:cubicBezTo>
                      <a:pt x="112" y="97"/>
                      <a:pt x="114" y="92"/>
                      <a:pt x="116" y="90"/>
                    </a:cubicBezTo>
                    <a:cubicBezTo>
                      <a:pt x="117" y="87"/>
                      <a:pt x="121" y="87"/>
                      <a:pt x="123" y="85"/>
                    </a:cubicBezTo>
                    <a:cubicBezTo>
                      <a:pt x="125" y="85"/>
                      <a:pt x="125" y="85"/>
                      <a:pt x="126" y="84"/>
                    </a:cubicBezTo>
                    <a:cubicBezTo>
                      <a:pt x="127" y="81"/>
                      <a:pt x="128" y="82"/>
                      <a:pt x="130" y="82"/>
                    </a:cubicBezTo>
                    <a:cubicBezTo>
                      <a:pt x="132" y="82"/>
                      <a:pt x="136" y="85"/>
                      <a:pt x="137" y="83"/>
                    </a:cubicBezTo>
                    <a:cubicBezTo>
                      <a:pt x="137" y="81"/>
                      <a:pt x="137" y="80"/>
                      <a:pt x="139" y="79"/>
                    </a:cubicBezTo>
                    <a:cubicBezTo>
                      <a:pt x="141" y="78"/>
                      <a:pt x="143" y="80"/>
                      <a:pt x="145" y="80"/>
                    </a:cubicBezTo>
                    <a:cubicBezTo>
                      <a:pt x="147" y="81"/>
                      <a:pt x="151" y="81"/>
                      <a:pt x="153" y="81"/>
                    </a:cubicBezTo>
                    <a:cubicBezTo>
                      <a:pt x="159" y="81"/>
                      <a:pt x="164" y="83"/>
                      <a:pt x="170" y="84"/>
                    </a:cubicBezTo>
                    <a:cubicBezTo>
                      <a:pt x="169" y="82"/>
                      <a:pt x="171" y="81"/>
                      <a:pt x="173" y="79"/>
                    </a:cubicBezTo>
                    <a:cubicBezTo>
                      <a:pt x="174" y="78"/>
                      <a:pt x="173" y="78"/>
                      <a:pt x="172" y="76"/>
                    </a:cubicBezTo>
                    <a:cubicBezTo>
                      <a:pt x="171" y="75"/>
                      <a:pt x="171" y="73"/>
                      <a:pt x="171" y="71"/>
                    </a:cubicBezTo>
                    <a:cubicBezTo>
                      <a:pt x="170" y="71"/>
                      <a:pt x="170" y="67"/>
                      <a:pt x="169" y="68"/>
                    </a:cubicBezTo>
                    <a:cubicBezTo>
                      <a:pt x="170" y="67"/>
                      <a:pt x="173" y="67"/>
                      <a:pt x="175" y="66"/>
                    </a:cubicBezTo>
                    <a:cubicBezTo>
                      <a:pt x="178" y="66"/>
                      <a:pt x="180" y="68"/>
                      <a:pt x="182" y="66"/>
                    </a:cubicBezTo>
                    <a:cubicBezTo>
                      <a:pt x="183" y="66"/>
                      <a:pt x="181" y="65"/>
                      <a:pt x="181" y="64"/>
                    </a:cubicBezTo>
                    <a:cubicBezTo>
                      <a:pt x="180" y="63"/>
                      <a:pt x="181" y="61"/>
                      <a:pt x="182" y="60"/>
                    </a:cubicBezTo>
                    <a:cubicBezTo>
                      <a:pt x="183" y="59"/>
                      <a:pt x="184" y="53"/>
                      <a:pt x="185" y="54"/>
                    </a:cubicBezTo>
                    <a:cubicBezTo>
                      <a:pt x="187" y="55"/>
                      <a:pt x="188" y="56"/>
                      <a:pt x="190" y="56"/>
                    </a:cubicBezTo>
                    <a:cubicBezTo>
                      <a:pt x="191" y="55"/>
                      <a:pt x="192" y="57"/>
                      <a:pt x="193" y="56"/>
                    </a:cubicBezTo>
                    <a:cubicBezTo>
                      <a:pt x="194" y="56"/>
                      <a:pt x="196" y="55"/>
                      <a:pt x="197" y="54"/>
                    </a:cubicBezTo>
                    <a:cubicBezTo>
                      <a:pt x="198" y="53"/>
                      <a:pt x="196" y="51"/>
                      <a:pt x="196" y="49"/>
                    </a:cubicBezTo>
                    <a:cubicBezTo>
                      <a:pt x="197" y="46"/>
                      <a:pt x="200" y="47"/>
                      <a:pt x="202" y="44"/>
                    </a:cubicBezTo>
                    <a:cubicBezTo>
                      <a:pt x="202" y="43"/>
                      <a:pt x="202" y="43"/>
                      <a:pt x="203" y="42"/>
                    </a:cubicBezTo>
                    <a:cubicBezTo>
                      <a:pt x="203" y="41"/>
                      <a:pt x="202" y="40"/>
                      <a:pt x="201" y="39"/>
                    </a:cubicBezTo>
                    <a:cubicBezTo>
                      <a:pt x="201" y="38"/>
                      <a:pt x="202" y="39"/>
                      <a:pt x="201" y="39"/>
                    </a:cubicBezTo>
                    <a:close/>
                    <a:moveTo>
                      <a:pt x="148" y="58"/>
                    </a:moveTo>
                    <a:cubicBezTo>
                      <a:pt x="146" y="58"/>
                      <a:pt x="143" y="61"/>
                      <a:pt x="142" y="62"/>
                    </a:cubicBezTo>
                    <a:cubicBezTo>
                      <a:pt x="141" y="62"/>
                      <a:pt x="140" y="64"/>
                      <a:pt x="140" y="65"/>
                    </a:cubicBezTo>
                    <a:cubicBezTo>
                      <a:pt x="140" y="66"/>
                      <a:pt x="141" y="67"/>
                      <a:pt x="141" y="67"/>
                    </a:cubicBezTo>
                    <a:cubicBezTo>
                      <a:pt x="140" y="68"/>
                      <a:pt x="138" y="64"/>
                      <a:pt x="138" y="63"/>
                    </a:cubicBezTo>
                    <a:cubicBezTo>
                      <a:pt x="138" y="61"/>
                      <a:pt x="139" y="60"/>
                      <a:pt x="141" y="59"/>
                    </a:cubicBezTo>
                    <a:cubicBezTo>
                      <a:pt x="143" y="58"/>
                      <a:pt x="145" y="57"/>
                      <a:pt x="147" y="57"/>
                    </a:cubicBezTo>
                    <a:cubicBezTo>
                      <a:pt x="147" y="57"/>
                      <a:pt x="152" y="58"/>
                      <a:pt x="152" y="58"/>
                    </a:cubicBezTo>
                    <a:cubicBezTo>
                      <a:pt x="151" y="59"/>
                      <a:pt x="148" y="58"/>
                      <a:pt x="148" y="58"/>
                    </a:cubicBezTo>
                    <a:cubicBezTo>
                      <a:pt x="146" y="58"/>
                      <a:pt x="149" y="58"/>
                      <a:pt x="148" y="58"/>
                    </a:cubicBezTo>
                    <a:close/>
                    <a:moveTo>
                      <a:pt x="165" y="59"/>
                    </a:moveTo>
                    <a:cubicBezTo>
                      <a:pt x="164" y="61"/>
                      <a:pt x="157" y="60"/>
                      <a:pt x="156" y="58"/>
                    </a:cubicBezTo>
                    <a:cubicBezTo>
                      <a:pt x="156" y="58"/>
                      <a:pt x="160" y="58"/>
                      <a:pt x="160" y="58"/>
                    </a:cubicBezTo>
                    <a:cubicBezTo>
                      <a:pt x="162" y="58"/>
                      <a:pt x="163" y="58"/>
                      <a:pt x="165" y="57"/>
                    </a:cubicBezTo>
                    <a:cubicBezTo>
                      <a:pt x="165" y="57"/>
                      <a:pt x="165" y="59"/>
                      <a:pt x="165" y="59"/>
                    </a:cubicBezTo>
                    <a:cubicBezTo>
                      <a:pt x="164" y="60"/>
                      <a:pt x="165" y="58"/>
                      <a:pt x="165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5" name="Freeform 701">
                <a:extLst>
                  <a:ext uri="{FF2B5EF4-FFF2-40B4-BE49-F238E27FC236}">
                    <a16:creationId xmlns:a16="http://schemas.microsoft.com/office/drawing/2014/main" id="{18DBCBFD-88F2-E783-AC5D-54A11CDC7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9862" y="7284206"/>
                <a:ext cx="1308917" cy="1395268"/>
              </a:xfrm>
              <a:custGeom>
                <a:avLst/>
                <a:gdLst>
                  <a:gd name="T0" fmla="*/ 121 w 140"/>
                  <a:gd name="T1" fmla="*/ 66 h 149"/>
                  <a:gd name="T2" fmla="*/ 129 w 140"/>
                  <a:gd name="T3" fmla="*/ 54 h 149"/>
                  <a:gd name="T4" fmla="*/ 137 w 140"/>
                  <a:gd name="T5" fmla="*/ 46 h 149"/>
                  <a:gd name="T6" fmla="*/ 135 w 140"/>
                  <a:gd name="T7" fmla="*/ 41 h 149"/>
                  <a:gd name="T8" fmla="*/ 127 w 140"/>
                  <a:gd name="T9" fmla="*/ 37 h 149"/>
                  <a:gd name="T10" fmla="*/ 119 w 140"/>
                  <a:gd name="T11" fmla="*/ 43 h 149"/>
                  <a:gd name="T12" fmla="*/ 106 w 140"/>
                  <a:gd name="T13" fmla="*/ 51 h 149"/>
                  <a:gd name="T14" fmla="*/ 100 w 140"/>
                  <a:gd name="T15" fmla="*/ 45 h 149"/>
                  <a:gd name="T16" fmla="*/ 92 w 140"/>
                  <a:gd name="T17" fmla="*/ 52 h 149"/>
                  <a:gd name="T18" fmla="*/ 77 w 140"/>
                  <a:gd name="T19" fmla="*/ 47 h 149"/>
                  <a:gd name="T20" fmla="*/ 62 w 140"/>
                  <a:gd name="T21" fmla="*/ 41 h 149"/>
                  <a:gd name="T22" fmla="*/ 63 w 140"/>
                  <a:gd name="T23" fmla="*/ 32 h 149"/>
                  <a:gd name="T24" fmla="*/ 52 w 140"/>
                  <a:gd name="T25" fmla="*/ 22 h 149"/>
                  <a:gd name="T26" fmla="*/ 55 w 140"/>
                  <a:gd name="T27" fmla="*/ 12 h 149"/>
                  <a:gd name="T28" fmla="*/ 50 w 140"/>
                  <a:gd name="T29" fmla="*/ 2 h 149"/>
                  <a:gd name="T30" fmla="*/ 40 w 140"/>
                  <a:gd name="T31" fmla="*/ 8 h 149"/>
                  <a:gd name="T32" fmla="*/ 30 w 140"/>
                  <a:gd name="T33" fmla="*/ 12 h 149"/>
                  <a:gd name="T34" fmla="*/ 33 w 140"/>
                  <a:gd name="T35" fmla="*/ 22 h 149"/>
                  <a:gd name="T36" fmla="*/ 29 w 140"/>
                  <a:gd name="T37" fmla="*/ 33 h 149"/>
                  <a:gd name="T38" fmla="*/ 19 w 140"/>
                  <a:gd name="T39" fmla="*/ 44 h 149"/>
                  <a:gd name="T40" fmla="*/ 7 w 140"/>
                  <a:gd name="T41" fmla="*/ 50 h 149"/>
                  <a:gd name="T42" fmla="*/ 14 w 140"/>
                  <a:gd name="T43" fmla="*/ 64 h 149"/>
                  <a:gd name="T44" fmla="*/ 5 w 140"/>
                  <a:gd name="T45" fmla="*/ 64 h 149"/>
                  <a:gd name="T46" fmla="*/ 11 w 140"/>
                  <a:gd name="T47" fmla="*/ 72 h 149"/>
                  <a:gd name="T48" fmla="*/ 11 w 140"/>
                  <a:gd name="T49" fmla="*/ 82 h 149"/>
                  <a:gd name="T50" fmla="*/ 19 w 140"/>
                  <a:gd name="T51" fmla="*/ 78 h 149"/>
                  <a:gd name="T52" fmla="*/ 23 w 140"/>
                  <a:gd name="T53" fmla="*/ 75 h 149"/>
                  <a:gd name="T54" fmla="*/ 22 w 140"/>
                  <a:gd name="T55" fmla="*/ 78 h 149"/>
                  <a:gd name="T56" fmla="*/ 24 w 140"/>
                  <a:gd name="T57" fmla="*/ 82 h 149"/>
                  <a:gd name="T58" fmla="*/ 24 w 140"/>
                  <a:gd name="T59" fmla="*/ 95 h 149"/>
                  <a:gd name="T60" fmla="*/ 26 w 140"/>
                  <a:gd name="T61" fmla="*/ 107 h 149"/>
                  <a:gd name="T62" fmla="*/ 39 w 140"/>
                  <a:gd name="T63" fmla="*/ 134 h 149"/>
                  <a:gd name="T64" fmla="*/ 50 w 140"/>
                  <a:gd name="T65" fmla="*/ 143 h 149"/>
                  <a:gd name="T66" fmla="*/ 57 w 140"/>
                  <a:gd name="T67" fmla="*/ 132 h 149"/>
                  <a:gd name="T68" fmla="*/ 65 w 140"/>
                  <a:gd name="T69" fmla="*/ 107 h 149"/>
                  <a:gd name="T70" fmla="*/ 81 w 140"/>
                  <a:gd name="T71" fmla="*/ 93 h 149"/>
                  <a:gd name="T72" fmla="*/ 91 w 140"/>
                  <a:gd name="T73" fmla="*/ 84 h 149"/>
                  <a:gd name="T74" fmla="*/ 98 w 140"/>
                  <a:gd name="T75" fmla="*/ 74 h 149"/>
                  <a:gd name="T76" fmla="*/ 101 w 140"/>
                  <a:gd name="T77" fmla="*/ 78 h 149"/>
                  <a:gd name="T78" fmla="*/ 100 w 140"/>
                  <a:gd name="T79" fmla="*/ 58 h 149"/>
                  <a:gd name="T80" fmla="*/ 104 w 140"/>
                  <a:gd name="T81" fmla="*/ 57 h 149"/>
                  <a:gd name="T82" fmla="*/ 114 w 140"/>
                  <a:gd name="T83" fmla="*/ 60 h 149"/>
                  <a:gd name="T84" fmla="*/ 115 w 140"/>
                  <a:gd name="T85" fmla="*/ 68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0" h="149">
                    <a:moveTo>
                      <a:pt x="117" y="76"/>
                    </a:moveTo>
                    <a:cubicBezTo>
                      <a:pt x="121" y="77"/>
                      <a:pt x="119" y="73"/>
                      <a:pt x="120" y="71"/>
                    </a:cubicBezTo>
                    <a:cubicBezTo>
                      <a:pt x="120" y="69"/>
                      <a:pt x="121" y="67"/>
                      <a:pt x="121" y="66"/>
                    </a:cubicBezTo>
                    <a:cubicBezTo>
                      <a:pt x="122" y="65"/>
                      <a:pt x="124" y="67"/>
                      <a:pt x="125" y="65"/>
                    </a:cubicBezTo>
                    <a:cubicBezTo>
                      <a:pt x="126" y="63"/>
                      <a:pt x="126" y="61"/>
                      <a:pt x="126" y="59"/>
                    </a:cubicBezTo>
                    <a:cubicBezTo>
                      <a:pt x="127" y="57"/>
                      <a:pt x="129" y="56"/>
                      <a:pt x="129" y="54"/>
                    </a:cubicBezTo>
                    <a:cubicBezTo>
                      <a:pt x="129" y="52"/>
                      <a:pt x="132" y="50"/>
                      <a:pt x="133" y="49"/>
                    </a:cubicBezTo>
                    <a:cubicBezTo>
                      <a:pt x="136" y="46"/>
                      <a:pt x="135" y="49"/>
                      <a:pt x="137" y="50"/>
                    </a:cubicBezTo>
                    <a:cubicBezTo>
                      <a:pt x="137" y="50"/>
                      <a:pt x="137" y="46"/>
                      <a:pt x="137" y="46"/>
                    </a:cubicBezTo>
                    <a:cubicBezTo>
                      <a:pt x="137" y="45"/>
                      <a:pt x="140" y="45"/>
                      <a:pt x="138" y="43"/>
                    </a:cubicBezTo>
                    <a:cubicBezTo>
                      <a:pt x="137" y="43"/>
                      <a:pt x="135" y="43"/>
                      <a:pt x="134" y="43"/>
                    </a:cubicBezTo>
                    <a:cubicBezTo>
                      <a:pt x="134" y="42"/>
                      <a:pt x="135" y="41"/>
                      <a:pt x="135" y="41"/>
                    </a:cubicBezTo>
                    <a:cubicBezTo>
                      <a:pt x="136" y="40"/>
                      <a:pt x="135" y="39"/>
                      <a:pt x="134" y="38"/>
                    </a:cubicBezTo>
                    <a:cubicBezTo>
                      <a:pt x="133" y="37"/>
                      <a:pt x="133" y="37"/>
                      <a:pt x="132" y="38"/>
                    </a:cubicBezTo>
                    <a:cubicBezTo>
                      <a:pt x="130" y="39"/>
                      <a:pt x="129" y="38"/>
                      <a:pt x="127" y="37"/>
                    </a:cubicBezTo>
                    <a:cubicBezTo>
                      <a:pt x="126" y="37"/>
                      <a:pt x="124" y="39"/>
                      <a:pt x="124" y="40"/>
                    </a:cubicBezTo>
                    <a:cubicBezTo>
                      <a:pt x="123" y="41"/>
                      <a:pt x="122" y="40"/>
                      <a:pt x="121" y="41"/>
                    </a:cubicBezTo>
                    <a:cubicBezTo>
                      <a:pt x="120" y="41"/>
                      <a:pt x="119" y="42"/>
                      <a:pt x="119" y="43"/>
                    </a:cubicBezTo>
                    <a:cubicBezTo>
                      <a:pt x="117" y="45"/>
                      <a:pt x="116" y="46"/>
                      <a:pt x="114" y="45"/>
                    </a:cubicBezTo>
                    <a:cubicBezTo>
                      <a:pt x="113" y="46"/>
                      <a:pt x="114" y="48"/>
                      <a:pt x="115" y="49"/>
                    </a:cubicBezTo>
                    <a:cubicBezTo>
                      <a:pt x="117" y="53"/>
                      <a:pt x="108" y="50"/>
                      <a:pt x="106" y="51"/>
                    </a:cubicBezTo>
                    <a:cubicBezTo>
                      <a:pt x="105" y="52"/>
                      <a:pt x="102" y="51"/>
                      <a:pt x="101" y="50"/>
                    </a:cubicBezTo>
                    <a:cubicBezTo>
                      <a:pt x="100" y="49"/>
                      <a:pt x="101" y="47"/>
                      <a:pt x="101" y="47"/>
                    </a:cubicBezTo>
                    <a:cubicBezTo>
                      <a:pt x="101" y="47"/>
                      <a:pt x="101" y="44"/>
                      <a:pt x="100" y="45"/>
                    </a:cubicBezTo>
                    <a:cubicBezTo>
                      <a:pt x="98" y="45"/>
                      <a:pt x="96" y="45"/>
                      <a:pt x="96" y="48"/>
                    </a:cubicBezTo>
                    <a:cubicBezTo>
                      <a:pt x="97" y="49"/>
                      <a:pt x="98" y="52"/>
                      <a:pt x="97" y="52"/>
                    </a:cubicBezTo>
                    <a:cubicBezTo>
                      <a:pt x="95" y="52"/>
                      <a:pt x="94" y="54"/>
                      <a:pt x="92" y="52"/>
                    </a:cubicBezTo>
                    <a:cubicBezTo>
                      <a:pt x="91" y="50"/>
                      <a:pt x="90" y="53"/>
                      <a:pt x="89" y="52"/>
                    </a:cubicBezTo>
                    <a:cubicBezTo>
                      <a:pt x="86" y="51"/>
                      <a:pt x="85" y="51"/>
                      <a:pt x="82" y="50"/>
                    </a:cubicBezTo>
                    <a:cubicBezTo>
                      <a:pt x="80" y="49"/>
                      <a:pt x="79" y="47"/>
                      <a:pt x="77" y="47"/>
                    </a:cubicBezTo>
                    <a:cubicBezTo>
                      <a:pt x="74" y="48"/>
                      <a:pt x="74" y="47"/>
                      <a:pt x="72" y="46"/>
                    </a:cubicBezTo>
                    <a:cubicBezTo>
                      <a:pt x="70" y="45"/>
                      <a:pt x="68" y="46"/>
                      <a:pt x="67" y="45"/>
                    </a:cubicBezTo>
                    <a:cubicBezTo>
                      <a:pt x="65" y="43"/>
                      <a:pt x="63" y="42"/>
                      <a:pt x="62" y="41"/>
                    </a:cubicBezTo>
                    <a:cubicBezTo>
                      <a:pt x="60" y="40"/>
                      <a:pt x="59" y="40"/>
                      <a:pt x="60" y="38"/>
                    </a:cubicBezTo>
                    <a:cubicBezTo>
                      <a:pt x="61" y="37"/>
                      <a:pt x="60" y="35"/>
                      <a:pt x="62" y="34"/>
                    </a:cubicBezTo>
                    <a:cubicBezTo>
                      <a:pt x="64" y="33"/>
                      <a:pt x="65" y="34"/>
                      <a:pt x="63" y="32"/>
                    </a:cubicBezTo>
                    <a:cubicBezTo>
                      <a:pt x="61" y="31"/>
                      <a:pt x="59" y="29"/>
                      <a:pt x="57" y="28"/>
                    </a:cubicBezTo>
                    <a:cubicBezTo>
                      <a:pt x="56" y="28"/>
                      <a:pt x="55" y="26"/>
                      <a:pt x="53" y="26"/>
                    </a:cubicBezTo>
                    <a:cubicBezTo>
                      <a:pt x="53" y="26"/>
                      <a:pt x="53" y="23"/>
                      <a:pt x="52" y="22"/>
                    </a:cubicBezTo>
                    <a:cubicBezTo>
                      <a:pt x="47" y="17"/>
                      <a:pt x="57" y="23"/>
                      <a:pt x="57" y="19"/>
                    </a:cubicBezTo>
                    <a:cubicBezTo>
                      <a:pt x="57" y="17"/>
                      <a:pt x="56" y="17"/>
                      <a:pt x="54" y="15"/>
                    </a:cubicBezTo>
                    <a:cubicBezTo>
                      <a:pt x="53" y="14"/>
                      <a:pt x="53" y="13"/>
                      <a:pt x="55" y="12"/>
                    </a:cubicBezTo>
                    <a:cubicBezTo>
                      <a:pt x="57" y="12"/>
                      <a:pt x="56" y="9"/>
                      <a:pt x="58" y="8"/>
                    </a:cubicBezTo>
                    <a:cubicBezTo>
                      <a:pt x="59" y="7"/>
                      <a:pt x="61" y="6"/>
                      <a:pt x="60" y="4"/>
                    </a:cubicBezTo>
                    <a:cubicBezTo>
                      <a:pt x="58" y="1"/>
                      <a:pt x="53" y="0"/>
                      <a:pt x="50" y="2"/>
                    </a:cubicBezTo>
                    <a:cubicBezTo>
                      <a:pt x="49" y="3"/>
                      <a:pt x="49" y="3"/>
                      <a:pt x="47" y="4"/>
                    </a:cubicBezTo>
                    <a:cubicBezTo>
                      <a:pt x="46" y="4"/>
                      <a:pt x="46" y="6"/>
                      <a:pt x="45" y="7"/>
                    </a:cubicBezTo>
                    <a:cubicBezTo>
                      <a:pt x="43" y="8"/>
                      <a:pt x="41" y="7"/>
                      <a:pt x="40" y="8"/>
                    </a:cubicBezTo>
                    <a:cubicBezTo>
                      <a:pt x="39" y="9"/>
                      <a:pt x="37" y="9"/>
                      <a:pt x="35" y="8"/>
                    </a:cubicBezTo>
                    <a:cubicBezTo>
                      <a:pt x="33" y="8"/>
                      <a:pt x="32" y="7"/>
                      <a:pt x="30" y="8"/>
                    </a:cubicBezTo>
                    <a:cubicBezTo>
                      <a:pt x="28" y="8"/>
                      <a:pt x="29" y="11"/>
                      <a:pt x="30" y="12"/>
                    </a:cubicBezTo>
                    <a:cubicBezTo>
                      <a:pt x="30" y="14"/>
                      <a:pt x="30" y="16"/>
                      <a:pt x="30" y="17"/>
                    </a:cubicBezTo>
                    <a:cubicBezTo>
                      <a:pt x="31" y="19"/>
                      <a:pt x="33" y="19"/>
                      <a:pt x="35" y="20"/>
                    </a:cubicBezTo>
                    <a:cubicBezTo>
                      <a:pt x="36" y="22"/>
                      <a:pt x="34" y="22"/>
                      <a:pt x="33" y="22"/>
                    </a:cubicBezTo>
                    <a:cubicBezTo>
                      <a:pt x="32" y="24"/>
                      <a:pt x="33" y="26"/>
                      <a:pt x="33" y="28"/>
                    </a:cubicBezTo>
                    <a:cubicBezTo>
                      <a:pt x="33" y="29"/>
                      <a:pt x="31" y="29"/>
                      <a:pt x="31" y="29"/>
                    </a:cubicBezTo>
                    <a:cubicBezTo>
                      <a:pt x="29" y="30"/>
                      <a:pt x="31" y="33"/>
                      <a:pt x="29" y="33"/>
                    </a:cubicBezTo>
                    <a:cubicBezTo>
                      <a:pt x="27" y="34"/>
                      <a:pt x="26" y="35"/>
                      <a:pt x="26" y="36"/>
                    </a:cubicBezTo>
                    <a:cubicBezTo>
                      <a:pt x="25" y="38"/>
                      <a:pt x="24" y="38"/>
                      <a:pt x="22" y="39"/>
                    </a:cubicBezTo>
                    <a:cubicBezTo>
                      <a:pt x="20" y="40"/>
                      <a:pt x="20" y="43"/>
                      <a:pt x="19" y="44"/>
                    </a:cubicBezTo>
                    <a:cubicBezTo>
                      <a:pt x="18" y="46"/>
                      <a:pt x="16" y="45"/>
                      <a:pt x="15" y="47"/>
                    </a:cubicBezTo>
                    <a:cubicBezTo>
                      <a:pt x="13" y="48"/>
                      <a:pt x="12" y="44"/>
                      <a:pt x="11" y="46"/>
                    </a:cubicBezTo>
                    <a:cubicBezTo>
                      <a:pt x="10" y="47"/>
                      <a:pt x="6" y="49"/>
                      <a:pt x="7" y="50"/>
                    </a:cubicBezTo>
                    <a:cubicBezTo>
                      <a:pt x="7" y="52"/>
                      <a:pt x="10" y="52"/>
                      <a:pt x="10" y="54"/>
                    </a:cubicBezTo>
                    <a:cubicBezTo>
                      <a:pt x="9" y="57"/>
                      <a:pt x="11" y="57"/>
                      <a:pt x="13" y="58"/>
                    </a:cubicBezTo>
                    <a:cubicBezTo>
                      <a:pt x="13" y="60"/>
                      <a:pt x="14" y="62"/>
                      <a:pt x="14" y="64"/>
                    </a:cubicBezTo>
                    <a:cubicBezTo>
                      <a:pt x="14" y="64"/>
                      <a:pt x="11" y="64"/>
                      <a:pt x="10" y="64"/>
                    </a:cubicBezTo>
                    <a:cubicBezTo>
                      <a:pt x="9" y="64"/>
                      <a:pt x="8" y="65"/>
                      <a:pt x="7" y="65"/>
                    </a:cubicBezTo>
                    <a:cubicBezTo>
                      <a:pt x="7" y="65"/>
                      <a:pt x="6" y="64"/>
                      <a:pt x="5" y="64"/>
                    </a:cubicBezTo>
                    <a:cubicBezTo>
                      <a:pt x="4" y="64"/>
                      <a:pt x="0" y="66"/>
                      <a:pt x="0" y="67"/>
                    </a:cubicBezTo>
                    <a:cubicBezTo>
                      <a:pt x="2" y="69"/>
                      <a:pt x="3" y="70"/>
                      <a:pt x="5" y="72"/>
                    </a:cubicBezTo>
                    <a:cubicBezTo>
                      <a:pt x="5" y="72"/>
                      <a:pt x="11" y="72"/>
                      <a:pt x="11" y="72"/>
                    </a:cubicBezTo>
                    <a:cubicBezTo>
                      <a:pt x="11" y="73"/>
                      <a:pt x="9" y="74"/>
                      <a:pt x="8" y="74"/>
                    </a:cubicBezTo>
                    <a:cubicBezTo>
                      <a:pt x="7" y="75"/>
                      <a:pt x="4" y="73"/>
                      <a:pt x="4" y="75"/>
                    </a:cubicBezTo>
                    <a:cubicBezTo>
                      <a:pt x="4" y="77"/>
                      <a:pt x="9" y="80"/>
                      <a:pt x="11" y="82"/>
                    </a:cubicBezTo>
                    <a:cubicBezTo>
                      <a:pt x="12" y="83"/>
                      <a:pt x="13" y="83"/>
                      <a:pt x="15" y="83"/>
                    </a:cubicBezTo>
                    <a:cubicBezTo>
                      <a:pt x="17" y="82"/>
                      <a:pt x="20" y="81"/>
                      <a:pt x="21" y="79"/>
                    </a:cubicBezTo>
                    <a:cubicBezTo>
                      <a:pt x="21" y="79"/>
                      <a:pt x="20" y="78"/>
                      <a:pt x="19" y="78"/>
                    </a:cubicBezTo>
                    <a:cubicBezTo>
                      <a:pt x="19" y="77"/>
                      <a:pt x="20" y="77"/>
                      <a:pt x="20" y="77"/>
                    </a:cubicBezTo>
                    <a:cubicBezTo>
                      <a:pt x="21" y="76"/>
                      <a:pt x="20" y="75"/>
                      <a:pt x="21" y="75"/>
                    </a:cubicBezTo>
                    <a:cubicBezTo>
                      <a:pt x="21" y="75"/>
                      <a:pt x="23" y="75"/>
                      <a:pt x="23" y="75"/>
                    </a:cubicBezTo>
                    <a:cubicBezTo>
                      <a:pt x="23" y="76"/>
                      <a:pt x="21" y="76"/>
                      <a:pt x="22" y="77"/>
                    </a:cubicBezTo>
                    <a:cubicBezTo>
                      <a:pt x="22" y="77"/>
                      <a:pt x="23" y="77"/>
                      <a:pt x="23" y="77"/>
                    </a:cubicBezTo>
                    <a:cubicBezTo>
                      <a:pt x="23" y="78"/>
                      <a:pt x="22" y="78"/>
                      <a:pt x="22" y="78"/>
                    </a:cubicBezTo>
                    <a:cubicBezTo>
                      <a:pt x="21" y="78"/>
                      <a:pt x="23" y="78"/>
                      <a:pt x="23" y="78"/>
                    </a:cubicBezTo>
                    <a:cubicBezTo>
                      <a:pt x="23" y="79"/>
                      <a:pt x="22" y="79"/>
                      <a:pt x="22" y="80"/>
                    </a:cubicBezTo>
                    <a:cubicBezTo>
                      <a:pt x="21" y="80"/>
                      <a:pt x="23" y="81"/>
                      <a:pt x="24" y="82"/>
                    </a:cubicBezTo>
                    <a:cubicBezTo>
                      <a:pt x="25" y="83"/>
                      <a:pt x="23" y="85"/>
                      <a:pt x="22" y="87"/>
                    </a:cubicBezTo>
                    <a:cubicBezTo>
                      <a:pt x="22" y="88"/>
                      <a:pt x="23" y="89"/>
                      <a:pt x="24" y="90"/>
                    </a:cubicBezTo>
                    <a:cubicBezTo>
                      <a:pt x="24" y="92"/>
                      <a:pt x="24" y="93"/>
                      <a:pt x="24" y="95"/>
                    </a:cubicBezTo>
                    <a:cubicBezTo>
                      <a:pt x="24" y="97"/>
                      <a:pt x="23" y="100"/>
                      <a:pt x="23" y="101"/>
                    </a:cubicBezTo>
                    <a:cubicBezTo>
                      <a:pt x="23" y="101"/>
                      <a:pt x="24" y="99"/>
                      <a:pt x="24" y="99"/>
                    </a:cubicBezTo>
                    <a:cubicBezTo>
                      <a:pt x="25" y="100"/>
                      <a:pt x="26" y="106"/>
                      <a:pt x="26" y="107"/>
                    </a:cubicBezTo>
                    <a:cubicBezTo>
                      <a:pt x="27" y="109"/>
                      <a:pt x="29" y="112"/>
                      <a:pt x="30" y="115"/>
                    </a:cubicBezTo>
                    <a:cubicBezTo>
                      <a:pt x="31" y="118"/>
                      <a:pt x="31" y="121"/>
                      <a:pt x="32" y="124"/>
                    </a:cubicBezTo>
                    <a:cubicBezTo>
                      <a:pt x="34" y="128"/>
                      <a:pt x="37" y="131"/>
                      <a:pt x="39" y="134"/>
                    </a:cubicBezTo>
                    <a:cubicBezTo>
                      <a:pt x="40" y="137"/>
                      <a:pt x="40" y="140"/>
                      <a:pt x="41" y="143"/>
                    </a:cubicBezTo>
                    <a:cubicBezTo>
                      <a:pt x="43" y="146"/>
                      <a:pt x="45" y="149"/>
                      <a:pt x="48" y="146"/>
                    </a:cubicBezTo>
                    <a:cubicBezTo>
                      <a:pt x="50" y="145"/>
                      <a:pt x="50" y="144"/>
                      <a:pt x="50" y="143"/>
                    </a:cubicBezTo>
                    <a:cubicBezTo>
                      <a:pt x="50" y="141"/>
                      <a:pt x="52" y="140"/>
                      <a:pt x="53" y="139"/>
                    </a:cubicBezTo>
                    <a:cubicBezTo>
                      <a:pt x="54" y="138"/>
                      <a:pt x="56" y="138"/>
                      <a:pt x="57" y="137"/>
                    </a:cubicBezTo>
                    <a:cubicBezTo>
                      <a:pt x="58" y="136"/>
                      <a:pt x="57" y="133"/>
                      <a:pt x="57" y="132"/>
                    </a:cubicBezTo>
                    <a:cubicBezTo>
                      <a:pt x="56" y="128"/>
                      <a:pt x="61" y="125"/>
                      <a:pt x="60" y="122"/>
                    </a:cubicBezTo>
                    <a:cubicBezTo>
                      <a:pt x="59" y="119"/>
                      <a:pt x="58" y="116"/>
                      <a:pt x="58" y="113"/>
                    </a:cubicBezTo>
                    <a:cubicBezTo>
                      <a:pt x="58" y="109"/>
                      <a:pt x="62" y="108"/>
                      <a:pt x="65" y="107"/>
                    </a:cubicBezTo>
                    <a:cubicBezTo>
                      <a:pt x="66" y="106"/>
                      <a:pt x="69" y="106"/>
                      <a:pt x="69" y="105"/>
                    </a:cubicBezTo>
                    <a:cubicBezTo>
                      <a:pt x="70" y="103"/>
                      <a:pt x="71" y="102"/>
                      <a:pt x="72" y="101"/>
                    </a:cubicBezTo>
                    <a:cubicBezTo>
                      <a:pt x="75" y="98"/>
                      <a:pt x="78" y="95"/>
                      <a:pt x="81" y="93"/>
                    </a:cubicBezTo>
                    <a:cubicBezTo>
                      <a:pt x="82" y="92"/>
                      <a:pt x="83" y="90"/>
                      <a:pt x="84" y="89"/>
                    </a:cubicBezTo>
                    <a:cubicBezTo>
                      <a:pt x="85" y="88"/>
                      <a:pt x="87" y="88"/>
                      <a:pt x="88" y="87"/>
                    </a:cubicBezTo>
                    <a:cubicBezTo>
                      <a:pt x="89" y="86"/>
                      <a:pt x="90" y="85"/>
                      <a:pt x="91" y="84"/>
                    </a:cubicBezTo>
                    <a:cubicBezTo>
                      <a:pt x="92" y="83"/>
                      <a:pt x="90" y="82"/>
                      <a:pt x="90" y="81"/>
                    </a:cubicBezTo>
                    <a:cubicBezTo>
                      <a:pt x="91" y="79"/>
                      <a:pt x="94" y="79"/>
                      <a:pt x="95" y="78"/>
                    </a:cubicBezTo>
                    <a:cubicBezTo>
                      <a:pt x="96" y="78"/>
                      <a:pt x="98" y="75"/>
                      <a:pt x="98" y="74"/>
                    </a:cubicBezTo>
                    <a:cubicBezTo>
                      <a:pt x="98" y="76"/>
                      <a:pt x="96" y="76"/>
                      <a:pt x="97" y="78"/>
                    </a:cubicBezTo>
                    <a:cubicBezTo>
                      <a:pt x="99" y="79"/>
                      <a:pt x="100" y="76"/>
                      <a:pt x="100" y="76"/>
                    </a:cubicBezTo>
                    <a:cubicBezTo>
                      <a:pt x="101" y="77"/>
                      <a:pt x="100" y="78"/>
                      <a:pt x="101" y="78"/>
                    </a:cubicBezTo>
                    <a:cubicBezTo>
                      <a:pt x="102" y="75"/>
                      <a:pt x="101" y="72"/>
                      <a:pt x="99" y="69"/>
                    </a:cubicBezTo>
                    <a:cubicBezTo>
                      <a:pt x="98" y="67"/>
                      <a:pt x="96" y="65"/>
                      <a:pt x="97" y="62"/>
                    </a:cubicBezTo>
                    <a:cubicBezTo>
                      <a:pt x="98" y="59"/>
                      <a:pt x="103" y="61"/>
                      <a:pt x="100" y="58"/>
                    </a:cubicBezTo>
                    <a:cubicBezTo>
                      <a:pt x="99" y="57"/>
                      <a:pt x="97" y="56"/>
                      <a:pt x="98" y="54"/>
                    </a:cubicBezTo>
                    <a:cubicBezTo>
                      <a:pt x="99" y="53"/>
                      <a:pt x="100" y="54"/>
                      <a:pt x="102" y="55"/>
                    </a:cubicBezTo>
                    <a:cubicBezTo>
                      <a:pt x="103" y="56"/>
                      <a:pt x="104" y="55"/>
                      <a:pt x="104" y="57"/>
                    </a:cubicBezTo>
                    <a:cubicBezTo>
                      <a:pt x="104" y="58"/>
                      <a:pt x="104" y="59"/>
                      <a:pt x="106" y="60"/>
                    </a:cubicBezTo>
                    <a:cubicBezTo>
                      <a:pt x="107" y="60"/>
                      <a:pt x="109" y="60"/>
                      <a:pt x="110" y="60"/>
                    </a:cubicBezTo>
                    <a:cubicBezTo>
                      <a:pt x="111" y="60"/>
                      <a:pt x="113" y="61"/>
                      <a:pt x="114" y="60"/>
                    </a:cubicBezTo>
                    <a:cubicBezTo>
                      <a:pt x="119" y="59"/>
                      <a:pt x="115" y="65"/>
                      <a:pt x="113" y="66"/>
                    </a:cubicBezTo>
                    <a:cubicBezTo>
                      <a:pt x="110" y="66"/>
                      <a:pt x="112" y="70"/>
                      <a:pt x="112" y="71"/>
                    </a:cubicBezTo>
                    <a:cubicBezTo>
                      <a:pt x="113" y="71"/>
                      <a:pt x="115" y="67"/>
                      <a:pt x="115" y="68"/>
                    </a:cubicBezTo>
                    <a:cubicBezTo>
                      <a:pt x="115" y="71"/>
                      <a:pt x="117" y="74"/>
                      <a:pt x="117" y="7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6" name="Freeform 702">
                <a:extLst>
                  <a:ext uri="{FF2B5EF4-FFF2-40B4-BE49-F238E27FC236}">
                    <a16:creationId xmlns:a16="http://schemas.microsoft.com/office/drawing/2014/main" id="{6C859188-EB86-1599-65C1-05153184F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26295" y="7669658"/>
                <a:ext cx="382164" cy="917438"/>
              </a:xfrm>
              <a:custGeom>
                <a:avLst/>
                <a:gdLst>
                  <a:gd name="T0" fmla="*/ 37 w 41"/>
                  <a:gd name="T1" fmla="*/ 37 h 98"/>
                  <a:gd name="T2" fmla="*/ 34 w 41"/>
                  <a:gd name="T3" fmla="*/ 35 h 98"/>
                  <a:gd name="T4" fmla="*/ 31 w 41"/>
                  <a:gd name="T5" fmla="*/ 29 h 98"/>
                  <a:gd name="T6" fmla="*/ 32 w 41"/>
                  <a:gd name="T7" fmla="*/ 25 h 98"/>
                  <a:gd name="T8" fmla="*/ 25 w 41"/>
                  <a:gd name="T9" fmla="*/ 22 h 98"/>
                  <a:gd name="T10" fmla="*/ 30 w 41"/>
                  <a:gd name="T11" fmla="*/ 10 h 98"/>
                  <a:gd name="T12" fmla="*/ 28 w 41"/>
                  <a:gd name="T13" fmla="*/ 6 h 98"/>
                  <a:gd name="T14" fmla="*/ 23 w 41"/>
                  <a:gd name="T15" fmla="*/ 2 h 98"/>
                  <a:gd name="T16" fmla="*/ 22 w 41"/>
                  <a:gd name="T17" fmla="*/ 9 h 98"/>
                  <a:gd name="T18" fmla="*/ 18 w 41"/>
                  <a:gd name="T19" fmla="*/ 9 h 98"/>
                  <a:gd name="T20" fmla="*/ 13 w 41"/>
                  <a:gd name="T21" fmla="*/ 15 h 98"/>
                  <a:gd name="T22" fmla="*/ 11 w 41"/>
                  <a:gd name="T23" fmla="*/ 21 h 98"/>
                  <a:gd name="T24" fmla="*/ 6 w 41"/>
                  <a:gd name="T25" fmla="*/ 25 h 98"/>
                  <a:gd name="T26" fmla="*/ 2 w 41"/>
                  <a:gd name="T27" fmla="*/ 35 h 98"/>
                  <a:gd name="T28" fmla="*/ 0 w 41"/>
                  <a:gd name="T29" fmla="*/ 40 h 98"/>
                  <a:gd name="T30" fmla="*/ 4 w 41"/>
                  <a:gd name="T31" fmla="*/ 44 h 98"/>
                  <a:gd name="T32" fmla="*/ 7 w 41"/>
                  <a:gd name="T33" fmla="*/ 52 h 98"/>
                  <a:gd name="T34" fmla="*/ 11 w 41"/>
                  <a:gd name="T35" fmla="*/ 58 h 98"/>
                  <a:gd name="T36" fmla="*/ 11 w 41"/>
                  <a:gd name="T37" fmla="*/ 64 h 98"/>
                  <a:gd name="T38" fmla="*/ 12 w 41"/>
                  <a:gd name="T39" fmla="*/ 66 h 98"/>
                  <a:gd name="T40" fmla="*/ 14 w 41"/>
                  <a:gd name="T41" fmla="*/ 66 h 98"/>
                  <a:gd name="T42" fmla="*/ 17 w 41"/>
                  <a:gd name="T43" fmla="*/ 65 h 98"/>
                  <a:gd name="T44" fmla="*/ 22 w 41"/>
                  <a:gd name="T45" fmla="*/ 64 h 98"/>
                  <a:gd name="T46" fmla="*/ 25 w 41"/>
                  <a:gd name="T47" fmla="*/ 72 h 98"/>
                  <a:gd name="T48" fmla="*/ 29 w 41"/>
                  <a:gd name="T49" fmla="*/ 80 h 98"/>
                  <a:gd name="T50" fmla="*/ 30 w 41"/>
                  <a:gd name="T51" fmla="*/ 85 h 98"/>
                  <a:gd name="T52" fmla="*/ 29 w 41"/>
                  <a:gd name="T53" fmla="*/ 88 h 98"/>
                  <a:gd name="T54" fmla="*/ 29 w 41"/>
                  <a:gd name="T55" fmla="*/ 98 h 98"/>
                  <a:gd name="T56" fmla="*/ 34 w 41"/>
                  <a:gd name="T57" fmla="*/ 85 h 98"/>
                  <a:gd name="T58" fmla="*/ 28 w 41"/>
                  <a:gd name="T59" fmla="*/ 71 h 98"/>
                  <a:gd name="T60" fmla="*/ 30 w 41"/>
                  <a:gd name="T61" fmla="*/ 65 h 98"/>
                  <a:gd name="T62" fmla="*/ 26 w 41"/>
                  <a:gd name="T63" fmla="*/ 49 h 98"/>
                  <a:gd name="T64" fmla="*/ 34 w 41"/>
                  <a:gd name="T65" fmla="*/ 44 h 98"/>
                  <a:gd name="T66" fmla="*/ 41 w 41"/>
                  <a:gd name="T67" fmla="*/ 3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98">
                    <a:moveTo>
                      <a:pt x="39" y="38"/>
                    </a:moveTo>
                    <a:cubicBezTo>
                      <a:pt x="38" y="38"/>
                      <a:pt x="37" y="39"/>
                      <a:pt x="37" y="37"/>
                    </a:cubicBezTo>
                    <a:cubicBezTo>
                      <a:pt x="37" y="37"/>
                      <a:pt x="37" y="36"/>
                      <a:pt x="37" y="36"/>
                    </a:cubicBezTo>
                    <a:cubicBezTo>
                      <a:pt x="37" y="35"/>
                      <a:pt x="34" y="35"/>
                      <a:pt x="34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5" y="29"/>
                      <a:pt x="32" y="30"/>
                      <a:pt x="31" y="29"/>
                    </a:cubicBezTo>
                    <a:cubicBezTo>
                      <a:pt x="31" y="28"/>
                      <a:pt x="30" y="28"/>
                      <a:pt x="30" y="27"/>
                    </a:cubicBezTo>
                    <a:cubicBezTo>
                      <a:pt x="30" y="26"/>
                      <a:pt x="32" y="25"/>
                      <a:pt x="32" y="25"/>
                    </a:cubicBezTo>
                    <a:cubicBezTo>
                      <a:pt x="31" y="23"/>
                      <a:pt x="25" y="26"/>
                      <a:pt x="24" y="25"/>
                    </a:cubicBezTo>
                    <a:cubicBezTo>
                      <a:pt x="24" y="25"/>
                      <a:pt x="25" y="23"/>
                      <a:pt x="25" y="22"/>
                    </a:cubicBezTo>
                    <a:cubicBezTo>
                      <a:pt x="24" y="21"/>
                      <a:pt x="27" y="19"/>
                      <a:pt x="27" y="18"/>
                    </a:cubicBezTo>
                    <a:cubicBezTo>
                      <a:pt x="29" y="15"/>
                      <a:pt x="31" y="13"/>
                      <a:pt x="30" y="10"/>
                    </a:cubicBezTo>
                    <a:cubicBezTo>
                      <a:pt x="30" y="9"/>
                      <a:pt x="31" y="8"/>
                      <a:pt x="31" y="7"/>
                    </a:cubicBezTo>
                    <a:cubicBezTo>
                      <a:pt x="31" y="5"/>
                      <a:pt x="29" y="7"/>
                      <a:pt x="28" y="6"/>
                    </a:cubicBezTo>
                    <a:cubicBezTo>
                      <a:pt x="28" y="4"/>
                      <a:pt x="27" y="3"/>
                      <a:pt x="27" y="2"/>
                    </a:cubicBezTo>
                    <a:cubicBezTo>
                      <a:pt x="25" y="0"/>
                      <a:pt x="25" y="3"/>
                      <a:pt x="23" y="2"/>
                    </a:cubicBezTo>
                    <a:cubicBezTo>
                      <a:pt x="24" y="4"/>
                      <a:pt x="22" y="4"/>
                      <a:pt x="22" y="5"/>
                    </a:cubicBezTo>
                    <a:cubicBezTo>
                      <a:pt x="22" y="5"/>
                      <a:pt x="22" y="9"/>
                      <a:pt x="22" y="9"/>
                    </a:cubicBezTo>
                    <a:cubicBezTo>
                      <a:pt x="21" y="9"/>
                      <a:pt x="21" y="7"/>
                      <a:pt x="21" y="7"/>
                    </a:cubicBezTo>
                    <a:cubicBezTo>
                      <a:pt x="19" y="7"/>
                      <a:pt x="18" y="8"/>
                      <a:pt x="18" y="9"/>
                    </a:cubicBezTo>
                    <a:cubicBezTo>
                      <a:pt x="17" y="10"/>
                      <a:pt x="15" y="10"/>
                      <a:pt x="14" y="11"/>
                    </a:cubicBezTo>
                    <a:cubicBezTo>
                      <a:pt x="13" y="12"/>
                      <a:pt x="14" y="14"/>
                      <a:pt x="13" y="15"/>
                    </a:cubicBezTo>
                    <a:cubicBezTo>
                      <a:pt x="13" y="16"/>
                      <a:pt x="12" y="17"/>
                      <a:pt x="11" y="18"/>
                    </a:cubicBezTo>
                    <a:cubicBezTo>
                      <a:pt x="11" y="19"/>
                      <a:pt x="11" y="20"/>
                      <a:pt x="11" y="21"/>
                    </a:cubicBezTo>
                    <a:cubicBezTo>
                      <a:pt x="11" y="23"/>
                      <a:pt x="10" y="25"/>
                      <a:pt x="9" y="25"/>
                    </a:cubicBezTo>
                    <a:cubicBezTo>
                      <a:pt x="8" y="25"/>
                      <a:pt x="7" y="25"/>
                      <a:pt x="6" y="25"/>
                    </a:cubicBezTo>
                    <a:cubicBezTo>
                      <a:pt x="5" y="27"/>
                      <a:pt x="6" y="35"/>
                      <a:pt x="4" y="35"/>
                    </a:cubicBezTo>
                    <a:cubicBezTo>
                      <a:pt x="4" y="35"/>
                      <a:pt x="2" y="35"/>
                      <a:pt x="2" y="35"/>
                    </a:cubicBezTo>
                    <a:cubicBezTo>
                      <a:pt x="2" y="36"/>
                      <a:pt x="2" y="37"/>
                      <a:pt x="2" y="37"/>
                    </a:cubicBezTo>
                    <a:cubicBezTo>
                      <a:pt x="2" y="38"/>
                      <a:pt x="1" y="39"/>
                      <a:pt x="0" y="40"/>
                    </a:cubicBezTo>
                    <a:cubicBezTo>
                      <a:pt x="0" y="41"/>
                      <a:pt x="4" y="46"/>
                      <a:pt x="5" y="47"/>
                    </a:cubicBezTo>
                    <a:cubicBezTo>
                      <a:pt x="5" y="47"/>
                      <a:pt x="4" y="44"/>
                      <a:pt x="4" y="44"/>
                    </a:cubicBezTo>
                    <a:cubicBezTo>
                      <a:pt x="4" y="44"/>
                      <a:pt x="7" y="48"/>
                      <a:pt x="7" y="48"/>
                    </a:cubicBezTo>
                    <a:cubicBezTo>
                      <a:pt x="8" y="50"/>
                      <a:pt x="6" y="50"/>
                      <a:pt x="7" y="52"/>
                    </a:cubicBezTo>
                    <a:cubicBezTo>
                      <a:pt x="6" y="51"/>
                      <a:pt x="8" y="51"/>
                      <a:pt x="9" y="52"/>
                    </a:cubicBezTo>
                    <a:cubicBezTo>
                      <a:pt x="10" y="54"/>
                      <a:pt x="11" y="56"/>
                      <a:pt x="11" y="58"/>
                    </a:cubicBezTo>
                    <a:cubicBezTo>
                      <a:pt x="11" y="58"/>
                      <a:pt x="10" y="67"/>
                      <a:pt x="10" y="67"/>
                    </a:cubicBezTo>
                    <a:cubicBezTo>
                      <a:pt x="11" y="67"/>
                      <a:pt x="11" y="64"/>
                      <a:pt x="11" y="64"/>
                    </a:cubicBezTo>
                    <a:cubicBezTo>
                      <a:pt x="11" y="64"/>
                      <a:pt x="11" y="67"/>
                      <a:pt x="11" y="67"/>
                    </a:cubicBezTo>
                    <a:cubicBezTo>
                      <a:pt x="11" y="67"/>
                      <a:pt x="12" y="66"/>
                      <a:pt x="12" y="66"/>
                    </a:cubicBezTo>
                    <a:cubicBezTo>
                      <a:pt x="12" y="66"/>
                      <a:pt x="12" y="68"/>
                      <a:pt x="12" y="68"/>
                    </a:cubicBezTo>
                    <a:cubicBezTo>
                      <a:pt x="13" y="68"/>
                      <a:pt x="13" y="66"/>
                      <a:pt x="14" y="66"/>
                    </a:cubicBezTo>
                    <a:cubicBezTo>
                      <a:pt x="14" y="66"/>
                      <a:pt x="14" y="67"/>
                      <a:pt x="14" y="67"/>
                    </a:cubicBezTo>
                    <a:cubicBezTo>
                      <a:pt x="14" y="67"/>
                      <a:pt x="17" y="66"/>
                      <a:pt x="17" y="65"/>
                    </a:cubicBezTo>
                    <a:cubicBezTo>
                      <a:pt x="18" y="65"/>
                      <a:pt x="23" y="62"/>
                      <a:pt x="21" y="61"/>
                    </a:cubicBezTo>
                    <a:cubicBezTo>
                      <a:pt x="22" y="61"/>
                      <a:pt x="21" y="63"/>
                      <a:pt x="22" y="64"/>
                    </a:cubicBezTo>
                    <a:cubicBezTo>
                      <a:pt x="23" y="64"/>
                      <a:pt x="24" y="64"/>
                      <a:pt x="24" y="65"/>
                    </a:cubicBezTo>
                    <a:cubicBezTo>
                      <a:pt x="25" y="67"/>
                      <a:pt x="25" y="70"/>
                      <a:pt x="25" y="72"/>
                    </a:cubicBezTo>
                    <a:cubicBezTo>
                      <a:pt x="26" y="75"/>
                      <a:pt x="26" y="77"/>
                      <a:pt x="28" y="79"/>
                    </a:cubicBezTo>
                    <a:cubicBezTo>
                      <a:pt x="28" y="79"/>
                      <a:pt x="29" y="80"/>
                      <a:pt x="29" y="80"/>
                    </a:cubicBezTo>
                    <a:cubicBezTo>
                      <a:pt x="29" y="82"/>
                      <a:pt x="30" y="82"/>
                      <a:pt x="30" y="82"/>
                    </a:cubicBezTo>
                    <a:cubicBezTo>
                      <a:pt x="31" y="83"/>
                      <a:pt x="29" y="85"/>
                      <a:pt x="30" y="85"/>
                    </a:cubicBezTo>
                    <a:cubicBezTo>
                      <a:pt x="30" y="85"/>
                      <a:pt x="30" y="85"/>
                      <a:pt x="31" y="85"/>
                    </a:cubicBezTo>
                    <a:cubicBezTo>
                      <a:pt x="31" y="86"/>
                      <a:pt x="29" y="87"/>
                      <a:pt x="29" y="88"/>
                    </a:cubicBezTo>
                    <a:cubicBezTo>
                      <a:pt x="29" y="90"/>
                      <a:pt x="30" y="88"/>
                      <a:pt x="31" y="89"/>
                    </a:cubicBezTo>
                    <a:cubicBezTo>
                      <a:pt x="31" y="89"/>
                      <a:pt x="29" y="97"/>
                      <a:pt x="29" y="98"/>
                    </a:cubicBezTo>
                    <a:cubicBezTo>
                      <a:pt x="31" y="96"/>
                      <a:pt x="32" y="92"/>
                      <a:pt x="33" y="90"/>
                    </a:cubicBezTo>
                    <a:cubicBezTo>
                      <a:pt x="34" y="88"/>
                      <a:pt x="35" y="87"/>
                      <a:pt x="34" y="85"/>
                    </a:cubicBezTo>
                    <a:cubicBezTo>
                      <a:pt x="33" y="83"/>
                      <a:pt x="33" y="82"/>
                      <a:pt x="33" y="80"/>
                    </a:cubicBezTo>
                    <a:cubicBezTo>
                      <a:pt x="32" y="78"/>
                      <a:pt x="27" y="74"/>
                      <a:pt x="28" y="71"/>
                    </a:cubicBezTo>
                    <a:cubicBezTo>
                      <a:pt x="28" y="71"/>
                      <a:pt x="30" y="70"/>
                      <a:pt x="30" y="69"/>
                    </a:cubicBezTo>
                    <a:cubicBezTo>
                      <a:pt x="29" y="67"/>
                      <a:pt x="30" y="67"/>
                      <a:pt x="30" y="65"/>
                    </a:cubicBezTo>
                    <a:cubicBezTo>
                      <a:pt x="31" y="62"/>
                      <a:pt x="27" y="60"/>
                      <a:pt x="26" y="58"/>
                    </a:cubicBezTo>
                    <a:cubicBezTo>
                      <a:pt x="23" y="56"/>
                      <a:pt x="25" y="52"/>
                      <a:pt x="26" y="49"/>
                    </a:cubicBezTo>
                    <a:cubicBezTo>
                      <a:pt x="26" y="47"/>
                      <a:pt x="27" y="47"/>
                      <a:pt x="29" y="47"/>
                    </a:cubicBezTo>
                    <a:cubicBezTo>
                      <a:pt x="31" y="47"/>
                      <a:pt x="33" y="45"/>
                      <a:pt x="34" y="44"/>
                    </a:cubicBezTo>
                    <a:cubicBezTo>
                      <a:pt x="36" y="43"/>
                      <a:pt x="37" y="44"/>
                      <a:pt x="39" y="42"/>
                    </a:cubicBezTo>
                    <a:cubicBezTo>
                      <a:pt x="40" y="40"/>
                      <a:pt x="41" y="39"/>
                      <a:pt x="41" y="38"/>
                    </a:cubicBezTo>
                    <a:cubicBezTo>
                      <a:pt x="41" y="38"/>
                      <a:pt x="40" y="38"/>
                      <a:pt x="39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7" name="Freeform 703">
                <a:extLst>
                  <a:ext uri="{FF2B5EF4-FFF2-40B4-BE49-F238E27FC236}">
                    <a16:creationId xmlns:a16="http://schemas.microsoft.com/office/drawing/2014/main" id="{6D7162A0-1435-EEAC-9431-8A65AD49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7781150"/>
                <a:ext cx="213379" cy="261215"/>
              </a:xfrm>
              <a:custGeom>
                <a:avLst/>
                <a:gdLst>
                  <a:gd name="T0" fmla="*/ 21 w 23"/>
                  <a:gd name="T1" fmla="*/ 26 h 28"/>
                  <a:gd name="T2" fmla="*/ 20 w 23"/>
                  <a:gd name="T3" fmla="*/ 17 h 28"/>
                  <a:gd name="T4" fmla="*/ 18 w 23"/>
                  <a:gd name="T5" fmla="*/ 16 h 28"/>
                  <a:gd name="T6" fmla="*/ 16 w 23"/>
                  <a:gd name="T7" fmla="*/ 18 h 28"/>
                  <a:gd name="T8" fmla="*/ 17 w 23"/>
                  <a:gd name="T9" fmla="*/ 13 h 28"/>
                  <a:gd name="T10" fmla="*/ 18 w 23"/>
                  <a:gd name="T11" fmla="*/ 7 h 28"/>
                  <a:gd name="T12" fmla="*/ 14 w 23"/>
                  <a:gd name="T13" fmla="*/ 7 h 28"/>
                  <a:gd name="T14" fmla="*/ 10 w 23"/>
                  <a:gd name="T15" fmla="*/ 7 h 28"/>
                  <a:gd name="T16" fmla="*/ 8 w 23"/>
                  <a:gd name="T17" fmla="*/ 4 h 28"/>
                  <a:gd name="T18" fmla="*/ 6 w 23"/>
                  <a:gd name="T19" fmla="*/ 2 h 28"/>
                  <a:gd name="T20" fmla="*/ 2 w 23"/>
                  <a:gd name="T21" fmla="*/ 1 h 28"/>
                  <a:gd name="T22" fmla="*/ 4 w 23"/>
                  <a:gd name="T23" fmla="*/ 5 h 28"/>
                  <a:gd name="T24" fmla="*/ 1 w 23"/>
                  <a:gd name="T25" fmla="*/ 9 h 28"/>
                  <a:gd name="T26" fmla="*/ 3 w 23"/>
                  <a:gd name="T27" fmla="*/ 16 h 28"/>
                  <a:gd name="T28" fmla="*/ 5 w 23"/>
                  <a:gd name="T29" fmla="*/ 25 h 28"/>
                  <a:gd name="T30" fmla="*/ 6 w 23"/>
                  <a:gd name="T31" fmla="*/ 22 h 28"/>
                  <a:gd name="T32" fmla="*/ 7 w 23"/>
                  <a:gd name="T33" fmla="*/ 24 h 28"/>
                  <a:gd name="T34" fmla="*/ 7 w 23"/>
                  <a:gd name="T35" fmla="*/ 23 h 28"/>
                  <a:gd name="T36" fmla="*/ 8 w 23"/>
                  <a:gd name="T37" fmla="*/ 21 h 28"/>
                  <a:gd name="T38" fmla="*/ 13 w 23"/>
                  <a:gd name="T39" fmla="*/ 22 h 28"/>
                  <a:gd name="T40" fmla="*/ 11 w 23"/>
                  <a:gd name="T41" fmla="*/ 16 h 28"/>
                  <a:gd name="T42" fmla="*/ 13 w 23"/>
                  <a:gd name="T43" fmla="*/ 19 h 28"/>
                  <a:gd name="T44" fmla="*/ 17 w 23"/>
                  <a:gd name="T45" fmla="*/ 20 h 28"/>
                  <a:gd name="T46" fmla="*/ 18 w 23"/>
                  <a:gd name="T47" fmla="*/ 22 h 28"/>
                  <a:gd name="T48" fmla="*/ 19 w 23"/>
                  <a:gd name="T49" fmla="*/ 28 h 28"/>
                  <a:gd name="T50" fmla="*/ 21 w 23"/>
                  <a:gd name="T51" fmla="*/ 26 h 28"/>
                  <a:gd name="T52" fmla="*/ 21 w 23"/>
                  <a:gd name="T53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21" y="26"/>
                    </a:moveTo>
                    <a:cubicBezTo>
                      <a:pt x="22" y="24"/>
                      <a:pt x="20" y="19"/>
                      <a:pt x="20" y="17"/>
                    </a:cubicBezTo>
                    <a:cubicBezTo>
                      <a:pt x="20" y="17"/>
                      <a:pt x="19" y="13"/>
                      <a:pt x="18" y="16"/>
                    </a:cubicBezTo>
                    <a:cubicBezTo>
                      <a:pt x="18" y="16"/>
                      <a:pt x="17" y="17"/>
                      <a:pt x="16" y="18"/>
                    </a:cubicBezTo>
                    <a:cubicBezTo>
                      <a:pt x="16" y="17"/>
                      <a:pt x="14" y="13"/>
                      <a:pt x="17" y="13"/>
                    </a:cubicBezTo>
                    <a:cubicBezTo>
                      <a:pt x="19" y="12"/>
                      <a:pt x="23" y="6"/>
                      <a:pt x="18" y="7"/>
                    </a:cubicBezTo>
                    <a:cubicBezTo>
                      <a:pt x="17" y="8"/>
                      <a:pt x="15" y="7"/>
                      <a:pt x="14" y="7"/>
                    </a:cubicBezTo>
                    <a:cubicBezTo>
                      <a:pt x="13" y="7"/>
                      <a:pt x="11" y="7"/>
                      <a:pt x="10" y="7"/>
                    </a:cubicBezTo>
                    <a:cubicBezTo>
                      <a:pt x="8" y="6"/>
                      <a:pt x="8" y="5"/>
                      <a:pt x="8" y="4"/>
                    </a:cubicBezTo>
                    <a:cubicBezTo>
                      <a:pt x="8" y="2"/>
                      <a:pt x="7" y="3"/>
                      <a:pt x="6" y="2"/>
                    </a:cubicBezTo>
                    <a:cubicBezTo>
                      <a:pt x="4" y="1"/>
                      <a:pt x="3" y="0"/>
                      <a:pt x="2" y="1"/>
                    </a:cubicBezTo>
                    <a:cubicBezTo>
                      <a:pt x="1" y="3"/>
                      <a:pt x="3" y="4"/>
                      <a:pt x="4" y="5"/>
                    </a:cubicBezTo>
                    <a:cubicBezTo>
                      <a:pt x="7" y="8"/>
                      <a:pt x="2" y="6"/>
                      <a:pt x="1" y="9"/>
                    </a:cubicBezTo>
                    <a:cubicBezTo>
                      <a:pt x="0" y="12"/>
                      <a:pt x="2" y="14"/>
                      <a:pt x="3" y="16"/>
                    </a:cubicBezTo>
                    <a:cubicBezTo>
                      <a:pt x="5" y="19"/>
                      <a:pt x="6" y="22"/>
                      <a:pt x="5" y="25"/>
                    </a:cubicBezTo>
                    <a:cubicBezTo>
                      <a:pt x="6" y="26"/>
                      <a:pt x="6" y="23"/>
                      <a:pt x="6" y="22"/>
                    </a:cubicBezTo>
                    <a:cubicBezTo>
                      <a:pt x="6" y="23"/>
                      <a:pt x="6" y="24"/>
                      <a:pt x="7" y="24"/>
                    </a:cubicBezTo>
                    <a:cubicBezTo>
                      <a:pt x="7" y="24"/>
                      <a:pt x="7" y="23"/>
                      <a:pt x="7" y="23"/>
                    </a:cubicBezTo>
                    <a:cubicBezTo>
                      <a:pt x="8" y="26"/>
                      <a:pt x="8" y="23"/>
                      <a:pt x="8" y="21"/>
                    </a:cubicBezTo>
                    <a:cubicBezTo>
                      <a:pt x="8" y="22"/>
                      <a:pt x="12" y="25"/>
                      <a:pt x="13" y="22"/>
                    </a:cubicBezTo>
                    <a:cubicBezTo>
                      <a:pt x="13" y="21"/>
                      <a:pt x="12" y="16"/>
                      <a:pt x="11" y="16"/>
                    </a:cubicBezTo>
                    <a:cubicBezTo>
                      <a:pt x="12" y="16"/>
                      <a:pt x="13" y="18"/>
                      <a:pt x="13" y="19"/>
                    </a:cubicBezTo>
                    <a:cubicBezTo>
                      <a:pt x="14" y="20"/>
                      <a:pt x="17" y="18"/>
                      <a:pt x="17" y="20"/>
                    </a:cubicBezTo>
                    <a:cubicBezTo>
                      <a:pt x="17" y="21"/>
                      <a:pt x="18" y="20"/>
                      <a:pt x="18" y="22"/>
                    </a:cubicBezTo>
                    <a:cubicBezTo>
                      <a:pt x="18" y="24"/>
                      <a:pt x="18" y="26"/>
                      <a:pt x="19" y="28"/>
                    </a:cubicBezTo>
                    <a:cubicBezTo>
                      <a:pt x="20" y="27"/>
                      <a:pt x="20" y="27"/>
                      <a:pt x="21" y="26"/>
                    </a:cubicBezTo>
                    <a:cubicBezTo>
                      <a:pt x="22" y="25"/>
                      <a:pt x="20" y="27"/>
                      <a:pt x="21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8" name="Freeform 704">
                <a:extLst>
                  <a:ext uri="{FF2B5EF4-FFF2-40B4-BE49-F238E27FC236}">
                    <a16:creationId xmlns:a16="http://schemas.microsoft.com/office/drawing/2014/main" id="{5BA0165C-B5ED-BBF3-10C3-2B6024308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9224" y="8071035"/>
                <a:ext cx="391720" cy="719934"/>
              </a:xfrm>
              <a:custGeom>
                <a:avLst/>
                <a:gdLst>
                  <a:gd name="T0" fmla="*/ 40 w 42"/>
                  <a:gd name="T1" fmla="*/ 30 h 77"/>
                  <a:gd name="T2" fmla="*/ 41 w 42"/>
                  <a:gd name="T3" fmla="*/ 27 h 77"/>
                  <a:gd name="T4" fmla="*/ 39 w 42"/>
                  <a:gd name="T5" fmla="*/ 24 h 77"/>
                  <a:gd name="T6" fmla="*/ 36 w 42"/>
                  <a:gd name="T7" fmla="*/ 20 h 77"/>
                  <a:gd name="T8" fmla="*/ 35 w 42"/>
                  <a:gd name="T9" fmla="*/ 15 h 77"/>
                  <a:gd name="T10" fmla="*/ 30 w 42"/>
                  <a:gd name="T11" fmla="*/ 12 h 77"/>
                  <a:gd name="T12" fmla="*/ 25 w 42"/>
                  <a:gd name="T13" fmla="*/ 14 h 77"/>
                  <a:gd name="T14" fmla="*/ 21 w 42"/>
                  <a:gd name="T15" fmla="*/ 14 h 77"/>
                  <a:gd name="T16" fmla="*/ 17 w 42"/>
                  <a:gd name="T17" fmla="*/ 16 h 77"/>
                  <a:gd name="T18" fmla="*/ 19 w 42"/>
                  <a:gd name="T19" fmla="*/ 12 h 77"/>
                  <a:gd name="T20" fmla="*/ 19 w 42"/>
                  <a:gd name="T21" fmla="*/ 9 h 77"/>
                  <a:gd name="T22" fmla="*/ 18 w 42"/>
                  <a:gd name="T23" fmla="*/ 5 h 77"/>
                  <a:gd name="T24" fmla="*/ 15 w 42"/>
                  <a:gd name="T25" fmla="*/ 4 h 77"/>
                  <a:gd name="T26" fmla="*/ 9 w 42"/>
                  <a:gd name="T27" fmla="*/ 1 h 77"/>
                  <a:gd name="T28" fmla="*/ 4 w 42"/>
                  <a:gd name="T29" fmla="*/ 4 h 77"/>
                  <a:gd name="T30" fmla="*/ 1 w 42"/>
                  <a:gd name="T31" fmla="*/ 8 h 77"/>
                  <a:gd name="T32" fmla="*/ 0 w 42"/>
                  <a:gd name="T33" fmla="*/ 13 h 77"/>
                  <a:gd name="T34" fmla="*/ 3 w 42"/>
                  <a:gd name="T35" fmla="*/ 16 h 77"/>
                  <a:gd name="T36" fmla="*/ 6 w 42"/>
                  <a:gd name="T37" fmla="*/ 20 h 77"/>
                  <a:gd name="T38" fmla="*/ 5 w 42"/>
                  <a:gd name="T39" fmla="*/ 24 h 77"/>
                  <a:gd name="T40" fmla="*/ 5 w 42"/>
                  <a:gd name="T41" fmla="*/ 27 h 77"/>
                  <a:gd name="T42" fmla="*/ 4 w 42"/>
                  <a:gd name="T43" fmla="*/ 28 h 77"/>
                  <a:gd name="T44" fmla="*/ 6 w 42"/>
                  <a:gd name="T45" fmla="*/ 33 h 77"/>
                  <a:gd name="T46" fmla="*/ 9 w 42"/>
                  <a:gd name="T47" fmla="*/ 37 h 77"/>
                  <a:gd name="T48" fmla="*/ 10 w 42"/>
                  <a:gd name="T49" fmla="*/ 42 h 77"/>
                  <a:gd name="T50" fmla="*/ 6 w 42"/>
                  <a:gd name="T51" fmla="*/ 52 h 77"/>
                  <a:gd name="T52" fmla="*/ 5 w 42"/>
                  <a:gd name="T53" fmla="*/ 55 h 77"/>
                  <a:gd name="T54" fmla="*/ 4 w 42"/>
                  <a:gd name="T55" fmla="*/ 58 h 77"/>
                  <a:gd name="T56" fmla="*/ 5 w 42"/>
                  <a:gd name="T57" fmla="*/ 62 h 77"/>
                  <a:gd name="T58" fmla="*/ 11 w 42"/>
                  <a:gd name="T59" fmla="*/ 69 h 77"/>
                  <a:gd name="T60" fmla="*/ 13 w 42"/>
                  <a:gd name="T61" fmla="*/ 72 h 77"/>
                  <a:gd name="T62" fmla="*/ 16 w 42"/>
                  <a:gd name="T63" fmla="*/ 72 h 77"/>
                  <a:gd name="T64" fmla="*/ 18 w 42"/>
                  <a:gd name="T65" fmla="*/ 74 h 77"/>
                  <a:gd name="T66" fmla="*/ 19 w 42"/>
                  <a:gd name="T67" fmla="*/ 76 h 77"/>
                  <a:gd name="T68" fmla="*/ 21 w 42"/>
                  <a:gd name="T69" fmla="*/ 76 h 77"/>
                  <a:gd name="T70" fmla="*/ 23 w 42"/>
                  <a:gd name="T71" fmla="*/ 74 h 77"/>
                  <a:gd name="T72" fmla="*/ 16 w 42"/>
                  <a:gd name="T73" fmla="*/ 69 h 77"/>
                  <a:gd name="T74" fmla="*/ 13 w 42"/>
                  <a:gd name="T75" fmla="*/ 67 h 77"/>
                  <a:gd name="T76" fmla="*/ 15 w 42"/>
                  <a:gd name="T77" fmla="*/ 67 h 77"/>
                  <a:gd name="T78" fmla="*/ 12 w 42"/>
                  <a:gd name="T79" fmla="*/ 60 h 77"/>
                  <a:gd name="T80" fmla="*/ 11 w 42"/>
                  <a:gd name="T81" fmla="*/ 58 h 77"/>
                  <a:gd name="T82" fmla="*/ 9 w 42"/>
                  <a:gd name="T83" fmla="*/ 56 h 77"/>
                  <a:gd name="T84" fmla="*/ 11 w 42"/>
                  <a:gd name="T85" fmla="*/ 48 h 77"/>
                  <a:gd name="T86" fmla="*/ 13 w 42"/>
                  <a:gd name="T87" fmla="*/ 43 h 77"/>
                  <a:gd name="T88" fmla="*/ 14 w 42"/>
                  <a:gd name="T89" fmla="*/ 36 h 77"/>
                  <a:gd name="T90" fmla="*/ 17 w 42"/>
                  <a:gd name="T91" fmla="*/ 40 h 77"/>
                  <a:gd name="T92" fmla="*/ 22 w 42"/>
                  <a:gd name="T93" fmla="*/ 41 h 77"/>
                  <a:gd name="T94" fmla="*/ 27 w 42"/>
                  <a:gd name="T95" fmla="*/ 44 h 77"/>
                  <a:gd name="T96" fmla="*/ 24 w 42"/>
                  <a:gd name="T97" fmla="*/ 38 h 77"/>
                  <a:gd name="T98" fmla="*/ 28 w 42"/>
                  <a:gd name="T99" fmla="*/ 33 h 77"/>
                  <a:gd name="T100" fmla="*/ 34 w 42"/>
                  <a:gd name="T101" fmla="*/ 32 h 77"/>
                  <a:gd name="T102" fmla="*/ 38 w 42"/>
                  <a:gd name="T103" fmla="*/ 33 h 77"/>
                  <a:gd name="T104" fmla="*/ 40 w 42"/>
                  <a:gd name="T105" fmla="*/ 30 h 77"/>
                  <a:gd name="T106" fmla="*/ 40 w 42"/>
                  <a:gd name="T107" fmla="*/ 3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2" h="77">
                    <a:moveTo>
                      <a:pt x="40" y="30"/>
                    </a:moveTo>
                    <a:cubicBezTo>
                      <a:pt x="41" y="30"/>
                      <a:pt x="40" y="28"/>
                      <a:pt x="41" y="27"/>
                    </a:cubicBezTo>
                    <a:cubicBezTo>
                      <a:pt x="42" y="26"/>
                      <a:pt x="40" y="24"/>
                      <a:pt x="39" y="24"/>
                    </a:cubicBezTo>
                    <a:cubicBezTo>
                      <a:pt x="38" y="23"/>
                      <a:pt x="36" y="22"/>
                      <a:pt x="36" y="20"/>
                    </a:cubicBezTo>
                    <a:cubicBezTo>
                      <a:pt x="36" y="18"/>
                      <a:pt x="37" y="17"/>
                      <a:pt x="35" y="15"/>
                    </a:cubicBezTo>
                    <a:cubicBezTo>
                      <a:pt x="34" y="14"/>
                      <a:pt x="32" y="12"/>
                      <a:pt x="30" y="12"/>
                    </a:cubicBezTo>
                    <a:cubicBezTo>
                      <a:pt x="28" y="12"/>
                      <a:pt x="27" y="14"/>
                      <a:pt x="25" y="14"/>
                    </a:cubicBezTo>
                    <a:cubicBezTo>
                      <a:pt x="23" y="13"/>
                      <a:pt x="23" y="13"/>
                      <a:pt x="21" y="14"/>
                    </a:cubicBezTo>
                    <a:cubicBezTo>
                      <a:pt x="21" y="14"/>
                      <a:pt x="18" y="17"/>
                      <a:pt x="17" y="16"/>
                    </a:cubicBezTo>
                    <a:cubicBezTo>
                      <a:pt x="17" y="15"/>
                      <a:pt x="20" y="13"/>
                      <a:pt x="19" y="12"/>
                    </a:cubicBezTo>
                    <a:cubicBezTo>
                      <a:pt x="17" y="11"/>
                      <a:pt x="19" y="10"/>
                      <a:pt x="19" y="9"/>
                    </a:cubicBezTo>
                    <a:cubicBezTo>
                      <a:pt x="19" y="8"/>
                      <a:pt x="19" y="5"/>
                      <a:pt x="18" y="5"/>
                    </a:cubicBezTo>
                    <a:cubicBezTo>
                      <a:pt x="16" y="6"/>
                      <a:pt x="14" y="6"/>
                      <a:pt x="15" y="4"/>
                    </a:cubicBezTo>
                    <a:cubicBezTo>
                      <a:pt x="16" y="0"/>
                      <a:pt x="11" y="0"/>
                      <a:pt x="9" y="1"/>
                    </a:cubicBezTo>
                    <a:cubicBezTo>
                      <a:pt x="8" y="3"/>
                      <a:pt x="6" y="4"/>
                      <a:pt x="4" y="4"/>
                    </a:cubicBezTo>
                    <a:cubicBezTo>
                      <a:pt x="2" y="4"/>
                      <a:pt x="1" y="7"/>
                      <a:pt x="1" y="8"/>
                    </a:cubicBezTo>
                    <a:cubicBezTo>
                      <a:pt x="1" y="10"/>
                      <a:pt x="0" y="11"/>
                      <a:pt x="0" y="13"/>
                    </a:cubicBezTo>
                    <a:cubicBezTo>
                      <a:pt x="0" y="15"/>
                      <a:pt x="1" y="15"/>
                      <a:pt x="3" y="16"/>
                    </a:cubicBezTo>
                    <a:cubicBezTo>
                      <a:pt x="4" y="18"/>
                      <a:pt x="5" y="19"/>
                      <a:pt x="6" y="20"/>
                    </a:cubicBezTo>
                    <a:cubicBezTo>
                      <a:pt x="7" y="22"/>
                      <a:pt x="5" y="23"/>
                      <a:pt x="5" y="24"/>
                    </a:cubicBezTo>
                    <a:cubicBezTo>
                      <a:pt x="5" y="25"/>
                      <a:pt x="6" y="26"/>
                      <a:pt x="5" y="27"/>
                    </a:cubicBezTo>
                    <a:cubicBezTo>
                      <a:pt x="5" y="27"/>
                      <a:pt x="4" y="27"/>
                      <a:pt x="4" y="28"/>
                    </a:cubicBezTo>
                    <a:cubicBezTo>
                      <a:pt x="3" y="29"/>
                      <a:pt x="5" y="32"/>
                      <a:pt x="6" y="33"/>
                    </a:cubicBezTo>
                    <a:cubicBezTo>
                      <a:pt x="7" y="34"/>
                      <a:pt x="8" y="35"/>
                      <a:pt x="9" y="37"/>
                    </a:cubicBezTo>
                    <a:cubicBezTo>
                      <a:pt x="9" y="39"/>
                      <a:pt x="9" y="40"/>
                      <a:pt x="10" y="42"/>
                    </a:cubicBezTo>
                    <a:cubicBezTo>
                      <a:pt x="11" y="46"/>
                      <a:pt x="8" y="49"/>
                      <a:pt x="6" y="52"/>
                    </a:cubicBezTo>
                    <a:cubicBezTo>
                      <a:pt x="6" y="53"/>
                      <a:pt x="5" y="54"/>
                      <a:pt x="5" y="55"/>
                    </a:cubicBezTo>
                    <a:cubicBezTo>
                      <a:pt x="4" y="56"/>
                      <a:pt x="4" y="57"/>
                      <a:pt x="4" y="58"/>
                    </a:cubicBezTo>
                    <a:cubicBezTo>
                      <a:pt x="4" y="59"/>
                      <a:pt x="3" y="62"/>
                      <a:pt x="5" y="62"/>
                    </a:cubicBezTo>
                    <a:cubicBezTo>
                      <a:pt x="8" y="64"/>
                      <a:pt x="9" y="67"/>
                      <a:pt x="11" y="69"/>
                    </a:cubicBezTo>
                    <a:cubicBezTo>
                      <a:pt x="12" y="70"/>
                      <a:pt x="12" y="71"/>
                      <a:pt x="13" y="72"/>
                    </a:cubicBezTo>
                    <a:cubicBezTo>
                      <a:pt x="14" y="72"/>
                      <a:pt x="15" y="72"/>
                      <a:pt x="16" y="72"/>
                    </a:cubicBezTo>
                    <a:cubicBezTo>
                      <a:pt x="17" y="73"/>
                      <a:pt x="18" y="73"/>
                      <a:pt x="18" y="74"/>
                    </a:cubicBezTo>
                    <a:cubicBezTo>
                      <a:pt x="18" y="75"/>
                      <a:pt x="18" y="76"/>
                      <a:pt x="19" y="76"/>
                    </a:cubicBezTo>
                    <a:cubicBezTo>
                      <a:pt x="19" y="77"/>
                      <a:pt x="20" y="76"/>
                      <a:pt x="21" y="76"/>
                    </a:cubicBezTo>
                    <a:cubicBezTo>
                      <a:pt x="22" y="76"/>
                      <a:pt x="23" y="74"/>
                      <a:pt x="23" y="74"/>
                    </a:cubicBezTo>
                    <a:cubicBezTo>
                      <a:pt x="21" y="71"/>
                      <a:pt x="20" y="70"/>
                      <a:pt x="16" y="69"/>
                    </a:cubicBezTo>
                    <a:cubicBezTo>
                      <a:pt x="15" y="69"/>
                      <a:pt x="14" y="68"/>
                      <a:pt x="13" y="67"/>
                    </a:cubicBezTo>
                    <a:cubicBezTo>
                      <a:pt x="13" y="65"/>
                      <a:pt x="14" y="67"/>
                      <a:pt x="15" y="67"/>
                    </a:cubicBezTo>
                    <a:cubicBezTo>
                      <a:pt x="14" y="67"/>
                      <a:pt x="12" y="61"/>
                      <a:pt x="12" y="60"/>
                    </a:cubicBezTo>
                    <a:cubicBezTo>
                      <a:pt x="12" y="59"/>
                      <a:pt x="12" y="59"/>
                      <a:pt x="11" y="58"/>
                    </a:cubicBezTo>
                    <a:cubicBezTo>
                      <a:pt x="10" y="58"/>
                      <a:pt x="9" y="57"/>
                      <a:pt x="9" y="56"/>
                    </a:cubicBezTo>
                    <a:cubicBezTo>
                      <a:pt x="8" y="53"/>
                      <a:pt x="10" y="50"/>
                      <a:pt x="11" y="48"/>
                    </a:cubicBezTo>
                    <a:cubicBezTo>
                      <a:pt x="11" y="46"/>
                      <a:pt x="13" y="44"/>
                      <a:pt x="13" y="43"/>
                    </a:cubicBezTo>
                    <a:cubicBezTo>
                      <a:pt x="13" y="41"/>
                      <a:pt x="12" y="37"/>
                      <a:pt x="14" y="36"/>
                    </a:cubicBezTo>
                    <a:cubicBezTo>
                      <a:pt x="17" y="36"/>
                      <a:pt x="17" y="37"/>
                      <a:pt x="17" y="40"/>
                    </a:cubicBezTo>
                    <a:cubicBezTo>
                      <a:pt x="16" y="42"/>
                      <a:pt x="20" y="41"/>
                      <a:pt x="22" y="41"/>
                    </a:cubicBezTo>
                    <a:cubicBezTo>
                      <a:pt x="23" y="41"/>
                      <a:pt x="26" y="43"/>
                      <a:pt x="27" y="44"/>
                    </a:cubicBezTo>
                    <a:cubicBezTo>
                      <a:pt x="27" y="42"/>
                      <a:pt x="25" y="41"/>
                      <a:pt x="24" y="38"/>
                    </a:cubicBezTo>
                    <a:cubicBezTo>
                      <a:pt x="24" y="36"/>
                      <a:pt x="26" y="35"/>
                      <a:pt x="28" y="33"/>
                    </a:cubicBezTo>
                    <a:cubicBezTo>
                      <a:pt x="29" y="32"/>
                      <a:pt x="32" y="32"/>
                      <a:pt x="34" y="32"/>
                    </a:cubicBezTo>
                    <a:cubicBezTo>
                      <a:pt x="36" y="32"/>
                      <a:pt x="37" y="32"/>
                      <a:pt x="38" y="33"/>
                    </a:cubicBezTo>
                    <a:cubicBezTo>
                      <a:pt x="40" y="33"/>
                      <a:pt x="39" y="32"/>
                      <a:pt x="40" y="30"/>
                    </a:cubicBezTo>
                    <a:cubicBezTo>
                      <a:pt x="41" y="30"/>
                      <a:pt x="40" y="31"/>
                      <a:pt x="40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19" name="Freeform 705">
                <a:extLst>
                  <a:ext uri="{FF2B5EF4-FFF2-40B4-BE49-F238E27FC236}">
                    <a16:creationId xmlns:a16="http://schemas.microsoft.com/office/drawing/2014/main" id="{4508EF88-207E-F37C-DD33-A330E93D22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62601" y="7921315"/>
                <a:ext cx="356687" cy="729492"/>
              </a:xfrm>
              <a:custGeom>
                <a:avLst/>
                <a:gdLst>
                  <a:gd name="T0" fmla="*/ 37 w 38"/>
                  <a:gd name="T1" fmla="*/ 55 h 78"/>
                  <a:gd name="T2" fmla="*/ 36 w 38"/>
                  <a:gd name="T3" fmla="*/ 49 h 78"/>
                  <a:gd name="T4" fmla="*/ 32 w 38"/>
                  <a:gd name="T5" fmla="*/ 41 h 78"/>
                  <a:gd name="T6" fmla="*/ 28 w 38"/>
                  <a:gd name="T7" fmla="*/ 37 h 78"/>
                  <a:gd name="T8" fmla="*/ 22 w 38"/>
                  <a:gd name="T9" fmla="*/ 31 h 78"/>
                  <a:gd name="T10" fmla="*/ 18 w 38"/>
                  <a:gd name="T11" fmla="*/ 26 h 78"/>
                  <a:gd name="T12" fmla="*/ 19 w 38"/>
                  <a:gd name="T13" fmla="*/ 20 h 78"/>
                  <a:gd name="T14" fmla="*/ 23 w 38"/>
                  <a:gd name="T15" fmla="*/ 15 h 78"/>
                  <a:gd name="T16" fmla="*/ 29 w 38"/>
                  <a:gd name="T17" fmla="*/ 11 h 78"/>
                  <a:gd name="T18" fmla="*/ 23 w 38"/>
                  <a:gd name="T19" fmla="*/ 7 h 78"/>
                  <a:gd name="T20" fmla="*/ 24 w 38"/>
                  <a:gd name="T21" fmla="*/ 4 h 78"/>
                  <a:gd name="T22" fmla="*/ 19 w 38"/>
                  <a:gd name="T23" fmla="*/ 3 h 78"/>
                  <a:gd name="T24" fmla="*/ 14 w 38"/>
                  <a:gd name="T25" fmla="*/ 3 h 78"/>
                  <a:gd name="T26" fmla="*/ 11 w 38"/>
                  <a:gd name="T27" fmla="*/ 5 h 78"/>
                  <a:gd name="T28" fmla="*/ 8 w 38"/>
                  <a:gd name="T29" fmla="*/ 5 h 78"/>
                  <a:gd name="T30" fmla="*/ 5 w 38"/>
                  <a:gd name="T31" fmla="*/ 5 h 78"/>
                  <a:gd name="T32" fmla="*/ 3 w 38"/>
                  <a:gd name="T33" fmla="*/ 5 h 78"/>
                  <a:gd name="T34" fmla="*/ 0 w 38"/>
                  <a:gd name="T35" fmla="*/ 6 h 78"/>
                  <a:gd name="T36" fmla="*/ 4 w 38"/>
                  <a:gd name="T37" fmla="*/ 9 h 78"/>
                  <a:gd name="T38" fmla="*/ 5 w 38"/>
                  <a:gd name="T39" fmla="*/ 13 h 78"/>
                  <a:gd name="T40" fmla="*/ 9 w 38"/>
                  <a:gd name="T41" fmla="*/ 14 h 78"/>
                  <a:gd name="T42" fmla="*/ 12 w 38"/>
                  <a:gd name="T43" fmla="*/ 17 h 78"/>
                  <a:gd name="T44" fmla="*/ 13 w 38"/>
                  <a:gd name="T45" fmla="*/ 21 h 78"/>
                  <a:gd name="T46" fmla="*/ 10 w 38"/>
                  <a:gd name="T47" fmla="*/ 22 h 78"/>
                  <a:gd name="T48" fmla="*/ 14 w 38"/>
                  <a:gd name="T49" fmla="*/ 25 h 78"/>
                  <a:gd name="T50" fmla="*/ 19 w 38"/>
                  <a:gd name="T51" fmla="*/ 31 h 78"/>
                  <a:gd name="T52" fmla="*/ 23 w 38"/>
                  <a:gd name="T53" fmla="*/ 35 h 78"/>
                  <a:gd name="T54" fmla="*/ 26 w 38"/>
                  <a:gd name="T55" fmla="*/ 39 h 78"/>
                  <a:gd name="T56" fmla="*/ 28 w 38"/>
                  <a:gd name="T57" fmla="*/ 43 h 78"/>
                  <a:gd name="T58" fmla="*/ 27 w 38"/>
                  <a:gd name="T59" fmla="*/ 48 h 78"/>
                  <a:gd name="T60" fmla="*/ 28 w 38"/>
                  <a:gd name="T61" fmla="*/ 52 h 78"/>
                  <a:gd name="T62" fmla="*/ 28 w 38"/>
                  <a:gd name="T63" fmla="*/ 57 h 78"/>
                  <a:gd name="T64" fmla="*/ 23 w 38"/>
                  <a:gd name="T65" fmla="*/ 60 h 78"/>
                  <a:gd name="T66" fmla="*/ 20 w 38"/>
                  <a:gd name="T67" fmla="*/ 62 h 78"/>
                  <a:gd name="T68" fmla="*/ 20 w 38"/>
                  <a:gd name="T69" fmla="*/ 65 h 78"/>
                  <a:gd name="T70" fmla="*/ 18 w 38"/>
                  <a:gd name="T71" fmla="*/ 66 h 78"/>
                  <a:gd name="T72" fmla="*/ 14 w 38"/>
                  <a:gd name="T73" fmla="*/ 67 h 78"/>
                  <a:gd name="T74" fmla="*/ 15 w 38"/>
                  <a:gd name="T75" fmla="*/ 70 h 78"/>
                  <a:gd name="T76" fmla="*/ 14 w 38"/>
                  <a:gd name="T77" fmla="*/ 74 h 78"/>
                  <a:gd name="T78" fmla="*/ 14 w 38"/>
                  <a:gd name="T79" fmla="*/ 77 h 78"/>
                  <a:gd name="T80" fmla="*/ 18 w 38"/>
                  <a:gd name="T81" fmla="*/ 75 h 78"/>
                  <a:gd name="T82" fmla="*/ 19 w 38"/>
                  <a:gd name="T83" fmla="*/ 71 h 78"/>
                  <a:gd name="T84" fmla="*/ 22 w 38"/>
                  <a:gd name="T85" fmla="*/ 72 h 78"/>
                  <a:gd name="T86" fmla="*/ 21 w 38"/>
                  <a:gd name="T87" fmla="*/ 70 h 78"/>
                  <a:gd name="T88" fmla="*/ 23 w 38"/>
                  <a:gd name="T89" fmla="*/ 71 h 78"/>
                  <a:gd name="T90" fmla="*/ 24 w 38"/>
                  <a:gd name="T91" fmla="*/ 67 h 78"/>
                  <a:gd name="T92" fmla="*/ 26 w 38"/>
                  <a:gd name="T93" fmla="*/ 68 h 78"/>
                  <a:gd name="T94" fmla="*/ 30 w 38"/>
                  <a:gd name="T95" fmla="*/ 66 h 78"/>
                  <a:gd name="T96" fmla="*/ 36 w 38"/>
                  <a:gd name="T97" fmla="*/ 61 h 78"/>
                  <a:gd name="T98" fmla="*/ 36 w 38"/>
                  <a:gd name="T99" fmla="*/ 57 h 78"/>
                  <a:gd name="T100" fmla="*/ 37 w 38"/>
                  <a:gd name="T101" fmla="*/ 55 h 78"/>
                  <a:gd name="T102" fmla="*/ 37 w 38"/>
                  <a:gd name="T103" fmla="*/ 55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78">
                    <a:moveTo>
                      <a:pt x="37" y="55"/>
                    </a:moveTo>
                    <a:cubicBezTo>
                      <a:pt x="36" y="54"/>
                      <a:pt x="36" y="52"/>
                      <a:pt x="36" y="49"/>
                    </a:cubicBezTo>
                    <a:cubicBezTo>
                      <a:pt x="35" y="46"/>
                      <a:pt x="34" y="44"/>
                      <a:pt x="32" y="41"/>
                    </a:cubicBezTo>
                    <a:cubicBezTo>
                      <a:pt x="31" y="39"/>
                      <a:pt x="30" y="38"/>
                      <a:pt x="28" y="37"/>
                    </a:cubicBezTo>
                    <a:cubicBezTo>
                      <a:pt x="26" y="35"/>
                      <a:pt x="23" y="34"/>
                      <a:pt x="22" y="31"/>
                    </a:cubicBezTo>
                    <a:cubicBezTo>
                      <a:pt x="22" y="29"/>
                      <a:pt x="20" y="28"/>
                      <a:pt x="18" y="26"/>
                    </a:cubicBezTo>
                    <a:cubicBezTo>
                      <a:pt x="17" y="25"/>
                      <a:pt x="18" y="21"/>
                      <a:pt x="19" y="20"/>
                    </a:cubicBezTo>
                    <a:cubicBezTo>
                      <a:pt x="21" y="19"/>
                      <a:pt x="23" y="17"/>
                      <a:pt x="23" y="15"/>
                    </a:cubicBezTo>
                    <a:cubicBezTo>
                      <a:pt x="24" y="14"/>
                      <a:pt x="28" y="12"/>
                      <a:pt x="29" y="11"/>
                    </a:cubicBezTo>
                    <a:cubicBezTo>
                      <a:pt x="27" y="10"/>
                      <a:pt x="25" y="9"/>
                      <a:pt x="23" y="7"/>
                    </a:cubicBezTo>
                    <a:cubicBezTo>
                      <a:pt x="21" y="6"/>
                      <a:pt x="24" y="6"/>
                      <a:pt x="24" y="4"/>
                    </a:cubicBezTo>
                    <a:cubicBezTo>
                      <a:pt x="24" y="4"/>
                      <a:pt x="19" y="3"/>
                      <a:pt x="19" y="3"/>
                    </a:cubicBezTo>
                    <a:cubicBezTo>
                      <a:pt x="17" y="2"/>
                      <a:pt x="15" y="0"/>
                      <a:pt x="14" y="3"/>
                    </a:cubicBezTo>
                    <a:cubicBezTo>
                      <a:pt x="13" y="4"/>
                      <a:pt x="12" y="4"/>
                      <a:pt x="11" y="5"/>
                    </a:cubicBezTo>
                    <a:cubicBezTo>
                      <a:pt x="9" y="8"/>
                      <a:pt x="9" y="4"/>
                      <a:pt x="8" y="5"/>
                    </a:cubicBezTo>
                    <a:cubicBezTo>
                      <a:pt x="6" y="6"/>
                      <a:pt x="6" y="5"/>
                      <a:pt x="5" y="5"/>
                    </a:cubicBezTo>
                    <a:cubicBezTo>
                      <a:pt x="4" y="6"/>
                      <a:pt x="3" y="6"/>
                      <a:pt x="3" y="5"/>
                    </a:cubicBezTo>
                    <a:cubicBezTo>
                      <a:pt x="3" y="4"/>
                      <a:pt x="1" y="6"/>
                      <a:pt x="0" y="6"/>
                    </a:cubicBezTo>
                    <a:cubicBezTo>
                      <a:pt x="0" y="7"/>
                      <a:pt x="3" y="9"/>
                      <a:pt x="4" y="9"/>
                    </a:cubicBezTo>
                    <a:cubicBezTo>
                      <a:pt x="5" y="11"/>
                      <a:pt x="4" y="12"/>
                      <a:pt x="5" y="13"/>
                    </a:cubicBezTo>
                    <a:cubicBezTo>
                      <a:pt x="5" y="15"/>
                      <a:pt x="8" y="15"/>
                      <a:pt x="9" y="14"/>
                    </a:cubicBezTo>
                    <a:cubicBezTo>
                      <a:pt x="11" y="13"/>
                      <a:pt x="12" y="16"/>
                      <a:pt x="12" y="17"/>
                    </a:cubicBezTo>
                    <a:cubicBezTo>
                      <a:pt x="13" y="19"/>
                      <a:pt x="15" y="19"/>
                      <a:pt x="13" y="21"/>
                    </a:cubicBezTo>
                    <a:cubicBezTo>
                      <a:pt x="11" y="22"/>
                      <a:pt x="10" y="19"/>
                      <a:pt x="10" y="22"/>
                    </a:cubicBezTo>
                    <a:cubicBezTo>
                      <a:pt x="10" y="24"/>
                      <a:pt x="13" y="24"/>
                      <a:pt x="14" y="25"/>
                    </a:cubicBezTo>
                    <a:cubicBezTo>
                      <a:pt x="16" y="27"/>
                      <a:pt x="17" y="29"/>
                      <a:pt x="19" y="31"/>
                    </a:cubicBezTo>
                    <a:cubicBezTo>
                      <a:pt x="20" y="33"/>
                      <a:pt x="22" y="33"/>
                      <a:pt x="23" y="35"/>
                    </a:cubicBezTo>
                    <a:cubicBezTo>
                      <a:pt x="24" y="37"/>
                      <a:pt x="24" y="38"/>
                      <a:pt x="26" y="39"/>
                    </a:cubicBezTo>
                    <a:cubicBezTo>
                      <a:pt x="27" y="40"/>
                      <a:pt x="26" y="42"/>
                      <a:pt x="28" y="43"/>
                    </a:cubicBezTo>
                    <a:cubicBezTo>
                      <a:pt x="29" y="44"/>
                      <a:pt x="28" y="47"/>
                      <a:pt x="27" y="48"/>
                    </a:cubicBezTo>
                    <a:cubicBezTo>
                      <a:pt x="26" y="49"/>
                      <a:pt x="27" y="51"/>
                      <a:pt x="28" y="52"/>
                    </a:cubicBezTo>
                    <a:cubicBezTo>
                      <a:pt x="28" y="54"/>
                      <a:pt x="28" y="55"/>
                      <a:pt x="28" y="57"/>
                    </a:cubicBezTo>
                    <a:cubicBezTo>
                      <a:pt x="26" y="59"/>
                      <a:pt x="26" y="59"/>
                      <a:pt x="23" y="60"/>
                    </a:cubicBezTo>
                    <a:cubicBezTo>
                      <a:pt x="21" y="60"/>
                      <a:pt x="24" y="63"/>
                      <a:pt x="20" y="62"/>
                    </a:cubicBezTo>
                    <a:cubicBezTo>
                      <a:pt x="18" y="62"/>
                      <a:pt x="20" y="64"/>
                      <a:pt x="20" y="65"/>
                    </a:cubicBezTo>
                    <a:cubicBezTo>
                      <a:pt x="21" y="67"/>
                      <a:pt x="19" y="66"/>
                      <a:pt x="18" y="66"/>
                    </a:cubicBezTo>
                    <a:cubicBezTo>
                      <a:pt x="16" y="66"/>
                      <a:pt x="15" y="66"/>
                      <a:pt x="14" y="67"/>
                    </a:cubicBezTo>
                    <a:cubicBezTo>
                      <a:pt x="11" y="69"/>
                      <a:pt x="13" y="69"/>
                      <a:pt x="15" y="70"/>
                    </a:cubicBezTo>
                    <a:cubicBezTo>
                      <a:pt x="16" y="70"/>
                      <a:pt x="14" y="73"/>
                      <a:pt x="14" y="74"/>
                    </a:cubicBezTo>
                    <a:cubicBezTo>
                      <a:pt x="13" y="74"/>
                      <a:pt x="13" y="78"/>
                      <a:pt x="14" y="77"/>
                    </a:cubicBezTo>
                    <a:cubicBezTo>
                      <a:pt x="16" y="76"/>
                      <a:pt x="17" y="75"/>
                      <a:pt x="18" y="75"/>
                    </a:cubicBezTo>
                    <a:cubicBezTo>
                      <a:pt x="22" y="74"/>
                      <a:pt x="20" y="73"/>
                      <a:pt x="19" y="71"/>
                    </a:cubicBezTo>
                    <a:cubicBezTo>
                      <a:pt x="20" y="71"/>
                      <a:pt x="21" y="73"/>
                      <a:pt x="22" y="72"/>
                    </a:cubicBezTo>
                    <a:cubicBezTo>
                      <a:pt x="23" y="71"/>
                      <a:pt x="21" y="70"/>
                      <a:pt x="21" y="70"/>
                    </a:cubicBezTo>
                    <a:cubicBezTo>
                      <a:pt x="21" y="69"/>
                      <a:pt x="23" y="71"/>
                      <a:pt x="23" y="71"/>
                    </a:cubicBezTo>
                    <a:cubicBezTo>
                      <a:pt x="22" y="71"/>
                      <a:pt x="23" y="67"/>
                      <a:pt x="24" y="67"/>
                    </a:cubicBezTo>
                    <a:cubicBezTo>
                      <a:pt x="24" y="66"/>
                      <a:pt x="26" y="68"/>
                      <a:pt x="26" y="68"/>
                    </a:cubicBezTo>
                    <a:cubicBezTo>
                      <a:pt x="28" y="68"/>
                      <a:pt x="29" y="67"/>
                      <a:pt x="30" y="66"/>
                    </a:cubicBezTo>
                    <a:cubicBezTo>
                      <a:pt x="31" y="65"/>
                      <a:pt x="36" y="63"/>
                      <a:pt x="36" y="61"/>
                    </a:cubicBezTo>
                    <a:cubicBezTo>
                      <a:pt x="36" y="60"/>
                      <a:pt x="35" y="59"/>
                      <a:pt x="36" y="57"/>
                    </a:cubicBezTo>
                    <a:cubicBezTo>
                      <a:pt x="36" y="56"/>
                      <a:pt x="38" y="57"/>
                      <a:pt x="37" y="55"/>
                    </a:cubicBezTo>
                    <a:cubicBezTo>
                      <a:pt x="36" y="54"/>
                      <a:pt x="38" y="56"/>
                      <a:pt x="37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0" name="Freeform 706">
                <a:extLst>
                  <a:ext uri="{FF2B5EF4-FFF2-40B4-BE49-F238E27FC236}">
                    <a16:creationId xmlns:a16="http://schemas.microsoft.com/office/drawing/2014/main" id="{3CF4493E-779E-E0BE-8CD1-6D00AC584C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9798" y="7978655"/>
                <a:ext cx="343949" cy="420492"/>
              </a:xfrm>
              <a:custGeom>
                <a:avLst/>
                <a:gdLst>
                  <a:gd name="T0" fmla="*/ 37 w 37"/>
                  <a:gd name="T1" fmla="*/ 38 h 45"/>
                  <a:gd name="T2" fmla="*/ 35 w 37"/>
                  <a:gd name="T3" fmla="*/ 35 h 45"/>
                  <a:gd name="T4" fmla="*/ 33 w 37"/>
                  <a:gd name="T5" fmla="*/ 32 h 45"/>
                  <a:gd name="T6" fmla="*/ 30 w 37"/>
                  <a:gd name="T7" fmla="*/ 28 h 45"/>
                  <a:gd name="T8" fmla="*/ 26 w 37"/>
                  <a:gd name="T9" fmla="*/ 22 h 45"/>
                  <a:gd name="T10" fmla="*/ 22 w 37"/>
                  <a:gd name="T11" fmla="*/ 18 h 45"/>
                  <a:gd name="T12" fmla="*/ 19 w 37"/>
                  <a:gd name="T13" fmla="*/ 15 h 45"/>
                  <a:gd name="T14" fmla="*/ 22 w 37"/>
                  <a:gd name="T15" fmla="*/ 14 h 45"/>
                  <a:gd name="T16" fmla="*/ 21 w 37"/>
                  <a:gd name="T17" fmla="*/ 10 h 45"/>
                  <a:gd name="T18" fmla="*/ 14 w 37"/>
                  <a:gd name="T19" fmla="*/ 8 h 45"/>
                  <a:gd name="T20" fmla="*/ 13 w 37"/>
                  <a:gd name="T21" fmla="*/ 4 h 45"/>
                  <a:gd name="T22" fmla="*/ 9 w 37"/>
                  <a:gd name="T23" fmla="*/ 0 h 45"/>
                  <a:gd name="T24" fmla="*/ 7 w 37"/>
                  <a:gd name="T25" fmla="*/ 0 h 45"/>
                  <a:gd name="T26" fmla="*/ 8 w 37"/>
                  <a:gd name="T27" fmla="*/ 4 h 45"/>
                  <a:gd name="T28" fmla="*/ 8 w 37"/>
                  <a:gd name="T29" fmla="*/ 7 h 45"/>
                  <a:gd name="T30" fmla="*/ 4 w 37"/>
                  <a:gd name="T31" fmla="*/ 5 h 45"/>
                  <a:gd name="T32" fmla="*/ 0 w 37"/>
                  <a:gd name="T33" fmla="*/ 10 h 45"/>
                  <a:gd name="T34" fmla="*/ 4 w 37"/>
                  <a:gd name="T35" fmla="*/ 15 h 45"/>
                  <a:gd name="T36" fmla="*/ 4 w 37"/>
                  <a:gd name="T37" fmla="*/ 22 h 45"/>
                  <a:gd name="T38" fmla="*/ 3 w 37"/>
                  <a:gd name="T39" fmla="*/ 26 h 45"/>
                  <a:gd name="T40" fmla="*/ 7 w 37"/>
                  <a:gd name="T41" fmla="*/ 25 h 45"/>
                  <a:gd name="T42" fmla="*/ 10 w 37"/>
                  <a:gd name="T43" fmla="*/ 23 h 45"/>
                  <a:gd name="T44" fmla="*/ 15 w 37"/>
                  <a:gd name="T45" fmla="*/ 22 h 45"/>
                  <a:gd name="T46" fmla="*/ 23 w 37"/>
                  <a:gd name="T47" fmla="*/ 28 h 45"/>
                  <a:gd name="T48" fmla="*/ 27 w 37"/>
                  <a:gd name="T49" fmla="*/ 36 h 45"/>
                  <a:gd name="T50" fmla="*/ 27 w 37"/>
                  <a:gd name="T51" fmla="*/ 39 h 45"/>
                  <a:gd name="T52" fmla="*/ 25 w 37"/>
                  <a:gd name="T53" fmla="*/ 43 h 45"/>
                  <a:gd name="T54" fmla="*/ 29 w 37"/>
                  <a:gd name="T55" fmla="*/ 43 h 45"/>
                  <a:gd name="T56" fmla="*/ 32 w 37"/>
                  <a:gd name="T57" fmla="*/ 42 h 45"/>
                  <a:gd name="T58" fmla="*/ 35 w 37"/>
                  <a:gd name="T59" fmla="*/ 42 h 45"/>
                  <a:gd name="T60" fmla="*/ 37 w 37"/>
                  <a:gd name="T61" fmla="*/ 3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5">
                    <a:moveTo>
                      <a:pt x="37" y="38"/>
                    </a:moveTo>
                    <a:cubicBezTo>
                      <a:pt x="37" y="37"/>
                      <a:pt x="36" y="37"/>
                      <a:pt x="35" y="35"/>
                    </a:cubicBezTo>
                    <a:cubicBezTo>
                      <a:pt x="35" y="33"/>
                      <a:pt x="34" y="34"/>
                      <a:pt x="33" y="32"/>
                    </a:cubicBezTo>
                    <a:cubicBezTo>
                      <a:pt x="32" y="30"/>
                      <a:pt x="32" y="29"/>
                      <a:pt x="30" y="28"/>
                    </a:cubicBezTo>
                    <a:cubicBezTo>
                      <a:pt x="28" y="26"/>
                      <a:pt x="27" y="24"/>
                      <a:pt x="26" y="22"/>
                    </a:cubicBezTo>
                    <a:cubicBezTo>
                      <a:pt x="25" y="21"/>
                      <a:pt x="23" y="19"/>
                      <a:pt x="22" y="18"/>
                    </a:cubicBezTo>
                    <a:cubicBezTo>
                      <a:pt x="20" y="17"/>
                      <a:pt x="19" y="18"/>
                      <a:pt x="19" y="15"/>
                    </a:cubicBezTo>
                    <a:cubicBezTo>
                      <a:pt x="19" y="14"/>
                      <a:pt x="21" y="16"/>
                      <a:pt x="22" y="14"/>
                    </a:cubicBezTo>
                    <a:cubicBezTo>
                      <a:pt x="24" y="13"/>
                      <a:pt x="22" y="12"/>
                      <a:pt x="21" y="10"/>
                    </a:cubicBezTo>
                    <a:cubicBezTo>
                      <a:pt x="19" y="5"/>
                      <a:pt x="16" y="11"/>
                      <a:pt x="14" y="8"/>
                    </a:cubicBezTo>
                    <a:cubicBezTo>
                      <a:pt x="13" y="7"/>
                      <a:pt x="14" y="5"/>
                      <a:pt x="13" y="4"/>
                    </a:cubicBezTo>
                    <a:cubicBezTo>
                      <a:pt x="12" y="3"/>
                      <a:pt x="10" y="2"/>
                      <a:pt x="9" y="0"/>
                    </a:cubicBezTo>
                    <a:cubicBezTo>
                      <a:pt x="9" y="0"/>
                      <a:pt x="7" y="0"/>
                      <a:pt x="7" y="0"/>
                    </a:cubicBezTo>
                    <a:cubicBezTo>
                      <a:pt x="6" y="1"/>
                      <a:pt x="8" y="3"/>
                      <a:pt x="8" y="4"/>
                    </a:cubicBezTo>
                    <a:cubicBezTo>
                      <a:pt x="8" y="5"/>
                      <a:pt x="9" y="7"/>
                      <a:pt x="8" y="7"/>
                    </a:cubicBezTo>
                    <a:cubicBezTo>
                      <a:pt x="6" y="7"/>
                      <a:pt x="6" y="5"/>
                      <a:pt x="4" y="5"/>
                    </a:cubicBezTo>
                    <a:cubicBezTo>
                      <a:pt x="3" y="4"/>
                      <a:pt x="0" y="10"/>
                      <a:pt x="0" y="10"/>
                    </a:cubicBezTo>
                    <a:cubicBezTo>
                      <a:pt x="1" y="13"/>
                      <a:pt x="0" y="17"/>
                      <a:pt x="4" y="15"/>
                    </a:cubicBezTo>
                    <a:cubicBezTo>
                      <a:pt x="6" y="14"/>
                      <a:pt x="4" y="22"/>
                      <a:pt x="4" y="22"/>
                    </a:cubicBezTo>
                    <a:cubicBezTo>
                      <a:pt x="6" y="23"/>
                      <a:pt x="4" y="24"/>
                      <a:pt x="3" y="26"/>
                    </a:cubicBezTo>
                    <a:cubicBezTo>
                      <a:pt x="3" y="27"/>
                      <a:pt x="6" y="25"/>
                      <a:pt x="7" y="25"/>
                    </a:cubicBezTo>
                    <a:cubicBezTo>
                      <a:pt x="7" y="24"/>
                      <a:pt x="9" y="23"/>
                      <a:pt x="10" y="23"/>
                    </a:cubicBezTo>
                    <a:cubicBezTo>
                      <a:pt x="12" y="24"/>
                      <a:pt x="13" y="24"/>
                      <a:pt x="15" y="22"/>
                    </a:cubicBezTo>
                    <a:cubicBezTo>
                      <a:pt x="17" y="21"/>
                      <a:pt x="24" y="25"/>
                      <a:pt x="23" y="28"/>
                    </a:cubicBezTo>
                    <a:cubicBezTo>
                      <a:pt x="21" y="32"/>
                      <a:pt x="25" y="33"/>
                      <a:pt x="27" y="36"/>
                    </a:cubicBezTo>
                    <a:cubicBezTo>
                      <a:pt x="27" y="37"/>
                      <a:pt x="27" y="38"/>
                      <a:pt x="27" y="39"/>
                    </a:cubicBezTo>
                    <a:cubicBezTo>
                      <a:pt x="27" y="40"/>
                      <a:pt x="26" y="42"/>
                      <a:pt x="25" y="43"/>
                    </a:cubicBezTo>
                    <a:cubicBezTo>
                      <a:pt x="26" y="43"/>
                      <a:pt x="29" y="45"/>
                      <a:pt x="29" y="43"/>
                    </a:cubicBezTo>
                    <a:cubicBezTo>
                      <a:pt x="29" y="42"/>
                      <a:pt x="31" y="41"/>
                      <a:pt x="32" y="42"/>
                    </a:cubicBezTo>
                    <a:cubicBezTo>
                      <a:pt x="33" y="43"/>
                      <a:pt x="34" y="43"/>
                      <a:pt x="35" y="42"/>
                    </a:cubicBezTo>
                    <a:cubicBezTo>
                      <a:pt x="37" y="42"/>
                      <a:pt x="37" y="40"/>
                      <a:pt x="37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1" name="Freeform 707">
                <a:extLst>
                  <a:ext uri="{FF2B5EF4-FFF2-40B4-BE49-F238E27FC236}">
                    <a16:creationId xmlns:a16="http://schemas.microsoft.com/office/drawing/2014/main" id="{2E513008-AA79-7256-F5D8-7F2BC8338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4319" y="9119079"/>
                <a:ext cx="420382" cy="356781"/>
              </a:xfrm>
              <a:custGeom>
                <a:avLst/>
                <a:gdLst>
                  <a:gd name="T0" fmla="*/ 45 w 45"/>
                  <a:gd name="T1" fmla="*/ 29 h 38"/>
                  <a:gd name="T2" fmla="*/ 45 w 45"/>
                  <a:gd name="T3" fmla="*/ 26 h 38"/>
                  <a:gd name="T4" fmla="*/ 45 w 45"/>
                  <a:gd name="T5" fmla="*/ 24 h 38"/>
                  <a:gd name="T6" fmla="*/ 45 w 45"/>
                  <a:gd name="T7" fmla="*/ 15 h 38"/>
                  <a:gd name="T8" fmla="*/ 45 w 45"/>
                  <a:gd name="T9" fmla="*/ 6 h 38"/>
                  <a:gd name="T10" fmla="*/ 35 w 45"/>
                  <a:gd name="T11" fmla="*/ 3 h 38"/>
                  <a:gd name="T12" fmla="*/ 30 w 45"/>
                  <a:gd name="T13" fmla="*/ 0 h 38"/>
                  <a:gd name="T14" fmla="*/ 26 w 45"/>
                  <a:gd name="T15" fmla="*/ 3 h 38"/>
                  <a:gd name="T16" fmla="*/ 22 w 45"/>
                  <a:gd name="T17" fmla="*/ 5 h 38"/>
                  <a:gd name="T18" fmla="*/ 18 w 45"/>
                  <a:gd name="T19" fmla="*/ 10 h 38"/>
                  <a:gd name="T20" fmla="*/ 14 w 45"/>
                  <a:gd name="T21" fmla="*/ 8 h 38"/>
                  <a:gd name="T22" fmla="*/ 11 w 45"/>
                  <a:gd name="T23" fmla="*/ 5 h 38"/>
                  <a:gd name="T24" fmla="*/ 9 w 45"/>
                  <a:gd name="T25" fmla="*/ 6 h 38"/>
                  <a:gd name="T26" fmla="*/ 7 w 45"/>
                  <a:gd name="T27" fmla="*/ 5 h 38"/>
                  <a:gd name="T28" fmla="*/ 4 w 45"/>
                  <a:gd name="T29" fmla="*/ 6 h 38"/>
                  <a:gd name="T30" fmla="*/ 0 w 45"/>
                  <a:gd name="T31" fmla="*/ 7 h 38"/>
                  <a:gd name="T32" fmla="*/ 3 w 45"/>
                  <a:gd name="T33" fmla="*/ 8 h 38"/>
                  <a:gd name="T34" fmla="*/ 4 w 45"/>
                  <a:gd name="T35" fmla="*/ 11 h 38"/>
                  <a:gd name="T36" fmla="*/ 7 w 45"/>
                  <a:gd name="T37" fmla="*/ 14 h 38"/>
                  <a:gd name="T38" fmla="*/ 9 w 45"/>
                  <a:gd name="T39" fmla="*/ 8 h 38"/>
                  <a:gd name="T40" fmla="*/ 10 w 45"/>
                  <a:gd name="T41" fmla="*/ 12 h 38"/>
                  <a:gd name="T42" fmla="*/ 15 w 45"/>
                  <a:gd name="T43" fmla="*/ 12 h 38"/>
                  <a:gd name="T44" fmla="*/ 18 w 45"/>
                  <a:gd name="T45" fmla="*/ 15 h 38"/>
                  <a:gd name="T46" fmla="*/ 27 w 45"/>
                  <a:gd name="T47" fmla="*/ 19 h 38"/>
                  <a:gd name="T48" fmla="*/ 32 w 45"/>
                  <a:gd name="T49" fmla="*/ 22 h 38"/>
                  <a:gd name="T50" fmla="*/ 34 w 45"/>
                  <a:gd name="T51" fmla="*/ 26 h 38"/>
                  <a:gd name="T52" fmla="*/ 36 w 45"/>
                  <a:gd name="T53" fmla="*/ 27 h 38"/>
                  <a:gd name="T54" fmla="*/ 34 w 45"/>
                  <a:gd name="T55" fmla="*/ 28 h 38"/>
                  <a:gd name="T56" fmla="*/ 36 w 45"/>
                  <a:gd name="T57" fmla="*/ 29 h 38"/>
                  <a:gd name="T58" fmla="*/ 35 w 45"/>
                  <a:gd name="T59" fmla="*/ 30 h 38"/>
                  <a:gd name="T60" fmla="*/ 32 w 45"/>
                  <a:gd name="T61" fmla="*/ 31 h 38"/>
                  <a:gd name="T62" fmla="*/ 29 w 45"/>
                  <a:gd name="T63" fmla="*/ 34 h 38"/>
                  <a:gd name="T64" fmla="*/ 34 w 45"/>
                  <a:gd name="T65" fmla="*/ 35 h 38"/>
                  <a:gd name="T66" fmla="*/ 36 w 45"/>
                  <a:gd name="T67" fmla="*/ 31 h 38"/>
                  <a:gd name="T68" fmla="*/ 36 w 45"/>
                  <a:gd name="T69" fmla="*/ 33 h 38"/>
                  <a:gd name="T70" fmla="*/ 40 w 45"/>
                  <a:gd name="T71" fmla="*/ 32 h 38"/>
                  <a:gd name="T72" fmla="*/ 45 w 45"/>
                  <a:gd name="T73" fmla="*/ 38 h 38"/>
                  <a:gd name="T74" fmla="*/ 45 w 45"/>
                  <a:gd name="T75" fmla="*/ 29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5" h="38">
                    <a:moveTo>
                      <a:pt x="45" y="29"/>
                    </a:moveTo>
                    <a:cubicBezTo>
                      <a:pt x="45" y="28"/>
                      <a:pt x="44" y="27"/>
                      <a:pt x="45" y="26"/>
                    </a:cubicBezTo>
                    <a:cubicBezTo>
                      <a:pt x="45" y="25"/>
                      <a:pt x="45" y="25"/>
                      <a:pt x="45" y="24"/>
                    </a:cubicBezTo>
                    <a:cubicBezTo>
                      <a:pt x="45" y="21"/>
                      <a:pt x="45" y="18"/>
                      <a:pt x="45" y="15"/>
                    </a:cubicBezTo>
                    <a:cubicBezTo>
                      <a:pt x="45" y="12"/>
                      <a:pt x="45" y="9"/>
                      <a:pt x="45" y="6"/>
                    </a:cubicBezTo>
                    <a:cubicBezTo>
                      <a:pt x="45" y="6"/>
                      <a:pt x="36" y="3"/>
                      <a:pt x="35" y="3"/>
                    </a:cubicBezTo>
                    <a:cubicBezTo>
                      <a:pt x="33" y="2"/>
                      <a:pt x="32" y="1"/>
                      <a:pt x="30" y="0"/>
                    </a:cubicBezTo>
                    <a:cubicBezTo>
                      <a:pt x="27" y="0"/>
                      <a:pt x="27" y="2"/>
                      <a:pt x="26" y="3"/>
                    </a:cubicBezTo>
                    <a:cubicBezTo>
                      <a:pt x="26" y="4"/>
                      <a:pt x="23" y="4"/>
                      <a:pt x="22" y="5"/>
                    </a:cubicBezTo>
                    <a:cubicBezTo>
                      <a:pt x="21" y="7"/>
                      <a:pt x="20" y="9"/>
                      <a:pt x="18" y="10"/>
                    </a:cubicBezTo>
                    <a:cubicBezTo>
                      <a:pt x="16" y="11"/>
                      <a:pt x="14" y="10"/>
                      <a:pt x="14" y="8"/>
                    </a:cubicBezTo>
                    <a:cubicBezTo>
                      <a:pt x="13" y="6"/>
                      <a:pt x="12" y="6"/>
                      <a:pt x="11" y="5"/>
                    </a:cubicBezTo>
                    <a:cubicBezTo>
                      <a:pt x="11" y="3"/>
                      <a:pt x="10" y="5"/>
                      <a:pt x="9" y="6"/>
                    </a:cubicBezTo>
                    <a:cubicBezTo>
                      <a:pt x="8" y="6"/>
                      <a:pt x="7" y="5"/>
                      <a:pt x="7" y="5"/>
                    </a:cubicBezTo>
                    <a:cubicBezTo>
                      <a:pt x="6" y="5"/>
                      <a:pt x="5" y="6"/>
                      <a:pt x="4" y="6"/>
                    </a:cubicBezTo>
                    <a:cubicBezTo>
                      <a:pt x="4" y="7"/>
                      <a:pt x="0" y="6"/>
                      <a:pt x="0" y="7"/>
                    </a:cubicBezTo>
                    <a:cubicBezTo>
                      <a:pt x="0" y="8"/>
                      <a:pt x="2" y="8"/>
                      <a:pt x="3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4" y="13"/>
                      <a:pt x="7" y="13"/>
                      <a:pt x="7" y="14"/>
                    </a:cubicBezTo>
                    <a:cubicBezTo>
                      <a:pt x="7" y="12"/>
                      <a:pt x="7" y="9"/>
                      <a:pt x="9" y="8"/>
                    </a:cubicBezTo>
                    <a:cubicBezTo>
                      <a:pt x="7" y="9"/>
                      <a:pt x="8" y="11"/>
                      <a:pt x="10" y="12"/>
                    </a:cubicBezTo>
                    <a:cubicBezTo>
                      <a:pt x="12" y="13"/>
                      <a:pt x="13" y="13"/>
                      <a:pt x="15" y="12"/>
                    </a:cubicBezTo>
                    <a:cubicBezTo>
                      <a:pt x="12" y="13"/>
                      <a:pt x="17" y="15"/>
                      <a:pt x="18" y="15"/>
                    </a:cubicBezTo>
                    <a:cubicBezTo>
                      <a:pt x="21" y="16"/>
                      <a:pt x="24" y="18"/>
                      <a:pt x="27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2" y="24"/>
                      <a:pt x="33" y="25"/>
                      <a:pt x="34" y="26"/>
                    </a:cubicBezTo>
                    <a:cubicBezTo>
                      <a:pt x="34" y="26"/>
                      <a:pt x="36" y="27"/>
                      <a:pt x="36" y="27"/>
                    </a:cubicBezTo>
                    <a:cubicBezTo>
                      <a:pt x="36" y="27"/>
                      <a:pt x="34" y="28"/>
                      <a:pt x="34" y="28"/>
                    </a:cubicBezTo>
                    <a:cubicBezTo>
                      <a:pt x="34" y="28"/>
                      <a:pt x="36" y="28"/>
                      <a:pt x="36" y="29"/>
                    </a:cubicBezTo>
                    <a:cubicBezTo>
                      <a:pt x="36" y="28"/>
                      <a:pt x="35" y="29"/>
                      <a:pt x="35" y="30"/>
                    </a:cubicBezTo>
                    <a:cubicBezTo>
                      <a:pt x="34" y="31"/>
                      <a:pt x="33" y="30"/>
                      <a:pt x="32" y="31"/>
                    </a:cubicBezTo>
                    <a:cubicBezTo>
                      <a:pt x="31" y="31"/>
                      <a:pt x="28" y="34"/>
                      <a:pt x="29" y="34"/>
                    </a:cubicBezTo>
                    <a:cubicBezTo>
                      <a:pt x="30" y="35"/>
                      <a:pt x="32" y="35"/>
                      <a:pt x="34" y="35"/>
                    </a:cubicBezTo>
                    <a:cubicBezTo>
                      <a:pt x="34" y="34"/>
                      <a:pt x="35" y="30"/>
                      <a:pt x="36" y="31"/>
                    </a:cubicBezTo>
                    <a:cubicBezTo>
                      <a:pt x="36" y="32"/>
                      <a:pt x="33" y="33"/>
                      <a:pt x="36" y="33"/>
                    </a:cubicBezTo>
                    <a:cubicBezTo>
                      <a:pt x="38" y="34"/>
                      <a:pt x="39" y="34"/>
                      <a:pt x="40" y="32"/>
                    </a:cubicBezTo>
                    <a:cubicBezTo>
                      <a:pt x="39" y="34"/>
                      <a:pt x="44" y="37"/>
                      <a:pt x="45" y="38"/>
                    </a:cubicBezTo>
                    <a:cubicBezTo>
                      <a:pt x="45" y="35"/>
                      <a:pt x="45" y="32"/>
                      <a:pt x="4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2" name="Freeform 708">
                <a:extLst>
                  <a:ext uri="{FF2B5EF4-FFF2-40B4-BE49-F238E27FC236}">
                    <a16:creationId xmlns:a16="http://schemas.microsoft.com/office/drawing/2014/main" id="{4025840B-3463-526C-BC68-FDA8809E8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5148" y="9176423"/>
                <a:ext cx="477707" cy="382265"/>
              </a:xfrm>
              <a:custGeom>
                <a:avLst/>
                <a:gdLst>
                  <a:gd name="T0" fmla="*/ 50 w 51"/>
                  <a:gd name="T1" fmla="*/ 39 h 41"/>
                  <a:gd name="T2" fmla="*/ 45 w 51"/>
                  <a:gd name="T3" fmla="*/ 37 h 41"/>
                  <a:gd name="T4" fmla="*/ 47 w 51"/>
                  <a:gd name="T5" fmla="*/ 36 h 41"/>
                  <a:gd name="T6" fmla="*/ 42 w 51"/>
                  <a:gd name="T7" fmla="*/ 34 h 41"/>
                  <a:gd name="T8" fmla="*/ 38 w 51"/>
                  <a:gd name="T9" fmla="*/ 30 h 41"/>
                  <a:gd name="T10" fmla="*/ 37 w 51"/>
                  <a:gd name="T11" fmla="*/ 28 h 41"/>
                  <a:gd name="T12" fmla="*/ 34 w 51"/>
                  <a:gd name="T13" fmla="*/ 26 h 41"/>
                  <a:gd name="T14" fmla="*/ 29 w 51"/>
                  <a:gd name="T15" fmla="*/ 21 h 41"/>
                  <a:gd name="T16" fmla="*/ 34 w 51"/>
                  <a:gd name="T17" fmla="*/ 21 h 41"/>
                  <a:gd name="T18" fmla="*/ 34 w 51"/>
                  <a:gd name="T19" fmla="*/ 18 h 41"/>
                  <a:gd name="T20" fmla="*/ 31 w 51"/>
                  <a:gd name="T21" fmla="*/ 17 h 41"/>
                  <a:gd name="T22" fmla="*/ 25 w 51"/>
                  <a:gd name="T23" fmla="*/ 12 h 41"/>
                  <a:gd name="T24" fmla="*/ 19 w 51"/>
                  <a:gd name="T25" fmla="*/ 7 h 41"/>
                  <a:gd name="T26" fmla="*/ 16 w 51"/>
                  <a:gd name="T27" fmla="*/ 6 h 41"/>
                  <a:gd name="T28" fmla="*/ 13 w 51"/>
                  <a:gd name="T29" fmla="*/ 4 h 41"/>
                  <a:gd name="T30" fmla="*/ 8 w 51"/>
                  <a:gd name="T31" fmla="*/ 2 h 41"/>
                  <a:gd name="T32" fmla="*/ 1 w 51"/>
                  <a:gd name="T33" fmla="*/ 0 h 41"/>
                  <a:gd name="T34" fmla="*/ 1 w 51"/>
                  <a:gd name="T35" fmla="*/ 10 h 41"/>
                  <a:gd name="T36" fmla="*/ 1 w 51"/>
                  <a:gd name="T37" fmla="*/ 20 h 41"/>
                  <a:gd name="T38" fmla="*/ 1 w 51"/>
                  <a:gd name="T39" fmla="*/ 25 h 41"/>
                  <a:gd name="T40" fmla="*/ 1 w 51"/>
                  <a:gd name="T41" fmla="*/ 30 h 41"/>
                  <a:gd name="T42" fmla="*/ 4 w 51"/>
                  <a:gd name="T43" fmla="*/ 33 h 41"/>
                  <a:gd name="T44" fmla="*/ 13 w 51"/>
                  <a:gd name="T45" fmla="*/ 31 h 41"/>
                  <a:gd name="T46" fmla="*/ 9 w 51"/>
                  <a:gd name="T47" fmla="*/ 28 h 41"/>
                  <a:gd name="T48" fmla="*/ 14 w 51"/>
                  <a:gd name="T49" fmla="*/ 30 h 41"/>
                  <a:gd name="T50" fmla="*/ 13 w 51"/>
                  <a:gd name="T51" fmla="*/ 26 h 41"/>
                  <a:gd name="T52" fmla="*/ 15 w 51"/>
                  <a:gd name="T53" fmla="*/ 27 h 41"/>
                  <a:gd name="T54" fmla="*/ 18 w 51"/>
                  <a:gd name="T55" fmla="*/ 25 h 41"/>
                  <a:gd name="T56" fmla="*/ 26 w 51"/>
                  <a:gd name="T57" fmla="*/ 27 h 41"/>
                  <a:gd name="T58" fmla="*/ 31 w 51"/>
                  <a:gd name="T59" fmla="*/ 33 h 41"/>
                  <a:gd name="T60" fmla="*/ 36 w 51"/>
                  <a:gd name="T61" fmla="*/ 38 h 41"/>
                  <a:gd name="T62" fmla="*/ 45 w 51"/>
                  <a:gd name="T63" fmla="*/ 40 h 41"/>
                  <a:gd name="T64" fmla="*/ 48 w 51"/>
                  <a:gd name="T65" fmla="*/ 40 h 41"/>
                  <a:gd name="T66" fmla="*/ 50 w 51"/>
                  <a:gd name="T67" fmla="*/ 39 h 41"/>
                  <a:gd name="T68" fmla="*/ 50 w 51"/>
                  <a:gd name="T6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1" h="41">
                    <a:moveTo>
                      <a:pt x="50" y="39"/>
                    </a:moveTo>
                    <a:cubicBezTo>
                      <a:pt x="48" y="38"/>
                      <a:pt x="46" y="38"/>
                      <a:pt x="45" y="37"/>
                    </a:cubicBezTo>
                    <a:cubicBezTo>
                      <a:pt x="44" y="36"/>
                      <a:pt x="46" y="35"/>
                      <a:pt x="47" y="36"/>
                    </a:cubicBezTo>
                    <a:cubicBezTo>
                      <a:pt x="45" y="35"/>
                      <a:pt x="42" y="36"/>
                      <a:pt x="42" y="34"/>
                    </a:cubicBezTo>
                    <a:cubicBezTo>
                      <a:pt x="42" y="32"/>
                      <a:pt x="39" y="32"/>
                      <a:pt x="38" y="30"/>
                    </a:cubicBezTo>
                    <a:cubicBezTo>
                      <a:pt x="37" y="29"/>
                      <a:pt x="38" y="29"/>
                      <a:pt x="37" y="28"/>
                    </a:cubicBezTo>
                    <a:cubicBezTo>
                      <a:pt x="36" y="27"/>
                      <a:pt x="35" y="27"/>
                      <a:pt x="34" y="26"/>
                    </a:cubicBezTo>
                    <a:cubicBezTo>
                      <a:pt x="34" y="26"/>
                      <a:pt x="30" y="21"/>
                      <a:pt x="29" y="21"/>
                    </a:cubicBezTo>
                    <a:cubicBezTo>
                      <a:pt x="30" y="20"/>
                      <a:pt x="33" y="21"/>
                      <a:pt x="34" y="21"/>
                    </a:cubicBezTo>
                    <a:cubicBezTo>
                      <a:pt x="36" y="21"/>
                      <a:pt x="35" y="20"/>
                      <a:pt x="34" y="18"/>
                    </a:cubicBezTo>
                    <a:cubicBezTo>
                      <a:pt x="34" y="17"/>
                      <a:pt x="32" y="17"/>
                      <a:pt x="31" y="17"/>
                    </a:cubicBezTo>
                    <a:cubicBezTo>
                      <a:pt x="28" y="15"/>
                      <a:pt x="26" y="14"/>
                      <a:pt x="25" y="12"/>
                    </a:cubicBezTo>
                    <a:cubicBezTo>
                      <a:pt x="24" y="10"/>
                      <a:pt x="21" y="8"/>
                      <a:pt x="19" y="7"/>
                    </a:cubicBezTo>
                    <a:cubicBezTo>
                      <a:pt x="18" y="6"/>
                      <a:pt x="17" y="6"/>
                      <a:pt x="16" y="6"/>
                    </a:cubicBezTo>
                    <a:cubicBezTo>
                      <a:pt x="15" y="6"/>
                      <a:pt x="14" y="4"/>
                      <a:pt x="13" y="4"/>
                    </a:cubicBezTo>
                    <a:cubicBezTo>
                      <a:pt x="12" y="3"/>
                      <a:pt x="10" y="3"/>
                      <a:pt x="8" y="2"/>
                    </a:cubicBezTo>
                    <a:cubicBezTo>
                      <a:pt x="6" y="2"/>
                      <a:pt x="4" y="0"/>
                      <a:pt x="1" y="0"/>
                    </a:cubicBezTo>
                    <a:cubicBezTo>
                      <a:pt x="1" y="3"/>
                      <a:pt x="1" y="7"/>
                      <a:pt x="1" y="10"/>
                    </a:cubicBezTo>
                    <a:cubicBezTo>
                      <a:pt x="1" y="13"/>
                      <a:pt x="2" y="17"/>
                      <a:pt x="1" y="20"/>
                    </a:cubicBezTo>
                    <a:cubicBezTo>
                      <a:pt x="0" y="21"/>
                      <a:pt x="1" y="23"/>
                      <a:pt x="1" y="25"/>
                    </a:cubicBezTo>
                    <a:cubicBezTo>
                      <a:pt x="1" y="27"/>
                      <a:pt x="1" y="28"/>
                      <a:pt x="1" y="30"/>
                    </a:cubicBezTo>
                    <a:cubicBezTo>
                      <a:pt x="1" y="33"/>
                      <a:pt x="2" y="33"/>
                      <a:pt x="4" y="33"/>
                    </a:cubicBezTo>
                    <a:cubicBezTo>
                      <a:pt x="7" y="33"/>
                      <a:pt x="10" y="33"/>
                      <a:pt x="13" y="31"/>
                    </a:cubicBezTo>
                    <a:cubicBezTo>
                      <a:pt x="14" y="31"/>
                      <a:pt x="9" y="28"/>
                      <a:pt x="9" y="28"/>
                    </a:cubicBezTo>
                    <a:cubicBezTo>
                      <a:pt x="10" y="28"/>
                      <a:pt x="14" y="31"/>
                      <a:pt x="14" y="30"/>
                    </a:cubicBezTo>
                    <a:cubicBezTo>
                      <a:pt x="14" y="29"/>
                      <a:pt x="13" y="28"/>
                      <a:pt x="13" y="26"/>
                    </a:cubicBezTo>
                    <a:cubicBezTo>
                      <a:pt x="13" y="26"/>
                      <a:pt x="16" y="28"/>
                      <a:pt x="15" y="27"/>
                    </a:cubicBezTo>
                    <a:cubicBezTo>
                      <a:pt x="15" y="25"/>
                      <a:pt x="17" y="25"/>
                      <a:pt x="18" y="25"/>
                    </a:cubicBezTo>
                    <a:cubicBezTo>
                      <a:pt x="19" y="25"/>
                      <a:pt x="26" y="28"/>
                      <a:pt x="26" y="27"/>
                    </a:cubicBezTo>
                    <a:cubicBezTo>
                      <a:pt x="26" y="29"/>
                      <a:pt x="30" y="31"/>
                      <a:pt x="31" y="33"/>
                    </a:cubicBezTo>
                    <a:cubicBezTo>
                      <a:pt x="32" y="35"/>
                      <a:pt x="34" y="38"/>
                      <a:pt x="36" y="38"/>
                    </a:cubicBezTo>
                    <a:cubicBezTo>
                      <a:pt x="39" y="38"/>
                      <a:pt x="42" y="39"/>
                      <a:pt x="45" y="40"/>
                    </a:cubicBezTo>
                    <a:cubicBezTo>
                      <a:pt x="46" y="40"/>
                      <a:pt x="48" y="41"/>
                      <a:pt x="48" y="40"/>
                    </a:cubicBezTo>
                    <a:cubicBezTo>
                      <a:pt x="48" y="39"/>
                      <a:pt x="51" y="39"/>
                      <a:pt x="50" y="39"/>
                    </a:cubicBezTo>
                    <a:cubicBezTo>
                      <a:pt x="49" y="38"/>
                      <a:pt x="51" y="39"/>
                      <a:pt x="50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3" name="Freeform 709">
                <a:extLst>
                  <a:ext uri="{FF2B5EF4-FFF2-40B4-BE49-F238E27FC236}">
                    <a16:creationId xmlns:a16="http://schemas.microsoft.com/office/drawing/2014/main" id="{90C3C3CF-B093-2D91-42BC-E236B31FA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81072" y="8829198"/>
                <a:ext cx="477707" cy="420492"/>
              </a:xfrm>
              <a:custGeom>
                <a:avLst/>
                <a:gdLst>
                  <a:gd name="T0" fmla="*/ 33 w 51"/>
                  <a:gd name="T1" fmla="*/ 5 h 45"/>
                  <a:gd name="T2" fmla="*/ 29 w 51"/>
                  <a:gd name="T3" fmla="*/ 13 h 45"/>
                  <a:gd name="T4" fmla="*/ 20 w 51"/>
                  <a:gd name="T5" fmla="*/ 16 h 45"/>
                  <a:gd name="T6" fmla="*/ 15 w 51"/>
                  <a:gd name="T7" fmla="*/ 18 h 45"/>
                  <a:gd name="T8" fmla="*/ 10 w 51"/>
                  <a:gd name="T9" fmla="*/ 19 h 45"/>
                  <a:gd name="T10" fmla="*/ 7 w 51"/>
                  <a:gd name="T11" fmla="*/ 18 h 45"/>
                  <a:gd name="T12" fmla="*/ 3 w 51"/>
                  <a:gd name="T13" fmla="*/ 14 h 45"/>
                  <a:gd name="T14" fmla="*/ 0 w 51"/>
                  <a:gd name="T15" fmla="*/ 20 h 45"/>
                  <a:gd name="T16" fmla="*/ 4 w 51"/>
                  <a:gd name="T17" fmla="*/ 29 h 45"/>
                  <a:gd name="T18" fmla="*/ 8 w 51"/>
                  <a:gd name="T19" fmla="*/ 37 h 45"/>
                  <a:gd name="T20" fmla="*/ 13 w 51"/>
                  <a:gd name="T21" fmla="*/ 39 h 45"/>
                  <a:gd name="T22" fmla="*/ 14 w 51"/>
                  <a:gd name="T23" fmla="*/ 41 h 45"/>
                  <a:gd name="T24" fmla="*/ 19 w 51"/>
                  <a:gd name="T25" fmla="*/ 41 h 45"/>
                  <a:gd name="T26" fmla="*/ 21 w 51"/>
                  <a:gd name="T27" fmla="*/ 39 h 45"/>
                  <a:gd name="T28" fmla="*/ 25 w 51"/>
                  <a:gd name="T29" fmla="*/ 40 h 45"/>
                  <a:gd name="T30" fmla="*/ 28 w 51"/>
                  <a:gd name="T31" fmla="*/ 40 h 45"/>
                  <a:gd name="T32" fmla="*/ 31 w 51"/>
                  <a:gd name="T33" fmla="*/ 43 h 45"/>
                  <a:gd name="T34" fmla="*/ 34 w 51"/>
                  <a:gd name="T35" fmla="*/ 42 h 45"/>
                  <a:gd name="T36" fmla="*/ 36 w 51"/>
                  <a:gd name="T37" fmla="*/ 43 h 45"/>
                  <a:gd name="T38" fmla="*/ 37 w 51"/>
                  <a:gd name="T39" fmla="*/ 37 h 45"/>
                  <a:gd name="T40" fmla="*/ 37 w 51"/>
                  <a:gd name="T41" fmla="*/ 33 h 45"/>
                  <a:gd name="T42" fmla="*/ 39 w 51"/>
                  <a:gd name="T43" fmla="*/ 30 h 45"/>
                  <a:gd name="T44" fmla="*/ 42 w 51"/>
                  <a:gd name="T45" fmla="*/ 24 h 45"/>
                  <a:gd name="T46" fmla="*/ 47 w 51"/>
                  <a:gd name="T47" fmla="*/ 19 h 45"/>
                  <a:gd name="T48" fmla="*/ 49 w 51"/>
                  <a:gd name="T49" fmla="*/ 18 h 45"/>
                  <a:gd name="T50" fmla="*/ 45 w 51"/>
                  <a:gd name="T51" fmla="*/ 13 h 45"/>
                  <a:gd name="T52" fmla="*/ 42 w 51"/>
                  <a:gd name="T53" fmla="*/ 7 h 45"/>
                  <a:gd name="T54" fmla="*/ 44 w 51"/>
                  <a:gd name="T55" fmla="*/ 6 h 45"/>
                  <a:gd name="T56" fmla="*/ 44 w 51"/>
                  <a:gd name="T57" fmla="*/ 3 h 45"/>
                  <a:gd name="T58" fmla="*/ 33 w 51"/>
                  <a:gd name="T59" fmla="*/ 5 h 45"/>
                  <a:gd name="T60" fmla="*/ 33 w 51"/>
                  <a:gd name="T61" fmla="*/ 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1" h="45">
                    <a:moveTo>
                      <a:pt x="33" y="5"/>
                    </a:moveTo>
                    <a:cubicBezTo>
                      <a:pt x="32" y="8"/>
                      <a:pt x="31" y="10"/>
                      <a:pt x="29" y="13"/>
                    </a:cubicBezTo>
                    <a:cubicBezTo>
                      <a:pt x="28" y="17"/>
                      <a:pt x="23" y="17"/>
                      <a:pt x="20" y="16"/>
                    </a:cubicBezTo>
                    <a:cubicBezTo>
                      <a:pt x="18" y="15"/>
                      <a:pt x="16" y="17"/>
                      <a:pt x="15" y="18"/>
                    </a:cubicBezTo>
                    <a:cubicBezTo>
                      <a:pt x="14" y="19"/>
                      <a:pt x="11" y="18"/>
                      <a:pt x="10" y="19"/>
                    </a:cubicBezTo>
                    <a:cubicBezTo>
                      <a:pt x="8" y="20"/>
                      <a:pt x="8" y="20"/>
                      <a:pt x="7" y="18"/>
                    </a:cubicBezTo>
                    <a:cubicBezTo>
                      <a:pt x="5" y="17"/>
                      <a:pt x="4" y="16"/>
                      <a:pt x="3" y="14"/>
                    </a:cubicBezTo>
                    <a:cubicBezTo>
                      <a:pt x="2" y="13"/>
                      <a:pt x="0" y="19"/>
                      <a:pt x="0" y="20"/>
                    </a:cubicBezTo>
                    <a:cubicBezTo>
                      <a:pt x="0" y="23"/>
                      <a:pt x="3" y="26"/>
                      <a:pt x="4" y="29"/>
                    </a:cubicBezTo>
                    <a:cubicBezTo>
                      <a:pt x="6" y="32"/>
                      <a:pt x="5" y="35"/>
                      <a:pt x="8" y="37"/>
                    </a:cubicBezTo>
                    <a:cubicBezTo>
                      <a:pt x="10" y="38"/>
                      <a:pt x="12" y="39"/>
                      <a:pt x="13" y="39"/>
                    </a:cubicBezTo>
                    <a:cubicBezTo>
                      <a:pt x="16" y="38"/>
                      <a:pt x="13" y="40"/>
                      <a:pt x="14" y="41"/>
                    </a:cubicBezTo>
                    <a:cubicBezTo>
                      <a:pt x="15" y="41"/>
                      <a:pt x="18" y="41"/>
                      <a:pt x="19" y="41"/>
                    </a:cubicBezTo>
                    <a:cubicBezTo>
                      <a:pt x="20" y="40"/>
                      <a:pt x="20" y="38"/>
                      <a:pt x="21" y="39"/>
                    </a:cubicBezTo>
                    <a:cubicBezTo>
                      <a:pt x="22" y="40"/>
                      <a:pt x="24" y="41"/>
                      <a:pt x="25" y="40"/>
                    </a:cubicBezTo>
                    <a:cubicBezTo>
                      <a:pt x="26" y="40"/>
                      <a:pt x="28" y="39"/>
                      <a:pt x="28" y="40"/>
                    </a:cubicBezTo>
                    <a:cubicBezTo>
                      <a:pt x="29" y="43"/>
                      <a:pt x="27" y="45"/>
                      <a:pt x="31" y="43"/>
                    </a:cubicBezTo>
                    <a:cubicBezTo>
                      <a:pt x="32" y="43"/>
                      <a:pt x="33" y="42"/>
                      <a:pt x="34" y="42"/>
                    </a:cubicBezTo>
                    <a:cubicBezTo>
                      <a:pt x="35" y="42"/>
                      <a:pt x="36" y="43"/>
                      <a:pt x="36" y="43"/>
                    </a:cubicBezTo>
                    <a:cubicBezTo>
                      <a:pt x="37" y="41"/>
                      <a:pt x="35" y="39"/>
                      <a:pt x="37" y="37"/>
                    </a:cubicBezTo>
                    <a:cubicBezTo>
                      <a:pt x="38" y="36"/>
                      <a:pt x="37" y="35"/>
                      <a:pt x="37" y="33"/>
                    </a:cubicBezTo>
                    <a:cubicBezTo>
                      <a:pt x="37" y="32"/>
                      <a:pt x="38" y="31"/>
                      <a:pt x="39" y="30"/>
                    </a:cubicBezTo>
                    <a:cubicBezTo>
                      <a:pt x="41" y="28"/>
                      <a:pt x="43" y="27"/>
                      <a:pt x="42" y="24"/>
                    </a:cubicBezTo>
                    <a:cubicBezTo>
                      <a:pt x="42" y="22"/>
                      <a:pt x="45" y="18"/>
                      <a:pt x="47" y="19"/>
                    </a:cubicBezTo>
                    <a:cubicBezTo>
                      <a:pt x="48" y="20"/>
                      <a:pt x="51" y="19"/>
                      <a:pt x="49" y="18"/>
                    </a:cubicBezTo>
                    <a:cubicBezTo>
                      <a:pt x="48" y="16"/>
                      <a:pt x="45" y="15"/>
                      <a:pt x="45" y="13"/>
                    </a:cubicBezTo>
                    <a:cubicBezTo>
                      <a:pt x="45" y="11"/>
                      <a:pt x="43" y="9"/>
                      <a:pt x="42" y="7"/>
                    </a:cubicBezTo>
                    <a:cubicBezTo>
                      <a:pt x="41" y="4"/>
                      <a:pt x="44" y="7"/>
                      <a:pt x="44" y="6"/>
                    </a:cubicBezTo>
                    <a:cubicBezTo>
                      <a:pt x="45" y="5"/>
                      <a:pt x="41" y="4"/>
                      <a:pt x="44" y="3"/>
                    </a:cubicBezTo>
                    <a:cubicBezTo>
                      <a:pt x="40" y="2"/>
                      <a:pt x="34" y="0"/>
                      <a:pt x="33" y="5"/>
                    </a:cubicBezTo>
                    <a:cubicBezTo>
                      <a:pt x="32" y="7"/>
                      <a:pt x="34" y="3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4" name="Freeform 710">
                <a:extLst>
                  <a:ext uri="{FF2B5EF4-FFF2-40B4-BE49-F238E27FC236}">
                    <a16:creationId xmlns:a16="http://schemas.microsoft.com/office/drawing/2014/main" id="{A77C61F7-B7EA-70EE-80C1-FD5DBEB98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09733" y="8717701"/>
                <a:ext cx="458600" cy="299442"/>
              </a:xfrm>
              <a:custGeom>
                <a:avLst/>
                <a:gdLst>
                  <a:gd name="T0" fmla="*/ 45 w 49"/>
                  <a:gd name="T1" fmla="*/ 10 h 32"/>
                  <a:gd name="T2" fmla="*/ 47 w 49"/>
                  <a:gd name="T3" fmla="*/ 8 h 32"/>
                  <a:gd name="T4" fmla="*/ 43 w 49"/>
                  <a:gd name="T5" fmla="*/ 7 h 32"/>
                  <a:gd name="T6" fmla="*/ 42 w 49"/>
                  <a:gd name="T7" fmla="*/ 6 h 32"/>
                  <a:gd name="T8" fmla="*/ 41 w 49"/>
                  <a:gd name="T9" fmla="*/ 6 h 32"/>
                  <a:gd name="T10" fmla="*/ 41 w 49"/>
                  <a:gd name="T11" fmla="*/ 4 h 32"/>
                  <a:gd name="T12" fmla="*/ 39 w 49"/>
                  <a:gd name="T13" fmla="*/ 2 h 32"/>
                  <a:gd name="T14" fmla="*/ 37 w 49"/>
                  <a:gd name="T15" fmla="*/ 2 h 32"/>
                  <a:gd name="T16" fmla="*/ 36 w 49"/>
                  <a:gd name="T17" fmla="*/ 1 h 32"/>
                  <a:gd name="T18" fmla="*/ 32 w 49"/>
                  <a:gd name="T19" fmla="*/ 6 h 32"/>
                  <a:gd name="T20" fmla="*/ 30 w 49"/>
                  <a:gd name="T21" fmla="*/ 8 h 32"/>
                  <a:gd name="T22" fmla="*/ 29 w 49"/>
                  <a:gd name="T23" fmla="*/ 9 h 32"/>
                  <a:gd name="T24" fmla="*/ 29 w 49"/>
                  <a:gd name="T25" fmla="*/ 10 h 32"/>
                  <a:gd name="T26" fmla="*/ 25 w 49"/>
                  <a:gd name="T27" fmla="*/ 12 h 32"/>
                  <a:gd name="T28" fmla="*/ 25 w 49"/>
                  <a:gd name="T29" fmla="*/ 15 h 32"/>
                  <a:gd name="T30" fmla="*/ 27 w 49"/>
                  <a:gd name="T31" fmla="*/ 14 h 32"/>
                  <a:gd name="T32" fmla="*/ 29 w 49"/>
                  <a:gd name="T33" fmla="*/ 13 h 32"/>
                  <a:gd name="T34" fmla="*/ 28 w 49"/>
                  <a:gd name="T35" fmla="*/ 11 h 32"/>
                  <a:gd name="T36" fmla="*/ 29 w 49"/>
                  <a:gd name="T37" fmla="*/ 13 h 32"/>
                  <a:gd name="T38" fmla="*/ 26 w 49"/>
                  <a:gd name="T39" fmla="*/ 14 h 32"/>
                  <a:gd name="T40" fmla="*/ 23 w 49"/>
                  <a:gd name="T41" fmla="*/ 13 h 32"/>
                  <a:gd name="T42" fmla="*/ 14 w 49"/>
                  <a:gd name="T43" fmla="*/ 20 h 32"/>
                  <a:gd name="T44" fmla="*/ 9 w 49"/>
                  <a:gd name="T45" fmla="*/ 23 h 32"/>
                  <a:gd name="T46" fmla="*/ 7 w 49"/>
                  <a:gd name="T47" fmla="*/ 26 h 32"/>
                  <a:gd name="T48" fmla="*/ 9 w 49"/>
                  <a:gd name="T49" fmla="*/ 28 h 32"/>
                  <a:gd name="T50" fmla="*/ 0 w 49"/>
                  <a:gd name="T51" fmla="*/ 26 h 32"/>
                  <a:gd name="T52" fmla="*/ 5 w 49"/>
                  <a:gd name="T53" fmla="*/ 32 h 32"/>
                  <a:gd name="T54" fmla="*/ 7 w 49"/>
                  <a:gd name="T55" fmla="*/ 31 h 32"/>
                  <a:gd name="T56" fmla="*/ 12 w 49"/>
                  <a:gd name="T57" fmla="*/ 30 h 32"/>
                  <a:gd name="T58" fmla="*/ 20 w 49"/>
                  <a:gd name="T59" fmla="*/ 29 h 32"/>
                  <a:gd name="T60" fmla="*/ 27 w 49"/>
                  <a:gd name="T61" fmla="*/ 24 h 32"/>
                  <a:gd name="T62" fmla="*/ 30 w 49"/>
                  <a:gd name="T63" fmla="*/ 18 h 32"/>
                  <a:gd name="T64" fmla="*/ 34 w 49"/>
                  <a:gd name="T65" fmla="*/ 14 h 32"/>
                  <a:gd name="T66" fmla="*/ 43 w 49"/>
                  <a:gd name="T67" fmla="*/ 14 h 32"/>
                  <a:gd name="T68" fmla="*/ 45 w 49"/>
                  <a:gd name="T69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32">
                    <a:moveTo>
                      <a:pt x="45" y="10"/>
                    </a:moveTo>
                    <a:cubicBezTo>
                      <a:pt x="48" y="10"/>
                      <a:pt x="49" y="9"/>
                      <a:pt x="47" y="8"/>
                    </a:cubicBezTo>
                    <a:cubicBezTo>
                      <a:pt x="45" y="7"/>
                      <a:pt x="45" y="6"/>
                      <a:pt x="43" y="7"/>
                    </a:cubicBezTo>
                    <a:cubicBezTo>
                      <a:pt x="42" y="8"/>
                      <a:pt x="43" y="7"/>
                      <a:pt x="42" y="6"/>
                    </a:cubicBezTo>
                    <a:cubicBezTo>
                      <a:pt x="42" y="6"/>
                      <a:pt x="41" y="6"/>
                      <a:pt x="41" y="6"/>
                    </a:cubicBezTo>
                    <a:cubicBezTo>
                      <a:pt x="41" y="6"/>
                      <a:pt x="41" y="4"/>
                      <a:pt x="41" y="4"/>
                    </a:cubicBezTo>
                    <a:cubicBezTo>
                      <a:pt x="40" y="3"/>
                      <a:pt x="39" y="2"/>
                      <a:pt x="39" y="2"/>
                    </a:cubicBezTo>
                    <a:cubicBezTo>
                      <a:pt x="37" y="0"/>
                      <a:pt x="38" y="1"/>
                      <a:pt x="37" y="2"/>
                    </a:cubicBezTo>
                    <a:cubicBezTo>
                      <a:pt x="36" y="3"/>
                      <a:pt x="36" y="1"/>
                      <a:pt x="36" y="1"/>
                    </a:cubicBezTo>
                    <a:cubicBezTo>
                      <a:pt x="35" y="1"/>
                      <a:pt x="32" y="5"/>
                      <a:pt x="32" y="6"/>
                    </a:cubicBezTo>
                    <a:cubicBezTo>
                      <a:pt x="31" y="6"/>
                      <a:pt x="30" y="7"/>
                      <a:pt x="30" y="8"/>
                    </a:cubicBezTo>
                    <a:cubicBezTo>
                      <a:pt x="29" y="8"/>
                      <a:pt x="29" y="9"/>
                      <a:pt x="29" y="9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6" y="11"/>
                      <a:pt x="25" y="12"/>
                    </a:cubicBezTo>
                    <a:cubicBezTo>
                      <a:pt x="22" y="12"/>
                      <a:pt x="23" y="14"/>
                      <a:pt x="25" y="15"/>
                    </a:cubicBezTo>
                    <a:cubicBezTo>
                      <a:pt x="27" y="17"/>
                      <a:pt x="26" y="15"/>
                      <a:pt x="27" y="14"/>
                    </a:cubicBezTo>
                    <a:cubicBezTo>
                      <a:pt x="27" y="13"/>
                      <a:pt x="29" y="13"/>
                      <a:pt x="29" y="13"/>
                    </a:cubicBezTo>
                    <a:cubicBezTo>
                      <a:pt x="29" y="13"/>
                      <a:pt x="28" y="12"/>
                      <a:pt x="28" y="11"/>
                    </a:cubicBezTo>
                    <a:cubicBezTo>
                      <a:pt x="28" y="12"/>
                      <a:pt x="29" y="13"/>
                      <a:pt x="29" y="13"/>
                    </a:cubicBezTo>
                    <a:cubicBezTo>
                      <a:pt x="29" y="13"/>
                      <a:pt x="27" y="13"/>
                      <a:pt x="26" y="14"/>
                    </a:cubicBezTo>
                    <a:cubicBezTo>
                      <a:pt x="26" y="17"/>
                      <a:pt x="24" y="14"/>
                      <a:pt x="23" y="13"/>
                    </a:cubicBezTo>
                    <a:cubicBezTo>
                      <a:pt x="20" y="16"/>
                      <a:pt x="18" y="19"/>
                      <a:pt x="14" y="20"/>
                    </a:cubicBezTo>
                    <a:cubicBezTo>
                      <a:pt x="12" y="21"/>
                      <a:pt x="10" y="21"/>
                      <a:pt x="9" y="23"/>
                    </a:cubicBezTo>
                    <a:cubicBezTo>
                      <a:pt x="8" y="24"/>
                      <a:pt x="8" y="25"/>
                      <a:pt x="7" y="26"/>
                    </a:cubicBezTo>
                    <a:cubicBezTo>
                      <a:pt x="7" y="27"/>
                      <a:pt x="9" y="28"/>
                      <a:pt x="9" y="28"/>
                    </a:cubicBezTo>
                    <a:cubicBezTo>
                      <a:pt x="8" y="29"/>
                      <a:pt x="1" y="26"/>
                      <a:pt x="0" y="26"/>
                    </a:cubicBezTo>
                    <a:cubicBezTo>
                      <a:pt x="1" y="28"/>
                      <a:pt x="3" y="31"/>
                      <a:pt x="5" y="32"/>
                    </a:cubicBezTo>
                    <a:cubicBezTo>
                      <a:pt x="6" y="32"/>
                      <a:pt x="7" y="31"/>
                      <a:pt x="7" y="31"/>
                    </a:cubicBezTo>
                    <a:cubicBezTo>
                      <a:pt x="9" y="30"/>
                      <a:pt x="12" y="31"/>
                      <a:pt x="12" y="30"/>
                    </a:cubicBezTo>
                    <a:cubicBezTo>
                      <a:pt x="15" y="27"/>
                      <a:pt x="17" y="28"/>
                      <a:pt x="20" y="29"/>
                    </a:cubicBezTo>
                    <a:cubicBezTo>
                      <a:pt x="23" y="29"/>
                      <a:pt x="26" y="27"/>
                      <a:pt x="27" y="24"/>
                    </a:cubicBezTo>
                    <a:cubicBezTo>
                      <a:pt x="28" y="22"/>
                      <a:pt x="29" y="20"/>
                      <a:pt x="30" y="18"/>
                    </a:cubicBezTo>
                    <a:cubicBezTo>
                      <a:pt x="30" y="15"/>
                      <a:pt x="31" y="14"/>
                      <a:pt x="34" y="14"/>
                    </a:cubicBezTo>
                    <a:cubicBezTo>
                      <a:pt x="37" y="14"/>
                      <a:pt x="40" y="15"/>
                      <a:pt x="43" y="14"/>
                    </a:cubicBezTo>
                    <a:cubicBezTo>
                      <a:pt x="47" y="13"/>
                      <a:pt x="40" y="10"/>
                      <a:pt x="45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5" name="Freeform 711">
                <a:extLst>
                  <a:ext uri="{FF2B5EF4-FFF2-40B4-BE49-F238E27FC236}">
                    <a16:creationId xmlns:a16="http://schemas.microsoft.com/office/drawing/2014/main" id="{5AE7B5DA-4FB1-F620-82FA-C2A6EC8E0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6615" y="7679214"/>
                <a:ext cx="159235" cy="92380"/>
              </a:xfrm>
              <a:custGeom>
                <a:avLst/>
                <a:gdLst>
                  <a:gd name="T0" fmla="*/ 2 w 17"/>
                  <a:gd name="T1" fmla="*/ 8 h 10"/>
                  <a:gd name="T2" fmla="*/ 7 w 17"/>
                  <a:gd name="T3" fmla="*/ 9 h 10"/>
                  <a:gd name="T4" fmla="*/ 12 w 17"/>
                  <a:gd name="T5" fmla="*/ 9 h 10"/>
                  <a:gd name="T6" fmla="*/ 16 w 17"/>
                  <a:gd name="T7" fmla="*/ 8 h 10"/>
                  <a:gd name="T8" fmla="*/ 15 w 17"/>
                  <a:gd name="T9" fmla="*/ 3 h 10"/>
                  <a:gd name="T10" fmla="*/ 10 w 17"/>
                  <a:gd name="T11" fmla="*/ 3 h 10"/>
                  <a:gd name="T12" fmla="*/ 6 w 17"/>
                  <a:gd name="T13" fmla="*/ 1 h 10"/>
                  <a:gd name="T14" fmla="*/ 2 w 17"/>
                  <a:gd name="T15" fmla="*/ 8 h 10"/>
                  <a:gd name="T16" fmla="*/ 2 w 17"/>
                  <a:gd name="T1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2" y="8"/>
                    </a:moveTo>
                    <a:cubicBezTo>
                      <a:pt x="3" y="9"/>
                      <a:pt x="6" y="10"/>
                      <a:pt x="7" y="9"/>
                    </a:cubicBezTo>
                    <a:cubicBezTo>
                      <a:pt x="9" y="8"/>
                      <a:pt x="10" y="10"/>
                      <a:pt x="12" y="9"/>
                    </a:cubicBezTo>
                    <a:cubicBezTo>
                      <a:pt x="13" y="9"/>
                      <a:pt x="17" y="9"/>
                      <a:pt x="16" y="8"/>
                    </a:cubicBezTo>
                    <a:cubicBezTo>
                      <a:pt x="15" y="6"/>
                      <a:pt x="14" y="5"/>
                      <a:pt x="15" y="3"/>
                    </a:cubicBezTo>
                    <a:cubicBezTo>
                      <a:pt x="13" y="2"/>
                      <a:pt x="11" y="4"/>
                      <a:pt x="10" y="3"/>
                    </a:cubicBezTo>
                    <a:cubicBezTo>
                      <a:pt x="9" y="2"/>
                      <a:pt x="7" y="0"/>
                      <a:pt x="6" y="1"/>
                    </a:cubicBezTo>
                    <a:cubicBezTo>
                      <a:pt x="4" y="3"/>
                      <a:pt x="0" y="6"/>
                      <a:pt x="2" y="8"/>
                    </a:cubicBezTo>
                    <a:cubicBezTo>
                      <a:pt x="3" y="9"/>
                      <a:pt x="1" y="7"/>
                      <a:pt x="2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6" name="Freeform 712">
                <a:extLst>
                  <a:ext uri="{FF2B5EF4-FFF2-40B4-BE49-F238E27FC236}">
                    <a16:creationId xmlns:a16="http://schemas.microsoft.com/office/drawing/2014/main" id="{3A615912-139D-F9CF-73B6-DC99ED42A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0372" y="7574093"/>
                <a:ext cx="347131" cy="216615"/>
              </a:xfrm>
              <a:custGeom>
                <a:avLst/>
                <a:gdLst>
                  <a:gd name="T0" fmla="*/ 1 w 37"/>
                  <a:gd name="T1" fmla="*/ 3 h 23"/>
                  <a:gd name="T2" fmla="*/ 0 w 37"/>
                  <a:gd name="T3" fmla="*/ 9 h 23"/>
                  <a:gd name="T4" fmla="*/ 5 w 37"/>
                  <a:gd name="T5" fmla="*/ 13 h 23"/>
                  <a:gd name="T6" fmla="*/ 7 w 37"/>
                  <a:gd name="T7" fmla="*/ 14 h 23"/>
                  <a:gd name="T8" fmla="*/ 12 w 37"/>
                  <a:gd name="T9" fmla="*/ 15 h 23"/>
                  <a:gd name="T10" fmla="*/ 15 w 37"/>
                  <a:gd name="T11" fmla="*/ 16 h 23"/>
                  <a:gd name="T12" fmla="*/ 19 w 37"/>
                  <a:gd name="T13" fmla="*/ 16 h 23"/>
                  <a:gd name="T14" fmla="*/ 22 w 37"/>
                  <a:gd name="T15" fmla="*/ 19 h 23"/>
                  <a:gd name="T16" fmla="*/ 26 w 37"/>
                  <a:gd name="T17" fmla="*/ 20 h 23"/>
                  <a:gd name="T18" fmla="*/ 29 w 37"/>
                  <a:gd name="T19" fmla="*/ 22 h 23"/>
                  <a:gd name="T20" fmla="*/ 32 w 37"/>
                  <a:gd name="T21" fmla="*/ 20 h 23"/>
                  <a:gd name="T22" fmla="*/ 35 w 37"/>
                  <a:gd name="T23" fmla="*/ 22 h 23"/>
                  <a:gd name="T24" fmla="*/ 37 w 37"/>
                  <a:gd name="T25" fmla="*/ 21 h 23"/>
                  <a:gd name="T26" fmla="*/ 37 w 37"/>
                  <a:gd name="T27" fmla="*/ 18 h 23"/>
                  <a:gd name="T28" fmla="*/ 37 w 37"/>
                  <a:gd name="T29" fmla="*/ 14 h 23"/>
                  <a:gd name="T30" fmla="*/ 32 w 37"/>
                  <a:gd name="T31" fmla="*/ 14 h 23"/>
                  <a:gd name="T32" fmla="*/ 31 w 37"/>
                  <a:gd name="T33" fmla="*/ 13 h 23"/>
                  <a:gd name="T34" fmla="*/ 28 w 37"/>
                  <a:gd name="T35" fmla="*/ 13 h 23"/>
                  <a:gd name="T36" fmla="*/ 26 w 37"/>
                  <a:gd name="T37" fmla="*/ 12 h 23"/>
                  <a:gd name="T38" fmla="*/ 24 w 37"/>
                  <a:gd name="T39" fmla="*/ 12 h 23"/>
                  <a:gd name="T40" fmla="*/ 20 w 37"/>
                  <a:gd name="T41" fmla="*/ 10 h 23"/>
                  <a:gd name="T42" fmla="*/ 18 w 37"/>
                  <a:gd name="T43" fmla="*/ 8 h 23"/>
                  <a:gd name="T44" fmla="*/ 16 w 37"/>
                  <a:gd name="T45" fmla="*/ 7 h 23"/>
                  <a:gd name="T46" fmla="*/ 10 w 37"/>
                  <a:gd name="T47" fmla="*/ 2 h 23"/>
                  <a:gd name="T48" fmla="*/ 8 w 37"/>
                  <a:gd name="T49" fmla="*/ 0 h 23"/>
                  <a:gd name="T50" fmla="*/ 5 w 37"/>
                  <a:gd name="T51" fmla="*/ 2 h 23"/>
                  <a:gd name="T52" fmla="*/ 4 w 37"/>
                  <a:gd name="T53" fmla="*/ 2 h 23"/>
                  <a:gd name="T54" fmla="*/ 1 w 37"/>
                  <a:gd name="T55" fmla="*/ 3 h 23"/>
                  <a:gd name="T56" fmla="*/ 1 w 37"/>
                  <a:gd name="T57" fmla="*/ 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7" h="23">
                    <a:moveTo>
                      <a:pt x="1" y="3"/>
                    </a:moveTo>
                    <a:cubicBezTo>
                      <a:pt x="0" y="4"/>
                      <a:pt x="0" y="8"/>
                      <a:pt x="0" y="9"/>
                    </a:cubicBezTo>
                    <a:cubicBezTo>
                      <a:pt x="1" y="10"/>
                      <a:pt x="4" y="11"/>
                      <a:pt x="5" y="13"/>
                    </a:cubicBezTo>
                    <a:cubicBezTo>
                      <a:pt x="6" y="13"/>
                      <a:pt x="7" y="14"/>
                      <a:pt x="7" y="14"/>
                    </a:cubicBezTo>
                    <a:cubicBezTo>
                      <a:pt x="9" y="15"/>
                      <a:pt x="10" y="14"/>
                      <a:pt x="12" y="15"/>
                    </a:cubicBezTo>
                    <a:cubicBezTo>
                      <a:pt x="13" y="15"/>
                      <a:pt x="14" y="16"/>
                      <a:pt x="15" y="16"/>
                    </a:cubicBezTo>
                    <a:cubicBezTo>
                      <a:pt x="16" y="16"/>
                      <a:pt x="18" y="16"/>
                      <a:pt x="19" y="16"/>
                    </a:cubicBezTo>
                    <a:cubicBezTo>
                      <a:pt x="20" y="17"/>
                      <a:pt x="21" y="18"/>
                      <a:pt x="22" y="19"/>
                    </a:cubicBezTo>
                    <a:cubicBezTo>
                      <a:pt x="23" y="19"/>
                      <a:pt x="25" y="19"/>
                      <a:pt x="26" y="20"/>
                    </a:cubicBezTo>
                    <a:cubicBezTo>
                      <a:pt x="27" y="20"/>
                      <a:pt x="28" y="22"/>
                      <a:pt x="29" y="22"/>
                    </a:cubicBezTo>
                    <a:cubicBezTo>
                      <a:pt x="30" y="22"/>
                      <a:pt x="31" y="20"/>
                      <a:pt x="32" y="20"/>
                    </a:cubicBezTo>
                    <a:cubicBezTo>
                      <a:pt x="33" y="21"/>
                      <a:pt x="33" y="23"/>
                      <a:pt x="35" y="22"/>
                    </a:cubicBezTo>
                    <a:cubicBezTo>
                      <a:pt x="35" y="22"/>
                      <a:pt x="37" y="21"/>
                      <a:pt x="37" y="21"/>
                    </a:cubicBezTo>
                    <a:cubicBezTo>
                      <a:pt x="37" y="20"/>
                      <a:pt x="37" y="19"/>
                      <a:pt x="37" y="18"/>
                    </a:cubicBezTo>
                    <a:cubicBezTo>
                      <a:pt x="36" y="17"/>
                      <a:pt x="37" y="16"/>
                      <a:pt x="37" y="14"/>
                    </a:cubicBezTo>
                    <a:cubicBezTo>
                      <a:pt x="35" y="14"/>
                      <a:pt x="34" y="15"/>
                      <a:pt x="32" y="14"/>
                    </a:cubicBezTo>
                    <a:cubicBezTo>
                      <a:pt x="32" y="14"/>
                      <a:pt x="31" y="13"/>
                      <a:pt x="31" y="13"/>
                    </a:cubicBezTo>
                    <a:cubicBezTo>
                      <a:pt x="30" y="13"/>
                      <a:pt x="29" y="14"/>
                      <a:pt x="28" y="13"/>
                    </a:cubicBezTo>
                    <a:cubicBezTo>
                      <a:pt x="28" y="13"/>
                      <a:pt x="27" y="12"/>
                      <a:pt x="26" y="12"/>
                    </a:cubicBezTo>
                    <a:cubicBezTo>
                      <a:pt x="25" y="12"/>
                      <a:pt x="24" y="14"/>
                      <a:pt x="24" y="12"/>
                    </a:cubicBezTo>
                    <a:cubicBezTo>
                      <a:pt x="22" y="10"/>
                      <a:pt x="21" y="11"/>
                      <a:pt x="20" y="10"/>
                    </a:cubicBezTo>
                    <a:cubicBezTo>
                      <a:pt x="19" y="9"/>
                      <a:pt x="19" y="8"/>
                      <a:pt x="18" y="8"/>
                    </a:cubicBezTo>
                    <a:cubicBezTo>
                      <a:pt x="17" y="7"/>
                      <a:pt x="16" y="7"/>
                      <a:pt x="16" y="7"/>
                    </a:cubicBezTo>
                    <a:cubicBezTo>
                      <a:pt x="14" y="6"/>
                      <a:pt x="11" y="4"/>
                      <a:pt x="10" y="2"/>
                    </a:cubicBezTo>
                    <a:cubicBezTo>
                      <a:pt x="10" y="1"/>
                      <a:pt x="9" y="0"/>
                      <a:pt x="8" y="0"/>
                    </a:cubicBezTo>
                    <a:cubicBezTo>
                      <a:pt x="6" y="0"/>
                      <a:pt x="6" y="1"/>
                      <a:pt x="5" y="2"/>
                    </a:cubicBezTo>
                    <a:cubicBezTo>
                      <a:pt x="5" y="3"/>
                      <a:pt x="4" y="2"/>
                      <a:pt x="4" y="2"/>
                    </a:cubicBezTo>
                    <a:cubicBezTo>
                      <a:pt x="3" y="3"/>
                      <a:pt x="2" y="3"/>
                      <a:pt x="1" y="3"/>
                    </a:cubicBezTo>
                    <a:cubicBezTo>
                      <a:pt x="0" y="4"/>
                      <a:pt x="2" y="3"/>
                      <a:pt x="1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7" name="Freeform 713">
                <a:extLst>
                  <a:ext uri="{FF2B5EF4-FFF2-40B4-BE49-F238E27FC236}">
                    <a16:creationId xmlns:a16="http://schemas.microsoft.com/office/drawing/2014/main" id="{866BFF6B-81E2-ABA7-8A6A-F30FA35E6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2154" y="8360921"/>
                <a:ext cx="261145" cy="216615"/>
              </a:xfrm>
              <a:custGeom>
                <a:avLst/>
                <a:gdLst>
                  <a:gd name="T0" fmla="*/ 14 w 28"/>
                  <a:gd name="T1" fmla="*/ 19 h 23"/>
                  <a:gd name="T2" fmla="*/ 19 w 28"/>
                  <a:gd name="T3" fmla="*/ 18 h 23"/>
                  <a:gd name="T4" fmla="*/ 19 w 28"/>
                  <a:gd name="T5" fmla="*/ 15 h 23"/>
                  <a:gd name="T6" fmla="*/ 21 w 28"/>
                  <a:gd name="T7" fmla="*/ 14 h 23"/>
                  <a:gd name="T8" fmla="*/ 24 w 28"/>
                  <a:gd name="T9" fmla="*/ 12 h 23"/>
                  <a:gd name="T10" fmla="*/ 27 w 28"/>
                  <a:gd name="T11" fmla="*/ 9 h 23"/>
                  <a:gd name="T12" fmla="*/ 26 w 28"/>
                  <a:gd name="T13" fmla="*/ 1 h 23"/>
                  <a:gd name="T14" fmla="*/ 22 w 28"/>
                  <a:gd name="T15" fmla="*/ 1 h 23"/>
                  <a:gd name="T16" fmla="*/ 19 w 28"/>
                  <a:gd name="T17" fmla="*/ 2 h 23"/>
                  <a:gd name="T18" fmla="*/ 17 w 28"/>
                  <a:gd name="T19" fmla="*/ 2 h 23"/>
                  <a:gd name="T20" fmla="*/ 3 w 28"/>
                  <a:gd name="T21" fmla="*/ 3 h 23"/>
                  <a:gd name="T22" fmla="*/ 0 w 28"/>
                  <a:gd name="T23" fmla="*/ 7 h 23"/>
                  <a:gd name="T24" fmla="*/ 1 w 28"/>
                  <a:gd name="T25" fmla="*/ 10 h 23"/>
                  <a:gd name="T26" fmla="*/ 3 w 28"/>
                  <a:gd name="T27" fmla="*/ 14 h 23"/>
                  <a:gd name="T28" fmla="*/ 5 w 28"/>
                  <a:gd name="T29" fmla="*/ 18 h 23"/>
                  <a:gd name="T30" fmla="*/ 6 w 28"/>
                  <a:gd name="T31" fmla="*/ 19 h 23"/>
                  <a:gd name="T32" fmla="*/ 7 w 28"/>
                  <a:gd name="T33" fmla="*/ 21 h 23"/>
                  <a:gd name="T34" fmla="*/ 8 w 28"/>
                  <a:gd name="T35" fmla="*/ 23 h 23"/>
                  <a:gd name="T36" fmla="*/ 14 w 28"/>
                  <a:gd name="T37" fmla="*/ 19 h 23"/>
                  <a:gd name="T38" fmla="*/ 14 w 28"/>
                  <a:gd name="T39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8" h="23">
                    <a:moveTo>
                      <a:pt x="14" y="19"/>
                    </a:moveTo>
                    <a:cubicBezTo>
                      <a:pt x="14" y="18"/>
                      <a:pt x="20" y="20"/>
                      <a:pt x="19" y="18"/>
                    </a:cubicBezTo>
                    <a:cubicBezTo>
                      <a:pt x="19" y="18"/>
                      <a:pt x="18" y="15"/>
                      <a:pt x="19" y="15"/>
                    </a:cubicBezTo>
                    <a:cubicBezTo>
                      <a:pt x="20" y="15"/>
                      <a:pt x="21" y="16"/>
                      <a:pt x="21" y="14"/>
                    </a:cubicBezTo>
                    <a:cubicBezTo>
                      <a:pt x="21" y="12"/>
                      <a:pt x="23" y="13"/>
                      <a:pt x="24" y="12"/>
                    </a:cubicBezTo>
                    <a:cubicBezTo>
                      <a:pt x="26" y="12"/>
                      <a:pt x="26" y="10"/>
                      <a:pt x="27" y="9"/>
                    </a:cubicBezTo>
                    <a:cubicBezTo>
                      <a:pt x="28" y="7"/>
                      <a:pt x="25" y="2"/>
                      <a:pt x="26" y="1"/>
                    </a:cubicBezTo>
                    <a:cubicBezTo>
                      <a:pt x="24" y="2"/>
                      <a:pt x="24" y="2"/>
                      <a:pt x="22" y="1"/>
                    </a:cubicBezTo>
                    <a:cubicBezTo>
                      <a:pt x="21" y="0"/>
                      <a:pt x="19" y="2"/>
                      <a:pt x="19" y="2"/>
                    </a:cubicBezTo>
                    <a:cubicBezTo>
                      <a:pt x="19" y="4"/>
                      <a:pt x="17" y="2"/>
                      <a:pt x="17" y="2"/>
                    </a:cubicBezTo>
                    <a:cubicBezTo>
                      <a:pt x="13" y="1"/>
                      <a:pt x="6" y="0"/>
                      <a:pt x="3" y="3"/>
                    </a:cubicBezTo>
                    <a:cubicBezTo>
                      <a:pt x="2" y="4"/>
                      <a:pt x="0" y="5"/>
                      <a:pt x="0" y="7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3" y="11"/>
                      <a:pt x="3" y="13"/>
                      <a:pt x="3" y="14"/>
                    </a:cubicBezTo>
                    <a:cubicBezTo>
                      <a:pt x="4" y="16"/>
                      <a:pt x="4" y="17"/>
                      <a:pt x="5" y="18"/>
                    </a:cubicBezTo>
                    <a:cubicBezTo>
                      <a:pt x="5" y="19"/>
                      <a:pt x="6" y="18"/>
                      <a:pt x="6" y="19"/>
                    </a:cubicBezTo>
                    <a:cubicBezTo>
                      <a:pt x="7" y="19"/>
                      <a:pt x="6" y="20"/>
                      <a:pt x="7" y="21"/>
                    </a:cubicBezTo>
                    <a:cubicBezTo>
                      <a:pt x="9" y="21"/>
                      <a:pt x="8" y="22"/>
                      <a:pt x="8" y="23"/>
                    </a:cubicBezTo>
                    <a:cubicBezTo>
                      <a:pt x="8" y="22"/>
                      <a:pt x="14" y="20"/>
                      <a:pt x="14" y="19"/>
                    </a:cubicBezTo>
                    <a:cubicBezTo>
                      <a:pt x="14" y="19"/>
                      <a:pt x="14" y="20"/>
                      <a:pt x="14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8" name="Freeform 714">
                <a:extLst>
                  <a:ext uri="{FF2B5EF4-FFF2-40B4-BE49-F238E27FC236}">
                    <a16:creationId xmlns:a16="http://schemas.microsoft.com/office/drawing/2014/main" id="{0F4F8A65-1E05-8C1B-2CF0-7E18A6DC7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0242" y="8743185"/>
                <a:ext cx="207005" cy="245289"/>
              </a:xfrm>
              <a:custGeom>
                <a:avLst/>
                <a:gdLst>
                  <a:gd name="T0" fmla="*/ 10 w 22"/>
                  <a:gd name="T1" fmla="*/ 3 h 26"/>
                  <a:gd name="T2" fmla="*/ 7 w 22"/>
                  <a:gd name="T3" fmla="*/ 4 h 26"/>
                  <a:gd name="T4" fmla="*/ 6 w 22"/>
                  <a:gd name="T5" fmla="*/ 4 h 26"/>
                  <a:gd name="T6" fmla="*/ 5 w 22"/>
                  <a:gd name="T7" fmla="*/ 1 h 26"/>
                  <a:gd name="T8" fmla="*/ 0 w 22"/>
                  <a:gd name="T9" fmla="*/ 0 h 26"/>
                  <a:gd name="T10" fmla="*/ 1 w 22"/>
                  <a:gd name="T11" fmla="*/ 6 h 26"/>
                  <a:gd name="T12" fmla="*/ 4 w 22"/>
                  <a:gd name="T13" fmla="*/ 14 h 26"/>
                  <a:gd name="T14" fmla="*/ 9 w 22"/>
                  <a:gd name="T15" fmla="*/ 21 h 26"/>
                  <a:gd name="T16" fmla="*/ 19 w 22"/>
                  <a:gd name="T17" fmla="*/ 26 h 26"/>
                  <a:gd name="T18" fmla="*/ 20 w 22"/>
                  <a:gd name="T19" fmla="*/ 23 h 26"/>
                  <a:gd name="T20" fmla="*/ 16 w 22"/>
                  <a:gd name="T21" fmla="*/ 14 h 26"/>
                  <a:gd name="T22" fmla="*/ 16 w 22"/>
                  <a:gd name="T23" fmla="*/ 6 h 26"/>
                  <a:gd name="T24" fmla="*/ 10 w 22"/>
                  <a:gd name="T25" fmla="*/ 3 h 26"/>
                  <a:gd name="T26" fmla="*/ 10 w 22"/>
                  <a:gd name="T27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26">
                    <a:moveTo>
                      <a:pt x="10" y="3"/>
                    </a:moveTo>
                    <a:cubicBezTo>
                      <a:pt x="9" y="3"/>
                      <a:pt x="8" y="4"/>
                      <a:pt x="7" y="4"/>
                    </a:cubicBezTo>
                    <a:cubicBezTo>
                      <a:pt x="7" y="3"/>
                      <a:pt x="6" y="4"/>
                      <a:pt x="6" y="4"/>
                    </a:cubicBezTo>
                    <a:cubicBezTo>
                      <a:pt x="5" y="4"/>
                      <a:pt x="5" y="2"/>
                      <a:pt x="5" y="1"/>
                    </a:cubicBezTo>
                    <a:cubicBezTo>
                      <a:pt x="4" y="0"/>
                      <a:pt x="2" y="0"/>
                      <a:pt x="0" y="0"/>
                    </a:cubicBezTo>
                    <a:cubicBezTo>
                      <a:pt x="1" y="1"/>
                      <a:pt x="1" y="4"/>
                      <a:pt x="1" y="6"/>
                    </a:cubicBezTo>
                    <a:cubicBezTo>
                      <a:pt x="2" y="8"/>
                      <a:pt x="3" y="11"/>
                      <a:pt x="4" y="14"/>
                    </a:cubicBezTo>
                    <a:cubicBezTo>
                      <a:pt x="6" y="16"/>
                      <a:pt x="7" y="19"/>
                      <a:pt x="9" y="21"/>
                    </a:cubicBezTo>
                    <a:cubicBezTo>
                      <a:pt x="12" y="22"/>
                      <a:pt x="15" y="26"/>
                      <a:pt x="19" y="26"/>
                    </a:cubicBezTo>
                    <a:cubicBezTo>
                      <a:pt x="22" y="26"/>
                      <a:pt x="21" y="25"/>
                      <a:pt x="20" y="23"/>
                    </a:cubicBezTo>
                    <a:cubicBezTo>
                      <a:pt x="18" y="20"/>
                      <a:pt x="16" y="18"/>
                      <a:pt x="16" y="14"/>
                    </a:cubicBezTo>
                    <a:cubicBezTo>
                      <a:pt x="16" y="11"/>
                      <a:pt x="18" y="9"/>
                      <a:pt x="16" y="6"/>
                    </a:cubicBezTo>
                    <a:cubicBezTo>
                      <a:pt x="15" y="5"/>
                      <a:pt x="11" y="0"/>
                      <a:pt x="10" y="3"/>
                    </a:cubicBezTo>
                    <a:cubicBezTo>
                      <a:pt x="9" y="4"/>
                      <a:pt x="10" y="2"/>
                      <a:pt x="10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29" name="Freeform 715">
                <a:extLst>
                  <a:ext uri="{FF2B5EF4-FFF2-40B4-BE49-F238E27FC236}">
                    <a16:creationId xmlns:a16="http://schemas.microsoft.com/office/drawing/2014/main" id="{3160C068-5455-4BFA-6E7F-077188B0C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04639" y="6264832"/>
                <a:ext cx="2799365" cy="1825318"/>
              </a:xfrm>
              <a:custGeom>
                <a:avLst/>
                <a:gdLst>
                  <a:gd name="T0" fmla="*/ 279 w 300"/>
                  <a:gd name="T1" fmla="*/ 37 h 195"/>
                  <a:gd name="T2" fmla="*/ 244 w 300"/>
                  <a:gd name="T3" fmla="*/ 1 h 195"/>
                  <a:gd name="T4" fmla="*/ 223 w 300"/>
                  <a:gd name="T5" fmla="*/ 18 h 195"/>
                  <a:gd name="T6" fmla="*/ 214 w 300"/>
                  <a:gd name="T7" fmla="*/ 27 h 195"/>
                  <a:gd name="T8" fmla="*/ 205 w 300"/>
                  <a:gd name="T9" fmla="*/ 39 h 195"/>
                  <a:gd name="T10" fmla="*/ 224 w 300"/>
                  <a:gd name="T11" fmla="*/ 46 h 195"/>
                  <a:gd name="T12" fmla="*/ 197 w 300"/>
                  <a:gd name="T13" fmla="*/ 55 h 195"/>
                  <a:gd name="T14" fmla="*/ 180 w 300"/>
                  <a:gd name="T15" fmla="*/ 66 h 195"/>
                  <a:gd name="T16" fmla="*/ 146 w 300"/>
                  <a:gd name="T17" fmla="*/ 75 h 195"/>
                  <a:gd name="T18" fmla="*/ 121 w 300"/>
                  <a:gd name="T19" fmla="*/ 70 h 195"/>
                  <a:gd name="T20" fmla="*/ 94 w 300"/>
                  <a:gd name="T21" fmla="*/ 56 h 195"/>
                  <a:gd name="T22" fmla="*/ 66 w 300"/>
                  <a:gd name="T23" fmla="*/ 30 h 195"/>
                  <a:gd name="T24" fmla="*/ 56 w 300"/>
                  <a:gd name="T25" fmla="*/ 44 h 195"/>
                  <a:gd name="T26" fmla="*/ 44 w 300"/>
                  <a:gd name="T27" fmla="*/ 51 h 195"/>
                  <a:gd name="T28" fmla="*/ 34 w 300"/>
                  <a:gd name="T29" fmla="*/ 63 h 195"/>
                  <a:gd name="T30" fmla="*/ 28 w 300"/>
                  <a:gd name="T31" fmla="*/ 76 h 195"/>
                  <a:gd name="T32" fmla="*/ 11 w 300"/>
                  <a:gd name="T33" fmla="*/ 84 h 195"/>
                  <a:gd name="T34" fmla="*/ 1 w 300"/>
                  <a:gd name="T35" fmla="*/ 91 h 195"/>
                  <a:gd name="T36" fmla="*/ 7 w 300"/>
                  <a:gd name="T37" fmla="*/ 103 h 195"/>
                  <a:gd name="T38" fmla="*/ 23 w 300"/>
                  <a:gd name="T39" fmla="*/ 111 h 195"/>
                  <a:gd name="T40" fmla="*/ 27 w 300"/>
                  <a:gd name="T41" fmla="*/ 121 h 195"/>
                  <a:gd name="T42" fmla="*/ 27 w 300"/>
                  <a:gd name="T43" fmla="*/ 135 h 195"/>
                  <a:gd name="T44" fmla="*/ 40 w 300"/>
                  <a:gd name="T45" fmla="*/ 140 h 195"/>
                  <a:gd name="T46" fmla="*/ 62 w 300"/>
                  <a:gd name="T47" fmla="*/ 154 h 195"/>
                  <a:gd name="T48" fmla="*/ 74 w 300"/>
                  <a:gd name="T49" fmla="*/ 156 h 195"/>
                  <a:gd name="T50" fmla="*/ 92 w 300"/>
                  <a:gd name="T51" fmla="*/ 151 h 195"/>
                  <a:gd name="T52" fmla="*/ 106 w 300"/>
                  <a:gd name="T53" fmla="*/ 146 h 195"/>
                  <a:gd name="T54" fmla="*/ 116 w 300"/>
                  <a:gd name="T55" fmla="*/ 155 h 195"/>
                  <a:gd name="T56" fmla="*/ 117 w 300"/>
                  <a:gd name="T57" fmla="*/ 166 h 195"/>
                  <a:gd name="T58" fmla="*/ 119 w 300"/>
                  <a:gd name="T59" fmla="*/ 178 h 195"/>
                  <a:gd name="T60" fmla="*/ 125 w 300"/>
                  <a:gd name="T61" fmla="*/ 187 h 195"/>
                  <a:gd name="T62" fmla="*/ 134 w 300"/>
                  <a:gd name="T63" fmla="*/ 186 h 195"/>
                  <a:gd name="T64" fmla="*/ 143 w 300"/>
                  <a:gd name="T65" fmla="*/ 182 h 195"/>
                  <a:gd name="T66" fmla="*/ 155 w 300"/>
                  <a:gd name="T67" fmla="*/ 180 h 195"/>
                  <a:gd name="T68" fmla="*/ 168 w 300"/>
                  <a:gd name="T69" fmla="*/ 186 h 195"/>
                  <a:gd name="T70" fmla="*/ 175 w 300"/>
                  <a:gd name="T71" fmla="*/ 195 h 195"/>
                  <a:gd name="T72" fmla="*/ 189 w 300"/>
                  <a:gd name="T73" fmla="*/ 186 h 195"/>
                  <a:gd name="T74" fmla="*/ 202 w 300"/>
                  <a:gd name="T75" fmla="*/ 182 h 195"/>
                  <a:gd name="T76" fmla="*/ 215 w 300"/>
                  <a:gd name="T77" fmla="*/ 173 h 195"/>
                  <a:gd name="T78" fmla="*/ 221 w 300"/>
                  <a:gd name="T79" fmla="*/ 164 h 195"/>
                  <a:gd name="T80" fmla="*/ 228 w 300"/>
                  <a:gd name="T81" fmla="*/ 156 h 195"/>
                  <a:gd name="T82" fmla="*/ 232 w 300"/>
                  <a:gd name="T83" fmla="*/ 149 h 195"/>
                  <a:gd name="T84" fmla="*/ 236 w 300"/>
                  <a:gd name="T85" fmla="*/ 143 h 195"/>
                  <a:gd name="T86" fmla="*/ 231 w 300"/>
                  <a:gd name="T87" fmla="*/ 139 h 195"/>
                  <a:gd name="T88" fmla="*/ 229 w 300"/>
                  <a:gd name="T89" fmla="*/ 132 h 195"/>
                  <a:gd name="T90" fmla="*/ 221 w 300"/>
                  <a:gd name="T91" fmla="*/ 115 h 195"/>
                  <a:gd name="T92" fmla="*/ 229 w 300"/>
                  <a:gd name="T93" fmla="*/ 106 h 195"/>
                  <a:gd name="T94" fmla="*/ 238 w 300"/>
                  <a:gd name="T95" fmla="*/ 102 h 195"/>
                  <a:gd name="T96" fmla="*/ 220 w 300"/>
                  <a:gd name="T97" fmla="*/ 102 h 195"/>
                  <a:gd name="T98" fmla="*/ 221 w 300"/>
                  <a:gd name="T99" fmla="*/ 90 h 195"/>
                  <a:gd name="T100" fmla="*/ 234 w 300"/>
                  <a:gd name="T101" fmla="*/ 87 h 195"/>
                  <a:gd name="T102" fmla="*/ 238 w 300"/>
                  <a:gd name="T103" fmla="*/ 89 h 195"/>
                  <a:gd name="T104" fmla="*/ 259 w 300"/>
                  <a:gd name="T105" fmla="*/ 77 h 195"/>
                  <a:gd name="T106" fmla="*/ 271 w 300"/>
                  <a:gd name="T107" fmla="*/ 72 h 195"/>
                  <a:gd name="T108" fmla="*/ 281 w 300"/>
                  <a:gd name="T109" fmla="*/ 60 h 195"/>
                  <a:gd name="T110" fmla="*/ 295 w 300"/>
                  <a:gd name="T111" fmla="*/ 47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00" h="195">
                    <a:moveTo>
                      <a:pt x="298" y="37"/>
                    </a:moveTo>
                    <a:cubicBezTo>
                      <a:pt x="298" y="35"/>
                      <a:pt x="294" y="36"/>
                      <a:pt x="293" y="37"/>
                    </a:cubicBezTo>
                    <a:cubicBezTo>
                      <a:pt x="291" y="37"/>
                      <a:pt x="290" y="38"/>
                      <a:pt x="288" y="39"/>
                    </a:cubicBezTo>
                    <a:cubicBezTo>
                      <a:pt x="286" y="40"/>
                      <a:pt x="279" y="40"/>
                      <a:pt x="279" y="37"/>
                    </a:cubicBezTo>
                    <a:cubicBezTo>
                      <a:pt x="277" y="33"/>
                      <a:pt x="276" y="31"/>
                      <a:pt x="272" y="29"/>
                    </a:cubicBezTo>
                    <a:cubicBezTo>
                      <a:pt x="269" y="28"/>
                      <a:pt x="263" y="28"/>
                      <a:pt x="262" y="24"/>
                    </a:cubicBezTo>
                    <a:cubicBezTo>
                      <a:pt x="261" y="18"/>
                      <a:pt x="259" y="11"/>
                      <a:pt x="255" y="6"/>
                    </a:cubicBezTo>
                    <a:cubicBezTo>
                      <a:pt x="252" y="3"/>
                      <a:pt x="248" y="3"/>
                      <a:pt x="244" y="1"/>
                    </a:cubicBezTo>
                    <a:cubicBezTo>
                      <a:pt x="240" y="0"/>
                      <a:pt x="233" y="1"/>
                      <a:pt x="229" y="3"/>
                    </a:cubicBezTo>
                    <a:cubicBezTo>
                      <a:pt x="228" y="4"/>
                      <a:pt x="226" y="5"/>
                      <a:pt x="225" y="6"/>
                    </a:cubicBezTo>
                    <a:cubicBezTo>
                      <a:pt x="225" y="7"/>
                      <a:pt x="228" y="7"/>
                      <a:pt x="228" y="8"/>
                    </a:cubicBezTo>
                    <a:cubicBezTo>
                      <a:pt x="229" y="12"/>
                      <a:pt x="224" y="15"/>
                      <a:pt x="223" y="18"/>
                    </a:cubicBezTo>
                    <a:cubicBezTo>
                      <a:pt x="222" y="19"/>
                      <a:pt x="222" y="20"/>
                      <a:pt x="222" y="21"/>
                    </a:cubicBezTo>
                    <a:cubicBezTo>
                      <a:pt x="222" y="22"/>
                      <a:pt x="222" y="22"/>
                      <a:pt x="222" y="23"/>
                    </a:cubicBezTo>
                    <a:cubicBezTo>
                      <a:pt x="222" y="25"/>
                      <a:pt x="219" y="25"/>
                      <a:pt x="217" y="26"/>
                    </a:cubicBezTo>
                    <a:cubicBezTo>
                      <a:pt x="216" y="26"/>
                      <a:pt x="215" y="27"/>
                      <a:pt x="214" y="27"/>
                    </a:cubicBezTo>
                    <a:cubicBezTo>
                      <a:pt x="213" y="27"/>
                      <a:pt x="208" y="25"/>
                      <a:pt x="208" y="25"/>
                    </a:cubicBezTo>
                    <a:cubicBezTo>
                      <a:pt x="207" y="27"/>
                      <a:pt x="206" y="30"/>
                      <a:pt x="205" y="32"/>
                    </a:cubicBezTo>
                    <a:cubicBezTo>
                      <a:pt x="205" y="33"/>
                      <a:pt x="204" y="34"/>
                      <a:pt x="204" y="35"/>
                    </a:cubicBezTo>
                    <a:cubicBezTo>
                      <a:pt x="204" y="35"/>
                      <a:pt x="202" y="41"/>
                      <a:pt x="205" y="39"/>
                    </a:cubicBezTo>
                    <a:cubicBezTo>
                      <a:pt x="206" y="38"/>
                      <a:pt x="206" y="38"/>
                      <a:pt x="208" y="38"/>
                    </a:cubicBezTo>
                    <a:cubicBezTo>
                      <a:pt x="209" y="38"/>
                      <a:pt x="211" y="40"/>
                      <a:pt x="212" y="39"/>
                    </a:cubicBezTo>
                    <a:cubicBezTo>
                      <a:pt x="216" y="36"/>
                      <a:pt x="219" y="38"/>
                      <a:pt x="222" y="42"/>
                    </a:cubicBezTo>
                    <a:cubicBezTo>
                      <a:pt x="223" y="43"/>
                      <a:pt x="225" y="45"/>
                      <a:pt x="224" y="46"/>
                    </a:cubicBezTo>
                    <a:cubicBezTo>
                      <a:pt x="224" y="46"/>
                      <a:pt x="220" y="45"/>
                      <a:pt x="219" y="45"/>
                    </a:cubicBezTo>
                    <a:cubicBezTo>
                      <a:pt x="216" y="46"/>
                      <a:pt x="212" y="46"/>
                      <a:pt x="209" y="47"/>
                    </a:cubicBezTo>
                    <a:cubicBezTo>
                      <a:pt x="206" y="48"/>
                      <a:pt x="206" y="54"/>
                      <a:pt x="202" y="54"/>
                    </a:cubicBezTo>
                    <a:cubicBezTo>
                      <a:pt x="200" y="54"/>
                      <a:pt x="198" y="53"/>
                      <a:pt x="197" y="55"/>
                    </a:cubicBezTo>
                    <a:cubicBezTo>
                      <a:pt x="196" y="56"/>
                      <a:pt x="194" y="58"/>
                      <a:pt x="192" y="58"/>
                    </a:cubicBezTo>
                    <a:cubicBezTo>
                      <a:pt x="189" y="57"/>
                      <a:pt x="183" y="53"/>
                      <a:pt x="182" y="59"/>
                    </a:cubicBezTo>
                    <a:cubicBezTo>
                      <a:pt x="182" y="61"/>
                      <a:pt x="184" y="62"/>
                      <a:pt x="184" y="63"/>
                    </a:cubicBezTo>
                    <a:cubicBezTo>
                      <a:pt x="184" y="65"/>
                      <a:pt x="181" y="65"/>
                      <a:pt x="180" y="66"/>
                    </a:cubicBezTo>
                    <a:cubicBezTo>
                      <a:pt x="177" y="69"/>
                      <a:pt x="176" y="72"/>
                      <a:pt x="172" y="72"/>
                    </a:cubicBezTo>
                    <a:cubicBezTo>
                      <a:pt x="167" y="72"/>
                      <a:pt x="162" y="72"/>
                      <a:pt x="157" y="73"/>
                    </a:cubicBezTo>
                    <a:cubicBezTo>
                      <a:pt x="155" y="74"/>
                      <a:pt x="151" y="78"/>
                      <a:pt x="150" y="77"/>
                    </a:cubicBezTo>
                    <a:cubicBezTo>
                      <a:pt x="148" y="77"/>
                      <a:pt x="147" y="75"/>
                      <a:pt x="146" y="75"/>
                    </a:cubicBezTo>
                    <a:cubicBezTo>
                      <a:pt x="144" y="75"/>
                      <a:pt x="143" y="75"/>
                      <a:pt x="141" y="75"/>
                    </a:cubicBezTo>
                    <a:cubicBezTo>
                      <a:pt x="139" y="74"/>
                      <a:pt x="137" y="74"/>
                      <a:pt x="135" y="72"/>
                    </a:cubicBezTo>
                    <a:cubicBezTo>
                      <a:pt x="133" y="71"/>
                      <a:pt x="132" y="71"/>
                      <a:pt x="131" y="70"/>
                    </a:cubicBezTo>
                    <a:cubicBezTo>
                      <a:pt x="127" y="70"/>
                      <a:pt x="125" y="70"/>
                      <a:pt x="121" y="70"/>
                    </a:cubicBezTo>
                    <a:cubicBezTo>
                      <a:pt x="118" y="70"/>
                      <a:pt x="113" y="71"/>
                      <a:pt x="109" y="70"/>
                    </a:cubicBezTo>
                    <a:cubicBezTo>
                      <a:pt x="108" y="70"/>
                      <a:pt x="107" y="68"/>
                      <a:pt x="107" y="67"/>
                    </a:cubicBezTo>
                    <a:cubicBezTo>
                      <a:pt x="105" y="65"/>
                      <a:pt x="104" y="63"/>
                      <a:pt x="102" y="61"/>
                    </a:cubicBezTo>
                    <a:cubicBezTo>
                      <a:pt x="99" y="59"/>
                      <a:pt x="97" y="56"/>
                      <a:pt x="94" y="56"/>
                    </a:cubicBezTo>
                    <a:cubicBezTo>
                      <a:pt x="92" y="56"/>
                      <a:pt x="81" y="56"/>
                      <a:pt x="83" y="52"/>
                    </a:cubicBezTo>
                    <a:cubicBezTo>
                      <a:pt x="85" y="48"/>
                      <a:pt x="84" y="41"/>
                      <a:pt x="79" y="38"/>
                    </a:cubicBezTo>
                    <a:cubicBezTo>
                      <a:pt x="75" y="35"/>
                      <a:pt x="70" y="35"/>
                      <a:pt x="69" y="29"/>
                    </a:cubicBezTo>
                    <a:cubicBezTo>
                      <a:pt x="68" y="30"/>
                      <a:pt x="67" y="29"/>
                      <a:pt x="66" y="30"/>
                    </a:cubicBezTo>
                    <a:cubicBezTo>
                      <a:pt x="65" y="31"/>
                      <a:pt x="65" y="31"/>
                      <a:pt x="65" y="32"/>
                    </a:cubicBezTo>
                    <a:cubicBezTo>
                      <a:pt x="63" y="35"/>
                      <a:pt x="60" y="34"/>
                      <a:pt x="59" y="37"/>
                    </a:cubicBezTo>
                    <a:cubicBezTo>
                      <a:pt x="59" y="39"/>
                      <a:pt x="61" y="41"/>
                      <a:pt x="60" y="42"/>
                    </a:cubicBezTo>
                    <a:cubicBezTo>
                      <a:pt x="59" y="43"/>
                      <a:pt x="57" y="44"/>
                      <a:pt x="56" y="44"/>
                    </a:cubicBezTo>
                    <a:cubicBezTo>
                      <a:pt x="55" y="45"/>
                      <a:pt x="54" y="43"/>
                      <a:pt x="53" y="44"/>
                    </a:cubicBezTo>
                    <a:cubicBezTo>
                      <a:pt x="51" y="44"/>
                      <a:pt x="50" y="43"/>
                      <a:pt x="48" y="42"/>
                    </a:cubicBezTo>
                    <a:cubicBezTo>
                      <a:pt x="47" y="41"/>
                      <a:pt x="46" y="46"/>
                      <a:pt x="45" y="47"/>
                    </a:cubicBezTo>
                    <a:cubicBezTo>
                      <a:pt x="45" y="48"/>
                      <a:pt x="44" y="50"/>
                      <a:pt x="44" y="51"/>
                    </a:cubicBezTo>
                    <a:cubicBezTo>
                      <a:pt x="44" y="53"/>
                      <a:pt x="45" y="53"/>
                      <a:pt x="45" y="54"/>
                    </a:cubicBezTo>
                    <a:cubicBezTo>
                      <a:pt x="45" y="56"/>
                      <a:pt x="39" y="54"/>
                      <a:pt x="39" y="54"/>
                    </a:cubicBezTo>
                    <a:cubicBezTo>
                      <a:pt x="37" y="55"/>
                      <a:pt x="33" y="55"/>
                      <a:pt x="32" y="56"/>
                    </a:cubicBezTo>
                    <a:cubicBezTo>
                      <a:pt x="33" y="55"/>
                      <a:pt x="34" y="62"/>
                      <a:pt x="34" y="63"/>
                    </a:cubicBezTo>
                    <a:cubicBezTo>
                      <a:pt x="35" y="64"/>
                      <a:pt x="36" y="65"/>
                      <a:pt x="37" y="66"/>
                    </a:cubicBezTo>
                    <a:cubicBezTo>
                      <a:pt x="37" y="67"/>
                      <a:pt x="34" y="69"/>
                      <a:pt x="33" y="70"/>
                    </a:cubicBezTo>
                    <a:cubicBezTo>
                      <a:pt x="32" y="71"/>
                      <a:pt x="33" y="74"/>
                      <a:pt x="32" y="74"/>
                    </a:cubicBezTo>
                    <a:cubicBezTo>
                      <a:pt x="31" y="75"/>
                      <a:pt x="29" y="75"/>
                      <a:pt x="28" y="76"/>
                    </a:cubicBezTo>
                    <a:cubicBezTo>
                      <a:pt x="26" y="77"/>
                      <a:pt x="25" y="78"/>
                      <a:pt x="24" y="79"/>
                    </a:cubicBezTo>
                    <a:cubicBezTo>
                      <a:pt x="22" y="79"/>
                      <a:pt x="21" y="79"/>
                      <a:pt x="19" y="80"/>
                    </a:cubicBezTo>
                    <a:cubicBezTo>
                      <a:pt x="17" y="80"/>
                      <a:pt x="16" y="81"/>
                      <a:pt x="15" y="83"/>
                    </a:cubicBezTo>
                    <a:cubicBezTo>
                      <a:pt x="15" y="83"/>
                      <a:pt x="11" y="84"/>
                      <a:pt x="11" y="84"/>
                    </a:cubicBezTo>
                    <a:cubicBezTo>
                      <a:pt x="11" y="84"/>
                      <a:pt x="11" y="83"/>
                      <a:pt x="11" y="83"/>
                    </a:cubicBezTo>
                    <a:cubicBezTo>
                      <a:pt x="10" y="83"/>
                      <a:pt x="9" y="83"/>
                      <a:pt x="7" y="83"/>
                    </a:cubicBezTo>
                    <a:cubicBezTo>
                      <a:pt x="6" y="83"/>
                      <a:pt x="3" y="85"/>
                      <a:pt x="3" y="86"/>
                    </a:cubicBezTo>
                    <a:cubicBezTo>
                      <a:pt x="2" y="88"/>
                      <a:pt x="1" y="90"/>
                      <a:pt x="1" y="91"/>
                    </a:cubicBezTo>
                    <a:cubicBezTo>
                      <a:pt x="0" y="93"/>
                      <a:pt x="3" y="95"/>
                      <a:pt x="4" y="95"/>
                    </a:cubicBezTo>
                    <a:cubicBezTo>
                      <a:pt x="7" y="95"/>
                      <a:pt x="6" y="95"/>
                      <a:pt x="7" y="98"/>
                    </a:cubicBezTo>
                    <a:cubicBezTo>
                      <a:pt x="7" y="99"/>
                      <a:pt x="8" y="99"/>
                      <a:pt x="8" y="101"/>
                    </a:cubicBezTo>
                    <a:cubicBezTo>
                      <a:pt x="8" y="101"/>
                      <a:pt x="7" y="103"/>
                      <a:pt x="7" y="103"/>
                    </a:cubicBezTo>
                    <a:cubicBezTo>
                      <a:pt x="9" y="104"/>
                      <a:pt x="10" y="104"/>
                      <a:pt x="11" y="105"/>
                    </a:cubicBezTo>
                    <a:cubicBezTo>
                      <a:pt x="13" y="107"/>
                      <a:pt x="12" y="109"/>
                      <a:pt x="14" y="110"/>
                    </a:cubicBezTo>
                    <a:cubicBezTo>
                      <a:pt x="16" y="111"/>
                      <a:pt x="18" y="112"/>
                      <a:pt x="20" y="113"/>
                    </a:cubicBezTo>
                    <a:cubicBezTo>
                      <a:pt x="21" y="113"/>
                      <a:pt x="22" y="112"/>
                      <a:pt x="23" y="111"/>
                    </a:cubicBezTo>
                    <a:cubicBezTo>
                      <a:pt x="26" y="109"/>
                      <a:pt x="31" y="110"/>
                      <a:pt x="33" y="113"/>
                    </a:cubicBezTo>
                    <a:cubicBezTo>
                      <a:pt x="34" y="115"/>
                      <a:pt x="32" y="116"/>
                      <a:pt x="31" y="117"/>
                    </a:cubicBezTo>
                    <a:cubicBezTo>
                      <a:pt x="30" y="118"/>
                      <a:pt x="30" y="118"/>
                      <a:pt x="30" y="119"/>
                    </a:cubicBezTo>
                    <a:cubicBezTo>
                      <a:pt x="29" y="121"/>
                      <a:pt x="28" y="121"/>
                      <a:pt x="27" y="121"/>
                    </a:cubicBezTo>
                    <a:cubicBezTo>
                      <a:pt x="24" y="123"/>
                      <a:pt x="32" y="126"/>
                      <a:pt x="29" y="128"/>
                    </a:cubicBezTo>
                    <a:cubicBezTo>
                      <a:pt x="28" y="130"/>
                      <a:pt x="27" y="129"/>
                      <a:pt x="25" y="129"/>
                    </a:cubicBezTo>
                    <a:cubicBezTo>
                      <a:pt x="21" y="128"/>
                      <a:pt x="26" y="132"/>
                      <a:pt x="26" y="132"/>
                    </a:cubicBezTo>
                    <a:cubicBezTo>
                      <a:pt x="26" y="134"/>
                      <a:pt x="25" y="135"/>
                      <a:pt x="27" y="135"/>
                    </a:cubicBezTo>
                    <a:cubicBezTo>
                      <a:pt x="29" y="136"/>
                      <a:pt x="29" y="137"/>
                      <a:pt x="31" y="138"/>
                    </a:cubicBezTo>
                    <a:cubicBezTo>
                      <a:pt x="33" y="138"/>
                      <a:pt x="34" y="140"/>
                      <a:pt x="36" y="141"/>
                    </a:cubicBezTo>
                    <a:cubicBezTo>
                      <a:pt x="36" y="141"/>
                      <a:pt x="37" y="142"/>
                      <a:pt x="38" y="142"/>
                    </a:cubicBezTo>
                    <a:cubicBezTo>
                      <a:pt x="39" y="142"/>
                      <a:pt x="38" y="140"/>
                      <a:pt x="40" y="140"/>
                    </a:cubicBezTo>
                    <a:cubicBezTo>
                      <a:pt x="44" y="140"/>
                      <a:pt x="46" y="147"/>
                      <a:pt x="50" y="147"/>
                    </a:cubicBezTo>
                    <a:cubicBezTo>
                      <a:pt x="52" y="147"/>
                      <a:pt x="52" y="150"/>
                      <a:pt x="54" y="150"/>
                    </a:cubicBezTo>
                    <a:cubicBezTo>
                      <a:pt x="56" y="151"/>
                      <a:pt x="57" y="153"/>
                      <a:pt x="58" y="153"/>
                    </a:cubicBezTo>
                    <a:cubicBezTo>
                      <a:pt x="60" y="151"/>
                      <a:pt x="60" y="154"/>
                      <a:pt x="62" y="154"/>
                    </a:cubicBezTo>
                    <a:cubicBezTo>
                      <a:pt x="63" y="154"/>
                      <a:pt x="63" y="153"/>
                      <a:pt x="64" y="153"/>
                    </a:cubicBezTo>
                    <a:cubicBezTo>
                      <a:pt x="65" y="153"/>
                      <a:pt x="65" y="154"/>
                      <a:pt x="66" y="155"/>
                    </a:cubicBezTo>
                    <a:cubicBezTo>
                      <a:pt x="68" y="155"/>
                      <a:pt x="70" y="155"/>
                      <a:pt x="72" y="154"/>
                    </a:cubicBezTo>
                    <a:cubicBezTo>
                      <a:pt x="75" y="153"/>
                      <a:pt x="73" y="155"/>
                      <a:pt x="74" y="156"/>
                    </a:cubicBezTo>
                    <a:cubicBezTo>
                      <a:pt x="74" y="156"/>
                      <a:pt x="76" y="153"/>
                      <a:pt x="77" y="153"/>
                    </a:cubicBezTo>
                    <a:cubicBezTo>
                      <a:pt x="78" y="152"/>
                      <a:pt x="80" y="152"/>
                      <a:pt x="81" y="153"/>
                    </a:cubicBezTo>
                    <a:cubicBezTo>
                      <a:pt x="83" y="155"/>
                      <a:pt x="85" y="153"/>
                      <a:pt x="87" y="154"/>
                    </a:cubicBezTo>
                    <a:cubicBezTo>
                      <a:pt x="89" y="155"/>
                      <a:pt x="91" y="153"/>
                      <a:pt x="92" y="151"/>
                    </a:cubicBezTo>
                    <a:cubicBezTo>
                      <a:pt x="93" y="151"/>
                      <a:pt x="93" y="150"/>
                      <a:pt x="94" y="150"/>
                    </a:cubicBezTo>
                    <a:cubicBezTo>
                      <a:pt x="95" y="149"/>
                      <a:pt x="96" y="150"/>
                      <a:pt x="97" y="149"/>
                    </a:cubicBezTo>
                    <a:cubicBezTo>
                      <a:pt x="98" y="148"/>
                      <a:pt x="99" y="146"/>
                      <a:pt x="101" y="147"/>
                    </a:cubicBezTo>
                    <a:cubicBezTo>
                      <a:pt x="103" y="148"/>
                      <a:pt x="103" y="148"/>
                      <a:pt x="106" y="146"/>
                    </a:cubicBezTo>
                    <a:cubicBezTo>
                      <a:pt x="107" y="145"/>
                      <a:pt x="109" y="148"/>
                      <a:pt x="109" y="149"/>
                    </a:cubicBezTo>
                    <a:cubicBezTo>
                      <a:pt x="108" y="151"/>
                      <a:pt x="106" y="152"/>
                      <a:pt x="108" y="152"/>
                    </a:cubicBezTo>
                    <a:cubicBezTo>
                      <a:pt x="111" y="152"/>
                      <a:pt x="111" y="152"/>
                      <a:pt x="114" y="151"/>
                    </a:cubicBezTo>
                    <a:cubicBezTo>
                      <a:pt x="115" y="151"/>
                      <a:pt x="116" y="154"/>
                      <a:pt x="116" y="155"/>
                    </a:cubicBezTo>
                    <a:cubicBezTo>
                      <a:pt x="116" y="155"/>
                      <a:pt x="116" y="157"/>
                      <a:pt x="117" y="156"/>
                    </a:cubicBezTo>
                    <a:cubicBezTo>
                      <a:pt x="117" y="156"/>
                      <a:pt x="119" y="156"/>
                      <a:pt x="119" y="157"/>
                    </a:cubicBezTo>
                    <a:cubicBezTo>
                      <a:pt x="119" y="158"/>
                      <a:pt x="117" y="159"/>
                      <a:pt x="118" y="160"/>
                    </a:cubicBezTo>
                    <a:cubicBezTo>
                      <a:pt x="119" y="162"/>
                      <a:pt x="118" y="165"/>
                      <a:pt x="117" y="166"/>
                    </a:cubicBezTo>
                    <a:cubicBezTo>
                      <a:pt x="116" y="168"/>
                      <a:pt x="114" y="169"/>
                      <a:pt x="113" y="170"/>
                    </a:cubicBezTo>
                    <a:cubicBezTo>
                      <a:pt x="113" y="171"/>
                      <a:pt x="113" y="176"/>
                      <a:pt x="112" y="175"/>
                    </a:cubicBezTo>
                    <a:cubicBezTo>
                      <a:pt x="113" y="176"/>
                      <a:pt x="119" y="173"/>
                      <a:pt x="120" y="175"/>
                    </a:cubicBezTo>
                    <a:cubicBezTo>
                      <a:pt x="120" y="175"/>
                      <a:pt x="118" y="176"/>
                      <a:pt x="119" y="178"/>
                    </a:cubicBezTo>
                    <a:cubicBezTo>
                      <a:pt x="120" y="180"/>
                      <a:pt x="123" y="180"/>
                      <a:pt x="122" y="181"/>
                    </a:cubicBezTo>
                    <a:cubicBezTo>
                      <a:pt x="122" y="182"/>
                      <a:pt x="121" y="184"/>
                      <a:pt x="121" y="185"/>
                    </a:cubicBezTo>
                    <a:cubicBezTo>
                      <a:pt x="122" y="186"/>
                      <a:pt x="125" y="185"/>
                      <a:pt x="125" y="186"/>
                    </a:cubicBezTo>
                    <a:cubicBezTo>
                      <a:pt x="125" y="186"/>
                      <a:pt x="125" y="187"/>
                      <a:pt x="125" y="187"/>
                    </a:cubicBezTo>
                    <a:cubicBezTo>
                      <a:pt x="125" y="189"/>
                      <a:pt x="126" y="188"/>
                      <a:pt x="127" y="188"/>
                    </a:cubicBezTo>
                    <a:cubicBezTo>
                      <a:pt x="128" y="188"/>
                      <a:pt x="129" y="187"/>
                      <a:pt x="130" y="188"/>
                    </a:cubicBezTo>
                    <a:cubicBezTo>
                      <a:pt x="131" y="188"/>
                      <a:pt x="132" y="189"/>
                      <a:pt x="133" y="190"/>
                    </a:cubicBezTo>
                    <a:cubicBezTo>
                      <a:pt x="135" y="191"/>
                      <a:pt x="134" y="187"/>
                      <a:pt x="134" y="186"/>
                    </a:cubicBezTo>
                    <a:cubicBezTo>
                      <a:pt x="132" y="182"/>
                      <a:pt x="134" y="184"/>
                      <a:pt x="136" y="182"/>
                    </a:cubicBezTo>
                    <a:cubicBezTo>
                      <a:pt x="138" y="181"/>
                      <a:pt x="137" y="182"/>
                      <a:pt x="139" y="183"/>
                    </a:cubicBezTo>
                    <a:cubicBezTo>
                      <a:pt x="139" y="183"/>
                      <a:pt x="141" y="182"/>
                      <a:pt x="141" y="182"/>
                    </a:cubicBezTo>
                    <a:cubicBezTo>
                      <a:pt x="141" y="183"/>
                      <a:pt x="143" y="181"/>
                      <a:pt x="143" y="182"/>
                    </a:cubicBezTo>
                    <a:cubicBezTo>
                      <a:pt x="144" y="183"/>
                      <a:pt x="144" y="184"/>
                      <a:pt x="146" y="182"/>
                    </a:cubicBezTo>
                    <a:cubicBezTo>
                      <a:pt x="147" y="181"/>
                      <a:pt x="147" y="182"/>
                      <a:pt x="148" y="181"/>
                    </a:cubicBezTo>
                    <a:cubicBezTo>
                      <a:pt x="149" y="180"/>
                      <a:pt x="149" y="178"/>
                      <a:pt x="151" y="178"/>
                    </a:cubicBezTo>
                    <a:cubicBezTo>
                      <a:pt x="152" y="178"/>
                      <a:pt x="153" y="180"/>
                      <a:pt x="155" y="180"/>
                    </a:cubicBezTo>
                    <a:cubicBezTo>
                      <a:pt x="155" y="180"/>
                      <a:pt x="159" y="181"/>
                      <a:pt x="159" y="181"/>
                    </a:cubicBezTo>
                    <a:cubicBezTo>
                      <a:pt x="159" y="182"/>
                      <a:pt x="157" y="183"/>
                      <a:pt x="157" y="184"/>
                    </a:cubicBezTo>
                    <a:cubicBezTo>
                      <a:pt x="158" y="185"/>
                      <a:pt x="160" y="186"/>
                      <a:pt x="161" y="187"/>
                    </a:cubicBezTo>
                    <a:cubicBezTo>
                      <a:pt x="163" y="188"/>
                      <a:pt x="167" y="189"/>
                      <a:pt x="168" y="186"/>
                    </a:cubicBezTo>
                    <a:cubicBezTo>
                      <a:pt x="168" y="186"/>
                      <a:pt x="170" y="188"/>
                      <a:pt x="170" y="188"/>
                    </a:cubicBezTo>
                    <a:cubicBezTo>
                      <a:pt x="171" y="189"/>
                      <a:pt x="172" y="187"/>
                      <a:pt x="174" y="188"/>
                    </a:cubicBezTo>
                    <a:cubicBezTo>
                      <a:pt x="175" y="189"/>
                      <a:pt x="173" y="190"/>
                      <a:pt x="173" y="191"/>
                    </a:cubicBezTo>
                    <a:cubicBezTo>
                      <a:pt x="173" y="192"/>
                      <a:pt x="175" y="194"/>
                      <a:pt x="175" y="195"/>
                    </a:cubicBezTo>
                    <a:cubicBezTo>
                      <a:pt x="176" y="195"/>
                      <a:pt x="177" y="194"/>
                      <a:pt x="178" y="194"/>
                    </a:cubicBezTo>
                    <a:cubicBezTo>
                      <a:pt x="178" y="193"/>
                      <a:pt x="175" y="192"/>
                      <a:pt x="176" y="191"/>
                    </a:cubicBezTo>
                    <a:cubicBezTo>
                      <a:pt x="178" y="188"/>
                      <a:pt x="180" y="188"/>
                      <a:pt x="183" y="187"/>
                    </a:cubicBezTo>
                    <a:cubicBezTo>
                      <a:pt x="185" y="186"/>
                      <a:pt x="187" y="186"/>
                      <a:pt x="189" y="186"/>
                    </a:cubicBezTo>
                    <a:cubicBezTo>
                      <a:pt x="190" y="186"/>
                      <a:pt x="190" y="184"/>
                      <a:pt x="191" y="184"/>
                    </a:cubicBezTo>
                    <a:cubicBezTo>
                      <a:pt x="193" y="184"/>
                      <a:pt x="192" y="183"/>
                      <a:pt x="192" y="182"/>
                    </a:cubicBezTo>
                    <a:cubicBezTo>
                      <a:pt x="192" y="183"/>
                      <a:pt x="196" y="182"/>
                      <a:pt x="196" y="182"/>
                    </a:cubicBezTo>
                    <a:cubicBezTo>
                      <a:pt x="198" y="181"/>
                      <a:pt x="200" y="182"/>
                      <a:pt x="202" y="182"/>
                    </a:cubicBezTo>
                    <a:cubicBezTo>
                      <a:pt x="204" y="182"/>
                      <a:pt x="205" y="181"/>
                      <a:pt x="207" y="180"/>
                    </a:cubicBezTo>
                    <a:cubicBezTo>
                      <a:pt x="208" y="180"/>
                      <a:pt x="208" y="177"/>
                      <a:pt x="209" y="177"/>
                    </a:cubicBezTo>
                    <a:cubicBezTo>
                      <a:pt x="211" y="177"/>
                      <a:pt x="212" y="176"/>
                      <a:pt x="213" y="175"/>
                    </a:cubicBezTo>
                    <a:cubicBezTo>
                      <a:pt x="214" y="175"/>
                      <a:pt x="215" y="174"/>
                      <a:pt x="215" y="173"/>
                    </a:cubicBezTo>
                    <a:cubicBezTo>
                      <a:pt x="214" y="173"/>
                      <a:pt x="218" y="172"/>
                      <a:pt x="218" y="172"/>
                    </a:cubicBezTo>
                    <a:cubicBezTo>
                      <a:pt x="219" y="171"/>
                      <a:pt x="220" y="169"/>
                      <a:pt x="221" y="168"/>
                    </a:cubicBezTo>
                    <a:cubicBezTo>
                      <a:pt x="222" y="167"/>
                      <a:pt x="222" y="167"/>
                      <a:pt x="222" y="166"/>
                    </a:cubicBezTo>
                    <a:cubicBezTo>
                      <a:pt x="223" y="164"/>
                      <a:pt x="221" y="165"/>
                      <a:pt x="221" y="164"/>
                    </a:cubicBezTo>
                    <a:cubicBezTo>
                      <a:pt x="221" y="164"/>
                      <a:pt x="226" y="164"/>
                      <a:pt x="223" y="162"/>
                    </a:cubicBezTo>
                    <a:cubicBezTo>
                      <a:pt x="222" y="161"/>
                      <a:pt x="223" y="161"/>
                      <a:pt x="224" y="161"/>
                    </a:cubicBezTo>
                    <a:cubicBezTo>
                      <a:pt x="225" y="161"/>
                      <a:pt x="225" y="160"/>
                      <a:pt x="226" y="159"/>
                    </a:cubicBezTo>
                    <a:cubicBezTo>
                      <a:pt x="227" y="158"/>
                      <a:pt x="227" y="157"/>
                      <a:pt x="228" y="156"/>
                    </a:cubicBezTo>
                    <a:cubicBezTo>
                      <a:pt x="228" y="156"/>
                      <a:pt x="228" y="154"/>
                      <a:pt x="228" y="154"/>
                    </a:cubicBezTo>
                    <a:cubicBezTo>
                      <a:pt x="229" y="153"/>
                      <a:pt x="230" y="153"/>
                      <a:pt x="231" y="152"/>
                    </a:cubicBezTo>
                    <a:cubicBezTo>
                      <a:pt x="232" y="151"/>
                      <a:pt x="231" y="150"/>
                      <a:pt x="231" y="150"/>
                    </a:cubicBezTo>
                    <a:cubicBezTo>
                      <a:pt x="231" y="149"/>
                      <a:pt x="232" y="149"/>
                      <a:pt x="232" y="149"/>
                    </a:cubicBezTo>
                    <a:cubicBezTo>
                      <a:pt x="233" y="149"/>
                      <a:pt x="232" y="147"/>
                      <a:pt x="232" y="147"/>
                    </a:cubicBezTo>
                    <a:cubicBezTo>
                      <a:pt x="232" y="147"/>
                      <a:pt x="234" y="148"/>
                      <a:pt x="234" y="147"/>
                    </a:cubicBezTo>
                    <a:cubicBezTo>
                      <a:pt x="236" y="146"/>
                      <a:pt x="234" y="146"/>
                      <a:pt x="233" y="145"/>
                    </a:cubicBezTo>
                    <a:cubicBezTo>
                      <a:pt x="233" y="145"/>
                      <a:pt x="236" y="143"/>
                      <a:pt x="236" y="143"/>
                    </a:cubicBezTo>
                    <a:cubicBezTo>
                      <a:pt x="235" y="145"/>
                      <a:pt x="232" y="142"/>
                      <a:pt x="231" y="141"/>
                    </a:cubicBezTo>
                    <a:cubicBezTo>
                      <a:pt x="231" y="141"/>
                      <a:pt x="230" y="142"/>
                      <a:pt x="229" y="142"/>
                    </a:cubicBezTo>
                    <a:cubicBezTo>
                      <a:pt x="228" y="143"/>
                      <a:pt x="227" y="141"/>
                      <a:pt x="226" y="142"/>
                    </a:cubicBezTo>
                    <a:cubicBezTo>
                      <a:pt x="228" y="141"/>
                      <a:pt x="230" y="140"/>
                      <a:pt x="231" y="139"/>
                    </a:cubicBezTo>
                    <a:cubicBezTo>
                      <a:pt x="232" y="138"/>
                      <a:pt x="235" y="138"/>
                      <a:pt x="233" y="136"/>
                    </a:cubicBezTo>
                    <a:cubicBezTo>
                      <a:pt x="231" y="135"/>
                      <a:pt x="230" y="134"/>
                      <a:pt x="228" y="132"/>
                    </a:cubicBezTo>
                    <a:cubicBezTo>
                      <a:pt x="228" y="131"/>
                      <a:pt x="223" y="133"/>
                      <a:pt x="223" y="130"/>
                    </a:cubicBezTo>
                    <a:cubicBezTo>
                      <a:pt x="223" y="132"/>
                      <a:pt x="228" y="132"/>
                      <a:pt x="229" y="132"/>
                    </a:cubicBezTo>
                    <a:cubicBezTo>
                      <a:pt x="230" y="132"/>
                      <a:pt x="233" y="135"/>
                      <a:pt x="234" y="133"/>
                    </a:cubicBezTo>
                    <a:cubicBezTo>
                      <a:pt x="235" y="131"/>
                      <a:pt x="229" y="129"/>
                      <a:pt x="229" y="127"/>
                    </a:cubicBezTo>
                    <a:cubicBezTo>
                      <a:pt x="228" y="125"/>
                      <a:pt x="228" y="121"/>
                      <a:pt x="226" y="120"/>
                    </a:cubicBezTo>
                    <a:cubicBezTo>
                      <a:pt x="225" y="118"/>
                      <a:pt x="219" y="118"/>
                      <a:pt x="221" y="115"/>
                    </a:cubicBezTo>
                    <a:cubicBezTo>
                      <a:pt x="222" y="113"/>
                      <a:pt x="223" y="112"/>
                      <a:pt x="224" y="111"/>
                    </a:cubicBezTo>
                    <a:cubicBezTo>
                      <a:pt x="226" y="109"/>
                      <a:pt x="224" y="110"/>
                      <a:pt x="225" y="109"/>
                    </a:cubicBezTo>
                    <a:cubicBezTo>
                      <a:pt x="225" y="108"/>
                      <a:pt x="228" y="109"/>
                      <a:pt x="228" y="109"/>
                    </a:cubicBezTo>
                    <a:cubicBezTo>
                      <a:pt x="229" y="108"/>
                      <a:pt x="227" y="107"/>
                      <a:pt x="229" y="106"/>
                    </a:cubicBezTo>
                    <a:cubicBezTo>
                      <a:pt x="231" y="106"/>
                      <a:pt x="232" y="105"/>
                      <a:pt x="233" y="104"/>
                    </a:cubicBezTo>
                    <a:cubicBezTo>
                      <a:pt x="234" y="104"/>
                      <a:pt x="235" y="104"/>
                      <a:pt x="235" y="104"/>
                    </a:cubicBezTo>
                    <a:cubicBezTo>
                      <a:pt x="236" y="104"/>
                      <a:pt x="235" y="105"/>
                      <a:pt x="236" y="105"/>
                    </a:cubicBezTo>
                    <a:cubicBezTo>
                      <a:pt x="237" y="106"/>
                      <a:pt x="238" y="103"/>
                      <a:pt x="238" y="102"/>
                    </a:cubicBezTo>
                    <a:cubicBezTo>
                      <a:pt x="236" y="100"/>
                      <a:pt x="234" y="101"/>
                      <a:pt x="233" y="101"/>
                    </a:cubicBezTo>
                    <a:cubicBezTo>
                      <a:pt x="231" y="101"/>
                      <a:pt x="230" y="99"/>
                      <a:pt x="228" y="100"/>
                    </a:cubicBezTo>
                    <a:cubicBezTo>
                      <a:pt x="227" y="100"/>
                      <a:pt x="226" y="102"/>
                      <a:pt x="224" y="102"/>
                    </a:cubicBezTo>
                    <a:cubicBezTo>
                      <a:pt x="223" y="103"/>
                      <a:pt x="221" y="103"/>
                      <a:pt x="220" y="102"/>
                    </a:cubicBezTo>
                    <a:cubicBezTo>
                      <a:pt x="219" y="101"/>
                      <a:pt x="221" y="99"/>
                      <a:pt x="220" y="98"/>
                    </a:cubicBezTo>
                    <a:cubicBezTo>
                      <a:pt x="218" y="97"/>
                      <a:pt x="210" y="97"/>
                      <a:pt x="213" y="92"/>
                    </a:cubicBezTo>
                    <a:cubicBezTo>
                      <a:pt x="214" y="91"/>
                      <a:pt x="215" y="92"/>
                      <a:pt x="217" y="92"/>
                    </a:cubicBezTo>
                    <a:cubicBezTo>
                      <a:pt x="218" y="92"/>
                      <a:pt x="220" y="91"/>
                      <a:pt x="221" y="90"/>
                    </a:cubicBezTo>
                    <a:cubicBezTo>
                      <a:pt x="223" y="87"/>
                      <a:pt x="226" y="85"/>
                      <a:pt x="229" y="83"/>
                    </a:cubicBezTo>
                    <a:cubicBezTo>
                      <a:pt x="230" y="81"/>
                      <a:pt x="231" y="81"/>
                      <a:pt x="233" y="81"/>
                    </a:cubicBezTo>
                    <a:cubicBezTo>
                      <a:pt x="233" y="82"/>
                      <a:pt x="236" y="82"/>
                      <a:pt x="236" y="83"/>
                    </a:cubicBezTo>
                    <a:cubicBezTo>
                      <a:pt x="235" y="84"/>
                      <a:pt x="235" y="86"/>
                      <a:pt x="234" y="87"/>
                    </a:cubicBezTo>
                    <a:cubicBezTo>
                      <a:pt x="233" y="87"/>
                      <a:pt x="231" y="88"/>
                      <a:pt x="231" y="89"/>
                    </a:cubicBezTo>
                    <a:cubicBezTo>
                      <a:pt x="231" y="90"/>
                      <a:pt x="234" y="90"/>
                      <a:pt x="234" y="90"/>
                    </a:cubicBezTo>
                    <a:cubicBezTo>
                      <a:pt x="234" y="90"/>
                      <a:pt x="230" y="93"/>
                      <a:pt x="231" y="93"/>
                    </a:cubicBezTo>
                    <a:cubicBezTo>
                      <a:pt x="232" y="94"/>
                      <a:pt x="237" y="89"/>
                      <a:pt x="238" y="89"/>
                    </a:cubicBezTo>
                    <a:cubicBezTo>
                      <a:pt x="240" y="88"/>
                      <a:pt x="242" y="87"/>
                      <a:pt x="244" y="87"/>
                    </a:cubicBezTo>
                    <a:cubicBezTo>
                      <a:pt x="246" y="87"/>
                      <a:pt x="246" y="87"/>
                      <a:pt x="247" y="85"/>
                    </a:cubicBezTo>
                    <a:cubicBezTo>
                      <a:pt x="249" y="84"/>
                      <a:pt x="252" y="83"/>
                      <a:pt x="254" y="81"/>
                    </a:cubicBezTo>
                    <a:cubicBezTo>
                      <a:pt x="255" y="80"/>
                      <a:pt x="257" y="77"/>
                      <a:pt x="259" y="77"/>
                    </a:cubicBezTo>
                    <a:cubicBezTo>
                      <a:pt x="260" y="76"/>
                      <a:pt x="266" y="80"/>
                      <a:pt x="266" y="77"/>
                    </a:cubicBezTo>
                    <a:cubicBezTo>
                      <a:pt x="266" y="76"/>
                      <a:pt x="265" y="75"/>
                      <a:pt x="266" y="74"/>
                    </a:cubicBezTo>
                    <a:cubicBezTo>
                      <a:pt x="267" y="74"/>
                      <a:pt x="268" y="74"/>
                      <a:pt x="269" y="74"/>
                    </a:cubicBezTo>
                    <a:cubicBezTo>
                      <a:pt x="271" y="74"/>
                      <a:pt x="270" y="73"/>
                      <a:pt x="271" y="72"/>
                    </a:cubicBezTo>
                    <a:cubicBezTo>
                      <a:pt x="273" y="71"/>
                      <a:pt x="274" y="72"/>
                      <a:pt x="274" y="70"/>
                    </a:cubicBezTo>
                    <a:cubicBezTo>
                      <a:pt x="274" y="67"/>
                      <a:pt x="277" y="70"/>
                      <a:pt x="278" y="71"/>
                    </a:cubicBezTo>
                    <a:cubicBezTo>
                      <a:pt x="278" y="69"/>
                      <a:pt x="281" y="69"/>
                      <a:pt x="281" y="67"/>
                    </a:cubicBezTo>
                    <a:cubicBezTo>
                      <a:pt x="281" y="65"/>
                      <a:pt x="282" y="62"/>
                      <a:pt x="281" y="60"/>
                    </a:cubicBezTo>
                    <a:cubicBezTo>
                      <a:pt x="279" y="57"/>
                      <a:pt x="280" y="58"/>
                      <a:pt x="282" y="56"/>
                    </a:cubicBezTo>
                    <a:cubicBezTo>
                      <a:pt x="284" y="55"/>
                      <a:pt x="285" y="54"/>
                      <a:pt x="287" y="55"/>
                    </a:cubicBezTo>
                    <a:cubicBezTo>
                      <a:pt x="290" y="56"/>
                      <a:pt x="290" y="56"/>
                      <a:pt x="291" y="53"/>
                    </a:cubicBezTo>
                    <a:cubicBezTo>
                      <a:pt x="292" y="51"/>
                      <a:pt x="294" y="50"/>
                      <a:pt x="295" y="47"/>
                    </a:cubicBezTo>
                    <a:cubicBezTo>
                      <a:pt x="295" y="45"/>
                      <a:pt x="296" y="43"/>
                      <a:pt x="298" y="41"/>
                    </a:cubicBezTo>
                    <a:cubicBezTo>
                      <a:pt x="300" y="39"/>
                      <a:pt x="298" y="39"/>
                      <a:pt x="298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0" name="Freeform 716">
                <a:extLst>
                  <a:ext uri="{FF2B5EF4-FFF2-40B4-BE49-F238E27FC236}">
                    <a16:creationId xmlns:a16="http://schemas.microsoft.com/office/drawing/2014/main" id="{178C3AAC-503D-17BA-89C2-6EEB2C9CA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47950" y="6357215"/>
                <a:ext cx="1464967" cy="637107"/>
              </a:xfrm>
              <a:custGeom>
                <a:avLst/>
                <a:gdLst>
                  <a:gd name="T0" fmla="*/ 0 w 157"/>
                  <a:gd name="T1" fmla="*/ 19 h 68"/>
                  <a:gd name="T2" fmla="*/ 7 w 157"/>
                  <a:gd name="T3" fmla="*/ 26 h 68"/>
                  <a:gd name="T4" fmla="*/ 12 w 157"/>
                  <a:gd name="T5" fmla="*/ 29 h 68"/>
                  <a:gd name="T6" fmla="*/ 15 w 157"/>
                  <a:gd name="T7" fmla="*/ 36 h 68"/>
                  <a:gd name="T8" fmla="*/ 15 w 157"/>
                  <a:gd name="T9" fmla="*/ 38 h 68"/>
                  <a:gd name="T10" fmla="*/ 15 w 157"/>
                  <a:gd name="T11" fmla="*/ 40 h 68"/>
                  <a:gd name="T12" fmla="*/ 16 w 157"/>
                  <a:gd name="T13" fmla="*/ 45 h 68"/>
                  <a:gd name="T14" fmla="*/ 28 w 157"/>
                  <a:gd name="T15" fmla="*/ 47 h 68"/>
                  <a:gd name="T16" fmla="*/ 36 w 157"/>
                  <a:gd name="T17" fmla="*/ 54 h 68"/>
                  <a:gd name="T18" fmla="*/ 39 w 157"/>
                  <a:gd name="T19" fmla="*/ 59 h 68"/>
                  <a:gd name="T20" fmla="*/ 44 w 157"/>
                  <a:gd name="T21" fmla="*/ 60 h 68"/>
                  <a:gd name="T22" fmla="*/ 56 w 157"/>
                  <a:gd name="T23" fmla="*/ 60 h 68"/>
                  <a:gd name="T24" fmla="*/ 64 w 157"/>
                  <a:gd name="T25" fmla="*/ 61 h 68"/>
                  <a:gd name="T26" fmla="*/ 69 w 157"/>
                  <a:gd name="T27" fmla="*/ 64 h 68"/>
                  <a:gd name="T28" fmla="*/ 76 w 157"/>
                  <a:gd name="T29" fmla="*/ 66 h 68"/>
                  <a:gd name="T30" fmla="*/ 81 w 157"/>
                  <a:gd name="T31" fmla="*/ 67 h 68"/>
                  <a:gd name="T32" fmla="*/ 93 w 157"/>
                  <a:gd name="T33" fmla="*/ 62 h 68"/>
                  <a:gd name="T34" fmla="*/ 106 w 157"/>
                  <a:gd name="T35" fmla="*/ 61 h 68"/>
                  <a:gd name="T36" fmla="*/ 113 w 157"/>
                  <a:gd name="T37" fmla="*/ 55 h 68"/>
                  <a:gd name="T38" fmla="*/ 114 w 157"/>
                  <a:gd name="T39" fmla="*/ 51 h 68"/>
                  <a:gd name="T40" fmla="*/ 115 w 157"/>
                  <a:gd name="T41" fmla="*/ 47 h 68"/>
                  <a:gd name="T42" fmla="*/ 126 w 157"/>
                  <a:gd name="T43" fmla="*/ 46 h 68"/>
                  <a:gd name="T44" fmla="*/ 130 w 157"/>
                  <a:gd name="T45" fmla="*/ 44 h 68"/>
                  <a:gd name="T46" fmla="*/ 137 w 157"/>
                  <a:gd name="T47" fmla="*/ 42 h 68"/>
                  <a:gd name="T48" fmla="*/ 139 w 157"/>
                  <a:gd name="T49" fmla="*/ 38 h 68"/>
                  <a:gd name="T50" fmla="*/ 143 w 157"/>
                  <a:gd name="T51" fmla="*/ 37 h 68"/>
                  <a:gd name="T52" fmla="*/ 154 w 157"/>
                  <a:gd name="T53" fmla="*/ 36 h 68"/>
                  <a:gd name="T54" fmla="*/ 150 w 157"/>
                  <a:gd name="T55" fmla="*/ 29 h 68"/>
                  <a:gd name="T56" fmla="*/ 145 w 157"/>
                  <a:gd name="T57" fmla="*/ 28 h 68"/>
                  <a:gd name="T58" fmla="*/ 141 w 157"/>
                  <a:gd name="T59" fmla="*/ 29 h 68"/>
                  <a:gd name="T60" fmla="*/ 136 w 157"/>
                  <a:gd name="T61" fmla="*/ 28 h 68"/>
                  <a:gd name="T62" fmla="*/ 134 w 157"/>
                  <a:gd name="T63" fmla="*/ 27 h 68"/>
                  <a:gd name="T64" fmla="*/ 137 w 157"/>
                  <a:gd name="T65" fmla="*/ 19 h 68"/>
                  <a:gd name="T66" fmla="*/ 137 w 157"/>
                  <a:gd name="T67" fmla="*/ 14 h 68"/>
                  <a:gd name="T68" fmla="*/ 131 w 157"/>
                  <a:gd name="T69" fmla="*/ 14 h 68"/>
                  <a:gd name="T70" fmla="*/ 124 w 157"/>
                  <a:gd name="T71" fmla="*/ 15 h 68"/>
                  <a:gd name="T72" fmla="*/ 114 w 157"/>
                  <a:gd name="T73" fmla="*/ 19 h 68"/>
                  <a:gd name="T74" fmla="*/ 103 w 157"/>
                  <a:gd name="T75" fmla="*/ 19 h 68"/>
                  <a:gd name="T76" fmla="*/ 98 w 157"/>
                  <a:gd name="T77" fmla="*/ 17 h 68"/>
                  <a:gd name="T78" fmla="*/ 94 w 157"/>
                  <a:gd name="T79" fmla="*/ 15 h 68"/>
                  <a:gd name="T80" fmla="*/ 83 w 157"/>
                  <a:gd name="T81" fmla="*/ 11 h 68"/>
                  <a:gd name="T82" fmla="*/ 77 w 157"/>
                  <a:gd name="T83" fmla="*/ 13 h 68"/>
                  <a:gd name="T84" fmla="*/ 71 w 157"/>
                  <a:gd name="T85" fmla="*/ 12 h 68"/>
                  <a:gd name="T86" fmla="*/ 68 w 157"/>
                  <a:gd name="T87" fmla="*/ 8 h 68"/>
                  <a:gd name="T88" fmla="*/ 64 w 157"/>
                  <a:gd name="T89" fmla="*/ 5 h 68"/>
                  <a:gd name="T90" fmla="*/ 58 w 157"/>
                  <a:gd name="T91" fmla="*/ 3 h 68"/>
                  <a:gd name="T92" fmla="*/ 52 w 157"/>
                  <a:gd name="T93" fmla="*/ 1 h 68"/>
                  <a:gd name="T94" fmla="*/ 45 w 157"/>
                  <a:gd name="T95" fmla="*/ 7 h 68"/>
                  <a:gd name="T96" fmla="*/ 47 w 157"/>
                  <a:gd name="T97" fmla="*/ 13 h 68"/>
                  <a:gd name="T98" fmla="*/ 41 w 157"/>
                  <a:gd name="T99" fmla="*/ 15 h 68"/>
                  <a:gd name="T100" fmla="*/ 37 w 157"/>
                  <a:gd name="T101" fmla="*/ 14 h 68"/>
                  <a:gd name="T102" fmla="*/ 34 w 157"/>
                  <a:gd name="T103" fmla="*/ 14 h 68"/>
                  <a:gd name="T104" fmla="*/ 28 w 157"/>
                  <a:gd name="T105" fmla="*/ 10 h 68"/>
                  <a:gd name="T106" fmla="*/ 21 w 157"/>
                  <a:gd name="T107" fmla="*/ 9 h 68"/>
                  <a:gd name="T108" fmla="*/ 13 w 157"/>
                  <a:gd name="T109" fmla="*/ 13 h 68"/>
                  <a:gd name="T110" fmla="*/ 7 w 157"/>
                  <a:gd name="T111" fmla="*/ 17 h 68"/>
                  <a:gd name="T112" fmla="*/ 0 w 157"/>
                  <a:gd name="T113" fmla="*/ 19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7" h="68">
                    <a:moveTo>
                      <a:pt x="0" y="19"/>
                    </a:moveTo>
                    <a:cubicBezTo>
                      <a:pt x="1" y="23"/>
                      <a:pt x="3" y="25"/>
                      <a:pt x="7" y="26"/>
                    </a:cubicBezTo>
                    <a:cubicBezTo>
                      <a:pt x="9" y="27"/>
                      <a:pt x="10" y="28"/>
                      <a:pt x="12" y="29"/>
                    </a:cubicBezTo>
                    <a:cubicBezTo>
                      <a:pt x="13" y="31"/>
                      <a:pt x="14" y="34"/>
                      <a:pt x="15" y="36"/>
                    </a:cubicBezTo>
                    <a:cubicBezTo>
                      <a:pt x="16" y="37"/>
                      <a:pt x="15" y="37"/>
                      <a:pt x="15" y="38"/>
                    </a:cubicBezTo>
                    <a:cubicBezTo>
                      <a:pt x="14" y="38"/>
                      <a:pt x="15" y="39"/>
                      <a:pt x="15" y="40"/>
                    </a:cubicBezTo>
                    <a:cubicBezTo>
                      <a:pt x="14" y="43"/>
                      <a:pt x="13" y="43"/>
                      <a:pt x="16" y="45"/>
                    </a:cubicBezTo>
                    <a:cubicBezTo>
                      <a:pt x="20" y="46"/>
                      <a:pt x="24" y="45"/>
                      <a:pt x="28" y="47"/>
                    </a:cubicBezTo>
                    <a:cubicBezTo>
                      <a:pt x="30" y="49"/>
                      <a:pt x="34" y="52"/>
                      <a:pt x="36" y="54"/>
                    </a:cubicBezTo>
                    <a:cubicBezTo>
                      <a:pt x="37" y="55"/>
                      <a:pt x="38" y="57"/>
                      <a:pt x="39" y="59"/>
                    </a:cubicBezTo>
                    <a:cubicBezTo>
                      <a:pt x="40" y="61"/>
                      <a:pt x="43" y="60"/>
                      <a:pt x="44" y="60"/>
                    </a:cubicBezTo>
                    <a:cubicBezTo>
                      <a:pt x="48" y="60"/>
                      <a:pt x="52" y="60"/>
                      <a:pt x="56" y="60"/>
                    </a:cubicBezTo>
                    <a:cubicBezTo>
                      <a:pt x="58" y="60"/>
                      <a:pt x="62" y="60"/>
                      <a:pt x="64" y="61"/>
                    </a:cubicBezTo>
                    <a:cubicBezTo>
                      <a:pt x="66" y="62"/>
                      <a:pt x="67" y="64"/>
                      <a:pt x="69" y="64"/>
                    </a:cubicBezTo>
                    <a:cubicBezTo>
                      <a:pt x="71" y="65"/>
                      <a:pt x="74" y="66"/>
                      <a:pt x="76" y="66"/>
                    </a:cubicBezTo>
                    <a:cubicBezTo>
                      <a:pt x="78" y="65"/>
                      <a:pt x="80" y="68"/>
                      <a:pt x="81" y="67"/>
                    </a:cubicBezTo>
                    <a:cubicBezTo>
                      <a:pt x="85" y="65"/>
                      <a:pt x="88" y="63"/>
                      <a:pt x="93" y="62"/>
                    </a:cubicBezTo>
                    <a:cubicBezTo>
                      <a:pt x="97" y="62"/>
                      <a:pt x="103" y="63"/>
                      <a:pt x="106" y="61"/>
                    </a:cubicBezTo>
                    <a:cubicBezTo>
                      <a:pt x="109" y="59"/>
                      <a:pt x="110" y="56"/>
                      <a:pt x="113" y="55"/>
                    </a:cubicBezTo>
                    <a:cubicBezTo>
                      <a:pt x="116" y="54"/>
                      <a:pt x="116" y="53"/>
                      <a:pt x="114" y="51"/>
                    </a:cubicBezTo>
                    <a:cubicBezTo>
                      <a:pt x="113" y="50"/>
                      <a:pt x="113" y="48"/>
                      <a:pt x="115" y="47"/>
                    </a:cubicBezTo>
                    <a:cubicBezTo>
                      <a:pt x="118" y="44"/>
                      <a:pt x="122" y="50"/>
                      <a:pt x="126" y="46"/>
                    </a:cubicBezTo>
                    <a:cubicBezTo>
                      <a:pt x="127" y="45"/>
                      <a:pt x="128" y="44"/>
                      <a:pt x="130" y="44"/>
                    </a:cubicBezTo>
                    <a:cubicBezTo>
                      <a:pt x="133" y="43"/>
                      <a:pt x="134" y="44"/>
                      <a:pt x="137" y="42"/>
                    </a:cubicBezTo>
                    <a:cubicBezTo>
                      <a:pt x="138" y="41"/>
                      <a:pt x="138" y="38"/>
                      <a:pt x="139" y="38"/>
                    </a:cubicBezTo>
                    <a:cubicBezTo>
                      <a:pt x="141" y="37"/>
                      <a:pt x="142" y="37"/>
                      <a:pt x="143" y="37"/>
                    </a:cubicBezTo>
                    <a:cubicBezTo>
                      <a:pt x="147" y="36"/>
                      <a:pt x="150" y="35"/>
                      <a:pt x="154" y="36"/>
                    </a:cubicBezTo>
                    <a:cubicBezTo>
                      <a:pt x="157" y="36"/>
                      <a:pt x="151" y="29"/>
                      <a:pt x="150" y="29"/>
                    </a:cubicBezTo>
                    <a:cubicBezTo>
                      <a:pt x="149" y="28"/>
                      <a:pt x="147" y="27"/>
                      <a:pt x="145" y="28"/>
                    </a:cubicBezTo>
                    <a:cubicBezTo>
                      <a:pt x="143" y="28"/>
                      <a:pt x="143" y="30"/>
                      <a:pt x="141" y="29"/>
                    </a:cubicBezTo>
                    <a:cubicBezTo>
                      <a:pt x="140" y="28"/>
                      <a:pt x="137" y="27"/>
                      <a:pt x="136" y="28"/>
                    </a:cubicBezTo>
                    <a:cubicBezTo>
                      <a:pt x="135" y="30"/>
                      <a:pt x="134" y="29"/>
                      <a:pt x="134" y="27"/>
                    </a:cubicBezTo>
                    <a:cubicBezTo>
                      <a:pt x="134" y="25"/>
                      <a:pt x="137" y="21"/>
                      <a:pt x="137" y="19"/>
                    </a:cubicBezTo>
                    <a:cubicBezTo>
                      <a:pt x="138" y="17"/>
                      <a:pt x="141" y="14"/>
                      <a:pt x="137" y="14"/>
                    </a:cubicBezTo>
                    <a:cubicBezTo>
                      <a:pt x="134" y="14"/>
                      <a:pt x="134" y="15"/>
                      <a:pt x="131" y="14"/>
                    </a:cubicBezTo>
                    <a:cubicBezTo>
                      <a:pt x="128" y="13"/>
                      <a:pt x="127" y="13"/>
                      <a:pt x="124" y="15"/>
                    </a:cubicBezTo>
                    <a:cubicBezTo>
                      <a:pt x="121" y="17"/>
                      <a:pt x="117" y="18"/>
                      <a:pt x="114" y="19"/>
                    </a:cubicBezTo>
                    <a:cubicBezTo>
                      <a:pt x="109" y="20"/>
                      <a:pt x="107" y="19"/>
                      <a:pt x="103" y="19"/>
                    </a:cubicBezTo>
                    <a:cubicBezTo>
                      <a:pt x="101" y="18"/>
                      <a:pt x="100" y="18"/>
                      <a:pt x="98" y="17"/>
                    </a:cubicBezTo>
                    <a:cubicBezTo>
                      <a:pt x="97" y="17"/>
                      <a:pt x="96" y="15"/>
                      <a:pt x="94" y="15"/>
                    </a:cubicBezTo>
                    <a:cubicBezTo>
                      <a:pt x="90" y="14"/>
                      <a:pt x="88" y="12"/>
                      <a:pt x="83" y="11"/>
                    </a:cubicBezTo>
                    <a:cubicBezTo>
                      <a:pt x="81" y="11"/>
                      <a:pt x="79" y="12"/>
                      <a:pt x="77" y="13"/>
                    </a:cubicBezTo>
                    <a:cubicBezTo>
                      <a:pt x="75" y="14"/>
                      <a:pt x="73" y="13"/>
                      <a:pt x="71" y="12"/>
                    </a:cubicBezTo>
                    <a:cubicBezTo>
                      <a:pt x="69" y="11"/>
                      <a:pt x="68" y="11"/>
                      <a:pt x="68" y="8"/>
                    </a:cubicBezTo>
                    <a:cubicBezTo>
                      <a:pt x="67" y="6"/>
                      <a:pt x="67" y="6"/>
                      <a:pt x="64" y="5"/>
                    </a:cubicBezTo>
                    <a:cubicBezTo>
                      <a:pt x="62" y="4"/>
                      <a:pt x="60" y="3"/>
                      <a:pt x="58" y="3"/>
                    </a:cubicBezTo>
                    <a:cubicBezTo>
                      <a:pt x="56" y="3"/>
                      <a:pt x="53" y="0"/>
                      <a:pt x="52" y="1"/>
                    </a:cubicBezTo>
                    <a:cubicBezTo>
                      <a:pt x="50" y="1"/>
                      <a:pt x="46" y="5"/>
                      <a:pt x="45" y="7"/>
                    </a:cubicBezTo>
                    <a:cubicBezTo>
                      <a:pt x="45" y="9"/>
                      <a:pt x="48" y="11"/>
                      <a:pt x="47" y="13"/>
                    </a:cubicBezTo>
                    <a:cubicBezTo>
                      <a:pt x="46" y="15"/>
                      <a:pt x="43" y="17"/>
                      <a:pt x="41" y="15"/>
                    </a:cubicBezTo>
                    <a:cubicBezTo>
                      <a:pt x="39" y="15"/>
                      <a:pt x="38" y="14"/>
                      <a:pt x="37" y="14"/>
                    </a:cubicBezTo>
                    <a:cubicBezTo>
                      <a:pt x="36" y="14"/>
                      <a:pt x="35" y="14"/>
                      <a:pt x="34" y="14"/>
                    </a:cubicBezTo>
                    <a:cubicBezTo>
                      <a:pt x="31" y="13"/>
                      <a:pt x="31" y="11"/>
                      <a:pt x="28" y="10"/>
                    </a:cubicBezTo>
                    <a:cubicBezTo>
                      <a:pt x="26" y="9"/>
                      <a:pt x="23" y="8"/>
                      <a:pt x="21" y="9"/>
                    </a:cubicBezTo>
                    <a:cubicBezTo>
                      <a:pt x="18" y="10"/>
                      <a:pt x="16" y="12"/>
                      <a:pt x="13" y="13"/>
                    </a:cubicBezTo>
                    <a:cubicBezTo>
                      <a:pt x="11" y="14"/>
                      <a:pt x="9" y="16"/>
                      <a:pt x="7" y="17"/>
                    </a:cubicBezTo>
                    <a:cubicBezTo>
                      <a:pt x="4" y="17"/>
                      <a:pt x="2" y="19"/>
                      <a:pt x="0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1" name="Freeform 717">
                <a:extLst>
                  <a:ext uri="{FF2B5EF4-FFF2-40B4-BE49-F238E27FC236}">
                    <a16:creationId xmlns:a16="http://schemas.microsoft.com/office/drawing/2014/main" id="{3F4D4039-33CC-37B3-F498-1CAF440640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9" y="5133964"/>
                <a:ext cx="585987" cy="1009821"/>
              </a:xfrm>
              <a:custGeom>
                <a:avLst/>
                <a:gdLst>
                  <a:gd name="T0" fmla="*/ 61 w 63"/>
                  <a:gd name="T1" fmla="*/ 25 h 108"/>
                  <a:gd name="T2" fmla="*/ 61 w 63"/>
                  <a:gd name="T3" fmla="*/ 20 h 108"/>
                  <a:gd name="T4" fmla="*/ 61 w 63"/>
                  <a:gd name="T5" fmla="*/ 16 h 108"/>
                  <a:gd name="T6" fmla="*/ 60 w 63"/>
                  <a:gd name="T7" fmla="*/ 13 h 108"/>
                  <a:gd name="T8" fmla="*/ 60 w 63"/>
                  <a:gd name="T9" fmla="*/ 11 h 108"/>
                  <a:gd name="T10" fmla="*/ 57 w 63"/>
                  <a:gd name="T11" fmla="*/ 7 h 108"/>
                  <a:gd name="T12" fmla="*/ 51 w 63"/>
                  <a:gd name="T13" fmla="*/ 5 h 108"/>
                  <a:gd name="T14" fmla="*/ 44 w 63"/>
                  <a:gd name="T15" fmla="*/ 1 h 108"/>
                  <a:gd name="T16" fmla="*/ 44 w 63"/>
                  <a:gd name="T17" fmla="*/ 5 h 108"/>
                  <a:gd name="T18" fmla="*/ 34 w 63"/>
                  <a:gd name="T19" fmla="*/ 5 h 108"/>
                  <a:gd name="T20" fmla="*/ 34 w 63"/>
                  <a:gd name="T21" fmla="*/ 10 h 108"/>
                  <a:gd name="T22" fmla="*/ 29 w 63"/>
                  <a:gd name="T23" fmla="*/ 10 h 108"/>
                  <a:gd name="T24" fmla="*/ 27 w 63"/>
                  <a:gd name="T25" fmla="*/ 12 h 108"/>
                  <a:gd name="T26" fmla="*/ 25 w 63"/>
                  <a:gd name="T27" fmla="*/ 15 h 108"/>
                  <a:gd name="T28" fmla="*/ 25 w 63"/>
                  <a:gd name="T29" fmla="*/ 18 h 108"/>
                  <a:gd name="T30" fmla="*/ 24 w 63"/>
                  <a:gd name="T31" fmla="*/ 20 h 108"/>
                  <a:gd name="T32" fmla="*/ 20 w 63"/>
                  <a:gd name="T33" fmla="*/ 25 h 108"/>
                  <a:gd name="T34" fmla="*/ 17 w 63"/>
                  <a:gd name="T35" fmla="*/ 27 h 108"/>
                  <a:gd name="T36" fmla="*/ 16 w 63"/>
                  <a:gd name="T37" fmla="*/ 33 h 108"/>
                  <a:gd name="T38" fmla="*/ 13 w 63"/>
                  <a:gd name="T39" fmla="*/ 38 h 108"/>
                  <a:gd name="T40" fmla="*/ 15 w 63"/>
                  <a:gd name="T41" fmla="*/ 42 h 108"/>
                  <a:gd name="T42" fmla="*/ 9 w 63"/>
                  <a:gd name="T43" fmla="*/ 44 h 108"/>
                  <a:gd name="T44" fmla="*/ 5 w 63"/>
                  <a:gd name="T45" fmla="*/ 51 h 108"/>
                  <a:gd name="T46" fmla="*/ 6 w 63"/>
                  <a:gd name="T47" fmla="*/ 57 h 108"/>
                  <a:gd name="T48" fmla="*/ 8 w 63"/>
                  <a:gd name="T49" fmla="*/ 63 h 108"/>
                  <a:gd name="T50" fmla="*/ 7 w 63"/>
                  <a:gd name="T51" fmla="*/ 67 h 108"/>
                  <a:gd name="T52" fmla="*/ 7 w 63"/>
                  <a:gd name="T53" fmla="*/ 74 h 108"/>
                  <a:gd name="T54" fmla="*/ 4 w 63"/>
                  <a:gd name="T55" fmla="*/ 78 h 108"/>
                  <a:gd name="T56" fmla="*/ 3 w 63"/>
                  <a:gd name="T57" fmla="*/ 83 h 108"/>
                  <a:gd name="T58" fmla="*/ 0 w 63"/>
                  <a:gd name="T59" fmla="*/ 82 h 108"/>
                  <a:gd name="T60" fmla="*/ 4 w 63"/>
                  <a:gd name="T61" fmla="*/ 90 h 108"/>
                  <a:gd name="T62" fmla="*/ 7 w 63"/>
                  <a:gd name="T63" fmla="*/ 97 h 108"/>
                  <a:gd name="T64" fmla="*/ 8 w 63"/>
                  <a:gd name="T65" fmla="*/ 102 h 108"/>
                  <a:gd name="T66" fmla="*/ 10 w 63"/>
                  <a:gd name="T67" fmla="*/ 107 h 108"/>
                  <a:gd name="T68" fmla="*/ 14 w 63"/>
                  <a:gd name="T69" fmla="*/ 108 h 108"/>
                  <a:gd name="T70" fmla="*/ 15 w 63"/>
                  <a:gd name="T71" fmla="*/ 105 h 108"/>
                  <a:gd name="T72" fmla="*/ 24 w 63"/>
                  <a:gd name="T73" fmla="*/ 101 h 108"/>
                  <a:gd name="T74" fmla="*/ 27 w 63"/>
                  <a:gd name="T75" fmla="*/ 92 h 108"/>
                  <a:gd name="T76" fmla="*/ 26 w 63"/>
                  <a:gd name="T77" fmla="*/ 87 h 108"/>
                  <a:gd name="T78" fmla="*/ 28 w 63"/>
                  <a:gd name="T79" fmla="*/ 84 h 108"/>
                  <a:gd name="T80" fmla="*/ 32 w 63"/>
                  <a:gd name="T81" fmla="*/ 82 h 108"/>
                  <a:gd name="T82" fmla="*/ 32 w 63"/>
                  <a:gd name="T83" fmla="*/ 81 h 108"/>
                  <a:gd name="T84" fmla="*/ 35 w 63"/>
                  <a:gd name="T85" fmla="*/ 80 h 108"/>
                  <a:gd name="T86" fmla="*/ 34 w 63"/>
                  <a:gd name="T87" fmla="*/ 78 h 108"/>
                  <a:gd name="T88" fmla="*/ 36 w 63"/>
                  <a:gd name="T89" fmla="*/ 77 h 108"/>
                  <a:gd name="T90" fmla="*/ 35 w 63"/>
                  <a:gd name="T91" fmla="*/ 73 h 108"/>
                  <a:gd name="T92" fmla="*/ 29 w 63"/>
                  <a:gd name="T93" fmla="*/ 66 h 108"/>
                  <a:gd name="T94" fmla="*/ 30 w 63"/>
                  <a:gd name="T95" fmla="*/ 60 h 108"/>
                  <a:gd name="T96" fmla="*/ 30 w 63"/>
                  <a:gd name="T97" fmla="*/ 56 h 108"/>
                  <a:gd name="T98" fmla="*/ 33 w 63"/>
                  <a:gd name="T99" fmla="*/ 53 h 108"/>
                  <a:gd name="T100" fmla="*/ 39 w 63"/>
                  <a:gd name="T101" fmla="*/ 48 h 108"/>
                  <a:gd name="T102" fmla="*/ 49 w 63"/>
                  <a:gd name="T103" fmla="*/ 41 h 108"/>
                  <a:gd name="T104" fmla="*/ 50 w 63"/>
                  <a:gd name="T105" fmla="*/ 35 h 108"/>
                  <a:gd name="T106" fmla="*/ 50 w 63"/>
                  <a:gd name="T107" fmla="*/ 32 h 108"/>
                  <a:gd name="T108" fmla="*/ 54 w 63"/>
                  <a:gd name="T109" fmla="*/ 30 h 108"/>
                  <a:gd name="T110" fmla="*/ 58 w 63"/>
                  <a:gd name="T111" fmla="*/ 29 h 108"/>
                  <a:gd name="T112" fmla="*/ 60 w 63"/>
                  <a:gd name="T113" fmla="*/ 28 h 108"/>
                  <a:gd name="T114" fmla="*/ 63 w 63"/>
                  <a:gd name="T115" fmla="*/ 28 h 108"/>
                  <a:gd name="T116" fmla="*/ 61 w 63"/>
                  <a:gd name="T117" fmla="*/ 25 h 108"/>
                  <a:gd name="T118" fmla="*/ 61 w 63"/>
                  <a:gd name="T119" fmla="*/ 2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3" h="108">
                    <a:moveTo>
                      <a:pt x="61" y="25"/>
                    </a:moveTo>
                    <a:cubicBezTo>
                      <a:pt x="60" y="24"/>
                      <a:pt x="62" y="22"/>
                      <a:pt x="61" y="20"/>
                    </a:cubicBezTo>
                    <a:cubicBezTo>
                      <a:pt x="60" y="18"/>
                      <a:pt x="61" y="18"/>
                      <a:pt x="61" y="16"/>
                    </a:cubicBezTo>
                    <a:cubicBezTo>
                      <a:pt x="61" y="15"/>
                      <a:pt x="60" y="14"/>
                      <a:pt x="60" y="13"/>
                    </a:cubicBezTo>
                    <a:cubicBezTo>
                      <a:pt x="59" y="12"/>
                      <a:pt x="60" y="12"/>
                      <a:pt x="60" y="11"/>
                    </a:cubicBezTo>
                    <a:cubicBezTo>
                      <a:pt x="59" y="9"/>
                      <a:pt x="59" y="8"/>
                      <a:pt x="57" y="7"/>
                    </a:cubicBezTo>
                    <a:cubicBezTo>
                      <a:pt x="55" y="6"/>
                      <a:pt x="53" y="6"/>
                      <a:pt x="51" y="5"/>
                    </a:cubicBezTo>
                    <a:cubicBezTo>
                      <a:pt x="49" y="3"/>
                      <a:pt x="47" y="0"/>
                      <a:pt x="44" y="1"/>
                    </a:cubicBezTo>
                    <a:cubicBezTo>
                      <a:pt x="43" y="1"/>
                      <a:pt x="44" y="4"/>
                      <a:pt x="44" y="5"/>
                    </a:cubicBezTo>
                    <a:cubicBezTo>
                      <a:pt x="43" y="8"/>
                      <a:pt x="37" y="6"/>
                      <a:pt x="34" y="5"/>
                    </a:cubicBezTo>
                    <a:cubicBezTo>
                      <a:pt x="34" y="7"/>
                      <a:pt x="34" y="8"/>
                      <a:pt x="34" y="10"/>
                    </a:cubicBezTo>
                    <a:cubicBezTo>
                      <a:pt x="33" y="10"/>
                      <a:pt x="31" y="9"/>
                      <a:pt x="29" y="10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7" y="13"/>
                      <a:pt x="25" y="14"/>
                      <a:pt x="25" y="15"/>
                    </a:cubicBezTo>
                    <a:cubicBezTo>
                      <a:pt x="24" y="16"/>
                      <a:pt x="26" y="18"/>
                      <a:pt x="25" y="18"/>
                    </a:cubicBezTo>
                    <a:cubicBezTo>
                      <a:pt x="25" y="19"/>
                      <a:pt x="24" y="19"/>
                      <a:pt x="24" y="20"/>
                    </a:cubicBezTo>
                    <a:cubicBezTo>
                      <a:pt x="22" y="21"/>
                      <a:pt x="20" y="23"/>
                      <a:pt x="20" y="25"/>
                    </a:cubicBezTo>
                    <a:cubicBezTo>
                      <a:pt x="20" y="27"/>
                      <a:pt x="18" y="25"/>
                      <a:pt x="17" y="27"/>
                    </a:cubicBezTo>
                    <a:cubicBezTo>
                      <a:pt x="17" y="29"/>
                      <a:pt x="17" y="31"/>
                      <a:pt x="16" y="33"/>
                    </a:cubicBezTo>
                    <a:cubicBezTo>
                      <a:pt x="16" y="35"/>
                      <a:pt x="13" y="36"/>
                      <a:pt x="13" y="38"/>
                    </a:cubicBezTo>
                    <a:cubicBezTo>
                      <a:pt x="13" y="39"/>
                      <a:pt x="16" y="41"/>
                      <a:pt x="15" y="42"/>
                    </a:cubicBezTo>
                    <a:cubicBezTo>
                      <a:pt x="13" y="44"/>
                      <a:pt x="11" y="43"/>
                      <a:pt x="9" y="44"/>
                    </a:cubicBezTo>
                    <a:cubicBezTo>
                      <a:pt x="6" y="45"/>
                      <a:pt x="5" y="48"/>
                      <a:pt x="5" y="51"/>
                    </a:cubicBezTo>
                    <a:cubicBezTo>
                      <a:pt x="6" y="53"/>
                      <a:pt x="6" y="55"/>
                      <a:pt x="6" y="57"/>
                    </a:cubicBezTo>
                    <a:cubicBezTo>
                      <a:pt x="6" y="60"/>
                      <a:pt x="4" y="61"/>
                      <a:pt x="8" y="63"/>
                    </a:cubicBezTo>
                    <a:cubicBezTo>
                      <a:pt x="10" y="65"/>
                      <a:pt x="9" y="66"/>
                      <a:pt x="7" y="67"/>
                    </a:cubicBezTo>
                    <a:cubicBezTo>
                      <a:pt x="6" y="68"/>
                      <a:pt x="8" y="72"/>
                      <a:pt x="7" y="74"/>
                    </a:cubicBezTo>
                    <a:cubicBezTo>
                      <a:pt x="7" y="76"/>
                      <a:pt x="4" y="76"/>
                      <a:pt x="4" y="78"/>
                    </a:cubicBezTo>
                    <a:cubicBezTo>
                      <a:pt x="4" y="79"/>
                      <a:pt x="4" y="83"/>
                      <a:pt x="3" y="83"/>
                    </a:cubicBezTo>
                    <a:cubicBezTo>
                      <a:pt x="3" y="83"/>
                      <a:pt x="1" y="82"/>
                      <a:pt x="0" y="82"/>
                    </a:cubicBezTo>
                    <a:cubicBezTo>
                      <a:pt x="0" y="86"/>
                      <a:pt x="4" y="87"/>
                      <a:pt x="4" y="90"/>
                    </a:cubicBezTo>
                    <a:cubicBezTo>
                      <a:pt x="3" y="91"/>
                      <a:pt x="6" y="96"/>
                      <a:pt x="7" y="97"/>
                    </a:cubicBezTo>
                    <a:cubicBezTo>
                      <a:pt x="9" y="99"/>
                      <a:pt x="8" y="100"/>
                      <a:pt x="8" y="102"/>
                    </a:cubicBezTo>
                    <a:cubicBezTo>
                      <a:pt x="8" y="103"/>
                      <a:pt x="10" y="105"/>
                      <a:pt x="10" y="107"/>
                    </a:cubicBezTo>
                    <a:cubicBezTo>
                      <a:pt x="9" y="108"/>
                      <a:pt x="13" y="107"/>
                      <a:pt x="14" y="108"/>
                    </a:cubicBezTo>
                    <a:cubicBezTo>
                      <a:pt x="16" y="108"/>
                      <a:pt x="15" y="107"/>
                      <a:pt x="15" y="105"/>
                    </a:cubicBezTo>
                    <a:cubicBezTo>
                      <a:pt x="15" y="100"/>
                      <a:pt x="23" y="104"/>
                      <a:pt x="24" y="101"/>
                    </a:cubicBezTo>
                    <a:cubicBezTo>
                      <a:pt x="25" y="98"/>
                      <a:pt x="26" y="95"/>
                      <a:pt x="27" y="92"/>
                    </a:cubicBezTo>
                    <a:cubicBezTo>
                      <a:pt x="27" y="90"/>
                      <a:pt x="27" y="88"/>
                      <a:pt x="26" y="87"/>
                    </a:cubicBezTo>
                    <a:cubicBezTo>
                      <a:pt x="25" y="85"/>
                      <a:pt x="26" y="85"/>
                      <a:pt x="28" y="84"/>
                    </a:cubicBezTo>
                    <a:cubicBezTo>
                      <a:pt x="29" y="84"/>
                      <a:pt x="32" y="83"/>
                      <a:pt x="32" y="82"/>
                    </a:cubicBezTo>
                    <a:cubicBezTo>
                      <a:pt x="32" y="82"/>
                      <a:pt x="32" y="81"/>
                      <a:pt x="32" y="81"/>
                    </a:cubicBezTo>
                    <a:cubicBezTo>
                      <a:pt x="33" y="81"/>
                      <a:pt x="35" y="81"/>
                      <a:pt x="35" y="80"/>
                    </a:cubicBezTo>
                    <a:cubicBezTo>
                      <a:pt x="35" y="79"/>
                      <a:pt x="34" y="79"/>
                      <a:pt x="34" y="78"/>
                    </a:cubicBezTo>
                    <a:cubicBezTo>
                      <a:pt x="35" y="78"/>
                      <a:pt x="36" y="77"/>
                      <a:pt x="36" y="77"/>
                    </a:cubicBezTo>
                    <a:cubicBezTo>
                      <a:pt x="38" y="75"/>
                      <a:pt x="37" y="74"/>
                      <a:pt x="35" y="73"/>
                    </a:cubicBezTo>
                    <a:cubicBezTo>
                      <a:pt x="33" y="71"/>
                      <a:pt x="29" y="70"/>
                      <a:pt x="29" y="66"/>
                    </a:cubicBezTo>
                    <a:cubicBezTo>
                      <a:pt x="29" y="64"/>
                      <a:pt x="29" y="62"/>
                      <a:pt x="30" y="60"/>
                    </a:cubicBezTo>
                    <a:cubicBezTo>
                      <a:pt x="31" y="58"/>
                      <a:pt x="31" y="58"/>
                      <a:pt x="30" y="56"/>
                    </a:cubicBezTo>
                    <a:cubicBezTo>
                      <a:pt x="29" y="56"/>
                      <a:pt x="33" y="53"/>
                      <a:pt x="33" y="53"/>
                    </a:cubicBezTo>
                    <a:cubicBezTo>
                      <a:pt x="35" y="51"/>
                      <a:pt x="36" y="49"/>
                      <a:pt x="39" y="48"/>
                    </a:cubicBezTo>
                    <a:cubicBezTo>
                      <a:pt x="42" y="47"/>
                      <a:pt x="47" y="44"/>
                      <a:pt x="49" y="41"/>
                    </a:cubicBezTo>
                    <a:cubicBezTo>
                      <a:pt x="51" y="38"/>
                      <a:pt x="46" y="36"/>
                      <a:pt x="50" y="35"/>
                    </a:cubicBezTo>
                    <a:cubicBezTo>
                      <a:pt x="52" y="34"/>
                      <a:pt x="51" y="34"/>
                      <a:pt x="50" y="32"/>
                    </a:cubicBezTo>
                    <a:cubicBezTo>
                      <a:pt x="50" y="31"/>
                      <a:pt x="53" y="30"/>
                      <a:pt x="54" y="30"/>
                    </a:cubicBezTo>
                    <a:cubicBezTo>
                      <a:pt x="56" y="28"/>
                      <a:pt x="57" y="27"/>
                      <a:pt x="58" y="29"/>
                    </a:cubicBezTo>
                    <a:cubicBezTo>
                      <a:pt x="59" y="29"/>
                      <a:pt x="60" y="28"/>
                      <a:pt x="60" y="28"/>
                    </a:cubicBezTo>
                    <a:cubicBezTo>
                      <a:pt x="61" y="28"/>
                      <a:pt x="62" y="28"/>
                      <a:pt x="63" y="28"/>
                    </a:cubicBezTo>
                    <a:cubicBezTo>
                      <a:pt x="63" y="27"/>
                      <a:pt x="62" y="27"/>
                      <a:pt x="61" y="25"/>
                    </a:cubicBezTo>
                    <a:cubicBezTo>
                      <a:pt x="60" y="24"/>
                      <a:pt x="61" y="26"/>
                      <a:pt x="6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2" name="Freeform 718">
                <a:extLst>
                  <a:ext uri="{FF2B5EF4-FFF2-40B4-BE49-F238E27FC236}">
                    <a16:creationId xmlns:a16="http://schemas.microsoft.com/office/drawing/2014/main" id="{BC9197FA-6A81-E58A-17F7-73514A7EB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49227" y="5057512"/>
                <a:ext cx="503185" cy="786831"/>
              </a:xfrm>
              <a:custGeom>
                <a:avLst/>
                <a:gdLst>
                  <a:gd name="T0" fmla="*/ 53 w 54"/>
                  <a:gd name="T1" fmla="*/ 59 h 84"/>
                  <a:gd name="T2" fmla="*/ 47 w 54"/>
                  <a:gd name="T3" fmla="*/ 55 h 84"/>
                  <a:gd name="T4" fmla="*/ 49 w 54"/>
                  <a:gd name="T5" fmla="*/ 51 h 84"/>
                  <a:gd name="T6" fmla="*/ 44 w 54"/>
                  <a:gd name="T7" fmla="*/ 44 h 84"/>
                  <a:gd name="T8" fmla="*/ 46 w 54"/>
                  <a:gd name="T9" fmla="*/ 43 h 84"/>
                  <a:gd name="T10" fmla="*/ 44 w 54"/>
                  <a:gd name="T11" fmla="*/ 38 h 84"/>
                  <a:gd name="T12" fmla="*/ 45 w 54"/>
                  <a:gd name="T13" fmla="*/ 36 h 84"/>
                  <a:gd name="T14" fmla="*/ 44 w 54"/>
                  <a:gd name="T15" fmla="*/ 32 h 84"/>
                  <a:gd name="T16" fmla="*/ 42 w 54"/>
                  <a:gd name="T17" fmla="*/ 26 h 84"/>
                  <a:gd name="T18" fmla="*/ 45 w 54"/>
                  <a:gd name="T19" fmla="*/ 23 h 84"/>
                  <a:gd name="T20" fmla="*/ 44 w 54"/>
                  <a:gd name="T21" fmla="*/ 19 h 84"/>
                  <a:gd name="T22" fmla="*/ 38 w 54"/>
                  <a:gd name="T23" fmla="*/ 13 h 84"/>
                  <a:gd name="T24" fmla="*/ 40 w 54"/>
                  <a:gd name="T25" fmla="*/ 12 h 84"/>
                  <a:gd name="T26" fmla="*/ 39 w 54"/>
                  <a:gd name="T27" fmla="*/ 10 h 84"/>
                  <a:gd name="T28" fmla="*/ 41 w 54"/>
                  <a:gd name="T29" fmla="*/ 3 h 84"/>
                  <a:gd name="T30" fmla="*/ 37 w 54"/>
                  <a:gd name="T31" fmla="*/ 1 h 84"/>
                  <a:gd name="T32" fmla="*/ 34 w 54"/>
                  <a:gd name="T33" fmla="*/ 0 h 84"/>
                  <a:gd name="T34" fmla="*/ 29 w 54"/>
                  <a:gd name="T35" fmla="*/ 1 h 84"/>
                  <a:gd name="T36" fmla="*/ 25 w 54"/>
                  <a:gd name="T37" fmla="*/ 5 h 84"/>
                  <a:gd name="T38" fmla="*/ 24 w 54"/>
                  <a:gd name="T39" fmla="*/ 10 h 84"/>
                  <a:gd name="T40" fmla="*/ 21 w 54"/>
                  <a:gd name="T41" fmla="*/ 13 h 84"/>
                  <a:gd name="T42" fmla="*/ 17 w 54"/>
                  <a:gd name="T43" fmla="*/ 11 h 84"/>
                  <a:gd name="T44" fmla="*/ 14 w 54"/>
                  <a:gd name="T45" fmla="*/ 12 h 84"/>
                  <a:gd name="T46" fmla="*/ 7 w 54"/>
                  <a:gd name="T47" fmla="*/ 10 h 84"/>
                  <a:gd name="T48" fmla="*/ 4 w 54"/>
                  <a:gd name="T49" fmla="*/ 7 h 84"/>
                  <a:gd name="T50" fmla="*/ 0 w 54"/>
                  <a:gd name="T51" fmla="*/ 9 h 84"/>
                  <a:gd name="T52" fmla="*/ 8 w 54"/>
                  <a:gd name="T53" fmla="*/ 14 h 84"/>
                  <a:gd name="T54" fmla="*/ 12 w 54"/>
                  <a:gd name="T55" fmla="*/ 16 h 84"/>
                  <a:gd name="T56" fmla="*/ 14 w 54"/>
                  <a:gd name="T57" fmla="*/ 19 h 84"/>
                  <a:gd name="T58" fmla="*/ 14 w 54"/>
                  <a:gd name="T59" fmla="*/ 21 h 84"/>
                  <a:gd name="T60" fmla="*/ 15 w 54"/>
                  <a:gd name="T61" fmla="*/ 24 h 84"/>
                  <a:gd name="T62" fmla="*/ 15 w 54"/>
                  <a:gd name="T63" fmla="*/ 27 h 84"/>
                  <a:gd name="T64" fmla="*/ 16 w 54"/>
                  <a:gd name="T65" fmla="*/ 29 h 84"/>
                  <a:gd name="T66" fmla="*/ 15 w 54"/>
                  <a:gd name="T67" fmla="*/ 33 h 84"/>
                  <a:gd name="T68" fmla="*/ 17 w 54"/>
                  <a:gd name="T69" fmla="*/ 36 h 84"/>
                  <a:gd name="T70" fmla="*/ 21 w 54"/>
                  <a:gd name="T71" fmla="*/ 38 h 84"/>
                  <a:gd name="T72" fmla="*/ 22 w 54"/>
                  <a:gd name="T73" fmla="*/ 41 h 84"/>
                  <a:gd name="T74" fmla="*/ 23 w 54"/>
                  <a:gd name="T75" fmla="*/ 44 h 84"/>
                  <a:gd name="T76" fmla="*/ 20 w 54"/>
                  <a:gd name="T77" fmla="*/ 44 h 84"/>
                  <a:gd name="T78" fmla="*/ 16 w 54"/>
                  <a:gd name="T79" fmla="*/ 49 h 84"/>
                  <a:gd name="T80" fmla="*/ 13 w 54"/>
                  <a:gd name="T81" fmla="*/ 51 h 84"/>
                  <a:gd name="T82" fmla="*/ 10 w 54"/>
                  <a:gd name="T83" fmla="*/ 54 h 84"/>
                  <a:gd name="T84" fmla="*/ 4 w 54"/>
                  <a:gd name="T85" fmla="*/ 57 h 84"/>
                  <a:gd name="T86" fmla="*/ 2 w 54"/>
                  <a:gd name="T87" fmla="*/ 62 h 84"/>
                  <a:gd name="T88" fmla="*/ 4 w 54"/>
                  <a:gd name="T89" fmla="*/ 67 h 84"/>
                  <a:gd name="T90" fmla="*/ 4 w 54"/>
                  <a:gd name="T91" fmla="*/ 73 h 84"/>
                  <a:gd name="T92" fmla="*/ 4 w 54"/>
                  <a:gd name="T93" fmla="*/ 78 h 84"/>
                  <a:gd name="T94" fmla="*/ 7 w 54"/>
                  <a:gd name="T95" fmla="*/ 80 h 84"/>
                  <a:gd name="T96" fmla="*/ 5 w 54"/>
                  <a:gd name="T97" fmla="*/ 81 h 84"/>
                  <a:gd name="T98" fmla="*/ 8 w 54"/>
                  <a:gd name="T99" fmla="*/ 79 h 84"/>
                  <a:gd name="T100" fmla="*/ 8 w 54"/>
                  <a:gd name="T101" fmla="*/ 83 h 84"/>
                  <a:gd name="T102" fmla="*/ 11 w 54"/>
                  <a:gd name="T103" fmla="*/ 80 h 84"/>
                  <a:gd name="T104" fmla="*/ 11 w 54"/>
                  <a:gd name="T105" fmla="*/ 83 h 84"/>
                  <a:gd name="T106" fmla="*/ 23 w 54"/>
                  <a:gd name="T107" fmla="*/ 80 h 84"/>
                  <a:gd name="T108" fmla="*/ 36 w 54"/>
                  <a:gd name="T109" fmla="*/ 78 h 84"/>
                  <a:gd name="T110" fmla="*/ 46 w 54"/>
                  <a:gd name="T111" fmla="*/ 68 h 84"/>
                  <a:gd name="T112" fmla="*/ 53 w 54"/>
                  <a:gd name="T113" fmla="*/ 59 h 84"/>
                  <a:gd name="T114" fmla="*/ 53 w 54"/>
                  <a:gd name="T11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84">
                    <a:moveTo>
                      <a:pt x="53" y="59"/>
                    </a:moveTo>
                    <a:cubicBezTo>
                      <a:pt x="52" y="57"/>
                      <a:pt x="49" y="56"/>
                      <a:pt x="47" y="55"/>
                    </a:cubicBezTo>
                    <a:cubicBezTo>
                      <a:pt x="44" y="53"/>
                      <a:pt x="48" y="53"/>
                      <a:pt x="49" y="51"/>
                    </a:cubicBezTo>
                    <a:cubicBezTo>
                      <a:pt x="49" y="51"/>
                      <a:pt x="45" y="45"/>
                      <a:pt x="44" y="44"/>
                    </a:cubicBezTo>
                    <a:cubicBezTo>
                      <a:pt x="44" y="44"/>
                      <a:pt x="46" y="43"/>
                      <a:pt x="46" y="43"/>
                    </a:cubicBezTo>
                    <a:cubicBezTo>
                      <a:pt x="46" y="42"/>
                      <a:pt x="44" y="39"/>
                      <a:pt x="44" y="38"/>
                    </a:cubicBezTo>
                    <a:cubicBezTo>
                      <a:pt x="44" y="37"/>
                      <a:pt x="45" y="37"/>
                      <a:pt x="45" y="36"/>
                    </a:cubicBezTo>
                    <a:cubicBezTo>
                      <a:pt x="46" y="35"/>
                      <a:pt x="44" y="33"/>
                      <a:pt x="44" y="32"/>
                    </a:cubicBezTo>
                    <a:cubicBezTo>
                      <a:pt x="42" y="30"/>
                      <a:pt x="40" y="28"/>
                      <a:pt x="42" y="26"/>
                    </a:cubicBezTo>
                    <a:cubicBezTo>
                      <a:pt x="43" y="25"/>
                      <a:pt x="45" y="24"/>
                      <a:pt x="45" y="23"/>
                    </a:cubicBezTo>
                    <a:cubicBezTo>
                      <a:pt x="46" y="21"/>
                      <a:pt x="44" y="20"/>
                      <a:pt x="44" y="19"/>
                    </a:cubicBezTo>
                    <a:cubicBezTo>
                      <a:pt x="43" y="18"/>
                      <a:pt x="36" y="15"/>
                      <a:pt x="38" y="13"/>
                    </a:cubicBezTo>
                    <a:cubicBezTo>
                      <a:pt x="38" y="13"/>
                      <a:pt x="40" y="12"/>
                      <a:pt x="40" y="12"/>
                    </a:cubicBezTo>
                    <a:cubicBezTo>
                      <a:pt x="40" y="12"/>
                      <a:pt x="37" y="10"/>
                      <a:pt x="39" y="10"/>
                    </a:cubicBezTo>
                    <a:cubicBezTo>
                      <a:pt x="42" y="10"/>
                      <a:pt x="44" y="5"/>
                      <a:pt x="41" y="3"/>
                    </a:cubicBezTo>
                    <a:cubicBezTo>
                      <a:pt x="40" y="2"/>
                      <a:pt x="38" y="2"/>
                      <a:pt x="37" y="1"/>
                    </a:cubicBezTo>
                    <a:cubicBezTo>
                      <a:pt x="36" y="0"/>
                      <a:pt x="35" y="0"/>
                      <a:pt x="34" y="0"/>
                    </a:cubicBezTo>
                    <a:cubicBezTo>
                      <a:pt x="32" y="1"/>
                      <a:pt x="31" y="0"/>
                      <a:pt x="29" y="1"/>
                    </a:cubicBezTo>
                    <a:cubicBezTo>
                      <a:pt x="28" y="2"/>
                      <a:pt x="26" y="4"/>
                      <a:pt x="25" y="5"/>
                    </a:cubicBezTo>
                    <a:cubicBezTo>
                      <a:pt x="25" y="6"/>
                      <a:pt x="25" y="10"/>
                      <a:pt x="24" y="10"/>
                    </a:cubicBezTo>
                    <a:cubicBezTo>
                      <a:pt x="23" y="11"/>
                      <a:pt x="22" y="12"/>
                      <a:pt x="21" y="13"/>
                    </a:cubicBezTo>
                    <a:cubicBezTo>
                      <a:pt x="20" y="13"/>
                      <a:pt x="18" y="11"/>
                      <a:pt x="17" y="11"/>
                    </a:cubicBezTo>
                    <a:cubicBezTo>
                      <a:pt x="16" y="11"/>
                      <a:pt x="15" y="12"/>
                      <a:pt x="14" y="12"/>
                    </a:cubicBezTo>
                    <a:cubicBezTo>
                      <a:pt x="11" y="13"/>
                      <a:pt x="9" y="12"/>
                      <a:pt x="7" y="10"/>
                    </a:cubicBezTo>
                    <a:cubicBezTo>
                      <a:pt x="7" y="9"/>
                      <a:pt x="5" y="7"/>
                      <a:pt x="4" y="7"/>
                    </a:cubicBezTo>
                    <a:cubicBezTo>
                      <a:pt x="3" y="7"/>
                      <a:pt x="1" y="9"/>
                      <a:pt x="0" y="9"/>
                    </a:cubicBezTo>
                    <a:cubicBezTo>
                      <a:pt x="2" y="11"/>
                      <a:pt x="5" y="13"/>
                      <a:pt x="8" y="14"/>
                    </a:cubicBezTo>
                    <a:cubicBezTo>
                      <a:pt x="9" y="14"/>
                      <a:pt x="11" y="15"/>
                      <a:pt x="12" y="16"/>
                    </a:cubicBezTo>
                    <a:cubicBezTo>
                      <a:pt x="13" y="17"/>
                      <a:pt x="13" y="18"/>
                      <a:pt x="14" y="19"/>
                    </a:cubicBezTo>
                    <a:cubicBezTo>
                      <a:pt x="14" y="20"/>
                      <a:pt x="13" y="20"/>
                      <a:pt x="14" y="21"/>
                    </a:cubicBezTo>
                    <a:cubicBezTo>
                      <a:pt x="14" y="22"/>
                      <a:pt x="16" y="23"/>
                      <a:pt x="15" y="24"/>
                    </a:cubicBezTo>
                    <a:cubicBezTo>
                      <a:pt x="15" y="25"/>
                      <a:pt x="14" y="26"/>
                      <a:pt x="15" y="27"/>
                    </a:cubicBezTo>
                    <a:cubicBezTo>
                      <a:pt x="15" y="27"/>
                      <a:pt x="16" y="29"/>
                      <a:pt x="16" y="29"/>
                    </a:cubicBezTo>
                    <a:cubicBezTo>
                      <a:pt x="15" y="30"/>
                      <a:pt x="15" y="32"/>
                      <a:pt x="15" y="33"/>
                    </a:cubicBezTo>
                    <a:cubicBezTo>
                      <a:pt x="15" y="33"/>
                      <a:pt x="17" y="36"/>
                      <a:pt x="17" y="36"/>
                    </a:cubicBezTo>
                    <a:cubicBezTo>
                      <a:pt x="18" y="37"/>
                      <a:pt x="20" y="38"/>
                      <a:pt x="21" y="38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2"/>
                      <a:pt x="23" y="43"/>
                      <a:pt x="23" y="44"/>
                    </a:cubicBezTo>
                    <a:cubicBezTo>
                      <a:pt x="23" y="45"/>
                      <a:pt x="21" y="44"/>
                      <a:pt x="20" y="44"/>
                    </a:cubicBezTo>
                    <a:cubicBezTo>
                      <a:pt x="19" y="44"/>
                      <a:pt x="16" y="48"/>
                      <a:pt x="16" y="49"/>
                    </a:cubicBezTo>
                    <a:cubicBezTo>
                      <a:pt x="15" y="50"/>
                      <a:pt x="14" y="50"/>
                      <a:pt x="13" y="51"/>
                    </a:cubicBezTo>
                    <a:cubicBezTo>
                      <a:pt x="12" y="52"/>
                      <a:pt x="11" y="53"/>
                      <a:pt x="10" y="54"/>
                    </a:cubicBezTo>
                    <a:cubicBezTo>
                      <a:pt x="9" y="54"/>
                      <a:pt x="4" y="58"/>
                      <a:pt x="4" y="57"/>
                    </a:cubicBezTo>
                    <a:cubicBezTo>
                      <a:pt x="4" y="59"/>
                      <a:pt x="2" y="60"/>
                      <a:pt x="2" y="62"/>
                    </a:cubicBezTo>
                    <a:cubicBezTo>
                      <a:pt x="3" y="64"/>
                      <a:pt x="2" y="67"/>
                      <a:pt x="4" y="67"/>
                    </a:cubicBezTo>
                    <a:cubicBezTo>
                      <a:pt x="5" y="67"/>
                      <a:pt x="4" y="72"/>
                      <a:pt x="4" y="73"/>
                    </a:cubicBezTo>
                    <a:cubicBezTo>
                      <a:pt x="4" y="75"/>
                      <a:pt x="2" y="77"/>
                      <a:pt x="4" y="78"/>
                    </a:cubicBezTo>
                    <a:cubicBezTo>
                      <a:pt x="4" y="78"/>
                      <a:pt x="8" y="79"/>
                      <a:pt x="7" y="80"/>
                    </a:cubicBezTo>
                    <a:cubicBezTo>
                      <a:pt x="7" y="80"/>
                      <a:pt x="5" y="81"/>
                      <a:pt x="5" y="81"/>
                    </a:cubicBezTo>
                    <a:cubicBezTo>
                      <a:pt x="7" y="81"/>
                      <a:pt x="7" y="79"/>
                      <a:pt x="8" y="79"/>
                    </a:cubicBezTo>
                    <a:cubicBezTo>
                      <a:pt x="10" y="78"/>
                      <a:pt x="8" y="83"/>
                      <a:pt x="8" y="83"/>
                    </a:cubicBezTo>
                    <a:cubicBezTo>
                      <a:pt x="8" y="83"/>
                      <a:pt x="11" y="80"/>
                      <a:pt x="11" y="80"/>
                    </a:cubicBezTo>
                    <a:cubicBezTo>
                      <a:pt x="12" y="79"/>
                      <a:pt x="11" y="83"/>
                      <a:pt x="11" y="83"/>
                    </a:cubicBezTo>
                    <a:cubicBezTo>
                      <a:pt x="14" y="84"/>
                      <a:pt x="20" y="81"/>
                      <a:pt x="23" y="80"/>
                    </a:cubicBezTo>
                    <a:cubicBezTo>
                      <a:pt x="27" y="79"/>
                      <a:pt x="31" y="79"/>
                      <a:pt x="36" y="78"/>
                    </a:cubicBezTo>
                    <a:cubicBezTo>
                      <a:pt x="39" y="74"/>
                      <a:pt x="43" y="71"/>
                      <a:pt x="46" y="68"/>
                    </a:cubicBezTo>
                    <a:cubicBezTo>
                      <a:pt x="48" y="66"/>
                      <a:pt x="54" y="62"/>
                      <a:pt x="53" y="59"/>
                    </a:cubicBezTo>
                    <a:cubicBezTo>
                      <a:pt x="52" y="57"/>
                      <a:pt x="54" y="62"/>
                      <a:pt x="53" y="5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3" name="Freeform 719">
                <a:extLst>
                  <a:ext uri="{FF2B5EF4-FFF2-40B4-BE49-F238E27FC236}">
                    <a16:creationId xmlns:a16="http://schemas.microsoft.com/office/drawing/2014/main" id="{8D808F24-F327-38DD-41C7-60B77E805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29481" y="4965129"/>
                <a:ext cx="1194268" cy="1000263"/>
              </a:xfrm>
              <a:custGeom>
                <a:avLst/>
                <a:gdLst>
                  <a:gd name="T0" fmla="*/ 38 w 128"/>
                  <a:gd name="T1" fmla="*/ 87 h 107"/>
                  <a:gd name="T2" fmla="*/ 38 w 128"/>
                  <a:gd name="T3" fmla="*/ 63 h 107"/>
                  <a:gd name="T4" fmla="*/ 47 w 128"/>
                  <a:gd name="T5" fmla="*/ 52 h 107"/>
                  <a:gd name="T6" fmla="*/ 56 w 128"/>
                  <a:gd name="T7" fmla="*/ 34 h 107"/>
                  <a:gd name="T8" fmla="*/ 72 w 128"/>
                  <a:gd name="T9" fmla="*/ 25 h 107"/>
                  <a:gd name="T10" fmla="*/ 86 w 128"/>
                  <a:gd name="T11" fmla="*/ 22 h 107"/>
                  <a:gd name="T12" fmla="*/ 102 w 128"/>
                  <a:gd name="T13" fmla="*/ 20 h 107"/>
                  <a:gd name="T14" fmla="*/ 112 w 128"/>
                  <a:gd name="T15" fmla="*/ 10 h 107"/>
                  <a:gd name="T16" fmla="*/ 120 w 128"/>
                  <a:gd name="T17" fmla="*/ 13 h 107"/>
                  <a:gd name="T18" fmla="*/ 127 w 128"/>
                  <a:gd name="T19" fmla="*/ 6 h 107"/>
                  <a:gd name="T20" fmla="*/ 114 w 128"/>
                  <a:gd name="T21" fmla="*/ 5 h 107"/>
                  <a:gd name="T22" fmla="*/ 116 w 128"/>
                  <a:gd name="T23" fmla="*/ 2 h 107"/>
                  <a:gd name="T24" fmla="*/ 106 w 128"/>
                  <a:gd name="T25" fmla="*/ 3 h 107"/>
                  <a:gd name="T26" fmla="*/ 100 w 128"/>
                  <a:gd name="T27" fmla="*/ 1 h 107"/>
                  <a:gd name="T28" fmla="*/ 95 w 128"/>
                  <a:gd name="T29" fmla="*/ 3 h 107"/>
                  <a:gd name="T30" fmla="*/ 91 w 128"/>
                  <a:gd name="T31" fmla="*/ 6 h 107"/>
                  <a:gd name="T32" fmla="*/ 90 w 128"/>
                  <a:gd name="T33" fmla="*/ 11 h 107"/>
                  <a:gd name="T34" fmla="*/ 84 w 128"/>
                  <a:gd name="T35" fmla="*/ 10 h 107"/>
                  <a:gd name="T36" fmla="*/ 80 w 128"/>
                  <a:gd name="T37" fmla="*/ 13 h 107"/>
                  <a:gd name="T38" fmla="*/ 76 w 128"/>
                  <a:gd name="T39" fmla="*/ 15 h 107"/>
                  <a:gd name="T40" fmla="*/ 72 w 128"/>
                  <a:gd name="T41" fmla="*/ 16 h 107"/>
                  <a:gd name="T42" fmla="*/ 68 w 128"/>
                  <a:gd name="T43" fmla="*/ 10 h 107"/>
                  <a:gd name="T44" fmla="*/ 67 w 128"/>
                  <a:gd name="T45" fmla="*/ 14 h 107"/>
                  <a:gd name="T46" fmla="*/ 65 w 128"/>
                  <a:gd name="T47" fmla="*/ 14 h 107"/>
                  <a:gd name="T48" fmla="*/ 62 w 128"/>
                  <a:gd name="T49" fmla="*/ 18 h 107"/>
                  <a:gd name="T50" fmla="*/ 61 w 128"/>
                  <a:gd name="T51" fmla="*/ 21 h 107"/>
                  <a:gd name="T52" fmla="*/ 57 w 128"/>
                  <a:gd name="T53" fmla="*/ 20 h 107"/>
                  <a:gd name="T54" fmla="*/ 54 w 128"/>
                  <a:gd name="T55" fmla="*/ 20 h 107"/>
                  <a:gd name="T56" fmla="*/ 51 w 128"/>
                  <a:gd name="T57" fmla="*/ 22 h 107"/>
                  <a:gd name="T58" fmla="*/ 49 w 128"/>
                  <a:gd name="T59" fmla="*/ 23 h 107"/>
                  <a:gd name="T60" fmla="*/ 54 w 128"/>
                  <a:gd name="T61" fmla="*/ 25 h 107"/>
                  <a:gd name="T62" fmla="*/ 56 w 128"/>
                  <a:gd name="T63" fmla="*/ 25 h 107"/>
                  <a:gd name="T64" fmla="*/ 57 w 128"/>
                  <a:gd name="T65" fmla="*/ 28 h 107"/>
                  <a:gd name="T66" fmla="*/ 49 w 128"/>
                  <a:gd name="T67" fmla="*/ 31 h 107"/>
                  <a:gd name="T68" fmla="*/ 53 w 128"/>
                  <a:gd name="T69" fmla="*/ 33 h 107"/>
                  <a:gd name="T70" fmla="*/ 49 w 128"/>
                  <a:gd name="T71" fmla="*/ 35 h 107"/>
                  <a:gd name="T72" fmla="*/ 43 w 128"/>
                  <a:gd name="T73" fmla="*/ 40 h 107"/>
                  <a:gd name="T74" fmla="*/ 42 w 128"/>
                  <a:gd name="T75" fmla="*/ 43 h 107"/>
                  <a:gd name="T76" fmla="*/ 39 w 128"/>
                  <a:gd name="T77" fmla="*/ 45 h 107"/>
                  <a:gd name="T78" fmla="*/ 39 w 128"/>
                  <a:gd name="T79" fmla="*/ 49 h 107"/>
                  <a:gd name="T80" fmla="*/ 39 w 128"/>
                  <a:gd name="T81" fmla="*/ 52 h 107"/>
                  <a:gd name="T82" fmla="*/ 35 w 128"/>
                  <a:gd name="T83" fmla="*/ 56 h 107"/>
                  <a:gd name="T84" fmla="*/ 27 w 128"/>
                  <a:gd name="T85" fmla="*/ 62 h 107"/>
                  <a:gd name="T86" fmla="*/ 31 w 128"/>
                  <a:gd name="T87" fmla="*/ 64 h 107"/>
                  <a:gd name="T88" fmla="*/ 28 w 128"/>
                  <a:gd name="T89" fmla="*/ 66 h 107"/>
                  <a:gd name="T90" fmla="*/ 19 w 128"/>
                  <a:gd name="T91" fmla="*/ 68 h 107"/>
                  <a:gd name="T92" fmla="*/ 16 w 128"/>
                  <a:gd name="T93" fmla="*/ 72 h 107"/>
                  <a:gd name="T94" fmla="*/ 10 w 128"/>
                  <a:gd name="T95" fmla="*/ 73 h 107"/>
                  <a:gd name="T96" fmla="*/ 10 w 128"/>
                  <a:gd name="T97" fmla="*/ 74 h 107"/>
                  <a:gd name="T98" fmla="*/ 5 w 128"/>
                  <a:gd name="T99" fmla="*/ 75 h 107"/>
                  <a:gd name="T100" fmla="*/ 4 w 128"/>
                  <a:gd name="T101" fmla="*/ 81 h 107"/>
                  <a:gd name="T102" fmla="*/ 1 w 128"/>
                  <a:gd name="T103" fmla="*/ 86 h 107"/>
                  <a:gd name="T104" fmla="*/ 6 w 128"/>
                  <a:gd name="T105" fmla="*/ 92 h 107"/>
                  <a:gd name="T106" fmla="*/ 7 w 128"/>
                  <a:gd name="T107" fmla="*/ 94 h 107"/>
                  <a:gd name="T108" fmla="*/ 3 w 128"/>
                  <a:gd name="T109" fmla="*/ 93 h 107"/>
                  <a:gd name="T110" fmla="*/ 5 w 128"/>
                  <a:gd name="T111" fmla="*/ 97 h 107"/>
                  <a:gd name="T112" fmla="*/ 5 w 128"/>
                  <a:gd name="T113" fmla="*/ 103 h 107"/>
                  <a:gd name="T114" fmla="*/ 27 w 128"/>
                  <a:gd name="T115" fmla="*/ 99 h 107"/>
                  <a:gd name="T116" fmla="*/ 34 w 128"/>
                  <a:gd name="T117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28" h="107">
                    <a:moveTo>
                      <a:pt x="34" y="101"/>
                    </a:moveTo>
                    <a:cubicBezTo>
                      <a:pt x="34" y="101"/>
                      <a:pt x="35" y="98"/>
                      <a:pt x="35" y="97"/>
                    </a:cubicBezTo>
                    <a:cubicBezTo>
                      <a:pt x="35" y="95"/>
                      <a:pt x="36" y="94"/>
                      <a:pt x="38" y="93"/>
                    </a:cubicBezTo>
                    <a:cubicBezTo>
                      <a:pt x="40" y="91"/>
                      <a:pt x="38" y="88"/>
                      <a:pt x="38" y="87"/>
                    </a:cubicBezTo>
                    <a:cubicBezTo>
                      <a:pt x="38" y="84"/>
                      <a:pt x="42" y="84"/>
                      <a:pt x="39" y="82"/>
                    </a:cubicBezTo>
                    <a:cubicBezTo>
                      <a:pt x="37" y="80"/>
                      <a:pt x="36" y="80"/>
                      <a:pt x="37" y="77"/>
                    </a:cubicBezTo>
                    <a:cubicBezTo>
                      <a:pt x="38" y="75"/>
                      <a:pt x="37" y="73"/>
                      <a:pt x="37" y="71"/>
                    </a:cubicBezTo>
                    <a:cubicBezTo>
                      <a:pt x="36" y="68"/>
                      <a:pt x="35" y="65"/>
                      <a:pt x="38" y="63"/>
                    </a:cubicBezTo>
                    <a:cubicBezTo>
                      <a:pt x="39" y="62"/>
                      <a:pt x="41" y="62"/>
                      <a:pt x="42" y="61"/>
                    </a:cubicBezTo>
                    <a:cubicBezTo>
                      <a:pt x="43" y="61"/>
                      <a:pt x="44" y="62"/>
                      <a:pt x="45" y="61"/>
                    </a:cubicBezTo>
                    <a:cubicBezTo>
                      <a:pt x="46" y="59"/>
                      <a:pt x="45" y="58"/>
                      <a:pt x="44" y="57"/>
                    </a:cubicBezTo>
                    <a:cubicBezTo>
                      <a:pt x="44" y="55"/>
                      <a:pt x="46" y="54"/>
                      <a:pt x="47" y="52"/>
                    </a:cubicBezTo>
                    <a:cubicBezTo>
                      <a:pt x="47" y="51"/>
                      <a:pt x="48" y="48"/>
                      <a:pt x="48" y="46"/>
                    </a:cubicBezTo>
                    <a:cubicBezTo>
                      <a:pt x="48" y="44"/>
                      <a:pt x="52" y="44"/>
                      <a:pt x="51" y="43"/>
                    </a:cubicBezTo>
                    <a:cubicBezTo>
                      <a:pt x="51" y="41"/>
                      <a:pt x="53" y="40"/>
                      <a:pt x="54" y="38"/>
                    </a:cubicBezTo>
                    <a:cubicBezTo>
                      <a:pt x="56" y="36"/>
                      <a:pt x="56" y="37"/>
                      <a:pt x="56" y="34"/>
                    </a:cubicBezTo>
                    <a:cubicBezTo>
                      <a:pt x="55" y="33"/>
                      <a:pt x="59" y="28"/>
                      <a:pt x="60" y="28"/>
                    </a:cubicBezTo>
                    <a:cubicBezTo>
                      <a:pt x="61" y="27"/>
                      <a:pt x="64" y="28"/>
                      <a:pt x="65" y="28"/>
                    </a:cubicBezTo>
                    <a:cubicBezTo>
                      <a:pt x="65" y="26"/>
                      <a:pt x="65" y="25"/>
                      <a:pt x="65" y="23"/>
                    </a:cubicBezTo>
                    <a:cubicBezTo>
                      <a:pt x="68" y="24"/>
                      <a:pt x="70" y="24"/>
                      <a:pt x="72" y="25"/>
                    </a:cubicBezTo>
                    <a:cubicBezTo>
                      <a:pt x="76" y="25"/>
                      <a:pt x="74" y="21"/>
                      <a:pt x="75" y="19"/>
                    </a:cubicBezTo>
                    <a:cubicBezTo>
                      <a:pt x="75" y="19"/>
                      <a:pt x="77" y="19"/>
                      <a:pt x="78" y="19"/>
                    </a:cubicBezTo>
                    <a:cubicBezTo>
                      <a:pt x="79" y="18"/>
                      <a:pt x="81" y="16"/>
                      <a:pt x="82" y="18"/>
                    </a:cubicBezTo>
                    <a:cubicBezTo>
                      <a:pt x="84" y="19"/>
                      <a:pt x="84" y="21"/>
                      <a:pt x="86" y="22"/>
                    </a:cubicBezTo>
                    <a:cubicBezTo>
                      <a:pt x="87" y="22"/>
                      <a:pt x="89" y="22"/>
                      <a:pt x="90" y="22"/>
                    </a:cubicBezTo>
                    <a:cubicBezTo>
                      <a:pt x="91" y="22"/>
                      <a:pt x="92" y="21"/>
                      <a:pt x="94" y="21"/>
                    </a:cubicBezTo>
                    <a:cubicBezTo>
                      <a:pt x="95" y="21"/>
                      <a:pt x="96" y="23"/>
                      <a:pt x="98" y="23"/>
                    </a:cubicBezTo>
                    <a:cubicBezTo>
                      <a:pt x="98" y="22"/>
                      <a:pt x="102" y="20"/>
                      <a:pt x="102" y="20"/>
                    </a:cubicBezTo>
                    <a:cubicBezTo>
                      <a:pt x="102" y="17"/>
                      <a:pt x="102" y="16"/>
                      <a:pt x="103" y="14"/>
                    </a:cubicBezTo>
                    <a:cubicBezTo>
                      <a:pt x="104" y="13"/>
                      <a:pt x="106" y="11"/>
                      <a:pt x="107" y="11"/>
                    </a:cubicBezTo>
                    <a:cubicBezTo>
                      <a:pt x="108" y="11"/>
                      <a:pt x="109" y="11"/>
                      <a:pt x="110" y="11"/>
                    </a:cubicBezTo>
                    <a:cubicBezTo>
                      <a:pt x="111" y="11"/>
                      <a:pt x="111" y="10"/>
                      <a:pt x="112" y="10"/>
                    </a:cubicBezTo>
                    <a:cubicBezTo>
                      <a:pt x="113" y="10"/>
                      <a:pt x="115" y="12"/>
                      <a:pt x="116" y="12"/>
                    </a:cubicBezTo>
                    <a:cubicBezTo>
                      <a:pt x="118" y="13"/>
                      <a:pt x="119" y="14"/>
                      <a:pt x="119" y="17"/>
                    </a:cubicBezTo>
                    <a:cubicBezTo>
                      <a:pt x="121" y="17"/>
                      <a:pt x="126" y="14"/>
                      <a:pt x="124" y="12"/>
                    </a:cubicBezTo>
                    <a:cubicBezTo>
                      <a:pt x="126" y="13"/>
                      <a:pt x="121" y="13"/>
                      <a:pt x="120" y="13"/>
                    </a:cubicBezTo>
                    <a:cubicBezTo>
                      <a:pt x="125" y="12"/>
                      <a:pt x="118" y="9"/>
                      <a:pt x="117" y="10"/>
                    </a:cubicBezTo>
                    <a:cubicBezTo>
                      <a:pt x="118" y="9"/>
                      <a:pt x="119" y="10"/>
                      <a:pt x="119" y="10"/>
                    </a:cubicBezTo>
                    <a:cubicBezTo>
                      <a:pt x="121" y="10"/>
                      <a:pt x="123" y="10"/>
                      <a:pt x="124" y="9"/>
                    </a:cubicBezTo>
                    <a:cubicBezTo>
                      <a:pt x="125" y="9"/>
                      <a:pt x="128" y="7"/>
                      <a:pt x="127" y="6"/>
                    </a:cubicBezTo>
                    <a:cubicBezTo>
                      <a:pt x="125" y="5"/>
                      <a:pt x="122" y="4"/>
                      <a:pt x="119" y="3"/>
                    </a:cubicBezTo>
                    <a:cubicBezTo>
                      <a:pt x="118" y="2"/>
                      <a:pt x="117" y="4"/>
                      <a:pt x="116" y="5"/>
                    </a:cubicBezTo>
                    <a:cubicBezTo>
                      <a:pt x="116" y="5"/>
                      <a:pt x="114" y="8"/>
                      <a:pt x="114" y="7"/>
                    </a:cubicBezTo>
                    <a:cubicBezTo>
                      <a:pt x="114" y="7"/>
                      <a:pt x="114" y="6"/>
                      <a:pt x="114" y="5"/>
                    </a:cubicBezTo>
                    <a:cubicBezTo>
                      <a:pt x="114" y="5"/>
                      <a:pt x="112" y="5"/>
                      <a:pt x="112" y="5"/>
                    </a:cubicBezTo>
                    <a:cubicBezTo>
                      <a:pt x="113" y="4"/>
                      <a:pt x="115" y="5"/>
                      <a:pt x="115" y="4"/>
                    </a:cubicBezTo>
                    <a:cubicBezTo>
                      <a:pt x="115" y="4"/>
                      <a:pt x="112" y="4"/>
                      <a:pt x="112" y="4"/>
                    </a:cubicBezTo>
                    <a:cubicBezTo>
                      <a:pt x="112" y="3"/>
                      <a:pt x="116" y="3"/>
                      <a:pt x="116" y="2"/>
                    </a:cubicBezTo>
                    <a:cubicBezTo>
                      <a:pt x="115" y="1"/>
                      <a:pt x="109" y="0"/>
                      <a:pt x="110" y="2"/>
                    </a:cubicBezTo>
                    <a:cubicBezTo>
                      <a:pt x="111" y="3"/>
                      <a:pt x="111" y="3"/>
                      <a:pt x="110" y="4"/>
                    </a:cubicBezTo>
                    <a:cubicBezTo>
                      <a:pt x="109" y="5"/>
                      <a:pt x="107" y="7"/>
                      <a:pt x="106" y="7"/>
                    </a:cubicBezTo>
                    <a:cubicBezTo>
                      <a:pt x="105" y="7"/>
                      <a:pt x="106" y="3"/>
                      <a:pt x="106" y="3"/>
                    </a:cubicBezTo>
                    <a:cubicBezTo>
                      <a:pt x="106" y="2"/>
                      <a:pt x="101" y="9"/>
                      <a:pt x="100" y="9"/>
                    </a:cubicBezTo>
                    <a:cubicBezTo>
                      <a:pt x="97" y="9"/>
                      <a:pt x="100" y="5"/>
                      <a:pt x="101" y="4"/>
                    </a:cubicBezTo>
                    <a:cubicBezTo>
                      <a:pt x="102" y="4"/>
                      <a:pt x="103" y="2"/>
                      <a:pt x="103" y="2"/>
                    </a:cubicBezTo>
                    <a:cubicBezTo>
                      <a:pt x="102" y="1"/>
                      <a:pt x="100" y="0"/>
                      <a:pt x="100" y="1"/>
                    </a:cubicBezTo>
                    <a:cubicBezTo>
                      <a:pt x="100" y="1"/>
                      <a:pt x="101" y="2"/>
                      <a:pt x="101" y="2"/>
                    </a:cubicBezTo>
                    <a:cubicBezTo>
                      <a:pt x="101" y="2"/>
                      <a:pt x="99" y="2"/>
                      <a:pt x="98" y="2"/>
                    </a:cubicBezTo>
                    <a:cubicBezTo>
                      <a:pt x="97" y="3"/>
                      <a:pt x="98" y="2"/>
                      <a:pt x="97" y="1"/>
                    </a:cubicBezTo>
                    <a:cubicBezTo>
                      <a:pt x="97" y="1"/>
                      <a:pt x="95" y="3"/>
                      <a:pt x="95" y="3"/>
                    </a:cubicBezTo>
                    <a:cubicBezTo>
                      <a:pt x="95" y="4"/>
                      <a:pt x="97" y="5"/>
                      <a:pt x="96" y="5"/>
                    </a:cubicBezTo>
                    <a:cubicBezTo>
                      <a:pt x="95" y="5"/>
                      <a:pt x="95" y="5"/>
                      <a:pt x="95" y="5"/>
                    </a:cubicBezTo>
                    <a:cubicBezTo>
                      <a:pt x="94" y="5"/>
                      <a:pt x="94" y="6"/>
                      <a:pt x="94" y="7"/>
                    </a:cubicBezTo>
                    <a:cubicBezTo>
                      <a:pt x="95" y="5"/>
                      <a:pt x="91" y="6"/>
                      <a:pt x="91" y="6"/>
                    </a:cubicBezTo>
                    <a:cubicBezTo>
                      <a:pt x="91" y="6"/>
                      <a:pt x="93" y="5"/>
                      <a:pt x="93" y="4"/>
                    </a:cubicBezTo>
                    <a:cubicBezTo>
                      <a:pt x="93" y="5"/>
                      <a:pt x="89" y="6"/>
                      <a:pt x="88" y="6"/>
                    </a:cubicBezTo>
                    <a:cubicBezTo>
                      <a:pt x="87" y="6"/>
                      <a:pt x="91" y="9"/>
                      <a:pt x="91" y="9"/>
                    </a:cubicBezTo>
                    <a:cubicBezTo>
                      <a:pt x="91" y="9"/>
                      <a:pt x="90" y="11"/>
                      <a:pt x="90" y="11"/>
                    </a:cubicBezTo>
                    <a:cubicBezTo>
                      <a:pt x="90" y="11"/>
                      <a:pt x="87" y="8"/>
                      <a:pt x="87" y="8"/>
                    </a:cubicBezTo>
                    <a:cubicBezTo>
                      <a:pt x="87" y="8"/>
                      <a:pt x="85" y="11"/>
                      <a:pt x="85" y="8"/>
                    </a:cubicBezTo>
                    <a:cubicBezTo>
                      <a:pt x="84" y="7"/>
                      <a:pt x="81" y="9"/>
                      <a:pt x="80" y="8"/>
                    </a:cubicBezTo>
                    <a:cubicBezTo>
                      <a:pt x="81" y="9"/>
                      <a:pt x="84" y="9"/>
                      <a:pt x="84" y="10"/>
                    </a:cubicBezTo>
                    <a:cubicBezTo>
                      <a:pt x="84" y="10"/>
                      <a:pt x="83" y="10"/>
                      <a:pt x="83" y="11"/>
                    </a:cubicBezTo>
                    <a:cubicBezTo>
                      <a:pt x="83" y="12"/>
                      <a:pt x="84" y="12"/>
                      <a:pt x="84" y="13"/>
                    </a:cubicBezTo>
                    <a:cubicBezTo>
                      <a:pt x="84" y="13"/>
                      <a:pt x="81" y="12"/>
                      <a:pt x="81" y="11"/>
                    </a:cubicBezTo>
                    <a:cubicBezTo>
                      <a:pt x="80" y="11"/>
                      <a:pt x="80" y="12"/>
                      <a:pt x="80" y="13"/>
                    </a:cubicBezTo>
                    <a:cubicBezTo>
                      <a:pt x="79" y="13"/>
                      <a:pt x="79" y="12"/>
                      <a:pt x="79" y="11"/>
                    </a:cubicBezTo>
                    <a:cubicBezTo>
                      <a:pt x="79" y="11"/>
                      <a:pt x="77" y="13"/>
                      <a:pt x="77" y="13"/>
                    </a:cubicBezTo>
                    <a:cubicBezTo>
                      <a:pt x="76" y="14"/>
                      <a:pt x="78" y="14"/>
                      <a:pt x="78" y="15"/>
                    </a:cubicBezTo>
                    <a:cubicBezTo>
                      <a:pt x="78" y="15"/>
                      <a:pt x="76" y="15"/>
                      <a:pt x="76" y="15"/>
                    </a:cubicBezTo>
                    <a:cubicBezTo>
                      <a:pt x="75" y="14"/>
                      <a:pt x="76" y="13"/>
                      <a:pt x="76" y="12"/>
                    </a:cubicBezTo>
                    <a:cubicBezTo>
                      <a:pt x="76" y="12"/>
                      <a:pt x="73" y="14"/>
                      <a:pt x="73" y="14"/>
                    </a:cubicBezTo>
                    <a:cubicBezTo>
                      <a:pt x="73" y="14"/>
                      <a:pt x="73" y="14"/>
                      <a:pt x="74" y="14"/>
                    </a:cubicBezTo>
                    <a:cubicBezTo>
                      <a:pt x="73" y="14"/>
                      <a:pt x="72" y="16"/>
                      <a:pt x="72" y="16"/>
                    </a:cubicBezTo>
                    <a:cubicBezTo>
                      <a:pt x="71" y="15"/>
                      <a:pt x="73" y="14"/>
                      <a:pt x="72" y="14"/>
                    </a:cubicBezTo>
                    <a:cubicBezTo>
                      <a:pt x="71" y="13"/>
                      <a:pt x="70" y="13"/>
                      <a:pt x="70" y="12"/>
                    </a:cubicBezTo>
                    <a:cubicBezTo>
                      <a:pt x="70" y="12"/>
                      <a:pt x="72" y="12"/>
                      <a:pt x="72" y="12"/>
                    </a:cubicBezTo>
                    <a:cubicBezTo>
                      <a:pt x="72" y="11"/>
                      <a:pt x="69" y="10"/>
                      <a:pt x="68" y="10"/>
                    </a:cubicBezTo>
                    <a:cubicBezTo>
                      <a:pt x="68" y="11"/>
                      <a:pt x="69" y="13"/>
                      <a:pt x="69" y="13"/>
                    </a:cubicBezTo>
                    <a:cubicBezTo>
                      <a:pt x="69" y="13"/>
                      <a:pt x="65" y="14"/>
                      <a:pt x="66" y="14"/>
                    </a:cubicBezTo>
                    <a:cubicBezTo>
                      <a:pt x="66" y="14"/>
                      <a:pt x="68" y="14"/>
                      <a:pt x="68" y="14"/>
                    </a:cubicBezTo>
                    <a:cubicBezTo>
                      <a:pt x="68" y="14"/>
                      <a:pt x="67" y="14"/>
                      <a:pt x="67" y="14"/>
                    </a:cubicBezTo>
                    <a:cubicBezTo>
                      <a:pt x="68" y="16"/>
                      <a:pt x="70" y="14"/>
                      <a:pt x="69" y="14"/>
                    </a:cubicBezTo>
                    <a:cubicBezTo>
                      <a:pt x="70" y="15"/>
                      <a:pt x="69" y="16"/>
                      <a:pt x="69" y="16"/>
                    </a:cubicBezTo>
                    <a:cubicBezTo>
                      <a:pt x="69" y="17"/>
                      <a:pt x="67" y="15"/>
                      <a:pt x="67" y="15"/>
                    </a:cubicBezTo>
                    <a:cubicBezTo>
                      <a:pt x="66" y="15"/>
                      <a:pt x="66" y="14"/>
                      <a:pt x="65" y="14"/>
                    </a:cubicBezTo>
                    <a:cubicBezTo>
                      <a:pt x="65" y="14"/>
                      <a:pt x="64" y="16"/>
                      <a:pt x="63" y="15"/>
                    </a:cubicBezTo>
                    <a:cubicBezTo>
                      <a:pt x="63" y="14"/>
                      <a:pt x="60" y="16"/>
                      <a:pt x="60" y="16"/>
                    </a:cubicBezTo>
                    <a:cubicBezTo>
                      <a:pt x="60" y="16"/>
                      <a:pt x="60" y="19"/>
                      <a:pt x="60" y="19"/>
                    </a:cubicBezTo>
                    <a:cubicBezTo>
                      <a:pt x="60" y="20"/>
                      <a:pt x="61" y="17"/>
                      <a:pt x="62" y="18"/>
                    </a:cubicBezTo>
                    <a:cubicBezTo>
                      <a:pt x="62" y="18"/>
                      <a:pt x="64" y="19"/>
                      <a:pt x="64" y="18"/>
                    </a:cubicBezTo>
                    <a:cubicBezTo>
                      <a:pt x="64" y="19"/>
                      <a:pt x="63" y="19"/>
                      <a:pt x="63" y="20"/>
                    </a:cubicBezTo>
                    <a:cubicBezTo>
                      <a:pt x="62" y="20"/>
                      <a:pt x="63" y="22"/>
                      <a:pt x="62" y="22"/>
                    </a:cubicBezTo>
                    <a:cubicBezTo>
                      <a:pt x="62" y="23"/>
                      <a:pt x="61" y="21"/>
                      <a:pt x="61" y="21"/>
                    </a:cubicBezTo>
                    <a:cubicBezTo>
                      <a:pt x="60" y="21"/>
                      <a:pt x="60" y="23"/>
                      <a:pt x="59" y="23"/>
                    </a:cubicBezTo>
                    <a:cubicBezTo>
                      <a:pt x="59" y="23"/>
                      <a:pt x="59" y="21"/>
                      <a:pt x="59" y="21"/>
                    </a:cubicBezTo>
                    <a:cubicBezTo>
                      <a:pt x="58" y="21"/>
                      <a:pt x="58" y="22"/>
                      <a:pt x="57" y="22"/>
                    </a:cubicBezTo>
                    <a:cubicBezTo>
                      <a:pt x="57" y="22"/>
                      <a:pt x="57" y="20"/>
                      <a:pt x="57" y="20"/>
                    </a:cubicBezTo>
                    <a:cubicBezTo>
                      <a:pt x="57" y="19"/>
                      <a:pt x="56" y="22"/>
                      <a:pt x="55" y="22"/>
                    </a:cubicBezTo>
                    <a:cubicBezTo>
                      <a:pt x="53" y="23"/>
                      <a:pt x="56" y="17"/>
                      <a:pt x="56" y="17"/>
                    </a:cubicBezTo>
                    <a:cubicBezTo>
                      <a:pt x="55" y="17"/>
                      <a:pt x="53" y="18"/>
                      <a:pt x="53" y="18"/>
                    </a:cubicBezTo>
                    <a:cubicBezTo>
                      <a:pt x="52" y="19"/>
                      <a:pt x="54" y="20"/>
                      <a:pt x="54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2" y="21"/>
                      <a:pt x="51" y="22"/>
                    </a:cubicBezTo>
                    <a:cubicBezTo>
                      <a:pt x="52" y="21"/>
                      <a:pt x="47" y="21"/>
                      <a:pt x="49" y="22"/>
                    </a:cubicBezTo>
                    <a:cubicBezTo>
                      <a:pt x="49" y="23"/>
                      <a:pt x="51" y="22"/>
                      <a:pt x="51" y="22"/>
                    </a:cubicBezTo>
                    <a:cubicBezTo>
                      <a:pt x="51" y="22"/>
                      <a:pt x="50" y="23"/>
                      <a:pt x="51" y="23"/>
                    </a:cubicBezTo>
                    <a:cubicBezTo>
                      <a:pt x="51" y="23"/>
                      <a:pt x="52" y="23"/>
                      <a:pt x="52" y="22"/>
                    </a:cubicBezTo>
                    <a:cubicBezTo>
                      <a:pt x="52" y="22"/>
                      <a:pt x="52" y="24"/>
                      <a:pt x="51" y="24"/>
                    </a:cubicBezTo>
                    <a:cubicBezTo>
                      <a:pt x="50" y="24"/>
                      <a:pt x="50" y="23"/>
                      <a:pt x="49" y="23"/>
                    </a:cubicBezTo>
                    <a:cubicBezTo>
                      <a:pt x="48" y="24"/>
                      <a:pt x="48" y="26"/>
                      <a:pt x="47" y="26"/>
                    </a:cubicBezTo>
                    <a:cubicBezTo>
                      <a:pt x="47" y="26"/>
                      <a:pt x="44" y="26"/>
                      <a:pt x="44" y="26"/>
                    </a:cubicBezTo>
                    <a:cubicBezTo>
                      <a:pt x="44" y="29"/>
                      <a:pt x="51" y="25"/>
                      <a:pt x="51" y="25"/>
                    </a:cubicBezTo>
                    <a:cubicBezTo>
                      <a:pt x="52" y="25"/>
                      <a:pt x="53" y="24"/>
                      <a:pt x="54" y="25"/>
                    </a:cubicBezTo>
                    <a:cubicBezTo>
                      <a:pt x="56" y="25"/>
                      <a:pt x="55" y="23"/>
                      <a:pt x="54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6" y="25"/>
                      <a:pt x="57" y="23"/>
                      <a:pt x="58" y="23"/>
                    </a:cubicBezTo>
                    <a:cubicBezTo>
                      <a:pt x="57" y="23"/>
                      <a:pt x="57" y="25"/>
                      <a:pt x="56" y="25"/>
                    </a:cubicBezTo>
                    <a:cubicBezTo>
                      <a:pt x="57" y="25"/>
                      <a:pt x="58" y="25"/>
                      <a:pt x="58" y="25"/>
                    </a:cubicBezTo>
                    <a:cubicBezTo>
                      <a:pt x="58" y="25"/>
                      <a:pt x="56" y="26"/>
                      <a:pt x="56" y="27"/>
                    </a:cubicBezTo>
                    <a:cubicBezTo>
                      <a:pt x="56" y="27"/>
                      <a:pt x="61" y="25"/>
                      <a:pt x="61" y="26"/>
                    </a:cubicBezTo>
                    <a:cubicBezTo>
                      <a:pt x="60" y="27"/>
                      <a:pt x="57" y="26"/>
                      <a:pt x="57" y="28"/>
                    </a:cubicBezTo>
                    <a:cubicBezTo>
                      <a:pt x="56" y="31"/>
                      <a:pt x="54" y="27"/>
                      <a:pt x="54" y="27"/>
                    </a:cubicBezTo>
                    <a:cubicBezTo>
                      <a:pt x="54" y="26"/>
                      <a:pt x="54" y="29"/>
                      <a:pt x="54" y="29"/>
                    </a:cubicBezTo>
                    <a:cubicBezTo>
                      <a:pt x="54" y="29"/>
                      <a:pt x="53" y="27"/>
                      <a:pt x="52" y="27"/>
                    </a:cubicBezTo>
                    <a:cubicBezTo>
                      <a:pt x="51" y="28"/>
                      <a:pt x="49" y="30"/>
                      <a:pt x="49" y="31"/>
                    </a:cubicBezTo>
                    <a:cubicBezTo>
                      <a:pt x="49" y="31"/>
                      <a:pt x="51" y="30"/>
                      <a:pt x="51" y="30"/>
                    </a:cubicBezTo>
                    <a:cubicBezTo>
                      <a:pt x="51" y="31"/>
                      <a:pt x="53" y="30"/>
                      <a:pt x="53" y="31"/>
                    </a:cubicBezTo>
                    <a:cubicBezTo>
                      <a:pt x="53" y="30"/>
                      <a:pt x="50" y="31"/>
                      <a:pt x="50" y="32"/>
                    </a:cubicBezTo>
                    <a:cubicBezTo>
                      <a:pt x="51" y="33"/>
                      <a:pt x="54" y="31"/>
                      <a:pt x="53" y="33"/>
                    </a:cubicBezTo>
                    <a:cubicBezTo>
                      <a:pt x="54" y="31"/>
                      <a:pt x="47" y="34"/>
                      <a:pt x="47" y="34"/>
                    </a:cubicBezTo>
                    <a:cubicBezTo>
                      <a:pt x="47" y="33"/>
                      <a:pt x="53" y="35"/>
                      <a:pt x="52" y="35"/>
                    </a:cubicBezTo>
                    <a:cubicBezTo>
                      <a:pt x="51" y="36"/>
                      <a:pt x="50" y="34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6"/>
                      <a:pt x="46" y="34"/>
                      <a:pt x="45" y="36"/>
                    </a:cubicBezTo>
                    <a:cubicBezTo>
                      <a:pt x="45" y="36"/>
                      <a:pt x="48" y="36"/>
                      <a:pt x="48" y="36"/>
                    </a:cubicBezTo>
                    <a:cubicBezTo>
                      <a:pt x="46" y="38"/>
                      <a:pt x="44" y="36"/>
                      <a:pt x="45" y="39"/>
                    </a:cubicBezTo>
                    <a:cubicBezTo>
                      <a:pt x="45" y="39"/>
                      <a:pt x="43" y="40"/>
                      <a:pt x="43" y="40"/>
                    </a:cubicBezTo>
                    <a:cubicBezTo>
                      <a:pt x="42" y="41"/>
                      <a:pt x="42" y="41"/>
                      <a:pt x="42" y="41"/>
                    </a:cubicBezTo>
                    <a:cubicBezTo>
                      <a:pt x="42" y="42"/>
                      <a:pt x="41" y="42"/>
                      <a:pt x="41" y="42"/>
                    </a:cubicBezTo>
                    <a:cubicBezTo>
                      <a:pt x="41" y="43"/>
                      <a:pt x="42" y="42"/>
                      <a:pt x="42" y="42"/>
                    </a:cubicBezTo>
                    <a:cubicBezTo>
                      <a:pt x="43" y="42"/>
                      <a:pt x="42" y="43"/>
                      <a:pt x="42" y="43"/>
                    </a:cubicBezTo>
                    <a:cubicBezTo>
                      <a:pt x="43" y="43"/>
                      <a:pt x="45" y="44"/>
                      <a:pt x="46" y="43"/>
                    </a:cubicBezTo>
                    <a:cubicBezTo>
                      <a:pt x="44" y="44"/>
                      <a:pt x="44" y="44"/>
                      <a:pt x="42" y="44"/>
                    </a:cubicBezTo>
                    <a:cubicBezTo>
                      <a:pt x="41" y="44"/>
                      <a:pt x="38" y="44"/>
                      <a:pt x="38" y="45"/>
                    </a:cubicBezTo>
                    <a:cubicBezTo>
                      <a:pt x="38" y="45"/>
                      <a:pt x="39" y="45"/>
                      <a:pt x="39" y="45"/>
                    </a:cubicBezTo>
                    <a:cubicBezTo>
                      <a:pt x="39" y="45"/>
                      <a:pt x="38" y="46"/>
                      <a:pt x="38" y="46"/>
                    </a:cubicBezTo>
                    <a:cubicBezTo>
                      <a:pt x="38" y="46"/>
                      <a:pt x="40" y="45"/>
                      <a:pt x="40" y="46"/>
                    </a:cubicBezTo>
                    <a:cubicBezTo>
                      <a:pt x="40" y="46"/>
                      <a:pt x="38" y="48"/>
                      <a:pt x="38" y="48"/>
                    </a:cubicBezTo>
                    <a:cubicBezTo>
                      <a:pt x="38" y="48"/>
                      <a:pt x="39" y="48"/>
                      <a:pt x="39" y="49"/>
                    </a:cubicBezTo>
                    <a:cubicBezTo>
                      <a:pt x="39" y="49"/>
                      <a:pt x="37" y="49"/>
                      <a:pt x="37" y="49"/>
                    </a:cubicBezTo>
                    <a:cubicBezTo>
                      <a:pt x="37" y="49"/>
                      <a:pt x="39" y="50"/>
                      <a:pt x="39" y="50"/>
                    </a:cubicBezTo>
                    <a:cubicBezTo>
                      <a:pt x="38" y="50"/>
                      <a:pt x="37" y="50"/>
                      <a:pt x="37" y="50"/>
                    </a:cubicBezTo>
                    <a:cubicBezTo>
                      <a:pt x="37" y="51"/>
                      <a:pt x="38" y="52"/>
                      <a:pt x="39" y="52"/>
                    </a:cubicBezTo>
                    <a:cubicBezTo>
                      <a:pt x="37" y="52"/>
                      <a:pt x="35" y="52"/>
                      <a:pt x="34" y="54"/>
                    </a:cubicBezTo>
                    <a:cubicBezTo>
                      <a:pt x="34" y="55"/>
                      <a:pt x="30" y="54"/>
                      <a:pt x="30" y="54"/>
                    </a:cubicBezTo>
                    <a:cubicBezTo>
                      <a:pt x="30" y="57"/>
                      <a:pt x="36" y="54"/>
                      <a:pt x="37" y="54"/>
                    </a:cubicBezTo>
                    <a:cubicBezTo>
                      <a:pt x="36" y="54"/>
                      <a:pt x="35" y="56"/>
                      <a:pt x="35" y="56"/>
                    </a:cubicBezTo>
                    <a:cubicBezTo>
                      <a:pt x="32" y="56"/>
                      <a:pt x="34" y="57"/>
                      <a:pt x="33" y="58"/>
                    </a:cubicBezTo>
                    <a:cubicBezTo>
                      <a:pt x="32" y="59"/>
                      <a:pt x="30" y="57"/>
                      <a:pt x="29" y="58"/>
                    </a:cubicBezTo>
                    <a:cubicBezTo>
                      <a:pt x="29" y="59"/>
                      <a:pt x="26" y="61"/>
                      <a:pt x="26" y="61"/>
                    </a:cubicBezTo>
                    <a:cubicBezTo>
                      <a:pt x="26" y="62"/>
                      <a:pt x="27" y="62"/>
                      <a:pt x="27" y="62"/>
                    </a:cubicBezTo>
                    <a:cubicBezTo>
                      <a:pt x="27" y="63"/>
                      <a:pt x="24" y="63"/>
                      <a:pt x="24" y="63"/>
                    </a:cubicBezTo>
                    <a:cubicBezTo>
                      <a:pt x="24" y="63"/>
                      <a:pt x="25" y="64"/>
                      <a:pt x="25" y="65"/>
                    </a:cubicBezTo>
                    <a:cubicBezTo>
                      <a:pt x="25" y="66"/>
                      <a:pt x="27" y="65"/>
                      <a:pt x="28" y="65"/>
                    </a:cubicBezTo>
                    <a:cubicBezTo>
                      <a:pt x="29" y="64"/>
                      <a:pt x="30" y="65"/>
                      <a:pt x="31" y="64"/>
                    </a:cubicBezTo>
                    <a:cubicBezTo>
                      <a:pt x="31" y="64"/>
                      <a:pt x="30" y="63"/>
                      <a:pt x="30" y="62"/>
                    </a:cubicBezTo>
                    <a:cubicBezTo>
                      <a:pt x="30" y="62"/>
                      <a:pt x="32" y="63"/>
                      <a:pt x="33" y="64"/>
                    </a:cubicBezTo>
                    <a:cubicBezTo>
                      <a:pt x="33" y="64"/>
                      <a:pt x="30" y="66"/>
                      <a:pt x="30" y="66"/>
                    </a:cubicBezTo>
                    <a:cubicBezTo>
                      <a:pt x="29" y="66"/>
                      <a:pt x="28" y="67"/>
                      <a:pt x="28" y="66"/>
                    </a:cubicBezTo>
                    <a:cubicBezTo>
                      <a:pt x="27" y="65"/>
                      <a:pt x="26" y="67"/>
                      <a:pt x="25" y="67"/>
                    </a:cubicBezTo>
                    <a:cubicBezTo>
                      <a:pt x="24" y="66"/>
                      <a:pt x="24" y="63"/>
                      <a:pt x="23" y="66"/>
                    </a:cubicBezTo>
                    <a:cubicBezTo>
                      <a:pt x="21" y="70"/>
                      <a:pt x="20" y="65"/>
                      <a:pt x="21" y="65"/>
                    </a:cubicBezTo>
                    <a:cubicBezTo>
                      <a:pt x="19" y="65"/>
                      <a:pt x="21" y="69"/>
                      <a:pt x="19" y="68"/>
                    </a:cubicBezTo>
                    <a:cubicBezTo>
                      <a:pt x="15" y="68"/>
                      <a:pt x="18" y="70"/>
                      <a:pt x="17" y="71"/>
                    </a:cubicBezTo>
                    <a:cubicBezTo>
                      <a:pt x="16" y="71"/>
                      <a:pt x="16" y="69"/>
                      <a:pt x="16" y="69"/>
                    </a:cubicBezTo>
                    <a:cubicBezTo>
                      <a:pt x="14" y="69"/>
                      <a:pt x="12" y="70"/>
                      <a:pt x="11" y="71"/>
                    </a:cubicBezTo>
                    <a:cubicBezTo>
                      <a:pt x="11" y="72"/>
                      <a:pt x="15" y="72"/>
                      <a:pt x="16" y="72"/>
                    </a:cubicBezTo>
                    <a:cubicBezTo>
                      <a:pt x="16" y="72"/>
                      <a:pt x="19" y="71"/>
                      <a:pt x="19" y="71"/>
                    </a:cubicBezTo>
                    <a:cubicBezTo>
                      <a:pt x="20" y="72"/>
                      <a:pt x="15" y="72"/>
                      <a:pt x="15" y="72"/>
                    </a:cubicBezTo>
                    <a:cubicBezTo>
                      <a:pt x="14" y="72"/>
                      <a:pt x="14" y="73"/>
                      <a:pt x="13" y="73"/>
                    </a:cubicBezTo>
                    <a:cubicBezTo>
                      <a:pt x="12" y="73"/>
                      <a:pt x="11" y="73"/>
                      <a:pt x="10" y="73"/>
                    </a:cubicBezTo>
                    <a:cubicBezTo>
                      <a:pt x="8" y="72"/>
                      <a:pt x="7" y="73"/>
                      <a:pt x="9" y="74"/>
                    </a:cubicBezTo>
                    <a:cubicBezTo>
                      <a:pt x="10" y="74"/>
                      <a:pt x="12" y="74"/>
                      <a:pt x="12" y="76"/>
                    </a:cubicBezTo>
                    <a:cubicBezTo>
                      <a:pt x="12" y="76"/>
                      <a:pt x="11" y="78"/>
                      <a:pt x="11" y="77"/>
                    </a:cubicBezTo>
                    <a:cubicBezTo>
                      <a:pt x="10" y="77"/>
                      <a:pt x="12" y="75"/>
                      <a:pt x="10" y="74"/>
                    </a:cubicBezTo>
                    <a:cubicBezTo>
                      <a:pt x="7" y="74"/>
                      <a:pt x="9" y="75"/>
                      <a:pt x="8" y="76"/>
                    </a:cubicBezTo>
                    <a:cubicBezTo>
                      <a:pt x="8" y="76"/>
                      <a:pt x="8" y="73"/>
                      <a:pt x="7" y="73"/>
                    </a:cubicBezTo>
                    <a:cubicBezTo>
                      <a:pt x="7" y="72"/>
                      <a:pt x="5" y="78"/>
                      <a:pt x="6" y="77"/>
                    </a:cubicBezTo>
                    <a:cubicBezTo>
                      <a:pt x="5" y="77"/>
                      <a:pt x="5" y="75"/>
                      <a:pt x="5" y="75"/>
                    </a:cubicBezTo>
                    <a:cubicBezTo>
                      <a:pt x="4" y="75"/>
                      <a:pt x="4" y="77"/>
                      <a:pt x="4" y="77"/>
                    </a:cubicBezTo>
                    <a:cubicBezTo>
                      <a:pt x="3" y="78"/>
                      <a:pt x="1" y="77"/>
                      <a:pt x="1" y="78"/>
                    </a:cubicBezTo>
                    <a:cubicBezTo>
                      <a:pt x="1" y="79"/>
                      <a:pt x="0" y="80"/>
                      <a:pt x="1" y="80"/>
                    </a:cubicBezTo>
                    <a:cubicBezTo>
                      <a:pt x="2" y="80"/>
                      <a:pt x="3" y="80"/>
                      <a:pt x="4" y="81"/>
                    </a:cubicBezTo>
                    <a:cubicBezTo>
                      <a:pt x="4" y="81"/>
                      <a:pt x="0" y="82"/>
                      <a:pt x="1" y="83"/>
                    </a:cubicBezTo>
                    <a:cubicBezTo>
                      <a:pt x="1" y="84"/>
                      <a:pt x="3" y="84"/>
                      <a:pt x="3" y="84"/>
                    </a:cubicBezTo>
                    <a:cubicBezTo>
                      <a:pt x="3" y="84"/>
                      <a:pt x="6" y="83"/>
                      <a:pt x="6" y="84"/>
                    </a:cubicBezTo>
                    <a:cubicBezTo>
                      <a:pt x="5" y="85"/>
                      <a:pt x="2" y="84"/>
                      <a:pt x="1" y="86"/>
                    </a:cubicBezTo>
                    <a:cubicBezTo>
                      <a:pt x="0" y="87"/>
                      <a:pt x="6" y="87"/>
                      <a:pt x="4" y="89"/>
                    </a:cubicBezTo>
                    <a:cubicBezTo>
                      <a:pt x="4" y="89"/>
                      <a:pt x="3" y="87"/>
                      <a:pt x="2" y="88"/>
                    </a:cubicBezTo>
                    <a:cubicBezTo>
                      <a:pt x="1" y="89"/>
                      <a:pt x="1" y="90"/>
                      <a:pt x="2" y="91"/>
                    </a:cubicBezTo>
                    <a:cubicBezTo>
                      <a:pt x="3" y="91"/>
                      <a:pt x="5" y="92"/>
                      <a:pt x="6" y="92"/>
                    </a:cubicBezTo>
                    <a:cubicBezTo>
                      <a:pt x="7" y="91"/>
                      <a:pt x="8" y="89"/>
                      <a:pt x="9" y="90"/>
                    </a:cubicBezTo>
                    <a:cubicBezTo>
                      <a:pt x="8" y="90"/>
                      <a:pt x="7" y="91"/>
                      <a:pt x="7" y="91"/>
                    </a:cubicBezTo>
                    <a:cubicBezTo>
                      <a:pt x="7" y="92"/>
                      <a:pt x="6" y="92"/>
                      <a:pt x="5" y="92"/>
                    </a:cubicBezTo>
                    <a:cubicBezTo>
                      <a:pt x="5" y="92"/>
                      <a:pt x="7" y="93"/>
                      <a:pt x="7" y="94"/>
                    </a:cubicBezTo>
                    <a:cubicBezTo>
                      <a:pt x="7" y="94"/>
                      <a:pt x="4" y="92"/>
                      <a:pt x="5" y="94"/>
                    </a:cubicBezTo>
                    <a:cubicBezTo>
                      <a:pt x="5" y="95"/>
                      <a:pt x="8" y="96"/>
                      <a:pt x="8" y="96"/>
                    </a:cubicBezTo>
                    <a:cubicBezTo>
                      <a:pt x="8" y="97"/>
                      <a:pt x="5" y="95"/>
                      <a:pt x="4" y="96"/>
                    </a:cubicBezTo>
                    <a:cubicBezTo>
                      <a:pt x="2" y="96"/>
                      <a:pt x="4" y="93"/>
                      <a:pt x="3" y="93"/>
                    </a:cubicBezTo>
                    <a:cubicBezTo>
                      <a:pt x="3" y="93"/>
                      <a:pt x="1" y="95"/>
                      <a:pt x="2" y="96"/>
                    </a:cubicBezTo>
                    <a:cubicBezTo>
                      <a:pt x="3" y="96"/>
                      <a:pt x="2" y="98"/>
                      <a:pt x="2" y="98"/>
                    </a:cubicBezTo>
                    <a:cubicBezTo>
                      <a:pt x="3" y="99"/>
                      <a:pt x="4" y="97"/>
                      <a:pt x="5" y="96"/>
                    </a:cubicBezTo>
                    <a:cubicBezTo>
                      <a:pt x="5" y="96"/>
                      <a:pt x="5" y="97"/>
                      <a:pt x="5" y="97"/>
                    </a:cubicBezTo>
                    <a:cubicBezTo>
                      <a:pt x="6" y="97"/>
                      <a:pt x="6" y="96"/>
                      <a:pt x="7" y="96"/>
                    </a:cubicBezTo>
                    <a:cubicBezTo>
                      <a:pt x="7" y="96"/>
                      <a:pt x="7" y="98"/>
                      <a:pt x="6" y="98"/>
                    </a:cubicBezTo>
                    <a:cubicBezTo>
                      <a:pt x="4" y="99"/>
                      <a:pt x="8" y="101"/>
                      <a:pt x="8" y="100"/>
                    </a:cubicBezTo>
                    <a:cubicBezTo>
                      <a:pt x="8" y="102"/>
                      <a:pt x="1" y="100"/>
                      <a:pt x="5" y="103"/>
                    </a:cubicBezTo>
                    <a:cubicBezTo>
                      <a:pt x="7" y="104"/>
                      <a:pt x="8" y="105"/>
                      <a:pt x="10" y="105"/>
                    </a:cubicBezTo>
                    <a:cubicBezTo>
                      <a:pt x="10" y="105"/>
                      <a:pt x="13" y="107"/>
                      <a:pt x="14" y="107"/>
                    </a:cubicBezTo>
                    <a:cubicBezTo>
                      <a:pt x="17" y="107"/>
                      <a:pt x="21" y="104"/>
                      <a:pt x="23" y="102"/>
                    </a:cubicBezTo>
                    <a:cubicBezTo>
                      <a:pt x="24" y="100"/>
                      <a:pt x="25" y="100"/>
                      <a:pt x="27" y="99"/>
                    </a:cubicBezTo>
                    <a:cubicBezTo>
                      <a:pt x="28" y="98"/>
                      <a:pt x="28" y="95"/>
                      <a:pt x="29" y="95"/>
                    </a:cubicBezTo>
                    <a:cubicBezTo>
                      <a:pt x="29" y="95"/>
                      <a:pt x="29" y="98"/>
                      <a:pt x="30" y="98"/>
                    </a:cubicBezTo>
                    <a:cubicBezTo>
                      <a:pt x="32" y="99"/>
                      <a:pt x="31" y="99"/>
                      <a:pt x="31" y="100"/>
                    </a:cubicBezTo>
                    <a:cubicBezTo>
                      <a:pt x="32" y="100"/>
                      <a:pt x="33" y="100"/>
                      <a:pt x="34" y="101"/>
                    </a:cubicBezTo>
                    <a:cubicBezTo>
                      <a:pt x="34" y="102"/>
                      <a:pt x="33" y="100"/>
                      <a:pt x="34" y="10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4" name="Freeform 720">
                <a:extLst>
                  <a:ext uri="{FF2B5EF4-FFF2-40B4-BE49-F238E27FC236}">
                    <a16:creationId xmlns:a16="http://schemas.microsoft.com/office/drawing/2014/main" id="{0C999AEA-33D0-DD8F-484A-703CBC68B5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945403" y="4366247"/>
                <a:ext cx="7563694" cy="2637633"/>
              </a:xfrm>
              <a:custGeom>
                <a:avLst/>
                <a:gdLst>
                  <a:gd name="T0" fmla="*/ 785 w 810"/>
                  <a:gd name="T1" fmla="*/ 109 h 282"/>
                  <a:gd name="T2" fmla="*/ 725 w 810"/>
                  <a:gd name="T3" fmla="*/ 77 h 282"/>
                  <a:gd name="T4" fmla="*/ 665 w 810"/>
                  <a:gd name="T5" fmla="*/ 80 h 282"/>
                  <a:gd name="T6" fmla="*/ 607 w 810"/>
                  <a:gd name="T7" fmla="*/ 65 h 282"/>
                  <a:gd name="T8" fmla="*/ 578 w 810"/>
                  <a:gd name="T9" fmla="*/ 56 h 282"/>
                  <a:gd name="T10" fmla="*/ 555 w 810"/>
                  <a:gd name="T11" fmla="*/ 61 h 282"/>
                  <a:gd name="T12" fmla="*/ 521 w 810"/>
                  <a:gd name="T13" fmla="*/ 59 h 282"/>
                  <a:gd name="T14" fmla="*/ 495 w 810"/>
                  <a:gd name="T15" fmla="*/ 44 h 282"/>
                  <a:gd name="T16" fmla="*/ 469 w 810"/>
                  <a:gd name="T17" fmla="*/ 49 h 282"/>
                  <a:gd name="T18" fmla="*/ 423 w 810"/>
                  <a:gd name="T19" fmla="*/ 43 h 282"/>
                  <a:gd name="T20" fmla="*/ 383 w 810"/>
                  <a:gd name="T21" fmla="*/ 50 h 282"/>
                  <a:gd name="T22" fmla="*/ 423 w 810"/>
                  <a:gd name="T23" fmla="*/ 17 h 282"/>
                  <a:gd name="T24" fmla="*/ 378 w 810"/>
                  <a:gd name="T25" fmla="*/ 7 h 282"/>
                  <a:gd name="T26" fmla="*/ 355 w 810"/>
                  <a:gd name="T27" fmla="*/ 17 h 282"/>
                  <a:gd name="T28" fmla="*/ 320 w 810"/>
                  <a:gd name="T29" fmla="*/ 22 h 282"/>
                  <a:gd name="T30" fmla="*/ 297 w 810"/>
                  <a:gd name="T31" fmla="*/ 32 h 282"/>
                  <a:gd name="T32" fmla="*/ 269 w 810"/>
                  <a:gd name="T33" fmla="*/ 49 h 282"/>
                  <a:gd name="T34" fmla="*/ 247 w 810"/>
                  <a:gd name="T35" fmla="*/ 58 h 282"/>
                  <a:gd name="T36" fmla="*/ 242 w 810"/>
                  <a:gd name="T37" fmla="*/ 50 h 282"/>
                  <a:gd name="T38" fmla="*/ 259 w 810"/>
                  <a:gd name="T39" fmla="*/ 97 h 282"/>
                  <a:gd name="T40" fmla="*/ 227 w 810"/>
                  <a:gd name="T41" fmla="*/ 107 h 282"/>
                  <a:gd name="T42" fmla="*/ 231 w 810"/>
                  <a:gd name="T43" fmla="*/ 88 h 282"/>
                  <a:gd name="T44" fmla="*/ 206 w 810"/>
                  <a:gd name="T45" fmla="*/ 60 h 282"/>
                  <a:gd name="T46" fmla="*/ 191 w 810"/>
                  <a:gd name="T47" fmla="*/ 83 h 282"/>
                  <a:gd name="T48" fmla="*/ 131 w 810"/>
                  <a:gd name="T49" fmla="*/ 90 h 282"/>
                  <a:gd name="T50" fmla="*/ 92 w 810"/>
                  <a:gd name="T51" fmla="*/ 100 h 282"/>
                  <a:gd name="T52" fmla="*/ 84 w 810"/>
                  <a:gd name="T53" fmla="*/ 107 h 282"/>
                  <a:gd name="T54" fmla="*/ 53 w 810"/>
                  <a:gd name="T55" fmla="*/ 120 h 282"/>
                  <a:gd name="T56" fmla="*/ 31 w 810"/>
                  <a:gd name="T57" fmla="*/ 102 h 282"/>
                  <a:gd name="T58" fmla="*/ 29 w 810"/>
                  <a:gd name="T59" fmla="*/ 84 h 282"/>
                  <a:gd name="T60" fmla="*/ 5 w 810"/>
                  <a:gd name="T61" fmla="*/ 88 h 282"/>
                  <a:gd name="T62" fmla="*/ 7 w 810"/>
                  <a:gd name="T63" fmla="*/ 152 h 282"/>
                  <a:gd name="T64" fmla="*/ 16 w 810"/>
                  <a:gd name="T65" fmla="*/ 187 h 282"/>
                  <a:gd name="T66" fmla="*/ 40 w 810"/>
                  <a:gd name="T67" fmla="*/ 223 h 282"/>
                  <a:gd name="T68" fmla="*/ 53 w 810"/>
                  <a:gd name="T69" fmla="*/ 244 h 282"/>
                  <a:gd name="T70" fmla="*/ 82 w 810"/>
                  <a:gd name="T71" fmla="*/ 272 h 282"/>
                  <a:gd name="T72" fmla="*/ 109 w 810"/>
                  <a:gd name="T73" fmla="*/ 250 h 282"/>
                  <a:gd name="T74" fmla="*/ 108 w 810"/>
                  <a:gd name="T75" fmla="*/ 222 h 282"/>
                  <a:gd name="T76" fmla="*/ 160 w 810"/>
                  <a:gd name="T77" fmla="*/ 223 h 282"/>
                  <a:gd name="T78" fmla="*/ 196 w 810"/>
                  <a:gd name="T79" fmla="*/ 196 h 282"/>
                  <a:gd name="T80" fmla="*/ 252 w 810"/>
                  <a:gd name="T81" fmla="*/ 204 h 282"/>
                  <a:gd name="T82" fmla="*/ 331 w 810"/>
                  <a:gd name="T83" fmla="*/ 226 h 282"/>
                  <a:gd name="T84" fmla="*/ 415 w 810"/>
                  <a:gd name="T85" fmla="*/ 231 h 282"/>
                  <a:gd name="T86" fmla="*/ 483 w 810"/>
                  <a:gd name="T87" fmla="*/ 207 h 282"/>
                  <a:gd name="T88" fmla="*/ 521 w 810"/>
                  <a:gd name="T89" fmla="*/ 258 h 282"/>
                  <a:gd name="T90" fmla="*/ 558 w 810"/>
                  <a:gd name="T91" fmla="*/ 226 h 282"/>
                  <a:gd name="T92" fmla="*/ 543 w 810"/>
                  <a:gd name="T93" fmla="*/ 199 h 282"/>
                  <a:gd name="T94" fmla="*/ 591 w 810"/>
                  <a:gd name="T95" fmla="*/ 162 h 282"/>
                  <a:gd name="T96" fmla="*/ 627 w 810"/>
                  <a:gd name="T97" fmla="*/ 165 h 282"/>
                  <a:gd name="T98" fmla="*/ 657 w 810"/>
                  <a:gd name="T99" fmla="*/ 153 h 282"/>
                  <a:gd name="T100" fmla="*/ 669 w 810"/>
                  <a:gd name="T101" fmla="*/ 154 h 282"/>
                  <a:gd name="T102" fmla="*/ 649 w 810"/>
                  <a:gd name="T103" fmla="*/ 210 h 282"/>
                  <a:gd name="T104" fmla="*/ 667 w 810"/>
                  <a:gd name="T105" fmla="*/ 171 h 282"/>
                  <a:gd name="T106" fmla="*/ 710 w 810"/>
                  <a:gd name="T107" fmla="*/ 156 h 282"/>
                  <a:gd name="T108" fmla="*/ 738 w 810"/>
                  <a:gd name="T109" fmla="*/ 121 h 282"/>
                  <a:gd name="T110" fmla="*/ 765 w 810"/>
                  <a:gd name="T111" fmla="*/ 116 h 282"/>
                  <a:gd name="T112" fmla="*/ 802 w 810"/>
                  <a:gd name="T113" fmla="*/ 115 h 282"/>
                  <a:gd name="T114" fmla="*/ 388 w 810"/>
                  <a:gd name="T115" fmla="*/ 21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10" h="282">
                    <a:moveTo>
                      <a:pt x="808" y="111"/>
                    </a:moveTo>
                    <a:cubicBezTo>
                      <a:pt x="806" y="109"/>
                      <a:pt x="803" y="108"/>
                      <a:pt x="801" y="106"/>
                    </a:cubicBezTo>
                    <a:cubicBezTo>
                      <a:pt x="800" y="105"/>
                      <a:pt x="799" y="104"/>
                      <a:pt x="797" y="103"/>
                    </a:cubicBezTo>
                    <a:cubicBezTo>
                      <a:pt x="796" y="103"/>
                      <a:pt x="794" y="103"/>
                      <a:pt x="793" y="102"/>
                    </a:cubicBezTo>
                    <a:cubicBezTo>
                      <a:pt x="793" y="103"/>
                      <a:pt x="794" y="103"/>
                      <a:pt x="794" y="103"/>
                    </a:cubicBezTo>
                    <a:cubicBezTo>
                      <a:pt x="795" y="103"/>
                      <a:pt x="792" y="104"/>
                      <a:pt x="791" y="103"/>
                    </a:cubicBezTo>
                    <a:cubicBezTo>
                      <a:pt x="791" y="103"/>
                      <a:pt x="792" y="103"/>
                      <a:pt x="792" y="102"/>
                    </a:cubicBezTo>
                    <a:cubicBezTo>
                      <a:pt x="791" y="101"/>
                      <a:pt x="786" y="103"/>
                      <a:pt x="785" y="102"/>
                    </a:cubicBezTo>
                    <a:cubicBezTo>
                      <a:pt x="787" y="103"/>
                      <a:pt x="787" y="103"/>
                      <a:pt x="787" y="106"/>
                    </a:cubicBezTo>
                    <a:cubicBezTo>
                      <a:pt x="786" y="107"/>
                      <a:pt x="788" y="109"/>
                      <a:pt x="788" y="109"/>
                    </a:cubicBezTo>
                    <a:cubicBezTo>
                      <a:pt x="787" y="109"/>
                      <a:pt x="787" y="108"/>
                      <a:pt x="787" y="108"/>
                    </a:cubicBezTo>
                    <a:cubicBezTo>
                      <a:pt x="786" y="107"/>
                      <a:pt x="786" y="109"/>
                      <a:pt x="785" y="109"/>
                    </a:cubicBezTo>
                    <a:cubicBezTo>
                      <a:pt x="785" y="109"/>
                      <a:pt x="783" y="105"/>
                      <a:pt x="783" y="105"/>
                    </a:cubicBezTo>
                    <a:cubicBezTo>
                      <a:pt x="783" y="104"/>
                      <a:pt x="783" y="104"/>
                      <a:pt x="783" y="104"/>
                    </a:cubicBezTo>
                    <a:cubicBezTo>
                      <a:pt x="783" y="103"/>
                      <a:pt x="782" y="102"/>
                      <a:pt x="783" y="101"/>
                    </a:cubicBezTo>
                    <a:cubicBezTo>
                      <a:pt x="784" y="99"/>
                      <a:pt x="782" y="100"/>
                      <a:pt x="781" y="99"/>
                    </a:cubicBezTo>
                    <a:cubicBezTo>
                      <a:pt x="781" y="98"/>
                      <a:pt x="779" y="97"/>
                      <a:pt x="778" y="97"/>
                    </a:cubicBezTo>
                    <a:cubicBezTo>
                      <a:pt x="771" y="93"/>
                      <a:pt x="765" y="89"/>
                      <a:pt x="758" y="87"/>
                    </a:cubicBezTo>
                    <a:cubicBezTo>
                      <a:pt x="756" y="86"/>
                      <a:pt x="755" y="85"/>
                      <a:pt x="754" y="84"/>
                    </a:cubicBezTo>
                    <a:cubicBezTo>
                      <a:pt x="753" y="83"/>
                      <a:pt x="751" y="82"/>
                      <a:pt x="749" y="82"/>
                    </a:cubicBezTo>
                    <a:cubicBezTo>
                      <a:pt x="746" y="81"/>
                      <a:pt x="743" y="80"/>
                      <a:pt x="739" y="78"/>
                    </a:cubicBezTo>
                    <a:cubicBezTo>
                      <a:pt x="736" y="78"/>
                      <a:pt x="732" y="78"/>
                      <a:pt x="730" y="78"/>
                    </a:cubicBezTo>
                    <a:cubicBezTo>
                      <a:pt x="728" y="78"/>
                      <a:pt x="727" y="78"/>
                      <a:pt x="726" y="78"/>
                    </a:cubicBezTo>
                    <a:cubicBezTo>
                      <a:pt x="726" y="78"/>
                      <a:pt x="725" y="77"/>
                      <a:pt x="725" y="77"/>
                    </a:cubicBezTo>
                    <a:cubicBezTo>
                      <a:pt x="724" y="78"/>
                      <a:pt x="724" y="79"/>
                      <a:pt x="723" y="78"/>
                    </a:cubicBezTo>
                    <a:cubicBezTo>
                      <a:pt x="720" y="78"/>
                      <a:pt x="717" y="77"/>
                      <a:pt x="714" y="76"/>
                    </a:cubicBezTo>
                    <a:cubicBezTo>
                      <a:pt x="713" y="76"/>
                      <a:pt x="710" y="75"/>
                      <a:pt x="710" y="77"/>
                    </a:cubicBezTo>
                    <a:cubicBezTo>
                      <a:pt x="709" y="79"/>
                      <a:pt x="708" y="79"/>
                      <a:pt x="710" y="80"/>
                    </a:cubicBezTo>
                    <a:cubicBezTo>
                      <a:pt x="712" y="82"/>
                      <a:pt x="714" y="86"/>
                      <a:pt x="709" y="87"/>
                    </a:cubicBezTo>
                    <a:cubicBezTo>
                      <a:pt x="708" y="88"/>
                      <a:pt x="705" y="88"/>
                      <a:pt x="704" y="86"/>
                    </a:cubicBezTo>
                    <a:cubicBezTo>
                      <a:pt x="703" y="85"/>
                      <a:pt x="703" y="84"/>
                      <a:pt x="700" y="84"/>
                    </a:cubicBezTo>
                    <a:cubicBezTo>
                      <a:pt x="697" y="83"/>
                      <a:pt x="699" y="82"/>
                      <a:pt x="698" y="81"/>
                    </a:cubicBezTo>
                    <a:cubicBezTo>
                      <a:pt x="698" y="80"/>
                      <a:pt x="695" y="79"/>
                      <a:pt x="694" y="80"/>
                    </a:cubicBezTo>
                    <a:cubicBezTo>
                      <a:pt x="691" y="83"/>
                      <a:pt x="686" y="80"/>
                      <a:pt x="682" y="80"/>
                    </a:cubicBezTo>
                    <a:cubicBezTo>
                      <a:pt x="678" y="80"/>
                      <a:pt x="674" y="79"/>
                      <a:pt x="670" y="79"/>
                    </a:cubicBezTo>
                    <a:cubicBezTo>
                      <a:pt x="668" y="79"/>
                      <a:pt x="667" y="79"/>
                      <a:pt x="665" y="80"/>
                    </a:cubicBezTo>
                    <a:cubicBezTo>
                      <a:pt x="663" y="81"/>
                      <a:pt x="664" y="84"/>
                      <a:pt x="664" y="86"/>
                    </a:cubicBezTo>
                    <a:cubicBezTo>
                      <a:pt x="664" y="86"/>
                      <a:pt x="664" y="86"/>
                      <a:pt x="664" y="86"/>
                    </a:cubicBezTo>
                    <a:cubicBezTo>
                      <a:pt x="663" y="86"/>
                      <a:pt x="662" y="81"/>
                      <a:pt x="661" y="80"/>
                    </a:cubicBezTo>
                    <a:cubicBezTo>
                      <a:pt x="660" y="80"/>
                      <a:pt x="656" y="80"/>
                      <a:pt x="655" y="78"/>
                    </a:cubicBezTo>
                    <a:cubicBezTo>
                      <a:pt x="655" y="75"/>
                      <a:pt x="659" y="74"/>
                      <a:pt x="655" y="71"/>
                    </a:cubicBezTo>
                    <a:cubicBezTo>
                      <a:pt x="653" y="70"/>
                      <a:pt x="651" y="69"/>
                      <a:pt x="648" y="68"/>
                    </a:cubicBezTo>
                    <a:cubicBezTo>
                      <a:pt x="642" y="66"/>
                      <a:pt x="635" y="68"/>
                      <a:pt x="629" y="69"/>
                    </a:cubicBezTo>
                    <a:cubicBezTo>
                      <a:pt x="626" y="69"/>
                      <a:pt x="623" y="69"/>
                      <a:pt x="619" y="69"/>
                    </a:cubicBezTo>
                    <a:cubicBezTo>
                      <a:pt x="618" y="69"/>
                      <a:pt x="618" y="69"/>
                      <a:pt x="617" y="69"/>
                    </a:cubicBezTo>
                    <a:cubicBezTo>
                      <a:pt x="615" y="68"/>
                      <a:pt x="617" y="68"/>
                      <a:pt x="618" y="67"/>
                    </a:cubicBezTo>
                    <a:cubicBezTo>
                      <a:pt x="618" y="66"/>
                      <a:pt x="613" y="65"/>
                      <a:pt x="613" y="65"/>
                    </a:cubicBezTo>
                    <a:cubicBezTo>
                      <a:pt x="612" y="64"/>
                      <a:pt x="608" y="65"/>
                      <a:pt x="607" y="65"/>
                    </a:cubicBezTo>
                    <a:cubicBezTo>
                      <a:pt x="607" y="65"/>
                      <a:pt x="611" y="64"/>
                      <a:pt x="610" y="63"/>
                    </a:cubicBezTo>
                    <a:cubicBezTo>
                      <a:pt x="609" y="63"/>
                      <a:pt x="608" y="64"/>
                      <a:pt x="607" y="64"/>
                    </a:cubicBezTo>
                    <a:cubicBezTo>
                      <a:pt x="606" y="63"/>
                      <a:pt x="604" y="62"/>
                      <a:pt x="604" y="62"/>
                    </a:cubicBezTo>
                    <a:cubicBezTo>
                      <a:pt x="603" y="62"/>
                      <a:pt x="600" y="60"/>
                      <a:pt x="602" y="60"/>
                    </a:cubicBezTo>
                    <a:cubicBezTo>
                      <a:pt x="603" y="60"/>
                      <a:pt x="605" y="60"/>
                      <a:pt x="606" y="60"/>
                    </a:cubicBezTo>
                    <a:cubicBezTo>
                      <a:pt x="609" y="60"/>
                      <a:pt x="605" y="57"/>
                      <a:pt x="604" y="57"/>
                    </a:cubicBezTo>
                    <a:cubicBezTo>
                      <a:pt x="602" y="55"/>
                      <a:pt x="597" y="56"/>
                      <a:pt x="594" y="55"/>
                    </a:cubicBezTo>
                    <a:cubicBezTo>
                      <a:pt x="592" y="55"/>
                      <a:pt x="591" y="57"/>
                      <a:pt x="589" y="59"/>
                    </a:cubicBezTo>
                    <a:cubicBezTo>
                      <a:pt x="589" y="59"/>
                      <a:pt x="582" y="63"/>
                      <a:pt x="582" y="60"/>
                    </a:cubicBezTo>
                    <a:cubicBezTo>
                      <a:pt x="583" y="58"/>
                      <a:pt x="584" y="60"/>
                      <a:pt x="586" y="59"/>
                    </a:cubicBezTo>
                    <a:cubicBezTo>
                      <a:pt x="586" y="59"/>
                      <a:pt x="585" y="56"/>
                      <a:pt x="584" y="56"/>
                    </a:cubicBezTo>
                    <a:cubicBezTo>
                      <a:pt x="584" y="56"/>
                      <a:pt x="578" y="56"/>
                      <a:pt x="578" y="56"/>
                    </a:cubicBezTo>
                    <a:cubicBezTo>
                      <a:pt x="579" y="55"/>
                      <a:pt x="581" y="54"/>
                      <a:pt x="583" y="54"/>
                    </a:cubicBezTo>
                    <a:cubicBezTo>
                      <a:pt x="584" y="55"/>
                      <a:pt x="591" y="55"/>
                      <a:pt x="591" y="55"/>
                    </a:cubicBezTo>
                    <a:cubicBezTo>
                      <a:pt x="591" y="54"/>
                      <a:pt x="585" y="54"/>
                      <a:pt x="584" y="53"/>
                    </a:cubicBezTo>
                    <a:cubicBezTo>
                      <a:pt x="582" y="53"/>
                      <a:pt x="580" y="53"/>
                      <a:pt x="578" y="53"/>
                    </a:cubicBezTo>
                    <a:cubicBezTo>
                      <a:pt x="574" y="52"/>
                      <a:pt x="570" y="52"/>
                      <a:pt x="566" y="51"/>
                    </a:cubicBezTo>
                    <a:cubicBezTo>
                      <a:pt x="565" y="51"/>
                      <a:pt x="561" y="50"/>
                      <a:pt x="561" y="50"/>
                    </a:cubicBezTo>
                    <a:cubicBezTo>
                      <a:pt x="561" y="51"/>
                      <a:pt x="562" y="52"/>
                      <a:pt x="561" y="52"/>
                    </a:cubicBezTo>
                    <a:cubicBezTo>
                      <a:pt x="560" y="53"/>
                      <a:pt x="559" y="53"/>
                      <a:pt x="558" y="53"/>
                    </a:cubicBezTo>
                    <a:cubicBezTo>
                      <a:pt x="557" y="53"/>
                      <a:pt x="552" y="54"/>
                      <a:pt x="553" y="56"/>
                    </a:cubicBezTo>
                    <a:cubicBezTo>
                      <a:pt x="554" y="58"/>
                      <a:pt x="556" y="55"/>
                      <a:pt x="557" y="56"/>
                    </a:cubicBezTo>
                    <a:cubicBezTo>
                      <a:pt x="557" y="56"/>
                      <a:pt x="554" y="57"/>
                      <a:pt x="555" y="59"/>
                    </a:cubicBezTo>
                    <a:cubicBezTo>
                      <a:pt x="556" y="59"/>
                      <a:pt x="555" y="60"/>
                      <a:pt x="555" y="61"/>
                    </a:cubicBezTo>
                    <a:cubicBezTo>
                      <a:pt x="556" y="61"/>
                      <a:pt x="557" y="62"/>
                      <a:pt x="557" y="63"/>
                    </a:cubicBezTo>
                    <a:cubicBezTo>
                      <a:pt x="557" y="63"/>
                      <a:pt x="553" y="63"/>
                      <a:pt x="552" y="63"/>
                    </a:cubicBezTo>
                    <a:cubicBezTo>
                      <a:pt x="550" y="63"/>
                      <a:pt x="552" y="62"/>
                      <a:pt x="552" y="62"/>
                    </a:cubicBezTo>
                    <a:cubicBezTo>
                      <a:pt x="551" y="61"/>
                      <a:pt x="548" y="62"/>
                      <a:pt x="548" y="62"/>
                    </a:cubicBezTo>
                    <a:cubicBezTo>
                      <a:pt x="546" y="63"/>
                      <a:pt x="544" y="62"/>
                      <a:pt x="543" y="62"/>
                    </a:cubicBezTo>
                    <a:cubicBezTo>
                      <a:pt x="542" y="62"/>
                      <a:pt x="546" y="63"/>
                      <a:pt x="546" y="63"/>
                    </a:cubicBezTo>
                    <a:cubicBezTo>
                      <a:pt x="549" y="64"/>
                      <a:pt x="546" y="66"/>
                      <a:pt x="545" y="65"/>
                    </a:cubicBezTo>
                    <a:cubicBezTo>
                      <a:pt x="544" y="65"/>
                      <a:pt x="544" y="64"/>
                      <a:pt x="544" y="63"/>
                    </a:cubicBezTo>
                    <a:cubicBezTo>
                      <a:pt x="543" y="63"/>
                      <a:pt x="542" y="63"/>
                      <a:pt x="541" y="63"/>
                    </a:cubicBezTo>
                    <a:cubicBezTo>
                      <a:pt x="539" y="62"/>
                      <a:pt x="537" y="61"/>
                      <a:pt x="534" y="62"/>
                    </a:cubicBezTo>
                    <a:cubicBezTo>
                      <a:pt x="531" y="62"/>
                      <a:pt x="529" y="65"/>
                      <a:pt x="526" y="63"/>
                    </a:cubicBezTo>
                    <a:cubicBezTo>
                      <a:pt x="524" y="62"/>
                      <a:pt x="522" y="61"/>
                      <a:pt x="521" y="59"/>
                    </a:cubicBezTo>
                    <a:cubicBezTo>
                      <a:pt x="520" y="58"/>
                      <a:pt x="518" y="62"/>
                      <a:pt x="517" y="62"/>
                    </a:cubicBezTo>
                    <a:cubicBezTo>
                      <a:pt x="516" y="64"/>
                      <a:pt x="515" y="70"/>
                      <a:pt x="512" y="69"/>
                    </a:cubicBezTo>
                    <a:cubicBezTo>
                      <a:pt x="510" y="68"/>
                      <a:pt x="508" y="68"/>
                      <a:pt x="506" y="66"/>
                    </a:cubicBezTo>
                    <a:cubicBezTo>
                      <a:pt x="505" y="65"/>
                      <a:pt x="503" y="63"/>
                      <a:pt x="502" y="62"/>
                    </a:cubicBezTo>
                    <a:cubicBezTo>
                      <a:pt x="501" y="60"/>
                      <a:pt x="499" y="59"/>
                      <a:pt x="498" y="58"/>
                    </a:cubicBezTo>
                    <a:cubicBezTo>
                      <a:pt x="496" y="56"/>
                      <a:pt x="500" y="57"/>
                      <a:pt x="501" y="57"/>
                    </a:cubicBezTo>
                    <a:cubicBezTo>
                      <a:pt x="502" y="57"/>
                      <a:pt x="504" y="56"/>
                      <a:pt x="504" y="55"/>
                    </a:cubicBezTo>
                    <a:cubicBezTo>
                      <a:pt x="504" y="55"/>
                      <a:pt x="499" y="52"/>
                      <a:pt x="499" y="52"/>
                    </a:cubicBezTo>
                    <a:cubicBezTo>
                      <a:pt x="499" y="52"/>
                      <a:pt x="502" y="52"/>
                      <a:pt x="502" y="51"/>
                    </a:cubicBezTo>
                    <a:cubicBezTo>
                      <a:pt x="501" y="50"/>
                      <a:pt x="499" y="50"/>
                      <a:pt x="499" y="50"/>
                    </a:cubicBezTo>
                    <a:cubicBezTo>
                      <a:pt x="499" y="48"/>
                      <a:pt x="504" y="47"/>
                      <a:pt x="499" y="46"/>
                    </a:cubicBezTo>
                    <a:cubicBezTo>
                      <a:pt x="498" y="46"/>
                      <a:pt x="497" y="44"/>
                      <a:pt x="495" y="44"/>
                    </a:cubicBezTo>
                    <a:cubicBezTo>
                      <a:pt x="494" y="44"/>
                      <a:pt x="492" y="43"/>
                      <a:pt x="491" y="44"/>
                    </a:cubicBezTo>
                    <a:cubicBezTo>
                      <a:pt x="490" y="44"/>
                      <a:pt x="490" y="45"/>
                      <a:pt x="489" y="45"/>
                    </a:cubicBezTo>
                    <a:cubicBezTo>
                      <a:pt x="488" y="44"/>
                      <a:pt x="488" y="44"/>
                      <a:pt x="487" y="44"/>
                    </a:cubicBezTo>
                    <a:cubicBezTo>
                      <a:pt x="486" y="44"/>
                      <a:pt x="484" y="44"/>
                      <a:pt x="483" y="43"/>
                    </a:cubicBezTo>
                    <a:cubicBezTo>
                      <a:pt x="482" y="43"/>
                      <a:pt x="481" y="43"/>
                      <a:pt x="480" y="41"/>
                    </a:cubicBezTo>
                    <a:cubicBezTo>
                      <a:pt x="479" y="41"/>
                      <a:pt x="480" y="40"/>
                      <a:pt x="478" y="41"/>
                    </a:cubicBezTo>
                    <a:cubicBezTo>
                      <a:pt x="478" y="41"/>
                      <a:pt x="477" y="42"/>
                      <a:pt x="476" y="42"/>
                    </a:cubicBezTo>
                    <a:cubicBezTo>
                      <a:pt x="475" y="42"/>
                      <a:pt x="475" y="41"/>
                      <a:pt x="474" y="42"/>
                    </a:cubicBezTo>
                    <a:cubicBezTo>
                      <a:pt x="474" y="43"/>
                      <a:pt x="473" y="44"/>
                      <a:pt x="473" y="45"/>
                    </a:cubicBezTo>
                    <a:cubicBezTo>
                      <a:pt x="473" y="46"/>
                      <a:pt x="475" y="46"/>
                      <a:pt x="474" y="47"/>
                    </a:cubicBezTo>
                    <a:cubicBezTo>
                      <a:pt x="473" y="48"/>
                      <a:pt x="474" y="48"/>
                      <a:pt x="473" y="48"/>
                    </a:cubicBezTo>
                    <a:cubicBezTo>
                      <a:pt x="472" y="48"/>
                      <a:pt x="470" y="48"/>
                      <a:pt x="469" y="49"/>
                    </a:cubicBezTo>
                    <a:cubicBezTo>
                      <a:pt x="470" y="48"/>
                      <a:pt x="473" y="50"/>
                      <a:pt x="473" y="50"/>
                    </a:cubicBezTo>
                    <a:cubicBezTo>
                      <a:pt x="472" y="51"/>
                      <a:pt x="469" y="49"/>
                      <a:pt x="467" y="49"/>
                    </a:cubicBezTo>
                    <a:cubicBezTo>
                      <a:pt x="465" y="49"/>
                      <a:pt x="462" y="49"/>
                      <a:pt x="459" y="49"/>
                    </a:cubicBezTo>
                    <a:cubicBezTo>
                      <a:pt x="458" y="49"/>
                      <a:pt x="458" y="48"/>
                      <a:pt x="457" y="48"/>
                    </a:cubicBezTo>
                    <a:cubicBezTo>
                      <a:pt x="456" y="47"/>
                      <a:pt x="453" y="48"/>
                      <a:pt x="452" y="48"/>
                    </a:cubicBezTo>
                    <a:cubicBezTo>
                      <a:pt x="451" y="47"/>
                      <a:pt x="449" y="47"/>
                      <a:pt x="448" y="46"/>
                    </a:cubicBezTo>
                    <a:cubicBezTo>
                      <a:pt x="448" y="45"/>
                      <a:pt x="450" y="45"/>
                      <a:pt x="450" y="44"/>
                    </a:cubicBezTo>
                    <a:cubicBezTo>
                      <a:pt x="451" y="43"/>
                      <a:pt x="442" y="43"/>
                      <a:pt x="441" y="43"/>
                    </a:cubicBezTo>
                    <a:cubicBezTo>
                      <a:pt x="436" y="42"/>
                      <a:pt x="432" y="43"/>
                      <a:pt x="427" y="43"/>
                    </a:cubicBezTo>
                    <a:cubicBezTo>
                      <a:pt x="424" y="43"/>
                      <a:pt x="425" y="43"/>
                      <a:pt x="426" y="45"/>
                    </a:cubicBezTo>
                    <a:cubicBezTo>
                      <a:pt x="426" y="46"/>
                      <a:pt x="424" y="45"/>
                      <a:pt x="424" y="45"/>
                    </a:cubicBezTo>
                    <a:cubicBezTo>
                      <a:pt x="422" y="45"/>
                      <a:pt x="423" y="44"/>
                      <a:pt x="423" y="43"/>
                    </a:cubicBezTo>
                    <a:cubicBezTo>
                      <a:pt x="423" y="41"/>
                      <a:pt x="422" y="38"/>
                      <a:pt x="420" y="40"/>
                    </a:cubicBezTo>
                    <a:cubicBezTo>
                      <a:pt x="420" y="42"/>
                      <a:pt x="416" y="42"/>
                      <a:pt x="414" y="41"/>
                    </a:cubicBezTo>
                    <a:cubicBezTo>
                      <a:pt x="413" y="40"/>
                      <a:pt x="415" y="38"/>
                      <a:pt x="411" y="39"/>
                    </a:cubicBezTo>
                    <a:cubicBezTo>
                      <a:pt x="410" y="39"/>
                      <a:pt x="409" y="39"/>
                      <a:pt x="408" y="39"/>
                    </a:cubicBezTo>
                    <a:cubicBezTo>
                      <a:pt x="407" y="38"/>
                      <a:pt x="406" y="39"/>
                      <a:pt x="404" y="40"/>
                    </a:cubicBezTo>
                    <a:cubicBezTo>
                      <a:pt x="402" y="42"/>
                      <a:pt x="407" y="41"/>
                      <a:pt x="407" y="42"/>
                    </a:cubicBezTo>
                    <a:cubicBezTo>
                      <a:pt x="407" y="44"/>
                      <a:pt x="403" y="43"/>
                      <a:pt x="402" y="44"/>
                    </a:cubicBezTo>
                    <a:cubicBezTo>
                      <a:pt x="401" y="45"/>
                      <a:pt x="399" y="45"/>
                      <a:pt x="397" y="46"/>
                    </a:cubicBezTo>
                    <a:cubicBezTo>
                      <a:pt x="395" y="47"/>
                      <a:pt x="393" y="47"/>
                      <a:pt x="390" y="47"/>
                    </a:cubicBezTo>
                    <a:cubicBezTo>
                      <a:pt x="388" y="47"/>
                      <a:pt x="388" y="47"/>
                      <a:pt x="387" y="49"/>
                    </a:cubicBezTo>
                    <a:cubicBezTo>
                      <a:pt x="386" y="50"/>
                      <a:pt x="382" y="51"/>
                      <a:pt x="381" y="51"/>
                    </a:cubicBezTo>
                    <a:cubicBezTo>
                      <a:pt x="381" y="50"/>
                      <a:pt x="383" y="50"/>
                      <a:pt x="383" y="50"/>
                    </a:cubicBezTo>
                    <a:cubicBezTo>
                      <a:pt x="385" y="49"/>
                      <a:pt x="385" y="47"/>
                      <a:pt x="386" y="46"/>
                    </a:cubicBezTo>
                    <a:cubicBezTo>
                      <a:pt x="387" y="44"/>
                      <a:pt x="388" y="46"/>
                      <a:pt x="389" y="45"/>
                    </a:cubicBezTo>
                    <a:cubicBezTo>
                      <a:pt x="390" y="45"/>
                      <a:pt x="390" y="44"/>
                      <a:pt x="391" y="44"/>
                    </a:cubicBezTo>
                    <a:cubicBezTo>
                      <a:pt x="394" y="42"/>
                      <a:pt x="398" y="41"/>
                      <a:pt x="401" y="39"/>
                    </a:cubicBezTo>
                    <a:cubicBezTo>
                      <a:pt x="403" y="38"/>
                      <a:pt x="405" y="37"/>
                      <a:pt x="407" y="36"/>
                    </a:cubicBezTo>
                    <a:cubicBezTo>
                      <a:pt x="411" y="33"/>
                      <a:pt x="416" y="31"/>
                      <a:pt x="420" y="29"/>
                    </a:cubicBezTo>
                    <a:cubicBezTo>
                      <a:pt x="423" y="28"/>
                      <a:pt x="426" y="26"/>
                      <a:pt x="423" y="23"/>
                    </a:cubicBezTo>
                    <a:cubicBezTo>
                      <a:pt x="422" y="22"/>
                      <a:pt x="422" y="24"/>
                      <a:pt x="421" y="23"/>
                    </a:cubicBezTo>
                    <a:cubicBezTo>
                      <a:pt x="420" y="22"/>
                      <a:pt x="419" y="22"/>
                      <a:pt x="418" y="21"/>
                    </a:cubicBezTo>
                    <a:cubicBezTo>
                      <a:pt x="418" y="20"/>
                      <a:pt x="423" y="22"/>
                      <a:pt x="423" y="22"/>
                    </a:cubicBezTo>
                    <a:cubicBezTo>
                      <a:pt x="424" y="22"/>
                      <a:pt x="427" y="22"/>
                      <a:pt x="425" y="20"/>
                    </a:cubicBezTo>
                    <a:cubicBezTo>
                      <a:pt x="424" y="19"/>
                      <a:pt x="424" y="18"/>
                      <a:pt x="423" y="17"/>
                    </a:cubicBezTo>
                    <a:cubicBezTo>
                      <a:pt x="422" y="15"/>
                      <a:pt x="421" y="19"/>
                      <a:pt x="420" y="19"/>
                    </a:cubicBezTo>
                    <a:cubicBezTo>
                      <a:pt x="420" y="18"/>
                      <a:pt x="420" y="17"/>
                      <a:pt x="420" y="17"/>
                    </a:cubicBezTo>
                    <a:cubicBezTo>
                      <a:pt x="420" y="16"/>
                      <a:pt x="420" y="16"/>
                      <a:pt x="419" y="15"/>
                    </a:cubicBezTo>
                    <a:cubicBezTo>
                      <a:pt x="419" y="14"/>
                      <a:pt x="417" y="13"/>
                      <a:pt x="416" y="13"/>
                    </a:cubicBezTo>
                    <a:cubicBezTo>
                      <a:pt x="414" y="12"/>
                      <a:pt x="413" y="12"/>
                      <a:pt x="411" y="11"/>
                    </a:cubicBezTo>
                    <a:cubicBezTo>
                      <a:pt x="409" y="11"/>
                      <a:pt x="409" y="11"/>
                      <a:pt x="406" y="12"/>
                    </a:cubicBezTo>
                    <a:cubicBezTo>
                      <a:pt x="404" y="12"/>
                      <a:pt x="397" y="9"/>
                      <a:pt x="396" y="12"/>
                    </a:cubicBezTo>
                    <a:cubicBezTo>
                      <a:pt x="395" y="13"/>
                      <a:pt x="389" y="14"/>
                      <a:pt x="388" y="13"/>
                    </a:cubicBezTo>
                    <a:cubicBezTo>
                      <a:pt x="388" y="13"/>
                      <a:pt x="394" y="9"/>
                      <a:pt x="392" y="8"/>
                    </a:cubicBezTo>
                    <a:cubicBezTo>
                      <a:pt x="392" y="8"/>
                      <a:pt x="385" y="9"/>
                      <a:pt x="384" y="8"/>
                    </a:cubicBezTo>
                    <a:cubicBezTo>
                      <a:pt x="384" y="7"/>
                      <a:pt x="386" y="7"/>
                      <a:pt x="386" y="7"/>
                    </a:cubicBezTo>
                    <a:cubicBezTo>
                      <a:pt x="386" y="6"/>
                      <a:pt x="378" y="7"/>
                      <a:pt x="378" y="7"/>
                    </a:cubicBezTo>
                    <a:cubicBezTo>
                      <a:pt x="379" y="5"/>
                      <a:pt x="383" y="6"/>
                      <a:pt x="384" y="5"/>
                    </a:cubicBezTo>
                    <a:cubicBezTo>
                      <a:pt x="385" y="4"/>
                      <a:pt x="387" y="5"/>
                      <a:pt x="386" y="4"/>
                    </a:cubicBezTo>
                    <a:cubicBezTo>
                      <a:pt x="386" y="3"/>
                      <a:pt x="386" y="2"/>
                      <a:pt x="385" y="2"/>
                    </a:cubicBezTo>
                    <a:cubicBezTo>
                      <a:pt x="382" y="2"/>
                      <a:pt x="381" y="1"/>
                      <a:pt x="378" y="1"/>
                    </a:cubicBezTo>
                    <a:cubicBezTo>
                      <a:pt x="376" y="0"/>
                      <a:pt x="374" y="1"/>
                      <a:pt x="372" y="2"/>
                    </a:cubicBezTo>
                    <a:cubicBezTo>
                      <a:pt x="368" y="3"/>
                      <a:pt x="364" y="6"/>
                      <a:pt x="362" y="8"/>
                    </a:cubicBezTo>
                    <a:cubicBezTo>
                      <a:pt x="361" y="9"/>
                      <a:pt x="361" y="9"/>
                      <a:pt x="362" y="10"/>
                    </a:cubicBezTo>
                    <a:cubicBezTo>
                      <a:pt x="363" y="10"/>
                      <a:pt x="362" y="11"/>
                      <a:pt x="362" y="12"/>
                    </a:cubicBezTo>
                    <a:cubicBezTo>
                      <a:pt x="362" y="14"/>
                      <a:pt x="366" y="13"/>
                      <a:pt x="366" y="14"/>
                    </a:cubicBezTo>
                    <a:cubicBezTo>
                      <a:pt x="366" y="13"/>
                      <a:pt x="361" y="14"/>
                      <a:pt x="360" y="14"/>
                    </a:cubicBezTo>
                    <a:cubicBezTo>
                      <a:pt x="359" y="14"/>
                      <a:pt x="353" y="13"/>
                      <a:pt x="352" y="14"/>
                    </a:cubicBezTo>
                    <a:cubicBezTo>
                      <a:pt x="352" y="13"/>
                      <a:pt x="355" y="17"/>
                      <a:pt x="355" y="17"/>
                    </a:cubicBezTo>
                    <a:cubicBezTo>
                      <a:pt x="356" y="18"/>
                      <a:pt x="351" y="16"/>
                      <a:pt x="350" y="16"/>
                    </a:cubicBezTo>
                    <a:cubicBezTo>
                      <a:pt x="349" y="16"/>
                      <a:pt x="347" y="17"/>
                      <a:pt x="345" y="18"/>
                    </a:cubicBezTo>
                    <a:cubicBezTo>
                      <a:pt x="345" y="18"/>
                      <a:pt x="345" y="18"/>
                      <a:pt x="344" y="18"/>
                    </a:cubicBezTo>
                    <a:cubicBezTo>
                      <a:pt x="342" y="18"/>
                      <a:pt x="344" y="18"/>
                      <a:pt x="343" y="17"/>
                    </a:cubicBezTo>
                    <a:cubicBezTo>
                      <a:pt x="343" y="18"/>
                      <a:pt x="338" y="20"/>
                      <a:pt x="338" y="20"/>
                    </a:cubicBezTo>
                    <a:cubicBezTo>
                      <a:pt x="338" y="19"/>
                      <a:pt x="340" y="18"/>
                      <a:pt x="340" y="18"/>
                    </a:cubicBezTo>
                    <a:cubicBezTo>
                      <a:pt x="340" y="17"/>
                      <a:pt x="335" y="18"/>
                      <a:pt x="334" y="17"/>
                    </a:cubicBezTo>
                    <a:cubicBezTo>
                      <a:pt x="334" y="17"/>
                      <a:pt x="336" y="16"/>
                      <a:pt x="336" y="16"/>
                    </a:cubicBezTo>
                    <a:cubicBezTo>
                      <a:pt x="335" y="17"/>
                      <a:pt x="330" y="18"/>
                      <a:pt x="328" y="18"/>
                    </a:cubicBezTo>
                    <a:cubicBezTo>
                      <a:pt x="323" y="19"/>
                      <a:pt x="329" y="19"/>
                      <a:pt x="330" y="20"/>
                    </a:cubicBezTo>
                    <a:cubicBezTo>
                      <a:pt x="329" y="19"/>
                      <a:pt x="324" y="21"/>
                      <a:pt x="323" y="21"/>
                    </a:cubicBezTo>
                    <a:cubicBezTo>
                      <a:pt x="322" y="21"/>
                      <a:pt x="321" y="21"/>
                      <a:pt x="320" y="22"/>
                    </a:cubicBezTo>
                    <a:cubicBezTo>
                      <a:pt x="319" y="23"/>
                      <a:pt x="317" y="22"/>
                      <a:pt x="315" y="22"/>
                    </a:cubicBezTo>
                    <a:cubicBezTo>
                      <a:pt x="314" y="22"/>
                      <a:pt x="313" y="24"/>
                      <a:pt x="311" y="24"/>
                    </a:cubicBezTo>
                    <a:cubicBezTo>
                      <a:pt x="309" y="25"/>
                      <a:pt x="308" y="24"/>
                      <a:pt x="307" y="25"/>
                    </a:cubicBezTo>
                    <a:cubicBezTo>
                      <a:pt x="306" y="26"/>
                      <a:pt x="305" y="27"/>
                      <a:pt x="304" y="27"/>
                    </a:cubicBezTo>
                    <a:cubicBezTo>
                      <a:pt x="302" y="27"/>
                      <a:pt x="300" y="27"/>
                      <a:pt x="299" y="27"/>
                    </a:cubicBezTo>
                    <a:cubicBezTo>
                      <a:pt x="299" y="27"/>
                      <a:pt x="302" y="29"/>
                      <a:pt x="302" y="29"/>
                    </a:cubicBezTo>
                    <a:cubicBezTo>
                      <a:pt x="301" y="30"/>
                      <a:pt x="295" y="30"/>
                      <a:pt x="295" y="30"/>
                    </a:cubicBezTo>
                    <a:cubicBezTo>
                      <a:pt x="295" y="30"/>
                      <a:pt x="299" y="30"/>
                      <a:pt x="299" y="30"/>
                    </a:cubicBezTo>
                    <a:cubicBezTo>
                      <a:pt x="299" y="30"/>
                      <a:pt x="297" y="30"/>
                      <a:pt x="296" y="30"/>
                    </a:cubicBezTo>
                    <a:cubicBezTo>
                      <a:pt x="297" y="30"/>
                      <a:pt x="299" y="31"/>
                      <a:pt x="299" y="31"/>
                    </a:cubicBezTo>
                    <a:cubicBezTo>
                      <a:pt x="298" y="31"/>
                      <a:pt x="298" y="31"/>
                      <a:pt x="297" y="31"/>
                    </a:cubicBezTo>
                    <a:cubicBezTo>
                      <a:pt x="298" y="31"/>
                      <a:pt x="297" y="32"/>
                      <a:pt x="297" y="32"/>
                    </a:cubicBezTo>
                    <a:cubicBezTo>
                      <a:pt x="297" y="33"/>
                      <a:pt x="294" y="32"/>
                      <a:pt x="294" y="32"/>
                    </a:cubicBezTo>
                    <a:cubicBezTo>
                      <a:pt x="294" y="33"/>
                      <a:pt x="296" y="33"/>
                      <a:pt x="296" y="34"/>
                    </a:cubicBezTo>
                    <a:cubicBezTo>
                      <a:pt x="297" y="34"/>
                      <a:pt x="295" y="34"/>
                      <a:pt x="295" y="34"/>
                    </a:cubicBezTo>
                    <a:cubicBezTo>
                      <a:pt x="295" y="36"/>
                      <a:pt x="299" y="34"/>
                      <a:pt x="298" y="36"/>
                    </a:cubicBezTo>
                    <a:cubicBezTo>
                      <a:pt x="296" y="38"/>
                      <a:pt x="301" y="39"/>
                      <a:pt x="298" y="40"/>
                    </a:cubicBezTo>
                    <a:cubicBezTo>
                      <a:pt x="296" y="40"/>
                      <a:pt x="294" y="40"/>
                      <a:pt x="292" y="40"/>
                    </a:cubicBezTo>
                    <a:cubicBezTo>
                      <a:pt x="291" y="41"/>
                      <a:pt x="291" y="42"/>
                      <a:pt x="289" y="41"/>
                    </a:cubicBezTo>
                    <a:cubicBezTo>
                      <a:pt x="288" y="41"/>
                      <a:pt x="287" y="41"/>
                      <a:pt x="286" y="41"/>
                    </a:cubicBezTo>
                    <a:cubicBezTo>
                      <a:pt x="282" y="42"/>
                      <a:pt x="278" y="42"/>
                      <a:pt x="274" y="42"/>
                    </a:cubicBezTo>
                    <a:cubicBezTo>
                      <a:pt x="272" y="42"/>
                      <a:pt x="270" y="42"/>
                      <a:pt x="269" y="43"/>
                    </a:cubicBezTo>
                    <a:cubicBezTo>
                      <a:pt x="268" y="44"/>
                      <a:pt x="267" y="45"/>
                      <a:pt x="267" y="46"/>
                    </a:cubicBezTo>
                    <a:cubicBezTo>
                      <a:pt x="267" y="47"/>
                      <a:pt x="269" y="48"/>
                      <a:pt x="269" y="49"/>
                    </a:cubicBezTo>
                    <a:cubicBezTo>
                      <a:pt x="268" y="51"/>
                      <a:pt x="268" y="52"/>
                      <a:pt x="269" y="53"/>
                    </a:cubicBezTo>
                    <a:cubicBezTo>
                      <a:pt x="271" y="55"/>
                      <a:pt x="274" y="54"/>
                      <a:pt x="276" y="56"/>
                    </a:cubicBezTo>
                    <a:cubicBezTo>
                      <a:pt x="276" y="56"/>
                      <a:pt x="278" y="60"/>
                      <a:pt x="278" y="60"/>
                    </a:cubicBezTo>
                    <a:cubicBezTo>
                      <a:pt x="274" y="60"/>
                      <a:pt x="273" y="60"/>
                      <a:pt x="270" y="58"/>
                    </a:cubicBezTo>
                    <a:cubicBezTo>
                      <a:pt x="267" y="56"/>
                      <a:pt x="262" y="54"/>
                      <a:pt x="258" y="54"/>
                    </a:cubicBezTo>
                    <a:cubicBezTo>
                      <a:pt x="256" y="54"/>
                      <a:pt x="257" y="53"/>
                      <a:pt x="255" y="52"/>
                    </a:cubicBezTo>
                    <a:cubicBezTo>
                      <a:pt x="254" y="52"/>
                      <a:pt x="250" y="52"/>
                      <a:pt x="250" y="54"/>
                    </a:cubicBezTo>
                    <a:cubicBezTo>
                      <a:pt x="250" y="55"/>
                      <a:pt x="254" y="55"/>
                      <a:pt x="254" y="55"/>
                    </a:cubicBezTo>
                    <a:cubicBezTo>
                      <a:pt x="254" y="55"/>
                      <a:pt x="251" y="56"/>
                      <a:pt x="252" y="56"/>
                    </a:cubicBezTo>
                    <a:cubicBezTo>
                      <a:pt x="254" y="57"/>
                      <a:pt x="255" y="56"/>
                      <a:pt x="256" y="58"/>
                    </a:cubicBezTo>
                    <a:cubicBezTo>
                      <a:pt x="256" y="60"/>
                      <a:pt x="253" y="59"/>
                      <a:pt x="252" y="59"/>
                    </a:cubicBezTo>
                    <a:cubicBezTo>
                      <a:pt x="250" y="58"/>
                      <a:pt x="249" y="57"/>
                      <a:pt x="247" y="58"/>
                    </a:cubicBezTo>
                    <a:cubicBezTo>
                      <a:pt x="245" y="58"/>
                      <a:pt x="246" y="61"/>
                      <a:pt x="247" y="62"/>
                    </a:cubicBezTo>
                    <a:cubicBezTo>
                      <a:pt x="248" y="63"/>
                      <a:pt x="250" y="63"/>
                      <a:pt x="251" y="63"/>
                    </a:cubicBezTo>
                    <a:cubicBezTo>
                      <a:pt x="253" y="64"/>
                      <a:pt x="255" y="64"/>
                      <a:pt x="256" y="65"/>
                    </a:cubicBezTo>
                    <a:cubicBezTo>
                      <a:pt x="257" y="66"/>
                      <a:pt x="257" y="67"/>
                      <a:pt x="257" y="67"/>
                    </a:cubicBezTo>
                    <a:cubicBezTo>
                      <a:pt x="258" y="67"/>
                      <a:pt x="259" y="67"/>
                      <a:pt x="260" y="67"/>
                    </a:cubicBezTo>
                    <a:cubicBezTo>
                      <a:pt x="260" y="67"/>
                      <a:pt x="257" y="68"/>
                      <a:pt x="257" y="68"/>
                    </a:cubicBezTo>
                    <a:cubicBezTo>
                      <a:pt x="255" y="68"/>
                      <a:pt x="255" y="67"/>
                      <a:pt x="254" y="66"/>
                    </a:cubicBezTo>
                    <a:cubicBezTo>
                      <a:pt x="252" y="65"/>
                      <a:pt x="249" y="65"/>
                      <a:pt x="246" y="65"/>
                    </a:cubicBezTo>
                    <a:cubicBezTo>
                      <a:pt x="245" y="65"/>
                      <a:pt x="240" y="64"/>
                      <a:pt x="242" y="62"/>
                    </a:cubicBezTo>
                    <a:cubicBezTo>
                      <a:pt x="243" y="62"/>
                      <a:pt x="242" y="61"/>
                      <a:pt x="242" y="60"/>
                    </a:cubicBezTo>
                    <a:cubicBezTo>
                      <a:pt x="241" y="59"/>
                      <a:pt x="242" y="58"/>
                      <a:pt x="242" y="57"/>
                    </a:cubicBezTo>
                    <a:cubicBezTo>
                      <a:pt x="243" y="55"/>
                      <a:pt x="244" y="51"/>
                      <a:pt x="242" y="50"/>
                    </a:cubicBezTo>
                    <a:cubicBezTo>
                      <a:pt x="238" y="49"/>
                      <a:pt x="241" y="54"/>
                      <a:pt x="240" y="56"/>
                    </a:cubicBezTo>
                    <a:cubicBezTo>
                      <a:pt x="238" y="58"/>
                      <a:pt x="235" y="59"/>
                      <a:pt x="233" y="61"/>
                    </a:cubicBezTo>
                    <a:cubicBezTo>
                      <a:pt x="230" y="64"/>
                      <a:pt x="231" y="63"/>
                      <a:pt x="233" y="65"/>
                    </a:cubicBezTo>
                    <a:cubicBezTo>
                      <a:pt x="234" y="66"/>
                      <a:pt x="237" y="69"/>
                      <a:pt x="237" y="71"/>
                    </a:cubicBezTo>
                    <a:cubicBezTo>
                      <a:pt x="237" y="71"/>
                      <a:pt x="236" y="73"/>
                      <a:pt x="235" y="73"/>
                    </a:cubicBezTo>
                    <a:cubicBezTo>
                      <a:pt x="234" y="75"/>
                      <a:pt x="233" y="77"/>
                      <a:pt x="233" y="79"/>
                    </a:cubicBezTo>
                    <a:cubicBezTo>
                      <a:pt x="233" y="79"/>
                      <a:pt x="234" y="84"/>
                      <a:pt x="235" y="84"/>
                    </a:cubicBezTo>
                    <a:cubicBezTo>
                      <a:pt x="237" y="84"/>
                      <a:pt x="239" y="84"/>
                      <a:pt x="241" y="83"/>
                    </a:cubicBezTo>
                    <a:cubicBezTo>
                      <a:pt x="243" y="82"/>
                      <a:pt x="246" y="83"/>
                      <a:pt x="248" y="84"/>
                    </a:cubicBezTo>
                    <a:cubicBezTo>
                      <a:pt x="251" y="84"/>
                      <a:pt x="253" y="86"/>
                      <a:pt x="254" y="89"/>
                    </a:cubicBezTo>
                    <a:cubicBezTo>
                      <a:pt x="255" y="91"/>
                      <a:pt x="251" y="94"/>
                      <a:pt x="253" y="95"/>
                    </a:cubicBezTo>
                    <a:cubicBezTo>
                      <a:pt x="253" y="95"/>
                      <a:pt x="259" y="97"/>
                      <a:pt x="259" y="97"/>
                    </a:cubicBezTo>
                    <a:cubicBezTo>
                      <a:pt x="259" y="98"/>
                      <a:pt x="252" y="96"/>
                      <a:pt x="251" y="96"/>
                    </a:cubicBezTo>
                    <a:cubicBezTo>
                      <a:pt x="251" y="96"/>
                      <a:pt x="250" y="93"/>
                      <a:pt x="250" y="93"/>
                    </a:cubicBezTo>
                    <a:cubicBezTo>
                      <a:pt x="251" y="91"/>
                      <a:pt x="252" y="90"/>
                      <a:pt x="250" y="89"/>
                    </a:cubicBezTo>
                    <a:cubicBezTo>
                      <a:pt x="248" y="88"/>
                      <a:pt x="249" y="86"/>
                      <a:pt x="247" y="85"/>
                    </a:cubicBezTo>
                    <a:cubicBezTo>
                      <a:pt x="245" y="85"/>
                      <a:pt x="243" y="86"/>
                      <a:pt x="241" y="86"/>
                    </a:cubicBezTo>
                    <a:cubicBezTo>
                      <a:pt x="241" y="86"/>
                      <a:pt x="237" y="87"/>
                      <a:pt x="237" y="88"/>
                    </a:cubicBezTo>
                    <a:cubicBezTo>
                      <a:pt x="238" y="88"/>
                      <a:pt x="239" y="88"/>
                      <a:pt x="238" y="88"/>
                    </a:cubicBezTo>
                    <a:cubicBezTo>
                      <a:pt x="238" y="89"/>
                      <a:pt x="236" y="90"/>
                      <a:pt x="237" y="91"/>
                    </a:cubicBezTo>
                    <a:cubicBezTo>
                      <a:pt x="241" y="93"/>
                      <a:pt x="238" y="96"/>
                      <a:pt x="236" y="98"/>
                    </a:cubicBezTo>
                    <a:cubicBezTo>
                      <a:pt x="235" y="99"/>
                      <a:pt x="234" y="101"/>
                      <a:pt x="234" y="102"/>
                    </a:cubicBezTo>
                    <a:cubicBezTo>
                      <a:pt x="233" y="103"/>
                      <a:pt x="231" y="104"/>
                      <a:pt x="229" y="104"/>
                    </a:cubicBezTo>
                    <a:cubicBezTo>
                      <a:pt x="228" y="105"/>
                      <a:pt x="227" y="105"/>
                      <a:pt x="227" y="107"/>
                    </a:cubicBezTo>
                    <a:cubicBezTo>
                      <a:pt x="226" y="109"/>
                      <a:pt x="224" y="108"/>
                      <a:pt x="223" y="108"/>
                    </a:cubicBezTo>
                    <a:cubicBezTo>
                      <a:pt x="220" y="107"/>
                      <a:pt x="218" y="108"/>
                      <a:pt x="216" y="107"/>
                    </a:cubicBezTo>
                    <a:cubicBezTo>
                      <a:pt x="215" y="107"/>
                      <a:pt x="214" y="106"/>
                      <a:pt x="213" y="106"/>
                    </a:cubicBezTo>
                    <a:cubicBezTo>
                      <a:pt x="211" y="106"/>
                      <a:pt x="211" y="105"/>
                      <a:pt x="210" y="104"/>
                    </a:cubicBezTo>
                    <a:cubicBezTo>
                      <a:pt x="210" y="104"/>
                      <a:pt x="212" y="103"/>
                      <a:pt x="212" y="104"/>
                    </a:cubicBezTo>
                    <a:cubicBezTo>
                      <a:pt x="213" y="106"/>
                      <a:pt x="215" y="106"/>
                      <a:pt x="215" y="105"/>
                    </a:cubicBezTo>
                    <a:cubicBezTo>
                      <a:pt x="216" y="104"/>
                      <a:pt x="221" y="107"/>
                      <a:pt x="223" y="105"/>
                    </a:cubicBezTo>
                    <a:cubicBezTo>
                      <a:pt x="223" y="104"/>
                      <a:pt x="221" y="103"/>
                      <a:pt x="223" y="103"/>
                    </a:cubicBezTo>
                    <a:cubicBezTo>
                      <a:pt x="224" y="102"/>
                      <a:pt x="226" y="101"/>
                      <a:pt x="227" y="100"/>
                    </a:cubicBezTo>
                    <a:cubicBezTo>
                      <a:pt x="228" y="98"/>
                      <a:pt x="227" y="98"/>
                      <a:pt x="230" y="97"/>
                    </a:cubicBezTo>
                    <a:cubicBezTo>
                      <a:pt x="233" y="95"/>
                      <a:pt x="229" y="93"/>
                      <a:pt x="231" y="91"/>
                    </a:cubicBezTo>
                    <a:cubicBezTo>
                      <a:pt x="233" y="90"/>
                      <a:pt x="233" y="89"/>
                      <a:pt x="231" y="88"/>
                    </a:cubicBezTo>
                    <a:cubicBezTo>
                      <a:pt x="230" y="88"/>
                      <a:pt x="229" y="87"/>
                      <a:pt x="228" y="86"/>
                    </a:cubicBezTo>
                    <a:cubicBezTo>
                      <a:pt x="227" y="84"/>
                      <a:pt x="228" y="81"/>
                      <a:pt x="228" y="79"/>
                    </a:cubicBezTo>
                    <a:cubicBezTo>
                      <a:pt x="228" y="77"/>
                      <a:pt x="227" y="75"/>
                      <a:pt x="228" y="73"/>
                    </a:cubicBezTo>
                    <a:cubicBezTo>
                      <a:pt x="228" y="71"/>
                      <a:pt x="230" y="71"/>
                      <a:pt x="230" y="69"/>
                    </a:cubicBezTo>
                    <a:cubicBezTo>
                      <a:pt x="229" y="67"/>
                      <a:pt x="227" y="66"/>
                      <a:pt x="226" y="65"/>
                    </a:cubicBezTo>
                    <a:cubicBezTo>
                      <a:pt x="225" y="64"/>
                      <a:pt x="224" y="63"/>
                      <a:pt x="225" y="62"/>
                    </a:cubicBezTo>
                    <a:cubicBezTo>
                      <a:pt x="227" y="61"/>
                      <a:pt x="227" y="59"/>
                      <a:pt x="228" y="57"/>
                    </a:cubicBezTo>
                    <a:cubicBezTo>
                      <a:pt x="229" y="56"/>
                      <a:pt x="230" y="53"/>
                      <a:pt x="229" y="52"/>
                    </a:cubicBezTo>
                    <a:cubicBezTo>
                      <a:pt x="229" y="51"/>
                      <a:pt x="225" y="50"/>
                      <a:pt x="223" y="49"/>
                    </a:cubicBezTo>
                    <a:cubicBezTo>
                      <a:pt x="221" y="49"/>
                      <a:pt x="219" y="49"/>
                      <a:pt x="217" y="49"/>
                    </a:cubicBezTo>
                    <a:cubicBezTo>
                      <a:pt x="216" y="49"/>
                      <a:pt x="213" y="48"/>
                      <a:pt x="212" y="49"/>
                    </a:cubicBezTo>
                    <a:cubicBezTo>
                      <a:pt x="209" y="51"/>
                      <a:pt x="209" y="58"/>
                      <a:pt x="206" y="60"/>
                    </a:cubicBezTo>
                    <a:cubicBezTo>
                      <a:pt x="204" y="63"/>
                      <a:pt x="198" y="64"/>
                      <a:pt x="198" y="68"/>
                    </a:cubicBezTo>
                    <a:cubicBezTo>
                      <a:pt x="198" y="69"/>
                      <a:pt x="201" y="68"/>
                      <a:pt x="201" y="68"/>
                    </a:cubicBezTo>
                    <a:cubicBezTo>
                      <a:pt x="202" y="69"/>
                      <a:pt x="201" y="73"/>
                      <a:pt x="201" y="73"/>
                    </a:cubicBezTo>
                    <a:cubicBezTo>
                      <a:pt x="200" y="75"/>
                      <a:pt x="202" y="76"/>
                      <a:pt x="199" y="76"/>
                    </a:cubicBezTo>
                    <a:cubicBezTo>
                      <a:pt x="199" y="77"/>
                      <a:pt x="198" y="77"/>
                      <a:pt x="198" y="78"/>
                    </a:cubicBezTo>
                    <a:cubicBezTo>
                      <a:pt x="199" y="79"/>
                      <a:pt x="200" y="79"/>
                      <a:pt x="201" y="79"/>
                    </a:cubicBezTo>
                    <a:cubicBezTo>
                      <a:pt x="202" y="79"/>
                      <a:pt x="206" y="79"/>
                      <a:pt x="206" y="80"/>
                    </a:cubicBezTo>
                    <a:cubicBezTo>
                      <a:pt x="206" y="82"/>
                      <a:pt x="206" y="84"/>
                      <a:pt x="208" y="85"/>
                    </a:cubicBezTo>
                    <a:cubicBezTo>
                      <a:pt x="210" y="86"/>
                      <a:pt x="212" y="85"/>
                      <a:pt x="210" y="87"/>
                    </a:cubicBezTo>
                    <a:cubicBezTo>
                      <a:pt x="209" y="88"/>
                      <a:pt x="209" y="90"/>
                      <a:pt x="208" y="91"/>
                    </a:cubicBezTo>
                    <a:cubicBezTo>
                      <a:pt x="207" y="93"/>
                      <a:pt x="202" y="88"/>
                      <a:pt x="201" y="87"/>
                    </a:cubicBezTo>
                    <a:cubicBezTo>
                      <a:pt x="198" y="85"/>
                      <a:pt x="194" y="84"/>
                      <a:pt x="191" y="83"/>
                    </a:cubicBezTo>
                    <a:cubicBezTo>
                      <a:pt x="189" y="82"/>
                      <a:pt x="188" y="81"/>
                      <a:pt x="186" y="80"/>
                    </a:cubicBezTo>
                    <a:cubicBezTo>
                      <a:pt x="185" y="80"/>
                      <a:pt x="183" y="79"/>
                      <a:pt x="182" y="79"/>
                    </a:cubicBezTo>
                    <a:cubicBezTo>
                      <a:pt x="179" y="79"/>
                      <a:pt x="176" y="78"/>
                      <a:pt x="173" y="78"/>
                    </a:cubicBezTo>
                    <a:cubicBezTo>
                      <a:pt x="169" y="78"/>
                      <a:pt x="165" y="78"/>
                      <a:pt x="168" y="83"/>
                    </a:cubicBezTo>
                    <a:cubicBezTo>
                      <a:pt x="170" y="84"/>
                      <a:pt x="169" y="86"/>
                      <a:pt x="167" y="87"/>
                    </a:cubicBezTo>
                    <a:cubicBezTo>
                      <a:pt x="166" y="88"/>
                      <a:pt x="163" y="86"/>
                      <a:pt x="164" y="89"/>
                    </a:cubicBezTo>
                    <a:cubicBezTo>
                      <a:pt x="165" y="90"/>
                      <a:pt x="157" y="90"/>
                      <a:pt x="161" y="87"/>
                    </a:cubicBezTo>
                    <a:cubicBezTo>
                      <a:pt x="162" y="86"/>
                      <a:pt x="159" y="84"/>
                      <a:pt x="158" y="85"/>
                    </a:cubicBezTo>
                    <a:cubicBezTo>
                      <a:pt x="156" y="85"/>
                      <a:pt x="154" y="86"/>
                      <a:pt x="153" y="87"/>
                    </a:cubicBezTo>
                    <a:cubicBezTo>
                      <a:pt x="150" y="89"/>
                      <a:pt x="147" y="87"/>
                      <a:pt x="144" y="88"/>
                    </a:cubicBezTo>
                    <a:cubicBezTo>
                      <a:pt x="141" y="89"/>
                      <a:pt x="139" y="91"/>
                      <a:pt x="137" y="91"/>
                    </a:cubicBezTo>
                    <a:cubicBezTo>
                      <a:pt x="136" y="91"/>
                      <a:pt x="130" y="91"/>
                      <a:pt x="131" y="90"/>
                    </a:cubicBezTo>
                    <a:cubicBezTo>
                      <a:pt x="133" y="90"/>
                      <a:pt x="133" y="90"/>
                      <a:pt x="133" y="89"/>
                    </a:cubicBezTo>
                    <a:cubicBezTo>
                      <a:pt x="133" y="86"/>
                      <a:pt x="135" y="87"/>
                      <a:pt x="135" y="85"/>
                    </a:cubicBezTo>
                    <a:cubicBezTo>
                      <a:pt x="136" y="84"/>
                      <a:pt x="129" y="86"/>
                      <a:pt x="129" y="86"/>
                    </a:cubicBezTo>
                    <a:cubicBezTo>
                      <a:pt x="128" y="86"/>
                      <a:pt x="127" y="86"/>
                      <a:pt x="127" y="87"/>
                    </a:cubicBezTo>
                    <a:cubicBezTo>
                      <a:pt x="127" y="88"/>
                      <a:pt x="127" y="89"/>
                      <a:pt x="127" y="90"/>
                    </a:cubicBezTo>
                    <a:cubicBezTo>
                      <a:pt x="126" y="90"/>
                      <a:pt x="124" y="89"/>
                      <a:pt x="123" y="89"/>
                    </a:cubicBezTo>
                    <a:cubicBezTo>
                      <a:pt x="121" y="89"/>
                      <a:pt x="118" y="90"/>
                      <a:pt x="116" y="91"/>
                    </a:cubicBezTo>
                    <a:cubicBezTo>
                      <a:pt x="113" y="92"/>
                      <a:pt x="110" y="94"/>
                      <a:pt x="107" y="95"/>
                    </a:cubicBezTo>
                    <a:cubicBezTo>
                      <a:pt x="105" y="95"/>
                      <a:pt x="104" y="96"/>
                      <a:pt x="103" y="98"/>
                    </a:cubicBezTo>
                    <a:cubicBezTo>
                      <a:pt x="103" y="99"/>
                      <a:pt x="103" y="102"/>
                      <a:pt x="101" y="102"/>
                    </a:cubicBezTo>
                    <a:cubicBezTo>
                      <a:pt x="99" y="102"/>
                      <a:pt x="97" y="103"/>
                      <a:pt x="95" y="103"/>
                    </a:cubicBezTo>
                    <a:cubicBezTo>
                      <a:pt x="94" y="103"/>
                      <a:pt x="93" y="101"/>
                      <a:pt x="92" y="100"/>
                    </a:cubicBezTo>
                    <a:cubicBezTo>
                      <a:pt x="90" y="98"/>
                      <a:pt x="87" y="99"/>
                      <a:pt x="89" y="96"/>
                    </a:cubicBezTo>
                    <a:cubicBezTo>
                      <a:pt x="90" y="94"/>
                      <a:pt x="93" y="95"/>
                      <a:pt x="94" y="94"/>
                    </a:cubicBezTo>
                    <a:cubicBezTo>
                      <a:pt x="96" y="94"/>
                      <a:pt x="98" y="95"/>
                      <a:pt x="97" y="93"/>
                    </a:cubicBezTo>
                    <a:cubicBezTo>
                      <a:pt x="96" y="92"/>
                      <a:pt x="95" y="90"/>
                      <a:pt x="94" y="89"/>
                    </a:cubicBezTo>
                    <a:cubicBezTo>
                      <a:pt x="92" y="87"/>
                      <a:pt x="89" y="88"/>
                      <a:pt x="87" y="88"/>
                    </a:cubicBezTo>
                    <a:cubicBezTo>
                      <a:pt x="86" y="88"/>
                      <a:pt x="80" y="87"/>
                      <a:pt x="80" y="87"/>
                    </a:cubicBezTo>
                    <a:cubicBezTo>
                      <a:pt x="80" y="87"/>
                      <a:pt x="83" y="88"/>
                      <a:pt x="83" y="88"/>
                    </a:cubicBezTo>
                    <a:cubicBezTo>
                      <a:pt x="84" y="89"/>
                      <a:pt x="84" y="90"/>
                      <a:pt x="84" y="91"/>
                    </a:cubicBezTo>
                    <a:cubicBezTo>
                      <a:pt x="84" y="92"/>
                      <a:pt x="84" y="94"/>
                      <a:pt x="84" y="95"/>
                    </a:cubicBezTo>
                    <a:cubicBezTo>
                      <a:pt x="83" y="96"/>
                      <a:pt x="82" y="97"/>
                      <a:pt x="82" y="98"/>
                    </a:cubicBezTo>
                    <a:cubicBezTo>
                      <a:pt x="83" y="100"/>
                      <a:pt x="87" y="100"/>
                      <a:pt x="86" y="103"/>
                    </a:cubicBezTo>
                    <a:cubicBezTo>
                      <a:pt x="85" y="104"/>
                      <a:pt x="84" y="106"/>
                      <a:pt x="84" y="107"/>
                    </a:cubicBezTo>
                    <a:cubicBezTo>
                      <a:pt x="84" y="107"/>
                      <a:pt x="84" y="111"/>
                      <a:pt x="84" y="111"/>
                    </a:cubicBezTo>
                    <a:cubicBezTo>
                      <a:pt x="84" y="111"/>
                      <a:pt x="83" y="108"/>
                      <a:pt x="83" y="108"/>
                    </a:cubicBezTo>
                    <a:cubicBezTo>
                      <a:pt x="82" y="108"/>
                      <a:pt x="81" y="110"/>
                      <a:pt x="80" y="109"/>
                    </a:cubicBezTo>
                    <a:cubicBezTo>
                      <a:pt x="80" y="109"/>
                      <a:pt x="82" y="108"/>
                      <a:pt x="82" y="107"/>
                    </a:cubicBezTo>
                    <a:cubicBezTo>
                      <a:pt x="81" y="106"/>
                      <a:pt x="79" y="106"/>
                      <a:pt x="78" y="106"/>
                    </a:cubicBezTo>
                    <a:cubicBezTo>
                      <a:pt x="77" y="106"/>
                      <a:pt x="76" y="105"/>
                      <a:pt x="75" y="106"/>
                    </a:cubicBezTo>
                    <a:cubicBezTo>
                      <a:pt x="73" y="106"/>
                      <a:pt x="72" y="108"/>
                      <a:pt x="70" y="108"/>
                    </a:cubicBezTo>
                    <a:cubicBezTo>
                      <a:pt x="68" y="110"/>
                      <a:pt x="67" y="110"/>
                      <a:pt x="65" y="112"/>
                    </a:cubicBezTo>
                    <a:cubicBezTo>
                      <a:pt x="63" y="114"/>
                      <a:pt x="61" y="114"/>
                      <a:pt x="64" y="116"/>
                    </a:cubicBezTo>
                    <a:cubicBezTo>
                      <a:pt x="65" y="117"/>
                      <a:pt x="67" y="120"/>
                      <a:pt x="66" y="121"/>
                    </a:cubicBezTo>
                    <a:cubicBezTo>
                      <a:pt x="65" y="122"/>
                      <a:pt x="59" y="120"/>
                      <a:pt x="58" y="120"/>
                    </a:cubicBezTo>
                    <a:cubicBezTo>
                      <a:pt x="57" y="119"/>
                      <a:pt x="54" y="120"/>
                      <a:pt x="53" y="120"/>
                    </a:cubicBezTo>
                    <a:cubicBezTo>
                      <a:pt x="54" y="119"/>
                      <a:pt x="49" y="115"/>
                      <a:pt x="48" y="117"/>
                    </a:cubicBezTo>
                    <a:cubicBezTo>
                      <a:pt x="43" y="121"/>
                      <a:pt x="54" y="122"/>
                      <a:pt x="54" y="124"/>
                    </a:cubicBezTo>
                    <a:cubicBezTo>
                      <a:pt x="53" y="128"/>
                      <a:pt x="50" y="126"/>
                      <a:pt x="47" y="126"/>
                    </a:cubicBezTo>
                    <a:cubicBezTo>
                      <a:pt x="44" y="125"/>
                      <a:pt x="43" y="123"/>
                      <a:pt x="40" y="122"/>
                    </a:cubicBezTo>
                    <a:cubicBezTo>
                      <a:pt x="38" y="121"/>
                      <a:pt x="38" y="120"/>
                      <a:pt x="37" y="118"/>
                    </a:cubicBezTo>
                    <a:cubicBezTo>
                      <a:pt x="37" y="116"/>
                      <a:pt x="36" y="116"/>
                      <a:pt x="35" y="115"/>
                    </a:cubicBezTo>
                    <a:cubicBezTo>
                      <a:pt x="35" y="114"/>
                      <a:pt x="38" y="112"/>
                      <a:pt x="38" y="112"/>
                    </a:cubicBezTo>
                    <a:cubicBezTo>
                      <a:pt x="39" y="109"/>
                      <a:pt x="34" y="107"/>
                      <a:pt x="32" y="107"/>
                    </a:cubicBezTo>
                    <a:cubicBezTo>
                      <a:pt x="30" y="106"/>
                      <a:pt x="30" y="104"/>
                      <a:pt x="28" y="104"/>
                    </a:cubicBezTo>
                    <a:cubicBezTo>
                      <a:pt x="29" y="103"/>
                      <a:pt x="24" y="99"/>
                      <a:pt x="24" y="99"/>
                    </a:cubicBezTo>
                    <a:cubicBezTo>
                      <a:pt x="26" y="98"/>
                      <a:pt x="28" y="101"/>
                      <a:pt x="29" y="102"/>
                    </a:cubicBezTo>
                    <a:cubicBezTo>
                      <a:pt x="30" y="103"/>
                      <a:pt x="31" y="103"/>
                      <a:pt x="31" y="102"/>
                    </a:cubicBezTo>
                    <a:cubicBezTo>
                      <a:pt x="32" y="102"/>
                      <a:pt x="33" y="103"/>
                      <a:pt x="33" y="103"/>
                    </a:cubicBezTo>
                    <a:cubicBezTo>
                      <a:pt x="36" y="104"/>
                      <a:pt x="38" y="105"/>
                      <a:pt x="41" y="105"/>
                    </a:cubicBezTo>
                    <a:cubicBezTo>
                      <a:pt x="43" y="106"/>
                      <a:pt x="46" y="106"/>
                      <a:pt x="49" y="107"/>
                    </a:cubicBezTo>
                    <a:cubicBezTo>
                      <a:pt x="54" y="109"/>
                      <a:pt x="58" y="109"/>
                      <a:pt x="63" y="106"/>
                    </a:cubicBezTo>
                    <a:cubicBezTo>
                      <a:pt x="65" y="105"/>
                      <a:pt x="66" y="104"/>
                      <a:pt x="68" y="103"/>
                    </a:cubicBezTo>
                    <a:cubicBezTo>
                      <a:pt x="71" y="101"/>
                      <a:pt x="69" y="100"/>
                      <a:pt x="69" y="97"/>
                    </a:cubicBezTo>
                    <a:cubicBezTo>
                      <a:pt x="69" y="94"/>
                      <a:pt x="62" y="93"/>
                      <a:pt x="60" y="91"/>
                    </a:cubicBezTo>
                    <a:cubicBezTo>
                      <a:pt x="57" y="89"/>
                      <a:pt x="53" y="87"/>
                      <a:pt x="50" y="86"/>
                    </a:cubicBezTo>
                    <a:cubicBezTo>
                      <a:pt x="47" y="84"/>
                      <a:pt x="43" y="82"/>
                      <a:pt x="40" y="82"/>
                    </a:cubicBezTo>
                    <a:cubicBezTo>
                      <a:pt x="39" y="81"/>
                      <a:pt x="39" y="82"/>
                      <a:pt x="38" y="82"/>
                    </a:cubicBezTo>
                    <a:cubicBezTo>
                      <a:pt x="37" y="82"/>
                      <a:pt x="36" y="81"/>
                      <a:pt x="35" y="81"/>
                    </a:cubicBezTo>
                    <a:cubicBezTo>
                      <a:pt x="33" y="80"/>
                      <a:pt x="31" y="84"/>
                      <a:pt x="29" y="84"/>
                    </a:cubicBezTo>
                    <a:cubicBezTo>
                      <a:pt x="29" y="83"/>
                      <a:pt x="33" y="80"/>
                      <a:pt x="29" y="80"/>
                    </a:cubicBezTo>
                    <a:cubicBezTo>
                      <a:pt x="28" y="80"/>
                      <a:pt x="24" y="78"/>
                      <a:pt x="24" y="78"/>
                    </a:cubicBezTo>
                    <a:cubicBezTo>
                      <a:pt x="25" y="77"/>
                      <a:pt x="29" y="80"/>
                      <a:pt x="29" y="78"/>
                    </a:cubicBezTo>
                    <a:cubicBezTo>
                      <a:pt x="29" y="77"/>
                      <a:pt x="25" y="75"/>
                      <a:pt x="24" y="75"/>
                    </a:cubicBezTo>
                    <a:cubicBezTo>
                      <a:pt x="23" y="76"/>
                      <a:pt x="20" y="78"/>
                      <a:pt x="20" y="78"/>
                    </a:cubicBezTo>
                    <a:cubicBezTo>
                      <a:pt x="20" y="77"/>
                      <a:pt x="20" y="77"/>
                      <a:pt x="19" y="76"/>
                    </a:cubicBezTo>
                    <a:cubicBezTo>
                      <a:pt x="17" y="76"/>
                      <a:pt x="17" y="77"/>
                      <a:pt x="16" y="78"/>
                    </a:cubicBezTo>
                    <a:cubicBezTo>
                      <a:pt x="16" y="78"/>
                      <a:pt x="16" y="78"/>
                      <a:pt x="16" y="77"/>
                    </a:cubicBezTo>
                    <a:cubicBezTo>
                      <a:pt x="15" y="78"/>
                      <a:pt x="14" y="80"/>
                      <a:pt x="13" y="80"/>
                    </a:cubicBezTo>
                    <a:cubicBezTo>
                      <a:pt x="12" y="81"/>
                      <a:pt x="10" y="81"/>
                      <a:pt x="10" y="81"/>
                    </a:cubicBezTo>
                    <a:cubicBezTo>
                      <a:pt x="9" y="83"/>
                      <a:pt x="5" y="83"/>
                      <a:pt x="6" y="85"/>
                    </a:cubicBezTo>
                    <a:cubicBezTo>
                      <a:pt x="9" y="87"/>
                      <a:pt x="5" y="85"/>
                      <a:pt x="5" y="88"/>
                    </a:cubicBezTo>
                    <a:cubicBezTo>
                      <a:pt x="5" y="90"/>
                      <a:pt x="9" y="91"/>
                      <a:pt x="10" y="92"/>
                    </a:cubicBezTo>
                    <a:cubicBezTo>
                      <a:pt x="12" y="93"/>
                      <a:pt x="14" y="95"/>
                      <a:pt x="13" y="97"/>
                    </a:cubicBezTo>
                    <a:cubicBezTo>
                      <a:pt x="12" y="99"/>
                      <a:pt x="9" y="100"/>
                      <a:pt x="9" y="102"/>
                    </a:cubicBezTo>
                    <a:cubicBezTo>
                      <a:pt x="10" y="104"/>
                      <a:pt x="12" y="106"/>
                      <a:pt x="13" y="108"/>
                    </a:cubicBezTo>
                    <a:cubicBezTo>
                      <a:pt x="14" y="110"/>
                      <a:pt x="12" y="110"/>
                      <a:pt x="12" y="112"/>
                    </a:cubicBezTo>
                    <a:cubicBezTo>
                      <a:pt x="12" y="114"/>
                      <a:pt x="15" y="116"/>
                      <a:pt x="13" y="117"/>
                    </a:cubicBezTo>
                    <a:cubicBezTo>
                      <a:pt x="11" y="118"/>
                      <a:pt x="14" y="121"/>
                      <a:pt x="14" y="122"/>
                    </a:cubicBezTo>
                    <a:cubicBezTo>
                      <a:pt x="16" y="124"/>
                      <a:pt x="18" y="124"/>
                      <a:pt x="15" y="126"/>
                    </a:cubicBezTo>
                    <a:cubicBezTo>
                      <a:pt x="13" y="128"/>
                      <a:pt x="14" y="128"/>
                      <a:pt x="15" y="129"/>
                    </a:cubicBezTo>
                    <a:cubicBezTo>
                      <a:pt x="20" y="132"/>
                      <a:pt x="23" y="134"/>
                      <a:pt x="18" y="138"/>
                    </a:cubicBezTo>
                    <a:cubicBezTo>
                      <a:pt x="13" y="143"/>
                      <a:pt x="8" y="147"/>
                      <a:pt x="4" y="152"/>
                    </a:cubicBezTo>
                    <a:cubicBezTo>
                      <a:pt x="6" y="152"/>
                      <a:pt x="6" y="151"/>
                      <a:pt x="7" y="152"/>
                    </a:cubicBezTo>
                    <a:cubicBezTo>
                      <a:pt x="8" y="154"/>
                      <a:pt x="10" y="154"/>
                      <a:pt x="11" y="155"/>
                    </a:cubicBezTo>
                    <a:cubicBezTo>
                      <a:pt x="17" y="157"/>
                      <a:pt x="9" y="157"/>
                      <a:pt x="7" y="157"/>
                    </a:cubicBezTo>
                    <a:cubicBezTo>
                      <a:pt x="5" y="157"/>
                      <a:pt x="4" y="158"/>
                      <a:pt x="4" y="160"/>
                    </a:cubicBezTo>
                    <a:cubicBezTo>
                      <a:pt x="4" y="162"/>
                      <a:pt x="2" y="163"/>
                      <a:pt x="1" y="165"/>
                    </a:cubicBezTo>
                    <a:cubicBezTo>
                      <a:pt x="0" y="166"/>
                      <a:pt x="1" y="168"/>
                      <a:pt x="2" y="170"/>
                    </a:cubicBezTo>
                    <a:cubicBezTo>
                      <a:pt x="2" y="172"/>
                      <a:pt x="0" y="174"/>
                      <a:pt x="1" y="175"/>
                    </a:cubicBezTo>
                    <a:cubicBezTo>
                      <a:pt x="3" y="176"/>
                      <a:pt x="3" y="176"/>
                      <a:pt x="3" y="178"/>
                    </a:cubicBezTo>
                    <a:cubicBezTo>
                      <a:pt x="2" y="180"/>
                      <a:pt x="4" y="181"/>
                      <a:pt x="4" y="183"/>
                    </a:cubicBezTo>
                    <a:cubicBezTo>
                      <a:pt x="4" y="184"/>
                      <a:pt x="7" y="186"/>
                      <a:pt x="8" y="186"/>
                    </a:cubicBezTo>
                    <a:cubicBezTo>
                      <a:pt x="8" y="186"/>
                      <a:pt x="9" y="185"/>
                      <a:pt x="10" y="185"/>
                    </a:cubicBezTo>
                    <a:cubicBezTo>
                      <a:pt x="11" y="185"/>
                      <a:pt x="11" y="187"/>
                      <a:pt x="12" y="187"/>
                    </a:cubicBezTo>
                    <a:cubicBezTo>
                      <a:pt x="14" y="186"/>
                      <a:pt x="14" y="185"/>
                      <a:pt x="16" y="187"/>
                    </a:cubicBezTo>
                    <a:cubicBezTo>
                      <a:pt x="18" y="188"/>
                      <a:pt x="18" y="188"/>
                      <a:pt x="18" y="190"/>
                    </a:cubicBezTo>
                    <a:cubicBezTo>
                      <a:pt x="17" y="195"/>
                      <a:pt x="21" y="199"/>
                      <a:pt x="24" y="201"/>
                    </a:cubicBezTo>
                    <a:cubicBezTo>
                      <a:pt x="26" y="202"/>
                      <a:pt x="27" y="203"/>
                      <a:pt x="25" y="204"/>
                    </a:cubicBezTo>
                    <a:cubicBezTo>
                      <a:pt x="24" y="206"/>
                      <a:pt x="23" y="205"/>
                      <a:pt x="21" y="205"/>
                    </a:cubicBezTo>
                    <a:cubicBezTo>
                      <a:pt x="19" y="205"/>
                      <a:pt x="22" y="214"/>
                      <a:pt x="24" y="213"/>
                    </a:cubicBezTo>
                    <a:cubicBezTo>
                      <a:pt x="25" y="212"/>
                      <a:pt x="26" y="209"/>
                      <a:pt x="27" y="210"/>
                    </a:cubicBezTo>
                    <a:cubicBezTo>
                      <a:pt x="28" y="210"/>
                      <a:pt x="29" y="211"/>
                      <a:pt x="31" y="211"/>
                    </a:cubicBezTo>
                    <a:cubicBezTo>
                      <a:pt x="33" y="211"/>
                      <a:pt x="35" y="212"/>
                      <a:pt x="35" y="214"/>
                    </a:cubicBezTo>
                    <a:cubicBezTo>
                      <a:pt x="35" y="215"/>
                      <a:pt x="34" y="215"/>
                      <a:pt x="34" y="215"/>
                    </a:cubicBezTo>
                    <a:cubicBezTo>
                      <a:pt x="33" y="216"/>
                      <a:pt x="34" y="218"/>
                      <a:pt x="35" y="218"/>
                    </a:cubicBezTo>
                    <a:cubicBezTo>
                      <a:pt x="36" y="219"/>
                      <a:pt x="38" y="218"/>
                      <a:pt x="39" y="219"/>
                    </a:cubicBezTo>
                    <a:cubicBezTo>
                      <a:pt x="40" y="220"/>
                      <a:pt x="40" y="222"/>
                      <a:pt x="40" y="223"/>
                    </a:cubicBezTo>
                    <a:cubicBezTo>
                      <a:pt x="40" y="224"/>
                      <a:pt x="43" y="223"/>
                      <a:pt x="44" y="223"/>
                    </a:cubicBezTo>
                    <a:cubicBezTo>
                      <a:pt x="45" y="224"/>
                      <a:pt x="47" y="227"/>
                      <a:pt x="48" y="225"/>
                    </a:cubicBezTo>
                    <a:cubicBezTo>
                      <a:pt x="49" y="223"/>
                      <a:pt x="50" y="224"/>
                      <a:pt x="51" y="225"/>
                    </a:cubicBezTo>
                    <a:cubicBezTo>
                      <a:pt x="53" y="227"/>
                      <a:pt x="53" y="226"/>
                      <a:pt x="55" y="226"/>
                    </a:cubicBezTo>
                    <a:cubicBezTo>
                      <a:pt x="56" y="226"/>
                      <a:pt x="57" y="229"/>
                      <a:pt x="58" y="228"/>
                    </a:cubicBezTo>
                    <a:cubicBezTo>
                      <a:pt x="60" y="227"/>
                      <a:pt x="62" y="229"/>
                      <a:pt x="63" y="230"/>
                    </a:cubicBezTo>
                    <a:cubicBezTo>
                      <a:pt x="65" y="231"/>
                      <a:pt x="62" y="232"/>
                      <a:pt x="62" y="232"/>
                    </a:cubicBezTo>
                    <a:cubicBezTo>
                      <a:pt x="60" y="233"/>
                      <a:pt x="63" y="234"/>
                      <a:pt x="63" y="234"/>
                    </a:cubicBezTo>
                    <a:cubicBezTo>
                      <a:pt x="63" y="234"/>
                      <a:pt x="60" y="234"/>
                      <a:pt x="61" y="236"/>
                    </a:cubicBezTo>
                    <a:cubicBezTo>
                      <a:pt x="63" y="237"/>
                      <a:pt x="62" y="238"/>
                      <a:pt x="61" y="239"/>
                    </a:cubicBezTo>
                    <a:cubicBezTo>
                      <a:pt x="61" y="240"/>
                      <a:pt x="58" y="240"/>
                      <a:pt x="57" y="240"/>
                    </a:cubicBezTo>
                    <a:cubicBezTo>
                      <a:pt x="55" y="240"/>
                      <a:pt x="54" y="242"/>
                      <a:pt x="53" y="244"/>
                    </a:cubicBezTo>
                    <a:cubicBezTo>
                      <a:pt x="54" y="244"/>
                      <a:pt x="58" y="244"/>
                      <a:pt x="58" y="245"/>
                    </a:cubicBezTo>
                    <a:cubicBezTo>
                      <a:pt x="58" y="246"/>
                      <a:pt x="53" y="247"/>
                      <a:pt x="53" y="248"/>
                    </a:cubicBezTo>
                    <a:cubicBezTo>
                      <a:pt x="53" y="249"/>
                      <a:pt x="55" y="249"/>
                      <a:pt x="55" y="251"/>
                    </a:cubicBezTo>
                    <a:cubicBezTo>
                      <a:pt x="55" y="251"/>
                      <a:pt x="52" y="252"/>
                      <a:pt x="52" y="252"/>
                    </a:cubicBezTo>
                    <a:cubicBezTo>
                      <a:pt x="51" y="253"/>
                      <a:pt x="51" y="254"/>
                      <a:pt x="50" y="255"/>
                    </a:cubicBezTo>
                    <a:cubicBezTo>
                      <a:pt x="50" y="256"/>
                      <a:pt x="48" y="255"/>
                      <a:pt x="48" y="257"/>
                    </a:cubicBezTo>
                    <a:cubicBezTo>
                      <a:pt x="47" y="258"/>
                      <a:pt x="49" y="260"/>
                      <a:pt x="51" y="260"/>
                    </a:cubicBezTo>
                    <a:cubicBezTo>
                      <a:pt x="53" y="261"/>
                      <a:pt x="55" y="262"/>
                      <a:pt x="58" y="264"/>
                    </a:cubicBezTo>
                    <a:cubicBezTo>
                      <a:pt x="59" y="265"/>
                      <a:pt x="60" y="266"/>
                      <a:pt x="61" y="266"/>
                    </a:cubicBezTo>
                    <a:cubicBezTo>
                      <a:pt x="62" y="268"/>
                      <a:pt x="62" y="267"/>
                      <a:pt x="64" y="266"/>
                    </a:cubicBezTo>
                    <a:cubicBezTo>
                      <a:pt x="67" y="266"/>
                      <a:pt x="70" y="269"/>
                      <a:pt x="73" y="269"/>
                    </a:cubicBezTo>
                    <a:cubicBezTo>
                      <a:pt x="76" y="269"/>
                      <a:pt x="79" y="271"/>
                      <a:pt x="82" y="272"/>
                    </a:cubicBezTo>
                    <a:cubicBezTo>
                      <a:pt x="85" y="273"/>
                      <a:pt x="87" y="272"/>
                      <a:pt x="90" y="272"/>
                    </a:cubicBezTo>
                    <a:cubicBezTo>
                      <a:pt x="91" y="273"/>
                      <a:pt x="92" y="274"/>
                      <a:pt x="92" y="275"/>
                    </a:cubicBezTo>
                    <a:cubicBezTo>
                      <a:pt x="92" y="276"/>
                      <a:pt x="93" y="276"/>
                      <a:pt x="94" y="276"/>
                    </a:cubicBezTo>
                    <a:cubicBezTo>
                      <a:pt x="97" y="277"/>
                      <a:pt x="99" y="282"/>
                      <a:pt x="103" y="280"/>
                    </a:cubicBezTo>
                    <a:cubicBezTo>
                      <a:pt x="104" y="279"/>
                      <a:pt x="106" y="278"/>
                      <a:pt x="105" y="277"/>
                    </a:cubicBezTo>
                    <a:cubicBezTo>
                      <a:pt x="104" y="276"/>
                      <a:pt x="103" y="275"/>
                      <a:pt x="102" y="274"/>
                    </a:cubicBezTo>
                    <a:cubicBezTo>
                      <a:pt x="100" y="272"/>
                      <a:pt x="99" y="270"/>
                      <a:pt x="100" y="267"/>
                    </a:cubicBezTo>
                    <a:cubicBezTo>
                      <a:pt x="100" y="265"/>
                      <a:pt x="99" y="263"/>
                      <a:pt x="97" y="262"/>
                    </a:cubicBezTo>
                    <a:cubicBezTo>
                      <a:pt x="95" y="261"/>
                      <a:pt x="98" y="259"/>
                      <a:pt x="99" y="258"/>
                    </a:cubicBezTo>
                    <a:cubicBezTo>
                      <a:pt x="100" y="256"/>
                      <a:pt x="100" y="254"/>
                      <a:pt x="103" y="254"/>
                    </a:cubicBezTo>
                    <a:cubicBezTo>
                      <a:pt x="104" y="254"/>
                      <a:pt x="105" y="253"/>
                      <a:pt x="106" y="252"/>
                    </a:cubicBezTo>
                    <a:cubicBezTo>
                      <a:pt x="107" y="251"/>
                      <a:pt x="108" y="251"/>
                      <a:pt x="109" y="250"/>
                    </a:cubicBezTo>
                    <a:cubicBezTo>
                      <a:pt x="108" y="250"/>
                      <a:pt x="106" y="249"/>
                      <a:pt x="106" y="248"/>
                    </a:cubicBezTo>
                    <a:cubicBezTo>
                      <a:pt x="106" y="247"/>
                      <a:pt x="108" y="248"/>
                      <a:pt x="108" y="248"/>
                    </a:cubicBezTo>
                    <a:cubicBezTo>
                      <a:pt x="108" y="247"/>
                      <a:pt x="106" y="244"/>
                      <a:pt x="105" y="243"/>
                    </a:cubicBezTo>
                    <a:cubicBezTo>
                      <a:pt x="104" y="241"/>
                      <a:pt x="103" y="241"/>
                      <a:pt x="101" y="241"/>
                    </a:cubicBezTo>
                    <a:cubicBezTo>
                      <a:pt x="98" y="241"/>
                      <a:pt x="100" y="239"/>
                      <a:pt x="98" y="238"/>
                    </a:cubicBezTo>
                    <a:cubicBezTo>
                      <a:pt x="97" y="237"/>
                      <a:pt x="94" y="237"/>
                      <a:pt x="96" y="235"/>
                    </a:cubicBezTo>
                    <a:cubicBezTo>
                      <a:pt x="97" y="233"/>
                      <a:pt x="99" y="232"/>
                      <a:pt x="97" y="231"/>
                    </a:cubicBezTo>
                    <a:cubicBezTo>
                      <a:pt x="96" y="229"/>
                      <a:pt x="98" y="228"/>
                      <a:pt x="99" y="227"/>
                    </a:cubicBezTo>
                    <a:cubicBezTo>
                      <a:pt x="99" y="226"/>
                      <a:pt x="101" y="223"/>
                      <a:pt x="101" y="224"/>
                    </a:cubicBezTo>
                    <a:cubicBezTo>
                      <a:pt x="102" y="225"/>
                      <a:pt x="103" y="227"/>
                      <a:pt x="104" y="228"/>
                    </a:cubicBezTo>
                    <a:cubicBezTo>
                      <a:pt x="106" y="228"/>
                      <a:pt x="107" y="227"/>
                      <a:pt x="107" y="226"/>
                    </a:cubicBezTo>
                    <a:cubicBezTo>
                      <a:pt x="106" y="224"/>
                      <a:pt x="106" y="223"/>
                      <a:pt x="108" y="222"/>
                    </a:cubicBezTo>
                    <a:cubicBezTo>
                      <a:pt x="110" y="221"/>
                      <a:pt x="110" y="219"/>
                      <a:pt x="112" y="219"/>
                    </a:cubicBezTo>
                    <a:cubicBezTo>
                      <a:pt x="114" y="218"/>
                      <a:pt x="116" y="215"/>
                      <a:pt x="118" y="216"/>
                    </a:cubicBezTo>
                    <a:cubicBezTo>
                      <a:pt x="120" y="216"/>
                      <a:pt x="120" y="218"/>
                      <a:pt x="122" y="216"/>
                    </a:cubicBezTo>
                    <a:cubicBezTo>
                      <a:pt x="124" y="215"/>
                      <a:pt x="124" y="216"/>
                      <a:pt x="126" y="217"/>
                    </a:cubicBezTo>
                    <a:cubicBezTo>
                      <a:pt x="128" y="217"/>
                      <a:pt x="130" y="217"/>
                      <a:pt x="132" y="218"/>
                    </a:cubicBezTo>
                    <a:cubicBezTo>
                      <a:pt x="134" y="219"/>
                      <a:pt x="134" y="221"/>
                      <a:pt x="136" y="223"/>
                    </a:cubicBezTo>
                    <a:cubicBezTo>
                      <a:pt x="136" y="223"/>
                      <a:pt x="136" y="220"/>
                      <a:pt x="138" y="221"/>
                    </a:cubicBezTo>
                    <a:cubicBezTo>
                      <a:pt x="139" y="221"/>
                      <a:pt x="140" y="223"/>
                      <a:pt x="142" y="223"/>
                    </a:cubicBezTo>
                    <a:cubicBezTo>
                      <a:pt x="143" y="224"/>
                      <a:pt x="144" y="222"/>
                      <a:pt x="145" y="221"/>
                    </a:cubicBezTo>
                    <a:cubicBezTo>
                      <a:pt x="147" y="219"/>
                      <a:pt x="148" y="221"/>
                      <a:pt x="150" y="221"/>
                    </a:cubicBezTo>
                    <a:cubicBezTo>
                      <a:pt x="152" y="221"/>
                      <a:pt x="153" y="219"/>
                      <a:pt x="155" y="220"/>
                    </a:cubicBezTo>
                    <a:cubicBezTo>
                      <a:pt x="157" y="221"/>
                      <a:pt x="158" y="222"/>
                      <a:pt x="160" y="223"/>
                    </a:cubicBezTo>
                    <a:cubicBezTo>
                      <a:pt x="162" y="224"/>
                      <a:pt x="161" y="223"/>
                      <a:pt x="163" y="222"/>
                    </a:cubicBezTo>
                    <a:cubicBezTo>
                      <a:pt x="164" y="221"/>
                      <a:pt x="168" y="222"/>
                      <a:pt x="169" y="222"/>
                    </a:cubicBezTo>
                    <a:cubicBezTo>
                      <a:pt x="170" y="222"/>
                      <a:pt x="172" y="220"/>
                      <a:pt x="172" y="219"/>
                    </a:cubicBezTo>
                    <a:cubicBezTo>
                      <a:pt x="172" y="217"/>
                      <a:pt x="169" y="217"/>
                      <a:pt x="168" y="216"/>
                    </a:cubicBezTo>
                    <a:cubicBezTo>
                      <a:pt x="161" y="213"/>
                      <a:pt x="171" y="214"/>
                      <a:pt x="169" y="210"/>
                    </a:cubicBezTo>
                    <a:cubicBezTo>
                      <a:pt x="168" y="209"/>
                      <a:pt x="166" y="209"/>
                      <a:pt x="169" y="208"/>
                    </a:cubicBezTo>
                    <a:cubicBezTo>
                      <a:pt x="170" y="207"/>
                      <a:pt x="172" y="208"/>
                      <a:pt x="173" y="207"/>
                    </a:cubicBezTo>
                    <a:cubicBezTo>
                      <a:pt x="177" y="207"/>
                      <a:pt x="166" y="202"/>
                      <a:pt x="171" y="200"/>
                    </a:cubicBezTo>
                    <a:cubicBezTo>
                      <a:pt x="172" y="200"/>
                      <a:pt x="174" y="200"/>
                      <a:pt x="175" y="200"/>
                    </a:cubicBezTo>
                    <a:cubicBezTo>
                      <a:pt x="178" y="200"/>
                      <a:pt x="180" y="200"/>
                      <a:pt x="183" y="199"/>
                    </a:cubicBezTo>
                    <a:cubicBezTo>
                      <a:pt x="185" y="198"/>
                      <a:pt x="187" y="198"/>
                      <a:pt x="189" y="198"/>
                    </a:cubicBezTo>
                    <a:cubicBezTo>
                      <a:pt x="191" y="197"/>
                      <a:pt x="193" y="196"/>
                      <a:pt x="196" y="196"/>
                    </a:cubicBezTo>
                    <a:cubicBezTo>
                      <a:pt x="200" y="195"/>
                      <a:pt x="204" y="194"/>
                      <a:pt x="208" y="192"/>
                    </a:cubicBezTo>
                    <a:cubicBezTo>
                      <a:pt x="211" y="190"/>
                      <a:pt x="217" y="190"/>
                      <a:pt x="219" y="194"/>
                    </a:cubicBezTo>
                    <a:cubicBezTo>
                      <a:pt x="220" y="196"/>
                      <a:pt x="219" y="196"/>
                      <a:pt x="220" y="198"/>
                    </a:cubicBezTo>
                    <a:cubicBezTo>
                      <a:pt x="220" y="201"/>
                      <a:pt x="224" y="198"/>
                      <a:pt x="226" y="199"/>
                    </a:cubicBezTo>
                    <a:cubicBezTo>
                      <a:pt x="227" y="199"/>
                      <a:pt x="226" y="200"/>
                      <a:pt x="227" y="200"/>
                    </a:cubicBezTo>
                    <a:cubicBezTo>
                      <a:pt x="228" y="201"/>
                      <a:pt x="228" y="200"/>
                      <a:pt x="228" y="200"/>
                    </a:cubicBezTo>
                    <a:cubicBezTo>
                      <a:pt x="229" y="199"/>
                      <a:pt x="230" y="200"/>
                      <a:pt x="231" y="201"/>
                    </a:cubicBezTo>
                    <a:cubicBezTo>
                      <a:pt x="232" y="201"/>
                      <a:pt x="232" y="201"/>
                      <a:pt x="231" y="202"/>
                    </a:cubicBezTo>
                    <a:cubicBezTo>
                      <a:pt x="230" y="205"/>
                      <a:pt x="237" y="203"/>
                      <a:pt x="239" y="202"/>
                    </a:cubicBezTo>
                    <a:cubicBezTo>
                      <a:pt x="239" y="202"/>
                      <a:pt x="248" y="197"/>
                      <a:pt x="248" y="198"/>
                    </a:cubicBezTo>
                    <a:cubicBezTo>
                      <a:pt x="248" y="199"/>
                      <a:pt x="246" y="201"/>
                      <a:pt x="248" y="202"/>
                    </a:cubicBezTo>
                    <a:cubicBezTo>
                      <a:pt x="250" y="202"/>
                      <a:pt x="251" y="203"/>
                      <a:pt x="252" y="204"/>
                    </a:cubicBezTo>
                    <a:cubicBezTo>
                      <a:pt x="255" y="207"/>
                      <a:pt x="256" y="210"/>
                      <a:pt x="258" y="213"/>
                    </a:cubicBezTo>
                    <a:cubicBezTo>
                      <a:pt x="260" y="216"/>
                      <a:pt x="261" y="219"/>
                      <a:pt x="263" y="221"/>
                    </a:cubicBezTo>
                    <a:cubicBezTo>
                      <a:pt x="266" y="224"/>
                      <a:pt x="266" y="217"/>
                      <a:pt x="269" y="220"/>
                    </a:cubicBezTo>
                    <a:cubicBezTo>
                      <a:pt x="273" y="224"/>
                      <a:pt x="275" y="222"/>
                      <a:pt x="280" y="221"/>
                    </a:cubicBezTo>
                    <a:cubicBezTo>
                      <a:pt x="282" y="220"/>
                      <a:pt x="283" y="223"/>
                      <a:pt x="284" y="224"/>
                    </a:cubicBezTo>
                    <a:cubicBezTo>
                      <a:pt x="285" y="226"/>
                      <a:pt x="287" y="226"/>
                      <a:pt x="288" y="228"/>
                    </a:cubicBezTo>
                    <a:cubicBezTo>
                      <a:pt x="289" y="230"/>
                      <a:pt x="291" y="230"/>
                      <a:pt x="293" y="230"/>
                    </a:cubicBezTo>
                    <a:cubicBezTo>
                      <a:pt x="296" y="229"/>
                      <a:pt x="295" y="230"/>
                      <a:pt x="296" y="231"/>
                    </a:cubicBezTo>
                    <a:cubicBezTo>
                      <a:pt x="298" y="235"/>
                      <a:pt x="304" y="230"/>
                      <a:pt x="307" y="230"/>
                    </a:cubicBezTo>
                    <a:cubicBezTo>
                      <a:pt x="310" y="229"/>
                      <a:pt x="313" y="226"/>
                      <a:pt x="316" y="225"/>
                    </a:cubicBezTo>
                    <a:cubicBezTo>
                      <a:pt x="320" y="222"/>
                      <a:pt x="322" y="222"/>
                      <a:pt x="327" y="223"/>
                    </a:cubicBezTo>
                    <a:cubicBezTo>
                      <a:pt x="329" y="223"/>
                      <a:pt x="329" y="224"/>
                      <a:pt x="331" y="226"/>
                    </a:cubicBezTo>
                    <a:cubicBezTo>
                      <a:pt x="332" y="227"/>
                      <a:pt x="334" y="227"/>
                      <a:pt x="336" y="227"/>
                    </a:cubicBezTo>
                    <a:cubicBezTo>
                      <a:pt x="338" y="227"/>
                      <a:pt x="339" y="228"/>
                      <a:pt x="341" y="228"/>
                    </a:cubicBezTo>
                    <a:cubicBezTo>
                      <a:pt x="343" y="230"/>
                      <a:pt x="344" y="228"/>
                      <a:pt x="346" y="227"/>
                    </a:cubicBezTo>
                    <a:cubicBezTo>
                      <a:pt x="349" y="224"/>
                      <a:pt x="344" y="222"/>
                      <a:pt x="346" y="219"/>
                    </a:cubicBezTo>
                    <a:cubicBezTo>
                      <a:pt x="347" y="217"/>
                      <a:pt x="351" y="213"/>
                      <a:pt x="353" y="214"/>
                    </a:cubicBezTo>
                    <a:cubicBezTo>
                      <a:pt x="357" y="216"/>
                      <a:pt x="362" y="216"/>
                      <a:pt x="366" y="218"/>
                    </a:cubicBezTo>
                    <a:cubicBezTo>
                      <a:pt x="368" y="219"/>
                      <a:pt x="367" y="221"/>
                      <a:pt x="368" y="222"/>
                    </a:cubicBezTo>
                    <a:cubicBezTo>
                      <a:pt x="369" y="225"/>
                      <a:pt x="371" y="225"/>
                      <a:pt x="374" y="226"/>
                    </a:cubicBezTo>
                    <a:cubicBezTo>
                      <a:pt x="378" y="227"/>
                      <a:pt x="382" y="224"/>
                      <a:pt x="386" y="225"/>
                    </a:cubicBezTo>
                    <a:cubicBezTo>
                      <a:pt x="387" y="225"/>
                      <a:pt x="389" y="225"/>
                      <a:pt x="390" y="226"/>
                    </a:cubicBezTo>
                    <a:cubicBezTo>
                      <a:pt x="392" y="227"/>
                      <a:pt x="394" y="227"/>
                      <a:pt x="396" y="229"/>
                    </a:cubicBezTo>
                    <a:cubicBezTo>
                      <a:pt x="401" y="233"/>
                      <a:pt x="409" y="233"/>
                      <a:pt x="415" y="231"/>
                    </a:cubicBezTo>
                    <a:cubicBezTo>
                      <a:pt x="419" y="230"/>
                      <a:pt x="422" y="228"/>
                      <a:pt x="426" y="227"/>
                    </a:cubicBezTo>
                    <a:cubicBezTo>
                      <a:pt x="428" y="225"/>
                      <a:pt x="431" y="227"/>
                      <a:pt x="433" y="227"/>
                    </a:cubicBezTo>
                    <a:cubicBezTo>
                      <a:pt x="435" y="228"/>
                      <a:pt x="436" y="226"/>
                      <a:pt x="438" y="227"/>
                    </a:cubicBezTo>
                    <a:cubicBezTo>
                      <a:pt x="439" y="228"/>
                      <a:pt x="443" y="231"/>
                      <a:pt x="445" y="230"/>
                    </a:cubicBezTo>
                    <a:cubicBezTo>
                      <a:pt x="446" y="230"/>
                      <a:pt x="448" y="229"/>
                      <a:pt x="449" y="228"/>
                    </a:cubicBezTo>
                    <a:cubicBezTo>
                      <a:pt x="452" y="227"/>
                      <a:pt x="453" y="227"/>
                      <a:pt x="453" y="225"/>
                    </a:cubicBezTo>
                    <a:cubicBezTo>
                      <a:pt x="453" y="221"/>
                      <a:pt x="456" y="217"/>
                      <a:pt x="458" y="215"/>
                    </a:cubicBezTo>
                    <a:cubicBezTo>
                      <a:pt x="459" y="214"/>
                      <a:pt x="460" y="212"/>
                      <a:pt x="459" y="211"/>
                    </a:cubicBezTo>
                    <a:cubicBezTo>
                      <a:pt x="458" y="210"/>
                      <a:pt x="455" y="210"/>
                      <a:pt x="457" y="208"/>
                    </a:cubicBezTo>
                    <a:cubicBezTo>
                      <a:pt x="460" y="205"/>
                      <a:pt x="465" y="205"/>
                      <a:pt x="470" y="204"/>
                    </a:cubicBezTo>
                    <a:cubicBezTo>
                      <a:pt x="472" y="204"/>
                      <a:pt x="474" y="204"/>
                      <a:pt x="476" y="205"/>
                    </a:cubicBezTo>
                    <a:cubicBezTo>
                      <a:pt x="478" y="206"/>
                      <a:pt x="481" y="206"/>
                      <a:pt x="483" y="207"/>
                    </a:cubicBezTo>
                    <a:cubicBezTo>
                      <a:pt x="486" y="208"/>
                      <a:pt x="487" y="212"/>
                      <a:pt x="489" y="215"/>
                    </a:cubicBezTo>
                    <a:cubicBezTo>
                      <a:pt x="490" y="218"/>
                      <a:pt x="492" y="221"/>
                      <a:pt x="493" y="224"/>
                    </a:cubicBezTo>
                    <a:cubicBezTo>
                      <a:pt x="493" y="225"/>
                      <a:pt x="493" y="227"/>
                      <a:pt x="494" y="229"/>
                    </a:cubicBezTo>
                    <a:cubicBezTo>
                      <a:pt x="494" y="230"/>
                      <a:pt x="497" y="230"/>
                      <a:pt x="498" y="230"/>
                    </a:cubicBezTo>
                    <a:cubicBezTo>
                      <a:pt x="502" y="231"/>
                      <a:pt x="507" y="233"/>
                      <a:pt x="508" y="237"/>
                    </a:cubicBezTo>
                    <a:cubicBezTo>
                      <a:pt x="509" y="240"/>
                      <a:pt x="510" y="242"/>
                      <a:pt x="514" y="242"/>
                    </a:cubicBezTo>
                    <a:cubicBezTo>
                      <a:pt x="515" y="242"/>
                      <a:pt x="517" y="242"/>
                      <a:pt x="518" y="242"/>
                    </a:cubicBezTo>
                    <a:cubicBezTo>
                      <a:pt x="520" y="242"/>
                      <a:pt x="520" y="240"/>
                      <a:pt x="522" y="240"/>
                    </a:cubicBezTo>
                    <a:cubicBezTo>
                      <a:pt x="525" y="240"/>
                      <a:pt x="528" y="237"/>
                      <a:pt x="530" y="241"/>
                    </a:cubicBezTo>
                    <a:cubicBezTo>
                      <a:pt x="530" y="243"/>
                      <a:pt x="530" y="243"/>
                      <a:pt x="529" y="244"/>
                    </a:cubicBezTo>
                    <a:cubicBezTo>
                      <a:pt x="527" y="246"/>
                      <a:pt x="527" y="247"/>
                      <a:pt x="526" y="249"/>
                    </a:cubicBezTo>
                    <a:cubicBezTo>
                      <a:pt x="525" y="252"/>
                      <a:pt x="523" y="255"/>
                      <a:pt x="521" y="258"/>
                    </a:cubicBezTo>
                    <a:cubicBezTo>
                      <a:pt x="520" y="260"/>
                      <a:pt x="519" y="259"/>
                      <a:pt x="518" y="258"/>
                    </a:cubicBezTo>
                    <a:cubicBezTo>
                      <a:pt x="516" y="257"/>
                      <a:pt x="516" y="258"/>
                      <a:pt x="514" y="259"/>
                    </a:cubicBezTo>
                    <a:cubicBezTo>
                      <a:pt x="513" y="259"/>
                      <a:pt x="511" y="260"/>
                      <a:pt x="511" y="260"/>
                    </a:cubicBezTo>
                    <a:cubicBezTo>
                      <a:pt x="510" y="261"/>
                      <a:pt x="513" y="265"/>
                      <a:pt x="513" y="267"/>
                    </a:cubicBezTo>
                    <a:cubicBezTo>
                      <a:pt x="512" y="268"/>
                      <a:pt x="512" y="270"/>
                      <a:pt x="512" y="271"/>
                    </a:cubicBezTo>
                    <a:cubicBezTo>
                      <a:pt x="511" y="273"/>
                      <a:pt x="509" y="272"/>
                      <a:pt x="509" y="274"/>
                    </a:cubicBezTo>
                    <a:cubicBezTo>
                      <a:pt x="511" y="273"/>
                      <a:pt x="512" y="274"/>
                      <a:pt x="514" y="272"/>
                    </a:cubicBezTo>
                    <a:cubicBezTo>
                      <a:pt x="515" y="270"/>
                      <a:pt x="517" y="272"/>
                      <a:pt x="519" y="272"/>
                    </a:cubicBezTo>
                    <a:cubicBezTo>
                      <a:pt x="523" y="274"/>
                      <a:pt x="527" y="272"/>
                      <a:pt x="531" y="269"/>
                    </a:cubicBezTo>
                    <a:cubicBezTo>
                      <a:pt x="534" y="266"/>
                      <a:pt x="537" y="262"/>
                      <a:pt x="540" y="259"/>
                    </a:cubicBezTo>
                    <a:cubicBezTo>
                      <a:pt x="543" y="255"/>
                      <a:pt x="546" y="251"/>
                      <a:pt x="549" y="247"/>
                    </a:cubicBezTo>
                    <a:cubicBezTo>
                      <a:pt x="554" y="240"/>
                      <a:pt x="559" y="235"/>
                      <a:pt x="558" y="226"/>
                    </a:cubicBezTo>
                    <a:cubicBezTo>
                      <a:pt x="558" y="222"/>
                      <a:pt x="559" y="220"/>
                      <a:pt x="561" y="217"/>
                    </a:cubicBezTo>
                    <a:cubicBezTo>
                      <a:pt x="562" y="215"/>
                      <a:pt x="562" y="214"/>
                      <a:pt x="563" y="212"/>
                    </a:cubicBezTo>
                    <a:cubicBezTo>
                      <a:pt x="563" y="212"/>
                      <a:pt x="563" y="211"/>
                      <a:pt x="563" y="210"/>
                    </a:cubicBezTo>
                    <a:cubicBezTo>
                      <a:pt x="563" y="209"/>
                      <a:pt x="561" y="208"/>
                      <a:pt x="561" y="207"/>
                    </a:cubicBezTo>
                    <a:cubicBezTo>
                      <a:pt x="561" y="207"/>
                      <a:pt x="563" y="208"/>
                      <a:pt x="563" y="207"/>
                    </a:cubicBezTo>
                    <a:cubicBezTo>
                      <a:pt x="562" y="206"/>
                      <a:pt x="562" y="205"/>
                      <a:pt x="561" y="205"/>
                    </a:cubicBezTo>
                    <a:cubicBezTo>
                      <a:pt x="560" y="204"/>
                      <a:pt x="558" y="201"/>
                      <a:pt x="557" y="200"/>
                    </a:cubicBezTo>
                    <a:cubicBezTo>
                      <a:pt x="556" y="200"/>
                      <a:pt x="551" y="198"/>
                      <a:pt x="550" y="199"/>
                    </a:cubicBezTo>
                    <a:cubicBezTo>
                      <a:pt x="550" y="200"/>
                      <a:pt x="551" y="201"/>
                      <a:pt x="550" y="201"/>
                    </a:cubicBezTo>
                    <a:cubicBezTo>
                      <a:pt x="548" y="201"/>
                      <a:pt x="548" y="203"/>
                      <a:pt x="547" y="203"/>
                    </a:cubicBezTo>
                    <a:cubicBezTo>
                      <a:pt x="545" y="205"/>
                      <a:pt x="544" y="202"/>
                      <a:pt x="544" y="201"/>
                    </a:cubicBezTo>
                    <a:cubicBezTo>
                      <a:pt x="544" y="199"/>
                      <a:pt x="546" y="198"/>
                      <a:pt x="543" y="199"/>
                    </a:cubicBezTo>
                    <a:cubicBezTo>
                      <a:pt x="540" y="200"/>
                      <a:pt x="544" y="202"/>
                      <a:pt x="540" y="202"/>
                    </a:cubicBezTo>
                    <a:cubicBezTo>
                      <a:pt x="539" y="202"/>
                      <a:pt x="541" y="197"/>
                      <a:pt x="540" y="196"/>
                    </a:cubicBezTo>
                    <a:cubicBezTo>
                      <a:pt x="540" y="197"/>
                      <a:pt x="529" y="197"/>
                      <a:pt x="534" y="194"/>
                    </a:cubicBezTo>
                    <a:cubicBezTo>
                      <a:pt x="538" y="191"/>
                      <a:pt x="542" y="188"/>
                      <a:pt x="546" y="185"/>
                    </a:cubicBezTo>
                    <a:cubicBezTo>
                      <a:pt x="547" y="184"/>
                      <a:pt x="548" y="182"/>
                      <a:pt x="549" y="181"/>
                    </a:cubicBezTo>
                    <a:cubicBezTo>
                      <a:pt x="552" y="179"/>
                      <a:pt x="555" y="177"/>
                      <a:pt x="557" y="175"/>
                    </a:cubicBezTo>
                    <a:cubicBezTo>
                      <a:pt x="558" y="174"/>
                      <a:pt x="559" y="172"/>
                      <a:pt x="561" y="171"/>
                    </a:cubicBezTo>
                    <a:cubicBezTo>
                      <a:pt x="563" y="169"/>
                      <a:pt x="565" y="167"/>
                      <a:pt x="567" y="165"/>
                    </a:cubicBezTo>
                    <a:cubicBezTo>
                      <a:pt x="571" y="162"/>
                      <a:pt x="577" y="162"/>
                      <a:pt x="582" y="162"/>
                    </a:cubicBezTo>
                    <a:cubicBezTo>
                      <a:pt x="583" y="162"/>
                      <a:pt x="584" y="162"/>
                      <a:pt x="585" y="162"/>
                    </a:cubicBezTo>
                    <a:cubicBezTo>
                      <a:pt x="586" y="163"/>
                      <a:pt x="586" y="164"/>
                      <a:pt x="587" y="164"/>
                    </a:cubicBezTo>
                    <a:cubicBezTo>
                      <a:pt x="588" y="163"/>
                      <a:pt x="590" y="163"/>
                      <a:pt x="591" y="162"/>
                    </a:cubicBezTo>
                    <a:cubicBezTo>
                      <a:pt x="592" y="162"/>
                      <a:pt x="593" y="163"/>
                      <a:pt x="594" y="163"/>
                    </a:cubicBezTo>
                    <a:cubicBezTo>
                      <a:pt x="595" y="163"/>
                      <a:pt x="596" y="163"/>
                      <a:pt x="597" y="163"/>
                    </a:cubicBezTo>
                    <a:cubicBezTo>
                      <a:pt x="597" y="162"/>
                      <a:pt x="598" y="163"/>
                      <a:pt x="599" y="163"/>
                    </a:cubicBezTo>
                    <a:cubicBezTo>
                      <a:pt x="601" y="163"/>
                      <a:pt x="601" y="160"/>
                      <a:pt x="604" y="160"/>
                    </a:cubicBezTo>
                    <a:cubicBezTo>
                      <a:pt x="605" y="160"/>
                      <a:pt x="607" y="160"/>
                      <a:pt x="608" y="160"/>
                    </a:cubicBezTo>
                    <a:cubicBezTo>
                      <a:pt x="609" y="161"/>
                      <a:pt x="610" y="162"/>
                      <a:pt x="611" y="162"/>
                    </a:cubicBezTo>
                    <a:cubicBezTo>
                      <a:pt x="612" y="163"/>
                      <a:pt x="616" y="161"/>
                      <a:pt x="616" y="164"/>
                    </a:cubicBezTo>
                    <a:cubicBezTo>
                      <a:pt x="616" y="164"/>
                      <a:pt x="613" y="164"/>
                      <a:pt x="613" y="165"/>
                    </a:cubicBezTo>
                    <a:cubicBezTo>
                      <a:pt x="612" y="167"/>
                      <a:pt x="616" y="166"/>
                      <a:pt x="616" y="166"/>
                    </a:cubicBezTo>
                    <a:cubicBezTo>
                      <a:pt x="618" y="166"/>
                      <a:pt x="620" y="166"/>
                      <a:pt x="621" y="166"/>
                    </a:cubicBezTo>
                    <a:cubicBezTo>
                      <a:pt x="622" y="165"/>
                      <a:pt x="622" y="165"/>
                      <a:pt x="623" y="164"/>
                    </a:cubicBezTo>
                    <a:cubicBezTo>
                      <a:pt x="624" y="164"/>
                      <a:pt x="625" y="165"/>
                      <a:pt x="627" y="165"/>
                    </a:cubicBezTo>
                    <a:cubicBezTo>
                      <a:pt x="628" y="165"/>
                      <a:pt x="635" y="163"/>
                      <a:pt x="631" y="162"/>
                    </a:cubicBezTo>
                    <a:cubicBezTo>
                      <a:pt x="629" y="162"/>
                      <a:pt x="628" y="163"/>
                      <a:pt x="628" y="160"/>
                    </a:cubicBezTo>
                    <a:cubicBezTo>
                      <a:pt x="628" y="159"/>
                      <a:pt x="630" y="156"/>
                      <a:pt x="631" y="155"/>
                    </a:cubicBezTo>
                    <a:cubicBezTo>
                      <a:pt x="633" y="154"/>
                      <a:pt x="634" y="153"/>
                      <a:pt x="636" y="151"/>
                    </a:cubicBezTo>
                    <a:cubicBezTo>
                      <a:pt x="637" y="150"/>
                      <a:pt x="639" y="150"/>
                      <a:pt x="640" y="148"/>
                    </a:cubicBezTo>
                    <a:cubicBezTo>
                      <a:pt x="641" y="146"/>
                      <a:pt x="642" y="145"/>
                      <a:pt x="644" y="145"/>
                    </a:cubicBezTo>
                    <a:cubicBezTo>
                      <a:pt x="646" y="145"/>
                      <a:pt x="649" y="144"/>
                      <a:pt x="651" y="144"/>
                    </a:cubicBezTo>
                    <a:cubicBezTo>
                      <a:pt x="653" y="144"/>
                      <a:pt x="654" y="146"/>
                      <a:pt x="655" y="146"/>
                    </a:cubicBezTo>
                    <a:cubicBezTo>
                      <a:pt x="656" y="145"/>
                      <a:pt x="657" y="143"/>
                      <a:pt x="658" y="144"/>
                    </a:cubicBezTo>
                    <a:cubicBezTo>
                      <a:pt x="659" y="145"/>
                      <a:pt x="656" y="148"/>
                      <a:pt x="656" y="149"/>
                    </a:cubicBezTo>
                    <a:cubicBezTo>
                      <a:pt x="656" y="151"/>
                      <a:pt x="657" y="149"/>
                      <a:pt x="659" y="150"/>
                    </a:cubicBezTo>
                    <a:cubicBezTo>
                      <a:pt x="659" y="150"/>
                      <a:pt x="657" y="152"/>
                      <a:pt x="657" y="153"/>
                    </a:cubicBezTo>
                    <a:cubicBezTo>
                      <a:pt x="657" y="154"/>
                      <a:pt x="664" y="149"/>
                      <a:pt x="664" y="149"/>
                    </a:cubicBezTo>
                    <a:cubicBezTo>
                      <a:pt x="665" y="148"/>
                      <a:pt x="666" y="147"/>
                      <a:pt x="668" y="146"/>
                    </a:cubicBezTo>
                    <a:cubicBezTo>
                      <a:pt x="669" y="145"/>
                      <a:pt x="672" y="147"/>
                      <a:pt x="672" y="145"/>
                    </a:cubicBezTo>
                    <a:cubicBezTo>
                      <a:pt x="671" y="143"/>
                      <a:pt x="672" y="139"/>
                      <a:pt x="675" y="139"/>
                    </a:cubicBezTo>
                    <a:cubicBezTo>
                      <a:pt x="676" y="138"/>
                      <a:pt x="678" y="137"/>
                      <a:pt x="679" y="138"/>
                    </a:cubicBezTo>
                    <a:cubicBezTo>
                      <a:pt x="680" y="138"/>
                      <a:pt x="682" y="140"/>
                      <a:pt x="683" y="139"/>
                    </a:cubicBezTo>
                    <a:cubicBezTo>
                      <a:pt x="681" y="140"/>
                      <a:pt x="678" y="139"/>
                      <a:pt x="677" y="142"/>
                    </a:cubicBezTo>
                    <a:cubicBezTo>
                      <a:pt x="677" y="143"/>
                      <a:pt x="677" y="144"/>
                      <a:pt x="677" y="145"/>
                    </a:cubicBezTo>
                    <a:cubicBezTo>
                      <a:pt x="677" y="146"/>
                      <a:pt x="675" y="146"/>
                      <a:pt x="676" y="147"/>
                    </a:cubicBezTo>
                    <a:cubicBezTo>
                      <a:pt x="676" y="148"/>
                      <a:pt x="677" y="148"/>
                      <a:pt x="676" y="149"/>
                    </a:cubicBezTo>
                    <a:cubicBezTo>
                      <a:pt x="675" y="149"/>
                      <a:pt x="674" y="150"/>
                      <a:pt x="675" y="151"/>
                    </a:cubicBezTo>
                    <a:cubicBezTo>
                      <a:pt x="675" y="151"/>
                      <a:pt x="669" y="153"/>
                      <a:pt x="669" y="154"/>
                    </a:cubicBezTo>
                    <a:cubicBezTo>
                      <a:pt x="667" y="155"/>
                      <a:pt x="666" y="157"/>
                      <a:pt x="664" y="158"/>
                    </a:cubicBezTo>
                    <a:cubicBezTo>
                      <a:pt x="662" y="160"/>
                      <a:pt x="660" y="161"/>
                      <a:pt x="658" y="163"/>
                    </a:cubicBezTo>
                    <a:cubicBezTo>
                      <a:pt x="654" y="166"/>
                      <a:pt x="651" y="173"/>
                      <a:pt x="646" y="173"/>
                    </a:cubicBezTo>
                    <a:cubicBezTo>
                      <a:pt x="645" y="173"/>
                      <a:pt x="641" y="174"/>
                      <a:pt x="641" y="175"/>
                    </a:cubicBezTo>
                    <a:cubicBezTo>
                      <a:pt x="641" y="178"/>
                      <a:pt x="641" y="179"/>
                      <a:pt x="638" y="181"/>
                    </a:cubicBezTo>
                    <a:cubicBezTo>
                      <a:pt x="634" y="184"/>
                      <a:pt x="634" y="190"/>
                      <a:pt x="635" y="195"/>
                    </a:cubicBezTo>
                    <a:cubicBezTo>
                      <a:pt x="636" y="200"/>
                      <a:pt x="635" y="206"/>
                      <a:pt x="638" y="210"/>
                    </a:cubicBezTo>
                    <a:cubicBezTo>
                      <a:pt x="639" y="212"/>
                      <a:pt x="639" y="215"/>
                      <a:pt x="639" y="217"/>
                    </a:cubicBezTo>
                    <a:cubicBezTo>
                      <a:pt x="639" y="217"/>
                      <a:pt x="639" y="219"/>
                      <a:pt x="640" y="219"/>
                    </a:cubicBezTo>
                    <a:cubicBezTo>
                      <a:pt x="641" y="219"/>
                      <a:pt x="639" y="222"/>
                      <a:pt x="640" y="222"/>
                    </a:cubicBezTo>
                    <a:cubicBezTo>
                      <a:pt x="640" y="222"/>
                      <a:pt x="645" y="218"/>
                      <a:pt x="645" y="217"/>
                    </a:cubicBezTo>
                    <a:cubicBezTo>
                      <a:pt x="647" y="215"/>
                      <a:pt x="648" y="213"/>
                      <a:pt x="649" y="210"/>
                    </a:cubicBezTo>
                    <a:cubicBezTo>
                      <a:pt x="650" y="208"/>
                      <a:pt x="654" y="206"/>
                      <a:pt x="655" y="206"/>
                    </a:cubicBezTo>
                    <a:cubicBezTo>
                      <a:pt x="658" y="208"/>
                      <a:pt x="655" y="202"/>
                      <a:pt x="656" y="201"/>
                    </a:cubicBezTo>
                    <a:cubicBezTo>
                      <a:pt x="658" y="198"/>
                      <a:pt x="659" y="197"/>
                      <a:pt x="662" y="197"/>
                    </a:cubicBezTo>
                    <a:cubicBezTo>
                      <a:pt x="665" y="197"/>
                      <a:pt x="669" y="197"/>
                      <a:pt x="667" y="194"/>
                    </a:cubicBezTo>
                    <a:cubicBezTo>
                      <a:pt x="664" y="191"/>
                      <a:pt x="666" y="188"/>
                      <a:pt x="669" y="186"/>
                    </a:cubicBezTo>
                    <a:cubicBezTo>
                      <a:pt x="670" y="185"/>
                      <a:pt x="670" y="187"/>
                      <a:pt x="671" y="187"/>
                    </a:cubicBezTo>
                    <a:cubicBezTo>
                      <a:pt x="673" y="187"/>
                      <a:pt x="673" y="184"/>
                      <a:pt x="673" y="183"/>
                    </a:cubicBezTo>
                    <a:cubicBezTo>
                      <a:pt x="671" y="181"/>
                      <a:pt x="669" y="180"/>
                      <a:pt x="671" y="177"/>
                    </a:cubicBezTo>
                    <a:cubicBezTo>
                      <a:pt x="671" y="177"/>
                      <a:pt x="674" y="176"/>
                      <a:pt x="673" y="175"/>
                    </a:cubicBezTo>
                    <a:cubicBezTo>
                      <a:pt x="672" y="175"/>
                      <a:pt x="671" y="173"/>
                      <a:pt x="670" y="173"/>
                    </a:cubicBezTo>
                    <a:cubicBezTo>
                      <a:pt x="669" y="173"/>
                      <a:pt x="670" y="174"/>
                      <a:pt x="669" y="174"/>
                    </a:cubicBezTo>
                    <a:cubicBezTo>
                      <a:pt x="667" y="174"/>
                      <a:pt x="666" y="173"/>
                      <a:pt x="667" y="171"/>
                    </a:cubicBezTo>
                    <a:cubicBezTo>
                      <a:pt x="668" y="169"/>
                      <a:pt x="670" y="168"/>
                      <a:pt x="672" y="165"/>
                    </a:cubicBezTo>
                    <a:cubicBezTo>
                      <a:pt x="673" y="163"/>
                      <a:pt x="673" y="160"/>
                      <a:pt x="676" y="158"/>
                    </a:cubicBezTo>
                    <a:cubicBezTo>
                      <a:pt x="677" y="157"/>
                      <a:pt x="677" y="159"/>
                      <a:pt x="677" y="159"/>
                    </a:cubicBezTo>
                    <a:cubicBezTo>
                      <a:pt x="679" y="159"/>
                      <a:pt x="679" y="157"/>
                      <a:pt x="680" y="158"/>
                    </a:cubicBezTo>
                    <a:cubicBezTo>
                      <a:pt x="681" y="158"/>
                      <a:pt x="681" y="159"/>
                      <a:pt x="682" y="158"/>
                    </a:cubicBezTo>
                    <a:cubicBezTo>
                      <a:pt x="684" y="157"/>
                      <a:pt x="685" y="156"/>
                      <a:pt x="687" y="155"/>
                    </a:cubicBezTo>
                    <a:cubicBezTo>
                      <a:pt x="690" y="154"/>
                      <a:pt x="686" y="158"/>
                      <a:pt x="688" y="159"/>
                    </a:cubicBezTo>
                    <a:cubicBezTo>
                      <a:pt x="688" y="160"/>
                      <a:pt x="692" y="156"/>
                      <a:pt x="693" y="156"/>
                    </a:cubicBezTo>
                    <a:cubicBezTo>
                      <a:pt x="695" y="155"/>
                      <a:pt x="697" y="154"/>
                      <a:pt x="700" y="154"/>
                    </a:cubicBezTo>
                    <a:cubicBezTo>
                      <a:pt x="702" y="154"/>
                      <a:pt x="704" y="154"/>
                      <a:pt x="705" y="156"/>
                    </a:cubicBezTo>
                    <a:cubicBezTo>
                      <a:pt x="706" y="156"/>
                      <a:pt x="707" y="157"/>
                      <a:pt x="708" y="158"/>
                    </a:cubicBezTo>
                    <a:cubicBezTo>
                      <a:pt x="709" y="159"/>
                      <a:pt x="709" y="156"/>
                      <a:pt x="710" y="156"/>
                    </a:cubicBezTo>
                    <a:cubicBezTo>
                      <a:pt x="718" y="149"/>
                      <a:pt x="727" y="146"/>
                      <a:pt x="736" y="142"/>
                    </a:cubicBezTo>
                    <a:cubicBezTo>
                      <a:pt x="738" y="141"/>
                      <a:pt x="741" y="140"/>
                      <a:pt x="742" y="138"/>
                    </a:cubicBezTo>
                    <a:cubicBezTo>
                      <a:pt x="743" y="136"/>
                      <a:pt x="743" y="139"/>
                      <a:pt x="745" y="139"/>
                    </a:cubicBezTo>
                    <a:cubicBezTo>
                      <a:pt x="746" y="139"/>
                      <a:pt x="748" y="139"/>
                      <a:pt x="749" y="139"/>
                    </a:cubicBezTo>
                    <a:cubicBezTo>
                      <a:pt x="750" y="140"/>
                      <a:pt x="751" y="141"/>
                      <a:pt x="752" y="141"/>
                    </a:cubicBezTo>
                    <a:cubicBezTo>
                      <a:pt x="755" y="141"/>
                      <a:pt x="755" y="137"/>
                      <a:pt x="754" y="135"/>
                    </a:cubicBezTo>
                    <a:cubicBezTo>
                      <a:pt x="754" y="134"/>
                      <a:pt x="750" y="132"/>
                      <a:pt x="751" y="131"/>
                    </a:cubicBezTo>
                    <a:cubicBezTo>
                      <a:pt x="751" y="130"/>
                      <a:pt x="749" y="125"/>
                      <a:pt x="748" y="126"/>
                    </a:cubicBezTo>
                    <a:cubicBezTo>
                      <a:pt x="748" y="127"/>
                      <a:pt x="746" y="125"/>
                      <a:pt x="745" y="125"/>
                    </a:cubicBezTo>
                    <a:cubicBezTo>
                      <a:pt x="744" y="124"/>
                      <a:pt x="745" y="123"/>
                      <a:pt x="744" y="122"/>
                    </a:cubicBezTo>
                    <a:cubicBezTo>
                      <a:pt x="744" y="121"/>
                      <a:pt x="741" y="122"/>
                      <a:pt x="741" y="122"/>
                    </a:cubicBezTo>
                    <a:cubicBezTo>
                      <a:pt x="740" y="123"/>
                      <a:pt x="737" y="122"/>
                      <a:pt x="738" y="121"/>
                    </a:cubicBezTo>
                    <a:cubicBezTo>
                      <a:pt x="738" y="120"/>
                      <a:pt x="741" y="121"/>
                      <a:pt x="742" y="121"/>
                    </a:cubicBezTo>
                    <a:cubicBezTo>
                      <a:pt x="742" y="120"/>
                      <a:pt x="739" y="120"/>
                      <a:pt x="739" y="120"/>
                    </a:cubicBezTo>
                    <a:cubicBezTo>
                      <a:pt x="739" y="117"/>
                      <a:pt x="747" y="122"/>
                      <a:pt x="748" y="122"/>
                    </a:cubicBezTo>
                    <a:cubicBezTo>
                      <a:pt x="750" y="123"/>
                      <a:pt x="756" y="121"/>
                      <a:pt x="758" y="119"/>
                    </a:cubicBezTo>
                    <a:cubicBezTo>
                      <a:pt x="759" y="118"/>
                      <a:pt x="757" y="118"/>
                      <a:pt x="757" y="117"/>
                    </a:cubicBezTo>
                    <a:cubicBezTo>
                      <a:pt x="757" y="117"/>
                      <a:pt x="761" y="117"/>
                      <a:pt x="761" y="115"/>
                    </a:cubicBezTo>
                    <a:cubicBezTo>
                      <a:pt x="760" y="114"/>
                      <a:pt x="758" y="113"/>
                      <a:pt x="759" y="112"/>
                    </a:cubicBezTo>
                    <a:cubicBezTo>
                      <a:pt x="759" y="111"/>
                      <a:pt x="761" y="109"/>
                      <a:pt x="761" y="109"/>
                    </a:cubicBezTo>
                    <a:cubicBezTo>
                      <a:pt x="762" y="109"/>
                      <a:pt x="766" y="110"/>
                      <a:pt x="766" y="109"/>
                    </a:cubicBezTo>
                    <a:cubicBezTo>
                      <a:pt x="765" y="110"/>
                      <a:pt x="762" y="111"/>
                      <a:pt x="763" y="112"/>
                    </a:cubicBezTo>
                    <a:cubicBezTo>
                      <a:pt x="764" y="113"/>
                      <a:pt x="765" y="114"/>
                      <a:pt x="765" y="114"/>
                    </a:cubicBezTo>
                    <a:cubicBezTo>
                      <a:pt x="765" y="115"/>
                      <a:pt x="764" y="116"/>
                      <a:pt x="765" y="116"/>
                    </a:cubicBezTo>
                    <a:cubicBezTo>
                      <a:pt x="767" y="116"/>
                      <a:pt x="769" y="115"/>
                      <a:pt x="771" y="115"/>
                    </a:cubicBezTo>
                    <a:cubicBezTo>
                      <a:pt x="773" y="115"/>
                      <a:pt x="775" y="115"/>
                      <a:pt x="777" y="116"/>
                    </a:cubicBezTo>
                    <a:cubicBezTo>
                      <a:pt x="778" y="117"/>
                      <a:pt x="778" y="117"/>
                      <a:pt x="778" y="119"/>
                    </a:cubicBezTo>
                    <a:cubicBezTo>
                      <a:pt x="778" y="120"/>
                      <a:pt x="782" y="121"/>
                      <a:pt x="783" y="121"/>
                    </a:cubicBezTo>
                    <a:cubicBezTo>
                      <a:pt x="784" y="122"/>
                      <a:pt x="790" y="126"/>
                      <a:pt x="791" y="124"/>
                    </a:cubicBezTo>
                    <a:cubicBezTo>
                      <a:pt x="790" y="127"/>
                      <a:pt x="796" y="124"/>
                      <a:pt x="796" y="124"/>
                    </a:cubicBezTo>
                    <a:cubicBezTo>
                      <a:pt x="796" y="123"/>
                      <a:pt x="792" y="123"/>
                      <a:pt x="793" y="122"/>
                    </a:cubicBezTo>
                    <a:cubicBezTo>
                      <a:pt x="793" y="120"/>
                      <a:pt x="796" y="122"/>
                      <a:pt x="796" y="122"/>
                    </a:cubicBezTo>
                    <a:cubicBezTo>
                      <a:pt x="796" y="120"/>
                      <a:pt x="795" y="122"/>
                      <a:pt x="796" y="119"/>
                    </a:cubicBezTo>
                    <a:cubicBezTo>
                      <a:pt x="796" y="118"/>
                      <a:pt x="796" y="117"/>
                      <a:pt x="796" y="116"/>
                    </a:cubicBezTo>
                    <a:cubicBezTo>
                      <a:pt x="795" y="115"/>
                      <a:pt x="794" y="115"/>
                      <a:pt x="794" y="114"/>
                    </a:cubicBezTo>
                    <a:cubicBezTo>
                      <a:pt x="794" y="114"/>
                      <a:pt x="801" y="116"/>
                      <a:pt x="802" y="115"/>
                    </a:cubicBezTo>
                    <a:cubicBezTo>
                      <a:pt x="802" y="115"/>
                      <a:pt x="801" y="114"/>
                      <a:pt x="800" y="114"/>
                    </a:cubicBezTo>
                    <a:cubicBezTo>
                      <a:pt x="801" y="114"/>
                      <a:pt x="804" y="115"/>
                      <a:pt x="805" y="114"/>
                    </a:cubicBezTo>
                    <a:cubicBezTo>
                      <a:pt x="805" y="113"/>
                      <a:pt x="805" y="112"/>
                      <a:pt x="806" y="111"/>
                    </a:cubicBezTo>
                    <a:cubicBezTo>
                      <a:pt x="806" y="111"/>
                      <a:pt x="809" y="111"/>
                      <a:pt x="809" y="111"/>
                    </a:cubicBezTo>
                    <a:cubicBezTo>
                      <a:pt x="809" y="111"/>
                      <a:pt x="808" y="111"/>
                      <a:pt x="808" y="111"/>
                    </a:cubicBezTo>
                    <a:cubicBezTo>
                      <a:pt x="807" y="110"/>
                      <a:pt x="810" y="111"/>
                      <a:pt x="808" y="111"/>
                    </a:cubicBezTo>
                    <a:close/>
                    <a:moveTo>
                      <a:pt x="405" y="192"/>
                    </a:moveTo>
                    <a:cubicBezTo>
                      <a:pt x="404" y="195"/>
                      <a:pt x="404" y="198"/>
                      <a:pt x="403" y="201"/>
                    </a:cubicBezTo>
                    <a:cubicBezTo>
                      <a:pt x="402" y="203"/>
                      <a:pt x="399" y="202"/>
                      <a:pt x="399" y="204"/>
                    </a:cubicBezTo>
                    <a:cubicBezTo>
                      <a:pt x="399" y="204"/>
                      <a:pt x="401" y="204"/>
                      <a:pt x="402" y="204"/>
                    </a:cubicBezTo>
                    <a:cubicBezTo>
                      <a:pt x="402" y="204"/>
                      <a:pt x="393" y="210"/>
                      <a:pt x="392" y="210"/>
                    </a:cubicBezTo>
                    <a:cubicBezTo>
                      <a:pt x="391" y="211"/>
                      <a:pt x="390" y="212"/>
                      <a:pt x="388" y="212"/>
                    </a:cubicBezTo>
                    <a:cubicBezTo>
                      <a:pt x="387" y="213"/>
                      <a:pt x="386" y="215"/>
                      <a:pt x="385" y="216"/>
                    </a:cubicBezTo>
                    <a:cubicBezTo>
                      <a:pt x="384" y="217"/>
                      <a:pt x="377" y="219"/>
                      <a:pt x="376" y="217"/>
                    </a:cubicBezTo>
                    <a:cubicBezTo>
                      <a:pt x="376" y="216"/>
                      <a:pt x="383" y="214"/>
                      <a:pt x="384" y="213"/>
                    </a:cubicBezTo>
                    <a:cubicBezTo>
                      <a:pt x="387" y="211"/>
                      <a:pt x="390" y="208"/>
                      <a:pt x="393" y="206"/>
                    </a:cubicBezTo>
                    <a:cubicBezTo>
                      <a:pt x="395" y="205"/>
                      <a:pt x="395" y="202"/>
                      <a:pt x="397" y="201"/>
                    </a:cubicBezTo>
                    <a:cubicBezTo>
                      <a:pt x="399" y="198"/>
                      <a:pt x="401" y="195"/>
                      <a:pt x="402" y="192"/>
                    </a:cubicBezTo>
                    <a:cubicBezTo>
                      <a:pt x="402" y="190"/>
                      <a:pt x="402" y="190"/>
                      <a:pt x="404" y="189"/>
                    </a:cubicBezTo>
                    <a:cubicBezTo>
                      <a:pt x="406" y="188"/>
                      <a:pt x="405" y="191"/>
                      <a:pt x="405" y="192"/>
                    </a:cubicBezTo>
                    <a:cubicBezTo>
                      <a:pt x="404" y="193"/>
                      <a:pt x="405" y="190"/>
                      <a:pt x="405" y="19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5" name="Freeform 721">
                <a:extLst>
                  <a:ext uri="{FF2B5EF4-FFF2-40B4-BE49-F238E27FC236}">
                    <a16:creationId xmlns:a16="http://schemas.microsoft.com/office/drawing/2014/main" id="{FCB752E6-D14B-2927-722F-DFC3D4864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93809" y="6226607"/>
                <a:ext cx="140127" cy="299442"/>
              </a:xfrm>
              <a:custGeom>
                <a:avLst/>
                <a:gdLst>
                  <a:gd name="T0" fmla="*/ 13 w 15"/>
                  <a:gd name="T1" fmla="*/ 26 h 32"/>
                  <a:gd name="T2" fmla="*/ 10 w 15"/>
                  <a:gd name="T3" fmla="*/ 13 h 32"/>
                  <a:gd name="T4" fmla="*/ 9 w 15"/>
                  <a:gd name="T5" fmla="*/ 4 h 32"/>
                  <a:gd name="T6" fmla="*/ 9 w 15"/>
                  <a:gd name="T7" fmla="*/ 1 h 32"/>
                  <a:gd name="T8" fmla="*/ 6 w 15"/>
                  <a:gd name="T9" fmla="*/ 0 h 32"/>
                  <a:gd name="T10" fmla="*/ 7 w 15"/>
                  <a:gd name="T11" fmla="*/ 3 h 32"/>
                  <a:gd name="T12" fmla="*/ 6 w 15"/>
                  <a:gd name="T13" fmla="*/ 5 h 32"/>
                  <a:gd name="T14" fmla="*/ 4 w 15"/>
                  <a:gd name="T15" fmla="*/ 7 h 32"/>
                  <a:gd name="T16" fmla="*/ 4 w 15"/>
                  <a:gd name="T17" fmla="*/ 9 h 32"/>
                  <a:gd name="T18" fmla="*/ 2 w 15"/>
                  <a:gd name="T19" fmla="*/ 14 h 32"/>
                  <a:gd name="T20" fmla="*/ 5 w 15"/>
                  <a:gd name="T21" fmla="*/ 20 h 32"/>
                  <a:gd name="T22" fmla="*/ 6 w 15"/>
                  <a:gd name="T23" fmla="*/ 32 h 32"/>
                  <a:gd name="T24" fmla="*/ 15 w 15"/>
                  <a:gd name="T25" fmla="*/ 32 h 32"/>
                  <a:gd name="T26" fmla="*/ 13 w 15"/>
                  <a:gd name="T27" fmla="*/ 26 h 32"/>
                  <a:gd name="T28" fmla="*/ 13 w 15"/>
                  <a:gd name="T29" fmla="*/ 2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32">
                    <a:moveTo>
                      <a:pt x="13" y="26"/>
                    </a:moveTo>
                    <a:cubicBezTo>
                      <a:pt x="13" y="22"/>
                      <a:pt x="9" y="17"/>
                      <a:pt x="10" y="13"/>
                    </a:cubicBezTo>
                    <a:cubicBezTo>
                      <a:pt x="11" y="10"/>
                      <a:pt x="10" y="7"/>
                      <a:pt x="9" y="4"/>
                    </a:cubicBezTo>
                    <a:cubicBezTo>
                      <a:pt x="9" y="3"/>
                      <a:pt x="9" y="2"/>
                      <a:pt x="9" y="1"/>
                    </a:cubicBezTo>
                    <a:cubicBezTo>
                      <a:pt x="9" y="0"/>
                      <a:pt x="6" y="0"/>
                      <a:pt x="6" y="0"/>
                    </a:cubicBezTo>
                    <a:cubicBezTo>
                      <a:pt x="6" y="1"/>
                      <a:pt x="7" y="2"/>
                      <a:pt x="7" y="3"/>
                    </a:cubicBezTo>
                    <a:cubicBezTo>
                      <a:pt x="8" y="4"/>
                      <a:pt x="7" y="5"/>
                      <a:pt x="6" y="5"/>
                    </a:cubicBezTo>
                    <a:cubicBezTo>
                      <a:pt x="5" y="6"/>
                      <a:pt x="4" y="5"/>
                      <a:pt x="4" y="7"/>
                    </a:cubicBezTo>
                    <a:cubicBezTo>
                      <a:pt x="4" y="8"/>
                      <a:pt x="4" y="8"/>
                      <a:pt x="4" y="9"/>
                    </a:cubicBezTo>
                    <a:cubicBezTo>
                      <a:pt x="3" y="11"/>
                      <a:pt x="3" y="13"/>
                      <a:pt x="2" y="14"/>
                    </a:cubicBezTo>
                    <a:cubicBezTo>
                      <a:pt x="0" y="15"/>
                      <a:pt x="4" y="18"/>
                      <a:pt x="5" y="20"/>
                    </a:cubicBezTo>
                    <a:cubicBezTo>
                      <a:pt x="6" y="22"/>
                      <a:pt x="4" y="32"/>
                      <a:pt x="6" y="32"/>
                    </a:cubicBezTo>
                    <a:cubicBezTo>
                      <a:pt x="9" y="32"/>
                      <a:pt x="12" y="32"/>
                      <a:pt x="15" y="32"/>
                    </a:cubicBezTo>
                    <a:cubicBezTo>
                      <a:pt x="15" y="30"/>
                      <a:pt x="14" y="28"/>
                      <a:pt x="13" y="26"/>
                    </a:cubicBezTo>
                    <a:cubicBezTo>
                      <a:pt x="13" y="24"/>
                      <a:pt x="13" y="27"/>
                      <a:pt x="13" y="2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6" name="Freeform 722">
                <a:extLst>
                  <a:ext uri="{FF2B5EF4-FFF2-40B4-BE49-F238E27FC236}">
                    <a16:creationId xmlns:a16="http://schemas.microsoft.com/office/drawing/2014/main" id="{2D066306-BCE5-C55F-46BC-918856DC7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22471" y="6516489"/>
                <a:ext cx="140127" cy="216615"/>
              </a:xfrm>
              <a:custGeom>
                <a:avLst/>
                <a:gdLst>
                  <a:gd name="T0" fmla="*/ 12 w 15"/>
                  <a:gd name="T1" fmla="*/ 1 h 23"/>
                  <a:gd name="T2" fmla="*/ 7 w 15"/>
                  <a:gd name="T3" fmla="*/ 1 h 23"/>
                  <a:gd name="T4" fmla="*/ 2 w 15"/>
                  <a:gd name="T5" fmla="*/ 2 h 23"/>
                  <a:gd name="T6" fmla="*/ 1 w 15"/>
                  <a:gd name="T7" fmla="*/ 7 h 23"/>
                  <a:gd name="T8" fmla="*/ 2 w 15"/>
                  <a:gd name="T9" fmla="*/ 11 h 23"/>
                  <a:gd name="T10" fmla="*/ 1 w 15"/>
                  <a:gd name="T11" fmla="*/ 23 h 23"/>
                  <a:gd name="T12" fmla="*/ 4 w 15"/>
                  <a:gd name="T13" fmla="*/ 20 h 23"/>
                  <a:gd name="T14" fmla="*/ 7 w 15"/>
                  <a:gd name="T15" fmla="*/ 20 h 23"/>
                  <a:gd name="T16" fmla="*/ 9 w 15"/>
                  <a:gd name="T17" fmla="*/ 23 h 23"/>
                  <a:gd name="T18" fmla="*/ 9 w 15"/>
                  <a:gd name="T19" fmla="*/ 20 h 23"/>
                  <a:gd name="T20" fmla="*/ 6 w 15"/>
                  <a:gd name="T21" fmla="*/ 16 h 23"/>
                  <a:gd name="T22" fmla="*/ 4 w 15"/>
                  <a:gd name="T23" fmla="*/ 7 h 23"/>
                  <a:gd name="T24" fmla="*/ 9 w 15"/>
                  <a:gd name="T25" fmla="*/ 3 h 23"/>
                  <a:gd name="T26" fmla="*/ 15 w 15"/>
                  <a:gd name="T27" fmla="*/ 6 h 23"/>
                  <a:gd name="T28" fmla="*/ 12 w 15"/>
                  <a:gd name="T29" fmla="*/ 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3">
                    <a:moveTo>
                      <a:pt x="12" y="1"/>
                    </a:moveTo>
                    <a:cubicBezTo>
                      <a:pt x="11" y="1"/>
                      <a:pt x="9" y="1"/>
                      <a:pt x="7" y="1"/>
                    </a:cubicBezTo>
                    <a:cubicBezTo>
                      <a:pt x="5" y="1"/>
                      <a:pt x="3" y="0"/>
                      <a:pt x="2" y="2"/>
                    </a:cubicBezTo>
                    <a:cubicBezTo>
                      <a:pt x="2" y="4"/>
                      <a:pt x="1" y="5"/>
                      <a:pt x="1" y="7"/>
                    </a:cubicBezTo>
                    <a:cubicBezTo>
                      <a:pt x="1" y="8"/>
                      <a:pt x="2" y="9"/>
                      <a:pt x="2" y="11"/>
                    </a:cubicBezTo>
                    <a:cubicBezTo>
                      <a:pt x="2" y="12"/>
                      <a:pt x="0" y="23"/>
                      <a:pt x="1" y="23"/>
                    </a:cubicBezTo>
                    <a:cubicBezTo>
                      <a:pt x="3" y="22"/>
                      <a:pt x="1" y="19"/>
                      <a:pt x="4" y="20"/>
                    </a:cubicBezTo>
                    <a:cubicBezTo>
                      <a:pt x="5" y="20"/>
                      <a:pt x="7" y="19"/>
                      <a:pt x="7" y="20"/>
                    </a:cubicBezTo>
                    <a:cubicBezTo>
                      <a:pt x="8" y="20"/>
                      <a:pt x="8" y="23"/>
                      <a:pt x="9" y="23"/>
                    </a:cubicBezTo>
                    <a:cubicBezTo>
                      <a:pt x="9" y="23"/>
                      <a:pt x="9" y="20"/>
                      <a:pt x="9" y="20"/>
                    </a:cubicBezTo>
                    <a:cubicBezTo>
                      <a:pt x="9" y="18"/>
                      <a:pt x="7" y="17"/>
                      <a:pt x="6" y="16"/>
                    </a:cubicBezTo>
                    <a:cubicBezTo>
                      <a:pt x="5" y="14"/>
                      <a:pt x="2" y="9"/>
                      <a:pt x="4" y="7"/>
                    </a:cubicBezTo>
                    <a:cubicBezTo>
                      <a:pt x="7" y="5"/>
                      <a:pt x="6" y="4"/>
                      <a:pt x="9" y="3"/>
                    </a:cubicBezTo>
                    <a:cubicBezTo>
                      <a:pt x="11" y="2"/>
                      <a:pt x="14" y="4"/>
                      <a:pt x="15" y="6"/>
                    </a:cubicBezTo>
                    <a:cubicBezTo>
                      <a:pt x="14" y="4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7" name="Freeform 723">
                <a:extLst>
                  <a:ext uri="{FF2B5EF4-FFF2-40B4-BE49-F238E27FC236}">
                    <a16:creationId xmlns:a16="http://schemas.microsoft.com/office/drawing/2014/main" id="{D2AAFC27-91A6-29A0-2D5F-51DAB892D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83619" y="7153601"/>
                <a:ext cx="197453" cy="235731"/>
              </a:xfrm>
              <a:custGeom>
                <a:avLst/>
                <a:gdLst>
                  <a:gd name="T0" fmla="*/ 5 w 21"/>
                  <a:gd name="T1" fmla="*/ 1 h 25"/>
                  <a:gd name="T2" fmla="*/ 4 w 21"/>
                  <a:gd name="T3" fmla="*/ 7 h 25"/>
                  <a:gd name="T4" fmla="*/ 1 w 21"/>
                  <a:gd name="T5" fmla="*/ 9 h 25"/>
                  <a:gd name="T6" fmla="*/ 3 w 21"/>
                  <a:gd name="T7" fmla="*/ 11 h 25"/>
                  <a:gd name="T8" fmla="*/ 2 w 21"/>
                  <a:gd name="T9" fmla="*/ 14 h 25"/>
                  <a:gd name="T10" fmla="*/ 3 w 21"/>
                  <a:gd name="T11" fmla="*/ 16 h 25"/>
                  <a:gd name="T12" fmla="*/ 1 w 21"/>
                  <a:gd name="T13" fmla="*/ 20 h 25"/>
                  <a:gd name="T14" fmla="*/ 3 w 21"/>
                  <a:gd name="T15" fmla="*/ 21 h 25"/>
                  <a:gd name="T16" fmla="*/ 0 w 21"/>
                  <a:gd name="T17" fmla="*/ 24 h 25"/>
                  <a:gd name="T18" fmla="*/ 2 w 21"/>
                  <a:gd name="T19" fmla="*/ 23 h 25"/>
                  <a:gd name="T20" fmla="*/ 3 w 21"/>
                  <a:gd name="T21" fmla="*/ 24 h 25"/>
                  <a:gd name="T22" fmla="*/ 6 w 21"/>
                  <a:gd name="T23" fmla="*/ 22 h 25"/>
                  <a:gd name="T24" fmla="*/ 8 w 21"/>
                  <a:gd name="T25" fmla="*/ 22 h 25"/>
                  <a:gd name="T26" fmla="*/ 9 w 21"/>
                  <a:gd name="T27" fmla="*/ 22 h 25"/>
                  <a:gd name="T28" fmla="*/ 12 w 21"/>
                  <a:gd name="T29" fmla="*/ 21 h 25"/>
                  <a:gd name="T30" fmla="*/ 14 w 21"/>
                  <a:gd name="T31" fmla="*/ 20 h 25"/>
                  <a:gd name="T32" fmla="*/ 17 w 21"/>
                  <a:gd name="T33" fmla="*/ 18 h 25"/>
                  <a:gd name="T34" fmla="*/ 20 w 21"/>
                  <a:gd name="T35" fmla="*/ 20 h 25"/>
                  <a:gd name="T36" fmla="*/ 19 w 21"/>
                  <a:gd name="T37" fmla="*/ 16 h 25"/>
                  <a:gd name="T38" fmla="*/ 17 w 21"/>
                  <a:gd name="T39" fmla="*/ 12 h 25"/>
                  <a:gd name="T40" fmla="*/ 12 w 21"/>
                  <a:gd name="T41" fmla="*/ 0 h 25"/>
                  <a:gd name="T42" fmla="*/ 5 w 21"/>
                  <a:gd name="T43" fmla="*/ 1 h 25"/>
                  <a:gd name="T44" fmla="*/ 5 w 21"/>
                  <a:gd name="T45" fmla="*/ 1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1" h="25">
                    <a:moveTo>
                      <a:pt x="5" y="1"/>
                    </a:moveTo>
                    <a:cubicBezTo>
                      <a:pt x="3" y="2"/>
                      <a:pt x="2" y="6"/>
                      <a:pt x="4" y="7"/>
                    </a:cubicBezTo>
                    <a:cubicBezTo>
                      <a:pt x="7" y="10"/>
                      <a:pt x="2" y="9"/>
                      <a:pt x="1" y="9"/>
                    </a:cubicBezTo>
                    <a:cubicBezTo>
                      <a:pt x="1" y="9"/>
                      <a:pt x="3" y="11"/>
                      <a:pt x="3" y="11"/>
                    </a:cubicBezTo>
                    <a:cubicBezTo>
                      <a:pt x="3" y="13"/>
                      <a:pt x="3" y="13"/>
                      <a:pt x="2" y="14"/>
                    </a:cubicBezTo>
                    <a:cubicBezTo>
                      <a:pt x="2" y="14"/>
                      <a:pt x="3" y="15"/>
                      <a:pt x="3" y="16"/>
                    </a:cubicBezTo>
                    <a:cubicBezTo>
                      <a:pt x="2" y="17"/>
                      <a:pt x="1" y="20"/>
                      <a:pt x="1" y="20"/>
                    </a:cubicBezTo>
                    <a:cubicBezTo>
                      <a:pt x="1" y="20"/>
                      <a:pt x="3" y="20"/>
                      <a:pt x="3" y="21"/>
                    </a:cubicBezTo>
                    <a:cubicBezTo>
                      <a:pt x="3" y="21"/>
                      <a:pt x="0" y="23"/>
                      <a:pt x="0" y="24"/>
                    </a:cubicBezTo>
                    <a:cubicBezTo>
                      <a:pt x="0" y="24"/>
                      <a:pt x="1" y="23"/>
                      <a:pt x="2" y="23"/>
                    </a:cubicBezTo>
                    <a:cubicBezTo>
                      <a:pt x="2" y="23"/>
                      <a:pt x="2" y="25"/>
                      <a:pt x="3" y="24"/>
                    </a:cubicBezTo>
                    <a:cubicBezTo>
                      <a:pt x="3" y="23"/>
                      <a:pt x="5" y="22"/>
                      <a:pt x="6" y="22"/>
                    </a:cubicBezTo>
                    <a:cubicBezTo>
                      <a:pt x="7" y="21"/>
                      <a:pt x="6" y="25"/>
                      <a:pt x="8" y="22"/>
                    </a:cubicBezTo>
                    <a:cubicBezTo>
                      <a:pt x="9" y="20"/>
                      <a:pt x="8" y="21"/>
                      <a:pt x="9" y="22"/>
                    </a:cubicBezTo>
                    <a:cubicBezTo>
                      <a:pt x="9" y="22"/>
                      <a:pt x="12" y="21"/>
                      <a:pt x="12" y="21"/>
                    </a:cubicBezTo>
                    <a:cubicBezTo>
                      <a:pt x="14" y="21"/>
                      <a:pt x="13" y="20"/>
                      <a:pt x="14" y="20"/>
                    </a:cubicBezTo>
                    <a:cubicBezTo>
                      <a:pt x="16" y="20"/>
                      <a:pt x="16" y="19"/>
                      <a:pt x="17" y="18"/>
                    </a:cubicBezTo>
                    <a:cubicBezTo>
                      <a:pt x="18" y="16"/>
                      <a:pt x="19" y="19"/>
                      <a:pt x="20" y="20"/>
                    </a:cubicBezTo>
                    <a:cubicBezTo>
                      <a:pt x="21" y="20"/>
                      <a:pt x="19" y="16"/>
                      <a:pt x="19" y="16"/>
                    </a:cubicBezTo>
                    <a:cubicBezTo>
                      <a:pt x="18" y="15"/>
                      <a:pt x="17" y="14"/>
                      <a:pt x="17" y="12"/>
                    </a:cubicBezTo>
                    <a:cubicBezTo>
                      <a:pt x="17" y="7"/>
                      <a:pt x="14" y="4"/>
                      <a:pt x="12" y="0"/>
                    </a:cubicBezTo>
                    <a:cubicBezTo>
                      <a:pt x="10" y="2"/>
                      <a:pt x="8" y="1"/>
                      <a:pt x="5" y="1"/>
                    </a:cubicBezTo>
                    <a:cubicBezTo>
                      <a:pt x="5" y="2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8" name="Freeform 724">
                <a:extLst>
                  <a:ext uri="{FF2B5EF4-FFF2-40B4-BE49-F238E27FC236}">
                    <a16:creationId xmlns:a16="http://schemas.microsoft.com/office/drawing/2014/main" id="{DF971FF8-61A9-7E36-39A1-3A31732FA9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0818" y="6901941"/>
                <a:ext cx="299364" cy="289887"/>
              </a:xfrm>
              <a:custGeom>
                <a:avLst/>
                <a:gdLst>
                  <a:gd name="T0" fmla="*/ 32 w 32"/>
                  <a:gd name="T1" fmla="*/ 3 h 31"/>
                  <a:gd name="T2" fmla="*/ 29 w 32"/>
                  <a:gd name="T3" fmla="*/ 1 h 31"/>
                  <a:gd name="T4" fmla="*/ 27 w 32"/>
                  <a:gd name="T5" fmla="*/ 4 h 31"/>
                  <a:gd name="T6" fmla="*/ 25 w 32"/>
                  <a:gd name="T7" fmla="*/ 5 h 31"/>
                  <a:gd name="T8" fmla="*/ 20 w 32"/>
                  <a:gd name="T9" fmla="*/ 6 h 31"/>
                  <a:gd name="T10" fmla="*/ 20 w 32"/>
                  <a:gd name="T11" fmla="*/ 10 h 31"/>
                  <a:gd name="T12" fmla="*/ 13 w 32"/>
                  <a:gd name="T13" fmla="*/ 9 h 31"/>
                  <a:gd name="T14" fmla="*/ 10 w 32"/>
                  <a:gd name="T15" fmla="*/ 12 h 31"/>
                  <a:gd name="T16" fmla="*/ 0 w 32"/>
                  <a:gd name="T17" fmla="*/ 19 h 31"/>
                  <a:gd name="T18" fmla="*/ 6 w 32"/>
                  <a:gd name="T19" fmla="*/ 21 h 31"/>
                  <a:gd name="T20" fmla="*/ 5 w 32"/>
                  <a:gd name="T21" fmla="*/ 24 h 31"/>
                  <a:gd name="T22" fmla="*/ 6 w 32"/>
                  <a:gd name="T23" fmla="*/ 26 h 31"/>
                  <a:gd name="T24" fmla="*/ 3 w 32"/>
                  <a:gd name="T25" fmla="*/ 29 h 31"/>
                  <a:gd name="T26" fmla="*/ 5 w 32"/>
                  <a:gd name="T27" fmla="*/ 30 h 31"/>
                  <a:gd name="T28" fmla="*/ 5 w 32"/>
                  <a:gd name="T29" fmla="*/ 31 h 31"/>
                  <a:gd name="T30" fmla="*/ 9 w 32"/>
                  <a:gd name="T31" fmla="*/ 31 h 31"/>
                  <a:gd name="T32" fmla="*/ 12 w 32"/>
                  <a:gd name="T33" fmla="*/ 31 h 31"/>
                  <a:gd name="T34" fmla="*/ 14 w 32"/>
                  <a:gd name="T35" fmla="*/ 28 h 31"/>
                  <a:gd name="T36" fmla="*/ 21 w 32"/>
                  <a:gd name="T37" fmla="*/ 27 h 31"/>
                  <a:gd name="T38" fmla="*/ 16 w 32"/>
                  <a:gd name="T39" fmla="*/ 22 h 31"/>
                  <a:gd name="T40" fmla="*/ 20 w 32"/>
                  <a:gd name="T41" fmla="*/ 19 h 31"/>
                  <a:gd name="T42" fmla="*/ 27 w 32"/>
                  <a:gd name="T43" fmla="*/ 14 h 31"/>
                  <a:gd name="T44" fmla="*/ 27 w 32"/>
                  <a:gd name="T45" fmla="*/ 8 h 31"/>
                  <a:gd name="T46" fmla="*/ 32 w 32"/>
                  <a:gd name="T47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2" h="31">
                    <a:moveTo>
                      <a:pt x="32" y="3"/>
                    </a:moveTo>
                    <a:cubicBezTo>
                      <a:pt x="31" y="2"/>
                      <a:pt x="30" y="0"/>
                      <a:pt x="29" y="1"/>
                    </a:cubicBezTo>
                    <a:cubicBezTo>
                      <a:pt x="28" y="1"/>
                      <a:pt x="28" y="3"/>
                      <a:pt x="27" y="4"/>
                    </a:cubicBezTo>
                    <a:cubicBezTo>
                      <a:pt x="27" y="4"/>
                      <a:pt x="26" y="3"/>
                      <a:pt x="25" y="5"/>
                    </a:cubicBezTo>
                    <a:cubicBezTo>
                      <a:pt x="24" y="6"/>
                      <a:pt x="22" y="6"/>
                      <a:pt x="20" y="6"/>
                    </a:cubicBezTo>
                    <a:cubicBezTo>
                      <a:pt x="18" y="7"/>
                      <a:pt x="22" y="9"/>
                      <a:pt x="20" y="10"/>
                    </a:cubicBezTo>
                    <a:cubicBezTo>
                      <a:pt x="17" y="11"/>
                      <a:pt x="16" y="9"/>
                      <a:pt x="13" y="9"/>
                    </a:cubicBezTo>
                    <a:cubicBezTo>
                      <a:pt x="12" y="8"/>
                      <a:pt x="10" y="11"/>
                      <a:pt x="10" y="12"/>
                    </a:cubicBezTo>
                    <a:cubicBezTo>
                      <a:pt x="7" y="15"/>
                      <a:pt x="1" y="15"/>
                      <a:pt x="0" y="19"/>
                    </a:cubicBezTo>
                    <a:cubicBezTo>
                      <a:pt x="0" y="19"/>
                      <a:pt x="6" y="21"/>
                      <a:pt x="6" y="21"/>
                    </a:cubicBezTo>
                    <a:cubicBezTo>
                      <a:pt x="6" y="22"/>
                      <a:pt x="5" y="24"/>
                      <a:pt x="5" y="24"/>
                    </a:cubicBezTo>
                    <a:cubicBezTo>
                      <a:pt x="5" y="26"/>
                      <a:pt x="6" y="25"/>
                      <a:pt x="6" y="26"/>
                    </a:cubicBezTo>
                    <a:cubicBezTo>
                      <a:pt x="6" y="25"/>
                      <a:pt x="2" y="28"/>
                      <a:pt x="3" y="29"/>
                    </a:cubicBezTo>
                    <a:cubicBezTo>
                      <a:pt x="3" y="29"/>
                      <a:pt x="5" y="30"/>
                      <a:pt x="5" y="30"/>
                    </a:cubicBezTo>
                    <a:cubicBezTo>
                      <a:pt x="6" y="30"/>
                      <a:pt x="5" y="30"/>
                      <a:pt x="5" y="31"/>
                    </a:cubicBezTo>
                    <a:cubicBezTo>
                      <a:pt x="5" y="30"/>
                      <a:pt x="9" y="30"/>
                      <a:pt x="9" y="31"/>
                    </a:cubicBezTo>
                    <a:cubicBezTo>
                      <a:pt x="10" y="31"/>
                      <a:pt x="11" y="31"/>
                      <a:pt x="12" y="31"/>
                    </a:cubicBezTo>
                    <a:cubicBezTo>
                      <a:pt x="12" y="31"/>
                      <a:pt x="13" y="29"/>
                      <a:pt x="14" y="28"/>
                    </a:cubicBezTo>
                    <a:cubicBezTo>
                      <a:pt x="17" y="28"/>
                      <a:pt x="19" y="29"/>
                      <a:pt x="21" y="27"/>
                    </a:cubicBezTo>
                    <a:cubicBezTo>
                      <a:pt x="21" y="25"/>
                      <a:pt x="16" y="23"/>
                      <a:pt x="16" y="22"/>
                    </a:cubicBezTo>
                    <a:cubicBezTo>
                      <a:pt x="17" y="21"/>
                      <a:pt x="18" y="20"/>
                      <a:pt x="20" y="19"/>
                    </a:cubicBezTo>
                    <a:cubicBezTo>
                      <a:pt x="22" y="17"/>
                      <a:pt x="24" y="15"/>
                      <a:pt x="27" y="14"/>
                    </a:cubicBezTo>
                    <a:cubicBezTo>
                      <a:pt x="29" y="12"/>
                      <a:pt x="26" y="9"/>
                      <a:pt x="27" y="8"/>
                    </a:cubicBezTo>
                    <a:cubicBezTo>
                      <a:pt x="29" y="6"/>
                      <a:pt x="30" y="4"/>
                      <a:pt x="32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39" name="Freeform 725">
                <a:extLst>
                  <a:ext uri="{FF2B5EF4-FFF2-40B4-BE49-F238E27FC236}">
                    <a16:creationId xmlns:a16="http://schemas.microsoft.com/office/drawing/2014/main" id="{F08E1A80-45F3-4993-D045-055C578B6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9737" y="6162893"/>
                <a:ext cx="222932" cy="232543"/>
              </a:xfrm>
              <a:custGeom>
                <a:avLst/>
                <a:gdLst>
                  <a:gd name="T0" fmla="*/ 21 w 24"/>
                  <a:gd name="T1" fmla="*/ 8 h 25"/>
                  <a:gd name="T2" fmla="*/ 18 w 24"/>
                  <a:gd name="T3" fmla="*/ 5 h 25"/>
                  <a:gd name="T4" fmla="*/ 15 w 24"/>
                  <a:gd name="T5" fmla="*/ 6 h 25"/>
                  <a:gd name="T6" fmla="*/ 16 w 24"/>
                  <a:gd name="T7" fmla="*/ 1 h 25"/>
                  <a:gd name="T8" fmla="*/ 10 w 24"/>
                  <a:gd name="T9" fmla="*/ 1 h 25"/>
                  <a:gd name="T10" fmla="*/ 10 w 24"/>
                  <a:gd name="T11" fmla="*/ 2 h 25"/>
                  <a:gd name="T12" fmla="*/ 9 w 24"/>
                  <a:gd name="T13" fmla="*/ 3 h 25"/>
                  <a:gd name="T14" fmla="*/ 11 w 24"/>
                  <a:gd name="T15" fmla="*/ 4 h 25"/>
                  <a:gd name="T16" fmla="*/ 9 w 24"/>
                  <a:gd name="T17" fmla="*/ 5 h 25"/>
                  <a:gd name="T18" fmla="*/ 2 w 24"/>
                  <a:gd name="T19" fmla="*/ 6 h 25"/>
                  <a:gd name="T20" fmla="*/ 3 w 24"/>
                  <a:gd name="T21" fmla="*/ 7 h 25"/>
                  <a:gd name="T22" fmla="*/ 2 w 24"/>
                  <a:gd name="T23" fmla="*/ 8 h 25"/>
                  <a:gd name="T24" fmla="*/ 2 w 24"/>
                  <a:gd name="T25" fmla="*/ 8 h 25"/>
                  <a:gd name="T26" fmla="*/ 1 w 24"/>
                  <a:gd name="T27" fmla="*/ 8 h 25"/>
                  <a:gd name="T28" fmla="*/ 3 w 24"/>
                  <a:gd name="T29" fmla="*/ 10 h 25"/>
                  <a:gd name="T30" fmla="*/ 6 w 24"/>
                  <a:gd name="T31" fmla="*/ 13 h 25"/>
                  <a:gd name="T32" fmla="*/ 5 w 24"/>
                  <a:gd name="T33" fmla="*/ 17 h 25"/>
                  <a:gd name="T34" fmla="*/ 1 w 24"/>
                  <a:gd name="T35" fmla="*/ 20 h 25"/>
                  <a:gd name="T36" fmla="*/ 3 w 24"/>
                  <a:gd name="T37" fmla="*/ 20 h 25"/>
                  <a:gd name="T38" fmla="*/ 0 w 24"/>
                  <a:gd name="T39" fmla="*/ 22 h 25"/>
                  <a:gd name="T40" fmla="*/ 3 w 24"/>
                  <a:gd name="T41" fmla="*/ 21 h 25"/>
                  <a:gd name="T42" fmla="*/ 2 w 24"/>
                  <a:gd name="T43" fmla="*/ 24 h 25"/>
                  <a:gd name="T44" fmla="*/ 4 w 24"/>
                  <a:gd name="T45" fmla="*/ 23 h 25"/>
                  <a:gd name="T46" fmla="*/ 4 w 24"/>
                  <a:gd name="T47" fmla="*/ 25 h 25"/>
                  <a:gd name="T48" fmla="*/ 8 w 24"/>
                  <a:gd name="T49" fmla="*/ 24 h 25"/>
                  <a:gd name="T50" fmla="*/ 17 w 24"/>
                  <a:gd name="T51" fmla="*/ 20 h 25"/>
                  <a:gd name="T52" fmla="*/ 22 w 24"/>
                  <a:gd name="T53" fmla="*/ 16 h 25"/>
                  <a:gd name="T54" fmla="*/ 21 w 24"/>
                  <a:gd name="T55" fmla="*/ 8 h 25"/>
                  <a:gd name="T56" fmla="*/ 21 w 24"/>
                  <a:gd name="T57" fmla="*/ 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4" h="25">
                    <a:moveTo>
                      <a:pt x="21" y="8"/>
                    </a:moveTo>
                    <a:cubicBezTo>
                      <a:pt x="20" y="8"/>
                      <a:pt x="19" y="5"/>
                      <a:pt x="18" y="5"/>
                    </a:cubicBezTo>
                    <a:cubicBezTo>
                      <a:pt x="16" y="6"/>
                      <a:pt x="17" y="7"/>
                      <a:pt x="15" y="6"/>
                    </a:cubicBezTo>
                    <a:cubicBezTo>
                      <a:pt x="11" y="5"/>
                      <a:pt x="15" y="3"/>
                      <a:pt x="16" y="1"/>
                    </a:cubicBezTo>
                    <a:cubicBezTo>
                      <a:pt x="14" y="1"/>
                      <a:pt x="11" y="0"/>
                      <a:pt x="10" y="1"/>
                    </a:cubicBezTo>
                    <a:cubicBezTo>
                      <a:pt x="10" y="1"/>
                      <a:pt x="12" y="1"/>
                      <a:pt x="10" y="2"/>
                    </a:cubicBezTo>
                    <a:cubicBezTo>
                      <a:pt x="10" y="2"/>
                      <a:pt x="8" y="3"/>
                      <a:pt x="9" y="3"/>
                    </a:cubicBezTo>
                    <a:cubicBezTo>
                      <a:pt x="9" y="4"/>
                      <a:pt x="11" y="3"/>
                      <a:pt x="11" y="4"/>
                    </a:cubicBezTo>
                    <a:cubicBezTo>
                      <a:pt x="12" y="5"/>
                      <a:pt x="9" y="5"/>
                      <a:pt x="9" y="5"/>
                    </a:cubicBezTo>
                    <a:cubicBezTo>
                      <a:pt x="7" y="6"/>
                      <a:pt x="3" y="5"/>
                      <a:pt x="2" y="6"/>
                    </a:cubicBezTo>
                    <a:cubicBezTo>
                      <a:pt x="2" y="6"/>
                      <a:pt x="3" y="6"/>
                      <a:pt x="3" y="7"/>
                    </a:cubicBezTo>
                    <a:cubicBezTo>
                      <a:pt x="3" y="7"/>
                      <a:pt x="1" y="7"/>
                      <a:pt x="2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3" y="8"/>
                      <a:pt x="1" y="8"/>
                      <a:pt x="1" y="8"/>
                    </a:cubicBezTo>
                    <a:cubicBezTo>
                      <a:pt x="1" y="9"/>
                      <a:pt x="5" y="9"/>
                      <a:pt x="3" y="10"/>
                    </a:cubicBezTo>
                    <a:cubicBezTo>
                      <a:pt x="0" y="12"/>
                      <a:pt x="4" y="13"/>
                      <a:pt x="6" y="13"/>
                    </a:cubicBezTo>
                    <a:cubicBezTo>
                      <a:pt x="7" y="13"/>
                      <a:pt x="5" y="16"/>
                      <a:pt x="5" y="17"/>
                    </a:cubicBezTo>
                    <a:cubicBezTo>
                      <a:pt x="4" y="17"/>
                      <a:pt x="2" y="21"/>
                      <a:pt x="1" y="20"/>
                    </a:cubicBezTo>
                    <a:cubicBezTo>
                      <a:pt x="1" y="20"/>
                      <a:pt x="3" y="20"/>
                      <a:pt x="3" y="20"/>
                    </a:cubicBezTo>
                    <a:cubicBezTo>
                      <a:pt x="2" y="21"/>
                      <a:pt x="1" y="20"/>
                      <a:pt x="0" y="22"/>
                    </a:cubicBezTo>
                    <a:cubicBezTo>
                      <a:pt x="0" y="22"/>
                      <a:pt x="3" y="21"/>
                      <a:pt x="3" y="21"/>
                    </a:cubicBezTo>
                    <a:cubicBezTo>
                      <a:pt x="3" y="21"/>
                      <a:pt x="2" y="23"/>
                      <a:pt x="2" y="24"/>
                    </a:cubicBezTo>
                    <a:cubicBezTo>
                      <a:pt x="2" y="24"/>
                      <a:pt x="4" y="23"/>
                      <a:pt x="4" y="23"/>
                    </a:cubicBezTo>
                    <a:cubicBezTo>
                      <a:pt x="4" y="23"/>
                      <a:pt x="4" y="24"/>
                      <a:pt x="4" y="25"/>
                    </a:cubicBezTo>
                    <a:cubicBezTo>
                      <a:pt x="5" y="25"/>
                      <a:pt x="7" y="24"/>
                      <a:pt x="8" y="24"/>
                    </a:cubicBezTo>
                    <a:cubicBezTo>
                      <a:pt x="11" y="23"/>
                      <a:pt x="14" y="20"/>
                      <a:pt x="17" y="20"/>
                    </a:cubicBezTo>
                    <a:cubicBezTo>
                      <a:pt x="21" y="20"/>
                      <a:pt x="20" y="19"/>
                      <a:pt x="22" y="16"/>
                    </a:cubicBezTo>
                    <a:cubicBezTo>
                      <a:pt x="24" y="13"/>
                      <a:pt x="21" y="11"/>
                      <a:pt x="21" y="8"/>
                    </a:cubicBezTo>
                    <a:cubicBezTo>
                      <a:pt x="20" y="8"/>
                      <a:pt x="21" y="9"/>
                      <a:pt x="21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0" name="Freeform 726">
                <a:extLst>
                  <a:ext uri="{FF2B5EF4-FFF2-40B4-BE49-F238E27FC236}">
                    <a16:creationId xmlns:a16="http://schemas.microsoft.com/office/drawing/2014/main" id="{D86A4F75-F32D-46E4-EF7C-0C1D2F46A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1199" y="6153340"/>
                <a:ext cx="149682" cy="92380"/>
              </a:xfrm>
              <a:custGeom>
                <a:avLst/>
                <a:gdLst>
                  <a:gd name="T0" fmla="*/ 1 w 16"/>
                  <a:gd name="T1" fmla="*/ 6 h 10"/>
                  <a:gd name="T2" fmla="*/ 4 w 16"/>
                  <a:gd name="T3" fmla="*/ 8 h 10"/>
                  <a:gd name="T4" fmla="*/ 5 w 16"/>
                  <a:gd name="T5" fmla="*/ 7 h 10"/>
                  <a:gd name="T6" fmla="*/ 8 w 16"/>
                  <a:gd name="T7" fmla="*/ 8 h 10"/>
                  <a:gd name="T8" fmla="*/ 11 w 16"/>
                  <a:gd name="T9" fmla="*/ 4 h 10"/>
                  <a:gd name="T10" fmla="*/ 11 w 16"/>
                  <a:gd name="T11" fmla="*/ 2 h 10"/>
                  <a:gd name="T12" fmla="*/ 7 w 16"/>
                  <a:gd name="T13" fmla="*/ 1 h 10"/>
                  <a:gd name="T14" fmla="*/ 4 w 16"/>
                  <a:gd name="T15" fmla="*/ 2 h 10"/>
                  <a:gd name="T16" fmla="*/ 1 w 16"/>
                  <a:gd name="T17" fmla="*/ 6 h 10"/>
                  <a:gd name="T18" fmla="*/ 1 w 16"/>
                  <a:gd name="T19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0">
                    <a:moveTo>
                      <a:pt x="1" y="6"/>
                    </a:moveTo>
                    <a:cubicBezTo>
                      <a:pt x="0" y="7"/>
                      <a:pt x="3" y="8"/>
                      <a:pt x="4" y="8"/>
                    </a:cubicBezTo>
                    <a:cubicBezTo>
                      <a:pt x="4" y="8"/>
                      <a:pt x="5" y="7"/>
                      <a:pt x="5" y="7"/>
                    </a:cubicBezTo>
                    <a:cubicBezTo>
                      <a:pt x="6" y="6"/>
                      <a:pt x="7" y="7"/>
                      <a:pt x="8" y="8"/>
                    </a:cubicBezTo>
                    <a:cubicBezTo>
                      <a:pt x="10" y="10"/>
                      <a:pt x="16" y="5"/>
                      <a:pt x="11" y="4"/>
                    </a:cubicBezTo>
                    <a:cubicBezTo>
                      <a:pt x="12" y="4"/>
                      <a:pt x="11" y="2"/>
                      <a:pt x="11" y="2"/>
                    </a:cubicBezTo>
                    <a:cubicBezTo>
                      <a:pt x="10" y="0"/>
                      <a:pt x="9" y="0"/>
                      <a:pt x="7" y="1"/>
                    </a:cubicBezTo>
                    <a:cubicBezTo>
                      <a:pt x="6" y="1"/>
                      <a:pt x="4" y="1"/>
                      <a:pt x="4" y="2"/>
                    </a:cubicBezTo>
                    <a:cubicBezTo>
                      <a:pt x="3" y="3"/>
                      <a:pt x="1" y="4"/>
                      <a:pt x="1" y="6"/>
                    </a:cubicBezTo>
                    <a:cubicBezTo>
                      <a:pt x="1" y="6"/>
                      <a:pt x="1" y="5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1" name="Freeform 727">
                <a:extLst>
                  <a:ext uri="{FF2B5EF4-FFF2-40B4-BE49-F238E27FC236}">
                    <a16:creationId xmlns:a16="http://schemas.microsoft.com/office/drawing/2014/main" id="{0910A959-3BC8-DEAC-AB63-B96EB5CC8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854158"/>
                <a:ext cx="585987" cy="430050"/>
              </a:xfrm>
              <a:custGeom>
                <a:avLst/>
                <a:gdLst>
                  <a:gd name="T0" fmla="*/ 58 w 63"/>
                  <a:gd name="T1" fmla="*/ 8 h 46"/>
                  <a:gd name="T2" fmla="*/ 52 w 63"/>
                  <a:gd name="T3" fmla="*/ 6 h 46"/>
                  <a:gd name="T4" fmla="*/ 49 w 63"/>
                  <a:gd name="T5" fmla="*/ 6 h 46"/>
                  <a:gd name="T6" fmla="*/ 45 w 63"/>
                  <a:gd name="T7" fmla="*/ 6 h 46"/>
                  <a:gd name="T8" fmla="*/ 40 w 63"/>
                  <a:gd name="T9" fmla="*/ 4 h 46"/>
                  <a:gd name="T10" fmla="*/ 38 w 63"/>
                  <a:gd name="T11" fmla="*/ 2 h 46"/>
                  <a:gd name="T12" fmla="*/ 35 w 63"/>
                  <a:gd name="T13" fmla="*/ 2 h 46"/>
                  <a:gd name="T14" fmla="*/ 31 w 63"/>
                  <a:gd name="T15" fmla="*/ 2 h 46"/>
                  <a:gd name="T16" fmla="*/ 27 w 63"/>
                  <a:gd name="T17" fmla="*/ 2 h 46"/>
                  <a:gd name="T18" fmla="*/ 17 w 63"/>
                  <a:gd name="T19" fmla="*/ 1 h 46"/>
                  <a:gd name="T20" fmla="*/ 8 w 63"/>
                  <a:gd name="T21" fmla="*/ 0 h 46"/>
                  <a:gd name="T22" fmla="*/ 2 w 63"/>
                  <a:gd name="T23" fmla="*/ 3 h 46"/>
                  <a:gd name="T24" fmla="*/ 2 w 63"/>
                  <a:gd name="T25" fmla="*/ 6 h 46"/>
                  <a:gd name="T26" fmla="*/ 2 w 63"/>
                  <a:gd name="T27" fmla="*/ 11 h 46"/>
                  <a:gd name="T28" fmla="*/ 5 w 63"/>
                  <a:gd name="T29" fmla="*/ 10 h 46"/>
                  <a:gd name="T30" fmla="*/ 7 w 63"/>
                  <a:gd name="T31" fmla="*/ 12 h 46"/>
                  <a:gd name="T32" fmla="*/ 12 w 63"/>
                  <a:gd name="T33" fmla="*/ 11 h 46"/>
                  <a:gd name="T34" fmla="*/ 14 w 63"/>
                  <a:gd name="T35" fmla="*/ 14 h 46"/>
                  <a:gd name="T36" fmla="*/ 13 w 63"/>
                  <a:gd name="T37" fmla="*/ 20 h 46"/>
                  <a:gd name="T38" fmla="*/ 12 w 63"/>
                  <a:gd name="T39" fmla="*/ 25 h 46"/>
                  <a:gd name="T40" fmla="*/ 12 w 63"/>
                  <a:gd name="T41" fmla="*/ 28 h 46"/>
                  <a:gd name="T42" fmla="*/ 10 w 63"/>
                  <a:gd name="T43" fmla="*/ 33 h 46"/>
                  <a:gd name="T44" fmla="*/ 10 w 63"/>
                  <a:gd name="T45" fmla="*/ 38 h 46"/>
                  <a:gd name="T46" fmla="*/ 17 w 63"/>
                  <a:gd name="T47" fmla="*/ 44 h 46"/>
                  <a:gd name="T48" fmla="*/ 20 w 63"/>
                  <a:gd name="T49" fmla="*/ 45 h 46"/>
                  <a:gd name="T50" fmla="*/ 21 w 63"/>
                  <a:gd name="T51" fmla="*/ 43 h 46"/>
                  <a:gd name="T52" fmla="*/ 24 w 63"/>
                  <a:gd name="T53" fmla="*/ 42 h 46"/>
                  <a:gd name="T54" fmla="*/ 36 w 63"/>
                  <a:gd name="T55" fmla="*/ 41 h 46"/>
                  <a:gd name="T56" fmla="*/ 39 w 63"/>
                  <a:gd name="T57" fmla="*/ 38 h 46"/>
                  <a:gd name="T58" fmla="*/ 43 w 63"/>
                  <a:gd name="T59" fmla="*/ 35 h 46"/>
                  <a:gd name="T60" fmla="*/ 47 w 63"/>
                  <a:gd name="T61" fmla="*/ 30 h 46"/>
                  <a:gd name="T62" fmla="*/ 45 w 63"/>
                  <a:gd name="T63" fmla="*/ 26 h 46"/>
                  <a:gd name="T64" fmla="*/ 48 w 63"/>
                  <a:gd name="T65" fmla="*/ 21 h 46"/>
                  <a:gd name="T66" fmla="*/ 50 w 63"/>
                  <a:gd name="T67" fmla="*/ 19 h 46"/>
                  <a:gd name="T68" fmla="*/ 51 w 63"/>
                  <a:gd name="T69" fmla="*/ 17 h 46"/>
                  <a:gd name="T70" fmla="*/ 60 w 63"/>
                  <a:gd name="T71" fmla="*/ 13 h 46"/>
                  <a:gd name="T72" fmla="*/ 63 w 63"/>
                  <a:gd name="T73" fmla="*/ 9 h 46"/>
                  <a:gd name="T74" fmla="*/ 58 w 63"/>
                  <a:gd name="T75" fmla="*/ 8 h 46"/>
                  <a:gd name="T76" fmla="*/ 58 w 63"/>
                  <a:gd name="T77" fmla="*/ 8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3" h="46">
                    <a:moveTo>
                      <a:pt x="58" y="8"/>
                    </a:moveTo>
                    <a:cubicBezTo>
                      <a:pt x="55" y="8"/>
                      <a:pt x="54" y="7"/>
                      <a:pt x="52" y="6"/>
                    </a:cubicBezTo>
                    <a:cubicBezTo>
                      <a:pt x="51" y="5"/>
                      <a:pt x="50" y="6"/>
                      <a:pt x="49" y="6"/>
                    </a:cubicBezTo>
                    <a:cubicBezTo>
                      <a:pt x="48" y="6"/>
                      <a:pt x="46" y="6"/>
                      <a:pt x="45" y="6"/>
                    </a:cubicBezTo>
                    <a:cubicBezTo>
                      <a:pt x="43" y="5"/>
                      <a:pt x="41" y="4"/>
                      <a:pt x="40" y="4"/>
                    </a:cubicBezTo>
                    <a:cubicBezTo>
                      <a:pt x="39" y="3"/>
                      <a:pt x="39" y="3"/>
                      <a:pt x="38" y="2"/>
                    </a:cubicBezTo>
                    <a:cubicBezTo>
                      <a:pt x="37" y="3"/>
                      <a:pt x="36" y="2"/>
                      <a:pt x="35" y="2"/>
                    </a:cubicBezTo>
                    <a:cubicBezTo>
                      <a:pt x="33" y="1"/>
                      <a:pt x="32" y="2"/>
                      <a:pt x="31" y="2"/>
                    </a:cubicBezTo>
                    <a:cubicBezTo>
                      <a:pt x="29" y="2"/>
                      <a:pt x="28" y="2"/>
                      <a:pt x="27" y="2"/>
                    </a:cubicBezTo>
                    <a:cubicBezTo>
                      <a:pt x="24" y="2"/>
                      <a:pt x="21" y="1"/>
                      <a:pt x="17" y="1"/>
                    </a:cubicBezTo>
                    <a:cubicBezTo>
                      <a:pt x="15" y="1"/>
                      <a:pt x="11" y="0"/>
                      <a:pt x="8" y="0"/>
                    </a:cubicBezTo>
                    <a:cubicBezTo>
                      <a:pt x="7" y="1"/>
                      <a:pt x="4" y="2"/>
                      <a:pt x="2" y="3"/>
                    </a:cubicBezTo>
                    <a:cubicBezTo>
                      <a:pt x="0" y="4"/>
                      <a:pt x="1" y="5"/>
                      <a:pt x="2" y="6"/>
                    </a:cubicBezTo>
                    <a:cubicBezTo>
                      <a:pt x="2" y="8"/>
                      <a:pt x="2" y="9"/>
                      <a:pt x="2" y="11"/>
                    </a:cubicBezTo>
                    <a:cubicBezTo>
                      <a:pt x="3" y="11"/>
                      <a:pt x="5" y="10"/>
                      <a:pt x="5" y="10"/>
                    </a:cubicBezTo>
                    <a:cubicBezTo>
                      <a:pt x="6" y="10"/>
                      <a:pt x="5" y="12"/>
                      <a:pt x="7" y="12"/>
                    </a:cubicBezTo>
                    <a:cubicBezTo>
                      <a:pt x="9" y="12"/>
                      <a:pt x="10" y="11"/>
                      <a:pt x="12" y="11"/>
                    </a:cubicBezTo>
                    <a:cubicBezTo>
                      <a:pt x="14" y="10"/>
                      <a:pt x="16" y="13"/>
                      <a:pt x="14" y="14"/>
                    </a:cubicBezTo>
                    <a:cubicBezTo>
                      <a:pt x="12" y="16"/>
                      <a:pt x="13" y="17"/>
                      <a:pt x="13" y="20"/>
                    </a:cubicBezTo>
                    <a:cubicBezTo>
                      <a:pt x="12" y="21"/>
                      <a:pt x="13" y="24"/>
                      <a:pt x="12" y="25"/>
                    </a:cubicBezTo>
                    <a:cubicBezTo>
                      <a:pt x="9" y="25"/>
                      <a:pt x="10" y="26"/>
                      <a:pt x="12" y="28"/>
                    </a:cubicBezTo>
                    <a:cubicBezTo>
                      <a:pt x="13" y="29"/>
                      <a:pt x="10" y="31"/>
                      <a:pt x="10" y="33"/>
                    </a:cubicBezTo>
                    <a:cubicBezTo>
                      <a:pt x="12" y="35"/>
                      <a:pt x="10" y="36"/>
                      <a:pt x="10" y="38"/>
                    </a:cubicBezTo>
                    <a:cubicBezTo>
                      <a:pt x="13" y="37"/>
                      <a:pt x="15" y="42"/>
                      <a:pt x="17" y="44"/>
                    </a:cubicBezTo>
                    <a:cubicBezTo>
                      <a:pt x="17" y="45"/>
                      <a:pt x="19" y="46"/>
                      <a:pt x="20" y="45"/>
                    </a:cubicBezTo>
                    <a:cubicBezTo>
                      <a:pt x="20" y="45"/>
                      <a:pt x="21" y="44"/>
                      <a:pt x="21" y="43"/>
                    </a:cubicBezTo>
                    <a:cubicBezTo>
                      <a:pt x="22" y="43"/>
                      <a:pt x="24" y="42"/>
                      <a:pt x="24" y="42"/>
                    </a:cubicBezTo>
                    <a:cubicBezTo>
                      <a:pt x="28" y="41"/>
                      <a:pt x="32" y="42"/>
                      <a:pt x="36" y="41"/>
                    </a:cubicBezTo>
                    <a:cubicBezTo>
                      <a:pt x="37" y="40"/>
                      <a:pt x="37" y="39"/>
                      <a:pt x="39" y="38"/>
                    </a:cubicBezTo>
                    <a:cubicBezTo>
                      <a:pt x="41" y="37"/>
                      <a:pt x="42" y="36"/>
                      <a:pt x="43" y="35"/>
                    </a:cubicBezTo>
                    <a:cubicBezTo>
                      <a:pt x="44" y="32"/>
                      <a:pt x="45" y="31"/>
                      <a:pt x="47" y="30"/>
                    </a:cubicBezTo>
                    <a:cubicBezTo>
                      <a:pt x="48" y="29"/>
                      <a:pt x="46" y="27"/>
                      <a:pt x="45" y="26"/>
                    </a:cubicBezTo>
                    <a:cubicBezTo>
                      <a:pt x="45" y="25"/>
                      <a:pt x="47" y="22"/>
                      <a:pt x="48" y="21"/>
                    </a:cubicBezTo>
                    <a:cubicBezTo>
                      <a:pt x="48" y="21"/>
                      <a:pt x="49" y="20"/>
                      <a:pt x="50" y="19"/>
                    </a:cubicBezTo>
                    <a:cubicBezTo>
                      <a:pt x="50" y="19"/>
                      <a:pt x="50" y="17"/>
                      <a:pt x="51" y="17"/>
                    </a:cubicBezTo>
                    <a:cubicBezTo>
                      <a:pt x="54" y="15"/>
                      <a:pt x="57" y="14"/>
                      <a:pt x="60" y="13"/>
                    </a:cubicBezTo>
                    <a:cubicBezTo>
                      <a:pt x="61" y="12"/>
                      <a:pt x="63" y="11"/>
                      <a:pt x="63" y="9"/>
                    </a:cubicBezTo>
                    <a:cubicBezTo>
                      <a:pt x="62" y="7"/>
                      <a:pt x="60" y="9"/>
                      <a:pt x="58" y="8"/>
                    </a:cubicBezTo>
                    <a:cubicBezTo>
                      <a:pt x="55" y="8"/>
                      <a:pt x="60" y="9"/>
                      <a:pt x="58" y="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2" name="Freeform 728">
                <a:extLst>
                  <a:ext uri="{FF2B5EF4-FFF2-40B4-BE49-F238E27FC236}">
                    <a16:creationId xmlns:a16="http://schemas.microsoft.com/office/drawing/2014/main" id="{AC1801E4-23C6-5C6C-C3E1-5EEE7C685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7060" y="6946541"/>
                <a:ext cx="149682" cy="283516"/>
              </a:xfrm>
              <a:custGeom>
                <a:avLst/>
                <a:gdLst>
                  <a:gd name="T0" fmla="*/ 11 w 16"/>
                  <a:gd name="T1" fmla="*/ 25 h 30"/>
                  <a:gd name="T2" fmla="*/ 11 w 16"/>
                  <a:gd name="T3" fmla="*/ 21 h 30"/>
                  <a:gd name="T4" fmla="*/ 10 w 16"/>
                  <a:gd name="T5" fmla="*/ 16 h 30"/>
                  <a:gd name="T6" fmla="*/ 12 w 16"/>
                  <a:gd name="T7" fmla="*/ 14 h 30"/>
                  <a:gd name="T8" fmla="*/ 13 w 16"/>
                  <a:gd name="T9" fmla="*/ 9 h 30"/>
                  <a:gd name="T10" fmla="*/ 14 w 16"/>
                  <a:gd name="T11" fmla="*/ 4 h 30"/>
                  <a:gd name="T12" fmla="*/ 12 w 16"/>
                  <a:gd name="T13" fmla="*/ 1 h 30"/>
                  <a:gd name="T14" fmla="*/ 7 w 16"/>
                  <a:gd name="T15" fmla="*/ 2 h 30"/>
                  <a:gd name="T16" fmla="*/ 5 w 16"/>
                  <a:gd name="T17" fmla="*/ 0 h 30"/>
                  <a:gd name="T18" fmla="*/ 4 w 16"/>
                  <a:gd name="T19" fmla="*/ 0 h 30"/>
                  <a:gd name="T20" fmla="*/ 3 w 16"/>
                  <a:gd name="T21" fmla="*/ 4 h 30"/>
                  <a:gd name="T22" fmla="*/ 3 w 16"/>
                  <a:gd name="T23" fmla="*/ 8 h 30"/>
                  <a:gd name="T24" fmla="*/ 2 w 16"/>
                  <a:gd name="T25" fmla="*/ 13 h 30"/>
                  <a:gd name="T26" fmla="*/ 0 w 16"/>
                  <a:gd name="T27" fmla="*/ 20 h 30"/>
                  <a:gd name="T28" fmla="*/ 2 w 16"/>
                  <a:gd name="T29" fmla="*/ 22 h 30"/>
                  <a:gd name="T30" fmla="*/ 2 w 16"/>
                  <a:gd name="T31" fmla="*/ 28 h 30"/>
                  <a:gd name="T32" fmla="*/ 6 w 16"/>
                  <a:gd name="T33" fmla="*/ 30 h 30"/>
                  <a:gd name="T34" fmla="*/ 11 w 16"/>
                  <a:gd name="T35" fmla="*/ 25 h 30"/>
                  <a:gd name="T36" fmla="*/ 11 w 16"/>
                  <a:gd name="T37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30">
                    <a:moveTo>
                      <a:pt x="11" y="25"/>
                    </a:moveTo>
                    <a:cubicBezTo>
                      <a:pt x="12" y="23"/>
                      <a:pt x="10" y="22"/>
                      <a:pt x="11" y="21"/>
                    </a:cubicBezTo>
                    <a:cubicBezTo>
                      <a:pt x="12" y="18"/>
                      <a:pt x="12" y="18"/>
                      <a:pt x="10" y="16"/>
                    </a:cubicBezTo>
                    <a:cubicBezTo>
                      <a:pt x="9" y="14"/>
                      <a:pt x="11" y="15"/>
                      <a:pt x="12" y="14"/>
                    </a:cubicBezTo>
                    <a:cubicBezTo>
                      <a:pt x="13" y="13"/>
                      <a:pt x="13" y="10"/>
                      <a:pt x="13" y="9"/>
                    </a:cubicBezTo>
                    <a:cubicBezTo>
                      <a:pt x="13" y="6"/>
                      <a:pt x="12" y="6"/>
                      <a:pt x="14" y="4"/>
                    </a:cubicBezTo>
                    <a:cubicBezTo>
                      <a:pt x="16" y="3"/>
                      <a:pt x="14" y="0"/>
                      <a:pt x="12" y="1"/>
                    </a:cubicBezTo>
                    <a:cubicBezTo>
                      <a:pt x="10" y="1"/>
                      <a:pt x="9" y="2"/>
                      <a:pt x="7" y="2"/>
                    </a:cubicBezTo>
                    <a:cubicBezTo>
                      <a:pt x="5" y="2"/>
                      <a:pt x="6" y="0"/>
                      <a:pt x="5" y="0"/>
                    </a:cubicBezTo>
                    <a:cubicBezTo>
                      <a:pt x="6" y="0"/>
                      <a:pt x="3" y="0"/>
                      <a:pt x="4" y="0"/>
                    </a:cubicBezTo>
                    <a:cubicBezTo>
                      <a:pt x="2" y="1"/>
                      <a:pt x="3" y="2"/>
                      <a:pt x="3" y="4"/>
                    </a:cubicBezTo>
                    <a:cubicBezTo>
                      <a:pt x="3" y="5"/>
                      <a:pt x="3" y="7"/>
                      <a:pt x="3" y="8"/>
                    </a:cubicBezTo>
                    <a:cubicBezTo>
                      <a:pt x="2" y="10"/>
                      <a:pt x="2" y="12"/>
                      <a:pt x="2" y="13"/>
                    </a:cubicBezTo>
                    <a:cubicBezTo>
                      <a:pt x="1" y="16"/>
                      <a:pt x="0" y="17"/>
                      <a:pt x="0" y="20"/>
                    </a:cubicBezTo>
                    <a:cubicBezTo>
                      <a:pt x="1" y="21"/>
                      <a:pt x="2" y="20"/>
                      <a:pt x="2" y="22"/>
                    </a:cubicBezTo>
                    <a:cubicBezTo>
                      <a:pt x="3" y="23"/>
                      <a:pt x="2" y="26"/>
                      <a:pt x="2" y="28"/>
                    </a:cubicBezTo>
                    <a:cubicBezTo>
                      <a:pt x="2" y="30"/>
                      <a:pt x="4" y="30"/>
                      <a:pt x="6" y="30"/>
                    </a:cubicBezTo>
                    <a:cubicBezTo>
                      <a:pt x="10" y="30"/>
                      <a:pt x="9" y="27"/>
                      <a:pt x="11" y="25"/>
                    </a:cubicBezTo>
                    <a:cubicBezTo>
                      <a:pt x="12" y="23"/>
                      <a:pt x="10" y="26"/>
                      <a:pt x="11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3" name="Freeform 729">
                <a:extLst>
                  <a:ext uri="{FF2B5EF4-FFF2-40B4-BE49-F238E27FC236}">
                    <a16:creationId xmlns:a16="http://schemas.microsoft.com/office/drawing/2014/main" id="{B2A2DC86-39C4-DC1A-2D29-A297E4024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9510902"/>
                <a:ext cx="493632" cy="825058"/>
              </a:xfrm>
              <a:custGeom>
                <a:avLst/>
                <a:gdLst>
                  <a:gd name="T0" fmla="*/ 52 w 53"/>
                  <a:gd name="T1" fmla="*/ 23 h 88"/>
                  <a:gd name="T2" fmla="*/ 50 w 53"/>
                  <a:gd name="T3" fmla="*/ 3 h 88"/>
                  <a:gd name="T4" fmla="*/ 46 w 53"/>
                  <a:gd name="T5" fmla="*/ 3 h 88"/>
                  <a:gd name="T6" fmla="*/ 41 w 53"/>
                  <a:gd name="T7" fmla="*/ 6 h 88"/>
                  <a:gd name="T8" fmla="*/ 38 w 53"/>
                  <a:gd name="T9" fmla="*/ 7 h 88"/>
                  <a:gd name="T10" fmla="*/ 32 w 53"/>
                  <a:gd name="T11" fmla="*/ 7 h 88"/>
                  <a:gd name="T12" fmla="*/ 28 w 53"/>
                  <a:gd name="T13" fmla="*/ 7 h 88"/>
                  <a:gd name="T14" fmla="*/ 23 w 53"/>
                  <a:gd name="T15" fmla="*/ 7 h 88"/>
                  <a:gd name="T16" fmla="*/ 24 w 53"/>
                  <a:gd name="T17" fmla="*/ 18 h 88"/>
                  <a:gd name="T18" fmla="*/ 25 w 53"/>
                  <a:gd name="T19" fmla="*/ 20 h 88"/>
                  <a:gd name="T20" fmla="*/ 27 w 53"/>
                  <a:gd name="T21" fmla="*/ 22 h 88"/>
                  <a:gd name="T22" fmla="*/ 27 w 53"/>
                  <a:gd name="T23" fmla="*/ 28 h 88"/>
                  <a:gd name="T24" fmla="*/ 25 w 53"/>
                  <a:gd name="T25" fmla="*/ 31 h 88"/>
                  <a:gd name="T26" fmla="*/ 24 w 53"/>
                  <a:gd name="T27" fmla="*/ 35 h 88"/>
                  <a:gd name="T28" fmla="*/ 20 w 53"/>
                  <a:gd name="T29" fmla="*/ 31 h 88"/>
                  <a:gd name="T30" fmla="*/ 21 w 53"/>
                  <a:gd name="T31" fmla="*/ 25 h 88"/>
                  <a:gd name="T32" fmla="*/ 16 w 53"/>
                  <a:gd name="T33" fmla="*/ 22 h 88"/>
                  <a:gd name="T34" fmla="*/ 13 w 53"/>
                  <a:gd name="T35" fmla="*/ 20 h 88"/>
                  <a:gd name="T36" fmla="*/ 2 w 53"/>
                  <a:gd name="T37" fmla="*/ 24 h 88"/>
                  <a:gd name="T38" fmla="*/ 0 w 53"/>
                  <a:gd name="T39" fmla="*/ 26 h 88"/>
                  <a:gd name="T40" fmla="*/ 1 w 53"/>
                  <a:gd name="T41" fmla="*/ 30 h 88"/>
                  <a:gd name="T42" fmla="*/ 12 w 53"/>
                  <a:gd name="T43" fmla="*/ 35 h 88"/>
                  <a:gd name="T44" fmla="*/ 13 w 53"/>
                  <a:gd name="T45" fmla="*/ 44 h 88"/>
                  <a:gd name="T46" fmla="*/ 12 w 53"/>
                  <a:gd name="T47" fmla="*/ 52 h 88"/>
                  <a:gd name="T48" fmla="*/ 6 w 53"/>
                  <a:gd name="T49" fmla="*/ 62 h 88"/>
                  <a:gd name="T50" fmla="*/ 6 w 53"/>
                  <a:gd name="T51" fmla="*/ 69 h 88"/>
                  <a:gd name="T52" fmla="*/ 8 w 53"/>
                  <a:gd name="T53" fmla="*/ 78 h 88"/>
                  <a:gd name="T54" fmla="*/ 9 w 53"/>
                  <a:gd name="T55" fmla="*/ 87 h 88"/>
                  <a:gd name="T56" fmla="*/ 12 w 53"/>
                  <a:gd name="T57" fmla="*/ 86 h 88"/>
                  <a:gd name="T58" fmla="*/ 13 w 53"/>
                  <a:gd name="T59" fmla="*/ 83 h 88"/>
                  <a:gd name="T60" fmla="*/ 11 w 53"/>
                  <a:gd name="T61" fmla="*/ 83 h 88"/>
                  <a:gd name="T62" fmla="*/ 16 w 53"/>
                  <a:gd name="T63" fmla="*/ 77 h 88"/>
                  <a:gd name="T64" fmla="*/ 25 w 53"/>
                  <a:gd name="T65" fmla="*/ 72 h 88"/>
                  <a:gd name="T66" fmla="*/ 25 w 53"/>
                  <a:gd name="T67" fmla="*/ 64 h 88"/>
                  <a:gd name="T68" fmla="*/ 21 w 53"/>
                  <a:gd name="T69" fmla="*/ 48 h 88"/>
                  <a:gd name="T70" fmla="*/ 24 w 53"/>
                  <a:gd name="T71" fmla="*/ 48 h 88"/>
                  <a:gd name="T72" fmla="*/ 29 w 53"/>
                  <a:gd name="T73" fmla="*/ 44 h 88"/>
                  <a:gd name="T74" fmla="*/ 35 w 53"/>
                  <a:gd name="T75" fmla="*/ 38 h 88"/>
                  <a:gd name="T76" fmla="*/ 40 w 53"/>
                  <a:gd name="T77" fmla="*/ 36 h 88"/>
                  <a:gd name="T78" fmla="*/ 46 w 53"/>
                  <a:gd name="T79" fmla="*/ 32 h 88"/>
                  <a:gd name="T80" fmla="*/ 52 w 53"/>
                  <a:gd name="T81" fmla="*/ 23 h 88"/>
                  <a:gd name="T82" fmla="*/ 52 w 53"/>
                  <a:gd name="T83" fmla="*/ 23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" h="88">
                    <a:moveTo>
                      <a:pt x="52" y="23"/>
                    </a:moveTo>
                    <a:cubicBezTo>
                      <a:pt x="49" y="17"/>
                      <a:pt x="50" y="9"/>
                      <a:pt x="50" y="3"/>
                    </a:cubicBezTo>
                    <a:cubicBezTo>
                      <a:pt x="50" y="0"/>
                      <a:pt x="48" y="2"/>
                      <a:pt x="46" y="3"/>
                    </a:cubicBezTo>
                    <a:cubicBezTo>
                      <a:pt x="45" y="4"/>
                      <a:pt x="43" y="6"/>
                      <a:pt x="41" y="6"/>
                    </a:cubicBezTo>
                    <a:cubicBezTo>
                      <a:pt x="40" y="6"/>
                      <a:pt x="38" y="5"/>
                      <a:pt x="38" y="7"/>
                    </a:cubicBezTo>
                    <a:cubicBezTo>
                      <a:pt x="36" y="10"/>
                      <a:pt x="34" y="7"/>
                      <a:pt x="32" y="7"/>
                    </a:cubicBezTo>
                    <a:cubicBezTo>
                      <a:pt x="30" y="7"/>
                      <a:pt x="30" y="9"/>
                      <a:pt x="28" y="7"/>
                    </a:cubicBezTo>
                    <a:cubicBezTo>
                      <a:pt x="27" y="7"/>
                      <a:pt x="24" y="7"/>
                      <a:pt x="23" y="7"/>
                    </a:cubicBezTo>
                    <a:cubicBezTo>
                      <a:pt x="20" y="7"/>
                      <a:pt x="21" y="16"/>
                      <a:pt x="24" y="18"/>
                    </a:cubicBezTo>
                    <a:cubicBezTo>
                      <a:pt x="24" y="18"/>
                      <a:pt x="24" y="20"/>
                      <a:pt x="25" y="20"/>
                    </a:cubicBezTo>
                    <a:cubicBezTo>
                      <a:pt x="25" y="21"/>
                      <a:pt x="26" y="21"/>
                      <a:pt x="27" y="22"/>
                    </a:cubicBezTo>
                    <a:cubicBezTo>
                      <a:pt x="27" y="24"/>
                      <a:pt x="27" y="27"/>
                      <a:pt x="27" y="28"/>
                    </a:cubicBezTo>
                    <a:cubicBezTo>
                      <a:pt x="27" y="30"/>
                      <a:pt x="28" y="31"/>
                      <a:pt x="25" y="31"/>
                    </a:cubicBezTo>
                    <a:cubicBezTo>
                      <a:pt x="24" y="31"/>
                      <a:pt x="24" y="34"/>
                      <a:pt x="24" y="35"/>
                    </a:cubicBezTo>
                    <a:cubicBezTo>
                      <a:pt x="23" y="34"/>
                      <a:pt x="21" y="32"/>
                      <a:pt x="20" y="31"/>
                    </a:cubicBezTo>
                    <a:cubicBezTo>
                      <a:pt x="19" y="29"/>
                      <a:pt x="21" y="27"/>
                      <a:pt x="21" y="25"/>
                    </a:cubicBezTo>
                    <a:cubicBezTo>
                      <a:pt x="22" y="20"/>
                      <a:pt x="19" y="24"/>
                      <a:pt x="16" y="22"/>
                    </a:cubicBezTo>
                    <a:cubicBezTo>
                      <a:pt x="15" y="21"/>
                      <a:pt x="15" y="19"/>
                      <a:pt x="13" y="20"/>
                    </a:cubicBezTo>
                    <a:cubicBezTo>
                      <a:pt x="9" y="22"/>
                      <a:pt x="6" y="23"/>
                      <a:pt x="2" y="24"/>
                    </a:cubicBezTo>
                    <a:cubicBezTo>
                      <a:pt x="1" y="25"/>
                      <a:pt x="0" y="25"/>
                      <a:pt x="0" y="26"/>
                    </a:cubicBezTo>
                    <a:cubicBezTo>
                      <a:pt x="0" y="27"/>
                      <a:pt x="1" y="29"/>
                      <a:pt x="1" y="30"/>
                    </a:cubicBezTo>
                    <a:cubicBezTo>
                      <a:pt x="4" y="30"/>
                      <a:pt x="12" y="32"/>
                      <a:pt x="12" y="35"/>
                    </a:cubicBezTo>
                    <a:cubicBezTo>
                      <a:pt x="13" y="38"/>
                      <a:pt x="13" y="41"/>
                      <a:pt x="13" y="44"/>
                    </a:cubicBezTo>
                    <a:cubicBezTo>
                      <a:pt x="12" y="46"/>
                      <a:pt x="14" y="49"/>
                      <a:pt x="12" y="52"/>
                    </a:cubicBezTo>
                    <a:cubicBezTo>
                      <a:pt x="10" y="55"/>
                      <a:pt x="8" y="59"/>
                      <a:pt x="6" y="62"/>
                    </a:cubicBezTo>
                    <a:cubicBezTo>
                      <a:pt x="4" y="64"/>
                      <a:pt x="6" y="68"/>
                      <a:pt x="6" y="69"/>
                    </a:cubicBezTo>
                    <a:cubicBezTo>
                      <a:pt x="8" y="73"/>
                      <a:pt x="8" y="75"/>
                      <a:pt x="8" y="78"/>
                    </a:cubicBezTo>
                    <a:cubicBezTo>
                      <a:pt x="8" y="81"/>
                      <a:pt x="8" y="84"/>
                      <a:pt x="9" y="87"/>
                    </a:cubicBezTo>
                    <a:cubicBezTo>
                      <a:pt x="9" y="88"/>
                      <a:pt x="12" y="87"/>
                      <a:pt x="12" y="86"/>
                    </a:cubicBezTo>
                    <a:cubicBezTo>
                      <a:pt x="13" y="85"/>
                      <a:pt x="13" y="83"/>
                      <a:pt x="13" y="83"/>
                    </a:cubicBezTo>
                    <a:cubicBezTo>
                      <a:pt x="12" y="83"/>
                      <a:pt x="11" y="83"/>
                      <a:pt x="11" y="83"/>
                    </a:cubicBezTo>
                    <a:cubicBezTo>
                      <a:pt x="11" y="80"/>
                      <a:pt x="14" y="78"/>
                      <a:pt x="16" y="77"/>
                    </a:cubicBezTo>
                    <a:cubicBezTo>
                      <a:pt x="19" y="76"/>
                      <a:pt x="23" y="75"/>
                      <a:pt x="25" y="72"/>
                    </a:cubicBezTo>
                    <a:cubicBezTo>
                      <a:pt x="25" y="71"/>
                      <a:pt x="25" y="66"/>
                      <a:pt x="25" y="64"/>
                    </a:cubicBezTo>
                    <a:cubicBezTo>
                      <a:pt x="25" y="62"/>
                      <a:pt x="21" y="48"/>
                      <a:pt x="21" y="48"/>
                    </a:cubicBezTo>
                    <a:cubicBezTo>
                      <a:pt x="22" y="47"/>
                      <a:pt x="22" y="50"/>
                      <a:pt x="24" y="48"/>
                    </a:cubicBezTo>
                    <a:cubicBezTo>
                      <a:pt x="26" y="46"/>
                      <a:pt x="27" y="45"/>
                      <a:pt x="29" y="44"/>
                    </a:cubicBezTo>
                    <a:cubicBezTo>
                      <a:pt x="31" y="43"/>
                      <a:pt x="32" y="37"/>
                      <a:pt x="35" y="38"/>
                    </a:cubicBezTo>
                    <a:cubicBezTo>
                      <a:pt x="36" y="38"/>
                      <a:pt x="38" y="36"/>
                      <a:pt x="40" y="36"/>
                    </a:cubicBezTo>
                    <a:cubicBezTo>
                      <a:pt x="42" y="35"/>
                      <a:pt x="44" y="34"/>
                      <a:pt x="46" y="32"/>
                    </a:cubicBezTo>
                    <a:cubicBezTo>
                      <a:pt x="47" y="31"/>
                      <a:pt x="53" y="25"/>
                      <a:pt x="52" y="23"/>
                    </a:cubicBezTo>
                    <a:cubicBezTo>
                      <a:pt x="51" y="22"/>
                      <a:pt x="52" y="24"/>
                      <a:pt x="52" y="2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4" name="Freeform 730">
                <a:extLst>
                  <a:ext uri="{FF2B5EF4-FFF2-40B4-BE49-F238E27FC236}">
                    <a16:creationId xmlns:a16="http://schemas.microsoft.com/office/drawing/2014/main" id="{B5302FC8-2345-AE0E-650D-D4EF2F83EB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1072" y="9485418"/>
                <a:ext cx="149682" cy="353598"/>
              </a:xfrm>
              <a:custGeom>
                <a:avLst/>
                <a:gdLst>
                  <a:gd name="T0" fmla="*/ 4 w 16"/>
                  <a:gd name="T1" fmla="*/ 25 h 38"/>
                  <a:gd name="T2" fmla="*/ 9 w 16"/>
                  <a:gd name="T3" fmla="*/ 26 h 38"/>
                  <a:gd name="T4" fmla="*/ 8 w 16"/>
                  <a:gd name="T5" fmla="*/ 31 h 38"/>
                  <a:gd name="T6" fmla="*/ 12 w 16"/>
                  <a:gd name="T7" fmla="*/ 38 h 38"/>
                  <a:gd name="T8" fmla="*/ 12 w 16"/>
                  <a:gd name="T9" fmla="*/ 34 h 38"/>
                  <a:gd name="T10" fmla="*/ 15 w 16"/>
                  <a:gd name="T11" fmla="*/ 33 h 38"/>
                  <a:gd name="T12" fmla="*/ 15 w 16"/>
                  <a:gd name="T13" fmla="*/ 27 h 38"/>
                  <a:gd name="T14" fmla="*/ 12 w 16"/>
                  <a:gd name="T15" fmla="*/ 22 h 38"/>
                  <a:gd name="T16" fmla="*/ 8 w 16"/>
                  <a:gd name="T17" fmla="*/ 20 h 38"/>
                  <a:gd name="T18" fmla="*/ 8 w 16"/>
                  <a:gd name="T19" fmla="*/ 16 h 38"/>
                  <a:gd name="T20" fmla="*/ 7 w 16"/>
                  <a:gd name="T21" fmla="*/ 14 h 38"/>
                  <a:gd name="T22" fmla="*/ 8 w 16"/>
                  <a:gd name="T23" fmla="*/ 8 h 38"/>
                  <a:gd name="T24" fmla="*/ 7 w 16"/>
                  <a:gd name="T25" fmla="*/ 3 h 38"/>
                  <a:gd name="T26" fmla="*/ 7 w 16"/>
                  <a:gd name="T27" fmla="*/ 1 h 38"/>
                  <a:gd name="T28" fmla="*/ 2 w 16"/>
                  <a:gd name="T29" fmla="*/ 0 h 38"/>
                  <a:gd name="T30" fmla="*/ 4 w 16"/>
                  <a:gd name="T31" fmla="*/ 6 h 38"/>
                  <a:gd name="T32" fmla="*/ 4 w 16"/>
                  <a:gd name="T33" fmla="*/ 14 h 38"/>
                  <a:gd name="T34" fmla="*/ 2 w 16"/>
                  <a:gd name="T35" fmla="*/ 16 h 38"/>
                  <a:gd name="T36" fmla="*/ 1 w 16"/>
                  <a:gd name="T37" fmla="*/ 20 h 38"/>
                  <a:gd name="T38" fmla="*/ 4 w 16"/>
                  <a:gd name="T39" fmla="*/ 25 h 38"/>
                  <a:gd name="T40" fmla="*/ 4 w 16"/>
                  <a:gd name="T41" fmla="*/ 2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" h="38">
                    <a:moveTo>
                      <a:pt x="4" y="25"/>
                    </a:moveTo>
                    <a:cubicBezTo>
                      <a:pt x="6" y="26"/>
                      <a:pt x="9" y="24"/>
                      <a:pt x="9" y="26"/>
                    </a:cubicBezTo>
                    <a:cubicBezTo>
                      <a:pt x="10" y="28"/>
                      <a:pt x="9" y="29"/>
                      <a:pt x="8" y="31"/>
                    </a:cubicBezTo>
                    <a:cubicBezTo>
                      <a:pt x="6" y="33"/>
                      <a:pt x="10" y="36"/>
                      <a:pt x="12" y="38"/>
                    </a:cubicBezTo>
                    <a:cubicBezTo>
                      <a:pt x="13" y="37"/>
                      <a:pt x="12" y="35"/>
                      <a:pt x="12" y="34"/>
                    </a:cubicBezTo>
                    <a:cubicBezTo>
                      <a:pt x="13" y="33"/>
                      <a:pt x="16" y="35"/>
                      <a:pt x="15" y="33"/>
                    </a:cubicBezTo>
                    <a:cubicBezTo>
                      <a:pt x="15" y="31"/>
                      <a:pt x="15" y="29"/>
                      <a:pt x="15" y="27"/>
                    </a:cubicBezTo>
                    <a:cubicBezTo>
                      <a:pt x="14" y="25"/>
                      <a:pt x="13" y="24"/>
                      <a:pt x="12" y="22"/>
                    </a:cubicBezTo>
                    <a:cubicBezTo>
                      <a:pt x="11" y="25"/>
                      <a:pt x="8" y="21"/>
                      <a:pt x="8" y="20"/>
                    </a:cubicBezTo>
                    <a:cubicBezTo>
                      <a:pt x="8" y="18"/>
                      <a:pt x="8" y="17"/>
                      <a:pt x="8" y="16"/>
                    </a:cubicBezTo>
                    <a:cubicBezTo>
                      <a:pt x="8" y="14"/>
                      <a:pt x="8" y="15"/>
                      <a:pt x="7" y="14"/>
                    </a:cubicBezTo>
                    <a:cubicBezTo>
                      <a:pt x="6" y="14"/>
                      <a:pt x="8" y="8"/>
                      <a:pt x="8" y="8"/>
                    </a:cubicBezTo>
                    <a:cubicBezTo>
                      <a:pt x="8" y="6"/>
                      <a:pt x="7" y="5"/>
                      <a:pt x="7" y="3"/>
                    </a:cubicBezTo>
                    <a:cubicBezTo>
                      <a:pt x="6" y="2"/>
                      <a:pt x="5" y="0"/>
                      <a:pt x="7" y="1"/>
                    </a:cubicBezTo>
                    <a:cubicBezTo>
                      <a:pt x="6" y="0"/>
                      <a:pt x="3" y="0"/>
                      <a:pt x="2" y="0"/>
                    </a:cubicBezTo>
                    <a:cubicBezTo>
                      <a:pt x="2" y="1"/>
                      <a:pt x="6" y="5"/>
                      <a:pt x="4" y="6"/>
                    </a:cubicBezTo>
                    <a:cubicBezTo>
                      <a:pt x="1" y="7"/>
                      <a:pt x="2" y="12"/>
                      <a:pt x="4" y="14"/>
                    </a:cubicBezTo>
                    <a:cubicBezTo>
                      <a:pt x="4" y="15"/>
                      <a:pt x="2" y="15"/>
                      <a:pt x="2" y="16"/>
                    </a:cubicBezTo>
                    <a:cubicBezTo>
                      <a:pt x="1" y="16"/>
                      <a:pt x="1" y="19"/>
                      <a:pt x="1" y="20"/>
                    </a:cubicBezTo>
                    <a:cubicBezTo>
                      <a:pt x="0" y="22"/>
                      <a:pt x="3" y="24"/>
                      <a:pt x="4" y="25"/>
                    </a:cubicBezTo>
                    <a:cubicBezTo>
                      <a:pt x="5" y="26"/>
                      <a:pt x="4" y="24"/>
                      <a:pt x="4" y="2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5" name="Freeform 731">
                <a:extLst>
                  <a:ext uri="{FF2B5EF4-FFF2-40B4-BE49-F238E27FC236}">
                    <a16:creationId xmlns:a16="http://schemas.microsoft.com/office/drawing/2014/main" id="{E0D22D35-AE6F-CE21-3130-43AF55947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74702" y="9418522"/>
                <a:ext cx="560508" cy="468277"/>
              </a:xfrm>
              <a:custGeom>
                <a:avLst/>
                <a:gdLst>
                  <a:gd name="T0" fmla="*/ 56 w 60"/>
                  <a:gd name="T1" fmla="*/ 30 h 50"/>
                  <a:gd name="T2" fmla="*/ 55 w 60"/>
                  <a:gd name="T3" fmla="*/ 24 h 50"/>
                  <a:gd name="T4" fmla="*/ 57 w 60"/>
                  <a:gd name="T5" fmla="*/ 22 h 50"/>
                  <a:gd name="T6" fmla="*/ 57 w 60"/>
                  <a:gd name="T7" fmla="*/ 19 h 50"/>
                  <a:gd name="T8" fmla="*/ 58 w 60"/>
                  <a:gd name="T9" fmla="*/ 13 h 50"/>
                  <a:gd name="T10" fmla="*/ 56 w 60"/>
                  <a:gd name="T11" fmla="*/ 8 h 50"/>
                  <a:gd name="T12" fmla="*/ 51 w 60"/>
                  <a:gd name="T13" fmla="*/ 5 h 50"/>
                  <a:gd name="T14" fmla="*/ 48 w 60"/>
                  <a:gd name="T15" fmla="*/ 3 h 50"/>
                  <a:gd name="T16" fmla="*/ 45 w 60"/>
                  <a:gd name="T17" fmla="*/ 0 h 50"/>
                  <a:gd name="T18" fmla="*/ 38 w 60"/>
                  <a:gd name="T19" fmla="*/ 1 h 50"/>
                  <a:gd name="T20" fmla="*/ 34 w 60"/>
                  <a:gd name="T21" fmla="*/ 4 h 50"/>
                  <a:gd name="T22" fmla="*/ 35 w 60"/>
                  <a:gd name="T23" fmla="*/ 10 h 50"/>
                  <a:gd name="T24" fmla="*/ 33 w 60"/>
                  <a:gd name="T25" fmla="*/ 17 h 50"/>
                  <a:gd name="T26" fmla="*/ 37 w 60"/>
                  <a:gd name="T27" fmla="*/ 21 h 50"/>
                  <a:gd name="T28" fmla="*/ 40 w 60"/>
                  <a:gd name="T29" fmla="*/ 23 h 50"/>
                  <a:gd name="T30" fmla="*/ 39 w 60"/>
                  <a:gd name="T31" fmla="*/ 26 h 50"/>
                  <a:gd name="T32" fmla="*/ 35 w 60"/>
                  <a:gd name="T33" fmla="*/ 26 h 50"/>
                  <a:gd name="T34" fmla="*/ 31 w 60"/>
                  <a:gd name="T35" fmla="*/ 22 h 50"/>
                  <a:gd name="T36" fmla="*/ 27 w 60"/>
                  <a:gd name="T37" fmla="*/ 17 h 50"/>
                  <a:gd name="T38" fmla="*/ 20 w 60"/>
                  <a:gd name="T39" fmla="*/ 18 h 50"/>
                  <a:gd name="T40" fmla="*/ 16 w 60"/>
                  <a:gd name="T41" fmla="*/ 16 h 50"/>
                  <a:gd name="T42" fmla="*/ 14 w 60"/>
                  <a:gd name="T43" fmla="*/ 16 h 50"/>
                  <a:gd name="T44" fmla="*/ 11 w 60"/>
                  <a:gd name="T45" fmla="*/ 14 h 50"/>
                  <a:gd name="T46" fmla="*/ 11 w 60"/>
                  <a:gd name="T47" fmla="*/ 20 h 50"/>
                  <a:gd name="T48" fmla="*/ 10 w 60"/>
                  <a:gd name="T49" fmla="*/ 24 h 50"/>
                  <a:gd name="T50" fmla="*/ 2 w 60"/>
                  <a:gd name="T51" fmla="*/ 24 h 50"/>
                  <a:gd name="T52" fmla="*/ 1 w 60"/>
                  <a:gd name="T53" fmla="*/ 29 h 50"/>
                  <a:gd name="T54" fmla="*/ 3 w 60"/>
                  <a:gd name="T55" fmla="*/ 43 h 50"/>
                  <a:gd name="T56" fmla="*/ 8 w 60"/>
                  <a:gd name="T57" fmla="*/ 48 h 50"/>
                  <a:gd name="T58" fmla="*/ 16 w 60"/>
                  <a:gd name="T59" fmla="*/ 50 h 50"/>
                  <a:gd name="T60" fmla="*/ 18 w 60"/>
                  <a:gd name="T61" fmla="*/ 50 h 50"/>
                  <a:gd name="T62" fmla="*/ 22 w 60"/>
                  <a:gd name="T63" fmla="*/ 50 h 50"/>
                  <a:gd name="T64" fmla="*/ 28 w 60"/>
                  <a:gd name="T65" fmla="*/ 47 h 50"/>
                  <a:gd name="T66" fmla="*/ 31 w 60"/>
                  <a:gd name="T67" fmla="*/ 44 h 50"/>
                  <a:gd name="T68" fmla="*/ 35 w 60"/>
                  <a:gd name="T69" fmla="*/ 41 h 50"/>
                  <a:gd name="T70" fmla="*/ 37 w 60"/>
                  <a:gd name="T71" fmla="*/ 38 h 50"/>
                  <a:gd name="T72" fmla="*/ 43 w 60"/>
                  <a:gd name="T73" fmla="*/ 38 h 50"/>
                  <a:gd name="T74" fmla="*/ 42 w 60"/>
                  <a:gd name="T75" fmla="*/ 35 h 50"/>
                  <a:gd name="T76" fmla="*/ 46 w 60"/>
                  <a:gd name="T77" fmla="*/ 33 h 50"/>
                  <a:gd name="T78" fmla="*/ 56 w 60"/>
                  <a:gd name="T79" fmla="*/ 30 h 50"/>
                  <a:gd name="T80" fmla="*/ 56 w 60"/>
                  <a:gd name="T81" fmla="*/ 3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50">
                    <a:moveTo>
                      <a:pt x="56" y="30"/>
                    </a:moveTo>
                    <a:cubicBezTo>
                      <a:pt x="54" y="27"/>
                      <a:pt x="56" y="27"/>
                      <a:pt x="55" y="24"/>
                    </a:cubicBezTo>
                    <a:cubicBezTo>
                      <a:pt x="55" y="23"/>
                      <a:pt x="56" y="23"/>
                      <a:pt x="57" y="22"/>
                    </a:cubicBezTo>
                    <a:cubicBezTo>
                      <a:pt x="58" y="21"/>
                      <a:pt x="57" y="20"/>
                      <a:pt x="57" y="19"/>
                    </a:cubicBezTo>
                    <a:cubicBezTo>
                      <a:pt x="56" y="17"/>
                      <a:pt x="56" y="14"/>
                      <a:pt x="58" y="13"/>
                    </a:cubicBezTo>
                    <a:cubicBezTo>
                      <a:pt x="60" y="12"/>
                      <a:pt x="57" y="9"/>
                      <a:pt x="56" y="8"/>
                    </a:cubicBezTo>
                    <a:cubicBezTo>
                      <a:pt x="55" y="6"/>
                      <a:pt x="53" y="5"/>
                      <a:pt x="51" y="5"/>
                    </a:cubicBezTo>
                    <a:cubicBezTo>
                      <a:pt x="50" y="4"/>
                      <a:pt x="49" y="3"/>
                      <a:pt x="48" y="3"/>
                    </a:cubicBezTo>
                    <a:cubicBezTo>
                      <a:pt x="47" y="2"/>
                      <a:pt x="46" y="1"/>
                      <a:pt x="45" y="0"/>
                    </a:cubicBezTo>
                    <a:cubicBezTo>
                      <a:pt x="45" y="0"/>
                      <a:pt x="39" y="1"/>
                      <a:pt x="38" y="1"/>
                    </a:cubicBezTo>
                    <a:cubicBezTo>
                      <a:pt x="36" y="1"/>
                      <a:pt x="36" y="3"/>
                      <a:pt x="34" y="4"/>
                    </a:cubicBezTo>
                    <a:cubicBezTo>
                      <a:pt x="33" y="6"/>
                      <a:pt x="34" y="9"/>
                      <a:pt x="35" y="10"/>
                    </a:cubicBezTo>
                    <a:cubicBezTo>
                      <a:pt x="35" y="13"/>
                      <a:pt x="33" y="14"/>
                      <a:pt x="33" y="17"/>
                    </a:cubicBezTo>
                    <a:cubicBezTo>
                      <a:pt x="33" y="18"/>
                      <a:pt x="35" y="21"/>
                      <a:pt x="37" y="21"/>
                    </a:cubicBezTo>
                    <a:cubicBezTo>
                      <a:pt x="39" y="21"/>
                      <a:pt x="40" y="20"/>
                      <a:pt x="40" y="23"/>
                    </a:cubicBezTo>
                    <a:cubicBezTo>
                      <a:pt x="40" y="25"/>
                      <a:pt x="40" y="26"/>
                      <a:pt x="39" y="26"/>
                    </a:cubicBezTo>
                    <a:cubicBezTo>
                      <a:pt x="37" y="27"/>
                      <a:pt x="36" y="28"/>
                      <a:pt x="35" y="26"/>
                    </a:cubicBezTo>
                    <a:cubicBezTo>
                      <a:pt x="34" y="24"/>
                      <a:pt x="33" y="22"/>
                      <a:pt x="31" y="22"/>
                    </a:cubicBezTo>
                    <a:cubicBezTo>
                      <a:pt x="29" y="21"/>
                      <a:pt x="28" y="19"/>
                      <a:pt x="27" y="17"/>
                    </a:cubicBezTo>
                    <a:cubicBezTo>
                      <a:pt x="25" y="21"/>
                      <a:pt x="23" y="19"/>
                      <a:pt x="20" y="18"/>
                    </a:cubicBezTo>
                    <a:cubicBezTo>
                      <a:pt x="18" y="18"/>
                      <a:pt x="18" y="16"/>
                      <a:pt x="16" y="16"/>
                    </a:cubicBezTo>
                    <a:cubicBezTo>
                      <a:pt x="16" y="16"/>
                      <a:pt x="15" y="17"/>
                      <a:pt x="14" y="16"/>
                    </a:cubicBezTo>
                    <a:cubicBezTo>
                      <a:pt x="13" y="16"/>
                      <a:pt x="13" y="14"/>
                      <a:pt x="11" y="14"/>
                    </a:cubicBezTo>
                    <a:cubicBezTo>
                      <a:pt x="11" y="16"/>
                      <a:pt x="11" y="18"/>
                      <a:pt x="11" y="20"/>
                    </a:cubicBezTo>
                    <a:cubicBezTo>
                      <a:pt x="11" y="22"/>
                      <a:pt x="12" y="24"/>
                      <a:pt x="10" y="24"/>
                    </a:cubicBezTo>
                    <a:cubicBezTo>
                      <a:pt x="7" y="24"/>
                      <a:pt x="4" y="24"/>
                      <a:pt x="2" y="24"/>
                    </a:cubicBezTo>
                    <a:cubicBezTo>
                      <a:pt x="1" y="24"/>
                      <a:pt x="1" y="28"/>
                      <a:pt x="1" y="29"/>
                    </a:cubicBezTo>
                    <a:cubicBezTo>
                      <a:pt x="1" y="33"/>
                      <a:pt x="0" y="40"/>
                      <a:pt x="3" y="43"/>
                    </a:cubicBezTo>
                    <a:cubicBezTo>
                      <a:pt x="4" y="44"/>
                      <a:pt x="7" y="48"/>
                      <a:pt x="8" y="48"/>
                    </a:cubicBezTo>
                    <a:cubicBezTo>
                      <a:pt x="10" y="47"/>
                      <a:pt x="19" y="47"/>
                      <a:pt x="16" y="50"/>
                    </a:cubicBezTo>
                    <a:cubicBezTo>
                      <a:pt x="18" y="50"/>
                      <a:pt x="17" y="50"/>
                      <a:pt x="18" y="50"/>
                    </a:cubicBezTo>
                    <a:cubicBezTo>
                      <a:pt x="20" y="49"/>
                      <a:pt x="21" y="50"/>
                      <a:pt x="22" y="50"/>
                    </a:cubicBezTo>
                    <a:cubicBezTo>
                      <a:pt x="25" y="50"/>
                      <a:pt x="27" y="50"/>
                      <a:pt x="28" y="47"/>
                    </a:cubicBezTo>
                    <a:cubicBezTo>
                      <a:pt x="29" y="46"/>
                      <a:pt x="30" y="45"/>
                      <a:pt x="31" y="44"/>
                    </a:cubicBezTo>
                    <a:cubicBezTo>
                      <a:pt x="32" y="43"/>
                      <a:pt x="34" y="43"/>
                      <a:pt x="35" y="41"/>
                    </a:cubicBezTo>
                    <a:cubicBezTo>
                      <a:pt x="36" y="40"/>
                      <a:pt x="36" y="39"/>
                      <a:pt x="37" y="38"/>
                    </a:cubicBezTo>
                    <a:cubicBezTo>
                      <a:pt x="39" y="38"/>
                      <a:pt x="41" y="38"/>
                      <a:pt x="43" y="38"/>
                    </a:cubicBezTo>
                    <a:cubicBezTo>
                      <a:pt x="42" y="37"/>
                      <a:pt x="42" y="35"/>
                      <a:pt x="42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9" y="32"/>
                      <a:pt x="53" y="31"/>
                      <a:pt x="56" y="30"/>
                    </a:cubicBezTo>
                    <a:cubicBezTo>
                      <a:pt x="55" y="29"/>
                      <a:pt x="55" y="30"/>
                      <a:pt x="56" y="3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6" name="Freeform 732">
                <a:extLst>
                  <a:ext uri="{FF2B5EF4-FFF2-40B4-BE49-F238E27FC236}">
                    <a16:creationId xmlns:a16="http://schemas.microsoft.com/office/drawing/2014/main" id="{ADB3101D-F9FF-7761-2D02-7F2BFF61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7953" y="9839014"/>
                <a:ext cx="595541" cy="589329"/>
              </a:xfrm>
              <a:custGeom>
                <a:avLst/>
                <a:gdLst>
                  <a:gd name="T0" fmla="*/ 33 w 64"/>
                  <a:gd name="T1" fmla="*/ 5 h 63"/>
                  <a:gd name="T2" fmla="*/ 31 w 64"/>
                  <a:gd name="T3" fmla="*/ 2 h 63"/>
                  <a:gd name="T4" fmla="*/ 28 w 64"/>
                  <a:gd name="T5" fmla="*/ 2 h 63"/>
                  <a:gd name="T6" fmla="*/ 18 w 64"/>
                  <a:gd name="T7" fmla="*/ 2 h 63"/>
                  <a:gd name="T8" fmla="*/ 10 w 64"/>
                  <a:gd name="T9" fmla="*/ 2 h 63"/>
                  <a:gd name="T10" fmla="*/ 7 w 64"/>
                  <a:gd name="T11" fmla="*/ 0 h 63"/>
                  <a:gd name="T12" fmla="*/ 4 w 64"/>
                  <a:gd name="T13" fmla="*/ 2 h 63"/>
                  <a:gd name="T14" fmla="*/ 1 w 64"/>
                  <a:gd name="T15" fmla="*/ 2 h 63"/>
                  <a:gd name="T16" fmla="*/ 6 w 64"/>
                  <a:gd name="T17" fmla="*/ 14 h 63"/>
                  <a:gd name="T18" fmla="*/ 9 w 64"/>
                  <a:gd name="T19" fmla="*/ 21 h 63"/>
                  <a:gd name="T20" fmla="*/ 13 w 64"/>
                  <a:gd name="T21" fmla="*/ 29 h 63"/>
                  <a:gd name="T22" fmla="*/ 13 w 64"/>
                  <a:gd name="T23" fmla="*/ 34 h 63"/>
                  <a:gd name="T24" fmla="*/ 14 w 64"/>
                  <a:gd name="T25" fmla="*/ 42 h 63"/>
                  <a:gd name="T26" fmla="*/ 16 w 64"/>
                  <a:gd name="T27" fmla="*/ 51 h 63"/>
                  <a:gd name="T28" fmla="*/ 22 w 64"/>
                  <a:gd name="T29" fmla="*/ 61 h 63"/>
                  <a:gd name="T30" fmla="*/ 28 w 64"/>
                  <a:gd name="T31" fmla="*/ 62 h 63"/>
                  <a:gd name="T32" fmla="*/ 33 w 64"/>
                  <a:gd name="T33" fmla="*/ 62 h 63"/>
                  <a:gd name="T34" fmla="*/ 38 w 64"/>
                  <a:gd name="T35" fmla="*/ 58 h 63"/>
                  <a:gd name="T36" fmla="*/ 38 w 64"/>
                  <a:gd name="T37" fmla="*/ 40 h 63"/>
                  <a:gd name="T38" fmla="*/ 38 w 64"/>
                  <a:gd name="T39" fmla="*/ 28 h 63"/>
                  <a:gd name="T40" fmla="*/ 39 w 64"/>
                  <a:gd name="T41" fmla="*/ 26 h 63"/>
                  <a:gd name="T42" fmla="*/ 43 w 64"/>
                  <a:gd name="T43" fmla="*/ 26 h 63"/>
                  <a:gd name="T44" fmla="*/ 43 w 64"/>
                  <a:gd name="T45" fmla="*/ 7 h 63"/>
                  <a:gd name="T46" fmla="*/ 51 w 64"/>
                  <a:gd name="T47" fmla="*/ 6 h 63"/>
                  <a:gd name="T48" fmla="*/ 53 w 64"/>
                  <a:gd name="T49" fmla="*/ 5 h 63"/>
                  <a:gd name="T50" fmla="*/ 56 w 64"/>
                  <a:gd name="T51" fmla="*/ 8 h 63"/>
                  <a:gd name="T52" fmla="*/ 58 w 64"/>
                  <a:gd name="T53" fmla="*/ 6 h 63"/>
                  <a:gd name="T54" fmla="*/ 62 w 64"/>
                  <a:gd name="T55" fmla="*/ 5 h 63"/>
                  <a:gd name="T56" fmla="*/ 59 w 64"/>
                  <a:gd name="T57" fmla="*/ 2 h 63"/>
                  <a:gd name="T58" fmla="*/ 45 w 64"/>
                  <a:gd name="T59" fmla="*/ 5 h 63"/>
                  <a:gd name="T60" fmla="*/ 33 w 64"/>
                  <a:gd name="T61" fmla="*/ 5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4" h="63">
                    <a:moveTo>
                      <a:pt x="33" y="5"/>
                    </a:moveTo>
                    <a:cubicBezTo>
                      <a:pt x="32" y="5"/>
                      <a:pt x="31" y="2"/>
                      <a:pt x="31" y="2"/>
                    </a:cubicBezTo>
                    <a:cubicBezTo>
                      <a:pt x="30" y="2"/>
                      <a:pt x="29" y="2"/>
                      <a:pt x="28" y="2"/>
                    </a:cubicBezTo>
                    <a:cubicBezTo>
                      <a:pt x="25" y="2"/>
                      <a:pt x="21" y="2"/>
                      <a:pt x="18" y="2"/>
                    </a:cubicBezTo>
                    <a:cubicBezTo>
                      <a:pt x="15" y="2"/>
                      <a:pt x="13" y="2"/>
                      <a:pt x="10" y="2"/>
                    </a:cubicBezTo>
                    <a:cubicBezTo>
                      <a:pt x="9" y="2"/>
                      <a:pt x="9" y="0"/>
                      <a:pt x="7" y="0"/>
                    </a:cubicBezTo>
                    <a:cubicBezTo>
                      <a:pt x="6" y="0"/>
                      <a:pt x="5" y="2"/>
                      <a:pt x="4" y="2"/>
                    </a:cubicBezTo>
                    <a:cubicBezTo>
                      <a:pt x="3" y="2"/>
                      <a:pt x="2" y="2"/>
                      <a:pt x="1" y="2"/>
                    </a:cubicBezTo>
                    <a:cubicBezTo>
                      <a:pt x="0" y="7"/>
                      <a:pt x="4" y="9"/>
                      <a:pt x="6" y="14"/>
                    </a:cubicBezTo>
                    <a:cubicBezTo>
                      <a:pt x="7" y="16"/>
                      <a:pt x="8" y="19"/>
                      <a:pt x="9" y="21"/>
                    </a:cubicBezTo>
                    <a:cubicBezTo>
                      <a:pt x="10" y="24"/>
                      <a:pt x="12" y="26"/>
                      <a:pt x="13" y="29"/>
                    </a:cubicBezTo>
                    <a:cubicBezTo>
                      <a:pt x="13" y="30"/>
                      <a:pt x="13" y="33"/>
                      <a:pt x="13" y="34"/>
                    </a:cubicBezTo>
                    <a:cubicBezTo>
                      <a:pt x="13" y="37"/>
                      <a:pt x="14" y="39"/>
                      <a:pt x="14" y="42"/>
                    </a:cubicBezTo>
                    <a:cubicBezTo>
                      <a:pt x="15" y="45"/>
                      <a:pt x="15" y="48"/>
                      <a:pt x="16" y="51"/>
                    </a:cubicBezTo>
                    <a:cubicBezTo>
                      <a:pt x="17" y="55"/>
                      <a:pt x="20" y="58"/>
                      <a:pt x="22" y="61"/>
                    </a:cubicBezTo>
                    <a:cubicBezTo>
                      <a:pt x="25" y="58"/>
                      <a:pt x="25" y="60"/>
                      <a:pt x="28" y="62"/>
                    </a:cubicBezTo>
                    <a:cubicBezTo>
                      <a:pt x="29" y="63"/>
                      <a:pt x="32" y="63"/>
                      <a:pt x="33" y="62"/>
                    </a:cubicBezTo>
                    <a:cubicBezTo>
                      <a:pt x="36" y="62"/>
                      <a:pt x="38" y="61"/>
                      <a:pt x="38" y="58"/>
                    </a:cubicBezTo>
                    <a:cubicBezTo>
                      <a:pt x="38" y="52"/>
                      <a:pt x="38" y="46"/>
                      <a:pt x="38" y="40"/>
                    </a:cubicBezTo>
                    <a:cubicBezTo>
                      <a:pt x="38" y="36"/>
                      <a:pt x="38" y="32"/>
                      <a:pt x="38" y="28"/>
                    </a:cubicBezTo>
                    <a:cubicBezTo>
                      <a:pt x="38" y="27"/>
                      <a:pt x="38" y="26"/>
                      <a:pt x="39" y="26"/>
                    </a:cubicBezTo>
                    <a:cubicBezTo>
                      <a:pt x="39" y="26"/>
                      <a:pt x="43" y="26"/>
                      <a:pt x="43" y="26"/>
                    </a:cubicBezTo>
                    <a:cubicBezTo>
                      <a:pt x="43" y="20"/>
                      <a:pt x="43" y="13"/>
                      <a:pt x="43" y="7"/>
                    </a:cubicBezTo>
                    <a:cubicBezTo>
                      <a:pt x="46" y="8"/>
                      <a:pt x="48" y="6"/>
                      <a:pt x="51" y="6"/>
                    </a:cubicBezTo>
                    <a:cubicBezTo>
                      <a:pt x="51" y="5"/>
                      <a:pt x="52" y="5"/>
                      <a:pt x="53" y="5"/>
                    </a:cubicBezTo>
                    <a:cubicBezTo>
                      <a:pt x="53" y="5"/>
                      <a:pt x="55" y="8"/>
                      <a:pt x="56" y="8"/>
                    </a:cubicBezTo>
                    <a:cubicBezTo>
                      <a:pt x="57" y="7"/>
                      <a:pt x="56" y="6"/>
                      <a:pt x="58" y="6"/>
                    </a:cubicBezTo>
                    <a:cubicBezTo>
                      <a:pt x="59" y="6"/>
                      <a:pt x="60" y="5"/>
                      <a:pt x="62" y="5"/>
                    </a:cubicBezTo>
                    <a:cubicBezTo>
                      <a:pt x="64" y="4"/>
                      <a:pt x="60" y="2"/>
                      <a:pt x="59" y="2"/>
                    </a:cubicBezTo>
                    <a:cubicBezTo>
                      <a:pt x="54" y="2"/>
                      <a:pt x="50" y="5"/>
                      <a:pt x="45" y="5"/>
                    </a:cubicBezTo>
                    <a:cubicBezTo>
                      <a:pt x="41" y="5"/>
                      <a:pt x="37" y="5"/>
                      <a:pt x="33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7" name="Freeform 733">
                <a:extLst>
                  <a:ext uri="{FF2B5EF4-FFF2-40B4-BE49-F238E27FC236}">
                    <a16:creationId xmlns:a16="http://schemas.microsoft.com/office/drawing/2014/main" id="{54B960B7-E4C7-120A-361A-6306441A9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8781415"/>
                <a:ext cx="850320" cy="888769"/>
              </a:xfrm>
              <a:custGeom>
                <a:avLst/>
                <a:gdLst>
                  <a:gd name="T0" fmla="*/ 89 w 91"/>
                  <a:gd name="T1" fmla="*/ 10 h 95"/>
                  <a:gd name="T2" fmla="*/ 83 w 91"/>
                  <a:gd name="T3" fmla="*/ 4 h 95"/>
                  <a:gd name="T4" fmla="*/ 77 w 91"/>
                  <a:gd name="T5" fmla="*/ 6 h 95"/>
                  <a:gd name="T6" fmla="*/ 72 w 91"/>
                  <a:gd name="T7" fmla="*/ 1 h 95"/>
                  <a:gd name="T8" fmla="*/ 65 w 91"/>
                  <a:gd name="T9" fmla="*/ 1 h 95"/>
                  <a:gd name="T10" fmla="*/ 57 w 91"/>
                  <a:gd name="T11" fmla="*/ 2 h 95"/>
                  <a:gd name="T12" fmla="*/ 48 w 91"/>
                  <a:gd name="T13" fmla="*/ 6 h 95"/>
                  <a:gd name="T14" fmla="*/ 35 w 91"/>
                  <a:gd name="T15" fmla="*/ 2 h 95"/>
                  <a:gd name="T16" fmla="*/ 30 w 91"/>
                  <a:gd name="T17" fmla="*/ 12 h 95"/>
                  <a:gd name="T18" fmla="*/ 19 w 91"/>
                  <a:gd name="T19" fmla="*/ 35 h 95"/>
                  <a:gd name="T20" fmla="*/ 17 w 91"/>
                  <a:gd name="T21" fmla="*/ 48 h 95"/>
                  <a:gd name="T22" fmla="*/ 10 w 91"/>
                  <a:gd name="T23" fmla="*/ 49 h 95"/>
                  <a:gd name="T24" fmla="*/ 2 w 91"/>
                  <a:gd name="T25" fmla="*/ 55 h 95"/>
                  <a:gd name="T26" fmla="*/ 1 w 91"/>
                  <a:gd name="T27" fmla="*/ 59 h 95"/>
                  <a:gd name="T28" fmla="*/ 18 w 91"/>
                  <a:gd name="T29" fmla="*/ 57 h 95"/>
                  <a:gd name="T30" fmla="*/ 26 w 91"/>
                  <a:gd name="T31" fmla="*/ 68 h 95"/>
                  <a:gd name="T32" fmla="*/ 35 w 91"/>
                  <a:gd name="T33" fmla="*/ 63 h 95"/>
                  <a:gd name="T34" fmla="*/ 41 w 91"/>
                  <a:gd name="T35" fmla="*/ 64 h 95"/>
                  <a:gd name="T36" fmla="*/ 46 w 91"/>
                  <a:gd name="T37" fmla="*/ 70 h 95"/>
                  <a:gd name="T38" fmla="*/ 47 w 91"/>
                  <a:gd name="T39" fmla="*/ 78 h 95"/>
                  <a:gd name="T40" fmla="*/ 53 w 91"/>
                  <a:gd name="T41" fmla="*/ 82 h 95"/>
                  <a:gd name="T42" fmla="*/ 60 w 91"/>
                  <a:gd name="T43" fmla="*/ 84 h 95"/>
                  <a:gd name="T44" fmla="*/ 66 w 91"/>
                  <a:gd name="T45" fmla="*/ 87 h 95"/>
                  <a:gd name="T46" fmla="*/ 76 w 91"/>
                  <a:gd name="T47" fmla="*/ 90 h 95"/>
                  <a:gd name="T48" fmla="*/ 84 w 91"/>
                  <a:gd name="T49" fmla="*/ 94 h 95"/>
                  <a:gd name="T50" fmla="*/ 77 w 91"/>
                  <a:gd name="T51" fmla="*/ 85 h 95"/>
                  <a:gd name="T52" fmla="*/ 78 w 91"/>
                  <a:gd name="T53" fmla="*/ 73 h 95"/>
                  <a:gd name="T54" fmla="*/ 80 w 91"/>
                  <a:gd name="T55" fmla="*/ 70 h 95"/>
                  <a:gd name="T56" fmla="*/ 84 w 91"/>
                  <a:gd name="T57" fmla="*/ 63 h 95"/>
                  <a:gd name="T58" fmla="*/ 81 w 91"/>
                  <a:gd name="T59" fmla="*/ 55 h 95"/>
                  <a:gd name="T60" fmla="*/ 81 w 91"/>
                  <a:gd name="T61" fmla="*/ 45 h 95"/>
                  <a:gd name="T62" fmla="*/ 83 w 91"/>
                  <a:gd name="T63" fmla="*/ 28 h 95"/>
                  <a:gd name="T64" fmla="*/ 90 w 91"/>
                  <a:gd name="T65" fmla="*/ 18 h 95"/>
                  <a:gd name="T66" fmla="*/ 90 w 91"/>
                  <a:gd name="T67" fmla="*/ 1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1" h="95">
                    <a:moveTo>
                      <a:pt x="90" y="15"/>
                    </a:moveTo>
                    <a:cubicBezTo>
                      <a:pt x="89" y="14"/>
                      <a:pt x="89" y="12"/>
                      <a:pt x="89" y="10"/>
                    </a:cubicBezTo>
                    <a:cubicBezTo>
                      <a:pt x="89" y="9"/>
                      <a:pt x="87" y="8"/>
                      <a:pt x="86" y="7"/>
                    </a:cubicBezTo>
                    <a:cubicBezTo>
                      <a:pt x="86" y="6"/>
                      <a:pt x="84" y="4"/>
                      <a:pt x="83" y="4"/>
                    </a:cubicBezTo>
                    <a:cubicBezTo>
                      <a:pt x="82" y="4"/>
                      <a:pt x="82" y="6"/>
                      <a:pt x="80" y="5"/>
                    </a:cubicBezTo>
                    <a:cubicBezTo>
                      <a:pt x="78" y="4"/>
                      <a:pt x="79" y="5"/>
                      <a:pt x="77" y="6"/>
                    </a:cubicBezTo>
                    <a:cubicBezTo>
                      <a:pt x="77" y="6"/>
                      <a:pt x="75" y="5"/>
                      <a:pt x="75" y="4"/>
                    </a:cubicBezTo>
                    <a:cubicBezTo>
                      <a:pt x="74" y="3"/>
                      <a:pt x="73" y="2"/>
                      <a:pt x="72" y="1"/>
                    </a:cubicBezTo>
                    <a:cubicBezTo>
                      <a:pt x="71" y="0"/>
                      <a:pt x="70" y="2"/>
                      <a:pt x="69" y="2"/>
                    </a:cubicBezTo>
                    <a:cubicBezTo>
                      <a:pt x="68" y="3"/>
                      <a:pt x="66" y="2"/>
                      <a:pt x="65" y="1"/>
                    </a:cubicBezTo>
                    <a:cubicBezTo>
                      <a:pt x="63" y="0"/>
                      <a:pt x="63" y="1"/>
                      <a:pt x="61" y="2"/>
                    </a:cubicBezTo>
                    <a:cubicBezTo>
                      <a:pt x="60" y="3"/>
                      <a:pt x="58" y="2"/>
                      <a:pt x="57" y="2"/>
                    </a:cubicBezTo>
                    <a:cubicBezTo>
                      <a:pt x="56" y="3"/>
                      <a:pt x="53" y="3"/>
                      <a:pt x="52" y="3"/>
                    </a:cubicBezTo>
                    <a:cubicBezTo>
                      <a:pt x="49" y="1"/>
                      <a:pt x="51" y="6"/>
                      <a:pt x="48" y="6"/>
                    </a:cubicBezTo>
                    <a:cubicBezTo>
                      <a:pt x="46" y="7"/>
                      <a:pt x="42" y="6"/>
                      <a:pt x="40" y="5"/>
                    </a:cubicBezTo>
                    <a:cubicBezTo>
                      <a:pt x="38" y="4"/>
                      <a:pt x="37" y="2"/>
                      <a:pt x="35" y="2"/>
                    </a:cubicBezTo>
                    <a:cubicBezTo>
                      <a:pt x="34" y="1"/>
                      <a:pt x="32" y="3"/>
                      <a:pt x="31" y="4"/>
                    </a:cubicBezTo>
                    <a:cubicBezTo>
                      <a:pt x="29" y="6"/>
                      <a:pt x="31" y="9"/>
                      <a:pt x="30" y="12"/>
                    </a:cubicBezTo>
                    <a:cubicBezTo>
                      <a:pt x="27" y="17"/>
                      <a:pt x="27" y="23"/>
                      <a:pt x="24" y="27"/>
                    </a:cubicBezTo>
                    <a:cubicBezTo>
                      <a:pt x="22" y="30"/>
                      <a:pt x="21" y="32"/>
                      <a:pt x="19" y="35"/>
                    </a:cubicBezTo>
                    <a:cubicBezTo>
                      <a:pt x="18" y="37"/>
                      <a:pt x="18" y="39"/>
                      <a:pt x="18" y="41"/>
                    </a:cubicBezTo>
                    <a:cubicBezTo>
                      <a:pt x="18" y="44"/>
                      <a:pt x="19" y="46"/>
                      <a:pt x="17" y="48"/>
                    </a:cubicBezTo>
                    <a:cubicBezTo>
                      <a:pt x="16" y="48"/>
                      <a:pt x="11" y="51"/>
                      <a:pt x="11" y="51"/>
                    </a:cubicBezTo>
                    <a:cubicBezTo>
                      <a:pt x="10" y="51"/>
                      <a:pt x="12" y="48"/>
                      <a:pt x="10" y="49"/>
                    </a:cubicBezTo>
                    <a:cubicBezTo>
                      <a:pt x="7" y="51"/>
                      <a:pt x="7" y="53"/>
                      <a:pt x="5" y="50"/>
                    </a:cubicBezTo>
                    <a:cubicBezTo>
                      <a:pt x="4" y="51"/>
                      <a:pt x="2" y="53"/>
                      <a:pt x="2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0" y="57"/>
                      <a:pt x="1" y="58"/>
                      <a:pt x="1" y="59"/>
                    </a:cubicBezTo>
                    <a:cubicBezTo>
                      <a:pt x="5" y="56"/>
                      <a:pt x="8" y="57"/>
                      <a:pt x="13" y="57"/>
                    </a:cubicBezTo>
                    <a:cubicBezTo>
                      <a:pt x="15" y="57"/>
                      <a:pt x="16" y="57"/>
                      <a:pt x="18" y="57"/>
                    </a:cubicBezTo>
                    <a:cubicBezTo>
                      <a:pt x="20" y="57"/>
                      <a:pt x="21" y="60"/>
                      <a:pt x="22" y="62"/>
                    </a:cubicBezTo>
                    <a:cubicBezTo>
                      <a:pt x="23" y="64"/>
                      <a:pt x="24" y="67"/>
                      <a:pt x="26" y="68"/>
                    </a:cubicBezTo>
                    <a:cubicBezTo>
                      <a:pt x="27" y="69"/>
                      <a:pt x="31" y="68"/>
                      <a:pt x="33" y="67"/>
                    </a:cubicBezTo>
                    <a:cubicBezTo>
                      <a:pt x="34" y="67"/>
                      <a:pt x="34" y="64"/>
                      <a:pt x="35" y="63"/>
                    </a:cubicBezTo>
                    <a:cubicBezTo>
                      <a:pt x="35" y="61"/>
                      <a:pt x="38" y="62"/>
                      <a:pt x="39" y="62"/>
                    </a:cubicBezTo>
                    <a:cubicBezTo>
                      <a:pt x="39" y="64"/>
                      <a:pt x="39" y="64"/>
                      <a:pt x="41" y="64"/>
                    </a:cubicBezTo>
                    <a:cubicBezTo>
                      <a:pt x="42" y="64"/>
                      <a:pt x="45" y="63"/>
                      <a:pt x="45" y="65"/>
                    </a:cubicBezTo>
                    <a:cubicBezTo>
                      <a:pt x="45" y="67"/>
                      <a:pt x="46" y="68"/>
                      <a:pt x="46" y="70"/>
                    </a:cubicBezTo>
                    <a:cubicBezTo>
                      <a:pt x="46" y="71"/>
                      <a:pt x="46" y="72"/>
                      <a:pt x="45" y="74"/>
                    </a:cubicBezTo>
                    <a:cubicBezTo>
                      <a:pt x="45" y="75"/>
                      <a:pt x="46" y="77"/>
                      <a:pt x="47" y="78"/>
                    </a:cubicBezTo>
                    <a:cubicBezTo>
                      <a:pt x="48" y="79"/>
                      <a:pt x="47" y="81"/>
                      <a:pt x="47" y="82"/>
                    </a:cubicBezTo>
                    <a:cubicBezTo>
                      <a:pt x="47" y="85"/>
                      <a:pt x="52" y="82"/>
                      <a:pt x="53" y="82"/>
                    </a:cubicBezTo>
                    <a:cubicBezTo>
                      <a:pt x="55" y="82"/>
                      <a:pt x="56" y="82"/>
                      <a:pt x="57" y="83"/>
                    </a:cubicBezTo>
                    <a:cubicBezTo>
                      <a:pt x="59" y="85"/>
                      <a:pt x="58" y="84"/>
                      <a:pt x="60" y="84"/>
                    </a:cubicBezTo>
                    <a:cubicBezTo>
                      <a:pt x="62" y="84"/>
                      <a:pt x="62" y="85"/>
                      <a:pt x="63" y="86"/>
                    </a:cubicBezTo>
                    <a:cubicBezTo>
                      <a:pt x="64" y="86"/>
                      <a:pt x="65" y="87"/>
                      <a:pt x="66" y="87"/>
                    </a:cubicBezTo>
                    <a:cubicBezTo>
                      <a:pt x="69" y="88"/>
                      <a:pt x="70" y="88"/>
                      <a:pt x="71" y="85"/>
                    </a:cubicBezTo>
                    <a:cubicBezTo>
                      <a:pt x="72" y="88"/>
                      <a:pt x="73" y="89"/>
                      <a:pt x="76" y="90"/>
                    </a:cubicBezTo>
                    <a:cubicBezTo>
                      <a:pt x="78" y="91"/>
                      <a:pt x="78" y="94"/>
                      <a:pt x="80" y="95"/>
                    </a:cubicBezTo>
                    <a:cubicBezTo>
                      <a:pt x="80" y="95"/>
                      <a:pt x="84" y="94"/>
                      <a:pt x="84" y="94"/>
                    </a:cubicBezTo>
                    <a:cubicBezTo>
                      <a:pt x="84" y="92"/>
                      <a:pt x="85" y="88"/>
                      <a:pt x="83" y="89"/>
                    </a:cubicBezTo>
                    <a:cubicBezTo>
                      <a:pt x="80" y="90"/>
                      <a:pt x="78" y="88"/>
                      <a:pt x="77" y="85"/>
                    </a:cubicBezTo>
                    <a:cubicBezTo>
                      <a:pt x="77" y="83"/>
                      <a:pt x="79" y="80"/>
                      <a:pt x="78" y="77"/>
                    </a:cubicBezTo>
                    <a:cubicBezTo>
                      <a:pt x="78" y="76"/>
                      <a:pt x="77" y="74"/>
                      <a:pt x="78" y="73"/>
                    </a:cubicBezTo>
                    <a:cubicBezTo>
                      <a:pt x="78" y="73"/>
                      <a:pt x="78" y="72"/>
                      <a:pt x="79" y="72"/>
                    </a:cubicBezTo>
                    <a:cubicBezTo>
                      <a:pt x="80" y="72"/>
                      <a:pt x="79" y="70"/>
                      <a:pt x="80" y="70"/>
                    </a:cubicBezTo>
                    <a:cubicBezTo>
                      <a:pt x="81" y="68"/>
                      <a:pt x="86" y="68"/>
                      <a:pt x="87" y="68"/>
                    </a:cubicBezTo>
                    <a:cubicBezTo>
                      <a:pt x="85" y="67"/>
                      <a:pt x="86" y="64"/>
                      <a:pt x="84" y="63"/>
                    </a:cubicBezTo>
                    <a:cubicBezTo>
                      <a:pt x="83" y="62"/>
                      <a:pt x="82" y="61"/>
                      <a:pt x="82" y="60"/>
                    </a:cubicBezTo>
                    <a:cubicBezTo>
                      <a:pt x="82" y="58"/>
                      <a:pt x="82" y="56"/>
                      <a:pt x="81" y="55"/>
                    </a:cubicBezTo>
                    <a:cubicBezTo>
                      <a:pt x="81" y="53"/>
                      <a:pt x="80" y="52"/>
                      <a:pt x="80" y="50"/>
                    </a:cubicBezTo>
                    <a:cubicBezTo>
                      <a:pt x="80" y="49"/>
                      <a:pt x="80" y="44"/>
                      <a:pt x="81" y="45"/>
                    </a:cubicBezTo>
                    <a:cubicBezTo>
                      <a:pt x="80" y="41"/>
                      <a:pt x="80" y="39"/>
                      <a:pt x="82" y="35"/>
                    </a:cubicBezTo>
                    <a:cubicBezTo>
                      <a:pt x="83" y="32"/>
                      <a:pt x="83" y="31"/>
                      <a:pt x="83" y="28"/>
                    </a:cubicBezTo>
                    <a:cubicBezTo>
                      <a:pt x="83" y="25"/>
                      <a:pt x="85" y="23"/>
                      <a:pt x="87" y="21"/>
                    </a:cubicBezTo>
                    <a:cubicBezTo>
                      <a:pt x="88" y="20"/>
                      <a:pt x="89" y="19"/>
                      <a:pt x="90" y="18"/>
                    </a:cubicBezTo>
                    <a:cubicBezTo>
                      <a:pt x="91" y="17"/>
                      <a:pt x="91" y="17"/>
                      <a:pt x="90" y="15"/>
                    </a:cubicBezTo>
                    <a:cubicBezTo>
                      <a:pt x="89" y="15"/>
                      <a:pt x="91" y="16"/>
                      <a:pt x="90" y="1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8" name="Freeform 734">
                <a:extLst>
                  <a:ext uri="{FF2B5EF4-FFF2-40B4-BE49-F238E27FC236}">
                    <a16:creationId xmlns:a16="http://schemas.microsoft.com/office/drawing/2014/main" id="{8C4FC83E-8A77-87CC-2FC9-72BD04AD9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54321" y="9307030"/>
                <a:ext cx="525479" cy="589329"/>
              </a:xfrm>
              <a:custGeom>
                <a:avLst/>
                <a:gdLst>
                  <a:gd name="T0" fmla="*/ 51 w 56"/>
                  <a:gd name="T1" fmla="*/ 27 h 63"/>
                  <a:gd name="T2" fmla="*/ 48 w 56"/>
                  <a:gd name="T3" fmla="*/ 26 h 63"/>
                  <a:gd name="T4" fmla="*/ 47 w 56"/>
                  <a:gd name="T5" fmla="*/ 21 h 63"/>
                  <a:gd name="T6" fmla="*/ 46 w 56"/>
                  <a:gd name="T7" fmla="*/ 12 h 63"/>
                  <a:gd name="T8" fmla="*/ 46 w 56"/>
                  <a:gd name="T9" fmla="*/ 8 h 63"/>
                  <a:gd name="T10" fmla="*/ 43 w 56"/>
                  <a:gd name="T11" fmla="*/ 8 h 63"/>
                  <a:gd name="T12" fmla="*/ 40 w 56"/>
                  <a:gd name="T13" fmla="*/ 6 h 63"/>
                  <a:gd name="T14" fmla="*/ 35 w 56"/>
                  <a:gd name="T15" fmla="*/ 8 h 63"/>
                  <a:gd name="T16" fmla="*/ 34 w 56"/>
                  <a:gd name="T17" fmla="*/ 11 h 63"/>
                  <a:gd name="T18" fmla="*/ 29 w 56"/>
                  <a:gd name="T19" fmla="*/ 12 h 63"/>
                  <a:gd name="T20" fmla="*/ 18 w 56"/>
                  <a:gd name="T21" fmla="*/ 1 h 63"/>
                  <a:gd name="T22" fmla="*/ 3 w 56"/>
                  <a:gd name="T23" fmla="*/ 2 h 63"/>
                  <a:gd name="T24" fmla="*/ 6 w 56"/>
                  <a:gd name="T25" fmla="*/ 12 h 63"/>
                  <a:gd name="T26" fmla="*/ 6 w 56"/>
                  <a:gd name="T27" fmla="*/ 16 h 63"/>
                  <a:gd name="T28" fmla="*/ 6 w 56"/>
                  <a:gd name="T29" fmla="*/ 20 h 63"/>
                  <a:gd name="T30" fmla="*/ 8 w 56"/>
                  <a:gd name="T31" fmla="*/ 33 h 63"/>
                  <a:gd name="T32" fmla="*/ 3 w 56"/>
                  <a:gd name="T33" fmla="*/ 41 h 63"/>
                  <a:gd name="T34" fmla="*/ 0 w 56"/>
                  <a:gd name="T35" fmla="*/ 50 h 63"/>
                  <a:gd name="T36" fmla="*/ 0 w 56"/>
                  <a:gd name="T37" fmla="*/ 55 h 63"/>
                  <a:gd name="T38" fmla="*/ 0 w 56"/>
                  <a:gd name="T39" fmla="*/ 59 h 63"/>
                  <a:gd name="T40" fmla="*/ 3 w 56"/>
                  <a:gd name="T41" fmla="*/ 59 h 63"/>
                  <a:gd name="T42" fmla="*/ 8 w 56"/>
                  <a:gd name="T43" fmla="*/ 58 h 63"/>
                  <a:gd name="T44" fmla="*/ 9 w 56"/>
                  <a:gd name="T45" fmla="*/ 59 h 63"/>
                  <a:gd name="T46" fmla="*/ 16 w 56"/>
                  <a:gd name="T47" fmla="*/ 59 h 63"/>
                  <a:gd name="T48" fmla="*/ 25 w 56"/>
                  <a:gd name="T49" fmla="*/ 59 h 63"/>
                  <a:gd name="T50" fmla="*/ 30 w 56"/>
                  <a:gd name="T51" fmla="*/ 59 h 63"/>
                  <a:gd name="T52" fmla="*/ 39 w 56"/>
                  <a:gd name="T53" fmla="*/ 62 h 63"/>
                  <a:gd name="T54" fmla="*/ 53 w 56"/>
                  <a:gd name="T55" fmla="*/ 60 h 63"/>
                  <a:gd name="T56" fmla="*/ 46 w 56"/>
                  <a:gd name="T57" fmla="*/ 51 h 63"/>
                  <a:gd name="T58" fmla="*/ 46 w 56"/>
                  <a:gd name="T59" fmla="*/ 37 h 63"/>
                  <a:gd name="T60" fmla="*/ 56 w 56"/>
                  <a:gd name="T61" fmla="*/ 35 h 63"/>
                  <a:gd name="T62" fmla="*/ 56 w 56"/>
                  <a:gd name="T63" fmla="*/ 27 h 63"/>
                  <a:gd name="T64" fmla="*/ 51 w 56"/>
                  <a:gd name="T6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6" h="63">
                    <a:moveTo>
                      <a:pt x="51" y="27"/>
                    </a:moveTo>
                    <a:cubicBezTo>
                      <a:pt x="49" y="27"/>
                      <a:pt x="48" y="28"/>
                      <a:pt x="48" y="26"/>
                    </a:cubicBezTo>
                    <a:cubicBezTo>
                      <a:pt x="48" y="24"/>
                      <a:pt x="48" y="23"/>
                      <a:pt x="47" y="21"/>
                    </a:cubicBezTo>
                    <a:cubicBezTo>
                      <a:pt x="45" y="18"/>
                      <a:pt x="48" y="15"/>
                      <a:pt x="46" y="12"/>
                    </a:cubicBezTo>
                    <a:cubicBezTo>
                      <a:pt x="46" y="11"/>
                      <a:pt x="46" y="8"/>
                      <a:pt x="46" y="8"/>
                    </a:cubicBezTo>
                    <a:cubicBezTo>
                      <a:pt x="46" y="8"/>
                      <a:pt x="43" y="8"/>
                      <a:pt x="43" y="8"/>
                    </a:cubicBezTo>
                    <a:cubicBezTo>
                      <a:pt x="40" y="8"/>
                      <a:pt x="40" y="9"/>
                      <a:pt x="40" y="6"/>
                    </a:cubicBezTo>
                    <a:cubicBezTo>
                      <a:pt x="37" y="6"/>
                      <a:pt x="36" y="5"/>
                      <a:pt x="35" y="8"/>
                    </a:cubicBezTo>
                    <a:cubicBezTo>
                      <a:pt x="35" y="8"/>
                      <a:pt x="35" y="11"/>
                      <a:pt x="34" y="11"/>
                    </a:cubicBezTo>
                    <a:cubicBezTo>
                      <a:pt x="33" y="12"/>
                      <a:pt x="31" y="12"/>
                      <a:pt x="29" y="12"/>
                    </a:cubicBezTo>
                    <a:cubicBezTo>
                      <a:pt x="22" y="13"/>
                      <a:pt x="24" y="1"/>
                      <a:pt x="18" y="1"/>
                    </a:cubicBezTo>
                    <a:cubicBezTo>
                      <a:pt x="13" y="1"/>
                      <a:pt x="7" y="0"/>
                      <a:pt x="3" y="2"/>
                    </a:cubicBezTo>
                    <a:cubicBezTo>
                      <a:pt x="1" y="4"/>
                      <a:pt x="6" y="10"/>
                      <a:pt x="6" y="12"/>
                    </a:cubicBezTo>
                    <a:cubicBezTo>
                      <a:pt x="7" y="13"/>
                      <a:pt x="7" y="15"/>
                      <a:pt x="6" y="16"/>
                    </a:cubicBezTo>
                    <a:cubicBezTo>
                      <a:pt x="4" y="17"/>
                      <a:pt x="6" y="19"/>
                      <a:pt x="6" y="20"/>
                    </a:cubicBezTo>
                    <a:cubicBezTo>
                      <a:pt x="9" y="24"/>
                      <a:pt x="11" y="29"/>
                      <a:pt x="8" y="33"/>
                    </a:cubicBezTo>
                    <a:cubicBezTo>
                      <a:pt x="6" y="36"/>
                      <a:pt x="4" y="38"/>
                      <a:pt x="3" y="41"/>
                    </a:cubicBezTo>
                    <a:cubicBezTo>
                      <a:pt x="2" y="44"/>
                      <a:pt x="1" y="47"/>
                      <a:pt x="0" y="50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1" y="59"/>
                      <a:pt x="2" y="59"/>
                      <a:pt x="3" y="59"/>
                    </a:cubicBezTo>
                    <a:cubicBezTo>
                      <a:pt x="5" y="59"/>
                      <a:pt x="5" y="56"/>
                      <a:pt x="8" y="58"/>
                    </a:cubicBezTo>
                    <a:cubicBezTo>
                      <a:pt x="8" y="58"/>
                      <a:pt x="9" y="59"/>
                      <a:pt x="9" y="59"/>
                    </a:cubicBezTo>
                    <a:cubicBezTo>
                      <a:pt x="12" y="59"/>
                      <a:pt x="14" y="59"/>
                      <a:pt x="16" y="59"/>
                    </a:cubicBezTo>
                    <a:cubicBezTo>
                      <a:pt x="19" y="59"/>
                      <a:pt x="22" y="59"/>
                      <a:pt x="25" y="59"/>
                    </a:cubicBezTo>
                    <a:cubicBezTo>
                      <a:pt x="26" y="59"/>
                      <a:pt x="29" y="59"/>
                      <a:pt x="30" y="59"/>
                    </a:cubicBezTo>
                    <a:cubicBezTo>
                      <a:pt x="32" y="63"/>
                      <a:pt x="36" y="62"/>
                      <a:pt x="39" y="62"/>
                    </a:cubicBezTo>
                    <a:cubicBezTo>
                      <a:pt x="44" y="62"/>
                      <a:pt x="48" y="61"/>
                      <a:pt x="53" y="60"/>
                    </a:cubicBezTo>
                    <a:cubicBezTo>
                      <a:pt x="50" y="57"/>
                      <a:pt x="46" y="55"/>
                      <a:pt x="46" y="51"/>
                    </a:cubicBezTo>
                    <a:cubicBezTo>
                      <a:pt x="46" y="46"/>
                      <a:pt x="46" y="41"/>
                      <a:pt x="46" y="37"/>
                    </a:cubicBezTo>
                    <a:cubicBezTo>
                      <a:pt x="46" y="36"/>
                      <a:pt x="56" y="38"/>
                      <a:pt x="56" y="35"/>
                    </a:cubicBezTo>
                    <a:cubicBezTo>
                      <a:pt x="56" y="33"/>
                      <a:pt x="56" y="30"/>
                      <a:pt x="56" y="27"/>
                    </a:cubicBezTo>
                    <a:cubicBezTo>
                      <a:pt x="56" y="24"/>
                      <a:pt x="53" y="27"/>
                      <a:pt x="51" y="2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49" name="Freeform 735">
                <a:extLst>
                  <a:ext uri="{FF2B5EF4-FFF2-40B4-BE49-F238E27FC236}">
                    <a16:creationId xmlns:a16="http://schemas.microsoft.com/office/drawing/2014/main" id="{532FDD17-6A90-5AB1-A40F-84ABC45DC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91902" y="9867685"/>
                <a:ext cx="429937" cy="449163"/>
              </a:xfrm>
              <a:custGeom>
                <a:avLst/>
                <a:gdLst>
                  <a:gd name="T0" fmla="*/ 25 w 46"/>
                  <a:gd name="T1" fmla="*/ 2 h 48"/>
                  <a:gd name="T2" fmla="*/ 21 w 46"/>
                  <a:gd name="T3" fmla="*/ 3 h 48"/>
                  <a:gd name="T4" fmla="*/ 18 w 46"/>
                  <a:gd name="T5" fmla="*/ 4 h 48"/>
                  <a:gd name="T6" fmla="*/ 6 w 46"/>
                  <a:gd name="T7" fmla="*/ 4 h 48"/>
                  <a:gd name="T8" fmla="*/ 6 w 46"/>
                  <a:gd name="T9" fmla="*/ 18 h 48"/>
                  <a:gd name="T10" fmla="*/ 6 w 46"/>
                  <a:gd name="T11" fmla="*/ 23 h 48"/>
                  <a:gd name="T12" fmla="*/ 1 w 46"/>
                  <a:gd name="T13" fmla="*/ 24 h 48"/>
                  <a:gd name="T14" fmla="*/ 1 w 46"/>
                  <a:gd name="T15" fmla="*/ 31 h 48"/>
                  <a:gd name="T16" fmla="*/ 1 w 46"/>
                  <a:gd name="T17" fmla="*/ 38 h 48"/>
                  <a:gd name="T18" fmla="*/ 4 w 46"/>
                  <a:gd name="T19" fmla="*/ 47 h 48"/>
                  <a:gd name="T20" fmla="*/ 8 w 46"/>
                  <a:gd name="T21" fmla="*/ 48 h 48"/>
                  <a:gd name="T22" fmla="*/ 13 w 46"/>
                  <a:gd name="T23" fmla="*/ 44 h 48"/>
                  <a:gd name="T24" fmla="*/ 19 w 46"/>
                  <a:gd name="T25" fmla="*/ 41 h 48"/>
                  <a:gd name="T26" fmla="*/ 29 w 46"/>
                  <a:gd name="T27" fmla="*/ 39 h 48"/>
                  <a:gd name="T28" fmla="*/ 31 w 46"/>
                  <a:gd name="T29" fmla="*/ 37 h 48"/>
                  <a:gd name="T30" fmla="*/ 34 w 46"/>
                  <a:gd name="T31" fmla="*/ 34 h 48"/>
                  <a:gd name="T32" fmla="*/ 43 w 46"/>
                  <a:gd name="T33" fmla="*/ 26 h 48"/>
                  <a:gd name="T34" fmla="*/ 44 w 46"/>
                  <a:gd name="T35" fmla="*/ 22 h 48"/>
                  <a:gd name="T36" fmla="*/ 40 w 46"/>
                  <a:gd name="T37" fmla="*/ 21 h 48"/>
                  <a:gd name="T38" fmla="*/ 38 w 46"/>
                  <a:gd name="T39" fmla="*/ 17 h 48"/>
                  <a:gd name="T40" fmla="*/ 39 w 46"/>
                  <a:gd name="T41" fmla="*/ 15 h 48"/>
                  <a:gd name="T42" fmla="*/ 36 w 46"/>
                  <a:gd name="T43" fmla="*/ 14 h 48"/>
                  <a:gd name="T44" fmla="*/ 36 w 46"/>
                  <a:gd name="T45" fmla="*/ 13 h 48"/>
                  <a:gd name="T46" fmla="*/ 34 w 46"/>
                  <a:gd name="T47" fmla="*/ 12 h 48"/>
                  <a:gd name="T48" fmla="*/ 30 w 46"/>
                  <a:gd name="T49" fmla="*/ 7 h 48"/>
                  <a:gd name="T50" fmla="*/ 25 w 46"/>
                  <a:gd name="T51" fmla="*/ 2 h 48"/>
                  <a:gd name="T52" fmla="*/ 25 w 46"/>
                  <a:gd name="T53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6" h="48">
                    <a:moveTo>
                      <a:pt x="25" y="2"/>
                    </a:moveTo>
                    <a:cubicBezTo>
                      <a:pt x="24" y="3"/>
                      <a:pt x="22" y="3"/>
                      <a:pt x="21" y="3"/>
                    </a:cubicBezTo>
                    <a:cubicBezTo>
                      <a:pt x="19" y="3"/>
                      <a:pt x="20" y="6"/>
                      <a:pt x="18" y="4"/>
                    </a:cubicBezTo>
                    <a:cubicBezTo>
                      <a:pt x="15" y="0"/>
                      <a:pt x="10" y="5"/>
                      <a:pt x="6" y="4"/>
                    </a:cubicBezTo>
                    <a:cubicBezTo>
                      <a:pt x="6" y="9"/>
                      <a:pt x="6" y="14"/>
                      <a:pt x="6" y="18"/>
                    </a:cubicBezTo>
                    <a:cubicBezTo>
                      <a:pt x="6" y="19"/>
                      <a:pt x="7" y="23"/>
                      <a:pt x="6" y="23"/>
                    </a:cubicBezTo>
                    <a:cubicBezTo>
                      <a:pt x="5" y="24"/>
                      <a:pt x="1" y="22"/>
                      <a:pt x="1" y="24"/>
                    </a:cubicBezTo>
                    <a:cubicBezTo>
                      <a:pt x="1" y="26"/>
                      <a:pt x="1" y="29"/>
                      <a:pt x="1" y="31"/>
                    </a:cubicBezTo>
                    <a:cubicBezTo>
                      <a:pt x="1" y="33"/>
                      <a:pt x="0" y="36"/>
                      <a:pt x="1" y="38"/>
                    </a:cubicBezTo>
                    <a:cubicBezTo>
                      <a:pt x="5" y="39"/>
                      <a:pt x="6" y="44"/>
                      <a:pt x="4" y="47"/>
                    </a:cubicBezTo>
                    <a:cubicBezTo>
                      <a:pt x="4" y="48"/>
                      <a:pt x="8" y="48"/>
                      <a:pt x="8" y="48"/>
                    </a:cubicBezTo>
                    <a:cubicBezTo>
                      <a:pt x="10" y="48"/>
                      <a:pt x="11" y="46"/>
                      <a:pt x="13" y="44"/>
                    </a:cubicBezTo>
                    <a:cubicBezTo>
                      <a:pt x="15" y="42"/>
                      <a:pt x="15" y="39"/>
                      <a:pt x="19" y="41"/>
                    </a:cubicBezTo>
                    <a:cubicBezTo>
                      <a:pt x="23" y="43"/>
                      <a:pt x="27" y="44"/>
                      <a:pt x="29" y="39"/>
                    </a:cubicBezTo>
                    <a:cubicBezTo>
                      <a:pt x="29" y="38"/>
                      <a:pt x="29" y="37"/>
                      <a:pt x="31" y="37"/>
                    </a:cubicBezTo>
                    <a:cubicBezTo>
                      <a:pt x="33" y="37"/>
                      <a:pt x="34" y="35"/>
                      <a:pt x="34" y="34"/>
                    </a:cubicBezTo>
                    <a:cubicBezTo>
                      <a:pt x="36" y="31"/>
                      <a:pt x="40" y="28"/>
                      <a:pt x="43" y="26"/>
                    </a:cubicBezTo>
                    <a:cubicBezTo>
                      <a:pt x="45" y="25"/>
                      <a:pt x="46" y="24"/>
                      <a:pt x="44" y="22"/>
                    </a:cubicBezTo>
                    <a:cubicBezTo>
                      <a:pt x="43" y="21"/>
                      <a:pt x="40" y="22"/>
                      <a:pt x="40" y="21"/>
                    </a:cubicBezTo>
                    <a:cubicBezTo>
                      <a:pt x="39" y="20"/>
                      <a:pt x="38" y="19"/>
                      <a:pt x="38" y="17"/>
                    </a:cubicBezTo>
                    <a:cubicBezTo>
                      <a:pt x="38" y="17"/>
                      <a:pt x="39" y="16"/>
                      <a:pt x="39" y="15"/>
                    </a:cubicBezTo>
                    <a:cubicBezTo>
                      <a:pt x="38" y="15"/>
                      <a:pt x="37" y="15"/>
                      <a:pt x="36" y="14"/>
                    </a:cubicBezTo>
                    <a:cubicBezTo>
                      <a:pt x="36" y="14"/>
                      <a:pt x="37" y="13"/>
                      <a:pt x="36" y="13"/>
                    </a:cubicBezTo>
                    <a:cubicBezTo>
                      <a:pt x="35" y="13"/>
                      <a:pt x="35" y="12"/>
                      <a:pt x="34" y="12"/>
                    </a:cubicBezTo>
                    <a:cubicBezTo>
                      <a:pt x="32" y="11"/>
                      <a:pt x="31" y="10"/>
                      <a:pt x="30" y="7"/>
                    </a:cubicBezTo>
                    <a:cubicBezTo>
                      <a:pt x="30" y="6"/>
                      <a:pt x="27" y="2"/>
                      <a:pt x="25" y="2"/>
                    </a:cubicBezTo>
                    <a:cubicBezTo>
                      <a:pt x="25" y="2"/>
                      <a:pt x="26" y="2"/>
                      <a:pt x="25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0" name="Freeform 736">
                <a:extLst>
                  <a:ext uri="{FF2B5EF4-FFF2-40B4-BE49-F238E27FC236}">
                    <a16:creationId xmlns:a16="http://schemas.microsoft.com/office/drawing/2014/main" id="{08E1D28C-5443-35A0-0984-332A9BFEE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24385" y="9775302"/>
                <a:ext cx="366242" cy="324926"/>
              </a:xfrm>
              <a:custGeom>
                <a:avLst/>
                <a:gdLst>
                  <a:gd name="T0" fmla="*/ 39 w 39"/>
                  <a:gd name="T1" fmla="*/ 22 h 35"/>
                  <a:gd name="T2" fmla="*/ 38 w 39"/>
                  <a:gd name="T3" fmla="*/ 18 h 35"/>
                  <a:gd name="T4" fmla="*/ 39 w 39"/>
                  <a:gd name="T5" fmla="*/ 14 h 35"/>
                  <a:gd name="T6" fmla="*/ 38 w 39"/>
                  <a:gd name="T7" fmla="*/ 7 h 35"/>
                  <a:gd name="T8" fmla="*/ 27 w 39"/>
                  <a:gd name="T9" fmla="*/ 2 h 35"/>
                  <a:gd name="T10" fmla="*/ 24 w 39"/>
                  <a:gd name="T11" fmla="*/ 0 h 35"/>
                  <a:gd name="T12" fmla="*/ 19 w 39"/>
                  <a:gd name="T13" fmla="*/ 3 h 35"/>
                  <a:gd name="T14" fmla="*/ 13 w 39"/>
                  <a:gd name="T15" fmla="*/ 7 h 35"/>
                  <a:gd name="T16" fmla="*/ 9 w 39"/>
                  <a:gd name="T17" fmla="*/ 12 h 35"/>
                  <a:gd name="T18" fmla="*/ 2 w 39"/>
                  <a:gd name="T19" fmla="*/ 12 h 35"/>
                  <a:gd name="T20" fmla="*/ 5 w 39"/>
                  <a:gd name="T21" fmla="*/ 16 h 35"/>
                  <a:gd name="T22" fmla="*/ 8 w 39"/>
                  <a:gd name="T23" fmla="*/ 21 h 35"/>
                  <a:gd name="T24" fmla="*/ 11 w 39"/>
                  <a:gd name="T25" fmla="*/ 23 h 35"/>
                  <a:gd name="T26" fmla="*/ 11 w 39"/>
                  <a:gd name="T27" fmla="*/ 24 h 35"/>
                  <a:gd name="T28" fmla="*/ 14 w 39"/>
                  <a:gd name="T29" fmla="*/ 25 h 35"/>
                  <a:gd name="T30" fmla="*/ 13 w 39"/>
                  <a:gd name="T31" fmla="*/ 28 h 35"/>
                  <a:gd name="T32" fmla="*/ 15 w 39"/>
                  <a:gd name="T33" fmla="*/ 31 h 35"/>
                  <a:gd name="T34" fmla="*/ 20 w 39"/>
                  <a:gd name="T35" fmla="*/ 34 h 35"/>
                  <a:gd name="T36" fmla="*/ 25 w 39"/>
                  <a:gd name="T37" fmla="*/ 35 h 35"/>
                  <a:gd name="T38" fmla="*/ 27 w 39"/>
                  <a:gd name="T39" fmla="*/ 35 h 35"/>
                  <a:gd name="T40" fmla="*/ 34 w 39"/>
                  <a:gd name="T41" fmla="*/ 31 h 35"/>
                  <a:gd name="T42" fmla="*/ 36 w 39"/>
                  <a:gd name="T43" fmla="*/ 27 h 35"/>
                  <a:gd name="T44" fmla="*/ 39 w 39"/>
                  <a:gd name="T45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9" h="35">
                    <a:moveTo>
                      <a:pt x="39" y="22"/>
                    </a:moveTo>
                    <a:cubicBezTo>
                      <a:pt x="39" y="21"/>
                      <a:pt x="38" y="19"/>
                      <a:pt x="38" y="18"/>
                    </a:cubicBezTo>
                    <a:cubicBezTo>
                      <a:pt x="38" y="16"/>
                      <a:pt x="39" y="15"/>
                      <a:pt x="39" y="14"/>
                    </a:cubicBezTo>
                    <a:cubicBezTo>
                      <a:pt x="39" y="11"/>
                      <a:pt x="39" y="9"/>
                      <a:pt x="38" y="7"/>
                    </a:cubicBezTo>
                    <a:cubicBezTo>
                      <a:pt x="38" y="4"/>
                      <a:pt x="29" y="2"/>
                      <a:pt x="27" y="2"/>
                    </a:cubicBezTo>
                    <a:cubicBezTo>
                      <a:pt x="27" y="0"/>
                      <a:pt x="27" y="0"/>
                      <a:pt x="24" y="0"/>
                    </a:cubicBezTo>
                    <a:cubicBezTo>
                      <a:pt x="21" y="0"/>
                      <a:pt x="21" y="1"/>
                      <a:pt x="19" y="3"/>
                    </a:cubicBezTo>
                    <a:cubicBezTo>
                      <a:pt x="18" y="5"/>
                      <a:pt x="15" y="6"/>
                      <a:pt x="13" y="7"/>
                    </a:cubicBezTo>
                    <a:cubicBezTo>
                      <a:pt x="12" y="9"/>
                      <a:pt x="11" y="12"/>
                      <a:pt x="9" y="12"/>
                    </a:cubicBezTo>
                    <a:cubicBezTo>
                      <a:pt x="7" y="12"/>
                      <a:pt x="5" y="11"/>
                      <a:pt x="2" y="12"/>
                    </a:cubicBezTo>
                    <a:cubicBezTo>
                      <a:pt x="0" y="13"/>
                      <a:pt x="4" y="15"/>
                      <a:pt x="5" y="16"/>
                    </a:cubicBezTo>
                    <a:cubicBezTo>
                      <a:pt x="6" y="18"/>
                      <a:pt x="6" y="20"/>
                      <a:pt x="8" y="21"/>
                    </a:cubicBezTo>
                    <a:cubicBezTo>
                      <a:pt x="9" y="22"/>
                      <a:pt x="10" y="23"/>
                      <a:pt x="11" y="23"/>
                    </a:cubicBezTo>
                    <a:cubicBezTo>
                      <a:pt x="12" y="23"/>
                      <a:pt x="11" y="24"/>
                      <a:pt x="11" y="24"/>
                    </a:cubicBezTo>
                    <a:cubicBezTo>
                      <a:pt x="12" y="24"/>
                      <a:pt x="13" y="25"/>
                      <a:pt x="14" y="25"/>
                    </a:cubicBezTo>
                    <a:cubicBezTo>
                      <a:pt x="14" y="26"/>
                      <a:pt x="13" y="27"/>
                      <a:pt x="13" y="28"/>
                    </a:cubicBezTo>
                    <a:cubicBezTo>
                      <a:pt x="13" y="29"/>
                      <a:pt x="14" y="31"/>
                      <a:pt x="15" y="31"/>
                    </a:cubicBezTo>
                    <a:cubicBezTo>
                      <a:pt x="18" y="31"/>
                      <a:pt x="19" y="31"/>
                      <a:pt x="20" y="34"/>
                    </a:cubicBezTo>
                    <a:cubicBezTo>
                      <a:pt x="21" y="35"/>
                      <a:pt x="23" y="34"/>
                      <a:pt x="25" y="35"/>
                    </a:cubicBezTo>
                    <a:cubicBezTo>
                      <a:pt x="26" y="35"/>
                      <a:pt x="26" y="35"/>
                      <a:pt x="27" y="35"/>
                    </a:cubicBezTo>
                    <a:cubicBezTo>
                      <a:pt x="31" y="35"/>
                      <a:pt x="32" y="34"/>
                      <a:pt x="34" y="31"/>
                    </a:cubicBezTo>
                    <a:cubicBezTo>
                      <a:pt x="35" y="30"/>
                      <a:pt x="36" y="28"/>
                      <a:pt x="36" y="27"/>
                    </a:cubicBezTo>
                    <a:cubicBezTo>
                      <a:pt x="37" y="25"/>
                      <a:pt x="39" y="24"/>
                      <a:pt x="39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1" name="Freeform 737">
                <a:extLst>
                  <a:ext uri="{FF2B5EF4-FFF2-40B4-BE49-F238E27FC236}">
                    <a16:creationId xmlns:a16="http://schemas.microsoft.com/office/drawing/2014/main" id="{060AD7AA-32E3-2DA8-A23C-DCEF37519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9607" y="10259504"/>
                <a:ext cx="92356" cy="105124"/>
              </a:xfrm>
              <a:custGeom>
                <a:avLst/>
                <a:gdLst>
                  <a:gd name="T0" fmla="*/ 5 w 10"/>
                  <a:gd name="T1" fmla="*/ 1 h 11"/>
                  <a:gd name="T2" fmla="*/ 7 w 10"/>
                  <a:gd name="T3" fmla="*/ 9 h 11"/>
                  <a:gd name="T4" fmla="*/ 5 w 10"/>
                  <a:gd name="T5" fmla="*/ 1 h 11"/>
                  <a:gd name="T6" fmla="*/ 5 w 10"/>
                  <a:gd name="T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" h="11">
                    <a:moveTo>
                      <a:pt x="5" y="1"/>
                    </a:moveTo>
                    <a:cubicBezTo>
                      <a:pt x="0" y="2"/>
                      <a:pt x="3" y="11"/>
                      <a:pt x="7" y="9"/>
                    </a:cubicBezTo>
                    <a:cubicBezTo>
                      <a:pt x="10" y="8"/>
                      <a:pt x="9" y="0"/>
                      <a:pt x="5" y="1"/>
                    </a:cubicBezTo>
                    <a:cubicBezTo>
                      <a:pt x="3" y="1"/>
                      <a:pt x="6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2" name="Freeform 738">
                <a:extLst>
                  <a:ext uri="{FF2B5EF4-FFF2-40B4-BE49-F238E27FC236}">
                    <a16:creationId xmlns:a16="http://schemas.microsoft.com/office/drawing/2014/main" id="{98E6A639-99B1-64AC-36E9-DA4C151A1C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42219" y="10090673"/>
                <a:ext cx="738853" cy="646665"/>
              </a:xfrm>
              <a:custGeom>
                <a:avLst/>
                <a:gdLst>
                  <a:gd name="T0" fmla="*/ 74 w 79"/>
                  <a:gd name="T1" fmla="*/ 27 h 69"/>
                  <a:gd name="T2" fmla="*/ 69 w 79"/>
                  <a:gd name="T3" fmla="*/ 22 h 69"/>
                  <a:gd name="T4" fmla="*/ 72 w 79"/>
                  <a:gd name="T5" fmla="*/ 19 h 69"/>
                  <a:gd name="T6" fmla="*/ 75 w 79"/>
                  <a:gd name="T7" fmla="*/ 20 h 69"/>
                  <a:gd name="T8" fmla="*/ 75 w 79"/>
                  <a:gd name="T9" fmla="*/ 11 h 69"/>
                  <a:gd name="T10" fmla="*/ 73 w 79"/>
                  <a:gd name="T11" fmla="*/ 7 h 69"/>
                  <a:gd name="T12" fmla="*/ 72 w 79"/>
                  <a:gd name="T13" fmla="*/ 1 h 69"/>
                  <a:gd name="T14" fmla="*/ 66 w 79"/>
                  <a:gd name="T15" fmla="*/ 1 h 69"/>
                  <a:gd name="T16" fmla="*/ 60 w 79"/>
                  <a:gd name="T17" fmla="*/ 2 h 69"/>
                  <a:gd name="T18" fmla="*/ 55 w 79"/>
                  <a:gd name="T19" fmla="*/ 5 h 69"/>
                  <a:gd name="T20" fmla="*/ 51 w 79"/>
                  <a:gd name="T21" fmla="*/ 8 h 69"/>
                  <a:gd name="T22" fmla="*/ 49 w 79"/>
                  <a:gd name="T23" fmla="*/ 12 h 69"/>
                  <a:gd name="T24" fmla="*/ 45 w 79"/>
                  <a:gd name="T25" fmla="*/ 14 h 69"/>
                  <a:gd name="T26" fmla="*/ 44 w 79"/>
                  <a:gd name="T27" fmla="*/ 17 h 69"/>
                  <a:gd name="T28" fmla="*/ 34 w 79"/>
                  <a:gd name="T29" fmla="*/ 17 h 69"/>
                  <a:gd name="T30" fmla="*/ 28 w 79"/>
                  <a:gd name="T31" fmla="*/ 21 h 69"/>
                  <a:gd name="T32" fmla="*/ 24 w 79"/>
                  <a:gd name="T33" fmla="*/ 24 h 69"/>
                  <a:gd name="T34" fmla="*/ 20 w 79"/>
                  <a:gd name="T35" fmla="*/ 23 h 69"/>
                  <a:gd name="T36" fmla="*/ 17 w 79"/>
                  <a:gd name="T37" fmla="*/ 14 h 69"/>
                  <a:gd name="T38" fmla="*/ 17 w 79"/>
                  <a:gd name="T39" fmla="*/ 29 h 69"/>
                  <a:gd name="T40" fmla="*/ 17 w 79"/>
                  <a:gd name="T41" fmla="*/ 33 h 69"/>
                  <a:gd name="T42" fmla="*/ 9 w 79"/>
                  <a:gd name="T43" fmla="*/ 35 h 69"/>
                  <a:gd name="T44" fmla="*/ 6 w 79"/>
                  <a:gd name="T45" fmla="*/ 34 h 69"/>
                  <a:gd name="T46" fmla="*/ 2 w 79"/>
                  <a:gd name="T47" fmla="*/ 33 h 69"/>
                  <a:gd name="T48" fmla="*/ 3 w 79"/>
                  <a:gd name="T49" fmla="*/ 40 h 69"/>
                  <a:gd name="T50" fmla="*/ 5 w 79"/>
                  <a:gd name="T51" fmla="*/ 45 h 69"/>
                  <a:gd name="T52" fmla="*/ 9 w 79"/>
                  <a:gd name="T53" fmla="*/ 56 h 69"/>
                  <a:gd name="T54" fmla="*/ 8 w 79"/>
                  <a:gd name="T55" fmla="*/ 60 h 69"/>
                  <a:gd name="T56" fmla="*/ 9 w 79"/>
                  <a:gd name="T57" fmla="*/ 62 h 69"/>
                  <a:gd name="T58" fmla="*/ 10 w 79"/>
                  <a:gd name="T59" fmla="*/ 66 h 69"/>
                  <a:gd name="T60" fmla="*/ 11 w 79"/>
                  <a:gd name="T61" fmla="*/ 64 h 69"/>
                  <a:gd name="T62" fmla="*/ 15 w 79"/>
                  <a:gd name="T63" fmla="*/ 68 h 69"/>
                  <a:gd name="T64" fmla="*/ 21 w 79"/>
                  <a:gd name="T65" fmla="*/ 66 h 69"/>
                  <a:gd name="T66" fmla="*/ 26 w 79"/>
                  <a:gd name="T67" fmla="*/ 65 h 69"/>
                  <a:gd name="T68" fmla="*/ 31 w 79"/>
                  <a:gd name="T69" fmla="*/ 64 h 69"/>
                  <a:gd name="T70" fmla="*/ 38 w 79"/>
                  <a:gd name="T71" fmla="*/ 64 h 69"/>
                  <a:gd name="T72" fmla="*/ 39 w 79"/>
                  <a:gd name="T73" fmla="*/ 64 h 69"/>
                  <a:gd name="T74" fmla="*/ 41 w 79"/>
                  <a:gd name="T75" fmla="*/ 63 h 69"/>
                  <a:gd name="T76" fmla="*/ 42 w 79"/>
                  <a:gd name="T77" fmla="*/ 62 h 69"/>
                  <a:gd name="T78" fmla="*/ 44 w 79"/>
                  <a:gd name="T79" fmla="*/ 65 h 69"/>
                  <a:gd name="T80" fmla="*/ 46 w 79"/>
                  <a:gd name="T81" fmla="*/ 62 h 69"/>
                  <a:gd name="T82" fmla="*/ 57 w 79"/>
                  <a:gd name="T83" fmla="*/ 56 h 69"/>
                  <a:gd name="T84" fmla="*/ 65 w 79"/>
                  <a:gd name="T85" fmla="*/ 48 h 69"/>
                  <a:gd name="T86" fmla="*/ 72 w 79"/>
                  <a:gd name="T87" fmla="*/ 37 h 69"/>
                  <a:gd name="T88" fmla="*/ 77 w 79"/>
                  <a:gd name="T89" fmla="*/ 33 h 69"/>
                  <a:gd name="T90" fmla="*/ 79 w 79"/>
                  <a:gd name="T91" fmla="*/ 25 h 69"/>
                  <a:gd name="T92" fmla="*/ 76 w 79"/>
                  <a:gd name="T93" fmla="*/ 25 h 69"/>
                  <a:gd name="T94" fmla="*/ 74 w 79"/>
                  <a:gd name="T95" fmla="*/ 27 h 69"/>
                  <a:gd name="T96" fmla="*/ 62 w 79"/>
                  <a:gd name="T97" fmla="*/ 39 h 69"/>
                  <a:gd name="T98" fmla="*/ 61 w 79"/>
                  <a:gd name="T99" fmla="*/ 41 h 69"/>
                  <a:gd name="T100" fmla="*/ 57 w 79"/>
                  <a:gd name="T101" fmla="*/ 43 h 69"/>
                  <a:gd name="T102" fmla="*/ 55 w 79"/>
                  <a:gd name="T103" fmla="*/ 44 h 69"/>
                  <a:gd name="T104" fmla="*/ 52 w 79"/>
                  <a:gd name="T105" fmla="*/ 41 h 69"/>
                  <a:gd name="T106" fmla="*/ 56 w 79"/>
                  <a:gd name="T107" fmla="*/ 35 h 69"/>
                  <a:gd name="T108" fmla="*/ 60 w 79"/>
                  <a:gd name="T109" fmla="*/ 35 h 69"/>
                  <a:gd name="T110" fmla="*/ 62 w 79"/>
                  <a:gd name="T111" fmla="*/ 39 h 69"/>
                  <a:gd name="T112" fmla="*/ 62 w 79"/>
                  <a:gd name="T113" fmla="*/ 3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9" h="69">
                    <a:moveTo>
                      <a:pt x="74" y="27"/>
                    </a:moveTo>
                    <a:cubicBezTo>
                      <a:pt x="71" y="27"/>
                      <a:pt x="68" y="24"/>
                      <a:pt x="69" y="22"/>
                    </a:cubicBezTo>
                    <a:cubicBezTo>
                      <a:pt x="69" y="20"/>
                      <a:pt x="71" y="19"/>
                      <a:pt x="72" y="19"/>
                    </a:cubicBezTo>
                    <a:cubicBezTo>
                      <a:pt x="73" y="19"/>
                      <a:pt x="74" y="20"/>
                      <a:pt x="75" y="20"/>
                    </a:cubicBezTo>
                    <a:cubicBezTo>
                      <a:pt x="75" y="17"/>
                      <a:pt x="76" y="14"/>
                      <a:pt x="75" y="11"/>
                    </a:cubicBezTo>
                    <a:cubicBezTo>
                      <a:pt x="74" y="10"/>
                      <a:pt x="73" y="8"/>
                      <a:pt x="73" y="7"/>
                    </a:cubicBezTo>
                    <a:cubicBezTo>
                      <a:pt x="72" y="5"/>
                      <a:pt x="72" y="3"/>
                      <a:pt x="72" y="1"/>
                    </a:cubicBezTo>
                    <a:cubicBezTo>
                      <a:pt x="70" y="2"/>
                      <a:pt x="67" y="1"/>
                      <a:pt x="66" y="1"/>
                    </a:cubicBezTo>
                    <a:cubicBezTo>
                      <a:pt x="63" y="0"/>
                      <a:pt x="61" y="0"/>
                      <a:pt x="60" y="2"/>
                    </a:cubicBezTo>
                    <a:cubicBezTo>
                      <a:pt x="58" y="3"/>
                      <a:pt x="56" y="3"/>
                      <a:pt x="55" y="5"/>
                    </a:cubicBezTo>
                    <a:cubicBezTo>
                      <a:pt x="54" y="6"/>
                      <a:pt x="52" y="7"/>
                      <a:pt x="51" y="8"/>
                    </a:cubicBezTo>
                    <a:cubicBezTo>
                      <a:pt x="50" y="9"/>
                      <a:pt x="50" y="11"/>
                      <a:pt x="49" y="12"/>
                    </a:cubicBezTo>
                    <a:cubicBezTo>
                      <a:pt x="48" y="14"/>
                      <a:pt x="46" y="12"/>
                      <a:pt x="45" y="14"/>
                    </a:cubicBezTo>
                    <a:cubicBezTo>
                      <a:pt x="44" y="15"/>
                      <a:pt x="45" y="16"/>
                      <a:pt x="44" y="17"/>
                    </a:cubicBezTo>
                    <a:cubicBezTo>
                      <a:pt x="42" y="21"/>
                      <a:pt x="37" y="18"/>
                      <a:pt x="34" y="17"/>
                    </a:cubicBezTo>
                    <a:cubicBezTo>
                      <a:pt x="31" y="15"/>
                      <a:pt x="30" y="19"/>
                      <a:pt x="28" y="21"/>
                    </a:cubicBezTo>
                    <a:cubicBezTo>
                      <a:pt x="27" y="22"/>
                      <a:pt x="26" y="24"/>
                      <a:pt x="24" y="24"/>
                    </a:cubicBezTo>
                    <a:cubicBezTo>
                      <a:pt x="24" y="24"/>
                      <a:pt x="20" y="24"/>
                      <a:pt x="20" y="23"/>
                    </a:cubicBezTo>
                    <a:cubicBezTo>
                      <a:pt x="22" y="20"/>
                      <a:pt x="21" y="15"/>
                      <a:pt x="17" y="14"/>
                    </a:cubicBezTo>
                    <a:cubicBezTo>
                      <a:pt x="17" y="19"/>
                      <a:pt x="17" y="24"/>
                      <a:pt x="17" y="29"/>
                    </a:cubicBezTo>
                    <a:cubicBezTo>
                      <a:pt x="17" y="29"/>
                      <a:pt x="18" y="32"/>
                      <a:pt x="17" y="33"/>
                    </a:cubicBezTo>
                    <a:cubicBezTo>
                      <a:pt x="14" y="35"/>
                      <a:pt x="13" y="36"/>
                      <a:pt x="9" y="35"/>
                    </a:cubicBezTo>
                    <a:cubicBezTo>
                      <a:pt x="8" y="35"/>
                      <a:pt x="7" y="35"/>
                      <a:pt x="6" y="34"/>
                    </a:cubicBezTo>
                    <a:cubicBezTo>
                      <a:pt x="5" y="32"/>
                      <a:pt x="4" y="31"/>
                      <a:pt x="2" y="33"/>
                    </a:cubicBezTo>
                    <a:cubicBezTo>
                      <a:pt x="0" y="35"/>
                      <a:pt x="2" y="38"/>
                      <a:pt x="3" y="40"/>
                    </a:cubicBezTo>
                    <a:cubicBezTo>
                      <a:pt x="4" y="41"/>
                      <a:pt x="5" y="43"/>
                      <a:pt x="5" y="45"/>
                    </a:cubicBezTo>
                    <a:cubicBezTo>
                      <a:pt x="7" y="49"/>
                      <a:pt x="11" y="51"/>
                      <a:pt x="9" y="56"/>
                    </a:cubicBezTo>
                    <a:cubicBezTo>
                      <a:pt x="8" y="58"/>
                      <a:pt x="7" y="58"/>
                      <a:pt x="8" y="60"/>
                    </a:cubicBezTo>
                    <a:cubicBezTo>
                      <a:pt x="9" y="61"/>
                      <a:pt x="9" y="62"/>
                      <a:pt x="9" y="62"/>
                    </a:cubicBezTo>
                    <a:cubicBezTo>
                      <a:pt x="10" y="63"/>
                      <a:pt x="9" y="65"/>
                      <a:pt x="10" y="66"/>
                    </a:cubicBezTo>
                    <a:cubicBezTo>
                      <a:pt x="10" y="66"/>
                      <a:pt x="10" y="64"/>
                      <a:pt x="11" y="64"/>
                    </a:cubicBezTo>
                    <a:cubicBezTo>
                      <a:pt x="11" y="64"/>
                      <a:pt x="14" y="67"/>
                      <a:pt x="15" y="68"/>
                    </a:cubicBezTo>
                    <a:cubicBezTo>
                      <a:pt x="17" y="69"/>
                      <a:pt x="19" y="66"/>
                      <a:pt x="21" y="66"/>
                    </a:cubicBezTo>
                    <a:cubicBezTo>
                      <a:pt x="23" y="65"/>
                      <a:pt x="25" y="67"/>
                      <a:pt x="26" y="65"/>
                    </a:cubicBezTo>
                    <a:cubicBezTo>
                      <a:pt x="28" y="64"/>
                      <a:pt x="29" y="64"/>
                      <a:pt x="31" y="64"/>
                    </a:cubicBezTo>
                    <a:cubicBezTo>
                      <a:pt x="33" y="64"/>
                      <a:pt x="35" y="64"/>
                      <a:pt x="38" y="64"/>
                    </a:cubicBezTo>
                    <a:cubicBezTo>
                      <a:pt x="38" y="64"/>
                      <a:pt x="39" y="64"/>
                      <a:pt x="39" y="64"/>
                    </a:cubicBezTo>
                    <a:cubicBezTo>
                      <a:pt x="40" y="64"/>
                      <a:pt x="40" y="63"/>
                      <a:pt x="41" y="63"/>
                    </a:cubicBezTo>
                    <a:cubicBezTo>
                      <a:pt x="41" y="63"/>
                      <a:pt x="41" y="62"/>
                      <a:pt x="42" y="62"/>
                    </a:cubicBezTo>
                    <a:cubicBezTo>
                      <a:pt x="42" y="63"/>
                      <a:pt x="42" y="65"/>
                      <a:pt x="44" y="65"/>
                    </a:cubicBezTo>
                    <a:cubicBezTo>
                      <a:pt x="44" y="65"/>
                      <a:pt x="43" y="61"/>
                      <a:pt x="46" y="62"/>
                    </a:cubicBezTo>
                    <a:cubicBezTo>
                      <a:pt x="50" y="63"/>
                      <a:pt x="54" y="59"/>
                      <a:pt x="57" y="56"/>
                    </a:cubicBezTo>
                    <a:cubicBezTo>
                      <a:pt x="60" y="54"/>
                      <a:pt x="62" y="51"/>
                      <a:pt x="65" y="48"/>
                    </a:cubicBezTo>
                    <a:cubicBezTo>
                      <a:pt x="68" y="45"/>
                      <a:pt x="69" y="41"/>
                      <a:pt x="72" y="37"/>
                    </a:cubicBezTo>
                    <a:cubicBezTo>
                      <a:pt x="73" y="36"/>
                      <a:pt x="76" y="35"/>
                      <a:pt x="77" y="33"/>
                    </a:cubicBezTo>
                    <a:cubicBezTo>
                      <a:pt x="78" y="31"/>
                      <a:pt x="79" y="27"/>
                      <a:pt x="79" y="25"/>
                    </a:cubicBezTo>
                    <a:cubicBezTo>
                      <a:pt x="78" y="25"/>
                      <a:pt x="77" y="25"/>
                      <a:pt x="76" y="25"/>
                    </a:cubicBezTo>
                    <a:cubicBezTo>
                      <a:pt x="75" y="25"/>
                      <a:pt x="75" y="27"/>
                      <a:pt x="74" y="27"/>
                    </a:cubicBezTo>
                    <a:close/>
                    <a:moveTo>
                      <a:pt x="62" y="39"/>
                    </a:moveTo>
                    <a:cubicBezTo>
                      <a:pt x="61" y="39"/>
                      <a:pt x="61" y="41"/>
                      <a:pt x="61" y="41"/>
                    </a:cubicBezTo>
                    <a:cubicBezTo>
                      <a:pt x="60" y="43"/>
                      <a:pt x="58" y="42"/>
                      <a:pt x="57" y="43"/>
                    </a:cubicBezTo>
                    <a:cubicBezTo>
                      <a:pt x="56" y="43"/>
                      <a:pt x="56" y="44"/>
                      <a:pt x="55" y="44"/>
                    </a:cubicBezTo>
                    <a:cubicBezTo>
                      <a:pt x="53" y="44"/>
                      <a:pt x="52" y="42"/>
                      <a:pt x="52" y="41"/>
                    </a:cubicBezTo>
                    <a:cubicBezTo>
                      <a:pt x="51" y="39"/>
                      <a:pt x="54" y="36"/>
                      <a:pt x="56" y="35"/>
                    </a:cubicBezTo>
                    <a:cubicBezTo>
                      <a:pt x="57" y="34"/>
                      <a:pt x="59" y="34"/>
                      <a:pt x="60" y="35"/>
                    </a:cubicBezTo>
                    <a:cubicBezTo>
                      <a:pt x="61" y="36"/>
                      <a:pt x="64" y="38"/>
                      <a:pt x="62" y="39"/>
                    </a:cubicBezTo>
                    <a:cubicBezTo>
                      <a:pt x="61" y="39"/>
                      <a:pt x="63" y="38"/>
                      <a:pt x="62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3" name="Freeform 739">
                <a:extLst>
                  <a:ext uri="{FF2B5EF4-FFF2-40B4-BE49-F238E27FC236}">
                    <a16:creationId xmlns:a16="http://schemas.microsoft.com/office/drawing/2014/main" id="{F8A5BCDD-6868-7EFA-F16E-A7D155478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19924" y="10399672"/>
                <a:ext cx="121018" cy="124237"/>
              </a:xfrm>
              <a:custGeom>
                <a:avLst/>
                <a:gdLst>
                  <a:gd name="T0" fmla="*/ 11 w 13"/>
                  <a:gd name="T1" fmla="*/ 4 h 13"/>
                  <a:gd name="T2" fmla="*/ 3 w 13"/>
                  <a:gd name="T3" fmla="*/ 3 h 13"/>
                  <a:gd name="T4" fmla="*/ 2 w 13"/>
                  <a:gd name="T5" fmla="*/ 9 h 13"/>
                  <a:gd name="T6" fmla="*/ 7 w 13"/>
                  <a:gd name="T7" fmla="*/ 9 h 13"/>
                  <a:gd name="T8" fmla="*/ 11 w 13"/>
                  <a:gd name="T9" fmla="*/ 4 h 13"/>
                  <a:gd name="T10" fmla="*/ 11 w 13"/>
                  <a:gd name="T11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1" y="4"/>
                    </a:moveTo>
                    <a:cubicBezTo>
                      <a:pt x="9" y="2"/>
                      <a:pt x="5" y="0"/>
                      <a:pt x="3" y="3"/>
                    </a:cubicBezTo>
                    <a:cubicBezTo>
                      <a:pt x="1" y="5"/>
                      <a:pt x="0" y="7"/>
                      <a:pt x="2" y="9"/>
                    </a:cubicBezTo>
                    <a:cubicBezTo>
                      <a:pt x="4" y="13"/>
                      <a:pt x="5" y="9"/>
                      <a:pt x="7" y="9"/>
                    </a:cubicBezTo>
                    <a:cubicBezTo>
                      <a:pt x="10" y="9"/>
                      <a:pt x="13" y="5"/>
                      <a:pt x="11" y="4"/>
                    </a:cubicBezTo>
                    <a:cubicBezTo>
                      <a:pt x="10" y="3"/>
                      <a:pt x="12" y="4"/>
                      <a:pt x="11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4" name="Freeform 740">
                <a:extLst>
                  <a:ext uri="{FF2B5EF4-FFF2-40B4-BE49-F238E27FC236}">
                    <a16:creationId xmlns:a16="http://schemas.microsoft.com/office/drawing/2014/main" id="{55C666FB-8EFE-01C1-B0E2-3189468C8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63875" y="9240130"/>
                <a:ext cx="47770" cy="76452"/>
              </a:xfrm>
              <a:custGeom>
                <a:avLst/>
                <a:gdLst>
                  <a:gd name="T0" fmla="*/ 2 w 5"/>
                  <a:gd name="T1" fmla="*/ 5 h 8"/>
                  <a:gd name="T2" fmla="*/ 5 w 5"/>
                  <a:gd name="T3" fmla="*/ 1 h 8"/>
                  <a:gd name="T4" fmla="*/ 1 w 5"/>
                  <a:gd name="T5" fmla="*/ 3 h 8"/>
                  <a:gd name="T6" fmla="*/ 0 w 5"/>
                  <a:gd name="T7" fmla="*/ 8 h 8"/>
                  <a:gd name="T8" fmla="*/ 2 w 5"/>
                  <a:gd name="T9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2" y="5"/>
                    </a:moveTo>
                    <a:cubicBezTo>
                      <a:pt x="2" y="4"/>
                      <a:pt x="4" y="2"/>
                      <a:pt x="5" y="1"/>
                    </a:cubicBezTo>
                    <a:cubicBezTo>
                      <a:pt x="4" y="0"/>
                      <a:pt x="2" y="2"/>
                      <a:pt x="1" y="3"/>
                    </a:cubicBezTo>
                    <a:cubicBezTo>
                      <a:pt x="0" y="4"/>
                      <a:pt x="0" y="6"/>
                      <a:pt x="0" y="8"/>
                    </a:cubicBezTo>
                    <a:cubicBezTo>
                      <a:pt x="2" y="7"/>
                      <a:pt x="2" y="6"/>
                      <a:pt x="2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5" name="Freeform 741">
                <a:extLst>
                  <a:ext uri="{FF2B5EF4-FFF2-40B4-BE49-F238E27FC236}">
                    <a16:creationId xmlns:a16="http://schemas.microsoft.com/office/drawing/2014/main" id="{BF684E58-E94E-0B8B-16D2-8ABCA3C49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9287" y="8857867"/>
                <a:ext cx="324842" cy="420492"/>
              </a:xfrm>
              <a:custGeom>
                <a:avLst/>
                <a:gdLst>
                  <a:gd name="T0" fmla="*/ 11 w 35"/>
                  <a:gd name="T1" fmla="*/ 44 h 45"/>
                  <a:gd name="T2" fmla="*/ 15 w 35"/>
                  <a:gd name="T3" fmla="*/ 41 h 45"/>
                  <a:gd name="T4" fmla="*/ 16 w 35"/>
                  <a:gd name="T5" fmla="*/ 43 h 45"/>
                  <a:gd name="T6" fmla="*/ 23 w 35"/>
                  <a:gd name="T7" fmla="*/ 37 h 45"/>
                  <a:gd name="T8" fmla="*/ 25 w 35"/>
                  <a:gd name="T9" fmla="*/ 26 h 45"/>
                  <a:gd name="T10" fmla="*/ 31 w 35"/>
                  <a:gd name="T11" fmla="*/ 16 h 45"/>
                  <a:gd name="T12" fmla="*/ 33 w 35"/>
                  <a:gd name="T13" fmla="*/ 8 h 45"/>
                  <a:gd name="T14" fmla="*/ 35 w 35"/>
                  <a:gd name="T15" fmla="*/ 2 h 45"/>
                  <a:gd name="T16" fmla="*/ 29 w 35"/>
                  <a:gd name="T17" fmla="*/ 1 h 45"/>
                  <a:gd name="T18" fmla="*/ 26 w 35"/>
                  <a:gd name="T19" fmla="*/ 2 h 45"/>
                  <a:gd name="T20" fmla="*/ 25 w 35"/>
                  <a:gd name="T21" fmla="*/ 6 h 45"/>
                  <a:gd name="T22" fmla="*/ 20 w 35"/>
                  <a:gd name="T23" fmla="*/ 10 h 45"/>
                  <a:gd name="T24" fmla="*/ 10 w 35"/>
                  <a:gd name="T25" fmla="*/ 8 h 45"/>
                  <a:gd name="T26" fmla="*/ 13 w 35"/>
                  <a:gd name="T27" fmla="*/ 13 h 45"/>
                  <a:gd name="T28" fmla="*/ 14 w 35"/>
                  <a:gd name="T29" fmla="*/ 19 h 45"/>
                  <a:gd name="T30" fmla="*/ 15 w 35"/>
                  <a:gd name="T31" fmla="*/ 22 h 45"/>
                  <a:gd name="T32" fmla="*/ 16 w 35"/>
                  <a:gd name="T33" fmla="*/ 25 h 45"/>
                  <a:gd name="T34" fmla="*/ 15 w 35"/>
                  <a:gd name="T35" fmla="*/ 32 h 45"/>
                  <a:gd name="T36" fmla="*/ 13 w 35"/>
                  <a:gd name="T37" fmla="*/ 31 h 45"/>
                  <a:gd name="T38" fmla="*/ 10 w 35"/>
                  <a:gd name="T39" fmla="*/ 32 h 45"/>
                  <a:gd name="T40" fmla="*/ 8 w 35"/>
                  <a:gd name="T41" fmla="*/ 29 h 45"/>
                  <a:gd name="T42" fmla="*/ 6 w 35"/>
                  <a:gd name="T43" fmla="*/ 32 h 45"/>
                  <a:gd name="T44" fmla="*/ 4 w 35"/>
                  <a:gd name="T45" fmla="*/ 32 h 45"/>
                  <a:gd name="T46" fmla="*/ 3 w 35"/>
                  <a:gd name="T47" fmla="*/ 35 h 45"/>
                  <a:gd name="T48" fmla="*/ 0 w 35"/>
                  <a:gd name="T49" fmla="*/ 39 h 45"/>
                  <a:gd name="T50" fmla="*/ 5 w 35"/>
                  <a:gd name="T51" fmla="*/ 45 h 45"/>
                  <a:gd name="T52" fmla="*/ 8 w 35"/>
                  <a:gd name="T53" fmla="*/ 42 h 45"/>
                  <a:gd name="T54" fmla="*/ 11 w 35"/>
                  <a:gd name="T55" fmla="*/ 44 h 45"/>
                  <a:gd name="T56" fmla="*/ 11 w 35"/>
                  <a:gd name="T57" fmla="*/ 44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5" h="45">
                    <a:moveTo>
                      <a:pt x="11" y="44"/>
                    </a:moveTo>
                    <a:cubicBezTo>
                      <a:pt x="12" y="44"/>
                      <a:pt x="14" y="42"/>
                      <a:pt x="15" y="41"/>
                    </a:cubicBezTo>
                    <a:cubicBezTo>
                      <a:pt x="17" y="40"/>
                      <a:pt x="15" y="43"/>
                      <a:pt x="16" y="43"/>
                    </a:cubicBezTo>
                    <a:cubicBezTo>
                      <a:pt x="16" y="43"/>
                      <a:pt x="23" y="39"/>
                      <a:pt x="23" y="37"/>
                    </a:cubicBezTo>
                    <a:cubicBezTo>
                      <a:pt x="23" y="33"/>
                      <a:pt x="23" y="29"/>
                      <a:pt x="25" y="26"/>
                    </a:cubicBezTo>
                    <a:cubicBezTo>
                      <a:pt x="27" y="22"/>
                      <a:pt x="30" y="19"/>
                      <a:pt x="31" y="16"/>
                    </a:cubicBezTo>
                    <a:cubicBezTo>
                      <a:pt x="32" y="13"/>
                      <a:pt x="32" y="11"/>
                      <a:pt x="33" y="8"/>
                    </a:cubicBezTo>
                    <a:cubicBezTo>
                      <a:pt x="33" y="6"/>
                      <a:pt x="35" y="4"/>
                      <a:pt x="35" y="2"/>
                    </a:cubicBezTo>
                    <a:cubicBezTo>
                      <a:pt x="33" y="2"/>
                      <a:pt x="31" y="0"/>
                      <a:pt x="29" y="1"/>
                    </a:cubicBezTo>
                    <a:cubicBezTo>
                      <a:pt x="28" y="1"/>
                      <a:pt x="26" y="1"/>
                      <a:pt x="26" y="2"/>
                    </a:cubicBezTo>
                    <a:cubicBezTo>
                      <a:pt x="25" y="4"/>
                      <a:pt x="25" y="5"/>
                      <a:pt x="25" y="6"/>
                    </a:cubicBezTo>
                    <a:cubicBezTo>
                      <a:pt x="24" y="9"/>
                      <a:pt x="23" y="10"/>
                      <a:pt x="20" y="10"/>
                    </a:cubicBezTo>
                    <a:cubicBezTo>
                      <a:pt x="17" y="9"/>
                      <a:pt x="13" y="8"/>
                      <a:pt x="10" y="8"/>
                    </a:cubicBezTo>
                    <a:cubicBezTo>
                      <a:pt x="10" y="10"/>
                      <a:pt x="9" y="14"/>
                      <a:pt x="13" y="13"/>
                    </a:cubicBezTo>
                    <a:cubicBezTo>
                      <a:pt x="17" y="11"/>
                      <a:pt x="14" y="17"/>
                      <a:pt x="14" y="19"/>
                    </a:cubicBezTo>
                    <a:cubicBezTo>
                      <a:pt x="14" y="20"/>
                      <a:pt x="14" y="21"/>
                      <a:pt x="15" y="22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7"/>
                      <a:pt x="16" y="30"/>
                      <a:pt x="15" y="32"/>
                    </a:cubicBezTo>
                    <a:cubicBezTo>
                      <a:pt x="15" y="33"/>
                      <a:pt x="13" y="31"/>
                      <a:pt x="13" y="31"/>
                    </a:cubicBezTo>
                    <a:cubicBezTo>
                      <a:pt x="11" y="31"/>
                      <a:pt x="11" y="33"/>
                      <a:pt x="10" y="32"/>
                    </a:cubicBezTo>
                    <a:cubicBezTo>
                      <a:pt x="10" y="31"/>
                      <a:pt x="9" y="30"/>
                      <a:pt x="8" y="29"/>
                    </a:cubicBezTo>
                    <a:cubicBezTo>
                      <a:pt x="7" y="29"/>
                      <a:pt x="7" y="31"/>
                      <a:pt x="6" y="32"/>
                    </a:cubicBezTo>
                    <a:cubicBezTo>
                      <a:pt x="6" y="32"/>
                      <a:pt x="4" y="32"/>
                      <a:pt x="4" y="32"/>
                    </a:cubicBezTo>
                    <a:cubicBezTo>
                      <a:pt x="2" y="32"/>
                      <a:pt x="3" y="34"/>
                      <a:pt x="3" y="35"/>
                    </a:cubicBezTo>
                    <a:cubicBezTo>
                      <a:pt x="4" y="38"/>
                      <a:pt x="3" y="37"/>
                      <a:pt x="0" y="39"/>
                    </a:cubicBezTo>
                    <a:cubicBezTo>
                      <a:pt x="2" y="41"/>
                      <a:pt x="4" y="42"/>
                      <a:pt x="5" y="45"/>
                    </a:cubicBezTo>
                    <a:cubicBezTo>
                      <a:pt x="6" y="44"/>
                      <a:pt x="7" y="43"/>
                      <a:pt x="8" y="42"/>
                    </a:cubicBezTo>
                    <a:cubicBezTo>
                      <a:pt x="10" y="41"/>
                      <a:pt x="10" y="43"/>
                      <a:pt x="11" y="44"/>
                    </a:cubicBezTo>
                    <a:cubicBezTo>
                      <a:pt x="12" y="44"/>
                      <a:pt x="10" y="43"/>
                      <a:pt x="11" y="4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6" name="Freeform 742">
                <a:extLst>
                  <a:ext uri="{FF2B5EF4-FFF2-40B4-BE49-F238E27FC236}">
                    <a16:creationId xmlns:a16="http://schemas.microsoft.com/office/drawing/2014/main" id="{2B510FD9-AC3B-CAAD-BAF5-526C6D4170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59416" y="8520197"/>
                <a:ext cx="595541" cy="420492"/>
              </a:xfrm>
              <a:custGeom>
                <a:avLst/>
                <a:gdLst>
                  <a:gd name="T0" fmla="*/ 12 w 64"/>
                  <a:gd name="T1" fmla="*/ 37 h 45"/>
                  <a:gd name="T2" fmla="*/ 17 w 64"/>
                  <a:gd name="T3" fmla="*/ 37 h 45"/>
                  <a:gd name="T4" fmla="*/ 20 w 64"/>
                  <a:gd name="T5" fmla="*/ 38 h 45"/>
                  <a:gd name="T6" fmla="*/ 21 w 64"/>
                  <a:gd name="T7" fmla="*/ 33 h 45"/>
                  <a:gd name="T8" fmla="*/ 25 w 64"/>
                  <a:gd name="T9" fmla="*/ 30 h 45"/>
                  <a:gd name="T10" fmla="*/ 30 w 64"/>
                  <a:gd name="T11" fmla="*/ 33 h 45"/>
                  <a:gd name="T12" fmla="*/ 36 w 64"/>
                  <a:gd name="T13" fmla="*/ 34 h 45"/>
                  <a:gd name="T14" fmla="*/ 39 w 64"/>
                  <a:gd name="T15" fmla="*/ 34 h 45"/>
                  <a:gd name="T16" fmla="*/ 41 w 64"/>
                  <a:gd name="T17" fmla="*/ 30 h 45"/>
                  <a:gd name="T18" fmla="*/ 45 w 64"/>
                  <a:gd name="T19" fmla="*/ 31 h 45"/>
                  <a:gd name="T20" fmla="*/ 50 w 64"/>
                  <a:gd name="T21" fmla="*/ 31 h 45"/>
                  <a:gd name="T22" fmla="*/ 55 w 64"/>
                  <a:gd name="T23" fmla="*/ 29 h 45"/>
                  <a:gd name="T24" fmla="*/ 60 w 64"/>
                  <a:gd name="T25" fmla="*/ 30 h 45"/>
                  <a:gd name="T26" fmla="*/ 58 w 64"/>
                  <a:gd name="T27" fmla="*/ 24 h 45"/>
                  <a:gd name="T28" fmla="*/ 55 w 64"/>
                  <a:gd name="T29" fmla="*/ 20 h 45"/>
                  <a:gd name="T30" fmla="*/ 51 w 64"/>
                  <a:gd name="T31" fmla="*/ 16 h 45"/>
                  <a:gd name="T32" fmla="*/ 47 w 64"/>
                  <a:gd name="T33" fmla="*/ 13 h 45"/>
                  <a:gd name="T34" fmla="*/ 46 w 64"/>
                  <a:gd name="T35" fmla="*/ 12 h 45"/>
                  <a:gd name="T36" fmla="*/ 44 w 64"/>
                  <a:gd name="T37" fmla="*/ 12 h 45"/>
                  <a:gd name="T38" fmla="*/ 44 w 64"/>
                  <a:gd name="T39" fmla="*/ 6 h 45"/>
                  <a:gd name="T40" fmla="*/ 41 w 64"/>
                  <a:gd name="T41" fmla="*/ 1 h 45"/>
                  <a:gd name="T42" fmla="*/ 41 w 64"/>
                  <a:gd name="T43" fmla="*/ 0 h 45"/>
                  <a:gd name="T44" fmla="*/ 38 w 64"/>
                  <a:gd name="T45" fmla="*/ 0 h 45"/>
                  <a:gd name="T46" fmla="*/ 35 w 64"/>
                  <a:gd name="T47" fmla="*/ 3 h 45"/>
                  <a:gd name="T48" fmla="*/ 26 w 64"/>
                  <a:gd name="T49" fmla="*/ 10 h 45"/>
                  <a:gd name="T50" fmla="*/ 22 w 64"/>
                  <a:gd name="T51" fmla="*/ 11 h 45"/>
                  <a:gd name="T52" fmla="*/ 19 w 64"/>
                  <a:gd name="T53" fmla="*/ 15 h 45"/>
                  <a:gd name="T54" fmla="*/ 13 w 64"/>
                  <a:gd name="T55" fmla="*/ 17 h 45"/>
                  <a:gd name="T56" fmla="*/ 9 w 64"/>
                  <a:gd name="T57" fmla="*/ 17 h 45"/>
                  <a:gd name="T58" fmla="*/ 6 w 64"/>
                  <a:gd name="T59" fmla="*/ 18 h 45"/>
                  <a:gd name="T60" fmla="*/ 3 w 64"/>
                  <a:gd name="T61" fmla="*/ 23 h 45"/>
                  <a:gd name="T62" fmla="*/ 4 w 64"/>
                  <a:gd name="T63" fmla="*/ 34 h 45"/>
                  <a:gd name="T64" fmla="*/ 6 w 64"/>
                  <a:gd name="T65" fmla="*/ 39 h 45"/>
                  <a:gd name="T66" fmla="*/ 9 w 64"/>
                  <a:gd name="T67" fmla="*/ 45 h 45"/>
                  <a:gd name="T68" fmla="*/ 12 w 64"/>
                  <a:gd name="T69" fmla="*/ 3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4" h="45">
                    <a:moveTo>
                      <a:pt x="12" y="37"/>
                    </a:moveTo>
                    <a:cubicBezTo>
                      <a:pt x="13" y="37"/>
                      <a:pt x="16" y="36"/>
                      <a:pt x="17" y="37"/>
                    </a:cubicBezTo>
                    <a:cubicBezTo>
                      <a:pt x="17" y="38"/>
                      <a:pt x="20" y="38"/>
                      <a:pt x="20" y="38"/>
                    </a:cubicBezTo>
                    <a:cubicBezTo>
                      <a:pt x="21" y="36"/>
                      <a:pt x="20" y="34"/>
                      <a:pt x="21" y="33"/>
                    </a:cubicBezTo>
                    <a:cubicBezTo>
                      <a:pt x="21" y="32"/>
                      <a:pt x="23" y="29"/>
                      <a:pt x="25" y="30"/>
                    </a:cubicBezTo>
                    <a:cubicBezTo>
                      <a:pt x="27" y="30"/>
                      <a:pt x="28" y="32"/>
                      <a:pt x="30" y="33"/>
                    </a:cubicBezTo>
                    <a:cubicBezTo>
                      <a:pt x="32" y="34"/>
                      <a:pt x="34" y="34"/>
                      <a:pt x="36" y="34"/>
                    </a:cubicBezTo>
                    <a:cubicBezTo>
                      <a:pt x="37" y="34"/>
                      <a:pt x="39" y="35"/>
                      <a:pt x="39" y="34"/>
                    </a:cubicBezTo>
                    <a:cubicBezTo>
                      <a:pt x="40" y="33"/>
                      <a:pt x="40" y="29"/>
                      <a:pt x="41" y="30"/>
                    </a:cubicBezTo>
                    <a:cubicBezTo>
                      <a:pt x="43" y="31"/>
                      <a:pt x="43" y="31"/>
                      <a:pt x="45" y="31"/>
                    </a:cubicBezTo>
                    <a:cubicBezTo>
                      <a:pt x="47" y="30"/>
                      <a:pt x="48" y="31"/>
                      <a:pt x="50" y="31"/>
                    </a:cubicBezTo>
                    <a:cubicBezTo>
                      <a:pt x="52" y="31"/>
                      <a:pt x="53" y="28"/>
                      <a:pt x="55" y="29"/>
                    </a:cubicBezTo>
                    <a:cubicBezTo>
                      <a:pt x="56" y="29"/>
                      <a:pt x="58" y="31"/>
                      <a:pt x="60" y="30"/>
                    </a:cubicBezTo>
                    <a:cubicBezTo>
                      <a:pt x="64" y="28"/>
                      <a:pt x="59" y="26"/>
                      <a:pt x="58" y="24"/>
                    </a:cubicBezTo>
                    <a:cubicBezTo>
                      <a:pt x="57" y="22"/>
                      <a:pt x="57" y="21"/>
                      <a:pt x="55" y="20"/>
                    </a:cubicBezTo>
                    <a:cubicBezTo>
                      <a:pt x="53" y="19"/>
                      <a:pt x="52" y="18"/>
                      <a:pt x="51" y="16"/>
                    </a:cubicBezTo>
                    <a:cubicBezTo>
                      <a:pt x="51" y="14"/>
                      <a:pt x="49" y="14"/>
                      <a:pt x="47" y="13"/>
                    </a:cubicBezTo>
                    <a:cubicBezTo>
                      <a:pt x="47" y="13"/>
                      <a:pt x="47" y="12"/>
                      <a:pt x="46" y="12"/>
                    </a:cubicBezTo>
                    <a:cubicBezTo>
                      <a:pt x="46" y="12"/>
                      <a:pt x="44" y="12"/>
                      <a:pt x="44" y="12"/>
                    </a:cubicBezTo>
                    <a:cubicBezTo>
                      <a:pt x="43" y="11"/>
                      <a:pt x="44" y="7"/>
                      <a:pt x="44" y="6"/>
                    </a:cubicBezTo>
                    <a:cubicBezTo>
                      <a:pt x="44" y="4"/>
                      <a:pt x="42" y="3"/>
                      <a:pt x="41" y="1"/>
                    </a:cubicBezTo>
                    <a:cubicBezTo>
                      <a:pt x="41" y="1"/>
                      <a:pt x="41" y="0"/>
                      <a:pt x="41" y="0"/>
                    </a:cubicBezTo>
                    <a:cubicBezTo>
                      <a:pt x="40" y="0"/>
                      <a:pt x="39" y="0"/>
                      <a:pt x="38" y="0"/>
                    </a:cubicBezTo>
                    <a:cubicBezTo>
                      <a:pt x="36" y="1"/>
                      <a:pt x="36" y="1"/>
                      <a:pt x="35" y="3"/>
                    </a:cubicBezTo>
                    <a:cubicBezTo>
                      <a:pt x="35" y="6"/>
                      <a:pt x="28" y="10"/>
                      <a:pt x="26" y="10"/>
                    </a:cubicBezTo>
                    <a:cubicBezTo>
                      <a:pt x="25" y="10"/>
                      <a:pt x="21" y="10"/>
                      <a:pt x="22" y="11"/>
                    </a:cubicBezTo>
                    <a:cubicBezTo>
                      <a:pt x="23" y="13"/>
                      <a:pt x="20" y="15"/>
                      <a:pt x="19" y="15"/>
                    </a:cubicBezTo>
                    <a:cubicBezTo>
                      <a:pt x="17" y="16"/>
                      <a:pt x="15" y="17"/>
                      <a:pt x="13" y="17"/>
                    </a:cubicBezTo>
                    <a:cubicBezTo>
                      <a:pt x="11" y="18"/>
                      <a:pt x="11" y="16"/>
                      <a:pt x="9" y="17"/>
                    </a:cubicBezTo>
                    <a:cubicBezTo>
                      <a:pt x="7" y="18"/>
                      <a:pt x="6" y="17"/>
                      <a:pt x="6" y="18"/>
                    </a:cubicBezTo>
                    <a:cubicBezTo>
                      <a:pt x="5" y="20"/>
                      <a:pt x="4" y="22"/>
                      <a:pt x="3" y="23"/>
                    </a:cubicBezTo>
                    <a:cubicBezTo>
                      <a:pt x="0" y="27"/>
                      <a:pt x="2" y="30"/>
                      <a:pt x="4" y="34"/>
                    </a:cubicBezTo>
                    <a:cubicBezTo>
                      <a:pt x="5" y="36"/>
                      <a:pt x="5" y="37"/>
                      <a:pt x="6" y="39"/>
                    </a:cubicBezTo>
                    <a:cubicBezTo>
                      <a:pt x="8" y="41"/>
                      <a:pt x="9" y="42"/>
                      <a:pt x="9" y="45"/>
                    </a:cubicBezTo>
                    <a:cubicBezTo>
                      <a:pt x="9" y="44"/>
                      <a:pt x="10" y="37"/>
                      <a:pt x="1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7" name="Freeform 743">
                <a:extLst>
                  <a:ext uri="{FF2B5EF4-FFF2-40B4-BE49-F238E27FC236}">
                    <a16:creationId xmlns:a16="http://schemas.microsoft.com/office/drawing/2014/main" id="{94BC2C52-CB2F-2ED6-10D9-16023648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5" y="7921315"/>
                <a:ext cx="1092358" cy="767717"/>
              </a:xfrm>
              <a:custGeom>
                <a:avLst/>
                <a:gdLst>
                  <a:gd name="T0" fmla="*/ 83 w 117"/>
                  <a:gd name="T1" fmla="*/ 82 h 82"/>
                  <a:gd name="T2" fmla="*/ 93 w 117"/>
                  <a:gd name="T3" fmla="*/ 76 h 82"/>
                  <a:gd name="T4" fmla="*/ 105 w 117"/>
                  <a:gd name="T5" fmla="*/ 68 h 82"/>
                  <a:gd name="T6" fmla="*/ 112 w 117"/>
                  <a:gd name="T7" fmla="*/ 64 h 82"/>
                  <a:gd name="T8" fmla="*/ 107 w 117"/>
                  <a:gd name="T9" fmla="*/ 55 h 82"/>
                  <a:gd name="T10" fmla="*/ 110 w 117"/>
                  <a:gd name="T11" fmla="*/ 46 h 82"/>
                  <a:gd name="T12" fmla="*/ 114 w 117"/>
                  <a:gd name="T13" fmla="*/ 40 h 82"/>
                  <a:gd name="T14" fmla="*/ 117 w 117"/>
                  <a:gd name="T15" fmla="*/ 21 h 82"/>
                  <a:gd name="T16" fmla="*/ 81 w 117"/>
                  <a:gd name="T17" fmla="*/ 1 h 82"/>
                  <a:gd name="T18" fmla="*/ 75 w 117"/>
                  <a:gd name="T19" fmla="*/ 2 h 82"/>
                  <a:gd name="T20" fmla="*/ 67 w 117"/>
                  <a:gd name="T21" fmla="*/ 2 h 82"/>
                  <a:gd name="T22" fmla="*/ 59 w 117"/>
                  <a:gd name="T23" fmla="*/ 1 h 82"/>
                  <a:gd name="T24" fmla="*/ 29 w 117"/>
                  <a:gd name="T25" fmla="*/ 21 h 82"/>
                  <a:gd name="T26" fmla="*/ 22 w 117"/>
                  <a:gd name="T27" fmla="*/ 25 h 82"/>
                  <a:gd name="T28" fmla="*/ 19 w 117"/>
                  <a:gd name="T29" fmla="*/ 42 h 82"/>
                  <a:gd name="T30" fmla="*/ 8 w 117"/>
                  <a:gd name="T31" fmla="*/ 43 h 82"/>
                  <a:gd name="T32" fmla="*/ 5 w 117"/>
                  <a:gd name="T33" fmla="*/ 51 h 82"/>
                  <a:gd name="T34" fmla="*/ 11 w 117"/>
                  <a:gd name="T35" fmla="*/ 56 h 82"/>
                  <a:gd name="T36" fmla="*/ 19 w 117"/>
                  <a:gd name="T37" fmla="*/ 62 h 82"/>
                  <a:gd name="T38" fmla="*/ 21 w 117"/>
                  <a:gd name="T39" fmla="*/ 55 h 82"/>
                  <a:gd name="T40" fmla="*/ 28 w 117"/>
                  <a:gd name="T41" fmla="*/ 50 h 82"/>
                  <a:gd name="T42" fmla="*/ 35 w 117"/>
                  <a:gd name="T43" fmla="*/ 53 h 82"/>
                  <a:gd name="T44" fmla="*/ 46 w 117"/>
                  <a:gd name="T45" fmla="*/ 55 h 82"/>
                  <a:gd name="T46" fmla="*/ 64 w 117"/>
                  <a:gd name="T47" fmla="*/ 53 h 82"/>
                  <a:gd name="T48" fmla="*/ 68 w 117"/>
                  <a:gd name="T49" fmla="*/ 47 h 82"/>
                  <a:gd name="T50" fmla="*/ 77 w 117"/>
                  <a:gd name="T51" fmla="*/ 31 h 82"/>
                  <a:gd name="T52" fmla="*/ 79 w 117"/>
                  <a:gd name="T53" fmla="*/ 16 h 82"/>
                  <a:gd name="T54" fmla="*/ 75 w 117"/>
                  <a:gd name="T55" fmla="*/ 2 h 82"/>
                  <a:gd name="T56" fmla="*/ 78 w 117"/>
                  <a:gd name="T57" fmla="*/ 16 h 82"/>
                  <a:gd name="T58" fmla="*/ 77 w 117"/>
                  <a:gd name="T59" fmla="*/ 35 h 82"/>
                  <a:gd name="T60" fmla="*/ 68 w 117"/>
                  <a:gd name="T61" fmla="*/ 46 h 82"/>
                  <a:gd name="T62" fmla="*/ 72 w 117"/>
                  <a:gd name="T63" fmla="*/ 55 h 82"/>
                  <a:gd name="T64" fmla="*/ 75 w 117"/>
                  <a:gd name="T65" fmla="*/ 65 h 82"/>
                  <a:gd name="T66" fmla="*/ 72 w 117"/>
                  <a:gd name="T67" fmla="*/ 74 h 82"/>
                  <a:gd name="T68" fmla="*/ 77 w 117"/>
                  <a:gd name="T69" fmla="*/ 81 h 82"/>
                  <a:gd name="T70" fmla="*/ 80 w 117"/>
                  <a:gd name="T71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7" h="82">
                    <a:moveTo>
                      <a:pt x="80" y="81"/>
                    </a:moveTo>
                    <a:cubicBezTo>
                      <a:pt x="81" y="80"/>
                      <a:pt x="82" y="82"/>
                      <a:pt x="83" y="82"/>
                    </a:cubicBezTo>
                    <a:cubicBezTo>
                      <a:pt x="85" y="81"/>
                      <a:pt x="87" y="80"/>
                      <a:pt x="89" y="79"/>
                    </a:cubicBezTo>
                    <a:cubicBezTo>
                      <a:pt x="90" y="79"/>
                      <a:pt x="93" y="78"/>
                      <a:pt x="93" y="76"/>
                    </a:cubicBezTo>
                    <a:cubicBezTo>
                      <a:pt x="93" y="74"/>
                      <a:pt x="94" y="75"/>
                      <a:pt x="96" y="74"/>
                    </a:cubicBezTo>
                    <a:cubicBezTo>
                      <a:pt x="99" y="74"/>
                      <a:pt x="103" y="71"/>
                      <a:pt x="105" y="68"/>
                    </a:cubicBezTo>
                    <a:cubicBezTo>
                      <a:pt x="106" y="67"/>
                      <a:pt x="106" y="66"/>
                      <a:pt x="107" y="65"/>
                    </a:cubicBezTo>
                    <a:cubicBezTo>
                      <a:pt x="108" y="64"/>
                      <a:pt x="110" y="64"/>
                      <a:pt x="112" y="64"/>
                    </a:cubicBezTo>
                    <a:cubicBezTo>
                      <a:pt x="112" y="62"/>
                      <a:pt x="110" y="61"/>
                      <a:pt x="109" y="59"/>
                    </a:cubicBezTo>
                    <a:cubicBezTo>
                      <a:pt x="109" y="58"/>
                      <a:pt x="110" y="55"/>
                      <a:pt x="107" y="55"/>
                    </a:cubicBezTo>
                    <a:cubicBezTo>
                      <a:pt x="106" y="55"/>
                      <a:pt x="109" y="53"/>
                      <a:pt x="108" y="52"/>
                    </a:cubicBezTo>
                    <a:cubicBezTo>
                      <a:pt x="108" y="49"/>
                      <a:pt x="109" y="48"/>
                      <a:pt x="110" y="46"/>
                    </a:cubicBezTo>
                    <a:cubicBezTo>
                      <a:pt x="110" y="44"/>
                      <a:pt x="112" y="44"/>
                      <a:pt x="112" y="42"/>
                    </a:cubicBezTo>
                    <a:cubicBezTo>
                      <a:pt x="112" y="41"/>
                      <a:pt x="113" y="40"/>
                      <a:pt x="114" y="40"/>
                    </a:cubicBezTo>
                    <a:cubicBezTo>
                      <a:pt x="117" y="40"/>
                      <a:pt x="117" y="40"/>
                      <a:pt x="117" y="38"/>
                    </a:cubicBezTo>
                    <a:cubicBezTo>
                      <a:pt x="117" y="32"/>
                      <a:pt x="117" y="27"/>
                      <a:pt x="117" y="21"/>
                    </a:cubicBezTo>
                    <a:cubicBezTo>
                      <a:pt x="117" y="19"/>
                      <a:pt x="113" y="18"/>
                      <a:pt x="111" y="17"/>
                    </a:cubicBezTo>
                    <a:cubicBezTo>
                      <a:pt x="101" y="12"/>
                      <a:pt x="91" y="6"/>
                      <a:pt x="81" y="1"/>
                    </a:cubicBezTo>
                    <a:cubicBezTo>
                      <a:pt x="80" y="1"/>
                      <a:pt x="80" y="0"/>
                      <a:pt x="79" y="0"/>
                    </a:cubicBezTo>
                    <a:cubicBezTo>
                      <a:pt x="78" y="1"/>
                      <a:pt x="76" y="2"/>
                      <a:pt x="75" y="2"/>
                    </a:cubicBezTo>
                    <a:cubicBezTo>
                      <a:pt x="74" y="3"/>
                      <a:pt x="72" y="5"/>
                      <a:pt x="71" y="5"/>
                    </a:cubicBezTo>
                    <a:cubicBezTo>
                      <a:pt x="70" y="5"/>
                      <a:pt x="69" y="3"/>
                      <a:pt x="67" y="2"/>
                    </a:cubicBezTo>
                    <a:cubicBezTo>
                      <a:pt x="66" y="1"/>
                      <a:pt x="65" y="1"/>
                      <a:pt x="64" y="1"/>
                    </a:cubicBezTo>
                    <a:cubicBezTo>
                      <a:pt x="62" y="0"/>
                      <a:pt x="61" y="0"/>
                      <a:pt x="59" y="1"/>
                    </a:cubicBezTo>
                    <a:cubicBezTo>
                      <a:pt x="52" y="5"/>
                      <a:pt x="45" y="10"/>
                      <a:pt x="38" y="14"/>
                    </a:cubicBezTo>
                    <a:cubicBezTo>
                      <a:pt x="35" y="16"/>
                      <a:pt x="32" y="18"/>
                      <a:pt x="29" y="21"/>
                    </a:cubicBezTo>
                    <a:cubicBezTo>
                      <a:pt x="28" y="22"/>
                      <a:pt x="27" y="22"/>
                      <a:pt x="26" y="22"/>
                    </a:cubicBezTo>
                    <a:cubicBezTo>
                      <a:pt x="23" y="22"/>
                      <a:pt x="22" y="22"/>
                      <a:pt x="22" y="25"/>
                    </a:cubicBezTo>
                    <a:cubicBezTo>
                      <a:pt x="22" y="28"/>
                      <a:pt x="22" y="31"/>
                      <a:pt x="22" y="34"/>
                    </a:cubicBezTo>
                    <a:cubicBezTo>
                      <a:pt x="22" y="37"/>
                      <a:pt x="21" y="40"/>
                      <a:pt x="19" y="42"/>
                    </a:cubicBezTo>
                    <a:cubicBezTo>
                      <a:pt x="18" y="43"/>
                      <a:pt x="15" y="43"/>
                      <a:pt x="14" y="43"/>
                    </a:cubicBezTo>
                    <a:cubicBezTo>
                      <a:pt x="12" y="43"/>
                      <a:pt x="10" y="43"/>
                      <a:pt x="8" y="43"/>
                    </a:cubicBezTo>
                    <a:cubicBezTo>
                      <a:pt x="6" y="43"/>
                      <a:pt x="4" y="44"/>
                      <a:pt x="2" y="44"/>
                    </a:cubicBezTo>
                    <a:cubicBezTo>
                      <a:pt x="0" y="44"/>
                      <a:pt x="5" y="51"/>
                      <a:pt x="5" y="51"/>
                    </a:cubicBezTo>
                    <a:cubicBezTo>
                      <a:pt x="6" y="54"/>
                      <a:pt x="7" y="56"/>
                      <a:pt x="10" y="57"/>
                    </a:cubicBezTo>
                    <a:cubicBezTo>
                      <a:pt x="10" y="57"/>
                      <a:pt x="11" y="56"/>
                      <a:pt x="11" y="56"/>
                    </a:cubicBezTo>
                    <a:cubicBezTo>
                      <a:pt x="12" y="57"/>
                      <a:pt x="12" y="60"/>
                      <a:pt x="14" y="58"/>
                    </a:cubicBezTo>
                    <a:cubicBezTo>
                      <a:pt x="16" y="56"/>
                      <a:pt x="18" y="61"/>
                      <a:pt x="19" y="62"/>
                    </a:cubicBezTo>
                    <a:cubicBezTo>
                      <a:pt x="19" y="61"/>
                      <a:pt x="20" y="59"/>
                      <a:pt x="20" y="58"/>
                    </a:cubicBezTo>
                    <a:cubicBezTo>
                      <a:pt x="20" y="57"/>
                      <a:pt x="21" y="56"/>
                      <a:pt x="21" y="55"/>
                    </a:cubicBezTo>
                    <a:cubicBezTo>
                      <a:pt x="22" y="52"/>
                      <a:pt x="22" y="52"/>
                      <a:pt x="25" y="51"/>
                    </a:cubicBezTo>
                    <a:cubicBezTo>
                      <a:pt x="26" y="50"/>
                      <a:pt x="27" y="50"/>
                      <a:pt x="28" y="50"/>
                    </a:cubicBezTo>
                    <a:cubicBezTo>
                      <a:pt x="29" y="49"/>
                      <a:pt x="30" y="51"/>
                      <a:pt x="31" y="51"/>
                    </a:cubicBezTo>
                    <a:cubicBezTo>
                      <a:pt x="33" y="51"/>
                      <a:pt x="34" y="52"/>
                      <a:pt x="35" y="53"/>
                    </a:cubicBezTo>
                    <a:cubicBezTo>
                      <a:pt x="36" y="54"/>
                      <a:pt x="37" y="54"/>
                      <a:pt x="39" y="54"/>
                    </a:cubicBezTo>
                    <a:cubicBezTo>
                      <a:pt x="42" y="52"/>
                      <a:pt x="43" y="55"/>
                      <a:pt x="46" y="55"/>
                    </a:cubicBezTo>
                    <a:cubicBezTo>
                      <a:pt x="49" y="55"/>
                      <a:pt x="52" y="53"/>
                      <a:pt x="55" y="53"/>
                    </a:cubicBezTo>
                    <a:cubicBezTo>
                      <a:pt x="57" y="53"/>
                      <a:pt x="61" y="54"/>
                      <a:pt x="64" y="53"/>
                    </a:cubicBezTo>
                    <a:cubicBezTo>
                      <a:pt x="65" y="53"/>
                      <a:pt x="66" y="52"/>
                      <a:pt x="67" y="51"/>
                    </a:cubicBezTo>
                    <a:cubicBezTo>
                      <a:pt x="69" y="50"/>
                      <a:pt x="68" y="49"/>
                      <a:pt x="68" y="47"/>
                    </a:cubicBezTo>
                    <a:cubicBezTo>
                      <a:pt x="68" y="42"/>
                      <a:pt x="73" y="39"/>
                      <a:pt x="77" y="35"/>
                    </a:cubicBezTo>
                    <a:cubicBezTo>
                      <a:pt x="78" y="34"/>
                      <a:pt x="77" y="32"/>
                      <a:pt x="77" y="31"/>
                    </a:cubicBezTo>
                    <a:cubicBezTo>
                      <a:pt x="77" y="28"/>
                      <a:pt x="77" y="26"/>
                      <a:pt x="77" y="23"/>
                    </a:cubicBezTo>
                    <a:cubicBezTo>
                      <a:pt x="78" y="21"/>
                      <a:pt x="79" y="18"/>
                      <a:pt x="79" y="16"/>
                    </a:cubicBezTo>
                    <a:cubicBezTo>
                      <a:pt x="78" y="14"/>
                      <a:pt x="77" y="12"/>
                      <a:pt x="76" y="11"/>
                    </a:cubicBezTo>
                    <a:cubicBezTo>
                      <a:pt x="74" y="8"/>
                      <a:pt x="75" y="5"/>
                      <a:pt x="75" y="2"/>
                    </a:cubicBezTo>
                    <a:cubicBezTo>
                      <a:pt x="75" y="5"/>
                      <a:pt x="75" y="7"/>
                      <a:pt x="75" y="9"/>
                    </a:cubicBezTo>
                    <a:cubicBezTo>
                      <a:pt x="75" y="11"/>
                      <a:pt x="78" y="14"/>
                      <a:pt x="78" y="16"/>
                    </a:cubicBezTo>
                    <a:cubicBezTo>
                      <a:pt x="79" y="19"/>
                      <a:pt x="77" y="23"/>
                      <a:pt x="77" y="26"/>
                    </a:cubicBezTo>
                    <a:cubicBezTo>
                      <a:pt x="77" y="28"/>
                      <a:pt x="78" y="32"/>
                      <a:pt x="77" y="35"/>
                    </a:cubicBezTo>
                    <a:cubicBezTo>
                      <a:pt x="76" y="37"/>
                      <a:pt x="72" y="39"/>
                      <a:pt x="71" y="41"/>
                    </a:cubicBezTo>
                    <a:cubicBezTo>
                      <a:pt x="69" y="42"/>
                      <a:pt x="68" y="44"/>
                      <a:pt x="68" y="46"/>
                    </a:cubicBezTo>
                    <a:cubicBezTo>
                      <a:pt x="67" y="49"/>
                      <a:pt x="69" y="50"/>
                      <a:pt x="70" y="53"/>
                    </a:cubicBezTo>
                    <a:cubicBezTo>
                      <a:pt x="70" y="54"/>
                      <a:pt x="71" y="54"/>
                      <a:pt x="72" y="55"/>
                    </a:cubicBezTo>
                    <a:cubicBezTo>
                      <a:pt x="74" y="56"/>
                      <a:pt x="75" y="57"/>
                      <a:pt x="75" y="59"/>
                    </a:cubicBezTo>
                    <a:cubicBezTo>
                      <a:pt x="75" y="61"/>
                      <a:pt x="75" y="63"/>
                      <a:pt x="75" y="65"/>
                    </a:cubicBezTo>
                    <a:cubicBezTo>
                      <a:pt x="75" y="66"/>
                      <a:pt x="76" y="68"/>
                      <a:pt x="77" y="70"/>
                    </a:cubicBezTo>
                    <a:cubicBezTo>
                      <a:pt x="74" y="70"/>
                      <a:pt x="67" y="70"/>
                      <a:pt x="72" y="74"/>
                    </a:cubicBezTo>
                    <a:cubicBezTo>
                      <a:pt x="74" y="75"/>
                      <a:pt x="75" y="76"/>
                      <a:pt x="76" y="78"/>
                    </a:cubicBezTo>
                    <a:cubicBezTo>
                      <a:pt x="76" y="79"/>
                      <a:pt x="77" y="80"/>
                      <a:pt x="77" y="81"/>
                    </a:cubicBezTo>
                    <a:cubicBezTo>
                      <a:pt x="77" y="82"/>
                      <a:pt x="80" y="81"/>
                      <a:pt x="80" y="81"/>
                    </a:cubicBezTo>
                    <a:cubicBezTo>
                      <a:pt x="82" y="80"/>
                      <a:pt x="80" y="81"/>
                      <a:pt x="80" y="8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8" name="Freeform 744">
                <a:extLst>
                  <a:ext uri="{FF2B5EF4-FFF2-40B4-BE49-F238E27FC236}">
                    <a16:creationId xmlns:a16="http://schemas.microsoft.com/office/drawing/2014/main" id="{EA07F22F-138C-4221-71A6-7A7D37B8D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4255" y="7940429"/>
                <a:ext cx="767516" cy="946107"/>
              </a:xfrm>
              <a:custGeom>
                <a:avLst/>
                <a:gdLst>
                  <a:gd name="T0" fmla="*/ 6 w 82"/>
                  <a:gd name="T1" fmla="*/ 39 h 101"/>
                  <a:gd name="T2" fmla="*/ 6 w 82"/>
                  <a:gd name="T3" fmla="*/ 41 h 101"/>
                  <a:gd name="T4" fmla="*/ 4 w 82"/>
                  <a:gd name="T5" fmla="*/ 43 h 101"/>
                  <a:gd name="T6" fmla="*/ 2 w 82"/>
                  <a:gd name="T7" fmla="*/ 49 h 101"/>
                  <a:gd name="T8" fmla="*/ 2 w 82"/>
                  <a:gd name="T9" fmla="*/ 51 h 101"/>
                  <a:gd name="T10" fmla="*/ 1 w 82"/>
                  <a:gd name="T11" fmla="*/ 53 h 101"/>
                  <a:gd name="T12" fmla="*/ 4 w 82"/>
                  <a:gd name="T13" fmla="*/ 58 h 101"/>
                  <a:gd name="T14" fmla="*/ 6 w 82"/>
                  <a:gd name="T15" fmla="*/ 60 h 101"/>
                  <a:gd name="T16" fmla="*/ 6 w 82"/>
                  <a:gd name="T17" fmla="*/ 63 h 101"/>
                  <a:gd name="T18" fmla="*/ 9 w 82"/>
                  <a:gd name="T19" fmla="*/ 68 h 101"/>
                  <a:gd name="T20" fmla="*/ 9 w 82"/>
                  <a:gd name="T21" fmla="*/ 74 h 101"/>
                  <a:gd name="T22" fmla="*/ 15 w 82"/>
                  <a:gd name="T23" fmla="*/ 76 h 101"/>
                  <a:gd name="T24" fmla="*/ 18 w 82"/>
                  <a:gd name="T25" fmla="*/ 81 h 101"/>
                  <a:gd name="T26" fmla="*/ 22 w 82"/>
                  <a:gd name="T27" fmla="*/ 84 h 101"/>
                  <a:gd name="T28" fmla="*/ 26 w 82"/>
                  <a:gd name="T29" fmla="*/ 88 h 101"/>
                  <a:gd name="T30" fmla="*/ 26 w 82"/>
                  <a:gd name="T31" fmla="*/ 91 h 101"/>
                  <a:gd name="T32" fmla="*/ 28 w 82"/>
                  <a:gd name="T33" fmla="*/ 92 h 101"/>
                  <a:gd name="T34" fmla="*/ 32 w 82"/>
                  <a:gd name="T35" fmla="*/ 96 h 101"/>
                  <a:gd name="T36" fmla="*/ 35 w 82"/>
                  <a:gd name="T37" fmla="*/ 95 h 101"/>
                  <a:gd name="T38" fmla="*/ 39 w 82"/>
                  <a:gd name="T39" fmla="*/ 94 h 101"/>
                  <a:gd name="T40" fmla="*/ 44 w 82"/>
                  <a:gd name="T41" fmla="*/ 100 h 101"/>
                  <a:gd name="T42" fmla="*/ 51 w 82"/>
                  <a:gd name="T43" fmla="*/ 100 h 101"/>
                  <a:gd name="T44" fmla="*/ 55 w 82"/>
                  <a:gd name="T45" fmla="*/ 98 h 101"/>
                  <a:gd name="T46" fmla="*/ 59 w 82"/>
                  <a:gd name="T47" fmla="*/ 97 h 101"/>
                  <a:gd name="T48" fmla="*/ 69 w 82"/>
                  <a:gd name="T49" fmla="*/ 94 h 101"/>
                  <a:gd name="T50" fmla="*/ 69 w 82"/>
                  <a:gd name="T51" fmla="*/ 91 h 101"/>
                  <a:gd name="T52" fmla="*/ 66 w 82"/>
                  <a:gd name="T53" fmla="*/ 90 h 101"/>
                  <a:gd name="T54" fmla="*/ 61 w 82"/>
                  <a:gd name="T55" fmla="*/ 83 h 101"/>
                  <a:gd name="T56" fmla="*/ 59 w 82"/>
                  <a:gd name="T57" fmla="*/ 80 h 101"/>
                  <a:gd name="T58" fmla="*/ 56 w 82"/>
                  <a:gd name="T59" fmla="*/ 78 h 101"/>
                  <a:gd name="T60" fmla="*/ 59 w 82"/>
                  <a:gd name="T61" fmla="*/ 75 h 101"/>
                  <a:gd name="T62" fmla="*/ 61 w 82"/>
                  <a:gd name="T63" fmla="*/ 67 h 101"/>
                  <a:gd name="T64" fmla="*/ 62 w 82"/>
                  <a:gd name="T65" fmla="*/ 64 h 101"/>
                  <a:gd name="T66" fmla="*/ 65 w 82"/>
                  <a:gd name="T67" fmla="*/ 62 h 101"/>
                  <a:gd name="T68" fmla="*/ 65 w 82"/>
                  <a:gd name="T69" fmla="*/ 58 h 101"/>
                  <a:gd name="T70" fmla="*/ 67 w 82"/>
                  <a:gd name="T71" fmla="*/ 55 h 101"/>
                  <a:gd name="T72" fmla="*/ 71 w 82"/>
                  <a:gd name="T73" fmla="*/ 52 h 101"/>
                  <a:gd name="T74" fmla="*/ 72 w 82"/>
                  <a:gd name="T75" fmla="*/ 45 h 101"/>
                  <a:gd name="T76" fmla="*/ 72 w 82"/>
                  <a:gd name="T77" fmla="*/ 42 h 101"/>
                  <a:gd name="T78" fmla="*/ 74 w 82"/>
                  <a:gd name="T79" fmla="*/ 37 h 101"/>
                  <a:gd name="T80" fmla="*/ 79 w 82"/>
                  <a:gd name="T81" fmla="*/ 29 h 101"/>
                  <a:gd name="T82" fmla="*/ 82 w 82"/>
                  <a:gd name="T83" fmla="*/ 27 h 101"/>
                  <a:gd name="T84" fmla="*/ 79 w 82"/>
                  <a:gd name="T85" fmla="*/ 23 h 101"/>
                  <a:gd name="T86" fmla="*/ 76 w 82"/>
                  <a:gd name="T87" fmla="*/ 17 h 101"/>
                  <a:gd name="T88" fmla="*/ 76 w 82"/>
                  <a:gd name="T89" fmla="*/ 11 h 101"/>
                  <a:gd name="T90" fmla="*/ 75 w 82"/>
                  <a:gd name="T91" fmla="*/ 9 h 101"/>
                  <a:gd name="T92" fmla="*/ 74 w 82"/>
                  <a:gd name="T93" fmla="*/ 5 h 101"/>
                  <a:gd name="T94" fmla="*/ 68 w 82"/>
                  <a:gd name="T95" fmla="*/ 0 h 101"/>
                  <a:gd name="T96" fmla="*/ 64 w 82"/>
                  <a:gd name="T97" fmla="*/ 2 h 101"/>
                  <a:gd name="T98" fmla="*/ 60 w 82"/>
                  <a:gd name="T99" fmla="*/ 5 h 101"/>
                  <a:gd name="T100" fmla="*/ 56 w 82"/>
                  <a:gd name="T101" fmla="*/ 5 h 101"/>
                  <a:gd name="T102" fmla="*/ 46 w 82"/>
                  <a:gd name="T103" fmla="*/ 5 h 101"/>
                  <a:gd name="T104" fmla="*/ 17 w 82"/>
                  <a:gd name="T105" fmla="*/ 5 h 101"/>
                  <a:gd name="T106" fmla="*/ 16 w 82"/>
                  <a:gd name="T107" fmla="*/ 14 h 101"/>
                  <a:gd name="T108" fmla="*/ 13 w 82"/>
                  <a:gd name="T109" fmla="*/ 16 h 101"/>
                  <a:gd name="T110" fmla="*/ 11 w 82"/>
                  <a:gd name="T111" fmla="*/ 18 h 101"/>
                  <a:gd name="T112" fmla="*/ 11 w 82"/>
                  <a:gd name="T113" fmla="*/ 32 h 101"/>
                  <a:gd name="T114" fmla="*/ 11 w 82"/>
                  <a:gd name="T115" fmla="*/ 37 h 101"/>
                  <a:gd name="T116" fmla="*/ 6 w 82"/>
                  <a:gd name="T117" fmla="*/ 3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2" h="101">
                    <a:moveTo>
                      <a:pt x="6" y="39"/>
                    </a:moveTo>
                    <a:cubicBezTo>
                      <a:pt x="6" y="39"/>
                      <a:pt x="6" y="40"/>
                      <a:pt x="6" y="41"/>
                    </a:cubicBezTo>
                    <a:cubicBezTo>
                      <a:pt x="5" y="42"/>
                      <a:pt x="4" y="42"/>
                      <a:pt x="4" y="43"/>
                    </a:cubicBezTo>
                    <a:cubicBezTo>
                      <a:pt x="4" y="45"/>
                      <a:pt x="2" y="47"/>
                      <a:pt x="2" y="49"/>
                    </a:cubicBezTo>
                    <a:cubicBezTo>
                      <a:pt x="2" y="50"/>
                      <a:pt x="3" y="51"/>
                      <a:pt x="2" y="51"/>
                    </a:cubicBezTo>
                    <a:cubicBezTo>
                      <a:pt x="2" y="52"/>
                      <a:pt x="0" y="53"/>
                      <a:pt x="1" y="53"/>
                    </a:cubicBezTo>
                    <a:cubicBezTo>
                      <a:pt x="4" y="53"/>
                      <a:pt x="3" y="57"/>
                      <a:pt x="4" y="58"/>
                    </a:cubicBezTo>
                    <a:cubicBezTo>
                      <a:pt x="4" y="59"/>
                      <a:pt x="5" y="59"/>
                      <a:pt x="6" y="60"/>
                    </a:cubicBezTo>
                    <a:cubicBezTo>
                      <a:pt x="6" y="61"/>
                      <a:pt x="6" y="62"/>
                      <a:pt x="6" y="63"/>
                    </a:cubicBezTo>
                    <a:cubicBezTo>
                      <a:pt x="7" y="65"/>
                      <a:pt x="9" y="66"/>
                      <a:pt x="9" y="68"/>
                    </a:cubicBezTo>
                    <a:cubicBezTo>
                      <a:pt x="9" y="69"/>
                      <a:pt x="8" y="74"/>
                      <a:pt x="9" y="74"/>
                    </a:cubicBezTo>
                    <a:cubicBezTo>
                      <a:pt x="12" y="74"/>
                      <a:pt x="13" y="75"/>
                      <a:pt x="15" y="76"/>
                    </a:cubicBezTo>
                    <a:cubicBezTo>
                      <a:pt x="17" y="77"/>
                      <a:pt x="16" y="80"/>
                      <a:pt x="18" y="81"/>
                    </a:cubicBezTo>
                    <a:cubicBezTo>
                      <a:pt x="19" y="82"/>
                      <a:pt x="22" y="82"/>
                      <a:pt x="22" y="84"/>
                    </a:cubicBezTo>
                    <a:cubicBezTo>
                      <a:pt x="22" y="86"/>
                      <a:pt x="25" y="87"/>
                      <a:pt x="26" y="88"/>
                    </a:cubicBezTo>
                    <a:cubicBezTo>
                      <a:pt x="26" y="89"/>
                      <a:pt x="26" y="90"/>
                      <a:pt x="26" y="91"/>
                    </a:cubicBezTo>
                    <a:cubicBezTo>
                      <a:pt x="27" y="91"/>
                      <a:pt x="28" y="92"/>
                      <a:pt x="28" y="92"/>
                    </a:cubicBezTo>
                    <a:cubicBezTo>
                      <a:pt x="29" y="93"/>
                      <a:pt x="30" y="95"/>
                      <a:pt x="32" y="96"/>
                    </a:cubicBezTo>
                    <a:cubicBezTo>
                      <a:pt x="33" y="97"/>
                      <a:pt x="33" y="93"/>
                      <a:pt x="35" y="95"/>
                    </a:cubicBezTo>
                    <a:cubicBezTo>
                      <a:pt x="37" y="96"/>
                      <a:pt x="37" y="94"/>
                      <a:pt x="39" y="94"/>
                    </a:cubicBezTo>
                    <a:cubicBezTo>
                      <a:pt x="41" y="95"/>
                      <a:pt x="42" y="98"/>
                      <a:pt x="44" y="100"/>
                    </a:cubicBezTo>
                    <a:cubicBezTo>
                      <a:pt x="46" y="95"/>
                      <a:pt x="49" y="101"/>
                      <a:pt x="51" y="100"/>
                    </a:cubicBezTo>
                    <a:cubicBezTo>
                      <a:pt x="52" y="99"/>
                      <a:pt x="53" y="98"/>
                      <a:pt x="55" y="98"/>
                    </a:cubicBezTo>
                    <a:cubicBezTo>
                      <a:pt x="56" y="98"/>
                      <a:pt x="58" y="98"/>
                      <a:pt x="59" y="97"/>
                    </a:cubicBezTo>
                    <a:cubicBezTo>
                      <a:pt x="61" y="93"/>
                      <a:pt x="65" y="91"/>
                      <a:pt x="69" y="94"/>
                    </a:cubicBezTo>
                    <a:cubicBezTo>
                      <a:pt x="69" y="93"/>
                      <a:pt x="69" y="92"/>
                      <a:pt x="69" y="91"/>
                    </a:cubicBezTo>
                    <a:cubicBezTo>
                      <a:pt x="69" y="90"/>
                      <a:pt x="66" y="90"/>
                      <a:pt x="66" y="90"/>
                    </a:cubicBezTo>
                    <a:cubicBezTo>
                      <a:pt x="64" y="88"/>
                      <a:pt x="63" y="85"/>
                      <a:pt x="61" y="83"/>
                    </a:cubicBezTo>
                    <a:cubicBezTo>
                      <a:pt x="60" y="82"/>
                      <a:pt x="60" y="81"/>
                      <a:pt x="59" y="80"/>
                    </a:cubicBezTo>
                    <a:cubicBezTo>
                      <a:pt x="58" y="79"/>
                      <a:pt x="57" y="79"/>
                      <a:pt x="56" y="78"/>
                    </a:cubicBezTo>
                    <a:cubicBezTo>
                      <a:pt x="53" y="75"/>
                      <a:pt x="59" y="75"/>
                      <a:pt x="59" y="75"/>
                    </a:cubicBezTo>
                    <a:cubicBezTo>
                      <a:pt x="61" y="74"/>
                      <a:pt x="60" y="69"/>
                      <a:pt x="61" y="67"/>
                    </a:cubicBezTo>
                    <a:cubicBezTo>
                      <a:pt x="61" y="66"/>
                      <a:pt x="61" y="64"/>
                      <a:pt x="62" y="64"/>
                    </a:cubicBezTo>
                    <a:cubicBezTo>
                      <a:pt x="63" y="63"/>
                      <a:pt x="65" y="63"/>
                      <a:pt x="65" y="62"/>
                    </a:cubicBezTo>
                    <a:cubicBezTo>
                      <a:pt x="65" y="61"/>
                      <a:pt x="65" y="60"/>
                      <a:pt x="65" y="58"/>
                    </a:cubicBezTo>
                    <a:cubicBezTo>
                      <a:pt x="65" y="57"/>
                      <a:pt x="66" y="56"/>
                      <a:pt x="67" y="55"/>
                    </a:cubicBezTo>
                    <a:cubicBezTo>
                      <a:pt x="68" y="53"/>
                      <a:pt x="70" y="54"/>
                      <a:pt x="71" y="52"/>
                    </a:cubicBezTo>
                    <a:cubicBezTo>
                      <a:pt x="71" y="50"/>
                      <a:pt x="72" y="48"/>
                      <a:pt x="72" y="45"/>
                    </a:cubicBezTo>
                    <a:cubicBezTo>
                      <a:pt x="72" y="44"/>
                      <a:pt x="72" y="43"/>
                      <a:pt x="72" y="42"/>
                    </a:cubicBezTo>
                    <a:cubicBezTo>
                      <a:pt x="72" y="40"/>
                      <a:pt x="74" y="38"/>
                      <a:pt x="74" y="37"/>
                    </a:cubicBezTo>
                    <a:cubicBezTo>
                      <a:pt x="74" y="33"/>
                      <a:pt x="75" y="30"/>
                      <a:pt x="79" y="29"/>
                    </a:cubicBezTo>
                    <a:cubicBezTo>
                      <a:pt x="80" y="29"/>
                      <a:pt x="81" y="29"/>
                      <a:pt x="82" y="27"/>
                    </a:cubicBezTo>
                    <a:cubicBezTo>
                      <a:pt x="82" y="26"/>
                      <a:pt x="80" y="24"/>
                      <a:pt x="79" y="23"/>
                    </a:cubicBezTo>
                    <a:cubicBezTo>
                      <a:pt x="77" y="21"/>
                      <a:pt x="76" y="19"/>
                      <a:pt x="76" y="17"/>
                    </a:cubicBezTo>
                    <a:cubicBezTo>
                      <a:pt x="76" y="16"/>
                      <a:pt x="75" y="11"/>
                      <a:pt x="76" y="11"/>
                    </a:cubicBezTo>
                    <a:cubicBezTo>
                      <a:pt x="77" y="10"/>
                      <a:pt x="76" y="10"/>
                      <a:pt x="75" y="9"/>
                    </a:cubicBezTo>
                    <a:cubicBezTo>
                      <a:pt x="74" y="8"/>
                      <a:pt x="74" y="7"/>
                      <a:pt x="74" y="5"/>
                    </a:cubicBezTo>
                    <a:cubicBezTo>
                      <a:pt x="72" y="3"/>
                      <a:pt x="69" y="2"/>
                      <a:pt x="68" y="0"/>
                    </a:cubicBezTo>
                    <a:cubicBezTo>
                      <a:pt x="67" y="0"/>
                      <a:pt x="65" y="1"/>
                      <a:pt x="64" y="2"/>
                    </a:cubicBezTo>
                    <a:cubicBezTo>
                      <a:pt x="63" y="5"/>
                      <a:pt x="61" y="3"/>
                      <a:pt x="60" y="5"/>
                    </a:cubicBezTo>
                    <a:cubicBezTo>
                      <a:pt x="59" y="9"/>
                      <a:pt x="58" y="5"/>
                      <a:pt x="56" y="5"/>
                    </a:cubicBezTo>
                    <a:cubicBezTo>
                      <a:pt x="52" y="5"/>
                      <a:pt x="49" y="5"/>
                      <a:pt x="46" y="5"/>
                    </a:cubicBezTo>
                    <a:cubicBezTo>
                      <a:pt x="37" y="5"/>
                      <a:pt x="27" y="5"/>
                      <a:pt x="17" y="5"/>
                    </a:cubicBezTo>
                    <a:cubicBezTo>
                      <a:pt x="15" y="5"/>
                      <a:pt x="16" y="12"/>
                      <a:pt x="16" y="14"/>
                    </a:cubicBezTo>
                    <a:cubicBezTo>
                      <a:pt x="16" y="16"/>
                      <a:pt x="15" y="16"/>
                      <a:pt x="13" y="16"/>
                    </a:cubicBezTo>
                    <a:cubicBezTo>
                      <a:pt x="10" y="16"/>
                      <a:pt x="11" y="16"/>
                      <a:pt x="11" y="18"/>
                    </a:cubicBezTo>
                    <a:cubicBezTo>
                      <a:pt x="11" y="23"/>
                      <a:pt x="11" y="27"/>
                      <a:pt x="11" y="32"/>
                    </a:cubicBezTo>
                    <a:cubicBezTo>
                      <a:pt x="11" y="34"/>
                      <a:pt x="11" y="36"/>
                      <a:pt x="11" y="37"/>
                    </a:cubicBezTo>
                    <a:cubicBezTo>
                      <a:pt x="11" y="39"/>
                      <a:pt x="7" y="38"/>
                      <a:pt x="6" y="3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59" name="Freeform 745">
                <a:extLst>
                  <a:ext uri="{FF2B5EF4-FFF2-40B4-BE49-F238E27FC236}">
                    <a16:creationId xmlns:a16="http://schemas.microsoft.com/office/drawing/2014/main" id="{1A0BE095-69FE-9D3E-77BC-A80562EE17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56235" y="8182530"/>
                <a:ext cx="299364" cy="270773"/>
              </a:xfrm>
              <a:custGeom>
                <a:avLst/>
                <a:gdLst>
                  <a:gd name="T0" fmla="*/ 3 w 32"/>
                  <a:gd name="T1" fmla="*/ 19 h 29"/>
                  <a:gd name="T2" fmla="*/ 7 w 32"/>
                  <a:gd name="T3" fmla="*/ 20 h 29"/>
                  <a:gd name="T4" fmla="*/ 7 w 32"/>
                  <a:gd name="T5" fmla="*/ 17 h 29"/>
                  <a:gd name="T6" fmla="*/ 10 w 32"/>
                  <a:gd name="T7" fmla="*/ 19 h 29"/>
                  <a:gd name="T8" fmla="*/ 12 w 32"/>
                  <a:gd name="T9" fmla="*/ 18 h 29"/>
                  <a:gd name="T10" fmla="*/ 14 w 32"/>
                  <a:gd name="T11" fmla="*/ 18 h 29"/>
                  <a:gd name="T12" fmla="*/ 29 w 32"/>
                  <a:gd name="T13" fmla="*/ 29 h 29"/>
                  <a:gd name="T14" fmla="*/ 32 w 32"/>
                  <a:gd name="T15" fmla="*/ 27 h 29"/>
                  <a:gd name="T16" fmla="*/ 24 w 32"/>
                  <a:gd name="T17" fmla="*/ 19 h 29"/>
                  <a:gd name="T18" fmla="*/ 19 w 32"/>
                  <a:gd name="T19" fmla="*/ 16 h 29"/>
                  <a:gd name="T20" fmla="*/ 17 w 32"/>
                  <a:gd name="T21" fmla="*/ 14 h 29"/>
                  <a:gd name="T22" fmla="*/ 17 w 32"/>
                  <a:gd name="T23" fmla="*/ 16 h 29"/>
                  <a:gd name="T24" fmla="*/ 16 w 32"/>
                  <a:gd name="T25" fmla="*/ 14 h 29"/>
                  <a:gd name="T26" fmla="*/ 14 w 32"/>
                  <a:gd name="T27" fmla="*/ 9 h 29"/>
                  <a:gd name="T28" fmla="*/ 10 w 32"/>
                  <a:gd name="T29" fmla="*/ 0 h 29"/>
                  <a:gd name="T30" fmla="*/ 2 w 32"/>
                  <a:gd name="T31" fmla="*/ 7 h 29"/>
                  <a:gd name="T32" fmla="*/ 1 w 32"/>
                  <a:gd name="T33" fmla="*/ 13 h 29"/>
                  <a:gd name="T34" fmla="*/ 0 w 32"/>
                  <a:gd name="T35" fmla="*/ 20 h 29"/>
                  <a:gd name="T36" fmla="*/ 3 w 32"/>
                  <a:gd name="T37" fmla="*/ 1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2" h="29">
                    <a:moveTo>
                      <a:pt x="3" y="19"/>
                    </a:moveTo>
                    <a:cubicBezTo>
                      <a:pt x="4" y="19"/>
                      <a:pt x="6" y="21"/>
                      <a:pt x="7" y="20"/>
                    </a:cubicBezTo>
                    <a:cubicBezTo>
                      <a:pt x="7" y="19"/>
                      <a:pt x="6" y="17"/>
                      <a:pt x="7" y="17"/>
                    </a:cubicBezTo>
                    <a:cubicBezTo>
                      <a:pt x="9" y="17"/>
                      <a:pt x="9" y="19"/>
                      <a:pt x="10" y="19"/>
                    </a:cubicBezTo>
                    <a:cubicBezTo>
                      <a:pt x="11" y="19"/>
                      <a:pt x="12" y="18"/>
                      <a:pt x="12" y="18"/>
                    </a:cubicBezTo>
                    <a:cubicBezTo>
                      <a:pt x="13" y="17"/>
                      <a:pt x="14" y="18"/>
                      <a:pt x="14" y="18"/>
                    </a:cubicBezTo>
                    <a:cubicBezTo>
                      <a:pt x="22" y="18"/>
                      <a:pt x="25" y="24"/>
                      <a:pt x="29" y="29"/>
                    </a:cubicBezTo>
                    <a:cubicBezTo>
                      <a:pt x="30" y="29"/>
                      <a:pt x="31" y="28"/>
                      <a:pt x="32" y="27"/>
                    </a:cubicBezTo>
                    <a:cubicBezTo>
                      <a:pt x="29" y="25"/>
                      <a:pt x="26" y="22"/>
                      <a:pt x="24" y="19"/>
                    </a:cubicBezTo>
                    <a:cubicBezTo>
                      <a:pt x="23" y="17"/>
                      <a:pt x="21" y="17"/>
                      <a:pt x="19" y="16"/>
                    </a:cubicBezTo>
                    <a:cubicBezTo>
                      <a:pt x="18" y="16"/>
                      <a:pt x="18" y="14"/>
                      <a:pt x="17" y="14"/>
                    </a:cubicBezTo>
                    <a:cubicBezTo>
                      <a:pt x="16" y="14"/>
                      <a:pt x="17" y="15"/>
                      <a:pt x="17" y="16"/>
                    </a:cubicBezTo>
                    <a:cubicBezTo>
                      <a:pt x="17" y="16"/>
                      <a:pt x="16" y="14"/>
                      <a:pt x="16" y="14"/>
                    </a:cubicBezTo>
                    <a:cubicBezTo>
                      <a:pt x="15" y="12"/>
                      <a:pt x="14" y="11"/>
                      <a:pt x="14" y="9"/>
                    </a:cubicBezTo>
                    <a:cubicBezTo>
                      <a:pt x="13" y="6"/>
                      <a:pt x="13" y="3"/>
                      <a:pt x="10" y="0"/>
                    </a:cubicBezTo>
                    <a:cubicBezTo>
                      <a:pt x="9" y="4"/>
                      <a:pt x="4" y="4"/>
                      <a:pt x="2" y="7"/>
                    </a:cubicBezTo>
                    <a:cubicBezTo>
                      <a:pt x="1" y="9"/>
                      <a:pt x="2" y="11"/>
                      <a:pt x="1" y="13"/>
                    </a:cubicBezTo>
                    <a:cubicBezTo>
                      <a:pt x="0" y="15"/>
                      <a:pt x="0" y="17"/>
                      <a:pt x="0" y="20"/>
                    </a:cubicBezTo>
                    <a:cubicBezTo>
                      <a:pt x="1" y="19"/>
                      <a:pt x="2" y="19"/>
                      <a:pt x="3" y="1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0" name="Freeform 746">
                <a:extLst>
                  <a:ext uri="{FF2B5EF4-FFF2-40B4-BE49-F238E27FC236}">
                    <a16:creationId xmlns:a16="http://schemas.microsoft.com/office/drawing/2014/main" id="{9C4EE418-A02B-2FE1-D8CD-D0FB4669E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0180" y="8313140"/>
                <a:ext cx="691082" cy="573398"/>
              </a:xfrm>
              <a:custGeom>
                <a:avLst/>
                <a:gdLst>
                  <a:gd name="T0" fmla="*/ 70 w 74"/>
                  <a:gd name="T1" fmla="*/ 38 h 61"/>
                  <a:gd name="T2" fmla="*/ 57 w 74"/>
                  <a:gd name="T3" fmla="*/ 33 h 61"/>
                  <a:gd name="T4" fmla="*/ 51 w 74"/>
                  <a:gd name="T5" fmla="*/ 29 h 61"/>
                  <a:gd name="T6" fmla="*/ 48 w 74"/>
                  <a:gd name="T7" fmla="*/ 24 h 61"/>
                  <a:gd name="T8" fmla="*/ 51 w 74"/>
                  <a:gd name="T9" fmla="*/ 20 h 61"/>
                  <a:gd name="T10" fmla="*/ 45 w 74"/>
                  <a:gd name="T11" fmla="*/ 23 h 61"/>
                  <a:gd name="T12" fmla="*/ 44 w 74"/>
                  <a:gd name="T13" fmla="*/ 18 h 61"/>
                  <a:gd name="T14" fmla="*/ 44 w 74"/>
                  <a:gd name="T15" fmla="*/ 12 h 61"/>
                  <a:gd name="T16" fmla="*/ 37 w 74"/>
                  <a:gd name="T17" fmla="*/ 5 h 61"/>
                  <a:gd name="T18" fmla="*/ 28 w 74"/>
                  <a:gd name="T19" fmla="*/ 4 h 61"/>
                  <a:gd name="T20" fmla="*/ 24 w 74"/>
                  <a:gd name="T21" fmla="*/ 5 h 61"/>
                  <a:gd name="T22" fmla="*/ 21 w 74"/>
                  <a:gd name="T23" fmla="*/ 5 h 61"/>
                  <a:gd name="T24" fmla="*/ 18 w 74"/>
                  <a:gd name="T25" fmla="*/ 5 h 61"/>
                  <a:gd name="T26" fmla="*/ 17 w 74"/>
                  <a:gd name="T27" fmla="*/ 8 h 61"/>
                  <a:gd name="T28" fmla="*/ 15 w 74"/>
                  <a:gd name="T29" fmla="*/ 13 h 61"/>
                  <a:gd name="T30" fmla="*/ 12 w 74"/>
                  <a:gd name="T31" fmla="*/ 14 h 61"/>
                  <a:gd name="T32" fmla="*/ 10 w 74"/>
                  <a:gd name="T33" fmla="*/ 18 h 61"/>
                  <a:gd name="T34" fmla="*/ 10 w 74"/>
                  <a:gd name="T35" fmla="*/ 23 h 61"/>
                  <a:gd name="T36" fmla="*/ 5 w 74"/>
                  <a:gd name="T37" fmla="*/ 34 h 61"/>
                  <a:gd name="T38" fmla="*/ 1 w 74"/>
                  <a:gd name="T39" fmla="*/ 35 h 61"/>
                  <a:gd name="T40" fmla="*/ 2 w 74"/>
                  <a:gd name="T41" fmla="*/ 38 h 61"/>
                  <a:gd name="T42" fmla="*/ 9 w 74"/>
                  <a:gd name="T43" fmla="*/ 47 h 61"/>
                  <a:gd name="T44" fmla="*/ 13 w 74"/>
                  <a:gd name="T45" fmla="*/ 50 h 61"/>
                  <a:gd name="T46" fmla="*/ 14 w 74"/>
                  <a:gd name="T47" fmla="*/ 54 h 61"/>
                  <a:gd name="T48" fmla="*/ 20 w 74"/>
                  <a:gd name="T49" fmla="*/ 55 h 61"/>
                  <a:gd name="T50" fmla="*/ 25 w 74"/>
                  <a:gd name="T51" fmla="*/ 59 h 61"/>
                  <a:gd name="T52" fmla="*/ 33 w 74"/>
                  <a:gd name="T53" fmla="*/ 60 h 61"/>
                  <a:gd name="T54" fmla="*/ 39 w 74"/>
                  <a:gd name="T55" fmla="*/ 57 h 61"/>
                  <a:gd name="T56" fmla="*/ 47 w 74"/>
                  <a:gd name="T57" fmla="*/ 56 h 61"/>
                  <a:gd name="T58" fmla="*/ 54 w 74"/>
                  <a:gd name="T59" fmla="*/ 53 h 61"/>
                  <a:gd name="T60" fmla="*/ 59 w 74"/>
                  <a:gd name="T61" fmla="*/ 53 h 61"/>
                  <a:gd name="T62" fmla="*/ 74 w 74"/>
                  <a:gd name="T63" fmla="*/ 38 h 61"/>
                  <a:gd name="T64" fmla="*/ 70 w 74"/>
                  <a:gd name="T6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70" y="38"/>
                    </a:moveTo>
                    <a:cubicBezTo>
                      <a:pt x="65" y="36"/>
                      <a:pt x="61" y="35"/>
                      <a:pt x="57" y="33"/>
                    </a:cubicBezTo>
                    <a:cubicBezTo>
                      <a:pt x="54" y="32"/>
                      <a:pt x="53" y="31"/>
                      <a:pt x="51" y="29"/>
                    </a:cubicBezTo>
                    <a:cubicBezTo>
                      <a:pt x="50" y="28"/>
                      <a:pt x="49" y="26"/>
                      <a:pt x="48" y="24"/>
                    </a:cubicBezTo>
                    <a:cubicBezTo>
                      <a:pt x="48" y="23"/>
                      <a:pt x="51" y="21"/>
                      <a:pt x="51" y="20"/>
                    </a:cubicBezTo>
                    <a:cubicBezTo>
                      <a:pt x="49" y="21"/>
                      <a:pt x="47" y="22"/>
                      <a:pt x="45" y="23"/>
                    </a:cubicBezTo>
                    <a:cubicBezTo>
                      <a:pt x="43" y="23"/>
                      <a:pt x="43" y="19"/>
                      <a:pt x="44" y="18"/>
                    </a:cubicBezTo>
                    <a:cubicBezTo>
                      <a:pt x="47" y="15"/>
                      <a:pt x="46" y="15"/>
                      <a:pt x="44" y="12"/>
                    </a:cubicBezTo>
                    <a:cubicBezTo>
                      <a:pt x="42" y="10"/>
                      <a:pt x="40" y="6"/>
                      <a:pt x="37" y="5"/>
                    </a:cubicBezTo>
                    <a:cubicBezTo>
                      <a:pt x="35" y="5"/>
                      <a:pt x="30" y="3"/>
                      <a:pt x="28" y="4"/>
                    </a:cubicBezTo>
                    <a:cubicBezTo>
                      <a:pt x="26" y="7"/>
                      <a:pt x="24" y="0"/>
                      <a:pt x="24" y="5"/>
                    </a:cubicBezTo>
                    <a:cubicBezTo>
                      <a:pt x="24" y="7"/>
                      <a:pt x="22" y="6"/>
                      <a:pt x="21" y="5"/>
                    </a:cubicBezTo>
                    <a:cubicBezTo>
                      <a:pt x="20" y="5"/>
                      <a:pt x="19" y="5"/>
                      <a:pt x="18" y="5"/>
                    </a:cubicBezTo>
                    <a:cubicBezTo>
                      <a:pt x="16" y="6"/>
                      <a:pt x="17" y="6"/>
                      <a:pt x="17" y="8"/>
                    </a:cubicBezTo>
                    <a:cubicBezTo>
                      <a:pt x="17" y="9"/>
                      <a:pt x="16" y="12"/>
                      <a:pt x="15" y="13"/>
                    </a:cubicBezTo>
                    <a:cubicBezTo>
                      <a:pt x="15" y="14"/>
                      <a:pt x="12" y="13"/>
                      <a:pt x="12" y="14"/>
                    </a:cubicBezTo>
                    <a:cubicBezTo>
                      <a:pt x="12" y="16"/>
                      <a:pt x="10" y="17"/>
                      <a:pt x="10" y="18"/>
                    </a:cubicBezTo>
                    <a:cubicBezTo>
                      <a:pt x="10" y="19"/>
                      <a:pt x="11" y="22"/>
                      <a:pt x="10" y="23"/>
                    </a:cubicBezTo>
                    <a:cubicBezTo>
                      <a:pt x="4" y="24"/>
                      <a:pt x="6" y="30"/>
                      <a:pt x="5" y="34"/>
                    </a:cubicBezTo>
                    <a:cubicBezTo>
                      <a:pt x="4" y="35"/>
                      <a:pt x="3" y="35"/>
                      <a:pt x="1" y="35"/>
                    </a:cubicBezTo>
                    <a:cubicBezTo>
                      <a:pt x="0" y="36"/>
                      <a:pt x="0" y="38"/>
                      <a:pt x="2" y="38"/>
                    </a:cubicBezTo>
                    <a:cubicBezTo>
                      <a:pt x="5" y="39"/>
                      <a:pt x="8" y="45"/>
                      <a:pt x="9" y="47"/>
                    </a:cubicBezTo>
                    <a:cubicBezTo>
                      <a:pt x="10" y="49"/>
                      <a:pt x="11" y="49"/>
                      <a:pt x="13" y="50"/>
                    </a:cubicBezTo>
                    <a:cubicBezTo>
                      <a:pt x="14" y="51"/>
                      <a:pt x="13" y="53"/>
                      <a:pt x="14" y="54"/>
                    </a:cubicBezTo>
                    <a:cubicBezTo>
                      <a:pt x="16" y="56"/>
                      <a:pt x="18" y="54"/>
                      <a:pt x="20" y="55"/>
                    </a:cubicBezTo>
                    <a:cubicBezTo>
                      <a:pt x="21" y="56"/>
                      <a:pt x="23" y="58"/>
                      <a:pt x="25" y="59"/>
                    </a:cubicBezTo>
                    <a:cubicBezTo>
                      <a:pt x="27" y="59"/>
                      <a:pt x="31" y="61"/>
                      <a:pt x="33" y="60"/>
                    </a:cubicBezTo>
                    <a:cubicBezTo>
                      <a:pt x="35" y="58"/>
                      <a:pt x="36" y="56"/>
                      <a:pt x="39" y="57"/>
                    </a:cubicBezTo>
                    <a:cubicBezTo>
                      <a:pt x="42" y="58"/>
                      <a:pt x="45" y="57"/>
                      <a:pt x="47" y="56"/>
                    </a:cubicBezTo>
                    <a:cubicBezTo>
                      <a:pt x="49" y="54"/>
                      <a:pt x="51" y="53"/>
                      <a:pt x="54" y="53"/>
                    </a:cubicBezTo>
                    <a:cubicBezTo>
                      <a:pt x="55" y="53"/>
                      <a:pt x="59" y="53"/>
                      <a:pt x="59" y="53"/>
                    </a:cubicBezTo>
                    <a:cubicBezTo>
                      <a:pt x="64" y="48"/>
                      <a:pt x="69" y="43"/>
                      <a:pt x="74" y="38"/>
                    </a:cubicBezTo>
                    <a:cubicBezTo>
                      <a:pt x="73" y="38"/>
                      <a:pt x="71" y="38"/>
                      <a:pt x="70" y="3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1" name="Freeform 747">
                <a:extLst>
                  <a:ext uri="{FF2B5EF4-FFF2-40B4-BE49-F238E27FC236}">
                    <a16:creationId xmlns:a16="http://schemas.microsoft.com/office/drawing/2014/main" id="{FAD6BCF2-CEED-FA15-A105-DCBDD21B2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35213" y="8481973"/>
                <a:ext cx="812103" cy="777272"/>
              </a:xfrm>
              <a:custGeom>
                <a:avLst/>
                <a:gdLst>
                  <a:gd name="T0" fmla="*/ 86 w 87"/>
                  <a:gd name="T1" fmla="*/ 1 h 83"/>
                  <a:gd name="T2" fmla="*/ 83 w 87"/>
                  <a:gd name="T3" fmla="*/ 0 h 83"/>
                  <a:gd name="T4" fmla="*/ 79 w 87"/>
                  <a:gd name="T5" fmla="*/ 3 h 83"/>
                  <a:gd name="T6" fmla="*/ 71 w 87"/>
                  <a:gd name="T7" fmla="*/ 3 h 83"/>
                  <a:gd name="T8" fmla="*/ 69 w 87"/>
                  <a:gd name="T9" fmla="*/ 4 h 83"/>
                  <a:gd name="T10" fmla="*/ 68 w 87"/>
                  <a:gd name="T11" fmla="*/ 3 h 83"/>
                  <a:gd name="T12" fmla="*/ 63 w 87"/>
                  <a:gd name="T13" fmla="*/ 6 h 83"/>
                  <a:gd name="T14" fmla="*/ 58 w 87"/>
                  <a:gd name="T15" fmla="*/ 5 h 83"/>
                  <a:gd name="T16" fmla="*/ 53 w 87"/>
                  <a:gd name="T17" fmla="*/ 7 h 83"/>
                  <a:gd name="T18" fmla="*/ 47 w 87"/>
                  <a:gd name="T19" fmla="*/ 2 h 83"/>
                  <a:gd name="T20" fmla="*/ 44 w 87"/>
                  <a:gd name="T21" fmla="*/ 6 h 83"/>
                  <a:gd name="T22" fmla="*/ 48 w 87"/>
                  <a:gd name="T23" fmla="*/ 12 h 83"/>
                  <a:gd name="T24" fmla="*/ 56 w 87"/>
                  <a:gd name="T25" fmla="*/ 16 h 83"/>
                  <a:gd name="T26" fmla="*/ 70 w 87"/>
                  <a:gd name="T27" fmla="*/ 20 h 83"/>
                  <a:gd name="T28" fmla="*/ 63 w 87"/>
                  <a:gd name="T29" fmla="*/ 27 h 83"/>
                  <a:gd name="T30" fmla="*/ 58 w 87"/>
                  <a:gd name="T31" fmla="*/ 33 h 83"/>
                  <a:gd name="T32" fmla="*/ 55 w 87"/>
                  <a:gd name="T33" fmla="*/ 35 h 83"/>
                  <a:gd name="T34" fmla="*/ 48 w 87"/>
                  <a:gd name="T35" fmla="*/ 35 h 83"/>
                  <a:gd name="T36" fmla="*/ 42 w 87"/>
                  <a:gd name="T37" fmla="*/ 38 h 83"/>
                  <a:gd name="T38" fmla="*/ 36 w 87"/>
                  <a:gd name="T39" fmla="*/ 39 h 83"/>
                  <a:gd name="T40" fmla="*/ 32 w 87"/>
                  <a:gd name="T41" fmla="*/ 39 h 83"/>
                  <a:gd name="T42" fmla="*/ 26 w 87"/>
                  <a:gd name="T43" fmla="*/ 42 h 83"/>
                  <a:gd name="T44" fmla="*/ 21 w 87"/>
                  <a:gd name="T45" fmla="*/ 41 h 83"/>
                  <a:gd name="T46" fmla="*/ 16 w 87"/>
                  <a:gd name="T47" fmla="*/ 37 h 83"/>
                  <a:gd name="T48" fmla="*/ 11 w 87"/>
                  <a:gd name="T49" fmla="*/ 37 h 83"/>
                  <a:gd name="T50" fmla="*/ 7 w 87"/>
                  <a:gd name="T51" fmla="*/ 34 h 83"/>
                  <a:gd name="T52" fmla="*/ 0 w 87"/>
                  <a:gd name="T53" fmla="*/ 39 h 83"/>
                  <a:gd name="T54" fmla="*/ 3 w 87"/>
                  <a:gd name="T55" fmla="*/ 41 h 83"/>
                  <a:gd name="T56" fmla="*/ 4 w 87"/>
                  <a:gd name="T57" fmla="*/ 45 h 83"/>
                  <a:gd name="T58" fmla="*/ 3 w 87"/>
                  <a:gd name="T59" fmla="*/ 54 h 83"/>
                  <a:gd name="T60" fmla="*/ 0 w 87"/>
                  <a:gd name="T61" fmla="*/ 58 h 83"/>
                  <a:gd name="T62" fmla="*/ 3 w 87"/>
                  <a:gd name="T63" fmla="*/ 60 h 83"/>
                  <a:gd name="T64" fmla="*/ 1 w 87"/>
                  <a:gd name="T65" fmla="*/ 65 h 83"/>
                  <a:gd name="T66" fmla="*/ 4 w 87"/>
                  <a:gd name="T67" fmla="*/ 66 h 83"/>
                  <a:gd name="T68" fmla="*/ 15 w 87"/>
                  <a:gd name="T69" fmla="*/ 73 h 83"/>
                  <a:gd name="T70" fmla="*/ 19 w 87"/>
                  <a:gd name="T71" fmla="*/ 77 h 83"/>
                  <a:gd name="T72" fmla="*/ 26 w 87"/>
                  <a:gd name="T73" fmla="*/ 83 h 83"/>
                  <a:gd name="T74" fmla="*/ 30 w 87"/>
                  <a:gd name="T75" fmla="*/ 76 h 83"/>
                  <a:gd name="T76" fmla="*/ 33 w 87"/>
                  <a:gd name="T77" fmla="*/ 72 h 83"/>
                  <a:gd name="T78" fmla="*/ 35 w 87"/>
                  <a:gd name="T79" fmla="*/ 69 h 83"/>
                  <a:gd name="T80" fmla="*/ 40 w 87"/>
                  <a:gd name="T81" fmla="*/ 65 h 83"/>
                  <a:gd name="T82" fmla="*/ 59 w 87"/>
                  <a:gd name="T83" fmla="*/ 48 h 83"/>
                  <a:gd name="T84" fmla="*/ 77 w 87"/>
                  <a:gd name="T85" fmla="*/ 24 h 83"/>
                  <a:gd name="T86" fmla="*/ 84 w 87"/>
                  <a:gd name="T87" fmla="*/ 14 h 83"/>
                  <a:gd name="T88" fmla="*/ 86 w 87"/>
                  <a:gd name="T89" fmla="*/ 7 h 83"/>
                  <a:gd name="T90" fmla="*/ 86 w 87"/>
                  <a:gd name="T91" fmla="*/ 1 h 83"/>
                  <a:gd name="T92" fmla="*/ 86 w 87"/>
                  <a:gd name="T93" fmla="*/ 1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7" h="83">
                    <a:moveTo>
                      <a:pt x="86" y="1"/>
                    </a:moveTo>
                    <a:cubicBezTo>
                      <a:pt x="87" y="0"/>
                      <a:pt x="84" y="0"/>
                      <a:pt x="83" y="0"/>
                    </a:cubicBezTo>
                    <a:cubicBezTo>
                      <a:pt x="82" y="1"/>
                      <a:pt x="81" y="2"/>
                      <a:pt x="79" y="3"/>
                    </a:cubicBezTo>
                    <a:cubicBezTo>
                      <a:pt x="77" y="3"/>
                      <a:pt x="74" y="3"/>
                      <a:pt x="71" y="3"/>
                    </a:cubicBezTo>
                    <a:cubicBezTo>
                      <a:pt x="71" y="4"/>
                      <a:pt x="70" y="4"/>
                      <a:pt x="69" y="4"/>
                    </a:cubicBezTo>
                    <a:cubicBezTo>
                      <a:pt x="68" y="4"/>
                      <a:pt x="68" y="3"/>
                      <a:pt x="68" y="3"/>
                    </a:cubicBezTo>
                    <a:cubicBezTo>
                      <a:pt x="66" y="4"/>
                      <a:pt x="65" y="6"/>
                      <a:pt x="63" y="6"/>
                    </a:cubicBezTo>
                    <a:cubicBezTo>
                      <a:pt x="61" y="6"/>
                      <a:pt x="61" y="5"/>
                      <a:pt x="58" y="5"/>
                    </a:cubicBezTo>
                    <a:cubicBezTo>
                      <a:pt x="57" y="6"/>
                      <a:pt x="55" y="8"/>
                      <a:pt x="53" y="7"/>
                    </a:cubicBezTo>
                    <a:cubicBezTo>
                      <a:pt x="50" y="6"/>
                      <a:pt x="49" y="5"/>
                      <a:pt x="47" y="2"/>
                    </a:cubicBezTo>
                    <a:cubicBezTo>
                      <a:pt x="47" y="3"/>
                      <a:pt x="44" y="5"/>
                      <a:pt x="44" y="6"/>
                    </a:cubicBezTo>
                    <a:cubicBezTo>
                      <a:pt x="45" y="8"/>
                      <a:pt x="46" y="10"/>
                      <a:pt x="48" y="12"/>
                    </a:cubicBezTo>
                    <a:cubicBezTo>
                      <a:pt x="50" y="14"/>
                      <a:pt x="53" y="15"/>
                      <a:pt x="56" y="16"/>
                    </a:cubicBezTo>
                    <a:cubicBezTo>
                      <a:pt x="61" y="18"/>
                      <a:pt x="65" y="20"/>
                      <a:pt x="70" y="20"/>
                    </a:cubicBezTo>
                    <a:cubicBezTo>
                      <a:pt x="68" y="22"/>
                      <a:pt x="65" y="25"/>
                      <a:pt x="63" y="27"/>
                    </a:cubicBezTo>
                    <a:cubicBezTo>
                      <a:pt x="61" y="29"/>
                      <a:pt x="59" y="31"/>
                      <a:pt x="58" y="33"/>
                    </a:cubicBezTo>
                    <a:cubicBezTo>
                      <a:pt x="57" y="33"/>
                      <a:pt x="56" y="35"/>
                      <a:pt x="55" y="35"/>
                    </a:cubicBezTo>
                    <a:cubicBezTo>
                      <a:pt x="53" y="36"/>
                      <a:pt x="50" y="34"/>
                      <a:pt x="48" y="35"/>
                    </a:cubicBezTo>
                    <a:cubicBezTo>
                      <a:pt x="46" y="35"/>
                      <a:pt x="44" y="37"/>
                      <a:pt x="42" y="38"/>
                    </a:cubicBezTo>
                    <a:cubicBezTo>
                      <a:pt x="40" y="39"/>
                      <a:pt x="38" y="40"/>
                      <a:pt x="36" y="39"/>
                    </a:cubicBezTo>
                    <a:cubicBezTo>
                      <a:pt x="35" y="39"/>
                      <a:pt x="33" y="38"/>
                      <a:pt x="32" y="39"/>
                    </a:cubicBezTo>
                    <a:cubicBezTo>
                      <a:pt x="29" y="41"/>
                      <a:pt x="29" y="43"/>
                      <a:pt x="26" y="42"/>
                    </a:cubicBezTo>
                    <a:cubicBezTo>
                      <a:pt x="24" y="41"/>
                      <a:pt x="22" y="41"/>
                      <a:pt x="21" y="41"/>
                    </a:cubicBezTo>
                    <a:cubicBezTo>
                      <a:pt x="19" y="40"/>
                      <a:pt x="17" y="38"/>
                      <a:pt x="16" y="37"/>
                    </a:cubicBezTo>
                    <a:cubicBezTo>
                      <a:pt x="15" y="37"/>
                      <a:pt x="12" y="38"/>
                      <a:pt x="11" y="37"/>
                    </a:cubicBezTo>
                    <a:cubicBezTo>
                      <a:pt x="10" y="36"/>
                      <a:pt x="8" y="34"/>
                      <a:pt x="7" y="34"/>
                    </a:cubicBezTo>
                    <a:cubicBezTo>
                      <a:pt x="3" y="35"/>
                      <a:pt x="2" y="36"/>
                      <a:pt x="0" y="39"/>
                    </a:cubicBezTo>
                    <a:cubicBezTo>
                      <a:pt x="0" y="40"/>
                      <a:pt x="3" y="40"/>
                      <a:pt x="3" y="41"/>
                    </a:cubicBezTo>
                    <a:cubicBezTo>
                      <a:pt x="3" y="43"/>
                      <a:pt x="3" y="44"/>
                      <a:pt x="4" y="45"/>
                    </a:cubicBezTo>
                    <a:cubicBezTo>
                      <a:pt x="6" y="47"/>
                      <a:pt x="5" y="52"/>
                      <a:pt x="3" y="54"/>
                    </a:cubicBezTo>
                    <a:cubicBezTo>
                      <a:pt x="2" y="55"/>
                      <a:pt x="1" y="56"/>
                      <a:pt x="0" y="58"/>
                    </a:cubicBezTo>
                    <a:cubicBezTo>
                      <a:pt x="0" y="61"/>
                      <a:pt x="2" y="59"/>
                      <a:pt x="3" y="60"/>
                    </a:cubicBezTo>
                    <a:cubicBezTo>
                      <a:pt x="3" y="60"/>
                      <a:pt x="0" y="64"/>
                      <a:pt x="1" y="65"/>
                    </a:cubicBezTo>
                    <a:cubicBezTo>
                      <a:pt x="2" y="65"/>
                      <a:pt x="3" y="66"/>
                      <a:pt x="4" y="66"/>
                    </a:cubicBezTo>
                    <a:cubicBezTo>
                      <a:pt x="8" y="69"/>
                      <a:pt x="12" y="71"/>
                      <a:pt x="15" y="73"/>
                    </a:cubicBezTo>
                    <a:cubicBezTo>
                      <a:pt x="18" y="74"/>
                      <a:pt x="19" y="74"/>
                      <a:pt x="19" y="77"/>
                    </a:cubicBezTo>
                    <a:cubicBezTo>
                      <a:pt x="19" y="79"/>
                      <a:pt x="25" y="82"/>
                      <a:pt x="26" y="83"/>
                    </a:cubicBezTo>
                    <a:cubicBezTo>
                      <a:pt x="28" y="80"/>
                      <a:pt x="29" y="78"/>
                      <a:pt x="30" y="76"/>
                    </a:cubicBezTo>
                    <a:cubicBezTo>
                      <a:pt x="30" y="74"/>
                      <a:pt x="31" y="72"/>
                      <a:pt x="33" y="72"/>
                    </a:cubicBezTo>
                    <a:cubicBezTo>
                      <a:pt x="34" y="71"/>
                      <a:pt x="34" y="70"/>
                      <a:pt x="35" y="69"/>
                    </a:cubicBezTo>
                    <a:cubicBezTo>
                      <a:pt x="37" y="68"/>
                      <a:pt x="38" y="67"/>
                      <a:pt x="40" y="65"/>
                    </a:cubicBezTo>
                    <a:cubicBezTo>
                      <a:pt x="45" y="57"/>
                      <a:pt x="52" y="53"/>
                      <a:pt x="59" y="48"/>
                    </a:cubicBezTo>
                    <a:cubicBezTo>
                      <a:pt x="68" y="42"/>
                      <a:pt x="73" y="33"/>
                      <a:pt x="77" y="24"/>
                    </a:cubicBezTo>
                    <a:cubicBezTo>
                      <a:pt x="79" y="20"/>
                      <a:pt x="82" y="18"/>
                      <a:pt x="84" y="14"/>
                    </a:cubicBezTo>
                    <a:cubicBezTo>
                      <a:pt x="85" y="12"/>
                      <a:pt x="85" y="9"/>
                      <a:pt x="86" y="7"/>
                    </a:cubicBezTo>
                    <a:cubicBezTo>
                      <a:pt x="86" y="6"/>
                      <a:pt x="85" y="2"/>
                      <a:pt x="86" y="1"/>
                    </a:cubicBezTo>
                    <a:cubicBezTo>
                      <a:pt x="86" y="1"/>
                      <a:pt x="86" y="1"/>
                      <a:pt x="86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2" name="Freeform 748">
                <a:extLst>
                  <a:ext uri="{FF2B5EF4-FFF2-40B4-BE49-F238E27FC236}">
                    <a16:creationId xmlns:a16="http://schemas.microsoft.com/office/drawing/2014/main" id="{87D9EDC6-31E8-29C8-D900-3F30AE84B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01457" y="8437375"/>
                <a:ext cx="82803" cy="101936"/>
              </a:xfrm>
              <a:custGeom>
                <a:avLst/>
                <a:gdLst>
                  <a:gd name="T0" fmla="*/ 3 w 9"/>
                  <a:gd name="T1" fmla="*/ 2 h 11"/>
                  <a:gd name="T2" fmla="*/ 1 w 9"/>
                  <a:gd name="T3" fmla="*/ 5 h 11"/>
                  <a:gd name="T4" fmla="*/ 0 w 9"/>
                  <a:gd name="T5" fmla="*/ 10 h 11"/>
                  <a:gd name="T6" fmla="*/ 8 w 9"/>
                  <a:gd name="T7" fmla="*/ 7 h 11"/>
                  <a:gd name="T8" fmla="*/ 4 w 9"/>
                  <a:gd name="T9" fmla="*/ 6 h 11"/>
                  <a:gd name="T10" fmla="*/ 8 w 9"/>
                  <a:gd name="T11" fmla="*/ 3 h 11"/>
                  <a:gd name="T12" fmla="*/ 3 w 9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3" y="2"/>
                    </a:moveTo>
                    <a:cubicBezTo>
                      <a:pt x="2" y="3"/>
                      <a:pt x="1" y="4"/>
                      <a:pt x="1" y="5"/>
                    </a:cubicBezTo>
                    <a:cubicBezTo>
                      <a:pt x="0" y="5"/>
                      <a:pt x="0" y="9"/>
                      <a:pt x="0" y="10"/>
                    </a:cubicBezTo>
                    <a:cubicBezTo>
                      <a:pt x="2" y="11"/>
                      <a:pt x="7" y="7"/>
                      <a:pt x="8" y="7"/>
                    </a:cubicBezTo>
                    <a:cubicBezTo>
                      <a:pt x="8" y="6"/>
                      <a:pt x="5" y="5"/>
                      <a:pt x="4" y="6"/>
                    </a:cubicBezTo>
                    <a:cubicBezTo>
                      <a:pt x="5" y="5"/>
                      <a:pt x="9" y="4"/>
                      <a:pt x="8" y="3"/>
                    </a:cubicBezTo>
                    <a:cubicBezTo>
                      <a:pt x="7" y="0"/>
                      <a:pt x="5" y="0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3" name="Freeform 749">
                <a:extLst>
                  <a:ext uri="{FF2B5EF4-FFF2-40B4-BE49-F238E27FC236}">
                    <a16:creationId xmlns:a16="http://schemas.microsoft.com/office/drawing/2014/main" id="{6A50DEDA-016F-17AD-2F9E-19A7E03F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0947" y="8848311"/>
                <a:ext cx="242036" cy="261215"/>
              </a:xfrm>
              <a:custGeom>
                <a:avLst/>
                <a:gdLst>
                  <a:gd name="T0" fmla="*/ 22 w 26"/>
                  <a:gd name="T1" fmla="*/ 18 h 28"/>
                  <a:gd name="T2" fmla="*/ 25 w 26"/>
                  <a:gd name="T3" fmla="*/ 14 h 28"/>
                  <a:gd name="T4" fmla="*/ 26 w 26"/>
                  <a:gd name="T5" fmla="*/ 8 h 28"/>
                  <a:gd name="T6" fmla="*/ 24 w 26"/>
                  <a:gd name="T7" fmla="*/ 3 h 28"/>
                  <a:gd name="T8" fmla="*/ 21 w 26"/>
                  <a:gd name="T9" fmla="*/ 0 h 28"/>
                  <a:gd name="T10" fmla="*/ 16 w 26"/>
                  <a:gd name="T11" fmla="*/ 1 h 28"/>
                  <a:gd name="T12" fmla="*/ 12 w 26"/>
                  <a:gd name="T13" fmla="*/ 3 h 28"/>
                  <a:gd name="T14" fmla="*/ 6 w 26"/>
                  <a:gd name="T15" fmla="*/ 2 h 28"/>
                  <a:gd name="T16" fmla="*/ 7 w 26"/>
                  <a:gd name="T17" fmla="*/ 8 h 28"/>
                  <a:gd name="T18" fmla="*/ 6 w 26"/>
                  <a:gd name="T19" fmla="*/ 12 h 28"/>
                  <a:gd name="T20" fmla="*/ 2 w 26"/>
                  <a:gd name="T21" fmla="*/ 16 h 28"/>
                  <a:gd name="T22" fmla="*/ 0 w 26"/>
                  <a:gd name="T23" fmla="*/ 22 h 28"/>
                  <a:gd name="T24" fmla="*/ 0 w 26"/>
                  <a:gd name="T25" fmla="*/ 27 h 28"/>
                  <a:gd name="T26" fmla="*/ 4 w 26"/>
                  <a:gd name="T27" fmla="*/ 26 h 28"/>
                  <a:gd name="T28" fmla="*/ 11 w 26"/>
                  <a:gd name="T29" fmla="*/ 25 h 28"/>
                  <a:gd name="T30" fmla="*/ 14 w 26"/>
                  <a:gd name="T31" fmla="*/ 20 h 28"/>
                  <a:gd name="T32" fmla="*/ 21 w 26"/>
                  <a:gd name="T33" fmla="*/ 20 h 28"/>
                  <a:gd name="T34" fmla="*/ 22 w 26"/>
                  <a:gd name="T35" fmla="*/ 18 h 28"/>
                  <a:gd name="T36" fmla="*/ 22 w 26"/>
                  <a:gd name="T37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" h="28">
                    <a:moveTo>
                      <a:pt x="22" y="18"/>
                    </a:moveTo>
                    <a:cubicBezTo>
                      <a:pt x="22" y="16"/>
                      <a:pt x="24" y="15"/>
                      <a:pt x="25" y="14"/>
                    </a:cubicBezTo>
                    <a:cubicBezTo>
                      <a:pt x="26" y="13"/>
                      <a:pt x="26" y="10"/>
                      <a:pt x="26" y="8"/>
                    </a:cubicBezTo>
                    <a:cubicBezTo>
                      <a:pt x="26" y="6"/>
                      <a:pt x="24" y="5"/>
                      <a:pt x="24" y="3"/>
                    </a:cubicBezTo>
                    <a:cubicBezTo>
                      <a:pt x="24" y="1"/>
                      <a:pt x="22" y="1"/>
                      <a:pt x="21" y="0"/>
                    </a:cubicBezTo>
                    <a:cubicBezTo>
                      <a:pt x="20" y="1"/>
                      <a:pt x="18" y="0"/>
                      <a:pt x="16" y="1"/>
                    </a:cubicBezTo>
                    <a:cubicBezTo>
                      <a:pt x="15" y="2"/>
                      <a:pt x="13" y="4"/>
                      <a:pt x="12" y="3"/>
                    </a:cubicBezTo>
                    <a:cubicBezTo>
                      <a:pt x="10" y="1"/>
                      <a:pt x="7" y="0"/>
                      <a:pt x="6" y="2"/>
                    </a:cubicBezTo>
                    <a:cubicBezTo>
                      <a:pt x="5" y="4"/>
                      <a:pt x="6" y="7"/>
                      <a:pt x="7" y="8"/>
                    </a:cubicBezTo>
                    <a:cubicBezTo>
                      <a:pt x="8" y="10"/>
                      <a:pt x="7" y="10"/>
                      <a:pt x="6" y="12"/>
                    </a:cubicBezTo>
                    <a:cubicBezTo>
                      <a:pt x="5" y="14"/>
                      <a:pt x="3" y="15"/>
                      <a:pt x="2" y="16"/>
                    </a:cubicBezTo>
                    <a:cubicBezTo>
                      <a:pt x="1" y="18"/>
                      <a:pt x="0" y="19"/>
                      <a:pt x="0" y="22"/>
                    </a:cubicBezTo>
                    <a:cubicBezTo>
                      <a:pt x="0" y="23"/>
                      <a:pt x="1" y="25"/>
                      <a:pt x="0" y="27"/>
                    </a:cubicBezTo>
                    <a:cubicBezTo>
                      <a:pt x="2" y="28"/>
                      <a:pt x="2" y="27"/>
                      <a:pt x="4" y="26"/>
                    </a:cubicBezTo>
                    <a:cubicBezTo>
                      <a:pt x="6" y="25"/>
                      <a:pt x="9" y="25"/>
                      <a:pt x="11" y="25"/>
                    </a:cubicBezTo>
                    <a:cubicBezTo>
                      <a:pt x="10" y="22"/>
                      <a:pt x="12" y="21"/>
                      <a:pt x="14" y="20"/>
                    </a:cubicBezTo>
                    <a:cubicBezTo>
                      <a:pt x="16" y="19"/>
                      <a:pt x="20" y="17"/>
                      <a:pt x="21" y="20"/>
                    </a:cubicBezTo>
                    <a:cubicBezTo>
                      <a:pt x="21" y="19"/>
                      <a:pt x="21" y="18"/>
                      <a:pt x="22" y="18"/>
                    </a:cubicBezTo>
                    <a:cubicBezTo>
                      <a:pt x="22" y="16"/>
                      <a:pt x="21" y="18"/>
                      <a:pt x="22" y="18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4" name="Freeform 750">
                <a:extLst>
                  <a:ext uri="{FF2B5EF4-FFF2-40B4-BE49-F238E27FC236}">
                    <a16:creationId xmlns:a16="http://schemas.microsoft.com/office/drawing/2014/main" id="{F67B88CF-0EB0-ABFE-263C-10AB368C7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147751"/>
                <a:ext cx="92356" cy="92380"/>
              </a:xfrm>
              <a:custGeom>
                <a:avLst/>
                <a:gdLst>
                  <a:gd name="T0" fmla="*/ 1 w 10"/>
                  <a:gd name="T1" fmla="*/ 6 h 10"/>
                  <a:gd name="T2" fmla="*/ 3 w 10"/>
                  <a:gd name="T3" fmla="*/ 10 h 10"/>
                  <a:gd name="T4" fmla="*/ 9 w 10"/>
                  <a:gd name="T5" fmla="*/ 5 h 10"/>
                  <a:gd name="T6" fmla="*/ 8 w 10"/>
                  <a:gd name="T7" fmla="*/ 0 h 10"/>
                  <a:gd name="T8" fmla="*/ 4 w 10"/>
                  <a:gd name="T9" fmla="*/ 1 h 10"/>
                  <a:gd name="T10" fmla="*/ 0 w 10"/>
                  <a:gd name="T11" fmla="*/ 1 h 10"/>
                  <a:gd name="T12" fmla="*/ 1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" y="6"/>
                    </a:moveTo>
                    <a:cubicBezTo>
                      <a:pt x="2" y="7"/>
                      <a:pt x="2" y="9"/>
                      <a:pt x="3" y="10"/>
                    </a:cubicBezTo>
                    <a:cubicBezTo>
                      <a:pt x="5" y="9"/>
                      <a:pt x="7" y="7"/>
                      <a:pt x="9" y="5"/>
                    </a:cubicBezTo>
                    <a:cubicBezTo>
                      <a:pt x="10" y="3"/>
                      <a:pt x="5" y="4"/>
                      <a:pt x="8" y="0"/>
                    </a:cubicBezTo>
                    <a:cubicBezTo>
                      <a:pt x="7" y="0"/>
                      <a:pt x="3" y="0"/>
                      <a:pt x="4" y="1"/>
                    </a:cubicBezTo>
                    <a:cubicBezTo>
                      <a:pt x="5" y="3"/>
                      <a:pt x="1" y="2"/>
                      <a:pt x="0" y="1"/>
                    </a:cubicBezTo>
                    <a:cubicBezTo>
                      <a:pt x="0" y="3"/>
                      <a:pt x="1" y="4"/>
                      <a:pt x="1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5" name="Freeform 751">
                <a:extLst>
                  <a:ext uri="{FF2B5EF4-FFF2-40B4-BE49-F238E27FC236}">
                    <a16:creationId xmlns:a16="http://schemas.microsoft.com/office/drawing/2014/main" id="{294F2062-AC10-7337-327B-94A3CC289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12283" y="9090413"/>
                <a:ext cx="101909" cy="86010"/>
              </a:xfrm>
              <a:custGeom>
                <a:avLst/>
                <a:gdLst>
                  <a:gd name="T0" fmla="*/ 3 w 11"/>
                  <a:gd name="T1" fmla="*/ 1 h 9"/>
                  <a:gd name="T2" fmla="*/ 0 w 11"/>
                  <a:gd name="T3" fmla="*/ 7 h 9"/>
                  <a:gd name="T4" fmla="*/ 4 w 11"/>
                  <a:gd name="T5" fmla="*/ 7 h 9"/>
                  <a:gd name="T6" fmla="*/ 8 w 11"/>
                  <a:gd name="T7" fmla="*/ 6 h 9"/>
                  <a:gd name="T8" fmla="*/ 7 w 11"/>
                  <a:gd name="T9" fmla="*/ 0 h 9"/>
                  <a:gd name="T10" fmla="*/ 3 w 11"/>
                  <a:gd name="T11" fmla="*/ 1 h 9"/>
                  <a:gd name="T12" fmla="*/ 3 w 11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9">
                    <a:moveTo>
                      <a:pt x="3" y="1"/>
                    </a:moveTo>
                    <a:cubicBezTo>
                      <a:pt x="1" y="2"/>
                      <a:pt x="0" y="5"/>
                      <a:pt x="0" y="7"/>
                    </a:cubicBezTo>
                    <a:cubicBezTo>
                      <a:pt x="1" y="8"/>
                      <a:pt x="5" y="9"/>
                      <a:pt x="4" y="7"/>
                    </a:cubicBezTo>
                    <a:cubicBezTo>
                      <a:pt x="3" y="6"/>
                      <a:pt x="7" y="6"/>
                      <a:pt x="8" y="6"/>
                    </a:cubicBezTo>
                    <a:cubicBezTo>
                      <a:pt x="11" y="5"/>
                      <a:pt x="8" y="1"/>
                      <a:pt x="7" y="0"/>
                    </a:cubicBezTo>
                    <a:cubicBezTo>
                      <a:pt x="5" y="1"/>
                      <a:pt x="5" y="2"/>
                      <a:pt x="3" y="1"/>
                    </a:cubicBezTo>
                    <a:cubicBezTo>
                      <a:pt x="2" y="1"/>
                      <a:pt x="4" y="1"/>
                      <a:pt x="3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6" name="Freeform 752">
                <a:extLst>
                  <a:ext uri="{FF2B5EF4-FFF2-40B4-BE49-F238E27FC236}">
                    <a16:creationId xmlns:a16="http://schemas.microsoft.com/office/drawing/2014/main" id="{20D0B2B4-2B6F-C0C1-1F06-97F31DE52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1393" y="9061741"/>
                <a:ext cx="503185" cy="544729"/>
              </a:xfrm>
              <a:custGeom>
                <a:avLst/>
                <a:gdLst>
                  <a:gd name="T0" fmla="*/ 41 w 54"/>
                  <a:gd name="T1" fmla="*/ 13 h 58"/>
                  <a:gd name="T2" fmla="*/ 23 w 54"/>
                  <a:gd name="T3" fmla="*/ 3 h 58"/>
                  <a:gd name="T4" fmla="*/ 17 w 54"/>
                  <a:gd name="T5" fmla="*/ 7 h 58"/>
                  <a:gd name="T6" fmla="*/ 21 w 54"/>
                  <a:gd name="T7" fmla="*/ 9 h 58"/>
                  <a:gd name="T8" fmla="*/ 17 w 54"/>
                  <a:gd name="T9" fmla="*/ 9 h 58"/>
                  <a:gd name="T10" fmla="*/ 13 w 54"/>
                  <a:gd name="T11" fmla="*/ 10 h 58"/>
                  <a:gd name="T12" fmla="*/ 11 w 54"/>
                  <a:gd name="T13" fmla="*/ 8 h 58"/>
                  <a:gd name="T14" fmla="*/ 12 w 54"/>
                  <a:gd name="T15" fmla="*/ 4 h 58"/>
                  <a:gd name="T16" fmla="*/ 5 w 54"/>
                  <a:gd name="T17" fmla="*/ 3 h 58"/>
                  <a:gd name="T18" fmla="*/ 7 w 54"/>
                  <a:gd name="T19" fmla="*/ 8 h 58"/>
                  <a:gd name="T20" fmla="*/ 5 w 54"/>
                  <a:gd name="T21" fmla="*/ 12 h 58"/>
                  <a:gd name="T22" fmla="*/ 6 w 54"/>
                  <a:gd name="T23" fmla="*/ 16 h 58"/>
                  <a:gd name="T24" fmla="*/ 2 w 54"/>
                  <a:gd name="T25" fmla="*/ 18 h 58"/>
                  <a:gd name="T26" fmla="*/ 1 w 54"/>
                  <a:gd name="T27" fmla="*/ 21 h 58"/>
                  <a:gd name="T28" fmla="*/ 5 w 54"/>
                  <a:gd name="T29" fmla="*/ 33 h 58"/>
                  <a:gd name="T30" fmla="*/ 12 w 54"/>
                  <a:gd name="T31" fmla="*/ 42 h 58"/>
                  <a:gd name="T32" fmla="*/ 15 w 54"/>
                  <a:gd name="T33" fmla="*/ 43 h 58"/>
                  <a:gd name="T34" fmla="*/ 17 w 54"/>
                  <a:gd name="T35" fmla="*/ 45 h 58"/>
                  <a:gd name="T36" fmla="*/ 24 w 54"/>
                  <a:gd name="T37" fmla="*/ 47 h 58"/>
                  <a:gd name="T38" fmla="*/ 25 w 54"/>
                  <a:gd name="T39" fmla="*/ 53 h 58"/>
                  <a:gd name="T40" fmla="*/ 27 w 54"/>
                  <a:gd name="T41" fmla="*/ 55 h 58"/>
                  <a:gd name="T42" fmla="*/ 30 w 54"/>
                  <a:gd name="T43" fmla="*/ 55 h 58"/>
                  <a:gd name="T44" fmla="*/ 33 w 54"/>
                  <a:gd name="T45" fmla="*/ 56 h 58"/>
                  <a:gd name="T46" fmla="*/ 36 w 54"/>
                  <a:gd name="T47" fmla="*/ 55 h 58"/>
                  <a:gd name="T48" fmla="*/ 42 w 54"/>
                  <a:gd name="T49" fmla="*/ 55 h 58"/>
                  <a:gd name="T50" fmla="*/ 46 w 54"/>
                  <a:gd name="T51" fmla="*/ 54 h 58"/>
                  <a:gd name="T52" fmla="*/ 54 w 54"/>
                  <a:gd name="T53" fmla="*/ 49 h 58"/>
                  <a:gd name="T54" fmla="*/ 49 w 54"/>
                  <a:gd name="T55" fmla="*/ 36 h 58"/>
                  <a:gd name="T56" fmla="*/ 49 w 54"/>
                  <a:gd name="T57" fmla="*/ 32 h 58"/>
                  <a:gd name="T58" fmla="*/ 46 w 54"/>
                  <a:gd name="T59" fmla="*/ 28 h 58"/>
                  <a:gd name="T60" fmla="*/ 48 w 54"/>
                  <a:gd name="T61" fmla="*/ 20 h 58"/>
                  <a:gd name="T62" fmla="*/ 45 w 54"/>
                  <a:gd name="T63" fmla="*/ 18 h 58"/>
                  <a:gd name="T64" fmla="*/ 41 w 54"/>
                  <a:gd name="T65" fmla="*/ 16 h 58"/>
                  <a:gd name="T66" fmla="*/ 41 w 54"/>
                  <a:gd name="T6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4" h="58">
                    <a:moveTo>
                      <a:pt x="41" y="13"/>
                    </a:moveTo>
                    <a:cubicBezTo>
                      <a:pt x="35" y="9"/>
                      <a:pt x="29" y="6"/>
                      <a:pt x="23" y="3"/>
                    </a:cubicBezTo>
                    <a:cubicBezTo>
                      <a:pt x="22" y="5"/>
                      <a:pt x="19" y="7"/>
                      <a:pt x="17" y="7"/>
                    </a:cubicBezTo>
                    <a:cubicBezTo>
                      <a:pt x="17" y="7"/>
                      <a:pt x="21" y="8"/>
                      <a:pt x="21" y="9"/>
                    </a:cubicBezTo>
                    <a:cubicBezTo>
                      <a:pt x="20" y="10"/>
                      <a:pt x="18" y="9"/>
                      <a:pt x="17" y="9"/>
                    </a:cubicBezTo>
                    <a:cubicBezTo>
                      <a:pt x="15" y="8"/>
                      <a:pt x="15" y="9"/>
                      <a:pt x="13" y="10"/>
                    </a:cubicBezTo>
                    <a:cubicBezTo>
                      <a:pt x="13" y="10"/>
                      <a:pt x="11" y="9"/>
                      <a:pt x="11" y="8"/>
                    </a:cubicBezTo>
                    <a:cubicBezTo>
                      <a:pt x="10" y="7"/>
                      <a:pt x="11" y="5"/>
                      <a:pt x="12" y="4"/>
                    </a:cubicBezTo>
                    <a:cubicBezTo>
                      <a:pt x="13" y="0"/>
                      <a:pt x="7" y="2"/>
                      <a:pt x="5" y="3"/>
                    </a:cubicBezTo>
                    <a:cubicBezTo>
                      <a:pt x="6" y="4"/>
                      <a:pt x="8" y="7"/>
                      <a:pt x="7" y="8"/>
                    </a:cubicBezTo>
                    <a:cubicBezTo>
                      <a:pt x="7" y="9"/>
                      <a:pt x="3" y="12"/>
                      <a:pt x="5" y="12"/>
                    </a:cubicBezTo>
                    <a:cubicBezTo>
                      <a:pt x="8" y="13"/>
                      <a:pt x="7" y="14"/>
                      <a:pt x="6" y="16"/>
                    </a:cubicBezTo>
                    <a:cubicBezTo>
                      <a:pt x="5" y="16"/>
                      <a:pt x="3" y="17"/>
                      <a:pt x="2" y="18"/>
                    </a:cubicBezTo>
                    <a:cubicBezTo>
                      <a:pt x="0" y="19"/>
                      <a:pt x="1" y="19"/>
                      <a:pt x="1" y="21"/>
                    </a:cubicBezTo>
                    <a:cubicBezTo>
                      <a:pt x="2" y="26"/>
                      <a:pt x="4" y="29"/>
                      <a:pt x="5" y="33"/>
                    </a:cubicBezTo>
                    <a:cubicBezTo>
                      <a:pt x="5" y="38"/>
                      <a:pt x="9" y="40"/>
                      <a:pt x="12" y="42"/>
                    </a:cubicBezTo>
                    <a:cubicBezTo>
                      <a:pt x="13" y="43"/>
                      <a:pt x="14" y="43"/>
                      <a:pt x="15" y="43"/>
                    </a:cubicBezTo>
                    <a:cubicBezTo>
                      <a:pt x="16" y="43"/>
                      <a:pt x="16" y="44"/>
                      <a:pt x="17" y="45"/>
                    </a:cubicBezTo>
                    <a:cubicBezTo>
                      <a:pt x="19" y="45"/>
                      <a:pt x="22" y="45"/>
                      <a:pt x="24" y="47"/>
                    </a:cubicBezTo>
                    <a:cubicBezTo>
                      <a:pt x="25" y="48"/>
                      <a:pt x="25" y="51"/>
                      <a:pt x="25" y="53"/>
                    </a:cubicBezTo>
                    <a:cubicBezTo>
                      <a:pt x="26" y="54"/>
                      <a:pt x="25" y="55"/>
                      <a:pt x="27" y="55"/>
                    </a:cubicBezTo>
                    <a:cubicBezTo>
                      <a:pt x="28" y="55"/>
                      <a:pt x="29" y="55"/>
                      <a:pt x="30" y="55"/>
                    </a:cubicBezTo>
                    <a:cubicBezTo>
                      <a:pt x="31" y="55"/>
                      <a:pt x="32" y="55"/>
                      <a:pt x="33" y="56"/>
                    </a:cubicBezTo>
                    <a:cubicBezTo>
                      <a:pt x="34" y="57"/>
                      <a:pt x="35" y="56"/>
                      <a:pt x="36" y="55"/>
                    </a:cubicBezTo>
                    <a:cubicBezTo>
                      <a:pt x="38" y="54"/>
                      <a:pt x="40" y="58"/>
                      <a:pt x="42" y="55"/>
                    </a:cubicBezTo>
                    <a:cubicBezTo>
                      <a:pt x="42" y="53"/>
                      <a:pt x="45" y="54"/>
                      <a:pt x="46" y="54"/>
                    </a:cubicBezTo>
                    <a:cubicBezTo>
                      <a:pt x="49" y="53"/>
                      <a:pt x="51" y="51"/>
                      <a:pt x="54" y="49"/>
                    </a:cubicBezTo>
                    <a:cubicBezTo>
                      <a:pt x="49" y="46"/>
                      <a:pt x="49" y="42"/>
                      <a:pt x="49" y="36"/>
                    </a:cubicBezTo>
                    <a:cubicBezTo>
                      <a:pt x="48" y="35"/>
                      <a:pt x="50" y="33"/>
                      <a:pt x="49" y="32"/>
                    </a:cubicBezTo>
                    <a:cubicBezTo>
                      <a:pt x="48" y="31"/>
                      <a:pt x="46" y="30"/>
                      <a:pt x="46" y="28"/>
                    </a:cubicBezTo>
                    <a:cubicBezTo>
                      <a:pt x="46" y="27"/>
                      <a:pt x="48" y="20"/>
                      <a:pt x="48" y="20"/>
                    </a:cubicBezTo>
                    <a:cubicBezTo>
                      <a:pt x="47" y="20"/>
                      <a:pt x="46" y="19"/>
                      <a:pt x="45" y="18"/>
                    </a:cubicBezTo>
                    <a:cubicBezTo>
                      <a:pt x="44" y="17"/>
                      <a:pt x="43" y="17"/>
                      <a:pt x="41" y="16"/>
                    </a:cubicBezTo>
                    <a:cubicBezTo>
                      <a:pt x="41" y="15"/>
                      <a:pt x="41" y="14"/>
                      <a:pt x="41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7" name="Freeform 753">
                <a:extLst>
                  <a:ext uri="{FF2B5EF4-FFF2-40B4-BE49-F238E27FC236}">
                    <a16:creationId xmlns:a16="http://schemas.microsoft.com/office/drawing/2014/main" id="{2B0D2957-8271-6333-F60D-F581862FA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7381" y="8931134"/>
                <a:ext cx="251592" cy="289887"/>
              </a:xfrm>
              <a:custGeom>
                <a:avLst/>
                <a:gdLst>
                  <a:gd name="T0" fmla="*/ 15 w 27"/>
                  <a:gd name="T1" fmla="*/ 29 h 31"/>
                  <a:gd name="T2" fmla="*/ 15 w 27"/>
                  <a:gd name="T3" fmla="*/ 24 h 31"/>
                  <a:gd name="T4" fmla="*/ 17 w 27"/>
                  <a:gd name="T5" fmla="*/ 24 h 31"/>
                  <a:gd name="T6" fmla="*/ 19 w 27"/>
                  <a:gd name="T7" fmla="*/ 21 h 31"/>
                  <a:gd name="T8" fmla="*/ 21 w 27"/>
                  <a:gd name="T9" fmla="*/ 24 h 31"/>
                  <a:gd name="T10" fmla="*/ 24 w 27"/>
                  <a:gd name="T11" fmla="*/ 23 h 31"/>
                  <a:gd name="T12" fmla="*/ 26 w 27"/>
                  <a:gd name="T13" fmla="*/ 24 h 31"/>
                  <a:gd name="T14" fmla="*/ 26 w 27"/>
                  <a:gd name="T15" fmla="*/ 21 h 31"/>
                  <a:gd name="T16" fmla="*/ 26 w 27"/>
                  <a:gd name="T17" fmla="*/ 14 h 31"/>
                  <a:gd name="T18" fmla="*/ 25 w 27"/>
                  <a:gd name="T19" fmla="*/ 11 h 31"/>
                  <a:gd name="T20" fmla="*/ 26 w 27"/>
                  <a:gd name="T21" fmla="*/ 6 h 31"/>
                  <a:gd name="T22" fmla="*/ 21 w 27"/>
                  <a:gd name="T23" fmla="*/ 4 h 31"/>
                  <a:gd name="T24" fmla="*/ 19 w 27"/>
                  <a:gd name="T25" fmla="*/ 0 h 31"/>
                  <a:gd name="T26" fmla="*/ 14 w 27"/>
                  <a:gd name="T27" fmla="*/ 0 h 31"/>
                  <a:gd name="T28" fmla="*/ 11 w 27"/>
                  <a:gd name="T29" fmla="*/ 7 h 31"/>
                  <a:gd name="T30" fmla="*/ 5 w 27"/>
                  <a:gd name="T31" fmla="*/ 7 h 31"/>
                  <a:gd name="T32" fmla="*/ 4 w 27"/>
                  <a:gd name="T33" fmla="*/ 7 h 31"/>
                  <a:gd name="T34" fmla="*/ 4 w 27"/>
                  <a:gd name="T35" fmla="*/ 10 h 31"/>
                  <a:gd name="T36" fmla="*/ 0 w 27"/>
                  <a:gd name="T37" fmla="*/ 16 h 31"/>
                  <a:gd name="T38" fmla="*/ 4 w 27"/>
                  <a:gd name="T39" fmla="*/ 23 h 31"/>
                  <a:gd name="T40" fmla="*/ 9 w 27"/>
                  <a:gd name="T41" fmla="*/ 28 h 31"/>
                  <a:gd name="T42" fmla="*/ 11 w 27"/>
                  <a:gd name="T43" fmla="*/ 31 h 31"/>
                  <a:gd name="T44" fmla="*/ 15 w 27"/>
                  <a:gd name="T45" fmla="*/ 29 h 31"/>
                  <a:gd name="T46" fmla="*/ 15 w 27"/>
                  <a:gd name="T47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7" h="31">
                    <a:moveTo>
                      <a:pt x="15" y="29"/>
                    </a:moveTo>
                    <a:cubicBezTo>
                      <a:pt x="15" y="28"/>
                      <a:pt x="13" y="24"/>
                      <a:pt x="15" y="24"/>
                    </a:cubicBezTo>
                    <a:cubicBezTo>
                      <a:pt x="15" y="24"/>
                      <a:pt x="17" y="24"/>
                      <a:pt x="17" y="24"/>
                    </a:cubicBezTo>
                    <a:cubicBezTo>
                      <a:pt x="18" y="23"/>
                      <a:pt x="18" y="21"/>
                      <a:pt x="19" y="21"/>
                    </a:cubicBezTo>
                    <a:cubicBezTo>
                      <a:pt x="20" y="22"/>
                      <a:pt x="21" y="23"/>
                      <a:pt x="21" y="24"/>
                    </a:cubicBezTo>
                    <a:cubicBezTo>
                      <a:pt x="22" y="25"/>
                      <a:pt x="22" y="23"/>
                      <a:pt x="24" y="23"/>
                    </a:cubicBezTo>
                    <a:cubicBezTo>
                      <a:pt x="24" y="23"/>
                      <a:pt x="26" y="25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7" y="19"/>
                      <a:pt x="27" y="16"/>
                      <a:pt x="26" y="14"/>
                    </a:cubicBezTo>
                    <a:cubicBezTo>
                      <a:pt x="25" y="13"/>
                      <a:pt x="25" y="12"/>
                      <a:pt x="25" y="11"/>
                    </a:cubicBezTo>
                    <a:cubicBezTo>
                      <a:pt x="25" y="9"/>
                      <a:pt x="27" y="8"/>
                      <a:pt x="26" y="6"/>
                    </a:cubicBezTo>
                    <a:cubicBezTo>
                      <a:pt x="25" y="3"/>
                      <a:pt x="21" y="7"/>
                      <a:pt x="21" y="4"/>
                    </a:cubicBezTo>
                    <a:cubicBezTo>
                      <a:pt x="21" y="2"/>
                      <a:pt x="22" y="0"/>
                      <a:pt x="19" y="0"/>
                    </a:cubicBezTo>
                    <a:cubicBezTo>
                      <a:pt x="18" y="0"/>
                      <a:pt x="16" y="0"/>
                      <a:pt x="14" y="0"/>
                    </a:cubicBezTo>
                    <a:cubicBezTo>
                      <a:pt x="10" y="0"/>
                      <a:pt x="15" y="7"/>
                      <a:pt x="11" y="7"/>
                    </a:cubicBezTo>
                    <a:cubicBezTo>
                      <a:pt x="9" y="7"/>
                      <a:pt x="7" y="7"/>
                      <a:pt x="5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2" y="9"/>
                      <a:pt x="4" y="9"/>
                      <a:pt x="4" y="10"/>
                    </a:cubicBezTo>
                    <a:cubicBezTo>
                      <a:pt x="4" y="12"/>
                      <a:pt x="0" y="14"/>
                      <a:pt x="0" y="16"/>
                    </a:cubicBezTo>
                    <a:cubicBezTo>
                      <a:pt x="1" y="18"/>
                      <a:pt x="3" y="21"/>
                      <a:pt x="4" y="23"/>
                    </a:cubicBezTo>
                    <a:cubicBezTo>
                      <a:pt x="6" y="24"/>
                      <a:pt x="7" y="26"/>
                      <a:pt x="9" y="28"/>
                    </a:cubicBezTo>
                    <a:cubicBezTo>
                      <a:pt x="10" y="29"/>
                      <a:pt x="11" y="30"/>
                      <a:pt x="11" y="31"/>
                    </a:cubicBezTo>
                    <a:cubicBezTo>
                      <a:pt x="12" y="30"/>
                      <a:pt x="14" y="30"/>
                      <a:pt x="15" y="29"/>
                    </a:cubicBezTo>
                    <a:cubicBezTo>
                      <a:pt x="15" y="29"/>
                      <a:pt x="14" y="30"/>
                      <a:pt x="15" y="29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8" name="Freeform 754">
                <a:extLst>
                  <a:ext uri="{FF2B5EF4-FFF2-40B4-BE49-F238E27FC236}">
                    <a16:creationId xmlns:a16="http://schemas.microsoft.com/office/drawing/2014/main" id="{08FB3E1C-93A3-890B-DFEA-F5DE85B7C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2" y="8931134"/>
                <a:ext cx="105096" cy="66896"/>
              </a:xfrm>
              <a:custGeom>
                <a:avLst/>
                <a:gdLst>
                  <a:gd name="T0" fmla="*/ 11 w 11"/>
                  <a:gd name="T1" fmla="*/ 7 h 7"/>
                  <a:gd name="T2" fmla="*/ 11 w 11"/>
                  <a:gd name="T3" fmla="*/ 0 h 7"/>
                  <a:gd name="T4" fmla="*/ 3 w 11"/>
                  <a:gd name="T5" fmla="*/ 1 h 7"/>
                  <a:gd name="T6" fmla="*/ 0 w 11"/>
                  <a:gd name="T7" fmla="*/ 4 h 7"/>
                  <a:gd name="T8" fmla="*/ 2 w 11"/>
                  <a:gd name="T9" fmla="*/ 7 h 7"/>
                  <a:gd name="T10" fmla="*/ 11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11" y="7"/>
                    </a:moveTo>
                    <a:cubicBezTo>
                      <a:pt x="11" y="5"/>
                      <a:pt x="11" y="2"/>
                      <a:pt x="11" y="0"/>
                    </a:cubicBezTo>
                    <a:cubicBezTo>
                      <a:pt x="8" y="0"/>
                      <a:pt x="6" y="1"/>
                      <a:pt x="3" y="1"/>
                    </a:cubicBezTo>
                    <a:cubicBezTo>
                      <a:pt x="4" y="2"/>
                      <a:pt x="1" y="3"/>
                      <a:pt x="0" y="4"/>
                    </a:cubicBezTo>
                    <a:cubicBezTo>
                      <a:pt x="0" y="5"/>
                      <a:pt x="2" y="6"/>
                      <a:pt x="2" y="7"/>
                    </a:cubicBezTo>
                    <a:lnTo>
                      <a:pt x="11" y="7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69" name="Freeform 755">
                <a:extLst>
                  <a:ext uri="{FF2B5EF4-FFF2-40B4-BE49-F238E27FC236}">
                    <a16:creationId xmlns:a16="http://schemas.microsoft.com/office/drawing/2014/main" id="{F95A0235-A9B3-B60F-BE68-119A352E8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98269" y="8427819"/>
                <a:ext cx="343949" cy="531986"/>
              </a:xfrm>
              <a:custGeom>
                <a:avLst/>
                <a:gdLst>
                  <a:gd name="T0" fmla="*/ 29 w 37"/>
                  <a:gd name="T1" fmla="*/ 55 h 57"/>
                  <a:gd name="T2" fmla="*/ 37 w 37"/>
                  <a:gd name="T3" fmla="*/ 55 h 57"/>
                  <a:gd name="T4" fmla="*/ 33 w 37"/>
                  <a:gd name="T5" fmla="*/ 48 h 57"/>
                  <a:gd name="T6" fmla="*/ 32 w 37"/>
                  <a:gd name="T7" fmla="*/ 44 h 57"/>
                  <a:gd name="T8" fmla="*/ 30 w 37"/>
                  <a:gd name="T9" fmla="*/ 40 h 57"/>
                  <a:gd name="T10" fmla="*/ 32 w 37"/>
                  <a:gd name="T11" fmla="*/ 32 h 57"/>
                  <a:gd name="T12" fmla="*/ 34 w 37"/>
                  <a:gd name="T13" fmla="*/ 27 h 57"/>
                  <a:gd name="T14" fmla="*/ 31 w 37"/>
                  <a:gd name="T15" fmla="*/ 21 h 57"/>
                  <a:gd name="T16" fmla="*/ 28 w 37"/>
                  <a:gd name="T17" fmla="*/ 16 h 57"/>
                  <a:gd name="T18" fmla="*/ 34 w 37"/>
                  <a:gd name="T19" fmla="*/ 16 h 57"/>
                  <a:gd name="T20" fmla="*/ 32 w 37"/>
                  <a:gd name="T21" fmla="*/ 6 h 57"/>
                  <a:gd name="T22" fmla="*/ 30 w 37"/>
                  <a:gd name="T23" fmla="*/ 2 h 57"/>
                  <a:gd name="T24" fmla="*/ 27 w 37"/>
                  <a:gd name="T25" fmla="*/ 0 h 57"/>
                  <a:gd name="T26" fmla="*/ 28 w 37"/>
                  <a:gd name="T27" fmla="*/ 9 h 57"/>
                  <a:gd name="T28" fmla="*/ 23 w 37"/>
                  <a:gd name="T29" fmla="*/ 18 h 57"/>
                  <a:gd name="T30" fmla="*/ 21 w 37"/>
                  <a:gd name="T31" fmla="*/ 22 h 57"/>
                  <a:gd name="T32" fmla="*/ 18 w 37"/>
                  <a:gd name="T33" fmla="*/ 27 h 57"/>
                  <a:gd name="T34" fmla="*/ 15 w 37"/>
                  <a:gd name="T35" fmla="*/ 33 h 57"/>
                  <a:gd name="T36" fmla="*/ 11 w 37"/>
                  <a:gd name="T37" fmla="*/ 31 h 57"/>
                  <a:gd name="T38" fmla="*/ 2 w 37"/>
                  <a:gd name="T39" fmla="*/ 39 h 57"/>
                  <a:gd name="T40" fmla="*/ 1 w 37"/>
                  <a:gd name="T41" fmla="*/ 42 h 57"/>
                  <a:gd name="T42" fmla="*/ 4 w 37"/>
                  <a:gd name="T43" fmla="*/ 45 h 57"/>
                  <a:gd name="T44" fmla="*/ 5 w 37"/>
                  <a:gd name="T45" fmla="*/ 45 h 57"/>
                  <a:gd name="T46" fmla="*/ 7 w 37"/>
                  <a:gd name="T47" fmla="*/ 48 h 57"/>
                  <a:gd name="T48" fmla="*/ 7 w 37"/>
                  <a:gd name="T49" fmla="*/ 55 h 57"/>
                  <a:gd name="T50" fmla="*/ 16 w 37"/>
                  <a:gd name="T51" fmla="*/ 54 h 57"/>
                  <a:gd name="T52" fmla="*/ 29 w 37"/>
                  <a:gd name="T53" fmla="*/ 55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7" h="57">
                    <a:moveTo>
                      <a:pt x="29" y="55"/>
                    </a:moveTo>
                    <a:cubicBezTo>
                      <a:pt x="32" y="55"/>
                      <a:pt x="35" y="57"/>
                      <a:pt x="37" y="55"/>
                    </a:cubicBezTo>
                    <a:cubicBezTo>
                      <a:pt x="37" y="51"/>
                      <a:pt x="35" y="50"/>
                      <a:pt x="33" y="48"/>
                    </a:cubicBezTo>
                    <a:cubicBezTo>
                      <a:pt x="32" y="47"/>
                      <a:pt x="32" y="46"/>
                      <a:pt x="32" y="44"/>
                    </a:cubicBezTo>
                    <a:cubicBezTo>
                      <a:pt x="31" y="43"/>
                      <a:pt x="30" y="42"/>
                      <a:pt x="30" y="40"/>
                    </a:cubicBezTo>
                    <a:cubicBezTo>
                      <a:pt x="29" y="36"/>
                      <a:pt x="31" y="35"/>
                      <a:pt x="32" y="32"/>
                    </a:cubicBezTo>
                    <a:cubicBezTo>
                      <a:pt x="33" y="30"/>
                      <a:pt x="34" y="29"/>
                      <a:pt x="34" y="27"/>
                    </a:cubicBezTo>
                    <a:cubicBezTo>
                      <a:pt x="33" y="25"/>
                      <a:pt x="33" y="23"/>
                      <a:pt x="31" y="21"/>
                    </a:cubicBezTo>
                    <a:cubicBezTo>
                      <a:pt x="31" y="21"/>
                      <a:pt x="26" y="18"/>
                      <a:pt x="28" y="16"/>
                    </a:cubicBezTo>
                    <a:cubicBezTo>
                      <a:pt x="29" y="15"/>
                      <a:pt x="32" y="16"/>
                      <a:pt x="34" y="16"/>
                    </a:cubicBezTo>
                    <a:cubicBezTo>
                      <a:pt x="32" y="12"/>
                      <a:pt x="32" y="10"/>
                      <a:pt x="32" y="6"/>
                    </a:cubicBezTo>
                    <a:cubicBezTo>
                      <a:pt x="32" y="5"/>
                      <a:pt x="32" y="3"/>
                      <a:pt x="30" y="2"/>
                    </a:cubicBezTo>
                    <a:cubicBezTo>
                      <a:pt x="30" y="1"/>
                      <a:pt x="27" y="0"/>
                      <a:pt x="27" y="0"/>
                    </a:cubicBezTo>
                    <a:cubicBezTo>
                      <a:pt x="27" y="2"/>
                      <a:pt x="33" y="7"/>
                      <a:pt x="28" y="9"/>
                    </a:cubicBezTo>
                    <a:cubicBezTo>
                      <a:pt x="25" y="11"/>
                      <a:pt x="24" y="14"/>
                      <a:pt x="23" y="18"/>
                    </a:cubicBezTo>
                    <a:cubicBezTo>
                      <a:pt x="22" y="19"/>
                      <a:pt x="22" y="22"/>
                      <a:pt x="21" y="22"/>
                    </a:cubicBezTo>
                    <a:cubicBezTo>
                      <a:pt x="19" y="23"/>
                      <a:pt x="19" y="25"/>
                      <a:pt x="18" y="27"/>
                    </a:cubicBezTo>
                    <a:cubicBezTo>
                      <a:pt x="17" y="29"/>
                      <a:pt x="16" y="31"/>
                      <a:pt x="15" y="33"/>
                    </a:cubicBezTo>
                    <a:cubicBezTo>
                      <a:pt x="13" y="35"/>
                      <a:pt x="12" y="31"/>
                      <a:pt x="11" y="31"/>
                    </a:cubicBezTo>
                    <a:cubicBezTo>
                      <a:pt x="6" y="31"/>
                      <a:pt x="3" y="35"/>
                      <a:pt x="2" y="39"/>
                    </a:cubicBezTo>
                    <a:cubicBezTo>
                      <a:pt x="2" y="40"/>
                      <a:pt x="0" y="41"/>
                      <a:pt x="1" y="42"/>
                    </a:cubicBezTo>
                    <a:cubicBezTo>
                      <a:pt x="2" y="43"/>
                      <a:pt x="3" y="44"/>
                      <a:pt x="4" y="45"/>
                    </a:cubicBezTo>
                    <a:cubicBezTo>
                      <a:pt x="4" y="46"/>
                      <a:pt x="5" y="44"/>
                      <a:pt x="5" y="45"/>
                    </a:cubicBezTo>
                    <a:cubicBezTo>
                      <a:pt x="6" y="46"/>
                      <a:pt x="7" y="47"/>
                      <a:pt x="7" y="48"/>
                    </a:cubicBezTo>
                    <a:cubicBezTo>
                      <a:pt x="8" y="50"/>
                      <a:pt x="7" y="53"/>
                      <a:pt x="7" y="55"/>
                    </a:cubicBezTo>
                    <a:cubicBezTo>
                      <a:pt x="10" y="54"/>
                      <a:pt x="13" y="54"/>
                      <a:pt x="16" y="54"/>
                    </a:cubicBezTo>
                    <a:cubicBezTo>
                      <a:pt x="20" y="54"/>
                      <a:pt x="25" y="55"/>
                      <a:pt x="29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0" name="Freeform 756">
                <a:extLst>
                  <a:ext uri="{FF2B5EF4-FFF2-40B4-BE49-F238E27FC236}">
                    <a16:creationId xmlns:a16="http://schemas.microsoft.com/office/drawing/2014/main" id="{7DB8A92D-4344-4026-24CC-8A46BDB510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2030" y="8453303"/>
                <a:ext cx="140127" cy="289887"/>
              </a:xfrm>
              <a:custGeom>
                <a:avLst/>
                <a:gdLst>
                  <a:gd name="T0" fmla="*/ 11 w 15"/>
                  <a:gd name="T1" fmla="*/ 0 h 31"/>
                  <a:gd name="T2" fmla="*/ 9 w 15"/>
                  <a:gd name="T3" fmla="*/ 4 h 31"/>
                  <a:gd name="T4" fmla="*/ 4 w 15"/>
                  <a:gd name="T5" fmla="*/ 5 h 31"/>
                  <a:gd name="T6" fmla="*/ 1 w 15"/>
                  <a:gd name="T7" fmla="*/ 8 h 31"/>
                  <a:gd name="T8" fmla="*/ 3 w 15"/>
                  <a:gd name="T9" fmla="*/ 13 h 31"/>
                  <a:gd name="T10" fmla="*/ 6 w 15"/>
                  <a:gd name="T11" fmla="*/ 31 h 31"/>
                  <a:gd name="T12" fmla="*/ 11 w 15"/>
                  <a:gd name="T13" fmla="*/ 30 h 31"/>
                  <a:gd name="T14" fmla="*/ 11 w 15"/>
                  <a:gd name="T15" fmla="*/ 27 h 31"/>
                  <a:gd name="T16" fmla="*/ 11 w 15"/>
                  <a:gd name="T17" fmla="*/ 18 h 31"/>
                  <a:gd name="T18" fmla="*/ 15 w 15"/>
                  <a:gd name="T19" fmla="*/ 9 h 31"/>
                  <a:gd name="T20" fmla="*/ 14 w 15"/>
                  <a:gd name="T21" fmla="*/ 3 h 31"/>
                  <a:gd name="T22" fmla="*/ 11 w 15"/>
                  <a:gd name="T23" fmla="*/ 0 h 31"/>
                  <a:gd name="T24" fmla="*/ 11 w 15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" h="31">
                    <a:moveTo>
                      <a:pt x="11" y="0"/>
                    </a:moveTo>
                    <a:cubicBezTo>
                      <a:pt x="9" y="2"/>
                      <a:pt x="10" y="2"/>
                      <a:pt x="9" y="4"/>
                    </a:cubicBezTo>
                    <a:cubicBezTo>
                      <a:pt x="8" y="6"/>
                      <a:pt x="6" y="5"/>
                      <a:pt x="4" y="5"/>
                    </a:cubicBezTo>
                    <a:cubicBezTo>
                      <a:pt x="4" y="5"/>
                      <a:pt x="2" y="7"/>
                      <a:pt x="1" y="8"/>
                    </a:cubicBezTo>
                    <a:cubicBezTo>
                      <a:pt x="0" y="9"/>
                      <a:pt x="2" y="11"/>
                      <a:pt x="3" y="13"/>
                    </a:cubicBezTo>
                    <a:cubicBezTo>
                      <a:pt x="7" y="18"/>
                      <a:pt x="4" y="25"/>
                      <a:pt x="6" y="31"/>
                    </a:cubicBezTo>
                    <a:cubicBezTo>
                      <a:pt x="7" y="31"/>
                      <a:pt x="9" y="31"/>
                      <a:pt x="11" y="30"/>
                    </a:cubicBezTo>
                    <a:cubicBezTo>
                      <a:pt x="12" y="30"/>
                      <a:pt x="12" y="29"/>
                      <a:pt x="11" y="27"/>
                    </a:cubicBezTo>
                    <a:cubicBezTo>
                      <a:pt x="11" y="24"/>
                      <a:pt x="11" y="21"/>
                      <a:pt x="11" y="18"/>
                    </a:cubicBezTo>
                    <a:cubicBezTo>
                      <a:pt x="11" y="14"/>
                      <a:pt x="14" y="12"/>
                      <a:pt x="15" y="9"/>
                    </a:cubicBezTo>
                    <a:cubicBezTo>
                      <a:pt x="15" y="6"/>
                      <a:pt x="15" y="5"/>
                      <a:pt x="14" y="3"/>
                    </a:cubicBezTo>
                    <a:cubicBezTo>
                      <a:pt x="14" y="3"/>
                      <a:pt x="11" y="0"/>
                      <a:pt x="11" y="0"/>
                    </a:cubicBezTo>
                    <a:cubicBezTo>
                      <a:pt x="10" y="1"/>
                      <a:pt x="11" y="0"/>
                      <a:pt x="1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1" name="Freeform 757">
                <a:extLst>
                  <a:ext uri="{FF2B5EF4-FFF2-40B4-BE49-F238E27FC236}">
                    <a16:creationId xmlns:a16="http://schemas.microsoft.com/office/drawing/2014/main" id="{EA6816E6-A1EA-E56A-D67A-4D91F0F00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27572" y="8380032"/>
                <a:ext cx="550956" cy="477833"/>
              </a:xfrm>
              <a:custGeom>
                <a:avLst/>
                <a:gdLst>
                  <a:gd name="T0" fmla="*/ 31 w 59"/>
                  <a:gd name="T1" fmla="*/ 42 h 51"/>
                  <a:gd name="T2" fmla="*/ 37 w 59"/>
                  <a:gd name="T3" fmla="*/ 37 h 51"/>
                  <a:gd name="T4" fmla="*/ 40 w 59"/>
                  <a:gd name="T5" fmla="*/ 36 h 51"/>
                  <a:gd name="T6" fmla="*/ 43 w 59"/>
                  <a:gd name="T7" fmla="*/ 38 h 51"/>
                  <a:gd name="T8" fmla="*/ 47 w 59"/>
                  <a:gd name="T9" fmla="*/ 32 h 51"/>
                  <a:gd name="T10" fmla="*/ 48 w 59"/>
                  <a:gd name="T11" fmla="*/ 28 h 51"/>
                  <a:gd name="T12" fmla="*/ 51 w 59"/>
                  <a:gd name="T13" fmla="*/ 27 h 51"/>
                  <a:gd name="T14" fmla="*/ 56 w 59"/>
                  <a:gd name="T15" fmla="*/ 14 h 51"/>
                  <a:gd name="T16" fmla="*/ 59 w 59"/>
                  <a:gd name="T17" fmla="*/ 11 h 51"/>
                  <a:gd name="T18" fmla="*/ 57 w 59"/>
                  <a:gd name="T19" fmla="*/ 8 h 51"/>
                  <a:gd name="T20" fmla="*/ 56 w 59"/>
                  <a:gd name="T21" fmla="*/ 6 h 51"/>
                  <a:gd name="T22" fmla="*/ 54 w 59"/>
                  <a:gd name="T23" fmla="*/ 1 h 51"/>
                  <a:gd name="T24" fmla="*/ 48 w 59"/>
                  <a:gd name="T25" fmla="*/ 5 h 51"/>
                  <a:gd name="T26" fmla="*/ 40 w 59"/>
                  <a:gd name="T27" fmla="*/ 4 h 51"/>
                  <a:gd name="T28" fmla="*/ 32 w 59"/>
                  <a:gd name="T29" fmla="*/ 6 h 51"/>
                  <a:gd name="T30" fmla="*/ 26 w 59"/>
                  <a:gd name="T31" fmla="*/ 4 h 51"/>
                  <a:gd name="T32" fmla="*/ 19 w 59"/>
                  <a:gd name="T33" fmla="*/ 3 h 51"/>
                  <a:gd name="T34" fmla="*/ 13 w 59"/>
                  <a:gd name="T35" fmla="*/ 1 h 51"/>
                  <a:gd name="T36" fmla="*/ 8 w 59"/>
                  <a:gd name="T37" fmla="*/ 3 h 51"/>
                  <a:gd name="T38" fmla="*/ 7 w 59"/>
                  <a:gd name="T39" fmla="*/ 6 h 51"/>
                  <a:gd name="T40" fmla="*/ 6 w 59"/>
                  <a:gd name="T41" fmla="*/ 10 h 51"/>
                  <a:gd name="T42" fmla="*/ 5 w 59"/>
                  <a:gd name="T43" fmla="*/ 16 h 51"/>
                  <a:gd name="T44" fmla="*/ 1 w 59"/>
                  <a:gd name="T45" fmla="*/ 24 h 51"/>
                  <a:gd name="T46" fmla="*/ 2 w 59"/>
                  <a:gd name="T47" fmla="*/ 38 h 51"/>
                  <a:gd name="T48" fmla="*/ 5 w 59"/>
                  <a:gd name="T49" fmla="*/ 38 h 51"/>
                  <a:gd name="T50" fmla="*/ 9 w 59"/>
                  <a:gd name="T51" fmla="*/ 39 h 51"/>
                  <a:gd name="T52" fmla="*/ 14 w 59"/>
                  <a:gd name="T53" fmla="*/ 43 h 51"/>
                  <a:gd name="T54" fmla="*/ 14 w 59"/>
                  <a:gd name="T55" fmla="*/ 45 h 51"/>
                  <a:gd name="T56" fmla="*/ 16 w 59"/>
                  <a:gd name="T57" fmla="*/ 48 h 51"/>
                  <a:gd name="T58" fmla="*/ 23 w 59"/>
                  <a:gd name="T59" fmla="*/ 47 h 51"/>
                  <a:gd name="T60" fmla="*/ 22 w 59"/>
                  <a:gd name="T61" fmla="*/ 48 h 51"/>
                  <a:gd name="T62" fmla="*/ 27 w 59"/>
                  <a:gd name="T63" fmla="*/ 47 h 51"/>
                  <a:gd name="T64" fmla="*/ 30 w 59"/>
                  <a:gd name="T65" fmla="*/ 47 h 51"/>
                  <a:gd name="T66" fmla="*/ 31 w 59"/>
                  <a:gd name="T67" fmla="*/ 42 h 51"/>
                  <a:gd name="T68" fmla="*/ 31 w 59"/>
                  <a:gd name="T69" fmla="*/ 4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9" h="51">
                    <a:moveTo>
                      <a:pt x="31" y="42"/>
                    </a:moveTo>
                    <a:cubicBezTo>
                      <a:pt x="32" y="40"/>
                      <a:pt x="35" y="37"/>
                      <a:pt x="37" y="37"/>
                    </a:cubicBezTo>
                    <a:cubicBezTo>
                      <a:pt x="38" y="36"/>
                      <a:pt x="40" y="36"/>
                      <a:pt x="40" y="36"/>
                    </a:cubicBezTo>
                    <a:cubicBezTo>
                      <a:pt x="41" y="37"/>
                      <a:pt x="42" y="39"/>
                      <a:pt x="43" y="38"/>
                    </a:cubicBezTo>
                    <a:cubicBezTo>
                      <a:pt x="45" y="37"/>
                      <a:pt x="46" y="34"/>
                      <a:pt x="47" y="32"/>
                    </a:cubicBezTo>
                    <a:cubicBezTo>
                      <a:pt x="47" y="31"/>
                      <a:pt x="48" y="29"/>
                      <a:pt x="48" y="28"/>
                    </a:cubicBezTo>
                    <a:cubicBezTo>
                      <a:pt x="49" y="27"/>
                      <a:pt x="50" y="28"/>
                      <a:pt x="51" y="27"/>
                    </a:cubicBezTo>
                    <a:cubicBezTo>
                      <a:pt x="51" y="25"/>
                      <a:pt x="53" y="14"/>
                      <a:pt x="56" y="14"/>
                    </a:cubicBezTo>
                    <a:cubicBezTo>
                      <a:pt x="58" y="14"/>
                      <a:pt x="59" y="12"/>
                      <a:pt x="59" y="11"/>
                    </a:cubicBezTo>
                    <a:cubicBezTo>
                      <a:pt x="59" y="9"/>
                      <a:pt x="57" y="9"/>
                      <a:pt x="57" y="8"/>
                    </a:cubicBezTo>
                    <a:cubicBezTo>
                      <a:pt x="57" y="7"/>
                      <a:pt x="56" y="7"/>
                      <a:pt x="56" y="6"/>
                    </a:cubicBezTo>
                    <a:cubicBezTo>
                      <a:pt x="55" y="4"/>
                      <a:pt x="55" y="3"/>
                      <a:pt x="54" y="1"/>
                    </a:cubicBezTo>
                    <a:cubicBezTo>
                      <a:pt x="53" y="2"/>
                      <a:pt x="50" y="5"/>
                      <a:pt x="48" y="5"/>
                    </a:cubicBezTo>
                    <a:cubicBezTo>
                      <a:pt x="45" y="4"/>
                      <a:pt x="43" y="4"/>
                      <a:pt x="40" y="4"/>
                    </a:cubicBezTo>
                    <a:cubicBezTo>
                      <a:pt x="37" y="4"/>
                      <a:pt x="35" y="6"/>
                      <a:pt x="32" y="6"/>
                    </a:cubicBezTo>
                    <a:cubicBezTo>
                      <a:pt x="30" y="6"/>
                      <a:pt x="28" y="3"/>
                      <a:pt x="26" y="4"/>
                    </a:cubicBezTo>
                    <a:cubicBezTo>
                      <a:pt x="22" y="6"/>
                      <a:pt x="21" y="5"/>
                      <a:pt x="19" y="3"/>
                    </a:cubicBezTo>
                    <a:cubicBezTo>
                      <a:pt x="18" y="2"/>
                      <a:pt x="15" y="0"/>
                      <a:pt x="13" y="1"/>
                    </a:cubicBezTo>
                    <a:cubicBezTo>
                      <a:pt x="12" y="1"/>
                      <a:pt x="9" y="2"/>
                      <a:pt x="8" y="3"/>
                    </a:cubicBezTo>
                    <a:cubicBezTo>
                      <a:pt x="7" y="4"/>
                      <a:pt x="8" y="5"/>
                      <a:pt x="7" y="6"/>
                    </a:cubicBezTo>
                    <a:cubicBezTo>
                      <a:pt x="7" y="7"/>
                      <a:pt x="6" y="9"/>
                      <a:pt x="6" y="10"/>
                    </a:cubicBezTo>
                    <a:cubicBezTo>
                      <a:pt x="5" y="12"/>
                      <a:pt x="5" y="14"/>
                      <a:pt x="5" y="16"/>
                    </a:cubicBezTo>
                    <a:cubicBezTo>
                      <a:pt x="5" y="19"/>
                      <a:pt x="2" y="21"/>
                      <a:pt x="1" y="24"/>
                    </a:cubicBezTo>
                    <a:cubicBezTo>
                      <a:pt x="0" y="27"/>
                      <a:pt x="1" y="34"/>
                      <a:pt x="2" y="38"/>
                    </a:cubicBezTo>
                    <a:cubicBezTo>
                      <a:pt x="2" y="39"/>
                      <a:pt x="4" y="38"/>
                      <a:pt x="5" y="38"/>
                    </a:cubicBezTo>
                    <a:cubicBezTo>
                      <a:pt x="6" y="38"/>
                      <a:pt x="8" y="39"/>
                      <a:pt x="9" y="39"/>
                    </a:cubicBezTo>
                    <a:cubicBezTo>
                      <a:pt x="10" y="40"/>
                      <a:pt x="14" y="42"/>
                      <a:pt x="14" y="43"/>
                    </a:cubicBezTo>
                    <a:cubicBezTo>
                      <a:pt x="14" y="44"/>
                      <a:pt x="14" y="44"/>
                      <a:pt x="14" y="45"/>
                    </a:cubicBezTo>
                    <a:cubicBezTo>
                      <a:pt x="14" y="46"/>
                      <a:pt x="15" y="47"/>
                      <a:pt x="16" y="48"/>
                    </a:cubicBezTo>
                    <a:cubicBezTo>
                      <a:pt x="18" y="51"/>
                      <a:pt x="21" y="46"/>
                      <a:pt x="23" y="47"/>
                    </a:cubicBezTo>
                    <a:cubicBezTo>
                      <a:pt x="23" y="47"/>
                      <a:pt x="22" y="48"/>
                      <a:pt x="22" y="48"/>
                    </a:cubicBezTo>
                    <a:cubicBezTo>
                      <a:pt x="22" y="47"/>
                      <a:pt x="27" y="47"/>
                      <a:pt x="27" y="47"/>
                    </a:cubicBezTo>
                    <a:cubicBezTo>
                      <a:pt x="29" y="47"/>
                      <a:pt x="29" y="45"/>
                      <a:pt x="30" y="47"/>
                    </a:cubicBezTo>
                    <a:cubicBezTo>
                      <a:pt x="31" y="45"/>
                      <a:pt x="31" y="44"/>
                      <a:pt x="31" y="42"/>
                    </a:cubicBezTo>
                    <a:cubicBezTo>
                      <a:pt x="32" y="41"/>
                      <a:pt x="31" y="43"/>
                      <a:pt x="31" y="4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2" name="Freeform 758">
                <a:extLst>
                  <a:ext uri="{FF2B5EF4-FFF2-40B4-BE49-F238E27FC236}">
                    <a16:creationId xmlns:a16="http://schemas.microsoft.com/office/drawing/2014/main" id="{F3EE0B32-8F4B-825A-0AE2-787BFF81E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32668" y="8322691"/>
                <a:ext cx="394904" cy="280329"/>
              </a:xfrm>
              <a:custGeom>
                <a:avLst/>
                <a:gdLst>
                  <a:gd name="T0" fmla="*/ 35 w 42"/>
                  <a:gd name="T1" fmla="*/ 20 h 30"/>
                  <a:gd name="T2" fmla="*/ 41 w 42"/>
                  <a:gd name="T3" fmla="*/ 17 h 30"/>
                  <a:gd name="T4" fmla="*/ 38 w 42"/>
                  <a:gd name="T5" fmla="*/ 13 h 30"/>
                  <a:gd name="T6" fmla="*/ 33 w 42"/>
                  <a:gd name="T7" fmla="*/ 10 h 30"/>
                  <a:gd name="T8" fmla="*/ 32 w 42"/>
                  <a:gd name="T9" fmla="*/ 7 h 30"/>
                  <a:gd name="T10" fmla="*/ 30 w 42"/>
                  <a:gd name="T11" fmla="*/ 1 h 30"/>
                  <a:gd name="T12" fmla="*/ 26 w 42"/>
                  <a:gd name="T13" fmla="*/ 0 h 30"/>
                  <a:gd name="T14" fmla="*/ 22 w 42"/>
                  <a:gd name="T15" fmla="*/ 2 h 30"/>
                  <a:gd name="T16" fmla="*/ 19 w 42"/>
                  <a:gd name="T17" fmla="*/ 4 h 30"/>
                  <a:gd name="T18" fmla="*/ 17 w 42"/>
                  <a:gd name="T19" fmla="*/ 5 h 30"/>
                  <a:gd name="T20" fmla="*/ 11 w 42"/>
                  <a:gd name="T21" fmla="*/ 10 h 30"/>
                  <a:gd name="T22" fmla="*/ 9 w 42"/>
                  <a:gd name="T23" fmla="*/ 10 h 30"/>
                  <a:gd name="T24" fmla="*/ 7 w 42"/>
                  <a:gd name="T25" fmla="*/ 14 h 30"/>
                  <a:gd name="T26" fmla="*/ 5 w 42"/>
                  <a:gd name="T27" fmla="*/ 16 h 30"/>
                  <a:gd name="T28" fmla="*/ 2 w 42"/>
                  <a:gd name="T29" fmla="*/ 18 h 30"/>
                  <a:gd name="T30" fmla="*/ 1 w 42"/>
                  <a:gd name="T31" fmla="*/ 24 h 30"/>
                  <a:gd name="T32" fmla="*/ 8 w 42"/>
                  <a:gd name="T33" fmla="*/ 28 h 30"/>
                  <a:gd name="T34" fmla="*/ 16 w 42"/>
                  <a:gd name="T35" fmla="*/ 30 h 30"/>
                  <a:gd name="T36" fmla="*/ 15 w 42"/>
                  <a:gd name="T37" fmla="*/ 22 h 30"/>
                  <a:gd name="T38" fmla="*/ 26 w 42"/>
                  <a:gd name="T39" fmla="*/ 22 h 30"/>
                  <a:gd name="T40" fmla="*/ 35 w 42"/>
                  <a:gd name="T41" fmla="*/ 20 h 30"/>
                  <a:gd name="T42" fmla="*/ 35 w 42"/>
                  <a:gd name="T43" fmla="*/ 2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2" h="30">
                    <a:moveTo>
                      <a:pt x="35" y="20"/>
                    </a:moveTo>
                    <a:cubicBezTo>
                      <a:pt x="37" y="17"/>
                      <a:pt x="40" y="20"/>
                      <a:pt x="41" y="17"/>
                    </a:cubicBezTo>
                    <a:cubicBezTo>
                      <a:pt x="42" y="16"/>
                      <a:pt x="39" y="13"/>
                      <a:pt x="38" y="13"/>
                    </a:cubicBezTo>
                    <a:cubicBezTo>
                      <a:pt x="37" y="15"/>
                      <a:pt x="34" y="11"/>
                      <a:pt x="33" y="10"/>
                    </a:cubicBezTo>
                    <a:cubicBezTo>
                      <a:pt x="33" y="9"/>
                      <a:pt x="33" y="8"/>
                      <a:pt x="32" y="7"/>
                    </a:cubicBezTo>
                    <a:cubicBezTo>
                      <a:pt x="30" y="5"/>
                      <a:pt x="30" y="4"/>
                      <a:pt x="30" y="1"/>
                    </a:cubicBezTo>
                    <a:cubicBezTo>
                      <a:pt x="29" y="1"/>
                      <a:pt x="27" y="0"/>
                      <a:pt x="26" y="0"/>
                    </a:cubicBezTo>
                    <a:cubicBezTo>
                      <a:pt x="24" y="1"/>
                      <a:pt x="23" y="2"/>
                      <a:pt x="22" y="2"/>
                    </a:cubicBezTo>
                    <a:cubicBezTo>
                      <a:pt x="21" y="3"/>
                      <a:pt x="20" y="4"/>
                      <a:pt x="19" y="4"/>
                    </a:cubicBezTo>
                    <a:cubicBezTo>
                      <a:pt x="18" y="6"/>
                      <a:pt x="18" y="4"/>
                      <a:pt x="17" y="5"/>
                    </a:cubicBezTo>
                    <a:cubicBezTo>
                      <a:pt x="15" y="6"/>
                      <a:pt x="13" y="11"/>
                      <a:pt x="11" y="10"/>
                    </a:cubicBezTo>
                    <a:cubicBezTo>
                      <a:pt x="10" y="10"/>
                      <a:pt x="9" y="8"/>
                      <a:pt x="9" y="10"/>
                    </a:cubicBezTo>
                    <a:cubicBezTo>
                      <a:pt x="8" y="11"/>
                      <a:pt x="8" y="13"/>
                      <a:pt x="7" y="14"/>
                    </a:cubicBezTo>
                    <a:cubicBezTo>
                      <a:pt x="7" y="15"/>
                      <a:pt x="7" y="16"/>
                      <a:pt x="5" y="16"/>
                    </a:cubicBezTo>
                    <a:cubicBezTo>
                      <a:pt x="5" y="16"/>
                      <a:pt x="1" y="17"/>
                      <a:pt x="2" y="18"/>
                    </a:cubicBezTo>
                    <a:cubicBezTo>
                      <a:pt x="5" y="20"/>
                      <a:pt x="0" y="23"/>
                      <a:pt x="1" y="24"/>
                    </a:cubicBezTo>
                    <a:cubicBezTo>
                      <a:pt x="3" y="25"/>
                      <a:pt x="5" y="30"/>
                      <a:pt x="8" y="28"/>
                    </a:cubicBezTo>
                    <a:cubicBezTo>
                      <a:pt x="11" y="26"/>
                      <a:pt x="13" y="27"/>
                      <a:pt x="16" y="30"/>
                    </a:cubicBezTo>
                    <a:cubicBezTo>
                      <a:pt x="15" y="27"/>
                      <a:pt x="15" y="24"/>
                      <a:pt x="15" y="22"/>
                    </a:cubicBezTo>
                    <a:cubicBezTo>
                      <a:pt x="19" y="22"/>
                      <a:pt x="22" y="22"/>
                      <a:pt x="26" y="22"/>
                    </a:cubicBezTo>
                    <a:cubicBezTo>
                      <a:pt x="29" y="22"/>
                      <a:pt x="34" y="23"/>
                      <a:pt x="35" y="20"/>
                    </a:cubicBezTo>
                    <a:cubicBezTo>
                      <a:pt x="36" y="18"/>
                      <a:pt x="35" y="20"/>
                      <a:pt x="35" y="2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3" name="Freeform 759">
                <a:extLst>
                  <a:ext uri="{FF2B5EF4-FFF2-40B4-BE49-F238E27FC236}">
                    <a16:creationId xmlns:a16="http://schemas.microsoft.com/office/drawing/2014/main" id="{60D3B872-E195-AC32-1400-3D08A80EA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6998" y="8529752"/>
                <a:ext cx="92356" cy="222990"/>
              </a:xfrm>
              <a:custGeom>
                <a:avLst/>
                <a:gdLst>
                  <a:gd name="T0" fmla="*/ 9 w 10"/>
                  <a:gd name="T1" fmla="*/ 10 h 24"/>
                  <a:gd name="T2" fmla="*/ 8 w 10"/>
                  <a:gd name="T3" fmla="*/ 6 h 24"/>
                  <a:gd name="T4" fmla="*/ 5 w 10"/>
                  <a:gd name="T5" fmla="*/ 0 h 24"/>
                  <a:gd name="T6" fmla="*/ 2 w 10"/>
                  <a:gd name="T7" fmla="*/ 0 h 24"/>
                  <a:gd name="T8" fmla="*/ 2 w 10"/>
                  <a:gd name="T9" fmla="*/ 3 h 24"/>
                  <a:gd name="T10" fmla="*/ 2 w 10"/>
                  <a:gd name="T11" fmla="*/ 9 h 24"/>
                  <a:gd name="T12" fmla="*/ 4 w 10"/>
                  <a:gd name="T13" fmla="*/ 15 h 24"/>
                  <a:gd name="T14" fmla="*/ 4 w 10"/>
                  <a:gd name="T15" fmla="*/ 21 h 24"/>
                  <a:gd name="T16" fmla="*/ 6 w 10"/>
                  <a:gd name="T17" fmla="*/ 23 h 24"/>
                  <a:gd name="T18" fmla="*/ 9 w 10"/>
                  <a:gd name="T19" fmla="*/ 23 h 24"/>
                  <a:gd name="T20" fmla="*/ 9 w 10"/>
                  <a:gd name="T21" fmla="*/ 10 h 24"/>
                  <a:gd name="T22" fmla="*/ 9 w 10"/>
                  <a:gd name="T23" fmla="*/ 1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" h="24">
                    <a:moveTo>
                      <a:pt x="9" y="10"/>
                    </a:moveTo>
                    <a:cubicBezTo>
                      <a:pt x="9" y="9"/>
                      <a:pt x="9" y="7"/>
                      <a:pt x="8" y="6"/>
                    </a:cubicBezTo>
                    <a:cubicBezTo>
                      <a:pt x="7" y="5"/>
                      <a:pt x="4" y="1"/>
                      <a:pt x="5" y="0"/>
                    </a:cubicBezTo>
                    <a:cubicBezTo>
                      <a:pt x="4" y="0"/>
                      <a:pt x="3" y="0"/>
                      <a:pt x="2" y="0"/>
                    </a:cubicBezTo>
                    <a:cubicBezTo>
                      <a:pt x="0" y="0"/>
                      <a:pt x="2" y="2"/>
                      <a:pt x="2" y="3"/>
                    </a:cubicBezTo>
                    <a:cubicBezTo>
                      <a:pt x="3" y="5"/>
                      <a:pt x="2" y="7"/>
                      <a:pt x="2" y="9"/>
                    </a:cubicBezTo>
                    <a:cubicBezTo>
                      <a:pt x="1" y="12"/>
                      <a:pt x="3" y="12"/>
                      <a:pt x="4" y="15"/>
                    </a:cubicBezTo>
                    <a:cubicBezTo>
                      <a:pt x="4" y="17"/>
                      <a:pt x="3" y="19"/>
                      <a:pt x="4" y="21"/>
                    </a:cubicBezTo>
                    <a:cubicBezTo>
                      <a:pt x="4" y="22"/>
                      <a:pt x="5" y="23"/>
                      <a:pt x="6" y="23"/>
                    </a:cubicBezTo>
                    <a:cubicBezTo>
                      <a:pt x="7" y="24"/>
                      <a:pt x="10" y="24"/>
                      <a:pt x="9" y="23"/>
                    </a:cubicBezTo>
                    <a:cubicBezTo>
                      <a:pt x="9" y="19"/>
                      <a:pt x="9" y="15"/>
                      <a:pt x="9" y="10"/>
                    </a:cubicBezTo>
                    <a:cubicBezTo>
                      <a:pt x="9" y="7"/>
                      <a:pt x="9" y="13"/>
                      <a:pt x="9" y="1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4" name="Freeform 760">
                <a:extLst>
                  <a:ext uri="{FF2B5EF4-FFF2-40B4-BE49-F238E27FC236}">
                    <a16:creationId xmlns:a16="http://schemas.microsoft.com/office/drawing/2014/main" id="{6473DB20-D824-5DA4-09FC-DA3BADCCB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2" y="8539311"/>
                <a:ext cx="296177" cy="289887"/>
              </a:xfrm>
              <a:custGeom>
                <a:avLst/>
                <a:gdLst>
                  <a:gd name="T0" fmla="*/ 26 w 32"/>
                  <a:gd name="T1" fmla="*/ 4 h 31"/>
                  <a:gd name="T2" fmla="*/ 21 w 32"/>
                  <a:gd name="T3" fmla="*/ 5 h 31"/>
                  <a:gd name="T4" fmla="*/ 15 w 32"/>
                  <a:gd name="T5" fmla="*/ 1 h 31"/>
                  <a:gd name="T6" fmla="*/ 13 w 32"/>
                  <a:gd name="T7" fmla="*/ 1 h 31"/>
                  <a:gd name="T8" fmla="*/ 10 w 32"/>
                  <a:gd name="T9" fmla="*/ 2 h 31"/>
                  <a:gd name="T10" fmla="*/ 6 w 32"/>
                  <a:gd name="T11" fmla="*/ 2 h 31"/>
                  <a:gd name="T12" fmla="*/ 4 w 32"/>
                  <a:gd name="T13" fmla="*/ 3 h 31"/>
                  <a:gd name="T14" fmla="*/ 3 w 32"/>
                  <a:gd name="T15" fmla="*/ 6 h 31"/>
                  <a:gd name="T16" fmla="*/ 5 w 32"/>
                  <a:gd name="T17" fmla="*/ 7 h 31"/>
                  <a:gd name="T18" fmla="*/ 3 w 32"/>
                  <a:gd name="T19" fmla="*/ 9 h 31"/>
                  <a:gd name="T20" fmla="*/ 5 w 32"/>
                  <a:gd name="T21" fmla="*/ 12 h 31"/>
                  <a:gd name="T22" fmla="*/ 3 w 32"/>
                  <a:gd name="T23" fmla="*/ 13 h 31"/>
                  <a:gd name="T24" fmla="*/ 2 w 32"/>
                  <a:gd name="T25" fmla="*/ 16 h 31"/>
                  <a:gd name="T26" fmla="*/ 2 w 32"/>
                  <a:gd name="T27" fmla="*/ 19 h 31"/>
                  <a:gd name="T28" fmla="*/ 3 w 32"/>
                  <a:gd name="T29" fmla="*/ 23 h 31"/>
                  <a:gd name="T30" fmla="*/ 7 w 32"/>
                  <a:gd name="T31" fmla="*/ 26 h 31"/>
                  <a:gd name="T32" fmla="*/ 7 w 32"/>
                  <a:gd name="T33" fmla="*/ 31 h 31"/>
                  <a:gd name="T34" fmla="*/ 19 w 32"/>
                  <a:gd name="T35" fmla="*/ 28 h 31"/>
                  <a:gd name="T36" fmla="*/ 26 w 32"/>
                  <a:gd name="T37" fmla="*/ 28 h 31"/>
                  <a:gd name="T38" fmla="*/ 30 w 32"/>
                  <a:gd name="T39" fmla="*/ 26 h 31"/>
                  <a:gd name="T40" fmla="*/ 28 w 32"/>
                  <a:gd name="T41" fmla="*/ 21 h 31"/>
                  <a:gd name="T42" fmla="*/ 30 w 32"/>
                  <a:gd name="T43" fmla="*/ 15 h 31"/>
                  <a:gd name="T44" fmla="*/ 26 w 32"/>
                  <a:gd name="T45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2" h="31">
                    <a:moveTo>
                      <a:pt x="26" y="4"/>
                    </a:moveTo>
                    <a:cubicBezTo>
                      <a:pt x="24" y="4"/>
                      <a:pt x="23" y="6"/>
                      <a:pt x="21" y="5"/>
                    </a:cubicBezTo>
                    <a:cubicBezTo>
                      <a:pt x="19" y="5"/>
                      <a:pt x="17" y="0"/>
                      <a:pt x="15" y="1"/>
                    </a:cubicBezTo>
                    <a:cubicBezTo>
                      <a:pt x="14" y="2"/>
                      <a:pt x="13" y="2"/>
                      <a:pt x="13" y="1"/>
                    </a:cubicBezTo>
                    <a:cubicBezTo>
                      <a:pt x="12" y="0"/>
                      <a:pt x="11" y="2"/>
                      <a:pt x="10" y="2"/>
                    </a:cubicBez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5" y="3"/>
                      <a:pt x="4" y="3"/>
                    </a:cubicBezTo>
                    <a:cubicBezTo>
                      <a:pt x="3" y="3"/>
                      <a:pt x="2" y="5"/>
                      <a:pt x="3" y="6"/>
                    </a:cubicBezTo>
                    <a:cubicBezTo>
                      <a:pt x="3" y="7"/>
                      <a:pt x="5" y="7"/>
                      <a:pt x="5" y="7"/>
                    </a:cubicBezTo>
                    <a:cubicBezTo>
                      <a:pt x="5" y="8"/>
                      <a:pt x="3" y="9"/>
                      <a:pt x="3" y="9"/>
                    </a:cubicBezTo>
                    <a:cubicBezTo>
                      <a:pt x="3" y="10"/>
                      <a:pt x="5" y="11"/>
                      <a:pt x="5" y="12"/>
                    </a:cubicBezTo>
                    <a:cubicBezTo>
                      <a:pt x="5" y="12"/>
                      <a:pt x="3" y="11"/>
                      <a:pt x="3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3" y="17"/>
                      <a:pt x="3" y="18"/>
                      <a:pt x="2" y="19"/>
                    </a:cubicBezTo>
                    <a:cubicBezTo>
                      <a:pt x="2" y="21"/>
                      <a:pt x="0" y="21"/>
                      <a:pt x="3" y="23"/>
                    </a:cubicBezTo>
                    <a:cubicBezTo>
                      <a:pt x="4" y="23"/>
                      <a:pt x="6" y="24"/>
                      <a:pt x="7" y="26"/>
                    </a:cubicBezTo>
                    <a:cubicBezTo>
                      <a:pt x="8" y="27"/>
                      <a:pt x="7" y="29"/>
                      <a:pt x="7" y="31"/>
                    </a:cubicBezTo>
                    <a:cubicBezTo>
                      <a:pt x="11" y="30"/>
                      <a:pt x="14" y="28"/>
                      <a:pt x="19" y="28"/>
                    </a:cubicBezTo>
                    <a:cubicBezTo>
                      <a:pt x="21" y="27"/>
                      <a:pt x="24" y="28"/>
                      <a:pt x="26" y="28"/>
                    </a:cubicBezTo>
                    <a:cubicBezTo>
                      <a:pt x="28" y="28"/>
                      <a:pt x="31" y="29"/>
                      <a:pt x="30" y="26"/>
                    </a:cubicBezTo>
                    <a:cubicBezTo>
                      <a:pt x="30" y="24"/>
                      <a:pt x="29" y="23"/>
                      <a:pt x="28" y="21"/>
                    </a:cubicBezTo>
                    <a:cubicBezTo>
                      <a:pt x="28" y="19"/>
                      <a:pt x="29" y="17"/>
                      <a:pt x="30" y="15"/>
                    </a:cubicBezTo>
                    <a:cubicBezTo>
                      <a:pt x="31" y="11"/>
                      <a:pt x="32" y="4"/>
                      <a:pt x="26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5" name="Freeform 761">
                <a:extLst>
                  <a:ext uri="{FF2B5EF4-FFF2-40B4-BE49-F238E27FC236}">
                    <a16:creationId xmlns:a16="http://schemas.microsoft.com/office/drawing/2014/main" id="{1DE04070-DDCF-3201-6503-F627F1EA36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47316" y="8529752"/>
                <a:ext cx="213379" cy="280329"/>
              </a:xfrm>
              <a:custGeom>
                <a:avLst/>
                <a:gdLst>
                  <a:gd name="T0" fmla="*/ 19 w 23"/>
                  <a:gd name="T1" fmla="*/ 13 h 30"/>
                  <a:gd name="T2" fmla="*/ 18 w 23"/>
                  <a:gd name="T3" fmla="*/ 6 h 30"/>
                  <a:gd name="T4" fmla="*/ 17 w 23"/>
                  <a:gd name="T5" fmla="*/ 0 h 30"/>
                  <a:gd name="T6" fmla="*/ 3 w 23"/>
                  <a:gd name="T7" fmla="*/ 0 h 30"/>
                  <a:gd name="T8" fmla="*/ 4 w 23"/>
                  <a:gd name="T9" fmla="*/ 11 h 30"/>
                  <a:gd name="T10" fmla="*/ 1 w 23"/>
                  <a:gd name="T11" fmla="*/ 22 h 30"/>
                  <a:gd name="T12" fmla="*/ 3 w 23"/>
                  <a:gd name="T13" fmla="*/ 30 h 30"/>
                  <a:gd name="T14" fmla="*/ 10 w 23"/>
                  <a:gd name="T15" fmla="*/ 29 h 30"/>
                  <a:gd name="T16" fmla="*/ 23 w 23"/>
                  <a:gd name="T17" fmla="*/ 24 h 30"/>
                  <a:gd name="T18" fmla="*/ 20 w 23"/>
                  <a:gd name="T19" fmla="*/ 19 h 30"/>
                  <a:gd name="T20" fmla="*/ 19 w 23"/>
                  <a:gd name="T21" fmla="*/ 13 h 30"/>
                  <a:gd name="T22" fmla="*/ 19 w 23"/>
                  <a:gd name="T23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30">
                    <a:moveTo>
                      <a:pt x="19" y="13"/>
                    </a:moveTo>
                    <a:cubicBezTo>
                      <a:pt x="17" y="11"/>
                      <a:pt x="18" y="8"/>
                      <a:pt x="18" y="6"/>
                    </a:cubicBezTo>
                    <a:cubicBezTo>
                      <a:pt x="19" y="4"/>
                      <a:pt x="16" y="2"/>
                      <a:pt x="17" y="0"/>
                    </a:cubicBezTo>
                    <a:cubicBezTo>
                      <a:pt x="12" y="0"/>
                      <a:pt x="8" y="0"/>
                      <a:pt x="3" y="0"/>
                    </a:cubicBezTo>
                    <a:cubicBezTo>
                      <a:pt x="3" y="3"/>
                      <a:pt x="4" y="7"/>
                      <a:pt x="4" y="11"/>
                    </a:cubicBezTo>
                    <a:cubicBezTo>
                      <a:pt x="4" y="15"/>
                      <a:pt x="0" y="18"/>
                      <a:pt x="1" y="22"/>
                    </a:cubicBezTo>
                    <a:cubicBezTo>
                      <a:pt x="2" y="25"/>
                      <a:pt x="4" y="26"/>
                      <a:pt x="3" y="30"/>
                    </a:cubicBezTo>
                    <a:cubicBezTo>
                      <a:pt x="6" y="30"/>
                      <a:pt x="7" y="30"/>
                      <a:pt x="10" y="29"/>
                    </a:cubicBezTo>
                    <a:cubicBezTo>
                      <a:pt x="15" y="28"/>
                      <a:pt x="19" y="26"/>
                      <a:pt x="23" y="24"/>
                    </a:cubicBezTo>
                    <a:cubicBezTo>
                      <a:pt x="21" y="23"/>
                      <a:pt x="20" y="21"/>
                      <a:pt x="20" y="19"/>
                    </a:cubicBezTo>
                    <a:cubicBezTo>
                      <a:pt x="20" y="17"/>
                      <a:pt x="20" y="15"/>
                      <a:pt x="19" y="13"/>
                    </a:cubicBezTo>
                    <a:cubicBezTo>
                      <a:pt x="17" y="11"/>
                      <a:pt x="20" y="15"/>
                      <a:pt x="19" y="1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6" name="Freeform 762">
                <a:extLst>
                  <a:ext uri="{FF2B5EF4-FFF2-40B4-BE49-F238E27FC236}">
                    <a16:creationId xmlns:a16="http://schemas.microsoft.com/office/drawing/2014/main" id="{17F2E748-3629-8A30-3C0E-78D38878E3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79163" y="8558421"/>
                <a:ext cx="140127" cy="168835"/>
              </a:xfrm>
              <a:custGeom>
                <a:avLst/>
                <a:gdLst>
                  <a:gd name="T0" fmla="*/ 12 w 15"/>
                  <a:gd name="T1" fmla="*/ 14 h 18"/>
                  <a:gd name="T2" fmla="*/ 14 w 15"/>
                  <a:gd name="T3" fmla="*/ 6 h 18"/>
                  <a:gd name="T4" fmla="*/ 5 w 15"/>
                  <a:gd name="T5" fmla="*/ 3 h 18"/>
                  <a:gd name="T6" fmla="*/ 1 w 15"/>
                  <a:gd name="T7" fmla="*/ 8 h 18"/>
                  <a:gd name="T8" fmla="*/ 4 w 15"/>
                  <a:gd name="T9" fmla="*/ 12 h 18"/>
                  <a:gd name="T10" fmla="*/ 7 w 15"/>
                  <a:gd name="T11" fmla="*/ 16 h 18"/>
                  <a:gd name="T12" fmla="*/ 10 w 15"/>
                  <a:gd name="T13" fmla="*/ 16 h 18"/>
                  <a:gd name="T14" fmla="*/ 12 w 15"/>
                  <a:gd name="T15" fmla="*/ 14 h 18"/>
                  <a:gd name="T16" fmla="*/ 12 w 15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8">
                    <a:moveTo>
                      <a:pt x="12" y="14"/>
                    </a:moveTo>
                    <a:cubicBezTo>
                      <a:pt x="15" y="13"/>
                      <a:pt x="15" y="8"/>
                      <a:pt x="14" y="6"/>
                    </a:cubicBezTo>
                    <a:cubicBezTo>
                      <a:pt x="12" y="2"/>
                      <a:pt x="8" y="0"/>
                      <a:pt x="5" y="3"/>
                    </a:cubicBezTo>
                    <a:cubicBezTo>
                      <a:pt x="3" y="4"/>
                      <a:pt x="0" y="6"/>
                      <a:pt x="1" y="8"/>
                    </a:cubicBezTo>
                    <a:cubicBezTo>
                      <a:pt x="2" y="10"/>
                      <a:pt x="2" y="11"/>
                      <a:pt x="4" y="12"/>
                    </a:cubicBezTo>
                    <a:cubicBezTo>
                      <a:pt x="5" y="14"/>
                      <a:pt x="5" y="15"/>
                      <a:pt x="7" y="16"/>
                    </a:cubicBezTo>
                    <a:cubicBezTo>
                      <a:pt x="8" y="17"/>
                      <a:pt x="9" y="18"/>
                      <a:pt x="10" y="16"/>
                    </a:cubicBezTo>
                    <a:cubicBezTo>
                      <a:pt x="10" y="15"/>
                      <a:pt x="11" y="15"/>
                      <a:pt x="12" y="14"/>
                    </a:cubicBezTo>
                    <a:cubicBezTo>
                      <a:pt x="14" y="13"/>
                      <a:pt x="11" y="15"/>
                      <a:pt x="12" y="1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7" name="Freeform 763">
                <a:extLst>
                  <a:ext uri="{FF2B5EF4-FFF2-40B4-BE49-F238E27FC236}">
                    <a16:creationId xmlns:a16="http://schemas.microsoft.com/office/drawing/2014/main" id="{68B28BC4-383F-5C43-9FB5-B8BA88EA5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61965" y="8631691"/>
                <a:ext cx="207005" cy="197506"/>
              </a:xfrm>
              <a:custGeom>
                <a:avLst/>
                <a:gdLst>
                  <a:gd name="T0" fmla="*/ 21 w 22"/>
                  <a:gd name="T1" fmla="*/ 17 h 21"/>
                  <a:gd name="T2" fmla="*/ 19 w 22"/>
                  <a:gd name="T3" fmla="*/ 13 h 21"/>
                  <a:gd name="T4" fmla="*/ 16 w 22"/>
                  <a:gd name="T5" fmla="*/ 11 h 21"/>
                  <a:gd name="T6" fmla="*/ 16 w 22"/>
                  <a:gd name="T7" fmla="*/ 6 h 21"/>
                  <a:gd name="T8" fmla="*/ 13 w 22"/>
                  <a:gd name="T9" fmla="*/ 8 h 21"/>
                  <a:gd name="T10" fmla="*/ 9 w 22"/>
                  <a:gd name="T11" fmla="*/ 1 h 21"/>
                  <a:gd name="T12" fmla="*/ 5 w 22"/>
                  <a:gd name="T13" fmla="*/ 4 h 21"/>
                  <a:gd name="T14" fmla="*/ 0 w 22"/>
                  <a:gd name="T15" fmla="*/ 9 h 21"/>
                  <a:gd name="T16" fmla="*/ 12 w 22"/>
                  <a:gd name="T17" fmla="*/ 18 h 21"/>
                  <a:gd name="T18" fmla="*/ 19 w 22"/>
                  <a:gd name="T19" fmla="*/ 21 h 21"/>
                  <a:gd name="T20" fmla="*/ 21 w 22"/>
                  <a:gd name="T21" fmla="*/ 17 h 21"/>
                  <a:gd name="T22" fmla="*/ 21 w 22"/>
                  <a:gd name="T23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" h="21">
                    <a:moveTo>
                      <a:pt x="21" y="17"/>
                    </a:moveTo>
                    <a:cubicBezTo>
                      <a:pt x="22" y="15"/>
                      <a:pt x="20" y="14"/>
                      <a:pt x="19" y="13"/>
                    </a:cubicBezTo>
                    <a:cubicBezTo>
                      <a:pt x="18" y="13"/>
                      <a:pt x="14" y="12"/>
                      <a:pt x="16" y="11"/>
                    </a:cubicBezTo>
                    <a:cubicBezTo>
                      <a:pt x="17" y="10"/>
                      <a:pt x="17" y="7"/>
                      <a:pt x="16" y="6"/>
                    </a:cubicBezTo>
                    <a:cubicBezTo>
                      <a:pt x="15" y="4"/>
                      <a:pt x="14" y="8"/>
                      <a:pt x="13" y="8"/>
                    </a:cubicBezTo>
                    <a:cubicBezTo>
                      <a:pt x="10" y="8"/>
                      <a:pt x="11" y="0"/>
                      <a:pt x="9" y="1"/>
                    </a:cubicBezTo>
                    <a:cubicBezTo>
                      <a:pt x="8" y="2"/>
                      <a:pt x="6" y="3"/>
                      <a:pt x="5" y="4"/>
                    </a:cubicBezTo>
                    <a:cubicBezTo>
                      <a:pt x="4" y="6"/>
                      <a:pt x="2" y="7"/>
                      <a:pt x="0" y="9"/>
                    </a:cubicBezTo>
                    <a:cubicBezTo>
                      <a:pt x="5" y="12"/>
                      <a:pt x="8" y="15"/>
                      <a:pt x="12" y="18"/>
                    </a:cubicBezTo>
                    <a:cubicBezTo>
                      <a:pt x="14" y="20"/>
                      <a:pt x="16" y="21"/>
                      <a:pt x="19" y="21"/>
                    </a:cubicBezTo>
                    <a:cubicBezTo>
                      <a:pt x="22" y="21"/>
                      <a:pt x="20" y="19"/>
                      <a:pt x="21" y="17"/>
                    </a:cubicBezTo>
                    <a:cubicBezTo>
                      <a:pt x="22" y="15"/>
                      <a:pt x="21" y="19"/>
                      <a:pt x="21" y="1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8" name="Freeform 764">
                <a:extLst>
                  <a:ext uri="{FF2B5EF4-FFF2-40B4-BE49-F238E27FC236}">
                    <a16:creationId xmlns:a16="http://schemas.microsoft.com/office/drawing/2014/main" id="{712ED303-FCF7-FF40-15C0-D86F5CAB9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5466" y="8443744"/>
                <a:ext cx="324842" cy="273958"/>
              </a:xfrm>
              <a:custGeom>
                <a:avLst/>
                <a:gdLst>
                  <a:gd name="T0" fmla="*/ 10 w 35"/>
                  <a:gd name="T1" fmla="*/ 16 h 29"/>
                  <a:gd name="T2" fmla="*/ 20 w 35"/>
                  <a:gd name="T3" fmla="*/ 17 h 29"/>
                  <a:gd name="T4" fmla="*/ 21 w 35"/>
                  <a:gd name="T5" fmla="*/ 23 h 29"/>
                  <a:gd name="T6" fmla="*/ 25 w 35"/>
                  <a:gd name="T7" fmla="*/ 21 h 29"/>
                  <a:gd name="T8" fmla="*/ 29 w 35"/>
                  <a:gd name="T9" fmla="*/ 27 h 29"/>
                  <a:gd name="T10" fmla="*/ 31 w 35"/>
                  <a:gd name="T11" fmla="*/ 26 h 29"/>
                  <a:gd name="T12" fmla="*/ 33 w 35"/>
                  <a:gd name="T13" fmla="*/ 25 h 29"/>
                  <a:gd name="T14" fmla="*/ 33 w 35"/>
                  <a:gd name="T15" fmla="*/ 23 h 29"/>
                  <a:gd name="T16" fmla="*/ 35 w 35"/>
                  <a:gd name="T17" fmla="*/ 22 h 29"/>
                  <a:gd name="T18" fmla="*/ 34 w 35"/>
                  <a:gd name="T19" fmla="*/ 19 h 29"/>
                  <a:gd name="T20" fmla="*/ 33 w 35"/>
                  <a:gd name="T21" fmla="*/ 16 h 29"/>
                  <a:gd name="T22" fmla="*/ 33 w 35"/>
                  <a:gd name="T23" fmla="*/ 12 h 29"/>
                  <a:gd name="T24" fmla="*/ 32 w 35"/>
                  <a:gd name="T25" fmla="*/ 8 h 29"/>
                  <a:gd name="T26" fmla="*/ 26 w 35"/>
                  <a:gd name="T27" fmla="*/ 2 h 29"/>
                  <a:gd name="T28" fmla="*/ 24 w 35"/>
                  <a:gd name="T29" fmla="*/ 3 h 29"/>
                  <a:gd name="T30" fmla="*/ 22 w 35"/>
                  <a:gd name="T31" fmla="*/ 3 h 29"/>
                  <a:gd name="T32" fmla="*/ 19 w 35"/>
                  <a:gd name="T33" fmla="*/ 3 h 29"/>
                  <a:gd name="T34" fmla="*/ 18 w 35"/>
                  <a:gd name="T35" fmla="*/ 3 h 29"/>
                  <a:gd name="T36" fmla="*/ 15 w 35"/>
                  <a:gd name="T37" fmla="*/ 2 h 29"/>
                  <a:gd name="T38" fmla="*/ 10 w 35"/>
                  <a:gd name="T39" fmla="*/ 1 h 29"/>
                  <a:gd name="T40" fmla="*/ 5 w 35"/>
                  <a:gd name="T41" fmla="*/ 1 h 29"/>
                  <a:gd name="T42" fmla="*/ 5 w 35"/>
                  <a:gd name="T43" fmla="*/ 4 h 29"/>
                  <a:gd name="T44" fmla="*/ 3 w 35"/>
                  <a:gd name="T45" fmla="*/ 6 h 29"/>
                  <a:gd name="T46" fmla="*/ 0 w 35"/>
                  <a:gd name="T47" fmla="*/ 8 h 29"/>
                  <a:gd name="T48" fmla="*/ 3 w 35"/>
                  <a:gd name="T49" fmla="*/ 13 h 29"/>
                  <a:gd name="T50" fmla="*/ 8 w 35"/>
                  <a:gd name="T51" fmla="*/ 19 h 29"/>
                  <a:gd name="T52" fmla="*/ 10 w 35"/>
                  <a:gd name="T53" fmla="*/ 16 h 29"/>
                  <a:gd name="T54" fmla="*/ 10 w 35"/>
                  <a:gd name="T55" fmla="*/ 16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5" h="29">
                    <a:moveTo>
                      <a:pt x="10" y="16"/>
                    </a:moveTo>
                    <a:cubicBezTo>
                      <a:pt x="14" y="14"/>
                      <a:pt x="18" y="12"/>
                      <a:pt x="20" y="17"/>
                    </a:cubicBezTo>
                    <a:cubicBezTo>
                      <a:pt x="22" y="19"/>
                      <a:pt x="21" y="20"/>
                      <a:pt x="21" y="23"/>
                    </a:cubicBezTo>
                    <a:cubicBezTo>
                      <a:pt x="22" y="24"/>
                      <a:pt x="24" y="21"/>
                      <a:pt x="25" y="21"/>
                    </a:cubicBezTo>
                    <a:cubicBezTo>
                      <a:pt x="27" y="20"/>
                      <a:pt x="27" y="29"/>
                      <a:pt x="29" y="27"/>
                    </a:cubicBezTo>
                    <a:cubicBezTo>
                      <a:pt x="30" y="27"/>
                      <a:pt x="30" y="26"/>
                      <a:pt x="31" y="26"/>
                    </a:cubicBezTo>
                    <a:cubicBezTo>
                      <a:pt x="31" y="25"/>
                      <a:pt x="33" y="26"/>
                      <a:pt x="33" y="25"/>
                    </a:cubicBezTo>
                    <a:cubicBezTo>
                      <a:pt x="34" y="24"/>
                      <a:pt x="33" y="23"/>
                      <a:pt x="33" y="23"/>
                    </a:cubicBezTo>
                    <a:cubicBezTo>
                      <a:pt x="33" y="21"/>
                      <a:pt x="35" y="22"/>
                      <a:pt x="35" y="22"/>
                    </a:cubicBezTo>
                    <a:cubicBezTo>
                      <a:pt x="35" y="21"/>
                      <a:pt x="32" y="20"/>
                      <a:pt x="34" y="19"/>
                    </a:cubicBezTo>
                    <a:cubicBezTo>
                      <a:pt x="35" y="18"/>
                      <a:pt x="35" y="17"/>
                      <a:pt x="33" y="16"/>
                    </a:cubicBezTo>
                    <a:cubicBezTo>
                      <a:pt x="32" y="15"/>
                      <a:pt x="34" y="13"/>
                      <a:pt x="33" y="12"/>
                    </a:cubicBezTo>
                    <a:cubicBezTo>
                      <a:pt x="32" y="11"/>
                      <a:pt x="33" y="10"/>
                      <a:pt x="32" y="8"/>
                    </a:cubicBezTo>
                    <a:cubicBezTo>
                      <a:pt x="31" y="7"/>
                      <a:pt x="29" y="0"/>
                      <a:pt x="26" y="2"/>
                    </a:cubicBezTo>
                    <a:cubicBezTo>
                      <a:pt x="26" y="2"/>
                      <a:pt x="25" y="3"/>
                      <a:pt x="24" y="3"/>
                    </a:cubicBezTo>
                    <a:cubicBezTo>
                      <a:pt x="23" y="3"/>
                      <a:pt x="23" y="3"/>
                      <a:pt x="22" y="3"/>
                    </a:cubicBezTo>
                    <a:cubicBezTo>
                      <a:pt x="21" y="4"/>
                      <a:pt x="20" y="3"/>
                      <a:pt x="19" y="3"/>
                    </a:cubicBezTo>
                    <a:cubicBezTo>
                      <a:pt x="18" y="3"/>
                      <a:pt x="18" y="4"/>
                      <a:pt x="18" y="3"/>
                    </a:cubicBezTo>
                    <a:cubicBezTo>
                      <a:pt x="16" y="2"/>
                      <a:pt x="17" y="2"/>
                      <a:pt x="15" y="2"/>
                    </a:cubicBezTo>
                    <a:cubicBezTo>
                      <a:pt x="12" y="3"/>
                      <a:pt x="12" y="1"/>
                      <a:pt x="10" y="1"/>
                    </a:cubicBezTo>
                    <a:cubicBezTo>
                      <a:pt x="8" y="0"/>
                      <a:pt x="6" y="0"/>
                      <a:pt x="5" y="1"/>
                    </a:cubicBezTo>
                    <a:cubicBezTo>
                      <a:pt x="5" y="2"/>
                      <a:pt x="3" y="3"/>
                      <a:pt x="5" y="4"/>
                    </a:cubicBezTo>
                    <a:cubicBezTo>
                      <a:pt x="6" y="5"/>
                      <a:pt x="5" y="6"/>
                      <a:pt x="3" y="6"/>
                    </a:cubicBezTo>
                    <a:cubicBezTo>
                      <a:pt x="1" y="6"/>
                      <a:pt x="0" y="6"/>
                      <a:pt x="0" y="8"/>
                    </a:cubicBezTo>
                    <a:cubicBezTo>
                      <a:pt x="1" y="10"/>
                      <a:pt x="2" y="11"/>
                      <a:pt x="3" y="13"/>
                    </a:cubicBezTo>
                    <a:cubicBezTo>
                      <a:pt x="5" y="15"/>
                      <a:pt x="6" y="16"/>
                      <a:pt x="8" y="19"/>
                    </a:cubicBezTo>
                    <a:cubicBezTo>
                      <a:pt x="9" y="18"/>
                      <a:pt x="9" y="17"/>
                      <a:pt x="10" y="16"/>
                    </a:cubicBezTo>
                    <a:cubicBezTo>
                      <a:pt x="11" y="16"/>
                      <a:pt x="10" y="17"/>
                      <a:pt x="10" y="1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79" name="Freeform 765">
                <a:extLst>
                  <a:ext uri="{FF2B5EF4-FFF2-40B4-BE49-F238E27FC236}">
                    <a16:creationId xmlns:a16="http://schemas.microsoft.com/office/drawing/2014/main" id="{66021D9A-B672-AEAD-0CEE-F42C40361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9481" y="8453302"/>
                <a:ext cx="149682" cy="66896"/>
              </a:xfrm>
              <a:custGeom>
                <a:avLst/>
                <a:gdLst>
                  <a:gd name="T0" fmla="*/ 10 w 16"/>
                  <a:gd name="T1" fmla="*/ 5 h 7"/>
                  <a:gd name="T2" fmla="*/ 14 w 16"/>
                  <a:gd name="T3" fmla="*/ 3 h 7"/>
                  <a:gd name="T4" fmla="*/ 14 w 16"/>
                  <a:gd name="T5" fmla="*/ 0 h 7"/>
                  <a:gd name="T6" fmla="*/ 7 w 16"/>
                  <a:gd name="T7" fmla="*/ 0 h 7"/>
                  <a:gd name="T8" fmla="*/ 4 w 16"/>
                  <a:gd name="T9" fmla="*/ 0 h 7"/>
                  <a:gd name="T10" fmla="*/ 0 w 16"/>
                  <a:gd name="T11" fmla="*/ 1 h 7"/>
                  <a:gd name="T12" fmla="*/ 3 w 16"/>
                  <a:gd name="T13" fmla="*/ 3 h 7"/>
                  <a:gd name="T14" fmla="*/ 7 w 16"/>
                  <a:gd name="T15" fmla="*/ 3 h 7"/>
                  <a:gd name="T16" fmla="*/ 9 w 16"/>
                  <a:gd name="T17" fmla="*/ 7 h 7"/>
                  <a:gd name="T18" fmla="*/ 10 w 16"/>
                  <a:gd name="T1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7">
                    <a:moveTo>
                      <a:pt x="10" y="5"/>
                    </a:moveTo>
                    <a:cubicBezTo>
                      <a:pt x="11" y="5"/>
                      <a:pt x="16" y="5"/>
                      <a:pt x="14" y="3"/>
                    </a:cubicBezTo>
                    <a:cubicBezTo>
                      <a:pt x="12" y="2"/>
                      <a:pt x="14" y="1"/>
                      <a:pt x="14" y="0"/>
                    </a:cubicBezTo>
                    <a:cubicBezTo>
                      <a:pt x="12" y="0"/>
                      <a:pt x="9" y="0"/>
                      <a:pt x="7" y="0"/>
                    </a:cubicBezTo>
                    <a:cubicBezTo>
                      <a:pt x="5" y="0"/>
                      <a:pt x="5" y="1"/>
                      <a:pt x="4" y="0"/>
                    </a:cubicBezTo>
                    <a:cubicBezTo>
                      <a:pt x="2" y="0"/>
                      <a:pt x="2" y="0"/>
                      <a:pt x="0" y="1"/>
                    </a:cubicBezTo>
                    <a:cubicBezTo>
                      <a:pt x="1" y="2"/>
                      <a:pt x="1" y="3"/>
                      <a:pt x="3" y="3"/>
                    </a:cubicBezTo>
                    <a:cubicBezTo>
                      <a:pt x="4" y="3"/>
                      <a:pt x="7" y="3"/>
                      <a:pt x="7" y="3"/>
                    </a:cubicBezTo>
                    <a:cubicBezTo>
                      <a:pt x="5" y="5"/>
                      <a:pt x="7" y="6"/>
                      <a:pt x="9" y="7"/>
                    </a:cubicBezTo>
                    <a:cubicBezTo>
                      <a:pt x="9" y="7"/>
                      <a:pt x="9" y="5"/>
                      <a:pt x="10" y="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0" name="Freeform 766">
                <a:extLst>
                  <a:ext uri="{FF2B5EF4-FFF2-40B4-BE49-F238E27FC236}">
                    <a16:creationId xmlns:a16="http://schemas.microsoft.com/office/drawing/2014/main" id="{73BB0CCE-0F7B-B478-9BD6-4B1E39148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9926" y="8389590"/>
                <a:ext cx="140127" cy="38227"/>
              </a:xfrm>
              <a:custGeom>
                <a:avLst/>
                <a:gdLst>
                  <a:gd name="T0" fmla="*/ 4 w 15"/>
                  <a:gd name="T1" fmla="*/ 4 h 4"/>
                  <a:gd name="T2" fmla="*/ 9 w 15"/>
                  <a:gd name="T3" fmla="*/ 3 h 4"/>
                  <a:gd name="T4" fmla="*/ 15 w 15"/>
                  <a:gd name="T5" fmla="*/ 2 h 4"/>
                  <a:gd name="T6" fmla="*/ 8 w 15"/>
                  <a:gd name="T7" fmla="*/ 1 h 4"/>
                  <a:gd name="T8" fmla="*/ 0 w 15"/>
                  <a:gd name="T9" fmla="*/ 4 h 4"/>
                  <a:gd name="T10" fmla="*/ 4 w 15"/>
                  <a:gd name="T11" fmla="*/ 4 h 4"/>
                  <a:gd name="T12" fmla="*/ 4 w 1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4">
                    <a:moveTo>
                      <a:pt x="4" y="4"/>
                    </a:moveTo>
                    <a:cubicBezTo>
                      <a:pt x="6" y="3"/>
                      <a:pt x="7" y="2"/>
                      <a:pt x="9" y="3"/>
                    </a:cubicBezTo>
                    <a:cubicBezTo>
                      <a:pt x="10" y="3"/>
                      <a:pt x="14" y="4"/>
                      <a:pt x="15" y="2"/>
                    </a:cubicBezTo>
                    <a:cubicBezTo>
                      <a:pt x="15" y="3"/>
                      <a:pt x="9" y="0"/>
                      <a:pt x="8" y="1"/>
                    </a:cubicBezTo>
                    <a:cubicBezTo>
                      <a:pt x="5" y="2"/>
                      <a:pt x="1" y="0"/>
                      <a:pt x="0" y="4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5" y="4"/>
                      <a:pt x="4" y="4"/>
                      <a:pt x="4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1" name="Freeform 767">
                <a:extLst>
                  <a:ext uri="{FF2B5EF4-FFF2-40B4-BE49-F238E27FC236}">
                    <a16:creationId xmlns:a16="http://schemas.microsoft.com/office/drawing/2014/main" id="{58870DD2-ED2A-CC43-7130-E02A8BB7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7733368"/>
                <a:ext cx="560508" cy="637107"/>
              </a:xfrm>
              <a:custGeom>
                <a:avLst/>
                <a:gdLst>
                  <a:gd name="T0" fmla="*/ 5 w 60"/>
                  <a:gd name="T1" fmla="*/ 57 h 68"/>
                  <a:gd name="T2" fmla="*/ 15 w 60"/>
                  <a:gd name="T3" fmla="*/ 57 h 68"/>
                  <a:gd name="T4" fmla="*/ 18 w 60"/>
                  <a:gd name="T5" fmla="*/ 59 h 68"/>
                  <a:gd name="T6" fmla="*/ 21 w 60"/>
                  <a:gd name="T7" fmla="*/ 63 h 68"/>
                  <a:gd name="T8" fmla="*/ 27 w 60"/>
                  <a:gd name="T9" fmla="*/ 64 h 68"/>
                  <a:gd name="T10" fmla="*/ 32 w 60"/>
                  <a:gd name="T11" fmla="*/ 64 h 68"/>
                  <a:gd name="T12" fmla="*/ 35 w 60"/>
                  <a:gd name="T13" fmla="*/ 62 h 68"/>
                  <a:gd name="T14" fmla="*/ 39 w 60"/>
                  <a:gd name="T15" fmla="*/ 62 h 68"/>
                  <a:gd name="T16" fmla="*/ 44 w 60"/>
                  <a:gd name="T17" fmla="*/ 61 h 68"/>
                  <a:gd name="T18" fmla="*/ 53 w 60"/>
                  <a:gd name="T19" fmla="*/ 61 h 68"/>
                  <a:gd name="T20" fmla="*/ 58 w 60"/>
                  <a:gd name="T21" fmla="*/ 61 h 68"/>
                  <a:gd name="T22" fmla="*/ 58 w 60"/>
                  <a:gd name="T23" fmla="*/ 54 h 68"/>
                  <a:gd name="T24" fmla="*/ 56 w 60"/>
                  <a:gd name="T25" fmla="*/ 38 h 68"/>
                  <a:gd name="T26" fmla="*/ 52 w 60"/>
                  <a:gd name="T27" fmla="*/ 12 h 68"/>
                  <a:gd name="T28" fmla="*/ 60 w 60"/>
                  <a:gd name="T29" fmla="*/ 12 h 68"/>
                  <a:gd name="T30" fmla="*/ 43 w 60"/>
                  <a:gd name="T31" fmla="*/ 0 h 68"/>
                  <a:gd name="T32" fmla="*/ 42 w 60"/>
                  <a:gd name="T33" fmla="*/ 7 h 68"/>
                  <a:gd name="T34" fmla="*/ 37 w 60"/>
                  <a:gd name="T35" fmla="*/ 7 h 68"/>
                  <a:gd name="T36" fmla="*/ 29 w 60"/>
                  <a:gd name="T37" fmla="*/ 7 h 68"/>
                  <a:gd name="T38" fmla="*/ 26 w 60"/>
                  <a:gd name="T39" fmla="*/ 7 h 68"/>
                  <a:gd name="T40" fmla="*/ 26 w 60"/>
                  <a:gd name="T41" fmla="*/ 12 h 68"/>
                  <a:gd name="T42" fmla="*/ 26 w 60"/>
                  <a:gd name="T43" fmla="*/ 19 h 68"/>
                  <a:gd name="T44" fmla="*/ 20 w 60"/>
                  <a:gd name="T45" fmla="*/ 25 h 68"/>
                  <a:gd name="T46" fmla="*/ 20 w 60"/>
                  <a:gd name="T47" fmla="*/ 32 h 68"/>
                  <a:gd name="T48" fmla="*/ 16 w 60"/>
                  <a:gd name="T49" fmla="*/ 32 h 68"/>
                  <a:gd name="T50" fmla="*/ 3 w 60"/>
                  <a:gd name="T51" fmla="*/ 32 h 68"/>
                  <a:gd name="T52" fmla="*/ 1 w 60"/>
                  <a:gd name="T53" fmla="*/ 33 h 68"/>
                  <a:gd name="T54" fmla="*/ 4 w 60"/>
                  <a:gd name="T55" fmla="*/ 36 h 68"/>
                  <a:gd name="T56" fmla="*/ 3 w 60"/>
                  <a:gd name="T57" fmla="*/ 41 h 68"/>
                  <a:gd name="T58" fmla="*/ 6 w 60"/>
                  <a:gd name="T59" fmla="*/ 48 h 68"/>
                  <a:gd name="T60" fmla="*/ 3 w 60"/>
                  <a:gd name="T61" fmla="*/ 58 h 68"/>
                  <a:gd name="T62" fmla="*/ 5 w 60"/>
                  <a:gd name="T63" fmla="*/ 5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68">
                    <a:moveTo>
                      <a:pt x="5" y="57"/>
                    </a:moveTo>
                    <a:cubicBezTo>
                      <a:pt x="7" y="57"/>
                      <a:pt x="13" y="55"/>
                      <a:pt x="15" y="57"/>
                    </a:cubicBezTo>
                    <a:cubicBezTo>
                      <a:pt x="16" y="58"/>
                      <a:pt x="17" y="58"/>
                      <a:pt x="18" y="59"/>
                    </a:cubicBezTo>
                    <a:cubicBezTo>
                      <a:pt x="19" y="61"/>
                      <a:pt x="20" y="62"/>
                      <a:pt x="21" y="63"/>
                    </a:cubicBezTo>
                    <a:cubicBezTo>
                      <a:pt x="22" y="64"/>
                      <a:pt x="26" y="68"/>
                      <a:pt x="27" y="64"/>
                    </a:cubicBezTo>
                    <a:cubicBezTo>
                      <a:pt x="28" y="58"/>
                      <a:pt x="30" y="65"/>
                      <a:pt x="32" y="64"/>
                    </a:cubicBezTo>
                    <a:cubicBezTo>
                      <a:pt x="33" y="62"/>
                      <a:pt x="33" y="62"/>
                      <a:pt x="35" y="62"/>
                    </a:cubicBezTo>
                    <a:cubicBezTo>
                      <a:pt x="37" y="62"/>
                      <a:pt x="38" y="62"/>
                      <a:pt x="39" y="62"/>
                    </a:cubicBezTo>
                    <a:cubicBezTo>
                      <a:pt x="41" y="61"/>
                      <a:pt x="43" y="61"/>
                      <a:pt x="44" y="61"/>
                    </a:cubicBezTo>
                    <a:cubicBezTo>
                      <a:pt x="47" y="61"/>
                      <a:pt x="50" y="61"/>
                      <a:pt x="53" y="61"/>
                    </a:cubicBezTo>
                    <a:cubicBezTo>
                      <a:pt x="54" y="61"/>
                      <a:pt x="57" y="62"/>
                      <a:pt x="58" y="61"/>
                    </a:cubicBezTo>
                    <a:cubicBezTo>
                      <a:pt x="59" y="61"/>
                      <a:pt x="58" y="55"/>
                      <a:pt x="58" y="54"/>
                    </a:cubicBezTo>
                    <a:cubicBezTo>
                      <a:pt x="57" y="48"/>
                      <a:pt x="56" y="43"/>
                      <a:pt x="56" y="38"/>
                    </a:cubicBezTo>
                    <a:cubicBezTo>
                      <a:pt x="55" y="29"/>
                      <a:pt x="53" y="21"/>
                      <a:pt x="52" y="12"/>
                    </a:cubicBezTo>
                    <a:cubicBezTo>
                      <a:pt x="55" y="12"/>
                      <a:pt x="58" y="12"/>
                      <a:pt x="60" y="12"/>
                    </a:cubicBezTo>
                    <a:cubicBezTo>
                      <a:pt x="54" y="8"/>
                      <a:pt x="48" y="4"/>
                      <a:pt x="43" y="0"/>
                    </a:cubicBezTo>
                    <a:cubicBezTo>
                      <a:pt x="43" y="1"/>
                      <a:pt x="43" y="7"/>
                      <a:pt x="42" y="7"/>
                    </a:cubicBezTo>
                    <a:cubicBezTo>
                      <a:pt x="41" y="7"/>
                      <a:pt x="39" y="7"/>
                      <a:pt x="37" y="7"/>
                    </a:cubicBezTo>
                    <a:cubicBezTo>
                      <a:pt x="35" y="7"/>
                      <a:pt x="32" y="7"/>
                      <a:pt x="29" y="7"/>
                    </a:cubicBezTo>
                    <a:cubicBezTo>
                      <a:pt x="29" y="7"/>
                      <a:pt x="26" y="7"/>
                      <a:pt x="26" y="7"/>
                    </a:cubicBezTo>
                    <a:cubicBezTo>
                      <a:pt x="25" y="8"/>
                      <a:pt x="26" y="11"/>
                      <a:pt x="26" y="12"/>
                    </a:cubicBezTo>
                    <a:cubicBezTo>
                      <a:pt x="26" y="14"/>
                      <a:pt x="26" y="17"/>
                      <a:pt x="26" y="19"/>
                    </a:cubicBezTo>
                    <a:cubicBezTo>
                      <a:pt x="26" y="22"/>
                      <a:pt x="20" y="21"/>
                      <a:pt x="20" y="25"/>
                    </a:cubicBezTo>
                    <a:cubicBezTo>
                      <a:pt x="20" y="26"/>
                      <a:pt x="21" y="31"/>
                      <a:pt x="20" y="32"/>
                    </a:cubicBezTo>
                    <a:cubicBezTo>
                      <a:pt x="20" y="32"/>
                      <a:pt x="17" y="32"/>
                      <a:pt x="16" y="32"/>
                    </a:cubicBezTo>
                    <a:cubicBezTo>
                      <a:pt x="12" y="32"/>
                      <a:pt x="7" y="32"/>
                      <a:pt x="3" y="32"/>
                    </a:cubicBezTo>
                    <a:cubicBezTo>
                      <a:pt x="2" y="32"/>
                      <a:pt x="0" y="31"/>
                      <a:pt x="1" y="33"/>
                    </a:cubicBezTo>
                    <a:cubicBezTo>
                      <a:pt x="2" y="34"/>
                      <a:pt x="3" y="35"/>
                      <a:pt x="4" y="36"/>
                    </a:cubicBezTo>
                    <a:cubicBezTo>
                      <a:pt x="5" y="38"/>
                      <a:pt x="4" y="40"/>
                      <a:pt x="3" y="41"/>
                    </a:cubicBezTo>
                    <a:cubicBezTo>
                      <a:pt x="3" y="44"/>
                      <a:pt x="6" y="45"/>
                      <a:pt x="6" y="48"/>
                    </a:cubicBezTo>
                    <a:cubicBezTo>
                      <a:pt x="7" y="51"/>
                      <a:pt x="4" y="55"/>
                      <a:pt x="3" y="58"/>
                    </a:cubicBezTo>
                    <a:cubicBezTo>
                      <a:pt x="4" y="58"/>
                      <a:pt x="4" y="57"/>
                      <a:pt x="5" y="5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2" name="Freeform 768">
                <a:extLst>
                  <a:ext uri="{FF2B5EF4-FFF2-40B4-BE49-F238E27FC236}">
                    <a16:creationId xmlns:a16="http://schemas.microsoft.com/office/drawing/2014/main" id="{796FC7ED-F22B-7110-F692-528BBEBED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00818" y="8258982"/>
                <a:ext cx="270699" cy="213435"/>
              </a:xfrm>
              <a:custGeom>
                <a:avLst/>
                <a:gdLst>
                  <a:gd name="T0" fmla="*/ 8 w 29"/>
                  <a:gd name="T1" fmla="*/ 22 h 23"/>
                  <a:gd name="T2" fmla="*/ 10 w 29"/>
                  <a:gd name="T3" fmla="*/ 21 h 23"/>
                  <a:gd name="T4" fmla="*/ 15 w 29"/>
                  <a:gd name="T5" fmla="*/ 21 h 23"/>
                  <a:gd name="T6" fmla="*/ 23 w 29"/>
                  <a:gd name="T7" fmla="*/ 21 h 23"/>
                  <a:gd name="T8" fmla="*/ 27 w 29"/>
                  <a:gd name="T9" fmla="*/ 22 h 23"/>
                  <a:gd name="T10" fmla="*/ 29 w 29"/>
                  <a:gd name="T11" fmla="*/ 19 h 23"/>
                  <a:gd name="T12" fmla="*/ 25 w 29"/>
                  <a:gd name="T13" fmla="*/ 14 h 23"/>
                  <a:gd name="T14" fmla="*/ 25 w 29"/>
                  <a:gd name="T15" fmla="*/ 10 h 23"/>
                  <a:gd name="T16" fmla="*/ 19 w 29"/>
                  <a:gd name="T17" fmla="*/ 4 h 23"/>
                  <a:gd name="T18" fmla="*/ 9 w 29"/>
                  <a:gd name="T19" fmla="*/ 1 h 23"/>
                  <a:gd name="T20" fmla="*/ 5 w 29"/>
                  <a:gd name="T21" fmla="*/ 1 h 23"/>
                  <a:gd name="T22" fmla="*/ 2 w 29"/>
                  <a:gd name="T23" fmla="*/ 6 h 23"/>
                  <a:gd name="T24" fmla="*/ 1 w 29"/>
                  <a:gd name="T25" fmla="*/ 10 h 23"/>
                  <a:gd name="T26" fmla="*/ 2 w 29"/>
                  <a:gd name="T27" fmla="*/ 12 h 23"/>
                  <a:gd name="T28" fmla="*/ 2 w 29"/>
                  <a:gd name="T29" fmla="*/ 14 h 23"/>
                  <a:gd name="T30" fmla="*/ 4 w 29"/>
                  <a:gd name="T31" fmla="*/ 15 h 23"/>
                  <a:gd name="T32" fmla="*/ 9 w 29"/>
                  <a:gd name="T33" fmla="*/ 15 h 23"/>
                  <a:gd name="T34" fmla="*/ 10 w 29"/>
                  <a:gd name="T35" fmla="*/ 14 h 23"/>
                  <a:gd name="T36" fmla="*/ 17 w 29"/>
                  <a:gd name="T37" fmla="*/ 16 h 23"/>
                  <a:gd name="T38" fmla="*/ 11 w 29"/>
                  <a:gd name="T39" fmla="*/ 17 h 23"/>
                  <a:gd name="T40" fmla="*/ 6 w 29"/>
                  <a:gd name="T41" fmla="*/ 18 h 23"/>
                  <a:gd name="T42" fmla="*/ 3 w 29"/>
                  <a:gd name="T43" fmla="*/ 21 h 23"/>
                  <a:gd name="T44" fmla="*/ 5 w 29"/>
                  <a:gd name="T45" fmla="*/ 21 h 23"/>
                  <a:gd name="T46" fmla="*/ 8 w 29"/>
                  <a:gd name="T47" fmla="*/ 2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9" h="23">
                    <a:moveTo>
                      <a:pt x="8" y="22"/>
                    </a:moveTo>
                    <a:cubicBezTo>
                      <a:pt x="9" y="22"/>
                      <a:pt x="9" y="21"/>
                      <a:pt x="10" y="21"/>
                    </a:cubicBezTo>
                    <a:cubicBezTo>
                      <a:pt x="12" y="21"/>
                      <a:pt x="13" y="21"/>
                      <a:pt x="15" y="21"/>
                    </a:cubicBezTo>
                    <a:cubicBezTo>
                      <a:pt x="17" y="21"/>
                      <a:pt x="20" y="20"/>
                      <a:pt x="23" y="21"/>
                    </a:cubicBezTo>
                    <a:cubicBezTo>
                      <a:pt x="24" y="22"/>
                      <a:pt x="25" y="23"/>
                      <a:pt x="27" y="22"/>
                    </a:cubicBezTo>
                    <a:cubicBezTo>
                      <a:pt x="29" y="22"/>
                      <a:pt x="29" y="21"/>
                      <a:pt x="29" y="19"/>
                    </a:cubicBezTo>
                    <a:cubicBezTo>
                      <a:pt x="29" y="17"/>
                      <a:pt x="25" y="16"/>
                      <a:pt x="25" y="14"/>
                    </a:cubicBezTo>
                    <a:cubicBezTo>
                      <a:pt x="25" y="14"/>
                      <a:pt x="25" y="10"/>
                      <a:pt x="25" y="10"/>
                    </a:cubicBezTo>
                    <a:cubicBezTo>
                      <a:pt x="24" y="10"/>
                      <a:pt x="20" y="5"/>
                      <a:pt x="19" y="4"/>
                    </a:cubicBezTo>
                    <a:cubicBezTo>
                      <a:pt x="16" y="1"/>
                      <a:pt x="13" y="0"/>
                      <a:pt x="9" y="1"/>
                    </a:cubicBezTo>
                    <a:cubicBezTo>
                      <a:pt x="8" y="1"/>
                      <a:pt x="5" y="0"/>
                      <a:pt x="5" y="1"/>
                    </a:cubicBezTo>
                    <a:cubicBezTo>
                      <a:pt x="4" y="2"/>
                      <a:pt x="2" y="4"/>
                      <a:pt x="2" y="6"/>
                    </a:cubicBezTo>
                    <a:cubicBezTo>
                      <a:pt x="3" y="8"/>
                      <a:pt x="3" y="9"/>
                      <a:pt x="1" y="10"/>
                    </a:cubicBezTo>
                    <a:cubicBezTo>
                      <a:pt x="0" y="10"/>
                      <a:pt x="3" y="12"/>
                      <a:pt x="2" y="12"/>
                    </a:cubicBezTo>
                    <a:cubicBezTo>
                      <a:pt x="4" y="13"/>
                      <a:pt x="2" y="13"/>
                      <a:pt x="2" y="14"/>
                    </a:cubicBezTo>
                    <a:cubicBezTo>
                      <a:pt x="2" y="14"/>
                      <a:pt x="3" y="15"/>
                      <a:pt x="4" y="15"/>
                    </a:cubicBezTo>
                    <a:cubicBezTo>
                      <a:pt x="4" y="16"/>
                      <a:pt x="8" y="15"/>
                      <a:pt x="9" y="15"/>
                    </a:cubicBezTo>
                    <a:cubicBezTo>
                      <a:pt x="10" y="15"/>
                      <a:pt x="10" y="14"/>
                      <a:pt x="10" y="14"/>
                    </a:cubicBezTo>
                    <a:cubicBezTo>
                      <a:pt x="11" y="14"/>
                      <a:pt x="17" y="17"/>
                      <a:pt x="17" y="16"/>
                    </a:cubicBezTo>
                    <a:cubicBezTo>
                      <a:pt x="16" y="18"/>
                      <a:pt x="12" y="17"/>
                      <a:pt x="11" y="17"/>
                    </a:cubicBezTo>
                    <a:cubicBezTo>
                      <a:pt x="9" y="16"/>
                      <a:pt x="8" y="18"/>
                      <a:pt x="6" y="18"/>
                    </a:cubicBezTo>
                    <a:cubicBezTo>
                      <a:pt x="3" y="18"/>
                      <a:pt x="1" y="18"/>
                      <a:pt x="3" y="21"/>
                    </a:cubicBezTo>
                    <a:cubicBezTo>
                      <a:pt x="3" y="22"/>
                      <a:pt x="4" y="21"/>
                      <a:pt x="5" y="21"/>
                    </a:cubicBezTo>
                    <a:cubicBezTo>
                      <a:pt x="6" y="21"/>
                      <a:pt x="7" y="22"/>
                      <a:pt x="8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3" name="Freeform 769">
                <a:extLst>
                  <a:ext uri="{FF2B5EF4-FFF2-40B4-BE49-F238E27FC236}">
                    <a16:creationId xmlns:a16="http://schemas.microsoft.com/office/drawing/2014/main" id="{15886629-1FA5-A2FF-A4EC-7714A46BD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6488" y="7838489"/>
                <a:ext cx="783438" cy="729492"/>
              </a:xfrm>
              <a:custGeom>
                <a:avLst/>
                <a:gdLst>
                  <a:gd name="T0" fmla="*/ 27 w 84"/>
                  <a:gd name="T1" fmla="*/ 1 h 78"/>
                  <a:gd name="T2" fmla="*/ 33 w 84"/>
                  <a:gd name="T3" fmla="*/ 45 h 78"/>
                  <a:gd name="T4" fmla="*/ 32 w 84"/>
                  <a:gd name="T5" fmla="*/ 50 h 78"/>
                  <a:gd name="T6" fmla="*/ 19 w 84"/>
                  <a:gd name="T7" fmla="*/ 50 h 78"/>
                  <a:gd name="T8" fmla="*/ 15 w 84"/>
                  <a:gd name="T9" fmla="*/ 50 h 78"/>
                  <a:gd name="T10" fmla="*/ 12 w 84"/>
                  <a:gd name="T11" fmla="*/ 51 h 78"/>
                  <a:gd name="T12" fmla="*/ 8 w 84"/>
                  <a:gd name="T13" fmla="*/ 51 h 78"/>
                  <a:gd name="T14" fmla="*/ 6 w 84"/>
                  <a:gd name="T15" fmla="*/ 52 h 78"/>
                  <a:gd name="T16" fmla="*/ 3 w 84"/>
                  <a:gd name="T17" fmla="*/ 50 h 78"/>
                  <a:gd name="T18" fmla="*/ 0 w 84"/>
                  <a:gd name="T19" fmla="*/ 55 h 78"/>
                  <a:gd name="T20" fmla="*/ 0 w 84"/>
                  <a:gd name="T21" fmla="*/ 59 h 78"/>
                  <a:gd name="T22" fmla="*/ 3 w 84"/>
                  <a:gd name="T23" fmla="*/ 63 h 78"/>
                  <a:gd name="T24" fmla="*/ 4 w 84"/>
                  <a:gd name="T25" fmla="*/ 67 h 78"/>
                  <a:gd name="T26" fmla="*/ 7 w 84"/>
                  <a:gd name="T27" fmla="*/ 68 h 78"/>
                  <a:gd name="T28" fmla="*/ 11 w 84"/>
                  <a:gd name="T29" fmla="*/ 68 h 78"/>
                  <a:gd name="T30" fmla="*/ 15 w 84"/>
                  <a:gd name="T31" fmla="*/ 66 h 78"/>
                  <a:gd name="T32" fmla="*/ 20 w 84"/>
                  <a:gd name="T33" fmla="*/ 75 h 78"/>
                  <a:gd name="T34" fmla="*/ 20 w 84"/>
                  <a:gd name="T35" fmla="*/ 77 h 78"/>
                  <a:gd name="T36" fmla="*/ 23 w 84"/>
                  <a:gd name="T37" fmla="*/ 77 h 78"/>
                  <a:gd name="T38" fmla="*/ 27 w 84"/>
                  <a:gd name="T39" fmla="*/ 77 h 78"/>
                  <a:gd name="T40" fmla="*/ 30 w 84"/>
                  <a:gd name="T41" fmla="*/ 77 h 78"/>
                  <a:gd name="T42" fmla="*/ 35 w 84"/>
                  <a:gd name="T43" fmla="*/ 71 h 78"/>
                  <a:gd name="T44" fmla="*/ 35 w 84"/>
                  <a:gd name="T45" fmla="*/ 69 h 78"/>
                  <a:gd name="T46" fmla="*/ 39 w 84"/>
                  <a:gd name="T47" fmla="*/ 67 h 78"/>
                  <a:gd name="T48" fmla="*/ 40 w 84"/>
                  <a:gd name="T49" fmla="*/ 63 h 78"/>
                  <a:gd name="T50" fmla="*/ 42 w 84"/>
                  <a:gd name="T51" fmla="*/ 62 h 78"/>
                  <a:gd name="T52" fmla="*/ 49 w 84"/>
                  <a:gd name="T53" fmla="*/ 57 h 78"/>
                  <a:gd name="T54" fmla="*/ 51 w 84"/>
                  <a:gd name="T55" fmla="*/ 57 h 78"/>
                  <a:gd name="T56" fmla="*/ 52 w 84"/>
                  <a:gd name="T57" fmla="*/ 56 h 78"/>
                  <a:gd name="T58" fmla="*/ 55 w 84"/>
                  <a:gd name="T59" fmla="*/ 54 h 78"/>
                  <a:gd name="T60" fmla="*/ 65 w 84"/>
                  <a:gd name="T61" fmla="*/ 53 h 78"/>
                  <a:gd name="T62" fmla="*/ 70 w 84"/>
                  <a:gd name="T63" fmla="*/ 52 h 78"/>
                  <a:gd name="T64" fmla="*/ 78 w 84"/>
                  <a:gd name="T65" fmla="*/ 51 h 78"/>
                  <a:gd name="T66" fmla="*/ 82 w 84"/>
                  <a:gd name="T67" fmla="*/ 31 h 78"/>
                  <a:gd name="T68" fmla="*/ 77 w 84"/>
                  <a:gd name="T69" fmla="*/ 32 h 78"/>
                  <a:gd name="T70" fmla="*/ 77 w 84"/>
                  <a:gd name="T71" fmla="*/ 28 h 78"/>
                  <a:gd name="T72" fmla="*/ 70 w 84"/>
                  <a:gd name="T73" fmla="*/ 26 h 78"/>
                  <a:gd name="T74" fmla="*/ 66 w 84"/>
                  <a:gd name="T75" fmla="*/ 22 h 78"/>
                  <a:gd name="T76" fmla="*/ 63 w 84"/>
                  <a:gd name="T77" fmla="*/ 20 h 78"/>
                  <a:gd name="T78" fmla="*/ 56 w 84"/>
                  <a:gd name="T79" fmla="*/ 14 h 78"/>
                  <a:gd name="T80" fmla="*/ 39 w 84"/>
                  <a:gd name="T81" fmla="*/ 3 h 78"/>
                  <a:gd name="T82" fmla="*/ 35 w 84"/>
                  <a:gd name="T83" fmla="*/ 1 h 78"/>
                  <a:gd name="T84" fmla="*/ 27 w 84"/>
                  <a:gd name="T85" fmla="*/ 1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4" h="78">
                    <a:moveTo>
                      <a:pt x="27" y="1"/>
                    </a:moveTo>
                    <a:cubicBezTo>
                      <a:pt x="29" y="16"/>
                      <a:pt x="31" y="31"/>
                      <a:pt x="33" y="45"/>
                    </a:cubicBezTo>
                    <a:cubicBezTo>
                      <a:pt x="33" y="47"/>
                      <a:pt x="35" y="50"/>
                      <a:pt x="32" y="50"/>
                    </a:cubicBezTo>
                    <a:cubicBezTo>
                      <a:pt x="28" y="50"/>
                      <a:pt x="23" y="50"/>
                      <a:pt x="19" y="50"/>
                    </a:cubicBezTo>
                    <a:cubicBezTo>
                      <a:pt x="17" y="50"/>
                      <a:pt x="16" y="50"/>
                      <a:pt x="15" y="50"/>
                    </a:cubicBezTo>
                    <a:cubicBezTo>
                      <a:pt x="14" y="50"/>
                      <a:pt x="13" y="51"/>
                      <a:pt x="12" y="51"/>
                    </a:cubicBezTo>
                    <a:cubicBezTo>
                      <a:pt x="11" y="52"/>
                      <a:pt x="10" y="51"/>
                      <a:pt x="8" y="51"/>
                    </a:cubicBezTo>
                    <a:cubicBezTo>
                      <a:pt x="7" y="51"/>
                      <a:pt x="7" y="53"/>
                      <a:pt x="6" y="52"/>
                    </a:cubicBezTo>
                    <a:cubicBezTo>
                      <a:pt x="5" y="52"/>
                      <a:pt x="4" y="50"/>
                      <a:pt x="3" y="50"/>
                    </a:cubicBezTo>
                    <a:cubicBezTo>
                      <a:pt x="2" y="50"/>
                      <a:pt x="2" y="56"/>
                      <a:pt x="0" y="55"/>
                    </a:cubicBezTo>
                    <a:cubicBezTo>
                      <a:pt x="0" y="56"/>
                      <a:pt x="0" y="58"/>
                      <a:pt x="0" y="59"/>
                    </a:cubicBezTo>
                    <a:cubicBezTo>
                      <a:pt x="0" y="61"/>
                      <a:pt x="2" y="61"/>
                      <a:pt x="3" y="63"/>
                    </a:cubicBezTo>
                    <a:cubicBezTo>
                      <a:pt x="4" y="64"/>
                      <a:pt x="3" y="66"/>
                      <a:pt x="4" y="67"/>
                    </a:cubicBezTo>
                    <a:cubicBezTo>
                      <a:pt x="5" y="69"/>
                      <a:pt x="6" y="67"/>
                      <a:pt x="7" y="68"/>
                    </a:cubicBezTo>
                    <a:cubicBezTo>
                      <a:pt x="7" y="69"/>
                      <a:pt x="10" y="68"/>
                      <a:pt x="11" y="68"/>
                    </a:cubicBezTo>
                    <a:cubicBezTo>
                      <a:pt x="12" y="68"/>
                      <a:pt x="14" y="66"/>
                      <a:pt x="15" y="66"/>
                    </a:cubicBezTo>
                    <a:cubicBezTo>
                      <a:pt x="17" y="68"/>
                      <a:pt x="18" y="73"/>
                      <a:pt x="20" y="75"/>
                    </a:cubicBezTo>
                    <a:cubicBezTo>
                      <a:pt x="20" y="75"/>
                      <a:pt x="19" y="77"/>
                      <a:pt x="20" y="77"/>
                    </a:cubicBezTo>
                    <a:cubicBezTo>
                      <a:pt x="21" y="78"/>
                      <a:pt x="22" y="76"/>
                      <a:pt x="23" y="77"/>
                    </a:cubicBezTo>
                    <a:cubicBezTo>
                      <a:pt x="24" y="78"/>
                      <a:pt x="26" y="78"/>
                      <a:pt x="27" y="77"/>
                    </a:cubicBezTo>
                    <a:cubicBezTo>
                      <a:pt x="29" y="75"/>
                      <a:pt x="29" y="77"/>
                      <a:pt x="30" y="77"/>
                    </a:cubicBezTo>
                    <a:cubicBezTo>
                      <a:pt x="33" y="77"/>
                      <a:pt x="35" y="73"/>
                      <a:pt x="35" y="71"/>
                    </a:cubicBezTo>
                    <a:cubicBezTo>
                      <a:pt x="35" y="70"/>
                      <a:pt x="33" y="70"/>
                      <a:pt x="35" y="69"/>
                    </a:cubicBezTo>
                    <a:cubicBezTo>
                      <a:pt x="36" y="68"/>
                      <a:pt x="38" y="69"/>
                      <a:pt x="39" y="67"/>
                    </a:cubicBezTo>
                    <a:cubicBezTo>
                      <a:pt x="39" y="66"/>
                      <a:pt x="40" y="64"/>
                      <a:pt x="40" y="63"/>
                    </a:cubicBezTo>
                    <a:cubicBezTo>
                      <a:pt x="41" y="61"/>
                      <a:pt x="41" y="60"/>
                      <a:pt x="42" y="62"/>
                    </a:cubicBezTo>
                    <a:cubicBezTo>
                      <a:pt x="45" y="64"/>
                      <a:pt x="47" y="56"/>
                      <a:pt x="49" y="57"/>
                    </a:cubicBezTo>
                    <a:cubicBezTo>
                      <a:pt x="50" y="57"/>
                      <a:pt x="50" y="57"/>
                      <a:pt x="51" y="57"/>
                    </a:cubicBezTo>
                    <a:cubicBezTo>
                      <a:pt x="51" y="57"/>
                      <a:pt x="52" y="56"/>
                      <a:pt x="52" y="56"/>
                    </a:cubicBezTo>
                    <a:cubicBezTo>
                      <a:pt x="53" y="55"/>
                      <a:pt x="54" y="55"/>
                      <a:pt x="55" y="54"/>
                    </a:cubicBezTo>
                    <a:cubicBezTo>
                      <a:pt x="58" y="51"/>
                      <a:pt x="61" y="54"/>
                      <a:pt x="65" y="53"/>
                    </a:cubicBezTo>
                    <a:cubicBezTo>
                      <a:pt x="67" y="53"/>
                      <a:pt x="68" y="52"/>
                      <a:pt x="70" y="52"/>
                    </a:cubicBezTo>
                    <a:cubicBezTo>
                      <a:pt x="73" y="52"/>
                      <a:pt x="76" y="52"/>
                      <a:pt x="78" y="51"/>
                    </a:cubicBezTo>
                    <a:cubicBezTo>
                      <a:pt x="84" y="49"/>
                      <a:pt x="82" y="36"/>
                      <a:pt x="82" y="31"/>
                    </a:cubicBezTo>
                    <a:cubicBezTo>
                      <a:pt x="81" y="32"/>
                      <a:pt x="78" y="34"/>
                      <a:pt x="77" y="32"/>
                    </a:cubicBezTo>
                    <a:cubicBezTo>
                      <a:pt x="76" y="31"/>
                      <a:pt x="78" y="29"/>
                      <a:pt x="77" y="28"/>
                    </a:cubicBezTo>
                    <a:cubicBezTo>
                      <a:pt x="76" y="26"/>
                      <a:pt x="72" y="27"/>
                      <a:pt x="70" y="26"/>
                    </a:cubicBezTo>
                    <a:cubicBezTo>
                      <a:pt x="68" y="26"/>
                      <a:pt x="67" y="23"/>
                      <a:pt x="66" y="22"/>
                    </a:cubicBezTo>
                    <a:cubicBezTo>
                      <a:pt x="66" y="21"/>
                      <a:pt x="65" y="20"/>
                      <a:pt x="63" y="20"/>
                    </a:cubicBezTo>
                    <a:cubicBezTo>
                      <a:pt x="61" y="18"/>
                      <a:pt x="58" y="16"/>
                      <a:pt x="56" y="14"/>
                    </a:cubicBezTo>
                    <a:cubicBezTo>
                      <a:pt x="50" y="11"/>
                      <a:pt x="44" y="7"/>
                      <a:pt x="39" y="3"/>
                    </a:cubicBezTo>
                    <a:cubicBezTo>
                      <a:pt x="38" y="3"/>
                      <a:pt x="36" y="1"/>
                      <a:pt x="35" y="1"/>
                    </a:cubicBezTo>
                    <a:cubicBezTo>
                      <a:pt x="33" y="0"/>
                      <a:pt x="30" y="1"/>
                      <a:pt x="27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4" name="Freeform 770">
                <a:extLst>
                  <a:ext uri="{FF2B5EF4-FFF2-40B4-BE49-F238E27FC236}">
                    <a16:creationId xmlns:a16="http://schemas.microsoft.com/office/drawing/2014/main" id="{ADF0774A-BF58-F322-7F13-A31CA9644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14832" y="7500821"/>
                <a:ext cx="515923" cy="503317"/>
              </a:xfrm>
              <a:custGeom>
                <a:avLst/>
                <a:gdLst>
                  <a:gd name="T0" fmla="*/ 45 w 55"/>
                  <a:gd name="T1" fmla="*/ 54 h 54"/>
                  <a:gd name="T2" fmla="*/ 48 w 55"/>
                  <a:gd name="T3" fmla="*/ 51 h 54"/>
                  <a:gd name="T4" fmla="*/ 51 w 55"/>
                  <a:gd name="T5" fmla="*/ 48 h 54"/>
                  <a:gd name="T6" fmla="*/ 54 w 55"/>
                  <a:gd name="T7" fmla="*/ 44 h 54"/>
                  <a:gd name="T8" fmla="*/ 55 w 55"/>
                  <a:gd name="T9" fmla="*/ 42 h 54"/>
                  <a:gd name="T10" fmla="*/ 50 w 55"/>
                  <a:gd name="T11" fmla="*/ 36 h 54"/>
                  <a:gd name="T12" fmla="*/ 45 w 55"/>
                  <a:gd name="T13" fmla="*/ 25 h 54"/>
                  <a:gd name="T14" fmla="*/ 40 w 55"/>
                  <a:gd name="T15" fmla="*/ 16 h 54"/>
                  <a:gd name="T16" fmla="*/ 38 w 55"/>
                  <a:gd name="T17" fmla="*/ 8 h 54"/>
                  <a:gd name="T18" fmla="*/ 47 w 55"/>
                  <a:gd name="T19" fmla="*/ 22 h 54"/>
                  <a:gd name="T20" fmla="*/ 49 w 55"/>
                  <a:gd name="T21" fmla="*/ 19 h 54"/>
                  <a:gd name="T22" fmla="*/ 48 w 55"/>
                  <a:gd name="T23" fmla="*/ 14 h 54"/>
                  <a:gd name="T24" fmla="*/ 47 w 55"/>
                  <a:gd name="T25" fmla="*/ 2 h 54"/>
                  <a:gd name="T26" fmla="*/ 38 w 55"/>
                  <a:gd name="T27" fmla="*/ 2 h 54"/>
                  <a:gd name="T28" fmla="*/ 25 w 55"/>
                  <a:gd name="T29" fmla="*/ 3 h 54"/>
                  <a:gd name="T30" fmla="*/ 16 w 55"/>
                  <a:gd name="T31" fmla="*/ 3 h 54"/>
                  <a:gd name="T32" fmla="*/ 4 w 55"/>
                  <a:gd name="T33" fmla="*/ 1 h 54"/>
                  <a:gd name="T34" fmla="*/ 3 w 55"/>
                  <a:gd name="T35" fmla="*/ 0 h 54"/>
                  <a:gd name="T36" fmla="*/ 1 w 55"/>
                  <a:gd name="T37" fmla="*/ 3 h 54"/>
                  <a:gd name="T38" fmla="*/ 2 w 55"/>
                  <a:gd name="T39" fmla="*/ 7 h 54"/>
                  <a:gd name="T40" fmla="*/ 1 w 55"/>
                  <a:gd name="T41" fmla="*/ 11 h 54"/>
                  <a:gd name="T42" fmla="*/ 2 w 55"/>
                  <a:gd name="T43" fmla="*/ 13 h 54"/>
                  <a:gd name="T44" fmla="*/ 2 w 55"/>
                  <a:gd name="T45" fmla="*/ 25 h 54"/>
                  <a:gd name="T46" fmla="*/ 2 w 55"/>
                  <a:gd name="T47" fmla="*/ 52 h 54"/>
                  <a:gd name="T48" fmla="*/ 34 w 55"/>
                  <a:gd name="T49" fmla="*/ 52 h 54"/>
                  <a:gd name="T50" fmla="*/ 40 w 55"/>
                  <a:gd name="T51" fmla="*/ 52 h 54"/>
                  <a:gd name="T52" fmla="*/ 45 w 55"/>
                  <a:gd name="T53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4">
                    <a:moveTo>
                      <a:pt x="45" y="54"/>
                    </a:moveTo>
                    <a:cubicBezTo>
                      <a:pt x="46" y="54"/>
                      <a:pt x="46" y="51"/>
                      <a:pt x="48" y="51"/>
                    </a:cubicBezTo>
                    <a:cubicBezTo>
                      <a:pt x="51" y="51"/>
                      <a:pt x="49" y="49"/>
                      <a:pt x="51" y="48"/>
                    </a:cubicBezTo>
                    <a:cubicBezTo>
                      <a:pt x="54" y="47"/>
                      <a:pt x="54" y="47"/>
                      <a:pt x="54" y="44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4" y="42"/>
                      <a:pt x="51" y="37"/>
                      <a:pt x="50" y="36"/>
                    </a:cubicBezTo>
                    <a:cubicBezTo>
                      <a:pt x="49" y="32"/>
                      <a:pt x="47" y="28"/>
                      <a:pt x="45" y="25"/>
                    </a:cubicBezTo>
                    <a:cubicBezTo>
                      <a:pt x="43" y="22"/>
                      <a:pt x="42" y="18"/>
                      <a:pt x="40" y="16"/>
                    </a:cubicBezTo>
                    <a:cubicBezTo>
                      <a:pt x="39" y="15"/>
                      <a:pt x="37" y="9"/>
                      <a:pt x="38" y="8"/>
                    </a:cubicBezTo>
                    <a:cubicBezTo>
                      <a:pt x="38" y="8"/>
                      <a:pt x="46" y="22"/>
                      <a:pt x="47" y="22"/>
                    </a:cubicBezTo>
                    <a:cubicBezTo>
                      <a:pt x="48" y="22"/>
                      <a:pt x="49" y="19"/>
                      <a:pt x="49" y="19"/>
                    </a:cubicBezTo>
                    <a:cubicBezTo>
                      <a:pt x="49" y="17"/>
                      <a:pt x="49" y="15"/>
                      <a:pt x="48" y="14"/>
                    </a:cubicBezTo>
                    <a:cubicBezTo>
                      <a:pt x="48" y="10"/>
                      <a:pt x="47" y="6"/>
                      <a:pt x="47" y="2"/>
                    </a:cubicBezTo>
                    <a:cubicBezTo>
                      <a:pt x="45" y="4"/>
                      <a:pt x="40" y="4"/>
                      <a:pt x="38" y="2"/>
                    </a:cubicBezTo>
                    <a:cubicBezTo>
                      <a:pt x="34" y="0"/>
                      <a:pt x="29" y="1"/>
                      <a:pt x="25" y="3"/>
                    </a:cubicBezTo>
                    <a:cubicBezTo>
                      <a:pt x="22" y="5"/>
                      <a:pt x="19" y="4"/>
                      <a:pt x="16" y="3"/>
                    </a:cubicBezTo>
                    <a:cubicBezTo>
                      <a:pt x="12" y="2"/>
                      <a:pt x="8" y="2"/>
                      <a:pt x="4" y="1"/>
                    </a:cubicBezTo>
                    <a:cubicBezTo>
                      <a:pt x="4" y="1"/>
                      <a:pt x="3" y="0"/>
                      <a:pt x="3" y="0"/>
                    </a:cubicBezTo>
                    <a:cubicBezTo>
                      <a:pt x="2" y="1"/>
                      <a:pt x="2" y="2"/>
                      <a:pt x="1" y="3"/>
                    </a:cubicBezTo>
                    <a:cubicBezTo>
                      <a:pt x="0" y="4"/>
                      <a:pt x="3" y="5"/>
                      <a:pt x="2" y="7"/>
                    </a:cubicBezTo>
                    <a:cubicBezTo>
                      <a:pt x="1" y="8"/>
                      <a:pt x="1" y="9"/>
                      <a:pt x="1" y="11"/>
                    </a:cubicBezTo>
                    <a:cubicBezTo>
                      <a:pt x="2" y="11"/>
                      <a:pt x="2" y="12"/>
                      <a:pt x="2" y="13"/>
                    </a:cubicBezTo>
                    <a:cubicBezTo>
                      <a:pt x="2" y="17"/>
                      <a:pt x="2" y="21"/>
                      <a:pt x="2" y="25"/>
                    </a:cubicBezTo>
                    <a:cubicBezTo>
                      <a:pt x="2" y="28"/>
                      <a:pt x="2" y="52"/>
                      <a:pt x="2" y="52"/>
                    </a:cubicBezTo>
                    <a:cubicBezTo>
                      <a:pt x="13" y="52"/>
                      <a:pt x="23" y="52"/>
                      <a:pt x="34" y="52"/>
                    </a:cubicBezTo>
                    <a:cubicBezTo>
                      <a:pt x="36" y="52"/>
                      <a:pt x="38" y="52"/>
                      <a:pt x="40" y="52"/>
                    </a:cubicBezTo>
                    <a:cubicBezTo>
                      <a:pt x="42" y="52"/>
                      <a:pt x="43" y="54"/>
                      <a:pt x="45" y="5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5" name="Freeform 771">
                <a:extLst>
                  <a:ext uri="{FF2B5EF4-FFF2-40B4-BE49-F238E27FC236}">
                    <a16:creationId xmlns:a16="http://schemas.microsoft.com/office/drawing/2014/main" id="{5F532956-4997-4ECF-17FD-EC6B0BB02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50498" y="7210939"/>
                <a:ext cx="187902" cy="363153"/>
              </a:xfrm>
              <a:custGeom>
                <a:avLst/>
                <a:gdLst>
                  <a:gd name="T0" fmla="*/ 14 w 20"/>
                  <a:gd name="T1" fmla="*/ 34 h 39"/>
                  <a:gd name="T2" fmla="*/ 17 w 20"/>
                  <a:gd name="T3" fmla="*/ 30 h 39"/>
                  <a:gd name="T4" fmla="*/ 20 w 20"/>
                  <a:gd name="T5" fmla="*/ 27 h 39"/>
                  <a:gd name="T6" fmla="*/ 20 w 20"/>
                  <a:gd name="T7" fmla="*/ 24 h 39"/>
                  <a:gd name="T8" fmla="*/ 19 w 20"/>
                  <a:gd name="T9" fmla="*/ 23 h 39"/>
                  <a:gd name="T10" fmla="*/ 17 w 20"/>
                  <a:gd name="T11" fmla="*/ 20 h 39"/>
                  <a:gd name="T12" fmla="*/ 14 w 20"/>
                  <a:gd name="T13" fmla="*/ 20 h 39"/>
                  <a:gd name="T14" fmla="*/ 16 w 20"/>
                  <a:gd name="T15" fmla="*/ 16 h 39"/>
                  <a:gd name="T16" fmla="*/ 17 w 20"/>
                  <a:gd name="T17" fmla="*/ 10 h 39"/>
                  <a:gd name="T18" fmla="*/ 15 w 20"/>
                  <a:gd name="T19" fmla="*/ 6 h 39"/>
                  <a:gd name="T20" fmla="*/ 18 w 20"/>
                  <a:gd name="T21" fmla="*/ 4 h 39"/>
                  <a:gd name="T22" fmla="*/ 18 w 20"/>
                  <a:gd name="T23" fmla="*/ 1 h 39"/>
                  <a:gd name="T24" fmla="*/ 15 w 20"/>
                  <a:gd name="T25" fmla="*/ 3 h 39"/>
                  <a:gd name="T26" fmla="*/ 14 w 20"/>
                  <a:gd name="T27" fmla="*/ 2 h 39"/>
                  <a:gd name="T28" fmla="*/ 11 w 20"/>
                  <a:gd name="T29" fmla="*/ 0 h 39"/>
                  <a:gd name="T30" fmla="*/ 5 w 20"/>
                  <a:gd name="T31" fmla="*/ 4 h 39"/>
                  <a:gd name="T32" fmla="*/ 2 w 20"/>
                  <a:gd name="T33" fmla="*/ 17 h 39"/>
                  <a:gd name="T34" fmla="*/ 1 w 20"/>
                  <a:gd name="T35" fmla="*/ 21 h 39"/>
                  <a:gd name="T36" fmla="*/ 4 w 20"/>
                  <a:gd name="T37" fmla="*/ 26 h 39"/>
                  <a:gd name="T38" fmla="*/ 8 w 20"/>
                  <a:gd name="T39" fmla="*/ 30 h 39"/>
                  <a:gd name="T40" fmla="*/ 10 w 20"/>
                  <a:gd name="T41" fmla="*/ 39 h 39"/>
                  <a:gd name="T42" fmla="*/ 14 w 20"/>
                  <a:gd name="T43" fmla="*/ 34 h 39"/>
                  <a:gd name="T44" fmla="*/ 14 w 20"/>
                  <a:gd name="T45" fmla="*/ 3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39">
                    <a:moveTo>
                      <a:pt x="14" y="34"/>
                    </a:moveTo>
                    <a:cubicBezTo>
                      <a:pt x="12" y="32"/>
                      <a:pt x="16" y="30"/>
                      <a:pt x="17" y="30"/>
                    </a:cubicBezTo>
                    <a:cubicBezTo>
                      <a:pt x="19" y="29"/>
                      <a:pt x="20" y="28"/>
                      <a:pt x="20" y="27"/>
                    </a:cubicBezTo>
                    <a:cubicBezTo>
                      <a:pt x="20" y="26"/>
                      <a:pt x="20" y="25"/>
                      <a:pt x="20" y="24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8" y="22"/>
                      <a:pt x="18" y="21"/>
                      <a:pt x="17" y="20"/>
                    </a:cubicBezTo>
                    <a:cubicBezTo>
                      <a:pt x="16" y="20"/>
                      <a:pt x="15" y="21"/>
                      <a:pt x="14" y="20"/>
                    </a:cubicBezTo>
                    <a:cubicBezTo>
                      <a:pt x="11" y="18"/>
                      <a:pt x="14" y="17"/>
                      <a:pt x="16" y="16"/>
                    </a:cubicBezTo>
                    <a:cubicBezTo>
                      <a:pt x="18" y="15"/>
                      <a:pt x="19" y="12"/>
                      <a:pt x="17" y="10"/>
                    </a:cubicBezTo>
                    <a:cubicBezTo>
                      <a:pt x="17" y="9"/>
                      <a:pt x="14" y="7"/>
                      <a:pt x="15" y="6"/>
                    </a:cubicBezTo>
                    <a:cubicBezTo>
                      <a:pt x="16" y="5"/>
                      <a:pt x="17" y="5"/>
                      <a:pt x="18" y="4"/>
                    </a:cubicBezTo>
                    <a:cubicBezTo>
                      <a:pt x="18" y="4"/>
                      <a:pt x="18" y="1"/>
                      <a:pt x="18" y="1"/>
                    </a:cubicBezTo>
                    <a:cubicBezTo>
                      <a:pt x="17" y="1"/>
                      <a:pt x="16" y="4"/>
                      <a:pt x="15" y="3"/>
                    </a:cubicBezTo>
                    <a:cubicBezTo>
                      <a:pt x="15" y="3"/>
                      <a:pt x="14" y="2"/>
                      <a:pt x="14" y="2"/>
                    </a:cubicBezTo>
                    <a:cubicBezTo>
                      <a:pt x="13" y="1"/>
                      <a:pt x="12" y="0"/>
                      <a:pt x="11" y="0"/>
                    </a:cubicBezTo>
                    <a:cubicBezTo>
                      <a:pt x="9" y="1"/>
                      <a:pt x="6" y="2"/>
                      <a:pt x="5" y="4"/>
                    </a:cubicBezTo>
                    <a:cubicBezTo>
                      <a:pt x="3" y="8"/>
                      <a:pt x="5" y="14"/>
                      <a:pt x="2" y="17"/>
                    </a:cubicBezTo>
                    <a:cubicBezTo>
                      <a:pt x="0" y="19"/>
                      <a:pt x="0" y="19"/>
                      <a:pt x="1" y="21"/>
                    </a:cubicBezTo>
                    <a:cubicBezTo>
                      <a:pt x="1" y="23"/>
                      <a:pt x="4" y="24"/>
                      <a:pt x="4" y="26"/>
                    </a:cubicBezTo>
                    <a:cubicBezTo>
                      <a:pt x="5" y="28"/>
                      <a:pt x="8" y="29"/>
                      <a:pt x="8" y="30"/>
                    </a:cubicBezTo>
                    <a:cubicBezTo>
                      <a:pt x="9" y="33"/>
                      <a:pt x="10" y="37"/>
                      <a:pt x="10" y="39"/>
                    </a:cubicBezTo>
                    <a:cubicBezTo>
                      <a:pt x="12" y="39"/>
                      <a:pt x="16" y="37"/>
                      <a:pt x="14" y="34"/>
                    </a:cubicBezTo>
                    <a:cubicBezTo>
                      <a:pt x="13" y="33"/>
                      <a:pt x="15" y="35"/>
                      <a:pt x="14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6" name="Freeform 772">
                <a:extLst>
                  <a:ext uri="{FF2B5EF4-FFF2-40B4-BE49-F238E27FC236}">
                    <a16:creationId xmlns:a16="http://schemas.microsoft.com/office/drawing/2014/main" id="{F7C99787-64D0-92CD-5DE3-72F821C8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33305" y="7424368"/>
                <a:ext cx="710194" cy="684895"/>
              </a:xfrm>
              <a:custGeom>
                <a:avLst/>
                <a:gdLst>
                  <a:gd name="T0" fmla="*/ 21 w 76"/>
                  <a:gd name="T1" fmla="*/ 55 h 73"/>
                  <a:gd name="T2" fmla="*/ 25 w 76"/>
                  <a:gd name="T3" fmla="*/ 57 h 73"/>
                  <a:gd name="T4" fmla="*/ 28 w 76"/>
                  <a:gd name="T5" fmla="*/ 55 h 73"/>
                  <a:gd name="T6" fmla="*/ 33 w 76"/>
                  <a:gd name="T7" fmla="*/ 53 h 73"/>
                  <a:gd name="T8" fmla="*/ 44 w 76"/>
                  <a:gd name="T9" fmla="*/ 59 h 73"/>
                  <a:gd name="T10" fmla="*/ 70 w 76"/>
                  <a:gd name="T11" fmla="*/ 73 h 73"/>
                  <a:gd name="T12" fmla="*/ 71 w 76"/>
                  <a:gd name="T13" fmla="*/ 71 h 73"/>
                  <a:gd name="T14" fmla="*/ 75 w 76"/>
                  <a:gd name="T15" fmla="*/ 71 h 73"/>
                  <a:gd name="T16" fmla="*/ 75 w 76"/>
                  <a:gd name="T17" fmla="*/ 66 h 73"/>
                  <a:gd name="T18" fmla="*/ 75 w 76"/>
                  <a:gd name="T19" fmla="*/ 44 h 73"/>
                  <a:gd name="T20" fmla="*/ 75 w 76"/>
                  <a:gd name="T21" fmla="*/ 24 h 73"/>
                  <a:gd name="T22" fmla="*/ 75 w 76"/>
                  <a:gd name="T23" fmla="*/ 20 h 73"/>
                  <a:gd name="T24" fmla="*/ 74 w 76"/>
                  <a:gd name="T25" fmla="*/ 17 h 73"/>
                  <a:gd name="T26" fmla="*/ 76 w 76"/>
                  <a:gd name="T27" fmla="*/ 14 h 73"/>
                  <a:gd name="T28" fmla="*/ 74 w 76"/>
                  <a:gd name="T29" fmla="*/ 11 h 73"/>
                  <a:gd name="T30" fmla="*/ 76 w 76"/>
                  <a:gd name="T31" fmla="*/ 8 h 73"/>
                  <a:gd name="T32" fmla="*/ 67 w 76"/>
                  <a:gd name="T33" fmla="*/ 5 h 73"/>
                  <a:gd name="T34" fmla="*/ 61 w 76"/>
                  <a:gd name="T35" fmla="*/ 2 h 73"/>
                  <a:gd name="T36" fmla="*/ 51 w 76"/>
                  <a:gd name="T37" fmla="*/ 6 h 73"/>
                  <a:gd name="T38" fmla="*/ 51 w 76"/>
                  <a:gd name="T39" fmla="*/ 9 h 73"/>
                  <a:gd name="T40" fmla="*/ 50 w 76"/>
                  <a:gd name="T41" fmla="*/ 14 h 73"/>
                  <a:gd name="T42" fmla="*/ 41 w 76"/>
                  <a:gd name="T43" fmla="*/ 13 h 73"/>
                  <a:gd name="T44" fmla="*/ 36 w 76"/>
                  <a:gd name="T45" fmla="*/ 12 h 73"/>
                  <a:gd name="T46" fmla="*/ 31 w 76"/>
                  <a:gd name="T47" fmla="*/ 10 h 73"/>
                  <a:gd name="T48" fmla="*/ 29 w 76"/>
                  <a:gd name="T49" fmla="*/ 6 h 73"/>
                  <a:gd name="T50" fmla="*/ 23 w 76"/>
                  <a:gd name="T51" fmla="*/ 3 h 73"/>
                  <a:gd name="T52" fmla="*/ 17 w 76"/>
                  <a:gd name="T53" fmla="*/ 2 h 73"/>
                  <a:gd name="T54" fmla="*/ 11 w 76"/>
                  <a:gd name="T55" fmla="*/ 0 h 73"/>
                  <a:gd name="T56" fmla="*/ 11 w 76"/>
                  <a:gd name="T57" fmla="*/ 4 h 73"/>
                  <a:gd name="T58" fmla="*/ 9 w 76"/>
                  <a:gd name="T59" fmla="*/ 6 h 73"/>
                  <a:gd name="T60" fmla="*/ 5 w 76"/>
                  <a:gd name="T61" fmla="*/ 8 h 73"/>
                  <a:gd name="T62" fmla="*/ 5 w 76"/>
                  <a:gd name="T63" fmla="*/ 14 h 73"/>
                  <a:gd name="T64" fmla="*/ 1 w 76"/>
                  <a:gd name="T65" fmla="*/ 17 h 73"/>
                  <a:gd name="T66" fmla="*/ 3 w 76"/>
                  <a:gd name="T67" fmla="*/ 21 h 73"/>
                  <a:gd name="T68" fmla="*/ 3 w 76"/>
                  <a:gd name="T69" fmla="*/ 26 h 73"/>
                  <a:gd name="T70" fmla="*/ 3 w 76"/>
                  <a:gd name="T71" fmla="*/ 31 h 73"/>
                  <a:gd name="T72" fmla="*/ 3 w 76"/>
                  <a:gd name="T73" fmla="*/ 34 h 73"/>
                  <a:gd name="T74" fmla="*/ 3 w 76"/>
                  <a:gd name="T75" fmla="*/ 37 h 73"/>
                  <a:gd name="T76" fmla="*/ 1 w 76"/>
                  <a:gd name="T77" fmla="*/ 40 h 73"/>
                  <a:gd name="T78" fmla="*/ 4 w 76"/>
                  <a:gd name="T79" fmla="*/ 46 h 73"/>
                  <a:gd name="T80" fmla="*/ 7 w 76"/>
                  <a:gd name="T81" fmla="*/ 48 h 73"/>
                  <a:gd name="T82" fmla="*/ 11 w 76"/>
                  <a:gd name="T83" fmla="*/ 49 h 73"/>
                  <a:gd name="T84" fmla="*/ 14 w 76"/>
                  <a:gd name="T85" fmla="*/ 53 h 73"/>
                  <a:gd name="T86" fmla="*/ 21 w 76"/>
                  <a:gd name="T87" fmla="*/ 55 h 73"/>
                  <a:gd name="T88" fmla="*/ 21 w 76"/>
                  <a:gd name="T89" fmla="*/ 5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6" h="73">
                    <a:moveTo>
                      <a:pt x="21" y="55"/>
                    </a:moveTo>
                    <a:cubicBezTo>
                      <a:pt x="21" y="56"/>
                      <a:pt x="24" y="58"/>
                      <a:pt x="25" y="57"/>
                    </a:cubicBezTo>
                    <a:cubicBezTo>
                      <a:pt x="26" y="56"/>
                      <a:pt x="27" y="56"/>
                      <a:pt x="28" y="55"/>
                    </a:cubicBezTo>
                    <a:cubicBezTo>
                      <a:pt x="29" y="55"/>
                      <a:pt x="32" y="53"/>
                      <a:pt x="33" y="53"/>
                    </a:cubicBezTo>
                    <a:cubicBezTo>
                      <a:pt x="37" y="55"/>
                      <a:pt x="40" y="57"/>
                      <a:pt x="44" y="59"/>
                    </a:cubicBezTo>
                    <a:cubicBezTo>
                      <a:pt x="53" y="64"/>
                      <a:pt x="61" y="69"/>
                      <a:pt x="70" y="73"/>
                    </a:cubicBezTo>
                    <a:cubicBezTo>
                      <a:pt x="70" y="71"/>
                      <a:pt x="69" y="71"/>
                      <a:pt x="71" y="71"/>
                    </a:cubicBezTo>
                    <a:cubicBezTo>
                      <a:pt x="71" y="71"/>
                      <a:pt x="75" y="71"/>
                      <a:pt x="75" y="71"/>
                    </a:cubicBezTo>
                    <a:cubicBezTo>
                      <a:pt x="75" y="69"/>
                      <a:pt x="75" y="68"/>
                      <a:pt x="75" y="66"/>
                    </a:cubicBezTo>
                    <a:cubicBezTo>
                      <a:pt x="75" y="59"/>
                      <a:pt x="75" y="52"/>
                      <a:pt x="75" y="44"/>
                    </a:cubicBezTo>
                    <a:cubicBezTo>
                      <a:pt x="75" y="37"/>
                      <a:pt x="75" y="30"/>
                      <a:pt x="75" y="24"/>
                    </a:cubicBezTo>
                    <a:cubicBezTo>
                      <a:pt x="75" y="22"/>
                      <a:pt x="75" y="21"/>
                      <a:pt x="75" y="20"/>
                    </a:cubicBezTo>
                    <a:cubicBezTo>
                      <a:pt x="74" y="19"/>
                      <a:pt x="74" y="18"/>
                      <a:pt x="74" y="17"/>
                    </a:cubicBezTo>
                    <a:cubicBezTo>
                      <a:pt x="74" y="16"/>
                      <a:pt x="76" y="15"/>
                      <a:pt x="76" y="14"/>
                    </a:cubicBezTo>
                    <a:cubicBezTo>
                      <a:pt x="76" y="13"/>
                      <a:pt x="74" y="12"/>
                      <a:pt x="74" y="11"/>
                    </a:cubicBezTo>
                    <a:cubicBezTo>
                      <a:pt x="74" y="10"/>
                      <a:pt x="75" y="9"/>
                      <a:pt x="76" y="8"/>
                    </a:cubicBezTo>
                    <a:cubicBezTo>
                      <a:pt x="73" y="6"/>
                      <a:pt x="70" y="7"/>
                      <a:pt x="67" y="5"/>
                    </a:cubicBezTo>
                    <a:cubicBezTo>
                      <a:pt x="65" y="4"/>
                      <a:pt x="64" y="2"/>
                      <a:pt x="61" y="2"/>
                    </a:cubicBezTo>
                    <a:cubicBezTo>
                      <a:pt x="57" y="2"/>
                      <a:pt x="53" y="3"/>
                      <a:pt x="51" y="6"/>
                    </a:cubicBezTo>
                    <a:cubicBezTo>
                      <a:pt x="50" y="7"/>
                      <a:pt x="50" y="8"/>
                      <a:pt x="51" y="9"/>
                    </a:cubicBezTo>
                    <a:cubicBezTo>
                      <a:pt x="52" y="11"/>
                      <a:pt x="51" y="12"/>
                      <a:pt x="50" y="14"/>
                    </a:cubicBezTo>
                    <a:cubicBezTo>
                      <a:pt x="48" y="17"/>
                      <a:pt x="44" y="15"/>
                      <a:pt x="41" y="13"/>
                    </a:cubicBezTo>
                    <a:cubicBezTo>
                      <a:pt x="39" y="13"/>
                      <a:pt x="38" y="12"/>
                      <a:pt x="36" y="12"/>
                    </a:cubicBezTo>
                    <a:cubicBezTo>
                      <a:pt x="34" y="11"/>
                      <a:pt x="32" y="12"/>
                      <a:pt x="31" y="10"/>
                    </a:cubicBezTo>
                    <a:cubicBezTo>
                      <a:pt x="30" y="9"/>
                      <a:pt x="30" y="7"/>
                      <a:pt x="29" y="6"/>
                    </a:cubicBezTo>
                    <a:cubicBezTo>
                      <a:pt x="28" y="4"/>
                      <a:pt x="25" y="4"/>
                      <a:pt x="23" y="3"/>
                    </a:cubicBezTo>
                    <a:cubicBezTo>
                      <a:pt x="21" y="2"/>
                      <a:pt x="19" y="2"/>
                      <a:pt x="17" y="2"/>
                    </a:cubicBezTo>
                    <a:cubicBezTo>
                      <a:pt x="15" y="2"/>
                      <a:pt x="14" y="1"/>
                      <a:pt x="11" y="0"/>
                    </a:cubicBezTo>
                    <a:cubicBezTo>
                      <a:pt x="11" y="1"/>
                      <a:pt x="11" y="2"/>
                      <a:pt x="11" y="4"/>
                    </a:cubicBezTo>
                    <a:cubicBezTo>
                      <a:pt x="11" y="5"/>
                      <a:pt x="11" y="4"/>
                      <a:pt x="9" y="6"/>
                    </a:cubicBezTo>
                    <a:cubicBezTo>
                      <a:pt x="8" y="7"/>
                      <a:pt x="7" y="7"/>
                      <a:pt x="5" y="8"/>
                    </a:cubicBezTo>
                    <a:cubicBezTo>
                      <a:pt x="3" y="10"/>
                      <a:pt x="6" y="12"/>
                      <a:pt x="5" y="14"/>
                    </a:cubicBezTo>
                    <a:cubicBezTo>
                      <a:pt x="4" y="16"/>
                      <a:pt x="1" y="16"/>
                      <a:pt x="1" y="17"/>
                    </a:cubicBezTo>
                    <a:cubicBezTo>
                      <a:pt x="1" y="19"/>
                      <a:pt x="2" y="20"/>
                      <a:pt x="3" y="21"/>
                    </a:cubicBezTo>
                    <a:cubicBezTo>
                      <a:pt x="3" y="23"/>
                      <a:pt x="3" y="25"/>
                      <a:pt x="3" y="26"/>
                    </a:cubicBezTo>
                    <a:cubicBezTo>
                      <a:pt x="3" y="28"/>
                      <a:pt x="4" y="29"/>
                      <a:pt x="3" y="31"/>
                    </a:cubicBezTo>
                    <a:cubicBezTo>
                      <a:pt x="3" y="32"/>
                      <a:pt x="3" y="33"/>
                      <a:pt x="3" y="34"/>
                    </a:cubicBezTo>
                    <a:cubicBezTo>
                      <a:pt x="3" y="35"/>
                      <a:pt x="4" y="36"/>
                      <a:pt x="3" y="37"/>
                    </a:cubicBezTo>
                    <a:cubicBezTo>
                      <a:pt x="3" y="38"/>
                      <a:pt x="0" y="38"/>
                      <a:pt x="1" y="40"/>
                    </a:cubicBezTo>
                    <a:cubicBezTo>
                      <a:pt x="3" y="42"/>
                      <a:pt x="4" y="43"/>
                      <a:pt x="4" y="46"/>
                    </a:cubicBezTo>
                    <a:cubicBezTo>
                      <a:pt x="4" y="48"/>
                      <a:pt x="6" y="47"/>
                      <a:pt x="7" y="48"/>
                    </a:cubicBezTo>
                    <a:cubicBezTo>
                      <a:pt x="9" y="48"/>
                      <a:pt x="10" y="48"/>
                      <a:pt x="11" y="49"/>
                    </a:cubicBezTo>
                    <a:cubicBezTo>
                      <a:pt x="12" y="50"/>
                      <a:pt x="13" y="52"/>
                      <a:pt x="14" y="53"/>
                    </a:cubicBezTo>
                    <a:cubicBezTo>
                      <a:pt x="16" y="54"/>
                      <a:pt x="19" y="53"/>
                      <a:pt x="21" y="55"/>
                    </a:cubicBezTo>
                    <a:cubicBezTo>
                      <a:pt x="22" y="56"/>
                      <a:pt x="20" y="54"/>
                      <a:pt x="21" y="55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7" name="Freeform 773">
                <a:extLst>
                  <a:ext uri="{FF2B5EF4-FFF2-40B4-BE49-F238E27FC236}">
                    <a16:creationId xmlns:a16="http://schemas.microsoft.com/office/drawing/2014/main" id="{9A3D9AC2-A82C-7A68-929A-786B632F2C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10373" y="7714255"/>
                <a:ext cx="391720" cy="318556"/>
              </a:xfrm>
              <a:custGeom>
                <a:avLst/>
                <a:gdLst>
                  <a:gd name="T0" fmla="*/ 19 w 42"/>
                  <a:gd name="T1" fmla="*/ 34 h 34"/>
                  <a:gd name="T2" fmla="*/ 20 w 42"/>
                  <a:gd name="T3" fmla="*/ 25 h 34"/>
                  <a:gd name="T4" fmla="*/ 24 w 42"/>
                  <a:gd name="T5" fmla="*/ 22 h 34"/>
                  <a:gd name="T6" fmla="*/ 25 w 42"/>
                  <a:gd name="T7" fmla="*/ 20 h 34"/>
                  <a:gd name="T8" fmla="*/ 25 w 42"/>
                  <a:gd name="T9" fmla="*/ 9 h 34"/>
                  <a:gd name="T10" fmla="*/ 32 w 42"/>
                  <a:gd name="T11" fmla="*/ 9 h 34"/>
                  <a:gd name="T12" fmla="*/ 41 w 42"/>
                  <a:gd name="T13" fmla="*/ 9 h 34"/>
                  <a:gd name="T14" fmla="*/ 42 w 42"/>
                  <a:gd name="T15" fmla="*/ 2 h 34"/>
                  <a:gd name="T16" fmla="*/ 40 w 42"/>
                  <a:gd name="T17" fmla="*/ 0 h 34"/>
                  <a:gd name="T18" fmla="*/ 20 w 42"/>
                  <a:gd name="T19" fmla="*/ 0 h 34"/>
                  <a:gd name="T20" fmla="*/ 15 w 42"/>
                  <a:gd name="T21" fmla="*/ 6 h 34"/>
                  <a:gd name="T22" fmla="*/ 10 w 42"/>
                  <a:gd name="T23" fmla="*/ 17 h 34"/>
                  <a:gd name="T24" fmla="*/ 8 w 42"/>
                  <a:gd name="T25" fmla="*/ 18 h 34"/>
                  <a:gd name="T26" fmla="*/ 4 w 42"/>
                  <a:gd name="T27" fmla="*/ 25 h 34"/>
                  <a:gd name="T28" fmla="*/ 0 w 42"/>
                  <a:gd name="T29" fmla="*/ 34 h 34"/>
                  <a:gd name="T30" fmla="*/ 19 w 42"/>
                  <a:gd name="T31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2" h="34">
                    <a:moveTo>
                      <a:pt x="19" y="34"/>
                    </a:moveTo>
                    <a:cubicBezTo>
                      <a:pt x="19" y="31"/>
                      <a:pt x="18" y="26"/>
                      <a:pt x="20" y="25"/>
                    </a:cubicBezTo>
                    <a:cubicBezTo>
                      <a:pt x="21" y="24"/>
                      <a:pt x="23" y="23"/>
                      <a:pt x="24" y="22"/>
                    </a:cubicBezTo>
                    <a:cubicBezTo>
                      <a:pt x="25" y="22"/>
                      <a:pt x="25" y="20"/>
                      <a:pt x="25" y="20"/>
                    </a:cubicBezTo>
                    <a:cubicBezTo>
                      <a:pt x="25" y="16"/>
                      <a:pt x="25" y="13"/>
                      <a:pt x="25" y="9"/>
                    </a:cubicBezTo>
                    <a:cubicBezTo>
                      <a:pt x="25" y="9"/>
                      <a:pt x="31" y="9"/>
                      <a:pt x="32" y="9"/>
                    </a:cubicBezTo>
                    <a:cubicBezTo>
                      <a:pt x="35" y="9"/>
                      <a:pt x="38" y="9"/>
                      <a:pt x="41" y="9"/>
                    </a:cubicBezTo>
                    <a:cubicBezTo>
                      <a:pt x="42" y="9"/>
                      <a:pt x="42" y="3"/>
                      <a:pt x="42" y="2"/>
                    </a:cubicBezTo>
                    <a:cubicBezTo>
                      <a:pt x="42" y="0"/>
                      <a:pt x="42" y="0"/>
                      <a:pt x="40" y="0"/>
                    </a:cubicBezTo>
                    <a:cubicBezTo>
                      <a:pt x="33" y="0"/>
                      <a:pt x="27" y="0"/>
                      <a:pt x="20" y="0"/>
                    </a:cubicBezTo>
                    <a:cubicBezTo>
                      <a:pt x="18" y="2"/>
                      <a:pt x="17" y="4"/>
                      <a:pt x="15" y="6"/>
                    </a:cubicBezTo>
                    <a:cubicBezTo>
                      <a:pt x="11" y="9"/>
                      <a:pt x="11" y="12"/>
                      <a:pt x="10" y="17"/>
                    </a:cubicBezTo>
                    <a:cubicBezTo>
                      <a:pt x="10" y="17"/>
                      <a:pt x="9" y="18"/>
                      <a:pt x="8" y="18"/>
                    </a:cubicBezTo>
                    <a:cubicBezTo>
                      <a:pt x="6" y="20"/>
                      <a:pt x="5" y="22"/>
                      <a:pt x="4" y="25"/>
                    </a:cubicBezTo>
                    <a:cubicBezTo>
                      <a:pt x="2" y="28"/>
                      <a:pt x="0" y="30"/>
                      <a:pt x="0" y="34"/>
                    </a:cubicBezTo>
                    <a:cubicBezTo>
                      <a:pt x="6" y="34"/>
                      <a:pt x="13" y="34"/>
                      <a:pt x="19" y="3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8" name="Freeform 774">
                <a:extLst>
                  <a:ext uri="{FF2B5EF4-FFF2-40B4-BE49-F238E27FC236}">
                    <a16:creationId xmlns:a16="http://schemas.microsoft.com/office/drawing/2014/main" id="{C05026D2-B999-2FA5-FE8E-D26E94B16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98270" y="7265092"/>
                <a:ext cx="560508" cy="449163"/>
              </a:xfrm>
              <a:custGeom>
                <a:avLst/>
                <a:gdLst>
                  <a:gd name="T0" fmla="*/ 22 w 60"/>
                  <a:gd name="T1" fmla="*/ 48 h 48"/>
                  <a:gd name="T2" fmla="*/ 23 w 60"/>
                  <a:gd name="T3" fmla="*/ 41 h 48"/>
                  <a:gd name="T4" fmla="*/ 29 w 60"/>
                  <a:gd name="T5" fmla="*/ 37 h 48"/>
                  <a:gd name="T6" fmla="*/ 33 w 60"/>
                  <a:gd name="T7" fmla="*/ 37 h 48"/>
                  <a:gd name="T8" fmla="*/ 38 w 60"/>
                  <a:gd name="T9" fmla="*/ 35 h 48"/>
                  <a:gd name="T10" fmla="*/ 40 w 60"/>
                  <a:gd name="T11" fmla="*/ 32 h 48"/>
                  <a:gd name="T12" fmla="*/ 45 w 60"/>
                  <a:gd name="T13" fmla="*/ 31 h 48"/>
                  <a:gd name="T14" fmla="*/ 46 w 60"/>
                  <a:gd name="T15" fmla="*/ 28 h 48"/>
                  <a:gd name="T16" fmla="*/ 50 w 60"/>
                  <a:gd name="T17" fmla="*/ 25 h 48"/>
                  <a:gd name="T18" fmla="*/ 53 w 60"/>
                  <a:gd name="T19" fmla="*/ 23 h 48"/>
                  <a:gd name="T20" fmla="*/ 58 w 60"/>
                  <a:gd name="T21" fmla="*/ 24 h 48"/>
                  <a:gd name="T22" fmla="*/ 56 w 60"/>
                  <a:gd name="T23" fmla="*/ 16 h 48"/>
                  <a:gd name="T24" fmla="*/ 56 w 60"/>
                  <a:gd name="T25" fmla="*/ 10 h 48"/>
                  <a:gd name="T26" fmla="*/ 55 w 60"/>
                  <a:gd name="T27" fmla="*/ 7 h 48"/>
                  <a:gd name="T28" fmla="*/ 51 w 60"/>
                  <a:gd name="T29" fmla="*/ 6 h 48"/>
                  <a:gd name="T30" fmla="*/ 47 w 60"/>
                  <a:gd name="T31" fmla="*/ 6 h 48"/>
                  <a:gd name="T32" fmla="*/ 42 w 60"/>
                  <a:gd name="T33" fmla="*/ 6 h 48"/>
                  <a:gd name="T34" fmla="*/ 35 w 60"/>
                  <a:gd name="T35" fmla="*/ 4 h 48"/>
                  <a:gd name="T36" fmla="*/ 30 w 60"/>
                  <a:gd name="T37" fmla="*/ 13 h 48"/>
                  <a:gd name="T38" fmla="*/ 20 w 60"/>
                  <a:gd name="T39" fmla="*/ 19 h 48"/>
                  <a:gd name="T40" fmla="*/ 16 w 60"/>
                  <a:gd name="T41" fmla="*/ 27 h 48"/>
                  <a:gd name="T42" fmla="*/ 16 w 60"/>
                  <a:gd name="T43" fmla="*/ 35 h 48"/>
                  <a:gd name="T44" fmla="*/ 14 w 60"/>
                  <a:gd name="T45" fmla="*/ 39 h 48"/>
                  <a:gd name="T46" fmla="*/ 9 w 60"/>
                  <a:gd name="T47" fmla="*/ 42 h 48"/>
                  <a:gd name="T48" fmla="*/ 5 w 60"/>
                  <a:gd name="T49" fmla="*/ 45 h 48"/>
                  <a:gd name="T50" fmla="*/ 0 w 60"/>
                  <a:gd name="T51" fmla="*/ 48 h 48"/>
                  <a:gd name="T52" fmla="*/ 22 w 60"/>
                  <a:gd name="T5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0" h="48">
                    <a:moveTo>
                      <a:pt x="22" y="48"/>
                    </a:moveTo>
                    <a:cubicBezTo>
                      <a:pt x="22" y="45"/>
                      <a:pt x="21" y="43"/>
                      <a:pt x="23" y="41"/>
                    </a:cubicBezTo>
                    <a:cubicBezTo>
                      <a:pt x="25" y="40"/>
                      <a:pt x="28" y="39"/>
                      <a:pt x="29" y="37"/>
                    </a:cubicBezTo>
                    <a:cubicBezTo>
                      <a:pt x="30" y="37"/>
                      <a:pt x="32" y="37"/>
                      <a:pt x="33" y="37"/>
                    </a:cubicBezTo>
                    <a:cubicBezTo>
                      <a:pt x="34" y="36"/>
                      <a:pt x="36" y="36"/>
                      <a:pt x="38" y="35"/>
                    </a:cubicBezTo>
                    <a:cubicBezTo>
                      <a:pt x="39" y="34"/>
                      <a:pt x="39" y="33"/>
                      <a:pt x="40" y="32"/>
                    </a:cubicBezTo>
                    <a:cubicBezTo>
                      <a:pt x="41" y="31"/>
                      <a:pt x="44" y="32"/>
                      <a:pt x="45" y="31"/>
                    </a:cubicBezTo>
                    <a:cubicBezTo>
                      <a:pt x="46" y="30"/>
                      <a:pt x="46" y="29"/>
                      <a:pt x="46" y="28"/>
                    </a:cubicBezTo>
                    <a:cubicBezTo>
                      <a:pt x="46" y="26"/>
                      <a:pt x="49" y="26"/>
                      <a:pt x="50" y="25"/>
                    </a:cubicBezTo>
                    <a:cubicBezTo>
                      <a:pt x="51" y="24"/>
                      <a:pt x="51" y="23"/>
                      <a:pt x="53" y="23"/>
                    </a:cubicBezTo>
                    <a:cubicBezTo>
                      <a:pt x="54" y="23"/>
                      <a:pt x="57" y="24"/>
                      <a:pt x="58" y="24"/>
                    </a:cubicBezTo>
                    <a:cubicBezTo>
                      <a:pt x="60" y="23"/>
                      <a:pt x="56" y="17"/>
                      <a:pt x="56" y="16"/>
                    </a:cubicBezTo>
                    <a:cubicBezTo>
                      <a:pt x="56" y="14"/>
                      <a:pt x="56" y="12"/>
                      <a:pt x="56" y="10"/>
                    </a:cubicBezTo>
                    <a:cubicBezTo>
                      <a:pt x="55" y="9"/>
                      <a:pt x="55" y="8"/>
                      <a:pt x="55" y="7"/>
                    </a:cubicBezTo>
                    <a:cubicBezTo>
                      <a:pt x="53" y="7"/>
                      <a:pt x="52" y="6"/>
                      <a:pt x="51" y="6"/>
                    </a:cubicBezTo>
                    <a:cubicBezTo>
                      <a:pt x="50" y="5"/>
                      <a:pt x="48" y="6"/>
                      <a:pt x="47" y="6"/>
                    </a:cubicBezTo>
                    <a:cubicBezTo>
                      <a:pt x="46" y="5"/>
                      <a:pt x="44" y="6"/>
                      <a:pt x="42" y="6"/>
                    </a:cubicBezTo>
                    <a:cubicBezTo>
                      <a:pt x="40" y="6"/>
                      <a:pt x="36" y="0"/>
                      <a:pt x="35" y="4"/>
                    </a:cubicBezTo>
                    <a:cubicBezTo>
                      <a:pt x="34" y="7"/>
                      <a:pt x="33" y="10"/>
                      <a:pt x="30" y="13"/>
                    </a:cubicBezTo>
                    <a:cubicBezTo>
                      <a:pt x="27" y="16"/>
                      <a:pt x="23" y="16"/>
                      <a:pt x="20" y="19"/>
                    </a:cubicBezTo>
                    <a:cubicBezTo>
                      <a:pt x="18" y="21"/>
                      <a:pt x="17" y="24"/>
                      <a:pt x="16" y="27"/>
                    </a:cubicBezTo>
                    <a:cubicBezTo>
                      <a:pt x="16" y="29"/>
                      <a:pt x="17" y="32"/>
                      <a:pt x="16" y="35"/>
                    </a:cubicBezTo>
                    <a:cubicBezTo>
                      <a:pt x="15" y="36"/>
                      <a:pt x="14" y="38"/>
                      <a:pt x="14" y="39"/>
                    </a:cubicBezTo>
                    <a:cubicBezTo>
                      <a:pt x="13" y="41"/>
                      <a:pt x="11" y="41"/>
                      <a:pt x="9" y="42"/>
                    </a:cubicBezTo>
                    <a:cubicBezTo>
                      <a:pt x="8" y="43"/>
                      <a:pt x="7" y="44"/>
                      <a:pt x="5" y="45"/>
                    </a:cubicBezTo>
                    <a:cubicBezTo>
                      <a:pt x="4" y="46"/>
                      <a:pt x="2" y="46"/>
                      <a:pt x="0" y="48"/>
                    </a:cubicBezTo>
                    <a:lnTo>
                      <a:pt x="22" y="48"/>
                    </a:ln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89" name="Freeform 775">
                <a:extLst>
                  <a:ext uri="{FF2B5EF4-FFF2-40B4-BE49-F238E27FC236}">
                    <a16:creationId xmlns:a16="http://schemas.microsoft.com/office/drawing/2014/main" id="{D58B9CC2-71D4-C9D0-5674-D1F2E5B4B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95725" y="7220494"/>
                <a:ext cx="968153" cy="923808"/>
              </a:xfrm>
              <a:custGeom>
                <a:avLst/>
                <a:gdLst>
                  <a:gd name="T0" fmla="*/ 35 w 104"/>
                  <a:gd name="T1" fmla="*/ 22 h 99"/>
                  <a:gd name="T2" fmla="*/ 36 w 104"/>
                  <a:gd name="T3" fmla="*/ 29 h 99"/>
                  <a:gd name="T4" fmla="*/ 31 w 104"/>
                  <a:gd name="T5" fmla="*/ 28 h 99"/>
                  <a:gd name="T6" fmla="*/ 29 w 104"/>
                  <a:gd name="T7" fmla="*/ 30 h 99"/>
                  <a:gd name="T8" fmla="*/ 26 w 104"/>
                  <a:gd name="T9" fmla="*/ 31 h 99"/>
                  <a:gd name="T10" fmla="*/ 24 w 104"/>
                  <a:gd name="T11" fmla="*/ 35 h 99"/>
                  <a:gd name="T12" fmla="*/ 20 w 104"/>
                  <a:gd name="T13" fmla="*/ 37 h 99"/>
                  <a:gd name="T14" fmla="*/ 17 w 104"/>
                  <a:gd name="T15" fmla="*/ 40 h 99"/>
                  <a:gd name="T16" fmla="*/ 11 w 104"/>
                  <a:gd name="T17" fmla="*/ 42 h 99"/>
                  <a:gd name="T18" fmla="*/ 8 w 104"/>
                  <a:gd name="T19" fmla="*/ 43 h 99"/>
                  <a:gd name="T20" fmla="*/ 4 w 104"/>
                  <a:gd name="T21" fmla="*/ 45 h 99"/>
                  <a:gd name="T22" fmla="*/ 1 w 104"/>
                  <a:gd name="T23" fmla="*/ 52 h 99"/>
                  <a:gd name="T24" fmla="*/ 2 w 104"/>
                  <a:gd name="T25" fmla="*/ 56 h 99"/>
                  <a:gd name="T26" fmla="*/ 6 w 104"/>
                  <a:gd name="T27" fmla="*/ 59 h 99"/>
                  <a:gd name="T28" fmla="*/ 37 w 104"/>
                  <a:gd name="T29" fmla="*/ 79 h 99"/>
                  <a:gd name="T30" fmla="*/ 48 w 104"/>
                  <a:gd name="T31" fmla="*/ 86 h 99"/>
                  <a:gd name="T32" fmla="*/ 49 w 104"/>
                  <a:gd name="T33" fmla="*/ 87 h 99"/>
                  <a:gd name="T34" fmla="*/ 58 w 104"/>
                  <a:gd name="T35" fmla="*/ 93 h 99"/>
                  <a:gd name="T36" fmla="*/ 61 w 104"/>
                  <a:gd name="T37" fmla="*/ 99 h 99"/>
                  <a:gd name="T38" fmla="*/ 67 w 104"/>
                  <a:gd name="T39" fmla="*/ 97 h 99"/>
                  <a:gd name="T40" fmla="*/ 72 w 104"/>
                  <a:gd name="T41" fmla="*/ 96 h 99"/>
                  <a:gd name="T42" fmla="*/ 85 w 104"/>
                  <a:gd name="T43" fmla="*/ 87 h 99"/>
                  <a:gd name="T44" fmla="*/ 100 w 104"/>
                  <a:gd name="T45" fmla="*/ 77 h 99"/>
                  <a:gd name="T46" fmla="*/ 104 w 104"/>
                  <a:gd name="T47" fmla="*/ 75 h 99"/>
                  <a:gd name="T48" fmla="*/ 97 w 104"/>
                  <a:gd name="T49" fmla="*/ 69 h 99"/>
                  <a:gd name="T50" fmla="*/ 94 w 104"/>
                  <a:gd name="T51" fmla="*/ 69 h 99"/>
                  <a:gd name="T52" fmla="*/ 92 w 104"/>
                  <a:gd name="T53" fmla="*/ 63 h 99"/>
                  <a:gd name="T54" fmla="*/ 92 w 104"/>
                  <a:gd name="T55" fmla="*/ 60 h 99"/>
                  <a:gd name="T56" fmla="*/ 93 w 104"/>
                  <a:gd name="T57" fmla="*/ 55 h 99"/>
                  <a:gd name="T58" fmla="*/ 93 w 104"/>
                  <a:gd name="T59" fmla="*/ 50 h 99"/>
                  <a:gd name="T60" fmla="*/ 93 w 104"/>
                  <a:gd name="T61" fmla="*/ 46 h 99"/>
                  <a:gd name="T62" fmla="*/ 92 w 104"/>
                  <a:gd name="T63" fmla="*/ 42 h 99"/>
                  <a:gd name="T64" fmla="*/ 91 w 104"/>
                  <a:gd name="T65" fmla="*/ 37 h 99"/>
                  <a:gd name="T66" fmla="*/ 87 w 104"/>
                  <a:gd name="T67" fmla="*/ 27 h 99"/>
                  <a:gd name="T68" fmla="*/ 82 w 104"/>
                  <a:gd name="T69" fmla="*/ 20 h 99"/>
                  <a:gd name="T70" fmla="*/ 85 w 104"/>
                  <a:gd name="T71" fmla="*/ 13 h 99"/>
                  <a:gd name="T72" fmla="*/ 86 w 104"/>
                  <a:gd name="T73" fmla="*/ 2 h 99"/>
                  <a:gd name="T74" fmla="*/ 84 w 104"/>
                  <a:gd name="T75" fmla="*/ 1 h 99"/>
                  <a:gd name="T76" fmla="*/ 81 w 104"/>
                  <a:gd name="T77" fmla="*/ 0 h 99"/>
                  <a:gd name="T78" fmla="*/ 79 w 104"/>
                  <a:gd name="T79" fmla="*/ 1 h 99"/>
                  <a:gd name="T80" fmla="*/ 75 w 104"/>
                  <a:gd name="T81" fmla="*/ 0 h 99"/>
                  <a:gd name="T82" fmla="*/ 72 w 104"/>
                  <a:gd name="T83" fmla="*/ 2 h 99"/>
                  <a:gd name="T84" fmla="*/ 68 w 104"/>
                  <a:gd name="T85" fmla="*/ 1 h 99"/>
                  <a:gd name="T86" fmla="*/ 61 w 104"/>
                  <a:gd name="T87" fmla="*/ 2 h 99"/>
                  <a:gd name="T88" fmla="*/ 46 w 104"/>
                  <a:gd name="T89" fmla="*/ 5 h 99"/>
                  <a:gd name="T90" fmla="*/ 43 w 104"/>
                  <a:gd name="T91" fmla="*/ 7 h 99"/>
                  <a:gd name="T92" fmla="*/ 39 w 104"/>
                  <a:gd name="T93" fmla="*/ 8 h 99"/>
                  <a:gd name="T94" fmla="*/ 34 w 104"/>
                  <a:gd name="T95" fmla="*/ 12 h 99"/>
                  <a:gd name="T96" fmla="*/ 35 w 104"/>
                  <a:gd name="T97" fmla="*/ 22 h 99"/>
                  <a:gd name="T98" fmla="*/ 35 w 104"/>
                  <a:gd name="T99" fmla="*/ 22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04" h="99">
                    <a:moveTo>
                      <a:pt x="35" y="22"/>
                    </a:moveTo>
                    <a:cubicBezTo>
                      <a:pt x="36" y="23"/>
                      <a:pt x="40" y="29"/>
                      <a:pt x="36" y="29"/>
                    </a:cubicBezTo>
                    <a:cubicBezTo>
                      <a:pt x="35" y="28"/>
                      <a:pt x="32" y="27"/>
                      <a:pt x="31" y="28"/>
                    </a:cubicBezTo>
                    <a:cubicBezTo>
                      <a:pt x="30" y="29"/>
                      <a:pt x="30" y="29"/>
                      <a:pt x="29" y="30"/>
                    </a:cubicBezTo>
                    <a:cubicBezTo>
                      <a:pt x="28" y="31"/>
                      <a:pt x="27" y="31"/>
                      <a:pt x="26" y="31"/>
                    </a:cubicBezTo>
                    <a:cubicBezTo>
                      <a:pt x="24" y="32"/>
                      <a:pt x="25" y="34"/>
                      <a:pt x="24" y="35"/>
                    </a:cubicBezTo>
                    <a:cubicBezTo>
                      <a:pt x="24" y="37"/>
                      <a:pt x="21" y="36"/>
                      <a:pt x="20" y="37"/>
                    </a:cubicBezTo>
                    <a:cubicBezTo>
                      <a:pt x="18" y="37"/>
                      <a:pt x="18" y="39"/>
                      <a:pt x="17" y="40"/>
                    </a:cubicBezTo>
                    <a:cubicBezTo>
                      <a:pt x="15" y="42"/>
                      <a:pt x="13" y="41"/>
                      <a:pt x="11" y="42"/>
                    </a:cubicBezTo>
                    <a:cubicBezTo>
                      <a:pt x="10" y="42"/>
                      <a:pt x="9" y="42"/>
                      <a:pt x="8" y="43"/>
                    </a:cubicBezTo>
                    <a:cubicBezTo>
                      <a:pt x="7" y="43"/>
                      <a:pt x="5" y="44"/>
                      <a:pt x="4" y="45"/>
                    </a:cubicBezTo>
                    <a:cubicBezTo>
                      <a:pt x="0" y="47"/>
                      <a:pt x="1" y="48"/>
                      <a:pt x="1" y="52"/>
                    </a:cubicBezTo>
                    <a:cubicBezTo>
                      <a:pt x="1" y="55"/>
                      <a:pt x="0" y="55"/>
                      <a:pt x="2" y="56"/>
                    </a:cubicBezTo>
                    <a:cubicBezTo>
                      <a:pt x="3" y="57"/>
                      <a:pt x="5" y="58"/>
                      <a:pt x="6" y="59"/>
                    </a:cubicBezTo>
                    <a:cubicBezTo>
                      <a:pt x="16" y="66"/>
                      <a:pt x="26" y="72"/>
                      <a:pt x="37" y="79"/>
                    </a:cubicBezTo>
                    <a:cubicBezTo>
                      <a:pt x="40" y="81"/>
                      <a:pt x="44" y="84"/>
                      <a:pt x="48" y="86"/>
                    </a:cubicBezTo>
                    <a:cubicBezTo>
                      <a:pt x="48" y="87"/>
                      <a:pt x="49" y="87"/>
                      <a:pt x="49" y="87"/>
                    </a:cubicBezTo>
                    <a:cubicBezTo>
                      <a:pt x="52" y="92"/>
                      <a:pt x="54" y="92"/>
                      <a:pt x="58" y="93"/>
                    </a:cubicBezTo>
                    <a:cubicBezTo>
                      <a:pt x="61" y="94"/>
                      <a:pt x="58" y="98"/>
                      <a:pt x="61" y="99"/>
                    </a:cubicBezTo>
                    <a:cubicBezTo>
                      <a:pt x="62" y="99"/>
                      <a:pt x="65" y="98"/>
                      <a:pt x="67" y="97"/>
                    </a:cubicBezTo>
                    <a:cubicBezTo>
                      <a:pt x="68" y="97"/>
                      <a:pt x="71" y="97"/>
                      <a:pt x="72" y="96"/>
                    </a:cubicBezTo>
                    <a:cubicBezTo>
                      <a:pt x="76" y="93"/>
                      <a:pt x="80" y="90"/>
                      <a:pt x="85" y="87"/>
                    </a:cubicBezTo>
                    <a:cubicBezTo>
                      <a:pt x="90" y="84"/>
                      <a:pt x="95" y="80"/>
                      <a:pt x="100" y="77"/>
                    </a:cubicBezTo>
                    <a:cubicBezTo>
                      <a:pt x="101" y="77"/>
                      <a:pt x="102" y="76"/>
                      <a:pt x="104" y="75"/>
                    </a:cubicBezTo>
                    <a:cubicBezTo>
                      <a:pt x="102" y="71"/>
                      <a:pt x="101" y="70"/>
                      <a:pt x="97" y="69"/>
                    </a:cubicBezTo>
                    <a:cubicBezTo>
                      <a:pt x="96" y="69"/>
                      <a:pt x="94" y="69"/>
                      <a:pt x="94" y="69"/>
                    </a:cubicBezTo>
                    <a:cubicBezTo>
                      <a:pt x="94" y="66"/>
                      <a:pt x="94" y="65"/>
                      <a:pt x="92" y="63"/>
                    </a:cubicBezTo>
                    <a:cubicBezTo>
                      <a:pt x="91" y="61"/>
                      <a:pt x="91" y="61"/>
                      <a:pt x="92" y="60"/>
                    </a:cubicBezTo>
                    <a:cubicBezTo>
                      <a:pt x="94" y="58"/>
                      <a:pt x="93" y="57"/>
                      <a:pt x="93" y="55"/>
                    </a:cubicBezTo>
                    <a:cubicBezTo>
                      <a:pt x="93" y="53"/>
                      <a:pt x="94" y="52"/>
                      <a:pt x="93" y="50"/>
                    </a:cubicBezTo>
                    <a:cubicBezTo>
                      <a:pt x="93" y="49"/>
                      <a:pt x="93" y="48"/>
                      <a:pt x="93" y="46"/>
                    </a:cubicBezTo>
                    <a:cubicBezTo>
                      <a:pt x="93" y="45"/>
                      <a:pt x="93" y="43"/>
                      <a:pt x="92" y="42"/>
                    </a:cubicBezTo>
                    <a:cubicBezTo>
                      <a:pt x="91" y="41"/>
                      <a:pt x="91" y="39"/>
                      <a:pt x="91" y="37"/>
                    </a:cubicBezTo>
                    <a:cubicBezTo>
                      <a:pt x="91" y="34"/>
                      <a:pt x="90" y="30"/>
                      <a:pt x="87" y="27"/>
                    </a:cubicBezTo>
                    <a:cubicBezTo>
                      <a:pt x="85" y="25"/>
                      <a:pt x="83" y="23"/>
                      <a:pt x="82" y="20"/>
                    </a:cubicBezTo>
                    <a:cubicBezTo>
                      <a:pt x="80" y="16"/>
                      <a:pt x="84" y="17"/>
                      <a:pt x="85" y="13"/>
                    </a:cubicBezTo>
                    <a:cubicBezTo>
                      <a:pt x="85" y="9"/>
                      <a:pt x="85" y="6"/>
                      <a:pt x="86" y="2"/>
                    </a:cubicBezTo>
                    <a:cubicBezTo>
                      <a:pt x="85" y="2"/>
                      <a:pt x="85" y="1"/>
                      <a:pt x="84" y="1"/>
                    </a:cubicBezTo>
                    <a:cubicBezTo>
                      <a:pt x="82" y="2"/>
                      <a:pt x="82" y="0"/>
                      <a:pt x="81" y="0"/>
                    </a:cubicBezTo>
                    <a:cubicBezTo>
                      <a:pt x="80" y="0"/>
                      <a:pt x="80" y="1"/>
                      <a:pt x="79" y="1"/>
                    </a:cubicBezTo>
                    <a:cubicBezTo>
                      <a:pt x="77" y="1"/>
                      <a:pt x="77" y="0"/>
                      <a:pt x="75" y="0"/>
                    </a:cubicBezTo>
                    <a:cubicBezTo>
                      <a:pt x="74" y="1"/>
                      <a:pt x="73" y="1"/>
                      <a:pt x="72" y="2"/>
                    </a:cubicBezTo>
                    <a:cubicBezTo>
                      <a:pt x="70" y="3"/>
                      <a:pt x="70" y="2"/>
                      <a:pt x="68" y="1"/>
                    </a:cubicBezTo>
                    <a:cubicBezTo>
                      <a:pt x="66" y="1"/>
                      <a:pt x="63" y="1"/>
                      <a:pt x="61" y="2"/>
                    </a:cubicBezTo>
                    <a:cubicBezTo>
                      <a:pt x="56" y="3"/>
                      <a:pt x="51" y="3"/>
                      <a:pt x="46" y="5"/>
                    </a:cubicBezTo>
                    <a:cubicBezTo>
                      <a:pt x="45" y="6"/>
                      <a:pt x="44" y="7"/>
                      <a:pt x="43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7" y="9"/>
                      <a:pt x="37" y="12"/>
                      <a:pt x="34" y="12"/>
                    </a:cubicBezTo>
                    <a:cubicBezTo>
                      <a:pt x="35" y="15"/>
                      <a:pt x="35" y="18"/>
                      <a:pt x="35" y="22"/>
                    </a:cubicBezTo>
                    <a:cubicBezTo>
                      <a:pt x="36" y="23"/>
                      <a:pt x="35" y="20"/>
                      <a:pt x="35" y="2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0" name="Freeform 776">
                <a:extLst>
                  <a:ext uri="{FF2B5EF4-FFF2-40B4-BE49-F238E27FC236}">
                    <a16:creationId xmlns:a16="http://schemas.microsoft.com/office/drawing/2014/main" id="{B2B3B23D-D605-9A04-1B30-833AFF10B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5723" y="3719582"/>
                <a:ext cx="2850319" cy="2124760"/>
              </a:xfrm>
              <a:custGeom>
                <a:avLst/>
                <a:gdLst>
                  <a:gd name="T0" fmla="*/ 33 w 305"/>
                  <a:gd name="T1" fmla="*/ 54 h 227"/>
                  <a:gd name="T2" fmla="*/ 1 w 305"/>
                  <a:gd name="T3" fmla="*/ 63 h 227"/>
                  <a:gd name="T4" fmla="*/ 19 w 305"/>
                  <a:gd name="T5" fmla="*/ 72 h 227"/>
                  <a:gd name="T6" fmla="*/ 24 w 305"/>
                  <a:gd name="T7" fmla="*/ 75 h 227"/>
                  <a:gd name="T8" fmla="*/ 20 w 305"/>
                  <a:gd name="T9" fmla="*/ 81 h 227"/>
                  <a:gd name="T10" fmla="*/ 36 w 305"/>
                  <a:gd name="T11" fmla="*/ 86 h 227"/>
                  <a:gd name="T12" fmla="*/ 73 w 305"/>
                  <a:gd name="T13" fmla="*/ 93 h 227"/>
                  <a:gd name="T14" fmla="*/ 87 w 305"/>
                  <a:gd name="T15" fmla="*/ 112 h 227"/>
                  <a:gd name="T16" fmla="*/ 88 w 305"/>
                  <a:gd name="T17" fmla="*/ 122 h 227"/>
                  <a:gd name="T18" fmla="*/ 89 w 305"/>
                  <a:gd name="T19" fmla="*/ 131 h 227"/>
                  <a:gd name="T20" fmla="*/ 104 w 305"/>
                  <a:gd name="T21" fmla="*/ 129 h 227"/>
                  <a:gd name="T22" fmla="*/ 106 w 305"/>
                  <a:gd name="T23" fmla="*/ 135 h 227"/>
                  <a:gd name="T24" fmla="*/ 106 w 305"/>
                  <a:gd name="T25" fmla="*/ 144 h 227"/>
                  <a:gd name="T26" fmla="*/ 109 w 305"/>
                  <a:gd name="T27" fmla="*/ 155 h 227"/>
                  <a:gd name="T28" fmla="*/ 106 w 305"/>
                  <a:gd name="T29" fmla="*/ 160 h 227"/>
                  <a:gd name="T30" fmla="*/ 100 w 305"/>
                  <a:gd name="T31" fmla="*/ 162 h 227"/>
                  <a:gd name="T32" fmla="*/ 112 w 305"/>
                  <a:gd name="T33" fmla="*/ 165 h 227"/>
                  <a:gd name="T34" fmla="*/ 112 w 305"/>
                  <a:gd name="T35" fmla="*/ 169 h 227"/>
                  <a:gd name="T36" fmla="*/ 107 w 305"/>
                  <a:gd name="T37" fmla="*/ 172 h 227"/>
                  <a:gd name="T38" fmla="*/ 107 w 305"/>
                  <a:gd name="T39" fmla="*/ 180 h 227"/>
                  <a:gd name="T40" fmla="*/ 110 w 305"/>
                  <a:gd name="T41" fmla="*/ 192 h 227"/>
                  <a:gd name="T42" fmla="*/ 114 w 305"/>
                  <a:gd name="T43" fmla="*/ 193 h 227"/>
                  <a:gd name="T44" fmla="*/ 120 w 305"/>
                  <a:gd name="T45" fmla="*/ 210 h 227"/>
                  <a:gd name="T46" fmla="*/ 138 w 305"/>
                  <a:gd name="T47" fmla="*/ 219 h 227"/>
                  <a:gd name="T48" fmla="*/ 142 w 305"/>
                  <a:gd name="T49" fmla="*/ 224 h 227"/>
                  <a:gd name="T50" fmla="*/ 151 w 305"/>
                  <a:gd name="T51" fmla="*/ 214 h 227"/>
                  <a:gd name="T52" fmla="*/ 156 w 305"/>
                  <a:gd name="T53" fmla="*/ 200 h 227"/>
                  <a:gd name="T54" fmla="*/ 163 w 305"/>
                  <a:gd name="T55" fmla="*/ 192 h 227"/>
                  <a:gd name="T56" fmla="*/ 173 w 305"/>
                  <a:gd name="T57" fmla="*/ 179 h 227"/>
                  <a:gd name="T58" fmla="*/ 193 w 305"/>
                  <a:gd name="T59" fmla="*/ 173 h 227"/>
                  <a:gd name="T60" fmla="*/ 216 w 305"/>
                  <a:gd name="T61" fmla="*/ 160 h 227"/>
                  <a:gd name="T62" fmla="*/ 232 w 305"/>
                  <a:gd name="T63" fmla="*/ 142 h 227"/>
                  <a:gd name="T64" fmla="*/ 234 w 305"/>
                  <a:gd name="T65" fmla="*/ 130 h 227"/>
                  <a:gd name="T66" fmla="*/ 253 w 305"/>
                  <a:gd name="T67" fmla="*/ 129 h 227"/>
                  <a:gd name="T68" fmla="*/ 233 w 305"/>
                  <a:gd name="T69" fmla="*/ 119 h 227"/>
                  <a:gd name="T70" fmla="*/ 238 w 305"/>
                  <a:gd name="T71" fmla="*/ 113 h 227"/>
                  <a:gd name="T72" fmla="*/ 262 w 305"/>
                  <a:gd name="T73" fmla="*/ 112 h 227"/>
                  <a:gd name="T74" fmla="*/ 258 w 305"/>
                  <a:gd name="T75" fmla="*/ 106 h 227"/>
                  <a:gd name="T76" fmla="*/ 266 w 305"/>
                  <a:gd name="T77" fmla="*/ 95 h 227"/>
                  <a:gd name="T78" fmla="*/ 253 w 305"/>
                  <a:gd name="T79" fmla="*/ 80 h 227"/>
                  <a:gd name="T80" fmla="*/ 263 w 305"/>
                  <a:gd name="T81" fmla="*/ 66 h 227"/>
                  <a:gd name="T82" fmla="*/ 268 w 305"/>
                  <a:gd name="T83" fmla="*/ 51 h 227"/>
                  <a:gd name="T84" fmla="*/ 283 w 305"/>
                  <a:gd name="T85" fmla="*/ 38 h 227"/>
                  <a:gd name="T86" fmla="*/ 291 w 305"/>
                  <a:gd name="T87" fmla="*/ 33 h 227"/>
                  <a:gd name="T88" fmla="*/ 259 w 305"/>
                  <a:gd name="T89" fmla="*/ 28 h 227"/>
                  <a:gd name="T90" fmla="*/ 238 w 305"/>
                  <a:gd name="T91" fmla="*/ 21 h 227"/>
                  <a:gd name="T92" fmla="*/ 256 w 305"/>
                  <a:gd name="T93" fmla="*/ 14 h 227"/>
                  <a:gd name="T94" fmla="*/ 206 w 305"/>
                  <a:gd name="T95" fmla="*/ 8 h 227"/>
                  <a:gd name="T96" fmla="*/ 213 w 305"/>
                  <a:gd name="T97" fmla="*/ 0 h 227"/>
                  <a:gd name="T98" fmla="*/ 173 w 305"/>
                  <a:gd name="T99" fmla="*/ 8 h 227"/>
                  <a:gd name="T100" fmla="*/ 155 w 305"/>
                  <a:gd name="T101" fmla="*/ 10 h 227"/>
                  <a:gd name="T102" fmla="*/ 154 w 305"/>
                  <a:gd name="T103" fmla="*/ 11 h 227"/>
                  <a:gd name="T104" fmla="*/ 140 w 305"/>
                  <a:gd name="T105" fmla="*/ 14 h 227"/>
                  <a:gd name="T106" fmla="*/ 111 w 305"/>
                  <a:gd name="T107" fmla="*/ 14 h 227"/>
                  <a:gd name="T108" fmla="*/ 98 w 305"/>
                  <a:gd name="T109" fmla="*/ 23 h 227"/>
                  <a:gd name="T110" fmla="*/ 73 w 305"/>
                  <a:gd name="T111" fmla="*/ 21 h 227"/>
                  <a:gd name="T112" fmla="*/ 55 w 305"/>
                  <a:gd name="T113" fmla="*/ 3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5" h="227">
                    <a:moveTo>
                      <a:pt x="32" y="37"/>
                    </a:moveTo>
                    <a:cubicBezTo>
                      <a:pt x="31" y="38"/>
                      <a:pt x="26" y="40"/>
                      <a:pt x="27" y="41"/>
                    </a:cubicBezTo>
                    <a:cubicBezTo>
                      <a:pt x="28" y="42"/>
                      <a:pt x="30" y="42"/>
                      <a:pt x="32" y="43"/>
                    </a:cubicBezTo>
                    <a:cubicBezTo>
                      <a:pt x="34" y="43"/>
                      <a:pt x="36" y="43"/>
                      <a:pt x="39" y="43"/>
                    </a:cubicBezTo>
                    <a:cubicBezTo>
                      <a:pt x="39" y="43"/>
                      <a:pt x="44" y="42"/>
                      <a:pt x="45" y="42"/>
                    </a:cubicBezTo>
                    <a:cubicBezTo>
                      <a:pt x="44" y="42"/>
                      <a:pt x="42" y="43"/>
                      <a:pt x="41" y="44"/>
                    </a:cubicBezTo>
                    <a:cubicBezTo>
                      <a:pt x="40" y="45"/>
                      <a:pt x="39" y="46"/>
                      <a:pt x="40" y="48"/>
                    </a:cubicBezTo>
                    <a:cubicBezTo>
                      <a:pt x="42" y="50"/>
                      <a:pt x="36" y="55"/>
                      <a:pt x="33" y="54"/>
                    </a:cubicBezTo>
                    <a:cubicBezTo>
                      <a:pt x="32" y="53"/>
                      <a:pt x="30" y="54"/>
                      <a:pt x="28" y="54"/>
                    </a:cubicBezTo>
                    <a:cubicBezTo>
                      <a:pt x="27" y="53"/>
                      <a:pt x="25" y="54"/>
                      <a:pt x="24" y="54"/>
                    </a:cubicBezTo>
                    <a:cubicBezTo>
                      <a:pt x="23" y="54"/>
                      <a:pt x="21" y="54"/>
                      <a:pt x="20" y="56"/>
                    </a:cubicBezTo>
                    <a:cubicBezTo>
                      <a:pt x="19" y="57"/>
                      <a:pt x="18" y="57"/>
                      <a:pt x="16" y="57"/>
                    </a:cubicBezTo>
                    <a:cubicBezTo>
                      <a:pt x="13" y="58"/>
                      <a:pt x="10" y="59"/>
                      <a:pt x="7" y="59"/>
                    </a:cubicBezTo>
                    <a:cubicBezTo>
                      <a:pt x="6" y="59"/>
                      <a:pt x="4" y="58"/>
                      <a:pt x="4" y="59"/>
                    </a:cubicBezTo>
                    <a:cubicBezTo>
                      <a:pt x="3" y="60"/>
                      <a:pt x="0" y="60"/>
                      <a:pt x="0" y="62"/>
                    </a:cubicBezTo>
                    <a:cubicBezTo>
                      <a:pt x="0" y="63"/>
                      <a:pt x="1" y="62"/>
                      <a:pt x="1" y="63"/>
                    </a:cubicBezTo>
                    <a:cubicBezTo>
                      <a:pt x="1" y="63"/>
                      <a:pt x="0" y="64"/>
                      <a:pt x="0" y="64"/>
                    </a:cubicBezTo>
                    <a:cubicBezTo>
                      <a:pt x="0" y="65"/>
                      <a:pt x="2" y="67"/>
                      <a:pt x="3" y="68"/>
                    </a:cubicBezTo>
                    <a:cubicBezTo>
                      <a:pt x="3" y="68"/>
                      <a:pt x="4" y="67"/>
                      <a:pt x="4" y="67"/>
                    </a:cubicBezTo>
                    <a:cubicBezTo>
                      <a:pt x="5" y="66"/>
                      <a:pt x="6" y="67"/>
                      <a:pt x="7" y="68"/>
                    </a:cubicBezTo>
                    <a:cubicBezTo>
                      <a:pt x="8" y="68"/>
                      <a:pt x="13" y="69"/>
                      <a:pt x="13" y="67"/>
                    </a:cubicBezTo>
                    <a:cubicBezTo>
                      <a:pt x="13" y="68"/>
                      <a:pt x="12" y="68"/>
                      <a:pt x="13" y="69"/>
                    </a:cubicBezTo>
                    <a:cubicBezTo>
                      <a:pt x="13" y="70"/>
                      <a:pt x="15" y="71"/>
                      <a:pt x="16" y="71"/>
                    </a:cubicBezTo>
                    <a:cubicBezTo>
                      <a:pt x="17" y="72"/>
                      <a:pt x="18" y="72"/>
                      <a:pt x="19" y="72"/>
                    </a:cubicBezTo>
                    <a:cubicBezTo>
                      <a:pt x="21" y="72"/>
                      <a:pt x="21" y="70"/>
                      <a:pt x="22" y="71"/>
                    </a:cubicBezTo>
                    <a:cubicBezTo>
                      <a:pt x="24" y="71"/>
                      <a:pt x="27" y="71"/>
                      <a:pt x="28" y="71"/>
                    </a:cubicBezTo>
                    <a:cubicBezTo>
                      <a:pt x="29" y="71"/>
                      <a:pt x="29" y="70"/>
                      <a:pt x="30" y="69"/>
                    </a:cubicBezTo>
                    <a:cubicBezTo>
                      <a:pt x="31" y="69"/>
                      <a:pt x="34" y="71"/>
                      <a:pt x="34" y="72"/>
                    </a:cubicBezTo>
                    <a:cubicBezTo>
                      <a:pt x="34" y="73"/>
                      <a:pt x="24" y="72"/>
                      <a:pt x="22" y="73"/>
                    </a:cubicBezTo>
                    <a:cubicBezTo>
                      <a:pt x="20" y="73"/>
                      <a:pt x="23" y="74"/>
                      <a:pt x="24" y="74"/>
                    </a:cubicBezTo>
                    <a:cubicBezTo>
                      <a:pt x="26" y="75"/>
                      <a:pt x="27" y="74"/>
                      <a:pt x="29" y="75"/>
                    </a:cubicBezTo>
                    <a:cubicBezTo>
                      <a:pt x="28" y="74"/>
                      <a:pt x="26" y="75"/>
                      <a:pt x="24" y="75"/>
                    </a:cubicBezTo>
                    <a:cubicBezTo>
                      <a:pt x="21" y="75"/>
                      <a:pt x="18" y="74"/>
                      <a:pt x="15" y="74"/>
                    </a:cubicBezTo>
                    <a:cubicBezTo>
                      <a:pt x="13" y="74"/>
                      <a:pt x="9" y="74"/>
                      <a:pt x="9" y="76"/>
                    </a:cubicBezTo>
                    <a:cubicBezTo>
                      <a:pt x="8" y="77"/>
                      <a:pt x="11" y="78"/>
                      <a:pt x="12" y="78"/>
                    </a:cubicBezTo>
                    <a:cubicBezTo>
                      <a:pt x="13" y="78"/>
                      <a:pt x="15" y="77"/>
                      <a:pt x="15" y="77"/>
                    </a:cubicBezTo>
                    <a:cubicBezTo>
                      <a:pt x="16" y="78"/>
                      <a:pt x="15" y="78"/>
                      <a:pt x="15" y="79"/>
                    </a:cubicBezTo>
                    <a:cubicBezTo>
                      <a:pt x="16" y="80"/>
                      <a:pt x="18" y="80"/>
                      <a:pt x="19" y="80"/>
                    </a:cubicBezTo>
                    <a:cubicBezTo>
                      <a:pt x="21" y="80"/>
                      <a:pt x="23" y="80"/>
                      <a:pt x="25" y="80"/>
                    </a:cubicBezTo>
                    <a:cubicBezTo>
                      <a:pt x="25" y="80"/>
                      <a:pt x="21" y="81"/>
                      <a:pt x="20" y="81"/>
                    </a:cubicBezTo>
                    <a:cubicBezTo>
                      <a:pt x="16" y="82"/>
                      <a:pt x="19" y="84"/>
                      <a:pt x="21" y="85"/>
                    </a:cubicBezTo>
                    <a:cubicBezTo>
                      <a:pt x="23" y="86"/>
                      <a:pt x="25" y="86"/>
                      <a:pt x="27" y="87"/>
                    </a:cubicBezTo>
                    <a:cubicBezTo>
                      <a:pt x="27" y="87"/>
                      <a:pt x="31" y="87"/>
                      <a:pt x="31" y="87"/>
                    </a:cubicBezTo>
                    <a:cubicBezTo>
                      <a:pt x="31" y="87"/>
                      <a:pt x="29" y="86"/>
                      <a:pt x="29" y="85"/>
                    </a:cubicBezTo>
                    <a:cubicBezTo>
                      <a:pt x="29" y="84"/>
                      <a:pt x="31" y="85"/>
                      <a:pt x="31" y="85"/>
                    </a:cubicBezTo>
                    <a:cubicBezTo>
                      <a:pt x="32" y="86"/>
                      <a:pt x="33" y="85"/>
                      <a:pt x="34" y="84"/>
                    </a:cubicBezTo>
                    <a:cubicBezTo>
                      <a:pt x="34" y="84"/>
                      <a:pt x="35" y="83"/>
                      <a:pt x="36" y="83"/>
                    </a:cubicBezTo>
                    <a:cubicBezTo>
                      <a:pt x="37" y="84"/>
                      <a:pt x="36" y="86"/>
                      <a:pt x="36" y="86"/>
                    </a:cubicBezTo>
                    <a:cubicBezTo>
                      <a:pt x="37" y="87"/>
                      <a:pt x="40" y="85"/>
                      <a:pt x="41" y="85"/>
                    </a:cubicBezTo>
                    <a:cubicBezTo>
                      <a:pt x="43" y="84"/>
                      <a:pt x="43" y="84"/>
                      <a:pt x="44" y="85"/>
                    </a:cubicBezTo>
                    <a:cubicBezTo>
                      <a:pt x="45" y="86"/>
                      <a:pt x="46" y="84"/>
                      <a:pt x="47" y="84"/>
                    </a:cubicBezTo>
                    <a:cubicBezTo>
                      <a:pt x="48" y="83"/>
                      <a:pt x="50" y="84"/>
                      <a:pt x="51" y="84"/>
                    </a:cubicBezTo>
                    <a:cubicBezTo>
                      <a:pt x="54" y="84"/>
                      <a:pt x="58" y="85"/>
                      <a:pt x="61" y="86"/>
                    </a:cubicBezTo>
                    <a:cubicBezTo>
                      <a:pt x="63" y="86"/>
                      <a:pt x="65" y="88"/>
                      <a:pt x="67" y="88"/>
                    </a:cubicBezTo>
                    <a:cubicBezTo>
                      <a:pt x="69" y="88"/>
                      <a:pt x="71" y="89"/>
                      <a:pt x="72" y="90"/>
                    </a:cubicBezTo>
                    <a:cubicBezTo>
                      <a:pt x="74" y="91"/>
                      <a:pt x="73" y="92"/>
                      <a:pt x="73" y="93"/>
                    </a:cubicBezTo>
                    <a:cubicBezTo>
                      <a:pt x="73" y="94"/>
                      <a:pt x="75" y="96"/>
                      <a:pt x="76" y="96"/>
                    </a:cubicBezTo>
                    <a:cubicBezTo>
                      <a:pt x="77" y="97"/>
                      <a:pt x="79" y="96"/>
                      <a:pt x="80" y="97"/>
                    </a:cubicBezTo>
                    <a:cubicBezTo>
                      <a:pt x="80" y="99"/>
                      <a:pt x="82" y="100"/>
                      <a:pt x="83" y="101"/>
                    </a:cubicBezTo>
                    <a:cubicBezTo>
                      <a:pt x="84" y="102"/>
                      <a:pt x="83" y="104"/>
                      <a:pt x="84" y="105"/>
                    </a:cubicBezTo>
                    <a:cubicBezTo>
                      <a:pt x="84" y="106"/>
                      <a:pt x="86" y="107"/>
                      <a:pt x="86" y="109"/>
                    </a:cubicBezTo>
                    <a:cubicBezTo>
                      <a:pt x="86" y="110"/>
                      <a:pt x="85" y="110"/>
                      <a:pt x="86" y="111"/>
                    </a:cubicBezTo>
                    <a:cubicBezTo>
                      <a:pt x="86" y="111"/>
                      <a:pt x="87" y="112"/>
                      <a:pt x="87" y="112"/>
                    </a:cubicBezTo>
                    <a:cubicBezTo>
                      <a:pt x="87" y="112"/>
                      <a:pt x="87" y="112"/>
                      <a:pt x="87" y="112"/>
                    </a:cubicBezTo>
                    <a:cubicBezTo>
                      <a:pt x="88" y="111"/>
                      <a:pt x="90" y="113"/>
                      <a:pt x="89" y="114"/>
                    </a:cubicBezTo>
                    <a:cubicBezTo>
                      <a:pt x="88" y="115"/>
                      <a:pt x="88" y="115"/>
                      <a:pt x="88" y="117"/>
                    </a:cubicBezTo>
                    <a:cubicBezTo>
                      <a:pt x="88" y="116"/>
                      <a:pt x="90" y="115"/>
                      <a:pt x="91" y="117"/>
                    </a:cubicBezTo>
                    <a:cubicBezTo>
                      <a:pt x="91" y="118"/>
                      <a:pt x="91" y="118"/>
                      <a:pt x="91" y="119"/>
                    </a:cubicBezTo>
                    <a:cubicBezTo>
                      <a:pt x="91" y="119"/>
                      <a:pt x="91" y="121"/>
                      <a:pt x="91" y="120"/>
                    </a:cubicBezTo>
                    <a:cubicBezTo>
                      <a:pt x="91" y="121"/>
                      <a:pt x="93" y="121"/>
                      <a:pt x="93" y="121"/>
                    </a:cubicBezTo>
                    <a:cubicBezTo>
                      <a:pt x="92" y="120"/>
                      <a:pt x="89" y="126"/>
                      <a:pt x="90" y="122"/>
                    </a:cubicBezTo>
                    <a:cubicBezTo>
                      <a:pt x="90" y="122"/>
                      <a:pt x="88" y="121"/>
                      <a:pt x="88" y="122"/>
                    </a:cubicBezTo>
                    <a:cubicBezTo>
                      <a:pt x="88" y="122"/>
                      <a:pt x="89" y="122"/>
                      <a:pt x="89" y="122"/>
                    </a:cubicBezTo>
                    <a:cubicBezTo>
                      <a:pt x="89" y="123"/>
                      <a:pt x="86" y="123"/>
                      <a:pt x="87" y="124"/>
                    </a:cubicBezTo>
                    <a:cubicBezTo>
                      <a:pt x="87" y="124"/>
                      <a:pt x="90" y="125"/>
                      <a:pt x="89" y="125"/>
                    </a:cubicBezTo>
                    <a:cubicBezTo>
                      <a:pt x="87" y="127"/>
                      <a:pt x="91" y="127"/>
                      <a:pt x="92" y="126"/>
                    </a:cubicBezTo>
                    <a:cubicBezTo>
                      <a:pt x="91" y="127"/>
                      <a:pt x="90" y="127"/>
                      <a:pt x="88" y="127"/>
                    </a:cubicBezTo>
                    <a:cubicBezTo>
                      <a:pt x="88" y="127"/>
                      <a:pt x="86" y="129"/>
                      <a:pt x="86" y="129"/>
                    </a:cubicBezTo>
                    <a:cubicBezTo>
                      <a:pt x="86" y="129"/>
                      <a:pt x="87" y="130"/>
                      <a:pt x="87" y="130"/>
                    </a:cubicBezTo>
                    <a:cubicBezTo>
                      <a:pt x="89" y="131"/>
                      <a:pt x="88" y="131"/>
                      <a:pt x="89" y="131"/>
                    </a:cubicBezTo>
                    <a:cubicBezTo>
                      <a:pt x="90" y="131"/>
                      <a:pt x="94" y="133"/>
                      <a:pt x="95" y="131"/>
                    </a:cubicBezTo>
                    <a:cubicBezTo>
                      <a:pt x="95" y="128"/>
                      <a:pt x="97" y="129"/>
                      <a:pt x="98" y="128"/>
                    </a:cubicBezTo>
                    <a:cubicBezTo>
                      <a:pt x="98" y="128"/>
                      <a:pt x="96" y="122"/>
                      <a:pt x="96" y="122"/>
                    </a:cubicBezTo>
                    <a:cubicBezTo>
                      <a:pt x="96" y="123"/>
                      <a:pt x="98" y="126"/>
                      <a:pt x="98" y="126"/>
                    </a:cubicBezTo>
                    <a:cubicBezTo>
                      <a:pt x="99" y="128"/>
                      <a:pt x="100" y="126"/>
                      <a:pt x="101" y="126"/>
                    </a:cubicBezTo>
                    <a:cubicBezTo>
                      <a:pt x="101" y="126"/>
                      <a:pt x="98" y="130"/>
                      <a:pt x="98" y="130"/>
                    </a:cubicBezTo>
                    <a:cubicBezTo>
                      <a:pt x="98" y="130"/>
                      <a:pt x="102" y="129"/>
                      <a:pt x="102" y="129"/>
                    </a:cubicBezTo>
                    <a:cubicBezTo>
                      <a:pt x="103" y="129"/>
                      <a:pt x="104" y="129"/>
                      <a:pt x="104" y="129"/>
                    </a:cubicBezTo>
                    <a:cubicBezTo>
                      <a:pt x="105" y="129"/>
                      <a:pt x="106" y="128"/>
                      <a:pt x="107" y="128"/>
                    </a:cubicBezTo>
                    <a:cubicBezTo>
                      <a:pt x="107" y="129"/>
                      <a:pt x="106" y="130"/>
                      <a:pt x="105" y="130"/>
                    </a:cubicBezTo>
                    <a:cubicBezTo>
                      <a:pt x="104" y="130"/>
                      <a:pt x="102" y="130"/>
                      <a:pt x="101" y="131"/>
                    </a:cubicBezTo>
                    <a:cubicBezTo>
                      <a:pt x="100" y="132"/>
                      <a:pt x="103" y="131"/>
                      <a:pt x="103" y="131"/>
                    </a:cubicBezTo>
                    <a:cubicBezTo>
                      <a:pt x="105" y="131"/>
                      <a:pt x="107" y="131"/>
                      <a:pt x="109" y="131"/>
                    </a:cubicBezTo>
                    <a:cubicBezTo>
                      <a:pt x="108" y="131"/>
                      <a:pt x="104" y="131"/>
                      <a:pt x="104" y="132"/>
                    </a:cubicBezTo>
                    <a:cubicBezTo>
                      <a:pt x="104" y="132"/>
                      <a:pt x="106" y="133"/>
                      <a:pt x="106" y="134"/>
                    </a:cubicBezTo>
                    <a:cubicBezTo>
                      <a:pt x="106" y="134"/>
                      <a:pt x="106" y="135"/>
                      <a:pt x="106" y="135"/>
                    </a:cubicBezTo>
                    <a:cubicBezTo>
                      <a:pt x="106" y="136"/>
                      <a:pt x="105" y="136"/>
                      <a:pt x="106" y="137"/>
                    </a:cubicBezTo>
                    <a:cubicBezTo>
                      <a:pt x="106" y="137"/>
                      <a:pt x="108" y="136"/>
                      <a:pt x="109" y="136"/>
                    </a:cubicBezTo>
                    <a:cubicBezTo>
                      <a:pt x="110" y="136"/>
                      <a:pt x="109" y="136"/>
                      <a:pt x="110" y="137"/>
                    </a:cubicBezTo>
                    <a:cubicBezTo>
                      <a:pt x="111" y="138"/>
                      <a:pt x="111" y="139"/>
                      <a:pt x="112" y="140"/>
                    </a:cubicBezTo>
                    <a:cubicBezTo>
                      <a:pt x="112" y="141"/>
                      <a:pt x="109" y="141"/>
                      <a:pt x="109" y="141"/>
                    </a:cubicBezTo>
                    <a:cubicBezTo>
                      <a:pt x="105" y="138"/>
                      <a:pt x="99" y="136"/>
                      <a:pt x="95" y="137"/>
                    </a:cubicBezTo>
                    <a:cubicBezTo>
                      <a:pt x="91" y="137"/>
                      <a:pt x="96" y="140"/>
                      <a:pt x="98" y="140"/>
                    </a:cubicBezTo>
                    <a:cubicBezTo>
                      <a:pt x="101" y="141"/>
                      <a:pt x="103" y="144"/>
                      <a:pt x="106" y="144"/>
                    </a:cubicBezTo>
                    <a:cubicBezTo>
                      <a:pt x="107" y="144"/>
                      <a:pt x="108" y="143"/>
                      <a:pt x="110" y="143"/>
                    </a:cubicBezTo>
                    <a:cubicBezTo>
                      <a:pt x="110" y="144"/>
                      <a:pt x="113" y="144"/>
                      <a:pt x="113" y="144"/>
                    </a:cubicBezTo>
                    <a:cubicBezTo>
                      <a:pt x="114" y="145"/>
                      <a:pt x="113" y="146"/>
                      <a:pt x="113" y="146"/>
                    </a:cubicBezTo>
                    <a:cubicBezTo>
                      <a:pt x="110" y="147"/>
                      <a:pt x="114" y="148"/>
                      <a:pt x="113" y="149"/>
                    </a:cubicBezTo>
                    <a:cubicBezTo>
                      <a:pt x="113" y="150"/>
                      <a:pt x="111" y="149"/>
                      <a:pt x="111" y="151"/>
                    </a:cubicBezTo>
                    <a:cubicBezTo>
                      <a:pt x="111" y="152"/>
                      <a:pt x="113" y="152"/>
                      <a:pt x="113" y="152"/>
                    </a:cubicBezTo>
                    <a:cubicBezTo>
                      <a:pt x="112" y="153"/>
                      <a:pt x="110" y="151"/>
                      <a:pt x="110" y="152"/>
                    </a:cubicBezTo>
                    <a:cubicBezTo>
                      <a:pt x="109" y="153"/>
                      <a:pt x="109" y="154"/>
                      <a:pt x="109" y="155"/>
                    </a:cubicBezTo>
                    <a:cubicBezTo>
                      <a:pt x="109" y="155"/>
                      <a:pt x="111" y="155"/>
                      <a:pt x="111" y="155"/>
                    </a:cubicBezTo>
                    <a:cubicBezTo>
                      <a:pt x="111" y="156"/>
                      <a:pt x="109" y="157"/>
                      <a:pt x="108" y="157"/>
                    </a:cubicBezTo>
                    <a:cubicBezTo>
                      <a:pt x="107" y="157"/>
                      <a:pt x="106" y="157"/>
                      <a:pt x="105" y="157"/>
                    </a:cubicBezTo>
                    <a:cubicBezTo>
                      <a:pt x="104" y="156"/>
                      <a:pt x="103" y="156"/>
                      <a:pt x="102" y="157"/>
                    </a:cubicBezTo>
                    <a:cubicBezTo>
                      <a:pt x="101" y="158"/>
                      <a:pt x="101" y="157"/>
                      <a:pt x="100" y="158"/>
                    </a:cubicBezTo>
                    <a:cubicBezTo>
                      <a:pt x="100" y="158"/>
                      <a:pt x="103" y="161"/>
                      <a:pt x="104" y="161"/>
                    </a:cubicBezTo>
                    <a:cubicBezTo>
                      <a:pt x="104" y="160"/>
                      <a:pt x="104" y="160"/>
                      <a:pt x="103" y="160"/>
                    </a:cubicBezTo>
                    <a:cubicBezTo>
                      <a:pt x="103" y="160"/>
                      <a:pt x="106" y="160"/>
                      <a:pt x="106" y="160"/>
                    </a:cubicBezTo>
                    <a:cubicBezTo>
                      <a:pt x="106" y="160"/>
                      <a:pt x="111" y="158"/>
                      <a:pt x="111" y="159"/>
                    </a:cubicBezTo>
                    <a:cubicBezTo>
                      <a:pt x="110" y="159"/>
                      <a:pt x="109" y="159"/>
                      <a:pt x="108" y="160"/>
                    </a:cubicBezTo>
                    <a:cubicBezTo>
                      <a:pt x="109" y="159"/>
                      <a:pt x="111" y="161"/>
                      <a:pt x="110" y="161"/>
                    </a:cubicBezTo>
                    <a:cubicBezTo>
                      <a:pt x="111" y="161"/>
                      <a:pt x="114" y="162"/>
                      <a:pt x="115" y="162"/>
                    </a:cubicBezTo>
                    <a:cubicBezTo>
                      <a:pt x="114" y="162"/>
                      <a:pt x="112" y="162"/>
                      <a:pt x="112" y="162"/>
                    </a:cubicBezTo>
                    <a:cubicBezTo>
                      <a:pt x="112" y="162"/>
                      <a:pt x="116" y="165"/>
                      <a:pt x="116" y="165"/>
                    </a:cubicBezTo>
                    <a:cubicBezTo>
                      <a:pt x="113" y="165"/>
                      <a:pt x="111" y="161"/>
                      <a:pt x="108" y="161"/>
                    </a:cubicBezTo>
                    <a:cubicBezTo>
                      <a:pt x="106" y="161"/>
                      <a:pt x="101" y="160"/>
                      <a:pt x="100" y="162"/>
                    </a:cubicBezTo>
                    <a:cubicBezTo>
                      <a:pt x="100" y="163"/>
                      <a:pt x="99" y="163"/>
                      <a:pt x="98" y="164"/>
                    </a:cubicBezTo>
                    <a:cubicBezTo>
                      <a:pt x="97" y="164"/>
                      <a:pt x="97" y="166"/>
                      <a:pt x="98" y="165"/>
                    </a:cubicBezTo>
                    <a:cubicBezTo>
                      <a:pt x="100" y="165"/>
                      <a:pt x="102" y="164"/>
                      <a:pt x="103" y="162"/>
                    </a:cubicBezTo>
                    <a:cubicBezTo>
                      <a:pt x="103" y="163"/>
                      <a:pt x="105" y="163"/>
                      <a:pt x="105" y="163"/>
                    </a:cubicBezTo>
                    <a:cubicBezTo>
                      <a:pt x="106" y="163"/>
                      <a:pt x="108" y="166"/>
                      <a:pt x="108" y="163"/>
                    </a:cubicBezTo>
                    <a:cubicBezTo>
                      <a:pt x="108" y="162"/>
                      <a:pt x="110" y="164"/>
                      <a:pt x="110" y="164"/>
                    </a:cubicBezTo>
                    <a:cubicBezTo>
                      <a:pt x="110" y="164"/>
                      <a:pt x="114" y="164"/>
                      <a:pt x="113" y="165"/>
                    </a:cubicBezTo>
                    <a:cubicBezTo>
                      <a:pt x="113" y="165"/>
                      <a:pt x="112" y="165"/>
                      <a:pt x="112" y="165"/>
                    </a:cubicBezTo>
                    <a:cubicBezTo>
                      <a:pt x="112" y="165"/>
                      <a:pt x="114" y="166"/>
                      <a:pt x="114" y="166"/>
                    </a:cubicBezTo>
                    <a:cubicBezTo>
                      <a:pt x="113" y="166"/>
                      <a:pt x="111" y="166"/>
                      <a:pt x="110" y="165"/>
                    </a:cubicBezTo>
                    <a:cubicBezTo>
                      <a:pt x="109" y="164"/>
                      <a:pt x="109" y="165"/>
                      <a:pt x="109" y="166"/>
                    </a:cubicBezTo>
                    <a:cubicBezTo>
                      <a:pt x="109" y="165"/>
                      <a:pt x="103" y="164"/>
                      <a:pt x="102" y="164"/>
                    </a:cubicBezTo>
                    <a:cubicBezTo>
                      <a:pt x="101" y="164"/>
                      <a:pt x="95" y="166"/>
                      <a:pt x="96" y="168"/>
                    </a:cubicBezTo>
                    <a:cubicBezTo>
                      <a:pt x="97" y="169"/>
                      <a:pt x="103" y="167"/>
                      <a:pt x="104" y="167"/>
                    </a:cubicBezTo>
                    <a:cubicBezTo>
                      <a:pt x="105" y="167"/>
                      <a:pt x="107" y="167"/>
                      <a:pt x="108" y="168"/>
                    </a:cubicBezTo>
                    <a:cubicBezTo>
                      <a:pt x="108" y="168"/>
                      <a:pt x="112" y="169"/>
                      <a:pt x="112" y="169"/>
                    </a:cubicBezTo>
                    <a:cubicBezTo>
                      <a:pt x="112" y="170"/>
                      <a:pt x="107" y="168"/>
                      <a:pt x="107" y="168"/>
                    </a:cubicBezTo>
                    <a:cubicBezTo>
                      <a:pt x="105" y="167"/>
                      <a:pt x="102" y="168"/>
                      <a:pt x="100" y="168"/>
                    </a:cubicBezTo>
                    <a:cubicBezTo>
                      <a:pt x="93" y="170"/>
                      <a:pt x="101" y="172"/>
                      <a:pt x="103" y="171"/>
                    </a:cubicBezTo>
                    <a:cubicBezTo>
                      <a:pt x="102" y="172"/>
                      <a:pt x="101" y="173"/>
                      <a:pt x="99" y="173"/>
                    </a:cubicBezTo>
                    <a:cubicBezTo>
                      <a:pt x="96" y="174"/>
                      <a:pt x="101" y="175"/>
                      <a:pt x="101" y="175"/>
                    </a:cubicBezTo>
                    <a:cubicBezTo>
                      <a:pt x="101" y="175"/>
                      <a:pt x="97" y="174"/>
                      <a:pt x="97" y="176"/>
                    </a:cubicBezTo>
                    <a:cubicBezTo>
                      <a:pt x="97" y="179"/>
                      <a:pt x="99" y="177"/>
                      <a:pt x="101" y="176"/>
                    </a:cubicBezTo>
                    <a:cubicBezTo>
                      <a:pt x="103" y="175"/>
                      <a:pt x="105" y="173"/>
                      <a:pt x="107" y="172"/>
                    </a:cubicBezTo>
                    <a:cubicBezTo>
                      <a:pt x="108" y="172"/>
                      <a:pt x="114" y="169"/>
                      <a:pt x="114" y="171"/>
                    </a:cubicBezTo>
                    <a:cubicBezTo>
                      <a:pt x="114" y="171"/>
                      <a:pt x="111" y="171"/>
                      <a:pt x="111" y="171"/>
                    </a:cubicBezTo>
                    <a:cubicBezTo>
                      <a:pt x="111" y="171"/>
                      <a:pt x="113" y="171"/>
                      <a:pt x="114" y="172"/>
                    </a:cubicBezTo>
                    <a:cubicBezTo>
                      <a:pt x="111" y="170"/>
                      <a:pt x="98" y="178"/>
                      <a:pt x="99" y="179"/>
                    </a:cubicBezTo>
                    <a:cubicBezTo>
                      <a:pt x="99" y="180"/>
                      <a:pt x="105" y="178"/>
                      <a:pt x="106" y="178"/>
                    </a:cubicBezTo>
                    <a:cubicBezTo>
                      <a:pt x="106" y="178"/>
                      <a:pt x="102" y="179"/>
                      <a:pt x="101" y="180"/>
                    </a:cubicBezTo>
                    <a:cubicBezTo>
                      <a:pt x="101" y="180"/>
                      <a:pt x="103" y="184"/>
                      <a:pt x="104" y="183"/>
                    </a:cubicBezTo>
                    <a:cubicBezTo>
                      <a:pt x="105" y="182"/>
                      <a:pt x="106" y="180"/>
                      <a:pt x="107" y="180"/>
                    </a:cubicBezTo>
                    <a:cubicBezTo>
                      <a:pt x="108" y="180"/>
                      <a:pt x="112" y="181"/>
                      <a:pt x="112" y="181"/>
                    </a:cubicBezTo>
                    <a:cubicBezTo>
                      <a:pt x="112" y="181"/>
                      <a:pt x="108" y="181"/>
                      <a:pt x="108" y="181"/>
                    </a:cubicBezTo>
                    <a:cubicBezTo>
                      <a:pt x="106" y="181"/>
                      <a:pt x="105" y="182"/>
                      <a:pt x="104" y="183"/>
                    </a:cubicBezTo>
                    <a:cubicBezTo>
                      <a:pt x="104" y="184"/>
                      <a:pt x="104" y="185"/>
                      <a:pt x="104" y="186"/>
                    </a:cubicBezTo>
                    <a:cubicBezTo>
                      <a:pt x="105" y="189"/>
                      <a:pt x="105" y="188"/>
                      <a:pt x="107" y="187"/>
                    </a:cubicBezTo>
                    <a:cubicBezTo>
                      <a:pt x="106" y="188"/>
                      <a:pt x="105" y="192"/>
                      <a:pt x="106" y="193"/>
                    </a:cubicBezTo>
                    <a:cubicBezTo>
                      <a:pt x="106" y="193"/>
                      <a:pt x="109" y="189"/>
                      <a:pt x="110" y="189"/>
                    </a:cubicBezTo>
                    <a:cubicBezTo>
                      <a:pt x="110" y="190"/>
                      <a:pt x="109" y="191"/>
                      <a:pt x="110" y="192"/>
                    </a:cubicBezTo>
                    <a:cubicBezTo>
                      <a:pt x="110" y="193"/>
                      <a:pt x="111" y="191"/>
                      <a:pt x="112" y="191"/>
                    </a:cubicBezTo>
                    <a:cubicBezTo>
                      <a:pt x="114" y="189"/>
                      <a:pt x="110" y="187"/>
                      <a:pt x="110" y="186"/>
                    </a:cubicBezTo>
                    <a:cubicBezTo>
                      <a:pt x="110" y="186"/>
                      <a:pt x="112" y="189"/>
                      <a:pt x="113" y="189"/>
                    </a:cubicBezTo>
                    <a:cubicBezTo>
                      <a:pt x="114" y="190"/>
                      <a:pt x="114" y="189"/>
                      <a:pt x="115" y="188"/>
                    </a:cubicBezTo>
                    <a:cubicBezTo>
                      <a:pt x="114" y="188"/>
                      <a:pt x="117" y="191"/>
                      <a:pt x="116" y="192"/>
                    </a:cubicBezTo>
                    <a:cubicBezTo>
                      <a:pt x="117" y="191"/>
                      <a:pt x="114" y="189"/>
                      <a:pt x="114" y="191"/>
                    </a:cubicBezTo>
                    <a:cubicBezTo>
                      <a:pt x="114" y="193"/>
                      <a:pt x="116" y="195"/>
                      <a:pt x="114" y="196"/>
                    </a:cubicBezTo>
                    <a:cubicBezTo>
                      <a:pt x="114" y="196"/>
                      <a:pt x="114" y="193"/>
                      <a:pt x="114" y="193"/>
                    </a:cubicBezTo>
                    <a:cubicBezTo>
                      <a:pt x="114" y="192"/>
                      <a:pt x="112" y="194"/>
                      <a:pt x="111" y="194"/>
                    </a:cubicBezTo>
                    <a:cubicBezTo>
                      <a:pt x="110" y="194"/>
                      <a:pt x="109" y="196"/>
                      <a:pt x="109" y="197"/>
                    </a:cubicBezTo>
                    <a:cubicBezTo>
                      <a:pt x="108" y="199"/>
                      <a:pt x="111" y="197"/>
                      <a:pt x="111" y="198"/>
                    </a:cubicBezTo>
                    <a:cubicBezTo>
                      <a:pt x="112" y="199"/>
                      <a:pt x="110" y="200"/>
                      <a:pt x="110" y="200"/>
                    </a:cubicBezTo>
                    <a:cubicBezTo>
                      <a:pt x="110" y="200"/>
                      <a:pt x="112" y="199"/>
                      <a:pt x="113" y="201"/>
                    </a:cubicBezTo>
                    <a:cubicBezTo>
                      <a:pt x="113" y="203"/>
                      <a:pt x="115" y="204"/>
                      <a:pt x="115" y="205"/>
                    </a:cubicBezTo>
                    <a:cubicBezTo>
                      <a:pt x="114" y="207"/>
                      <a:pt x="115" y="207"/>
                      <a:pt x="117" y="209"/>
                    </a:cubicBezTo>
                    <a:cubicBezTo>
                      <a:pt x="118" y="210"/>
                      <a:pt x="119" y="212"/>
                      <a:pt x="120" y="210"/>
                    </a:cubicBezTo>
                    <a:cubicBezTo>
                      <a:pt x="120" y="210"/>
                      <a:pt x="121" y="215"/>
                      <a:pt x="122" y="215"/>
                    </a:cubicBezTo>
                    <a:cubicBezTo>
                      <a:pt x="123" y="216"/>
                      <a:pt x="122" y="215"/>
                      <a:pt x="123" y="215"/>
                    </a:cubicBezTo>
                    <a:cubicBezTo>
                      <a:pt x="124" y="216"/>
                      <a:pt x="125" y="217"/>
                      <a:pt x="126" y="218"/>
                    </a:cubicBezTo>
                    <a:cubicBezTo>
                      <a:pt x="128" y="219"/>
                      <a:pt x="130" y="220"/>
                      <a:pt x="132" y="219"/>
                    </a:cubicBezTo>
                    <a:cubicBezTo>
                      <a:pt x="133" y="219"/>
                      <a:pt x="136" y="219"/>
                      <a:pt x="136" y="218"/>
                    </a:cubicBezTo>
                    <a:cubicBezTo>
                      <a:pt x="136" y="218"/>
                      <a:pt x="136" y="221"/>
                      <a:pt x="136" y="221"/>
                    </a:cubicBezTo>
                    <a:cubicBezTo>
                      <a:pt x="136" y="221"/>
                      <a:pt x="138" y="217"/>
                      <a:pt x="138" y="218"/>
                    </a:cubicBezTo>
                    <a:cubicBezTo>
                      <a:pt x="139" y="218"/>
                      <a:pt x="138" y="219"/>
                      <a:pt x="138" y="219"/>
                    </a:cubicBezTo>
                    <a:cubicBezTo>
                      <a:pt x="138" y="220"/>
                      <a:pt x="139" y="220"/>
                      <a:pt x="139" y="220"/>
                    </a:cubicBezTo>
                    <a:cubicBezTo>
                      <a:pt x="139" y="220"/>
                      <a:pt x="136" y="221"/>
                      <a:pt x="137" y="222"/>
                    </a:cubicBezTo>
                    <a:cubicBezTo>
                      <a:pt x="138" y="222"/>
                      <a:pt x="138" y="222"/>
                      <a:pt x="139" y="221"/>
                    </a:cubicBezTo>
                    <a:cubicBezTo>
                      <a:pt x="140" y="222"/>
                      <a:pt x="139" y="223"/>
                      <a:pt x="139" y="223"/>
                    </a:cubicBezTo>
                    <a:cubicBezTo>
                      <a:pt x="139" y="224"/>
                      <a:pt x="142" y="221"/>
                      <a:pt x="142" y="222"/>
                    </a:cubicBezTo>
                    <a:cubicBezTo>
                      <a:pt x="142" y="223"/>
                      <a:pt x="140" y="224"/>
                      <a:pt x="140" y="225"/>
                    </a:cubicBezTo>
                    <a:cubicBezTo>
                      <a:pt x="140" y="224"/>
                      <a:pt x="143" y="223"/>
                      <a:pt x="142" y="225"/>
                    </a:cubicBezTo>
                    <a:cubicBezTo>
                      <a:pt x="142" y="225"/>
                      <a:pt x="142" y="225"/>
                      <a:pt x="142" y="224"/>
                    </a:cubicBezTo>
                    <a:cubicBezTo>
                      <a:pt x="142" y="226"/>
                      <a:pt x="145" y="223"/>
                      <a:pt x="145" y="223"/>
                    </a:cubicBezTo>
                    <a:cubicBezTo>
                      <a:pt x="146" y="224"/>
                      <a:pt x="145" y="226"/>
                      <a:pt x="145" y="227"/>
                    </a:cubicBezTo>
                    <a:cubicBezTo>
                      <a:pt x="144" y="225"/>
                      <a:pt x="153" y="225"/>
                      <a:pt x="147" y="222"/>
                    </a:cubicBezTo>
                    <a:cubicBezTo>
                      <a:pt x="148" y="222"/>
                      <a:pt x="153" y="222"/>
                      <a:pt x="150" y="221"/>
                    </a:cubicBezTo>
                    <a:cubicBezTo>
                      <a:pt x="147" y="219"/>
                      <a:pt x="151" y="220"/>
                      <a:pt x="152" y="218"/>
                    </a:cubicBezTo>
                    <a:cubicBezTo>
                      <a:pt x="152" y="218"/>
                      <a:pt x="149" y="218"/>
                      <a:pt x="149" y="218"/>
                    </a:cubicBezTo>
                    <a:cubicBezTo>
                      <a:pt x="150" y="217"/>
                      <a:pt x="151" y="216"/>
                      <a:pt x="152" y="216"/>
                    </a:cubicBezTo>
                    <a:cubicBezTo>
                      <a:pt x="154" y="214"/>
                      <a:pt x="151" y="215"/>
                      <a:pt x="151" y="214"/>
                    </a:cubicBezTo>
                    <a:cubicBezTo>
                      <a:pt x="151" y="214"/>
                      <a:pt x="154" y="213"/>
                      <a:pt x="154" y="212"/>
                    </a:cubicBezTo>
                    <a:cubicBezTo>
                      <a:pt x="154" y="211"/>
                      <a:pt x="154" y="209"/>
                      <a:pt x="153" y="208"/>
                    </a:cubicBezTo>
                    <a:cubicBezTo>
                      <a:pt x="152" y="208"/>
                      <a:pt x="154" y="207"/>
                      <a:pt x="153" y="206"/>
                    </a:cubicBezTo>
                    <a:cubicBezTo>
                      <a:pt x="153" y="206"/>
                      <a:pt x="151" y="205"/>
                      <a:pt x="151" y="205"/>
                    </a:cubicBezTo>
                    <a:cubicBezTo>
                      <a:pt x="151" y="205"/>
                      <a:pt x="155" y="204"/>
                      <a:pt x="156" y="204"/>
                    </a:cubicBezTo>
                    <a:cubicBezTo>
                      <a:pt x="159" y="204"/>
                      <a:pt x="156" y="203"/>
                      <a:pt x="155" y="202"/>
                    </a:cubicBezTo>
                    <a:cubicBezTo>
                      <a:pt x="155" y="202"/>
                      <a:pt x="160" y="202"/>
                      <a:pt x="160" y="202"/>
                    </a:cubicBezTo>
                    <a:cubicBezTo>
                      <a:pt x="159" y="201"/>
                      <a:pt x="157" y="201"/>
                      <a:pt x="156" y="200"/>
                    </a:cubicBezTo>
                    <a:cubicBezTo>
                      <a:pt x="156" y="200"/>
                      <a:pt x="160" y="201"/>
                      <a:pt x="160" y="200"/>
                    </a:cubicBezTo>
                    <a:cubicBezTo>
                      <a:pt x="161" y="200"/>
                      <a:pt x="160" y="200"/>
                      <a:pt x="160" y="199"/>
                    </a:cubicBezTo>
                    <a:cubicBezTo>
                      <a:pt x="161" y="199"/>
                      <a:pt x="161" y="199"/>
                      <a:pt x="161" y="199"/>
                    </a:cubicBezTo>
                    <a:cubicBezTo>
                      <a:pt x="162" y="198"/>
                      <a:pt x="158" y="197"/>
                      <a:pt x="158" y="197"/>
                    </a:cubicBezTo>
                    <a:cubicBezTo>
                      <a:pt x="158" y="197"/>
                      <a:pt x="163" y="197"/>
                      <a:pt x="162" y="196"/>
                    </a:cubicBezTo>
                    <a:cubicBezTo>
                      <a:pt x="162" y="195"/>
                      <a:pt x="163" y="195"/>
                      <a:pt x="161" y="194"/>
                    </a:cubicBezTo>
                    <a:cubicBezTo>
                      <a:pt x="161" y="194"/>
                      <a:pt x="158" y="194"/>
                      <a:pt x="158" y="193"/>
                    </a:cubicBezTo>
                    <a:cubicBezTo>
                      <a:pt x="158" y="193"/>
                      <a:pt x="163" y="192"/>
                      <a:pt x="163" y="192"/>
                    </a:cubicBezTo>
                    <a:cubicBezTo>
                      <a:pt x="165" y="192"/>
                      <a:pt x="164" y="189"/>
                      <a:pt x="162" y="189"/>
                    </a:cubicBezTo>
                    <a:cubicBezTo>
                      <a:pt x="161" y="188"/>
                      <a:pt x="158" y="187"/>
                      <a:pt x="161" y="186"/>
                    </a:cubicBezTo>
                    <a:cubicBezTo>
                      <a:pt x="163" y="186"/>
                      <a:pt x="166" y="187"/>
                      <a:pt x="167" y="185"/>
                    </a:cubicBezTo>
                    <a:cubicBezTo>
                      <a:pt x="167" y="185"/>
                      <a:pt x="165" y="183"/>
                      <a:pt x="165" y="183"/>
                    </a:cubicBezTo>
                    <a:cubicBezTo>
                      <a:pt x="165" y="182"/>
                      <a:pt x="167" y="182"/>
                      <a:pt x="167" y="182"/>
                    </a:cubicBezTo>
                    <a:cubicBezTo>
                      <a:pt x="168" y="181"/>
                      <a:pt x="170" y="181"/>
                      <a:pt x="172" y="182"/>
                    </a:cubicBezTo>
                    <a:cubicBezTo>
                      <a:pt x="172" y="182"/>
                      <a:pt x="174" y="182"/>
                      <a:pt x="174" y="182"/>
                    </a:cubicBezTo>
                    <a:cubicBezTo>
                      <a:pt x="175" y="181"/>
                      <a:pt x="173" y="180"/>
                      <a:pt x="173" y="179"/>
                    </a:cubicBezTo>
                    <a:cubicBezTo>
                      <a:pt x="174" y="178"/>
                      <a:pt x="177" y="174"/>
                      <a:pt x="179" y="176"/>
                    </a:cubicBezTo>
                    <a:cubicBezTo>
                      <a:pt x="178" y="175"/>
                      <a:pt x="175" y="181"/>
                      <a:pt x="176" y="181"/>
                    </a:cubicBezTo>
                    <a:cubicBezTo>
                      <a:pt x="177" y="182"/>
                      <a:pt x="179" y="179"/>
                      <a:pt x="181" y="179"/>
                    </a:cubicBezTo>
                    <a:cubicBezTo>
                      <a:pt x="181" y="179"/>
                      <a:pt x="183" y="180"/>
                      <a:pt x="183" y="180"/>
                    </a:cubicBezTo>
                    <a:cubicBezTo>
                      <a:pt x="183" y="180"/>
                      <a:pt x="183" y="178"/>
                      <a:pt x="183" y="178"/>
                    </a:cubicBezTo>
                    <a:cubicBezTo>
                      <a:pt x="186" y="179"/>
                      <a:pt x="186" y="178"/>
                      <a:pt x="187" y="177"/>
                    </a:cubicBezTo>
                    <a:cubicBezTo>
                      <a:pt x="188" y="176"/>
                      <a:pt x="189" y="176"/>
                      <a:pt x="190" y="176"/>
                    </a:cubicBezTo>
                    <a:cubicBezTo>
                      <a:pt x="192" y="175"/>
                      <a:pt x="192" y="174"/>
                      <a:pt x="193" y="173"/>
                    </a:cubicBezTo>
                    <a:cubicBezTo>
                      <a:pt x="194" y="172"/>
                      <a:pt x="196" y="170"/>
                      <a:pt x="197" y="168"/>
                    </a:cubicBezTo>
                    <a:cubicBezTo>
                      <a:pt x="199" y="166"/>
                      <a:pt x="199" y="165"/>
                      <a:pt x="201" y="165"/>
                    </a:cubicBezTo>
                    <a:cubicBezTo>
                      <a:pt x="202" y="164"/>
                      <a:pt x="205" y="164"/>
                      <a:pt x="205" y="162"/>
                    </a:cubicBezTo>
                    <a:cubicBezTo>
                      <a:pt x="204" y="162"/>
                      <a:pt x="203" y="157"/>
                      <a:pt x="203" y="157"/>
                    </a:cubicBezTo>
                    <a:cubicBezTo>
                      <a:pt x="204" y="157"/>
                      <a:pt x="207" y="160"/>
                      <a:pt x="208" y="160"/>
                    </a:cubicBezTo>
                    <a:cubicBezTo>
                      <a:pt x="209" y="161"/>
                      <a:pt x="210" y="161"/>
                      <a:pt x="211" y="161"/>
                    </a:cubicBezTo>
                    <a:cubicBezTo>
                      <a:pt x="211" y="161"/>
                      <a:pt x="213" y="160"/>
                      <a:pt x="213" y="160"/>
                    </a:cubicBezTo>
                    <a:cubicBezTo>
                      <a:pt x="214" y="160"/>
                      <a:pt x="215" y="161"/>
                      <a:pt x="216" y="160"/>
                    </a:cubicBezTo>
                    <a:cubicBezTo>
                      <a:pt x="216" y="160"/>
                      <a:pt x="214" y="158"/>
                      <a:pt x="217" y="159"/>
                    </a:cubicBezTo>
                    <a:cubicBezTo>
                      <a:pt x="219" y="159"/>
                      <a:pt x="221" y="159"/>
                      <a:pt x="223" y="158"/>
                    </a:cubicBezTo>
                    <a:cubicBezTo>
                      <a:pt x="228" y="157"/>
                      <a:pt x="232" y="156"/>
                      <a:pt x="237" y="154"/>
                    </a:cubicBezTo>
                    <a:cubicBezTo>
                      <a:pt x="238" y="153"/>
                      <a:pt x="254" y="143"/>
                      <a:pt x="255" y="143"/>
                    </a:cubicBezTo>
                    <a:cubicBezTo>
                      <a:pt x="254" y="143"/>
                      <a:pt x="247" y="143"/>
                      <a:pt x="246" y="143"/>
                    </a:cubicBezTo>
                    <a:cubicBezTo>
                      <a:pt x="244" y="142"/>
                      <a:pt x="242" y="141"/>
                      <a:pt x="240" y="141"/>
                    </a:cubicBezTo>
                    <a:cubicBezTo>
                      <a:pt x="238" y="141"/>
                      <a:pt x="236" y="142"/>
                      <a:pt x="235" y="142"/>
                    </a:cubicBezTo>
                    <a:cubicBezTo>
                      <a:pt x="233" y="143"/>
                      <a:pt x="233" y="141"/>
                      <a:pt x="232" y="142"/>
                    </a:cubicBezTo>
                    <a:cubicBezTo>
                      <a:pt x="231" y="142"/>
                      <a:pt x="230" y="144"/>
                      <a:pt x="229" y="144"/>
                    </a:cubicBezTo>
                    <a:cubicBezTo>
                      <a:pt x="225" y="144"/>
                      <a:pt x="232" y="140"/>
                      <a:pt x="233" y="141"/>
                    </a:cubicBezTo>
                    <a:cubicBezTo>
                      <a:pt x="232" y="140"/>
                      <a:pt x="229" y="141"/>
                      <a:pt x="228" y="141"/>
                    </a:cubicBezTo>
                    <a:cubicBezTo>
                      <a:pt x="225" y="141"/>
                      <a:pt x="223" y="140"/>
                      <a:pt x="221" y="140"/>
                    </a:cubicBezTo>
                    <a:cubicBezTo>
                      <a:pt x="222" y="140"/>
                      <a:pt x="225" y="138"/>
                      <a:pt x="226" y="137"/>
                    </a:cubicBezTo>
                    <a:cubicBezTo>
                      <a:pt x="226" y="134"/>
                      <a:pt x="228" y="135"/>
                      <a:pt x="229" y="136"/>
                    </a:cubicBezTo>
                    <a:cubicBezTo>
                      <a:pt x="231" y="136"/>
                      <a:pt x="239" y="134"/>
                      <a:pt x="240" y="133"/>
                    </a:cubicBezTo>
                    <a:cubicBezTo>
                      <a:pt x="240" y="132"/>
                      <a:pt x="235" y="131"/>
                      <a:pt x="234" y="130"/>
                    </a:cubicBezTo>
                    <a:cubicBezTo>
                      <a:pt x="235" y="131"/>
                      <a:pt x="239" y="132"/>
                      <a:pt x="240" y="132"/>
                    </a:cubicBezTo>
                    <a:cubicBezTo>
                      <a:pt x="241" y="133"/>
                      <a:pt x="245" y="133"/>
                      <a:pt x="245" y="135"/>
                    </a:cubicBezTo>
                    <a:cubicBezTo>
                      <a:pt x="244" y="138"/>
                      <a:pt x="246" y="139"/>
                      <a:pt x="248" y="139"/>
                    </a:cubicBezTo>
                    <a:cubicBezTo>
                      <a:pt x="248" y="139"/>
                      <a:pt x="254" y="139"/>
                      <a:pt x="253" y="138"/>
                    </a:cubicBezTo>
                    <a:cubicBezTo>
                      <a:pt x="253" y="138"/>
                      <a:pt x="253" y="140"/>
                      <a:pt x="254" y="140"/>
                    </a:cubicBezTo>
                    <a:cubicBezTo>
                      <a:pt x="256" y="139"/>
                      <a:pt x="257" y="136"/>
                      <a:pt x="257" y="134"/>
                    </a:cubicBezTo>
                    <a:cubicBezTo>
                      <a:pt x="257" y="133"/>
                      <a:pt x="257" y="129"/>
                      <a:pt x="255" y="130"/>
                    </a:cubicBezTo>
                    <a:cubicBezTo>
                      <a:pt x="253" y="132"/>
                      <a:pt x="254" y="130"/>
                      <a:pt x="253" y="129"/>
                    </a:cubicBezTo>
                    <a:cubicBezTo>
                      <a:pt x="251" y="127"/>
                      <a:pt x="248" y="126"/>
                      <a:pt x="245" y="124"/>
                    </a:cubicBezTo>
                    <a:cubicBezTo>
                      <a:pt x="244" y="123"/>
                      <a:pt x="243" y="123"/>
                      <a:pt x="242" y="122"/>
                    </a:cubicBezTo>
                    <a:cubicBezTo>
                      <a:pt x="242" y="122"/>
                      <a:pt x="238" y="123"/>
                      <a:pt x="238" y="124"/>
                    </a:cubicBezTo>
                    <a:cubicBezTo>
                      <a:pt x="238" y="124"/>
                      <a:pt x="239" y="123"/>
                      <a:pt x="238" y="123"/>
                    </a:cubicBezTo>
                    <a:cubicBezTo>
                      <a:pt x="238" y="123"/>
                      <a:pt x="237" y="122"/>
                      <a:pt x="237" y="122"/>
                    </a:cubicBezTo>
                    <a:cubicBezTo>
                      <a:pt x="237" y="121"/>
                      <a:pt x="241" y="122"/>
                      <a:pt x="241" y="121"/>
                    </a:cubicBezTo>
                    <a:cubicBezTo>
                      <a:pt x="241" y="119"/>
                      <a:pt x="241" y="118"/>
                      <a:pt x="238" y="118"/>
                    </a:cubicBezTo>
                    <a:cubicBezTo>
                      <a:pt x="236" y="119"/>
                      <a:pt x="235" y="121"/>
                      <a:pt x="233" y="119"/>
                    </a:cubicBezTo>
                    <a:cubicBezTo>
                      <a:pt x="233" y="119"/>
                      <a:pt x="229" y="119"/>
                      <a:pt x="229" y="118"/>
                    </a:cubicBezTo>
                    <a:cubicBezTo>
                      <a:pt x="229" y="116"/>
                      <a:pt x="234" y="119"/>
                      <a:pt x="234" y="119"/>
                    </a:cubicBezTo>
                    <a:cubicBezTo>
                      <a:pt x="235" y="119"/>
                      <a:pt x="240" y="118"/>
                      <a:pt x="240" y="117"/>
                    </a:cubicBezTo>
                    <a:cubicBezTo>
                      <a:pt x="241" y="117"/>
                      <a:pt x="236" y="115"/>
                      <a:pt x="235" y="115"/>
                    </a:cubicBezTo>
                    <a:cubicBezTo>
                      <a:pt x="233" y="115"/>
                      <a:pt x="230" y="115"/>
                      <a:pt x="228" y="116"/>
                    </a:cubicBezTo>
                    <a:cubicBezTo>
                      <a:pt x="229" y="116"/>
                      <a:pt x="233" y="113"/>
                      <a:pt x="233" y="114"/>
                    </a:cubicBezTo>
                    <a:cubicBezTo>
                      <a:pt x="233" y="113"/>
                      <a:pt x="229" y="113"/>
                      <a:pt x="229" y="112"/>
                    </a:cubicBezTo>
                    <a:cubicBezTo>
                      <a:pt x="232" y="113"/>
                      <a:pt x="235" y="115"/>
                      <a:pt x="238" y="113"/>
                    </a:cubicBezTo>
                    <a:cubicBezTo>
                      <a:pt x="238" y="113"/>
                      <a:pt x="241" y="112"/>
                      <a:pt x="241" y="111"/>
                    </a:cubicBezTo>
                    <a:cubicBezTo>
                      <a:pt x="240" y="110"/>
                      <a:pt x="238" y="109"/>
                      <a:pt x="238" y="108"/>
                    </a:cubicBezTo>
                    <a:cubicBezTo>
                      <a:pt x="238" y="109"/>
                      <a:pt x="241" y="110"/>
                      <a:pt x="242" y="110"/>
                    </a:cubicBezTo>
                    <a:cubicBezTo>
                      <a:pt x="244" y="111"/>
                      <a:pt x="243" y="109"/>
                      <a:pt x="245" y="109"/>
                    </a:cubicBezTo>
                    <a:cubicBezTo>
                      <a:pt x="246" y="109"/>
                      <a:pt x="254" y="111"/>
                      <a:pt x="254" y="111"/>
                    </a:cubicBezTo>
                    <a:cubicBezTo>
                      <a:pt x="253" y="111"/>
                      <a:pt x="246" y="110"/>
                      <a:pt x="246" y="110"/>
                    </a:cubicBezTo>
                    <a:cubicBezTo>
                      <a:pt x="248" y="114"/>
                      <a:pt x="254" y="113"/>
                      <a:pt x="257" y="113"/>
                    </a:cubicBezTo>
                    <a:cubicBezTo>
                      <a:pt x="258" y="112"/>
                      <a:pt x="261" y="113"/>
                      <a:pt x="262" y="112"/>
                    </a:cubicBezTo>
                    <a:cubicBezTo>
                      <a:pt x="265" y="111"/>
                      <a:pt x="264" y="109"/>
                      <a:pt x="262" y="108"/>
                    </a:cubicBezTo>
                    <a:cubicBezTo>
                      <a:pt x="261" y="107"/>
                      <a:pt x="258" y="106"/>
                      <a:pt x="257" y="106"/>
                    </a:cubicBezTo>
                    <a:cubicBezTo>
                      <a:pt x="256" y="106"/>
                      <a:pt x="257" y="109"/>
                      <a:pt x="257" y="110"/>
                    </a:cubicBezTo>
                    <a:cubicBezTo>
                      <a:pt x="256" y="109"/>
                      <a:pt x="256" y="108"/>
                      <a:pt x="255" y="107"/>
                    </a:cubicBezTo>
                    <a:cubicBezTo>
                      <a:pt x="255" y="106"/>
                      <a:pt x="254" y="107"/>
                      <a:pt x="253" y="106"/>
                    </a:cubicBezTo>
                    <a:cubicBezTo>
                      <a:pt x="254" y="107"/>
                      <a:pt x="256" y="101"/>
                      <a:pt x="256" y="100"/>
                    </a:cubicBezTo>
                    <a:cubicBezTo>
                      <a:pt x="256" y="100"/>
                      <a:pt x="257" y="103"/>
                      <a:pt x="257" y="103"/>
                    </a:cubicBezTo>
                    <a:cubicBezTo>
                      <a:pt x="257" y="105"/>
                      <a:pt x="257" y="106"/>
                      <a:pt x="258" y="106"/>
                    </a:cubicBezTo>
                    <a:cubicBezTo>
                      <a:pt x="261" y="106"/>
                      <a:pt x="263" y="105"/>
                      <a:pt x="265" y="105"/>
                    </a:cubicBezTo>
                    <a:cubicBezTo>
                      <a:pt x="266" y="105"/>
                      <a:pt x="272" y="103"/>
                      <a:pt x="270" y="101"/>
                    </a:cubicBezTo>
                    <a:cubicBezTo>
                      <a:pt x="268" y="100"/>
                      <a:pt x="267" y="102"/>
                      <a:pt x="266" y="101"/>
                    </a:cubicBezTo>
                    <a:cubicBezTo>
                      <a:pt x="266" y="100"/>
                      <a:pt x="266" y="100"/>
                      <a:pt x="266" y="99"/>
                    </a:cubicBezTo>
                    <a:cubicBezTo>
                      <a:pt x="267" y="98"/>
                      <a:pt x="266" y="97"/>
                      <a:pt x="265" y="97"/>
                    </a:cubicBezTo>
                    <a:cubicBezTo>
                      <a:pt x="265" y="96"/>
                      <a:pt x="262" y="96"/>
                      <a:pt x="261" y="96"/>
                    </a:cubicBezTo>
                    <a:cubicBezTo>
                      <a:pt x="259" y="96"/>
                      <a:pt x="258" y="98"/>
                      <a:pt x="256" y="96"/>
                    </a:cubicBezTo>
                    <a:cubicBezTo>
                      <a:pt x="260" y="99"/>
                      <a:pt x="262" y="91"/>
                      <a:pt x="266" y="95"/>
                    </a:cubicBezTo>
                    <a:cubicBezTo>
                      <a:pt x="267" y="97"/>
                      <a:pt x="269" y="94"/>
                      <a:pt x="269" y="92"/>
                    </a:cubicBezTo>
                    <a:cubicBezTo>
                      <a:pt x="269" y="91"/>
                      <a:pt x="266" y="88"/>
                      <a:pt x="266" y="88"/>
                    </a:cubicBezTo>
                    <a:cubicBezTo>
                      <a:pt x="266" y="87"/>
                      <a:pt x="269" y="90"/>
                      <a:pt x="269" y="91"/>
                    </a:cubicBezTo>
                    <a:cubicBezTo>
                      <a:pt x="269" y="92"/>
                      <a:pt x="271" y="90"/>
                      <a:pt x="270" y="88"/>
                    </a:cubicBezTo>
                    <a:cubicBezTo>
                      <a:pt x="269" y="87"/>
                      <a:pt x="267" y="85"/>
                      <a:pt x="266" y="84"/>
                    </a:cubicBezTo>
                    <a:cubicBezTo>
                      <a:pt x="264" y="84"/>
                      <a:pt x="261" y="85"/>
                      <a:pt x="259" y="84"/>
                    </a:cubicBezTo>
                    <a:cubicBezTo>
                      <a:pt x="258" y="83"/>
                      <a:pt x="258" y="81"/>
                      <a:pt x="256" y="81"/>
                    </a:cubicBezTo>
                    <a:cubicBezTo>
                      <a:pt x="256" y="80"/>
                      <a:pt x="252" y="81"/>
                      <a:pt x="253" y="80"/>
                    </a:cubicBezTo>
                    <a:cubicBezTo>
                      <a:pt x="254" y="78"/>
                      <a:pt x="254" y="77"/>
                      <a:pt x="256" y="79"/>
                    </a:cubicBezTo>
                    <a:cubicBezTo>
                      <a:pt x="258" y="81"/>
                      <a:pt x="260" y="78"/>
                      <a:pt x="262" y="77"/>
                    </a:cubicBezTo>
                    <a:cubicBezTo>
                      <a:pt x="265" y="75"/>
                      <a:pt x="271" y="81"/>
                      <a:pt x="274" y="78"/>
                    </a:cubicBezTo>
                    <a:cubicBezTo>
                      <a:pt x="275" y="77"/>
                      <a:pt x="275" y="72"/>
                      <a:pt x="272" y="73"/>
                    </a:cubicBezTo>
                    <a:cubicBezTo>
                      <a:pt x="271" y="73"/>
                      <a:pt x="270" y="74"/>
                      <a:pt x="269" y="73"/>
                    </a:cubicBezTo>
                    <a:cubicBezTo>
                      <a:pt x="267" y="73"/>
                      <a:pt x="265" y="72"/>
                      <a:pt x="263" y="70"/>
                    </a:cubicBezTo>
                    <a:cubicBezTo>
                      <a:pt x="260" y="68"/>
                      <a:pt x="271" y="71"/>
                      <a:pt x="271" y="70"/>
                    </a:cubicBezTo>
                    <a:cubicBezTo>
                      <a:pt x="270" y="68"/>
                      <a:pt x="265" y="67"/>
                      <a:pt x="263" y="66"/>
                    </a:cubicBezTo>
                    <a:cubicBezTo>
                      <a:pt x="260" y="65"/>
                      <a:pt x="260" y="66"/>
                      <a:pt x="259" y="68"/>
                    </a:cubicBezTo>
                    <a:cubicBezTo>
                      <a:pt x="259" y="69"/>
                      <a:pt x="257" y="70"/>
                      <a:pt x="256" y="69"/>
                    </a:cubicBezTo>
                    <a:cubicBezTo>
                      <a:pt x="255" y="69"/>
                      <a:pt x="258" y="65"/>
                      <a:pt x="258" y="64"/>
                    </a:cubicBezTo>
                    <a:cubicBezTo>
                      <a:pt x="258" y="63"/>
                      <a:pt x="259" y="61"/>
                      <a:pt x="260" y="60"/>
                    </a:cubicBezTo>
                    <a:cubicBezTo>
                      <a:pt x="260" y="59"/>
                      <a:pt x="260" y="57"/>
                      <a:pt x="261" y="57"/>
                    </a:cubicBezTo>
                    <a:cubicBezTo>
                      <a:pt x="262" y="57"/>
                      <a:pt x="264" y="57"/>
                      <a:pt x="265" y="56"/>
                    </a:cubicBezTo>
                    <a:cubicBezTo>
                      <a:pt x="265" y="56"/>
                      <a:pt x="270" y="51"/>
                      <a:pt x="270" y="52"/>
                    </a:cubicBezTo>
                    <a:cubicBezTo>
                      <a:pt x="270" y="52"/>
                      <a:pt x="268" y="51"/>
                      <a:pt x="268" y="51"/>
                    </a:cubicBezTo>
                    <a:cubicBezTo>
                      <a:pt x="268" y="50"/>
                      <a:pt x="268" y="49"/>
                      <a:pt x="268" y="48"/>
                    </a:cubicBezTo>
                    <a:cubicBezTo>
                      <a:pt x="268" y="46"/>
                      <a:pt x="269" y="46"/>
                      <a:pt x="271" y="46"/>
                    </a:cubicBezTo>
                    <a:cubicBezTo>
                      <a:pt x="273" y="46"/>
                      <a:pt x="281" y="43"/>
                      <a:pt x="276" y="43"/>
                    </a:cubicBezTo>
                    <a:cubicBezTo>
                      <a:pt x="273" y="43"/>
                      <a:pt x="268" y="42"/>
                      <a:pt x="266" y="44"/>
                    </a:cubicBezTo>
                    <a:cubicBezTo>
                      <a:pt x="265" y="45"/>
                      <a:pt x="265" y="47"/>
                      <a:pt x="263" y="46"/>
                    </a:cubicBezTo>
                    <a:cubicBezTo>
                      <a:pt x="261" y="45"/>
                      <a:pt x="263" y="43"/>
                      <a:pt x="264" y="42"/>
                    </a:cubicBezTo>
                    <a:cubicBezTo>
                      <a:pt x="266" y="39"/>
                      <a:pt x="270" y="41"/>
                      <a:pt x="273" y="41"/>
                    </a:cubicBezTo>
                    <a:cubicBezTo>
                      <a:pt x="277" y="41"/>
                      <a:pt x="281" y="42"/>
                      <a:pt x="283" y="38"/>
                    </a:cubicBezTo>
                    <a:cubicBezTo>
                      <a:pt x="284" y="38"/>
                      <a:pt x="280" y="37"/>
                      <a:pt x="280" y="37"/>
                    </a:cubicBezTo>
                    <a:cubicBezTo>
                      <a:pt x="278" y="36"/>
                      <a:pt x="276" y="37"/>
                      <a:pt x="274" y="37"/>
                    </a:cubicBezTo>
                    <a:cubicBezTo>
                      <a:pt x="272" y="37"/>
                      <a:pt x="271" y="36"/>
                      <a:pt x="269" y="36"/>
                    </a:cubicBezTo>
                    <a:cubicBezTo>
                      <a:pt x="268" y="36"/>
                      <a:pt x="266" y="36"/>
                      <a:pt x="265" y="36"/>
                    </a:cubicBezTo>
                    <a:cubicBezTo>
                      <a:pt x="266" y="37"/>
                      <a:pt x="269" y="36"/>
                      <a:pt x="271" y="36"/>
                    </a:cubicBezTo>
                    <a:cubicBezTo>
                      <a:pt x="274" y="36"/>
                      <a:pt x="276" y="35"/>
                      <a:pt x="279" y="35"/>
                    </a:cubicBezTo>
                    <a:cubicBezTo>
                      <a:pt x="283" y="36"/>
                      <a:pt x="285" y="34"/>
                      <a:pt x="288" y="34"/>
                    </a:cubicBezTo>
                    <a:cubicBezTo>
                      <a:pt x="289" y="34"/>
                      <a:pt x="291" y="34"/>
                      <a:pt x="291" y="33"/>
                    </a:cubicBezTo>
                    <a:cubicBezTo>
                      <a:pt x="291" y="33"/>
                      <a:pt x="289" y="31"/>
                      <a:pt x="290" y="31"/>
                    </a:cubicBezTo>
                    <a:cubicBezTo>
                      <a:pt x="295" y="30"/>
                      <a:pt x="300" y="29"/>
                      <a:pt x="304" y="26"/>
                    </a:cubicBezTo>
                    <a:cubicBezTo>
                      <a:pt x="305" y="25"/>
                      <a:pt x="301" y="24"/>
                      <a:pt x="301" y="24"/>
                    </a:cubicBezTo>
                    <a:cubicBezTo>
                      <a:pt x="298" y="23"/>
                      <a:pt x="295" y="22"/>
                      <a:pt x="293" y="22"/>
                    </a:cubicBezTo>
                    <a:cubicBezTo>
                      <a:pt x="287" y="21"/>
                      <a:pt x="282" y="20"/>
                      <a:pt x="277" y="25"/>
                    </a:cubicBezTo>
                    <a:cubicBezTo>
                      <a:pt x="275" y="28"/>
                      <a:pt x="273" y="26"/>
                      <a:pt x="269" y="26"/>
                    </a:cubicBezTo>
                    <a:cubicBezTo>
                      <a:pt x="268" y="26"/>
                      <a:pt x="264" y="29"/>
                      <a:pt x="265" y="26"/>
                    </a:cubicBezTo>
                    <a:cubicBezTo>
                      <a:pt x="265" y="24"/>
                      <a:pt x="260" y="27"/>
                      <a:pt x="259" y="28"/>
                    </a:cubicBezTo>
                    <a:cubicBezTo>
                      <a:pt x="257" y="29"/>
                      <a:pt x="255" y="30"/>
                      <a:pt x="253" y="31"/>
                    </a:cubicBezTo>
                    <a:cubicBezTo>
                      <a:pt x="252" y="31"/>
                      <a:pt x="244" y="37"/>
                      <a:pt x="244" y="37"/>
                    </a:cubicBezTo>
                    <a:cubicBezTo>
                      <a:pt x="242" y="35"/>
                      <a:pt x="264" y="22"/>
                      <a:pt x="251" y="19"/>
                    </a:cubicBezTo>
                    <a:cubicBezTo>
                      <a:pt x="246" y="19"/>
                      <a:pt x="247" y="22"/>
                      <a:pt x="243" y="24"/>
                    </a:cubicBezTo>
                    <a:cubicBezTo>
                      <a:pt x="240" y="25"/>
                      <a:pt x="238" y="25"/>
                      <a:pt x="235" y="26"/>
                    </a:cubicBezTo>
                    <a:cubicBezTo>
                      <a:pt x="234" y="26"/>
                      <a:pt x="229" y="28"/>
                      <a:pt x="228" y="28"/>
                    </a:cubicBezTo>
                    <a:cubicBezTo>
                      <a:pt x="226" y="25"/>
                      <a:pt x="233" y="24"/>
                      <a:pt x="235" y="24"/>
                    </a:cubicBezTo>
                    <a:cubicBezTo>
                      <a:pt x="235" y="23"/>
                      <a:pt x="241" y="22"/>
                      <a:pt x="238" y="21"/>
                    </a:cubicBezTo>
                    <a:cubicBezTo>
                      <a:pt x="235" y="20"/>
                      <a:pt x="232" y="20"/>
                      <a:pt x="229" y="20"/>
                    </a:cubicBezTo>
                    <a:cubicBezTo>
                      <a:pt x="221" y="20"/>
                      <a:pt x="213" y="21"/>
                      <a:pt x="205" y="23"/>
                    </a:cubicBezTo>
                    <a:cubicBezTo>
                      <a:pt x="205" y="23"/>
                      <a:pt x="202" y="25"/>
                      <a:pt x="201" y="24"/>
                    </a:cubicBezTo>
                    <a:cubicBezTo>
                      <a:pt x="201" y="22"/>
                      <a:pt x="200" y="22"/>
                      <a:pt x="202" y="22"/>
                    </a:cubicBezTo>
                    <a:cubicBezTo>
                      <a:pt x="206" y="20"/>
                      <a:pt x="210" y="19"/>
                      <a:pt x="214" y="18"/>
                    </a:cubicBezTo>
                    <a:cubicBezTo>
                      <a:pt x="221" y="17"/>
                      <a:pt x="229" y="18"/>
                      <a:pt x="237" y="18"/>
                    </a:cubicBezTo>
                    <a:cubicBezTo>
                      <a:pt x="239" y="18"/>
                      <a:pt x="241" y="18"/>
                      <a:pt x="243" y="18"/>
                    </a:cubicBezTo>
                    <a:cubicBezTo>
                      <a:pt x="247" y="16"/>
                      <a:pt x="252" y="16"/>
                      <a:pt x="256" y="14"/>
                    </a:cubicBezTo>
                    <a:cubicBezTo>
                      <a:pt x="258" y="14"/>
                      <a:pt x="259" y="13"/>
                      <a:pt x="256" y="12"/>
                    </a:cubicBezTo>
                    <a:cubicBezTo>
                      <a:pt x="254" y="11"/>
                      <a:pt x="250" y="10"/>
                      <a:pt x="248" y="11"/>
                    </a:cubicBezTo>
                    <a:cubicBezTo>
                      <a:pt x="246" y="11"/>
                      <a:pt x="246" y="10"/>
                      <a:pt x="244" y="9"/>
                    </a:cubicBezTo>
                    <a:cubicBezTo>
                      <a:pt x="242" y="9"/>
                      <a:pt x="240" y="11"/>
                      <a:pt x="238" y="11"/>
                    </a:cubicBezTo>
                    <a:cubicBezTo>
                      <a:pt x="238" y="11"/>
                      <a:pt x="240" y="8"/>
                      <a:pt x="241" y="8"/>
                    </a:cubicBezTo>
                    <a:cubicBezTo>
                      <a:pt x="242" y="6"/>
                      <a:pt x="238" y="6"/>
                      <a:pt x="237" y="6"/>
                    </a:cubicBezTo>
                    <a:cubicBezTo>
                      <a:pt x="231" y="7"/>
                      <a:pt x="226" y="7"/>
                      <a:pt x="220" y="6"/>
                    </a:cubicBezTo>
                    <a:cubicBezTo>
                      <a:pt x="215" y="6"/>
                      <a:pt x="211" y="8"/>
                      <a:pt x="206" y="8"/>
                    </a:cubicBezTo>
                    <a:cubicBezTo>
                      <a:pt x="204" y="8"/>
                      <a:pt x="201" y="8"/>
                      <a:pt x="199" y="8"/>
                    </a:cubicBezTo>
                    <a:cubicBezTo>
                      <a:pt x="197" y="9"/>
                      <a:pt x="194" y="8"/>
                      <a:pt x="193" y="9"/>
                    </a:cubicBezTo>
                    <a:cubicBezTo>
                      <a:pt x="196" y="8"/>
                      <a:pt x="199" y="8"/>
                      <a:pt x="202" y="7"/>
                    </a:cubicBezTo>
                    <a:cubicBezTo>
                      <a:pt x="207" y="7"/>
                      <a:pt x="211" y="6"/>
                      <a:pt x="215" y="6"/>
                    </a:cubicBezTo>
                    <a:cubicBezTo>
                      <a:pt x="217" y="6"/>
                      <a:pt x="237" y="6"/>
                      <a:pt x="237" y="4"/>
                    </a:cubicBezTo>
                    <a:cubicBezTo>
                      <a:pt x="236" y="4"/>
                      <a:pt x="233" y="3"/>
                      <a:pt x="232" y="2"/>
                    </a:cubicBezTo>
                    <a:cubicBezTo>
                      <a:pt x="229" y="2"/>
                      <a:pt x="227" y="2"/>
                      <a:pt x="224" y="2"/>
                    </a:cubicBezTo>
                    <a:cubicBezTo>
                      <a:pt x="220" y="2"/>
                      <a:pt x="216" y="1"/>
                      <a:pt x="213" y="0"/>
                    </a:cubicBezTo>
                    <a:cubicBezTo>
                      <a:pt x="206" y="0"/>
                      <a:pt x="200" y="0"/>
                      <a:pt x="194" y="0"/>
                    </a:cubicBezTo>
                    <a:cubicBezTo>
                      <a:pt x="191" y="1"/>
                      <a:pt x="188" y="1"/>
                      <a:pt x="185" y="1"/>
                    </a:cubicBezTo>
                    <a:cubicBezTo>
                      <a:pt x="184" y="1"/>
                      <a:pt x="183" y="3"/>
                      <a:pt x="183" y="3"/>
                    </a:cubicBezTo>
                    <a:cubicBezTo>
                      <a:pt x="181" y="3"/>
                      <a:pt x="179" y="2"/>
                      <a:pt x="177" y="2"/>
                    </a:cubicBezTo>
                    <a:cubicBezTo>
                      <a:pt x="176" y="2"/>
                      <a:pt x="175" y="3"/>
                      <a:pt x="173" y="3"/>
                    </a:cubicBezTo>
                    <a:cubicBezTo>
                      <a:pt x="171" y="3"/>
                      <a:pt x="171" y="4"/>
                      <a:pt x="173" y="4"/>
                    </a:cubicBezTo>
                    <a:cubicBezTo>
                      <a:pt x="176" y="5"/>
                      <a:pt x="179" y="5"/>
                      <a:pt x="181" y="6"/>
                    </a:cubicBezTo>
                    <a:cubicBezTo>
                      <a:pt x="180" y="5"/>
                      <a:pt x="174" y="7"/>
                      <a:pt x="173" y="8"/>
                    </a:cubicBezTo>
                    <a:cubicBezTo>
                      <a:pt x="173" y="8"/>
                      <a:pt x="170" y="8"/>
                      <a:pt x="170" y="8"/>
                    </a:cubicBezTo>
                    <a:cubicBezTo>
                      <a:pt x="170" y="8"/>
                      <a:pt x="172" y="10"/>
                      <a:pt x="172" y="10"/>
                    </a:cubicBezTo>
                    <a:cubicBezTo>
                      <a:pt x="171" y="10"/>
                      <a:pt x="169" y="9"/>
                      <a:pt x="168" y="8"/>
                    </a:cubicBezTo>
                    <a:cubicBezTo>
                      <a:pt x="167" y="7"/>
                      <a:pt x="164" y="8"/>
                      <a:pt x="163" y="8"/>
                    </a:cubicBezTo>
                    <a:cubicBezTo>
                      <a:pt x="160" y="7"/>
                      <a:pt x="157" y="6"/>
                      <a:pt x="154" y="5"/>
                    </a:cubicBezTo>
                    <a:cubicBezTo>
                      <a:pt x="152" y="4"/>
                      <a:pt x="150" y="6"/>
                      <a:pt x="147" y="6"/>
                    </a:cubicBezTo>
                    <a:cubicBezTo>
                      <a:pt x="146" y="6"/>
                      <a:pt x="140" y="5"/>
                      <a:pt x="140" y="7"/>
                    </a:cubicBezTo>
                    <a:cubicBezTo>
                      <a:pt x="139" y="7"/>
                      <a:pt x="153" y="9"/>
                      <a:pt x="155" y="10"/>
                    </a:cubicBezTo>
                    <a:cubicBezTo>
                      <a:pt x="158" y="10"/>
                      <a:pt x="161" y="10"/>
                      <a:pt x="163" y="11"/>
                    </a:cubicBezTo>
                    <a:cubicBezTo>
                      <a:pt x="164" y="11"/>
                      <a:pt x="165" y="11"/>
                      <a:pt x="166" y="12"/>
                    </a:cubicBezTo>
                    <a:cubicBezTo>
                      <a:pt x="166" y="12"/>
                      <a:pt x="166" y="15"/>
                      <a:pt x="166" y="15"/>
                    </a:cubicBezTo>
                    <a:cubicBezTo>
                      <a:pt x="166" y="16"/>
                      <a:pt x="165" y="14"/>
                      <a:pt x="165" y="13"/>
                    </a:cubicBezTo>
                    <a:cubicBezTo>
                      <a:pt x="164" y="12"/>
                      <a:pt x="161" y="12"/>
                      <a:pt x="160" y="11"/>
                    </a:cubicBezTo>
                    <a:cubicBezTo>
                      <a:pt x="160" y="11"/>
                      <a:pt x="157" y="11"/>
                      <a:pt x="157" y="11"/>
                    </a:cubicBezTo>
                    <a:cubicBezTo>
                      <a:pt x="157" y="12"/>
                      <a:pt x="158" y="14"/>
                      <a:pt x="158" y="14"/>
                    </a:cubicBezTo>
                    <a:cubicBezTo>
                      <a:pt x="156" y="14"/>
                      <a:pt x="155" y="11"/>
                      <a:pt x="154" y="11"/>
                    </a:cubicBezTo>
                    <a:cubicBezTo>
                      <a:pt x="152" y="11"/>
                      <a:pt x="150" y="11"/>
                      <a:pt x="148" y="10"/>
                    </a:cubicBezTo>
                    <a:cubicBezTo>
                      <a:pt x="147" y="10"/>
                      <a:pt x="139" y="10"/>
                      <a:pt x="139" y="10"/>
                    </a:cubicBezTo>
                    <a:cubicBezTo>
                      <a:pt x="138" y="12"/>
                      <a:pt x="151" y="17"/>
                      <a:pt x="151" y="17"/>
                    </a:cubicBezTo>
                    <a:cubicBezTo>
                      <a:pt x="151" y="18"/>
                      <a:pt x="146" y="17"/>
                      <a:pt x="146" y="17"/>
                    </a:cubicBezTo>
                    <a:cubicBezTo>
                      <a:pt x="143" y="17"/>
                      <a:pt x="142" y="16"/>
                      <a:pt x="143" y="19"/>
                    </a:cubicBezTo>
                    <a:cubicBezTo>
                      <a:pt x="142" y="19"/>
                      <a:pt x="141" y="18"/>
                      <a:pt x="140" y="17"/>
                    </a:cubicBezTo>
                    <a:cubicBezTo>
                      <a:pt x="140" y="16"/>
                      <a:pt x="142" y="17"/>
                      <a:pt x="143" y="16"/>
                    </a:cubicBezTo>
                    <a:cubicBezTo>
                      <a:pt x="143" y="16"/>
                      <a:pt x="141" y="14"/>
                      <a:pt x="140" y="14"/>
                    </a:cubicBezTo>
                    <a:cubicBezTo>
                      <a:pt x="138" y="13"/>
                      <a:pt x="136" y="12"/>
                      <a:pt x="133" y="12"/>
                    </a:cubicBezTo>
                    <a:cubicBezTo>
                      <a:pt x="132" y="12"/>
                      <a:pt x="130" y="11"/>
                      <a:pt x="129" y="12"/>
                    </a:cubicBezTo>
                    <a:cubicBezTo>
                      <a:pt x="128" y="12"/>
                      <a:pt x="131" y="15"/>
                      <a:pt x="131" y="15"/>
                    </a:cubicBezTo>
                    <a:cubicBezTo>
                      <a:pt x="134" y="17"/>
                      <a:pt x="138" y="17"/>
                      <a:pt x="142" y="20"/>
                    </a:cubicBezTo>
                    <a:cubicBezTo>
                      <a:pt x="143" y="20"/>
                      <a:pt x="144" y="21"/>
                      <a:pt x="143" y="22"/>
                    </a:cubicBezTo>
                    <a:cubicBezTo>
                      <a:pt x="141" y="24"/>
                      <a:pt x="139" y="22"/>
                      <a:pt x="137" y="21"/>
                    </a:cubicBezTo>
                    <a:cubicBezTo>
                      <a:pt x="132" y="18"/>
                      <a:pt x="126" y="16"/>
                      <a:pt x="120" y="15"/>
                    </a:cubicBezTo>
                    <a:cubicBezTo>
                      <a:pt x="117" y="14"/>
                      <a:pt x="114" y="13"/>
                      <a:pt x="111" y="14"/>
                    </a:cubicBezTo>
                    <a:cubicBezTo>
                      <a:pt x="110" y="14"/>
                      <a:pt x="113" y="17"/>
                      <a:pt x="113" y="18"/>
                    </a:cubicBezTo>
                    <a:cubicBezTo>
                      <a:pt x="113" y="18"/>
                      <a:pt x="117" y="21"/>
                      <a:pt x="117" y="21"/>
                    </a:cubicBezTo>
                    <a:cubicBezTo>
                      <a:pt x="117" y="22"/>
                      <a:pt x="111" y="21"/>
                      <a:pt x="111" y="21"/>
                    </a:cubicBezTo>
                    <a:cubicBezTo>
                      <a:pt x="111" y="23"/>
                      <a:pt x="115" y="22"/>
                      <a:pt x="115" y="24"/>
                    </a:cubicBezTo>
                    <a:cubicBezTo>
                      <a:pt x="115" y="24"/>
                      <a:pt x="111" y="23"/>
                      <a:pt x="110" y="22"/>
                    </a:cubicBezTo>
                    <a:cubicBezTo>
                      <a:pt x="108" y="21"/>
                      <a:pt x="106" y="21"/>
                      <a:pt x="103" y="20"/>
                    </a:cubicBezTo>
                    <a:cubicBezTo>
                      <a:pt x="101" y="19"/>
                      <a:pt x="101" y="20"/>
                      <a:pt x="101" y="22"/>
                    </a:cubicBezTo>
                    <a:cubicBezTo>
                      <a:pt x="100" y="23"/>
                      <a:pt x="99" y="23"/>
                      <a:pt x="98" y="23"/>
                    </a:cubicBezTo>
                    <a:cubicBezTo>
                      <a:pt x="98" y="24"/>
                      <a:pt x="98" y="26"/>
                      <a:pt x="97" y="26"/>
                    </a:cubicBezTo>
                    <a:cubicBezTo>
                      <a:pt x="97" y="27"/>
                      <a:pt x="97" y="24"/>
                      <a:pt x="97" y="23"/>
                    </a:cubicBezTo>
                    <a:cubicBezTo>
                      <a:pt x="97" y="22"/>
                      <a:pt x="98" y="21"/>
                      <a:pt x="98" y="20"/>
                    </a:cubicBezTo>
                    <a:cubicBezTo>
                      <a:pt x="97" y="16"/>
                      <a:pt x="93" y="16"/>
                      <a:pt x="90" y="16"/>
                    </a:cubicBezTo>
                    <a:cubicBezTo>
                      <a:pt x="86" y="17"/>
                      <a:pt x="82" y="18"/>
                      <a:pt x="78" y="18"/>
                    </a:cubicBezTo>
                    <a:cubicBezTo>
                      <a:pt x="77" y="19"/>
                      <a:pt x="75" y="19"/>
                      <a:pt x="74" y="19"/>
                    </a:cubicBezTo>
                    <a:cubicBezTo>
                      <a:pt x="74" y="19"/>
                      <a:pt x="69" y="20"/>
                      <a:pt x="69" y="20"/>
                    </a:cubicBezTo>
                    <a:cubicBezTo>
                      <a:pt x="70" y="21"/>
                      <a:pt x="72" y="21"/>
                      <a:pt x="73" y="21"/>
                    </a:cubicBezTo>
                    <a:cubicBezTo>
                      <a:pt x="74" y="22"/>
                      <a:pt x="75" y="23"/>
                      <a:pt x="77" y="24"/>
                    </a:cubicBezTo>
                    <a:cubicBezTo>
                      <a:pt x="77" y="24"/>
                      <a:pt x="81" y="27"/>
                      <a:pt x="81" y="27"/>
                    </a:cubicBezTo>
                    <a:cubicBezTo>
                      <a:pt x="80" y="27"/>
                      <a:pt x="76" y="25"/>
                      <a:pt x="75" y="25"/>
                    </a:cubicBezTo>
                    <a:cubicBezTo>
                      <a:pt x="73" y="24"/>
                      <a:pt x="72" y="22"/>
                      <a:pt x="70" y="22"/>
                    </a:cubicBezTo>
                    <a:cubicBezTo>
                      <a:pt x="67" y="21"/>
                      <a:pt x="64" y="22"/>
                      <a:pt x="61" y="22"/>
                    </a:cubicBezTo>
                    <a:cubicBezTo>
                      <a:pt x="58" y="23"/>
                      <a:pt x="58" y="22"/>
                      <a:pt x="60" y="25"/>
                    </a:cubicBezTo>
                    <a:cubicBezTo>
                      <a:pt x="60" y="26"/>
                      <a:pt x="60" y="29"/>
                      <a:pt x="60" y="30"/>
                    </a:cubicBezTo>
                    <a:cubicBezTo>
                      <a:pt x="60" y="32"/>
                      <a:pt x="56" y="30"/>
                      <a:pt x="55" y="30"/>
                    </a:cubicBezTo>
                    <a:cubicBezTo>
                      <a:pt x="54" y="30"/>
                      <a:pt x="51" y="28"/>
                      <a:pt x="50" y="30"/>
                    </a:cubicBezTo>
                    <a:cubicBezTo>
                      <a:pt x="49" y="31"/>
                      <a:pt x="50" y="34"/>
                      <a:pt x="50" y="34"/>
                    </a:cubicBezTo>
                    <a:cubicBezTo>
                      <a:pt x="49" y="35"/>
                      <a:pt x="48" y="33"/>
                      <a:pt x="47" y="32"/>
                    </a:cubicBezTo>
                    <a:cubicBezTo>
                      <a:pt x="45" y="31"/>
                      <a:pt x="43" y="31"/>
                      <a:pt x="42" y="32"/>
                    </a:cubicBezTo>
                    <a:cubicBezTo>
                      <a:pt x="39" y="34"/>
                      <a:pt x="36" y="36"/>
                      <a:pt x="32" y="37"/>
                    </a:cubicBezTo>
                    <a:cubicBezTo>
                      <a:pt x="31" y="38"/>
                      <a:pt x="34" y="37"/>
                      <a:pt x="32" y="37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1" name="Freeform 777">
                <a:extLst>
                  <a:ext uri="{FF2B5EF4-FFF2-40B4-BE49-F238E27FC236}">
                    <a16:creationId xmlns:a16="http://schemas.microsoft.com/office/drawing/2014/main" id="{0DF51138-0CF0-9BC0-6CF3-33577138A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6487" y="5038398"/>
                <a:ext cx="149682" cy="105124"/>
              </a:xfrm>
              <a:custGeom>
                <a:avLst/>
                <a:gdLst>
                  <a:gd name="T0" fmla="*/ 16 w 16"/>
                  <a:gd name="T1" fmla="*/ 6 h 11"/>
                  <a:gd name="T2" fmla="*/ 11 w 16"/>
                  <a:gd name="T3" fmla="*/ 3 h 11"/>
                  <a:gd name="T4" fmla="*/ 5 w 16"/>
                  <a:gd name="T5" fmla="*/ 1 h 11"/>
                  <a:gd name="T6" fmla="*/ 1 w 16"/>
                  <a:gd name="T7" fmla="*/ 1 h 11"/>
                  <a:gd name="T8" fmla="*/ 3 w 16"/>
                  <a:gd name="T9" fmla="*/ 3 h 11"/>
                  <a:gd name="T10" fmla="*/ 1 w 16"/>
                  <a:gd name="T11" fmla="*/ 7 h 11"/>
                  <a:gd name="T12" fmla="*/ 5 w 16"/>
                  <a:gd name="T13" fmla="*/ 7 h 11"/>
                  <a:gd name="T14" fmla="*/ 5 w 16"/>
                  <a:gd name="T15" fmla="*/ 9 h 11"/>
                  <a:gd name="T16" fmla="*/ 16 w 16"/>
                  <a:gd name="T17" fmla="*/ 6 h 11"/>
                  <a:gd name="T18" fmla="*/ 16 w 16"/>
                  <a:gd name="T19" fmla="*/ 6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1">
                    <a:moveTo>
                      <a:pt x="16" y="6"/>
                    </a:moveTo>
                    <a:cubicBezTo>
                      <a:pt x="15" y="5"/>
                      <a:pt x="11" y="3"/>
                      <a:pt x="11" y="3"/>
                    </a:cubicBezTo>
                    <a:cubicBezTo>
                      <a:pt x="9" y="2"/>
                      <a:pt x="7" y="1"/>
                      <a:pt x="5" y="1"/>
                    </a:cubicBezTo>
                    <a:cubicBezTo>
                      <a:pt x="4" y="1"/>
                      <a:pt x="2" y="0"/>
                      <a:pt x="1" y="1"/>
                    </a:cubicBezTo>
                    <a:cubicBezTo>
                      <a:pt x="0" y="2"/>
                      <a:pt x="3" y="3"/>
                      <a:pt x="3" y="3"/>
                    </a:cubicBezTo>
                    <a:cubicBezTo>
                      <a:pt x="2" y="3"/>
                      <a:pt x="0" y="6"/>
                      <a:pt x="1" y="7"/>
                    </a:cubicBezTo>
                    <a:cubicBezTo>
                      <a:pt x="2" y="7"/>
                      <a:pt x="4" y="6"/>
                      <a:pt x="5" y="7"/>
                    </a:cubicBezTo>
                    <a:cubicBezTo>
                      <a:pt x="7" y="8"/>
                      <a:pt x="5" y="8"/>
                      <a:pt x="5" y="9"/>
                    </a:cubicBezTo>
                    <a:cubicBezTo>
                      <a:pt x="5" y="11"/>
                      <a:pt x="16" y="8"/>
                      <a:pt x="16" y="6"/>
                    </a:cubicBezTo>
                    <a:cubicBezTo>
                      <a:pt x="15" y="5"/>
                      <a:pt x="16" y="7"/>
                      <a:pt x="16" y="6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2" name="Freeform 778">
                <a:extLst>
                  <a:ext uri="{FF2B5EF4-FFF2-40B4-BE49-F238E27FC236}">
                    <a16:creationId xmlns:a16="http://schemas.microsoft.com/office/drawing/2014/main" id="{F8874899-65F9-ABA8-322D-6FD5BC862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84260" y="4965129"/>
                <a:ext cx="38217" cy="19114"/>
              </a:xfrm>
              <a:custGeom>
                <a:avLst/>
                <a:gdLst>
                  <a:gd name="T0" fmla="*/ 2 w 4"/>
                  <a:gd name="T1" fmla="*/ 2 h 2"/>
                  <a:gd name="T2" fmla="*/ 2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0" y="2"/>
                      <a:pt x="1" y="0"/>
                      <a:pt x="2" y="0"/>
                    </a:cubicBezTo>
                    <a:cubicBezTo>
                      <a:pt x="3" y="0"/>
                      <a:pt x="4" y="2"/>
                      <a:pt x="2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3" name="Freeform 779">
                <a:extLst>
                  <a:ext uri="{FF2B5EF4-FFF2-40B4-BE49-F238E27FC236}">
                    <a16:creationId xmlns:a16="http://schemas.microsoft.com/office/drawing/2014/main" id="{1D9C5951-3DC8-CC93-0147-A270CED21D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2922" y="3859745"/>
                <a:ext cx="101909" cy="57338"/>
              </a:xfrm>
              <a:custGeom>
                <a:avLst/>
                <a:gdLst>
                  <a:gd name="T0" fmla="*/ 9 w 11"/>
                  <a:gd name="T1" fmla="*/ 4 h 6"/>
                  <a:gd name="T2" fmla="*/ 9 w 11"/>
                  <a:gd name="T3" fmla="*/ 5 h 6"/>
                  <a:gd name="T4" fmla="*/ 3 w 11"/>
                  <a:gd name="T5" fmla="*/ 4 h 6"/>
                  <a:gd name="T6" fmla="*/ 2 w 11"/>
                  <a:gd name="T7" fmla="*/ 1 h 6"/>
                  <a:gd name="T8" fmla="*/ 9 w 11"/>
                  <a:gd name="T9" fmla="*/ 4 h 6"/>
                  <a:gd name="T10" fmla="*/ 9 w 11"/>
                  <a:gd name="T1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6">
                    <a:moveTo>
                      <a:pt x="9" y="4"/>
                    </a:moveTo>
                    <a:cubicBezTo>
                      <a:pt x="11" y="5"/>
                      <a:pt x="11" y="6"/>
                      <a:pt x="9" y="5"/>
                    </a:cubicBezTo>
                    <a:cubicBezTo>
                      <a:pt x="7" y="5"/>
                      <a:pt x="4" y="4"/>
                      <a:pt x="3" y="4"/>
                    </a:cubicBezTo>
                    <a:cubicBezTo>
                      <a:pt x="2" y="3"/>
                      <a:pt x="0" y="0"/>
                      <a:pt x="2" y="1"/>
                    </a:cubicBezTo>
                    <a:cubicBezTo>
                      <a:pt x="4" y="2"/>
                      <a:pt x="7" y="3"/>
                      <a:pt x="9" y="4"/>
                    </a:cubicBezTo>
                    <a:cubicBezTo>
                      <a:pt x="11" y="5"/>
                      <a:pt x="7" y="3"/>
                      <a:pt x="9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4" name="Freeform 780">
                <a:extLst>
                  <a:ext uri="{FF2B5EF4-FFF2-40B4-BE49-F238E27FC236}">
                    <a16:creationId xmlns:a16="http://schemas.microsoft.com/office/drawing/2014/main" id="{687C6E49-AB2C-40DC-DB58-537EB3DC2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208" y="3776917"/>
                <a:ext cx="76432" cy="44598"/>
              </a:xfrm>
              <a:custGeom>
                <a:avLst/>
                <a:gdLst>
                  <a:gd name="T0" fmla="*/ 8 w 8"/>
                  <a:gd name="T1" fmla="*/ 3 h 5"/>
                  <a:gd name="T2" fmla="*/ 0 w 8"/>
                  <a:gd name="T3" fmla="*/ 2 h 5"/>
                  <a:gd name="T4" fmla="*/ 8 w 8"/>
                  <a:gd name="T5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5">
                    <a:moveTo>
                      <a:pt x="8" y="3"/>
                    </a:moveTo>
                    <a:cubicBezTo>
                      <a:pt x="8" y="5"/>
                      <a:pt x="0" y="4"/>
                      <a:pt x="0" y="2"/>
                    </a:cubicBezTo>
                    <a:cubicBezTo>
                      <a:pt x="0" y="0"/>
                      <a:pt x="8" y="1"/>
                      <a:pt x="8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5" name="Freeform 782">
                <a:extLst>
                  <a:ext uri="{FF2B5EF4-FFF2-40B4-BE49-F238E27FC236}">
                    <a16:creationId xmlns:a16="http://schemas.microsoft.com/office/drawing/2014/main" id="{8E1ED9CF-6833-9109-99C2-2F1B1FE87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5214" y="3897972"/>
                <a:ext cx="54142" cy="38227"/>
              </a:xfrm>
              <a:custGeom>
                <a:avLst/>
                <a:gdLst>
                  <a:gd name="T0" fmla="*/ 5 w 6"/>
                  <a:gd name="T1" fmla="*/ 3 h 4"/>
                  <a:gd name="T2" fmla="*/ 1 w 6"/>
                  <a:gd name="T3" fmla="*/ 0 h 4"/>
                  <a:gd name="T4" fmla="*/ 5 w 6"/>
                  <a:gd name="T5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5" y="3"/>
                    </a:moveTo>
                    <a:cubicBezTo>
                      <a:pt x="4" y="4"/>
                      <a:pt x="0" y="0"/>
                      <a:pt x="1" y="0"/>
                    </a:cubicBezTo>
                    <a:cubicBezTo>
                      <a:pt x="2" y="0"/>
                      <a:pt x="6" y="2"/>
                      <a:pt x="5" y="3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6" name="Freeform 783">
                <a:extLst>
                  <a:ext uri="{FF2B5EF4-FFF2-40B4-BE49-F238E27FC236}">
                    <a16:creationId xmlns:a16="http://schemas.microsoft.com/office/drawing/2014/main" id="{8653712E-1D36-5439-FFDD-3EA4F1160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3936196"/>
                <a:ext cx="47770" cy="9558"/>
              </a:xfrm>
              <a:custGeom>
                <a:avLst/>
                <a:gdLst>
                  <a:gd name="T0" fmla="*/ 4 w 5"/>
                  <a:gd name="T1" fmla="*/ 1 h 1"/>
                  <a:gd name="T2" fmla="*/ 2 w 5"/>
                  <a:gd name="T3" fmla="*/ 0 h 1"/>
                  <a:gd name="T4" fmla="*/ 4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4" y="1"/>
                    </a:moveTo>
                    <a:cubicBezTo>
                      <a:pt x="2" y="1"/>
                      <a:pt x="0" y="0"/>
                      <a:pt x="2" y="0"/>
                    </a:cubicBezTo>
                    <a:cubicBezTo>
                      <a:pt x="3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7" name="Freeform 784">
                <a:extLst>
                  <a:ext uri="{FF2B5EF4-FFF2-40B4-BE49-F238E27FC236}">
                    <a16:creationId xmlns:a16="http://schemas.microsoft.com/office/drawing/2014/main" id="{FB638A89-AEDA-6815-1D18-CA4BC9961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08464" y="4468183"/>
                <a:ext cx="38217" cy="66896"/>
              </a:xfrm>
              <a:custGeom>
                <a:avLst/>
                <a:gdLst>
                  <a:gd name="T0" fmla="*/ 2 w 4"/>
                  <a:gd name="T1" fmla="*/ 0 h 7"/>
                  <a:gd name="T2" fmla="*/ 4 w 4"/>
                  <a:gd name="T3" fmla="*/ 7 h 7"/>
                  <a:gd name="T4" fmla="*/ 2 w 4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7">
                    <a:moveTo>
                      <a:pt x="2" y="0"/>
                    </a:moveTo>
                    <a:cubicBezTo>
                      <a:pt x="0" y="0"/>
                      <a:pt x="3" y="7"/>
                      <a:pt x="4" y="7"/>
                    </a:cubicBezTo>
                    <a:cubicBezTo>
                      <a:pt x="4" y="7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8" name="Freeform 785">
                <a:extLst>
                  <a:ext uri="{FF2B5EF4-FFF2-40B4-BE49-F238E27FC236}">
                    <a16:creationId xmlns:a16="http://schemas.microsoft.com/office/drawing/2014/main" id="{7FE8880A-6766-5CBB-EFC6-8BDD133DD6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27571" y="4589231"/>
                <a:ext cx="63695" cy="38227"/>
              </a:xfrm>
              <a:custGeom>
                <a:avLst/>
                <a:gdLst>
                  <a:gd name="T0" fmla="*/ 1 w 7"/>
                  <a:gd name="T1" fmla="*/ 0 h 4"/>
                  <a:gd name="T2" fmla="*/ 1 w 7"/>
                  <a:gd name="T3" fmla="*/ 4 h 4"/>
                  <a:gd name="T4" fmla="*/ 5 w 7"/>
                  <a:gd name="T5" fmla="*/ 4 h 4"/>
                  <a:gd name="T6" fmla="*/ 1 w 7"/>
                  <a:gd name="T7" fmla="*/ 0 h 4"/>
                  <a:gd name="T8" fmla="*/ 1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1" y="0"/>
                    </a:moveTo>
                    <a:cubicBezTo>
                      <a:pt x="0" y="1"/>
                      <a:pt x="0" y="3"/>
                      <a:pt x="1" y="4"/>
                    </a:cubicBezTo>
                    <a:cubicBezTo>
                      <a:pt x="2" y="4"/>
                      <a:pt x="3" y="4"/>
                      <a:pt x="5" y="4"/>
                    </a:cubicBezTo>
                    <a:cubicBezTo>
                      <a:pt x="7" y="4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399" name="Freeform 786">
                <a:extLst>
                  <a:ext uri="{FF2B5EF4-FFF2-40B4-BE49-F238E27FC236}">
                    <a16:creationId xmlns:a16="http://schemas.microsoft.com/office/drawing/2014/main" id="{093CAF4E-5B0A-04EB-1053-2FE3D3D58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6422" y="4796293"/>
                <a:ext cx="159235" cy="92380"/>
              </a:xfrm>
              <a:custGeom>
                <a:avLst/>
                <a:gdLst>
                  <a:gd name="T0" fmla="*/ 0 w 17"/>
                  <a:gd name="T1" fmla="*/ 4 h 10"/>
                  <a:gd name="T2" fmla="*/ 10 w 17"/>
                  <a:gd name="T3" fmla="*/ 2 h 10"/>
                  <a:gd name="T4" fmla="*/ 8 w 17"/>
                  <a:gd name="T5" fmla="*/ 4 h 10"/>
                  <a:gd name="T6" fmla="*/ 12 w 17"/>
                  <a:gd name="T7" fmla="*/ 7 h 10"/>
                  <a:gd name="T8" fmla="*/ 9 w 17"/>
                  <a:gd name="T9" fmla="*/ 7 h 10"/>
                  <a:gd name="T10" fmla="*/ 11 w 17"/>
                  <a:gd name="T11" fmla="*/ 10 h 10"/>
                  <a:gd name="T12" fmla="*/ 8 w 17"/>
                  <a:gd name="T13" fmla="*/ 9 h 10"/>
                  <a:gd name="T14" fmla="*/ 0 w 17"/>
                  <a:gd name="T15" fmla="*/ 4 h 10"/>
                  <a:gd name="T16" fmla="*/ 0 w 17"/>
                  <a:gd name="T1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0">
                    <a:moveTo>
                      <a:pt x="0" y="4"/>
                    </a:moveTo>
                    <a:cubicBezTo>
                      <a:pt x="1" y="0"/>
                      <a:pt x="7" y="2"/>
                      <a:pt x="10" y="2"/>
                    </a:cubicBezTo>
                    <a:cubicBezTo>
                      <a:pt x="17" y="3"/>
                      <a:pt x="8" y="4"/>
                      <a:pt x="8" y="4"/>
                    </a:cubicBezTo>
                    <a:cubicBezTo>
                      <a:pt x="8" y="6"/>
                      <a:pt x="12" y="5"/>
                      <a:pt x="12" y="7"/>
                    </a:cubicBezTo>
                    <a:cubicBezTo>
                      <a:pt x="12" y="7"/>
                      <a:pt x="10" y="6"/>
                      <a:pt x="9" y="7"/>
                    </a:cubicBezTo>
                    <a:cubicBezTo>
                      <a:pt x="9" y="7"/>
                      <a:pt x="12" y="10"/>
                      <a:pt x="11" y="10"/>
                    </a:cubicBezTo>
                    <a:cubicBezTo>
                      <a:pt x="10" y="10"/>
                      <a:pt x="9" y="9"/>
                      <a:pt x="8" y="9"/>
                    </a:cubicBezTo>
                    <a:cubicBezTo>
                      <a:pt x="6" y="8"/>
                      <a:pt x="0" y="7"/>
                      <a:pt x="0" y="4"/>
                    </a:cubicBezTo>
                    <a:cubicBezTo>
                      <a:pt x="0" y="3"/>
                      <a:pt x="0" y="7"/>
                      <a:pt x="0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0" name="Freeform 787">
                <a:extLst>
                  <a:ext uri="{FF2B5EF4-FFF2-40B4-BE49-F238E27FC236}">
                    <a16:creationId xmlns:a16="http://schemas.microsoft.com/office/drawing/2014/main" id="{9D8532C7-EB37-3D92-90E2-968349A5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7762" y="4777182"/>
                <a:ext cx="82803" cy="28672"/>
              </a:xfrm>
              <a:custGeom>
                <a:avLst/>
                <a:gdLst>
                  <a:gd name="T0" fmla="*/ 8 w 9"/>
                  <a:gd name="T1" fmla="*/ 1 h 3"/>
                  <a:gd name="T2" fmla="*/ 5 w 9"/>
                  <a:gd name="T3" fmla="*/ 0 h 3"/>
                  <a:gd name="T4" fmla="*/ 0 w 9"/>
                  <a:gd name="T5" fmla="*/ 0 h 3"/>
                  <a:gd name="T6" fmla="*/ 8 w 9"/>
                  <a:gd name="T7" fmla="*/ 1 h 3"/>
                  <a:gd name="T8" fmla="*/ 8 w 9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8" y="1"/>
                    </a:moveTo>
                    <a:cubicBezTo>
                      <a:pt x="9" y="1"/>
                      <a:pt x="5" y="0"/>
                      <a:pt x="5" y="0"/>
                    </a:cubicBezTo>
                    <a:cubicBezTo>
                      <a:pt x="3" y="0"/>
                      <a:pt x="1" y="0"/>
                      <a:pt x="0" y="0"/>
                    </a:cubicBezTo>
                    <a:cubicBezTo>
                      <a:pt x="2" y="0"/>
                      <a:pt x="6" y="3"/>
                      <a:pt x="8" y="1"/>
                    </a:cubicBezTo>
                    <a:cubicBezTo>
                      <a:pt x="9" y="1"/>
                      <a:pt x="7" y="2"/>
                      <a:pt x="8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1" name="Freeform 788">
                <a:extLst>
                  <a:ext uri="{FF2B5EF4-FFF2-40B4-BE49-F238E27FC236}">
                    <a16:creationId xmlns:a16="http://schemas.microsoft.com/office/drawing/2014/main" id="{220CFFDD-D812-FF2C-B6DA-D1170536B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07190" y="4974684"/>
                <a:ext cx="121018" cy="63711"/>
              </a:xfrm>
              <a:custGeom>
                <a:avLst/>
                <a:gdLst>
                  <a:gd name="T0" fmla="*/ 12 w 13"/>
                  <a:gd name="T1" fmla="*/ 4 h 7"/>
                  <a:gd name="T2" fmla="*/ 12 w 13"/>
                  <a:gd name="T3" fmla="*/ 1 h 7"/>
                  <a:gd name="T4" fmla="*/ 7 w 13"/>
                  <a:gd name="T5" fmla="*/ 2 h 7"/>
                  <a:gd name="T6" fmla="*/ 3 w 13"/>
                  <a:gd name="T7" fmla="*/ 3 h 7"/>
                  <a:gd name="T8" fmla="*/ 0 w 13"/>
                  <a:gd name="T9" fmla="*/ 5 h 7"/>
                  <a:gd name="T10" fmla="*/ 12 w 13"/>
                  <a:gd name="T11" fmla="*/ 4 h 7"/>
                  <a:gd name="T12" fmla="*/ 12 w 13"/>
                  <a:gd name="T13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7">
                    <a:moveTo>
                      <a:pt x="12" y="4"/>
                    </a:moveTo>
                    <a:cubicBezTo>
                      <a:pt x="13" y="3"/>
                      <a:pt x="13" y="2"/>
                      <a:pt x="12" y="1"/>
                    </a:cubicBezTo>
                    <a:cubicBezTo>
                      <a:pt x="11" y="0"/>
                      <a:pt x="8" y="1"/>
                      <a:pt x="7" y="2"/>
                    </a:cubicBezTo>
                    <a:cubicBezTo>
                      <a:pt x="6" y="2"/>
                      <a:pt x="4" y="2"/>
                      <a:pt x="3" y="3"/>
                    </a:cubicBezTo>
                    <a:cubicBezTo>
                      <a:pt x="3" y="3"/>
                      <a:pt x="0" y="5"/>
                      <a:pt x="0" y="5"/>
                    </a:cubicBezTo>
                    <a:cubicBezTo>
                      <a:pt x="3" y="7"/>
                      <a:pt x="10" y="6"/>
                      <a:pt x="12" y="4"/>
                    </a:cubicBezTo>
                    <a:cubicBezTo>
                      <a:pt x="13" y="3"/>
                      <a:pt x="9" y="6"/>
                      <a:pt x="12" y="4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2" name="Freeform 789">
                <a:extLst>
                  <a:ext uri="{FF2B5EF4-FFF2-40B4-BE49-F238E27FC236}">
                    <a16:creationId xmlns:a16="http://schemas.microsoft.com/office/drawing/2014/main" id="{26EDBEA4-118B-43EC-38CF-D2A0FC683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5278" y="5067066"/>
                <a:ext cx="38217" cy="57338"/>
              </a:xfrm>
              <a:custGeom>
                <a:avLst/>
                <a:gdLst>
                  <a:gd name="T0" fmla="*/ 3 w 4"/>
                  <a:gd name="T1" fmla="*/ 2 h 6"/>
                  <a:gd name="T2" fmla="*/ 1 w 4"/>
                  <a:gd name="T3" fmla="*/ 3 h 6"/>
                  <a:gd name="T4" fmla="*/ 3 w 4"/>
                  <a:gd name="T5" fmla="*/ 2 h 6"/>
                  <a:gd name="T6" fmla="*/ 3 w 4"/>
                  <a:gd name="T7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6">
                    <a:moveTo>
                      <a:pt x="3" y="2"/>
                    </a:moveTo>
                    <a:cubicBezTo>
                      <a:pt x="2" y="0"/>
                      <a:pt x="1" y="1"/>
                      <a:pt x="1" y="3"/>
                    </a:cubicBezTo>
                    <a:cubicBezTo>
                      <a:pt x="0" y="6"/>
                      <a:pt x="4" y="4"/>
                      <a:pt x="3" y="2"/>
                    </a:cubicBezTo>
                    <a:cubicBezTo>
                      <a:pt x="3" y="2"/>
                      <a:pt x="4" y="3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3" name="Freeform 790">
                <a:extLst>
                  <a:ext uri="{FF2B5EF4-FFF2-40B4-BE49-F238E27FC236}">
                    <a16:creationId xmlns:a16="http://schemas.microsoft.com/office/drawing/2014/main" id="{CF510432-783C-E178-18F5-7572E1594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2475" y="4946015"/>
                <a:ext cx="35033" cy="38227"/>
              </a:xfrm>
              <a:custGeom>
                <a:avLst/>
                <a:gdLst>
                  <a:gd name="T0" fmla="*/ 4 w 4"/>
                  <a:gd name="T1" fmla="*/ 2 h 4"/>
                  <a:gd name="T2" fmla="*/ 1 w 4"/>
                  <a:gd name="T3" fmla="*/ 1 h 4"/>
                  <a:gd name="T4" fmla="*/ 4 w 4"/>
                  <a:gd name="T5" fmla="*/ 2 h 4"/>
                  <a:gd name="T6" fmla="*/ 4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4" y="2"/>
                    </a:moveTo>
                    <a:cubicBezTo>
                      <a:pt x="3" y="2"/>
                      <a:pt x="1" y="0"/>
                      <a:pt x="1" y="1"/>
                    </a:cubicBezTo>
                    <a:cubicBezTo>
                      <a:pt x="0" y="4"/>
                      <a:pt x="4" y="2"/>
                      <a:pt x="4" y="2"/>
                    </a:cubicBezTo>
                    <a:cubicBezTo>
                      <a:pt x="3" y="2"/>
                      <a:pt x="4" y="2"/>
                      <a:pt x="4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4" name="Freeform 791">
                <a:extLst>
                  <a:ext uri="{FF2B5EF4-FFF2-40B4-BE49-F238E27FC236}">
                    <a16:creationId xmlns:a16="http://schemas.microsoft.com/office/drawing/2014/main" id="{6A1328A4-D51D-5CA3-B891-1A8233FE6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347132"/>
                <a:ext cx="19109" cy="19114"/>
              </a:xfrm>
              <a:custGeom>
                <a:avLst/>
                <a:gdLst>
                  <a:gd name="T0" fmla="*/ 2 w 2"/>
                  <a:gd name="T1" fmla="*/ 1 h 2"/>
                  <a:gd name="T2" fmla="*/ 0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0" y="1"/>
                      <a:pt x="0" y="2"/>
                    </a:cubicBezTo>
                    <a:cubicBezTo>
                      <a:pt x="1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5" name="Freeform 792">
                <a:extLst>
                  <a:ext uri="{FF2B5EF4-FFF2-40B4-BE49-F238E27FC236}">
                    <a16:creationId xmlns:a16="http://schemas.microsoft.com/office/drawing/2014/main" id="{61584C81-D614-7EBA-D819-4E587A8B1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89354" y="4245195"/>
                <a:ext cx="28664" cy="15928"/>
              </a:xfrm>
              <a:custGeom>
                <a:avLst/>
                <a:gdLst>
                  <a:gd name="T0" fmla="*/ 2 w 3"/>
                  <a:gd name="T1" fmla="*/ 0 h 2"/>
                  <a:gd name="T2" fmla="*/ 1 w 3"/>
                  <a:gd name="T3" fmla="*/ 1 h 2"/>
                  <a:gd name="T4" fmla="*/ 2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2" y="2"/>
                      <a:pt x="3" y="1"/>
                      <a:pt x="2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6" name="Freeform 793">
                <a:extLst>
                  <a:ext uri="{FF2B5EF4-FFF2-40B4-BE49-F238E27FC236}">
                    <a16:creationId xmlns:a16="http://schemas.microsoft.com/office/drawing/2014/main" id="{F86BBD4C-666B-5DAB-6F29-DD96BC2BB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65786" y="4206967"/>
                <a:ext cx="25477" cy="28672"/>
              </a:xfrm>
              <a:custGeom>
                <a:avLst/>
                <a:gdLst>
                  <a:gd name="T0" fmla="*/ 2 w 3"/>
                  <a:gd name="T1" fmla="*/ 1 h 3"/>
                  <a:gd name="T2" fmla="*/ 1 w 3"/>
                  <a:gd name="T3" fmla="*/ 2 h 3"/>
                  <a:gd name="T4" fmla="*/ 2 w 3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cubicBezTo>
                      <a:pt x="2" y="0"/>
                      <a:pt x="0" y="1"/>
                      <a:pt x="1" y="2"/>
                    </a:cubicBezTo>
                    <a:cubicBezTo>
                      <a:pt x="1" y="3"/>
                      <a:pt x="3" y="1"/>
                      <a:pt x="2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7" name="Freeform 794">
                <a:extLst>
                  <a:ext uri="{FF2B5EF4-FFF2-40B4-BE49-F238E27FC236}">
                    <a16:creationId xmlns:a16="http://schemas.microsoft.com/office/drawing/2014/main" id="{E3F2D90B-F3F7-E699-7F19-AD82CAE23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4832" y="4394915"/>
                <a:ext cx="47770" cy="6370"/>
              </a:xfrm>
              <a:custGeom>
                <a:avLst/>
                <a:gdLst>
                  <a:gd name="T0" fmla="*/ 5 w 5"/>
                  <a:gd name="T1" fmla="*/ 1 h 1"/>
                  <a:gd name="T2" fmla="*/ 1 w 5"/>
                  <a:gd name="T3" fmla="*/ 0 h 1"/>
                  <a:gd name="T4" fmla="*/ 5 w 5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1">
                    <a:moveTo>
                      <a:pt x="5" y="1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8" name="Freeform 795">
                <a:extLst>
                  <a:ext uri="{FF2B5EF4-FFF2-40B4-BE49-F238E27FC236}">
                    <a16:creationId xmlns:a16="http://schemas.microsoft.com/office/drawing/2014/main" id="{31C683C8-2E13-3E91-93C4-7A4E3D195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2155" y="4394915"/>
                <a:ext cx="57323" cy="0"/>
              </a:xfrm>
              <a:custGeom>
                <a:avLst/>
                <a:gdLst>
                  <a:gd name="T0" fmla="*/ 5 w 6"/>
                  <a:gd name="T1" fmla="*/ 1 w 6"/>
                  <a:gd name="T2" fmla="*/ 5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5" y="0"/>
                    </a:moveTo>
                    <a:cubicBezTo>
                      <a:pt x="4" y="0"/>
                      <a:pt x="0" y="0"/>
                      <a:pt x="1" y="0"/>
                    </a:cubicBezTo>
                    <a:cubicBezTo>
                      <a:pt x="2" y="0"/>
                      <a:pt x="6" y="0"/>
                      <a:pt x="5" y="0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09" name="Freeform 796">
                <a:extLst>
                  <a:ext uri="{FF2B5EF4-FFF2-40B4-BE49-F238E27FC236}">
                    <a16:creationId xmlns:a16="http://schemas.microsoft.com/office/drawing/2014/main" id="{90B102D3-DE14-0873-AB7D-8E308675B7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5407" y="3802406"/>
                <a:ext cx="38217" cy="19114"/>
              </a:xfrm>
              <a:custGeom>
                <a:avLst/>
                <a:gdLst>
                  <a:gd name="T0" fmla="*/ 3 w 4"/>
                  <a:gd name="T1" fmla="*/ 2 h 2"/>
                  <a:gd name="T2" fmla="*/ 2 w 4"/>
                  <a:gd name="T3" fmla="*/ 0 h 2"/>
                  <a:gd name="T4" fmla="*/ 3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3" y="2"/>
                    </a:moveTo>
                    <a:cubicBezTo>
                      <a:pt x="1" y="2"/>
                      <a:pt x="0" y="0"/>
                      <a:pt x="2" y="0"/>
                    </a:cubicBezTo>
                    <a:cubicBezTo>
                      <a:pt x="3" y="0"/>
                      <a:pt x="4" y="2"/>
                      <a:pt x="3" y="2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  <p:sp>
            <p:nvSpPr>
              <p:cNvPr id="410" name="Freeform 797">
                <a:extLst>
                  <a:ext uri="{FF2B5EF4-FFF2-40B4-BE49-F238E27FC236}">
                    <a16:creationId xmlns:a16="http://schemas.microsoft.com/office/drawing/2014/main" id="{758644DD-B614-E703-8452-C33244396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694" y="6086410"/>
                <a:ext cx="85988" cy="111494"/>
              </a:xfrm>
              <a:custGeom>
                <a:avLst/>
                <a:gdLst>
                  <a:gd name="T0" fmla="*/ 9 w 9"/>
                  <a:gd name="T1" fmla="*/ 11 h 12"/>
                  <a:gd name="T2" fmla="*/ 5 w 9"/>
                  <a:gd name="T3" fmla="*/ 2 h 12"/>
                  <a:gd name="T4" fmla="*/ 2 w 9"/>
                  <a:gd name="T5" fmla="*/ 2 h 12"/>
                  <a:gd name="T6" fmla="*/ 0 w 9"/>
                  <a:gd name="T7" fmla="*/ 3 h 12"/>
                  <a:gd name="T8" fmla="*/ 3 w 9"/>
                  <a:gd name="T9" fmla="*/ 5 h 12"/>
                  <a:gd name="T10" fmla="*/ 3 w 9"/>
                  <a:gd name="T11" fmla="*/ 7 h 12"/>
                  <a:gd name="T12" fmla="*/ 4 w 9"/>
                  <a:gd name="T13" fmla="*/ 7 h 12"/>
                  <a:gd name="T14" fmla="*/ 3 w 9"/>
                  <a:gd name="T15" fmla="*/ 8 h 12"/>
                  <a:gd name="T16" fmla="*/ 6 w 9"/>
                  <a:gd name="T17" fmla="*/ 11 h 12"/>
                  <a:gd name="T18" fmla="*/ 6 w 9"/>
                  <a:gd name="T19" fmla="*/ 9 h 12"/>
                  <a:gd name="T20" fmla="*/ 9 w 9"/>
                  <a:gd name="T21" fmla="*/ 11 h 12"/>
                  <a:gd name="T22" fmla="*/ 9 w 9"/>
                  <a:gd name="T23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12">
                    <a:moveTo>
                      <a:pt x="9" y="11"/>
                    </a:moveTo>
                    <a:cubicBezTo>
                      <a:pt x="8" y="8"/>
                      <a:pt x="7" y="4"/>
                      <a:pt x="5" y="2"/>
                    </a:cubicBezTo>
                    <a:cubicBezTo>
                      <a:pt x="4" y="1"/>
                      <a:pt x="3" y="0"/>
                      <a:pt x="2" y="2"/>
                    </a:cubicBezTo>
                    <a:cubicBezTo>
                      <a:pt x="2" y="2"/>
                      <a:pt x="0" y="2"/>
                      <a:pt x="0" y="3"/>
                    </a:cubicBezTo>
                    <a:cubicBezTo>
                      <a:pt x="1" y="4"/>
                      <a:pt x="3" y="3"/>
                      <a:pt x="3" y="5"/>
                    </a:cubicBezTo>
                    <a:cubicBezTo>
                      <a:pt x="3" y="6"/>
                      <a:pt x="3" y="6"/>
                      <a:pt x="3" y="7"/>
                    </a:cubicBezTo>
                    <a:cubicBezTo>
                      <a:pt x="3" y="8"/>
                      <a:pt x="4" y="7"/>
                      <a:pt x="4" y="7"/>
                    </a:cubicBezTo>
                    <a:cubicBezTo>
                      <a:pt x="5" y="8"/>
                      <a:pt x="3" y="8"/>
                      <a:pt x="3" y="8"/>
                    </a:cubicBezTo>
                    <a:cubicBezTo>
                      <a:pt x="3" y="9"/>
                      <a:pt x="5" y="11"/>
                      <a:pt x="6" y="11"/>
                    </a:cubicBezTo>
                    <a:cubicBezTo>
                      <a:pt x="6" y="11"/>
                      <a:pt x="2" y="7"/>
                      <a:pt x="6" y="9"/>
                    </a:cubicBezTo>
                    <a:cubicBezTo>
                      <a:pt x="7" y="9"/>
                      <a:pt x="9" y="12"/>
                      <a:pt x="9" y="11"/>
                    </a:cubicBezTo>
                    <a:cubicBezTo>
                      <a:pt x="8" y="10"/>
                      <a:pt x="9" y="12"/>
                      <a:pt x="9" y="11"/>
                    </a:cubicBezTo>
                    <a:close/>
                  </a:path>
                </a:pathLst>
              </a:custGeom>
              <a:grpFill/>
              <a:ln w="38100" cap="flat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100" dirty="0">
                  <a:latin typeface="Lato Regular" charset="0"/>
                </a:endParaRPr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4EFFA32-26A9-CF7D-A442-9BE97FB56FAB}"/>
                </a:ext>
              </a:extLst>
            </p:cNvPr>
            <p:cNvSpPr/>
            <p:nvPr/>
          </p:nvSpPr>
          <p:spPr>
            <a:xfrm>
              <a:off x="4037719" y="8399917"/>
              <a:ext cx="180678" cy="180678"/>
            </a:xfrm>
            <a:prstGeom prst="ellipse">
              <a:avLst/>
            </a:pr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3E3A696-EE73-EFE1-AD78-C8687097775F}"/>
                </a:ext>
              </a:extLst>
            </p:cNvPr>
            <p:cNvSpPr/>
            <p:nvPr/>
          </p:nvSpPr>
          <p:spPr>
            <a:xfrm>
              <a:off x="4218396" y="7487331"/>
              <a:ext cx="912585" cy="912585"/>
            </a:xfrm>
            <a:prstGeom prst="ellipse">
              <a:avLst/>
            </a:prstGeom>
            <a:solidFill>
              <a:srgbClr val="6F68B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8EE87-6AD5-FC0D-1CCB-4E6D072689E8}"/>
                </a:ext>
              </a:extLst>
            </p:cNvPr>
            <p:cNvSpPr/>
            <p:nvPr/>
          </p:nvSpPr>
          <p:spPr>
            <a:xfrm>
              <a:off x="4208744" y="7580450"/>
              <a:ext cx="914114" cy="69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5</a:t>
              </a:r>
              <a:endPara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474413-02FC-4186-FD12-9E770449D094}"/>
                </a:ext>
              </a:extLst>
            </p:cNvPr>
            <p:cNvSpPr/>
            <p:nvPr/>
          </p:nvSpPr>
          <p:spPr>
            <a:xfrm rot="16200000">
              <a:off x="10906446" y="7866419"/>
              <a:ext cx="180678" cy="180678"/>
            </a:xfrm>
            <a:prstGeom prst="ellipse">
              <a:avLst/>
            </a:prstGeom>
            <a:solidFill>
              <a:srgbClr val="EC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193481-AAF8-A412-98C4-CD63C6B5F244}"/>
                </a:ext>
              </a:extLst>
            </p:cNvPr>
            <p:cNvSpPr/>
            <p:nvPr/>
          </p:nvSpPr>
          <p:spPr>
            <a:xfrm rot="16200000">
              <a:off x="9993860" y="6953834"/>
              <a:ext cx="912585" cy="912585"/>
            </a:xfrm>
            <a:prstGeom prst="ellipse">
              <a:avLst/>
            </a:prstGeom>
            <a:solidFill>
              <a:srgbClr val="EC6968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D4D9BC-BDDA-A190-F5B9-8F76C728604D}"/>
                </a:ext>
              </a:extLst>
            </p:cNvPr>
            <p:cNvSpPr/>
            <p:nvPr/>
          </p:nvSpPr>
          <p:spPr>
            <a:xfrm>
              <a:off x="10026039" y="7056528"/>
              <a:ext cx="914114" cy="69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17</a:t>
              </a:r>
              <a:endPara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F29873-995C-7739-CA45-B27C4B9F8F53}"/>
                </a:ext>
              </a:extLst>
            </p:cNvPr>
            <p:cNvSpPr/>
            <p:nvPr/>
          </p:nvSpPr>
          <p:spPr>
            <a:xfrm rot="10800000">
              <a:off x="7385277" y="7879878"/>
              <a:ext cx="180678" cy="180678"/>
            </a:xfrm>
            <a:prstGeom prst="ellipse">
              <a:avLst/>
            </a:prstGeom>
            <a:solidFill>
              <a:srgbClr val="DA5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6658A1-AB3C-A43F-02FB-7B37A86F4538}"/>
                </a:ext>
              </a:extLst>
            </p:cNvPr>
            <p:cNvSpPr/>
            <p:nvPr/>
          </p:nvSpPr>
          <p:spPr>
            <a:xfrm rot="10800000">
              <a:off x="6472693" y="8060556"/>
              <a:ext cx="912585" cy="912585"/>
            </a:xfrm>
            <a:prstGeom prst="ellipse">
              <a:avLst/>
            </a:prstGeom>
            <a:solidFill>
              <a:srgbClr val="DA5D8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CD08DF-EDA5-2CC5-BF07-A17395E42A0C}"/>
                </a:ext>
              </a:extLst>
            </p:cNvPr>
            <p:cNvSpPr/>
            <p:nvPr/>
          </p:nvSpPr>
          <p:spPr>
            <a:xfrm>
              <a:off x="6488911" y="8154446"/>
              <a:ext cx="914114" cy="69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29</a:t>
              </a:r>
              <a:endPara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A2E3FF-0A84-BA73-9944-A2EBFE242518}"/>
                </a:ext>
              </a:extLst>
            </p:cNvPr>
            <p:cNvSpPr/>
            <p:nvPr/>
          </p:nvSpPr>
          <p:spPr>
            <a:xfrm rot="10800000">
              <a:off x="5346704" y="9948878"/>
              <a:ext cx="180678" cy="180678"/>
            </a:xfrm>
            <a:prstGeom prst="ellipse">
              <a:avLst/>
            </a:prstGeom>
            <a:solidFill>
              <a:srgbClr val="036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F8A14E5-245C-2D1F-3E42-2DB6EA940BCB}"/>
                </a:ext>
              </a:extLst>
            </p:cNvPr>
            <p:cNvSpPr/>
            <p:nvPr/>
          </p:nvSpPr>
          <p:spPr>
            <a:xfrm rot="10800000">
              <a:off x="4479777" y="10196850"/>
              <a:ext cx="912584" cy="912584"/>
            </a:xfrm>
            <a:prstGeom prst="ellipse">
              <a:avLst/>
            </a:prstGeom>
            <a:solidFill>
              <a:srgbClr val="036DB2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9414A4-CA95-FC85-1765-C50A110EAED1}"/>
                </a:ext>
              </a:extLst>
            </p:cNvPr>
            <p:cNvSpPr/>
            <p:nvPr/>
          </p:nvSpPr>
          <p:spPr>
            <a:xfrm>
              <a:off x="4476784" y="10316770"/>
              <a:ext cx="914114" cy="6930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14</a:t>
              </a:r>
              <a:endParaRPr lang="en-US" sz="28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aphicFrame>
        <p:nvGraphicFramePr>
          <p:cNvPr id="413" name="Table 412">
            <a:extLst>
              <a:ext uri="{FF2B5EF4-FFF2-40B4-BE49-F238E27FC236}">
                <a16:creationId xmlns:a16="http://schemas.microsoft.com/office/drawing/2014/main" id="{AE788B1C-CACF-8347-C8E2-2DB6D4440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71281"/>
              </p:ext>
            </p:extLst>
          </p:nvPr>
        </p:nvGraphicFramePr>
        <p:xfrm>
          <a:off x="463151" y="1610036"/>
          <a:ext cx="5533535" cy="3797090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2000" endA="300" endPos="35000" dir="5400000" sy="-100000" algn="bl" rotWithShape="0"/>
                </a:effectLst>
                <a:tableStyleId>{2D5ABB26-0587-4C30-8999-92F81FD0307C}</a:tableStyleId>
              </a:tblPr>
              <a:tblGrid>
                <a:gridCol w="790505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790505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790505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790505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790505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790505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790505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708027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4159" marR="54159" marT="27080" marB="27080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584736"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58216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640722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640722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640722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1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4159" marR="54159" marT="27080" marB="27080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720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AE8BABA2-BBFE-8CE0-7F52-5ACAD1214D91}"/>
              </a:ext>
            </a:extLst>
          </p:cNvPr>
          <p:cNvSpPr/>
          <p:nvPr/>
        </p:nvSpPr>
        <p:spPr>
          <a:xfrm>
            <a:off x="4617965" y="5447494"/>
            <a:ext cx="3322342" cy="1123339"/>
          </a:xfrm>
          <a:prstGeom prst="leftRightArrow">
            <a:avLst>
              <a:gd name="adj1" fmla="val 57658"/>
              <a:gd name="adj2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3FFFA8-BFAD-247B-A3A4-5B21CF168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24386"/>
              </p:ext>
            </p:extLst>
          </p:nvPr>
        </p:nvGraphicFramePr>
        <p:xfrm>
          <a:off x="6279136" y="1551858"/>
          <a:ext cx="5535152" cy="368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736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31610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AF6C8-2333-EFBD-7BA0-811DF4293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764704"/>
              </p:ext>
            </p:extLst>
          </p:nvPr>
        </p:nvGraphicFramePr>
        <p:xfrm>
          <a:off x="377714" y="1551858"/>
          <a:ext cx="5535152" cy="368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0736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790736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31610"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665" marR="43665" marT="21833" marB="21833" anchor="b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pPr algn="r"/>
                      <a:endParaRPr lang="en-US" sz="15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571146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43665" marR="43665" marT="21833" marB="21833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67DC26C6-20EA-9FFE-EE11-3522B49C2B6F}"/>
              </a:ext>
            </a:extLst>
          </p:cNvPr>
          <p:cNvSpPr txBox="1">
            <a:spLocks/>
          </p:cNvSpPr>
          <p:nvPr/>
        </p:nvSpPr>
        <p:spPr>
          <a:xfrm>
            <a:off x="4256740" y="5696001"/>
            <a:ext cx="1083322" cy="626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DA5D8D"/>
                </a:solidFill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4F9B5-E464-F07D-F959-F9F6E2CDDD93}"/>
              </a:ext>
            </a:extLst>
          </p:cNvPr>
          <p:cNvSpPr txBox="1">
            <a:spLocks/>
          </p:cNvSpPr>
          <p:nvPr/>
        </p:nvSpPr>
        <p:spPr>
          <a:xfrm>
            <a:off x="7207574" y="5696001"/>
            <a:ext cx="1083322" cy="62632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9" name="CuadroTexto 351">
            <a:extLst>
              <a:ext uri="{FF2B5EF4-FFF2-40B4-BE49-F238E27FC236}">
                <a16:creationId xmlns:a16="http://schemas.microsoft.com/office/drawing/2014/main" id="{28FE31E1-4D38-70D2-577D-2BF32965B9CE}"/>
              </a:ext>
            </a:extLst>
          </p:cNvPr>
          <p:cNvSpPr txBox="1"/>
          <p:nvPr/>
        </p:nvSpPr>
        <p:spPr>
          <a:xfrm>
            <a:off x="5275165" y="5754082"/>
            <a:ext cx="200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212700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9A6B6-03ED-544F-D480-5012C7A64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23274"/>
              </p:ext>
            </p:extLst>
          </p:nvPr>
        </p:nvGraphicFramePr>
        <p:xfrm>
          <a:off x="554341" y="1484026"/>
          <a:ext cx="11083317" cy="37475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3331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583331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583331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583331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583331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583331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583331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45186"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243" marR="53243" marT="26622" marB="26622" anchor="ctr"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580471">
                <a:tc>
                  <a:txBody>
                    <a:bodyPr/>
                    <a:lstStyle/>
                    <a:p>
                      <a:pPr algn="r"/>
                      <a:endParaRPr lang="en-US" sz="2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580471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>
                        <a:alpha val="8027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8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580471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580471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580471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53243" marR="53243" marT="26622" marB="26622" anchor="ctr">
                    <a:lnL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D06CE1F-A0A5-D9A3-CA96-96B87E0959E2}"/>
              </a:ext>
            </a:extLst>
          </p:cNvPr>
          <p:cNvGrpSpPr/>
          <p:nvPr/>
        </p:nvGrpSpPr>
        <p:grpSpPr>
          <a:xfrm>
            <a:off x="3138396" y="5575207"/>
            <a:ext cx="694305" cy="694305"/>
            <a:chOff x="4268016" y="7414868"/>
            <a:chExt cx="694305" cy="69430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C4745DE-2C9A-F9B0-F382-23592662F7FD}"/>
                </a:ext>
              </a:extLst>
            </p:cNvPr>
            <p:cNvSpPr/>
            <p:nvPr/>
          </p:nvSpPr>
          <p:spPr>
            <a:xfrm>
              <a:off x="4268016" y="7414868"/>
              <a:ext cx="694305" cy="694305"/>
            </a:xfrm>
            <a:prstGeom prst="roundRect">
              <a:avLst/>
            </a:prstGeom>
            <a:solidFill>
              <a:srgbClr val="DA5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B2F715DD-C30A-8DC9-104E-18B390E02A80}"/>
                </a:ext>
              </a:extLst>
            </p:cNvPr>
            <p:cNvSpPr/>
            <p:nvPr/>
          </p:nvSpPr>
          <p:spPr>
            <a:xfrm>
              <a:off x="4412331" y="7543963"/>
              <a:ext cx="405674" cy="436114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2A2438-09E1-2E89-A4A3-8B552A7A362F}"/>
              </a:ext>
            </a:extLst>
          </p:cNvPr>
          <p:cNvGrpSpPr/>
          <p:nvPr/>
        </p:nvGrpSpPr>
        <p:grpSpPr>
          <a:xfrm>
            <a:off x="5133435" y="5575207"/>
            <a:ext cx="694305" cy="694305"/>
            <a:chOff x="6936265" y="7414868"/>
            <a:chExt cx="694305" cy="69430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EC259BE-34A5-52B3-00BD-60215B3CDA62}"/>
                </a:ext>
              </a:extLst>
            </p:cNvPr>
            <p:cNvSpPr/>
            <p:nvPr/>
          </p:nvSpPr>
          <p:spPr>
            <a:xfrm>
              <a:off x="6936265" y="7414868"/>
              <a:ext cx="694305" cy="694305"/>
            </a:xfrm>
            <a:prstGeom prst="roundRect">
              <a:avLst/>
            </a:prstGeom>
            <a:solidFill>
              <a:srgbClr val="036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orma libre 19">
              <a:extLst>
                <a:ext uri="{FF2B5EF4-FFF2-40B4-BE49-F238E27FC236}">
                  <a16:creationId xmlns:a16="http://schemas.microsoft.com/office/drawing/2014/main" id="{DC86C807-BB84-FBE4-ECD9-D8F76C23E291}"/>
                </a:ext>
              </a:extLst>
            </p:cNvPr>
            <p:cNvSpPr/>
            <p:nvPr/>
          </p:nvSpPr>
          <p:spPr>
            <a:xfrm>
              <a:off x="7026472" y="7505075"/>
              <a:ext cx="513891" cy="513890"/>
            </a:xfrm>
            <a:custGeom>
              <a:avLst/>
              <a:gdLst>
                <a:gd name="connsiteX0" fmla="*/ 511138 w 532366"/>
                <a:gd name="connsiteY0" fmla="*/ 162903 h 532366"/>
                <a:gd name="connsiteX1" fmla="*/ 454210 w 532366"/>
                <a:gd name="connsiteY1" fmla="*/ 78434 h 532366"/>
                <a:gd name="connsiteX2" fmla="*/ 369740 w 532366"/>
                <a:gd name="connsiteY2" fmla="*/ 21505 h 532366"/>
                <a:gd name="connsiteX3" fmla="*/ 280397 w 532366"/>
                <a:gd name="connsiteY3" fmla="*/ 978 h 532366"/>
                <a:gd name="connsiteX4" fmla="*/ 274859 w 532366"/>
                <a:gd name="connsiteY4" fmla="*/ 757 h 532366"/>
                <a:gd name="connsiteX5" fmla="*/ 267032 w 532366"/>
                <a:gd name="connsiteY5" fmla="*/ 609 h 532366"/>
                <a:gd name="connsiteX6" fmla="*/ 264965 w 532366"/>
                <a:gd name="connsiteY6" fmla="*/ 609 h 532366"/>
                <a:gd name="connsiteX7" fmla="*/ 162848 w 532366"/>
                <a:gd name="connsiteY7" fmla="*/ 21505 h 532366"/>
                <a:gd name="connsiteX8" fmla="*/ 89158 w 532366"/>
                <a:gd name="connsiteY8" fmla="*/ 68318 h 532366"/>
                <a:gd name="connsiteX9" fmla="*/ 84654 w 532366"/>
                <a:gd name="connsiteY9" fmla="*/ 72305 h 532366"/>
                <a:gd name="connsiteX10" fmla="*/ 84433 w 532366"/>
                <a:gd name="connsiteY10" fmla="*/ 72600 h 532366"/>
                <a:gd name="connsiteX11" fmla="*/ 78378 w 532366"/>
                <a:gd name="connsiteY11" fmla="*/ 78507 h 532366"/>
                <a:gd name="connsiteX12" fmla="*/ 21450 w 532366"/>
                <a:gd name="connsiteY12" fmla="*/ 162977 h 532366"/>
                <a:gd name="connsiteX13" fmla="*/ 554 w 532366"/>
                <a:gd name="connsiteY13" fmla="*/ 266423 h 532366"/>
                <a:gd name="connsiteX14" fmla="*/ 21450 w 532366"/>
                <a:gd name="connsiteY14" fmla="*/ 369869 h 532366"/>
                <a:gd name="connsiteX15" fmla="*/ 78378 w 532366"/>
                <a:gd name="connsiteY15" fmla="*/ 454339 h 532366"/>
                <a:gd name="connsiteX16" fmla="*/ 162848 w 532366"/>
                <a:gd name="connsiteY16" fmla="*/ 511267 h 532366"/>
                <a:gd name="connsiteX17" fmla="*/ 252560 w 532366"/>
                <a:gd name="connsiteY17" fmla="*/ 531794 h 532366"/>
                <a:gd name="connsiteX18" fmla="*/ 255587 w 532366"/>
                <a:gd name="connsiteY18" fmla="*/ 532163 h 532366"/>
                <a:gd name="connsiteX19" fmla="*/ 257507 w 532366"/>
                <a:gd name="connsiteY19" fmla="*/ 532016 h 532366"/>
                <a:gd name="connsiteX20" fmla="*/ 266368 w 532366"/>
                <a:gd name="connsiteY20" fmla="*/ 532163 h 532366"/>
                <a:gd name="connsiteX21" fmla="*/ 369814 w 532366"/>
                <a:gd name="connsiteY21" fmla="*/ 511267 h 532366"/>
                <a:gd name="connsiteX22" fmla="*/ 442986 w 532366"/>
                <a:gd name="connsiteY22" fmla="*/ 464971 h 532366"/>
                <a:gd name="connsiteX23" fmla="*/ 448376 w 532366"/>
                <a:gd name="connsiteY23" fmla="*/ 460541 h 532366"/>
                <a:gd name="connsiteX24" fmla="*/ 449115 w 532366"/>
                <a:gd name="connsiteY24" fmla="*/ 459360 h 532366"/>
                <a:gd name="connsiteX25" fmla="*/ 454283 w 532366"/>
                <a:gd name="connsiteY25" fmla="*/ 454339 h 532366"/>
                <a:gd name="connsiteX26" fmla="*/ 511212 w 532366"/>
                <a:gd name="connsiteY26" fmla="*/ 369869 h 532366"/>
                <a:gd name="connsiteX27" fmla="*/ 532108 w 532366"/>
                <a:gd name="connsiteY27" fmla="*/ 266423 h 532366"/>
                <a:gd name="connsiteX28" fmla="*/ 511138 w 532366"/>
                <a:gd name="connsiteY28" fmla="*/ 162903 h 532366"/>
                <a:gd name="connsiteX29" fmla="*/ 417439 w 532366"/>
                <a:gd name="connsiteY29" fmla="*/ 80944 h 532366"/>
                <a:gd name="connsiteX30" fmla="*/ 373506 w 532366"/>
                <a:gd name="connsiteY30" fmla="*/ 102504 h 532366"/>
                <a:gd name="connsiteX31" fmla="*/ 368115 w 532366"/>
                <a:gd name="connsiteY31" fmla="*/ 94235 h 532366"/>
                <a:gd name="connsiteX32" fmla="*/ 316799 w 532366"/>
                <a:gd name="connsiteY32" fmla="*/ 32507 h 532366"/>
                <a:gd name="connsiteX33" fmla="*/ 417439 w 532366"/>
                <a:gd name="connsiteY33" fmla="*/ 80944 h 532366"/>
                <a:gd name="connsiteX34" fmla="*/ 270724 w 532366"/>
                <a:gd name="connsiteY34" fmla="*/ 27191 h 532366"/>
                <a:gd name="connsiteX35" fmla="*/ 272275 w 532366"/>
                <a:gd name="connsiteY35" fmla="*/ 27191 h 532366"/>
                <a:gd name="connsiteX36" fmla="*/ 346112 w 532366"/>
                <a:gd name="connsiteY36" fmla="*/ 109076 h 532366"/>
                <a:gd name="connsiteX37" fmla="*/ 347441 w 532366"/>
                <a:gd name="connsiteY37" fmla="*/ 111143 h 532366"/>
                <a:gd name="connsiteX38" fmla="*/ 264965 w 532366"/>
                <a:gd name="connsiteY38" fmla="*/ 121776 h 532366"/>
                <a:gd name="connsiteX39" fmla="*/ 191275 w 532366"/>
                <a:gd name="connsiteY39" fmla="*/ 111070 h 532366"/>
                <a:gd name="connsiteX40" fmla="*/ 192604 w 532366"/>
                <a:gd name="connsiteY40" fmla="*/ 109224 h 532366"/>
                <a:gd name="connsiteX41" fmla="*/ 270724 w 532366"/>
                <a:gd name="connsiteY41" fmla="*/ 27191 h 532366"/>
                <a:gd name="connsiteX42" fmla="*/ 226939 w 532366"/>
                <a:gd name="connsiteY42" fmla="*/ 30292 h 532366"/>
                <a:gd name="connsiteX43" fmla="*/ 170970 w 532366"/>
                <a:gd name="connsiteY43" fmla="*/ 93644 h 532366"/>
                <a:gd name="connsiteX44" fmla="*/ 164989 w 532366"/>
                <a:gd name="connsiteY44" fmla="*/ 102283 h 532366"/>
                <a:gd name="connsiteX45" fmla="*/ 117807 w 532366"/>
                <a:gd name="connsiteY45" fmla="*/ 78729 h 532366"/>
                <a:gd name="connsiteX46" fmla="*/ 226939 w 532366"/>
                <a:gd name="connsiteY46" fmla="*/ 30292 h 532366"/>
                <a:gd name="connsiteX47" fmla="*/ 115223 w 532366"/>
                <a:gd name="connsiteY47" fmla="*/ 451902 h 532366"/>
                <a:gd name="connsiteX48" fmla="*/ 159082 w 532366"/>
                <a:gd name="connsiteY48" fmla="*/ 430342 h 532366"/>
                <a:gd name="connsiteX49" fmla="*/ 215715 w 532366"/>
                <a:gd name="connsiteY49" fmla="*/ 500192 h 532366"/>
                <a:gd name="connsiteX50" fmla="*/ 115223 w 532366"/>
                <a:gd name="connsiteY50" fmla="*/ 451902 h 532366"/>
                <a:gd name="connsiteX51" fmla="*/ 261716 w 532366"/>
                <a:gd name="connsiteY51" fmla="*/ 505508 h 532366"/>
                <a:gd name="connsiteX52" fmla="*/ 260313 w 532366"/>
                <a:gd name="connsiteY52" fmla="*/ 505508 h 532366"/>
                <a:gd name="connsiteX53" fmla="*/ 185073 w 532366"/>
                <a:gd name="connsiteY53" fmla="*/ 421629 h 532366"/>
                <a:gd name="connsiteX54" fmla="*/ 267918 w 532366"/>
                <a:gd name="connsiteY54" fmla="*/ 410849 h 532366"/>
                <a:gd name="connsiteX55" fmla="*/ 341386 w 532366"/>
                <a:gd name="connsiteY55" fmla="*/ 421481 h 532366"/>
                <a:gd name="connsiteX56" fmla="*/ 261716 w 532366"/>
                <a:gd name="connsiteY56" fmla="*/ 505508 h 532366"/>
                <a:gd name="connsiteX57" fmla="*/ 305501 w 532366"/>
                <a:gd name="connsiteY57" fmla="*/ 502333 h 532366"/>
                <a:gd name="connsiteX58" fmla="*/ 367599 w 532366"/>
                <a:gd name="connsiteY58" fmla="*/ 430268 h 532366"/>
                <a:gd name="connsiteX59" fmla="*/ 414781 w 532366"/>
                <a:gd name="connsiteY59" fmla="*/ 453822 h 532366"/>
                <a:gd name="connsiteX60" fmla="*/ 305501 w 532366"/>
                <a:gd name="connsiteY60" fmla="*/ 502333 h 532366"/>
                <a:gd name="connsiteX61" fmla="*/ 435455 w 532366"/>
                <a:gd name="connsiteY61" fmla="*/ 435437 h 532366"/>
                <a:gd name="connsiteX62" fmla="*/ 381923 w 532366"/>
                <a:gd name="connsiteY62" fmla="*/ 407378 h 532366"/>
                <a:gd name="connsiteX63" fmla="*/ 402671 w 532366"/>
                <a:gd name="connsiteY63" fmla="*/ 364184 h 532366"/>
                <a:gd name="connsiteX64" fmla="*/ 395140 w 532366"/>
                <a:gd name="connsiteY64" fmla="*/ 346980 h 532366"/>
                <a:gd name="connsiteX65" fmla="*/ 377936 w 532366"/>
                <a:gd name="connsiteY65" fmla="*/ 354511 h 532366"/>
                <a:gd name="connsiteX66" fmla="*/ 356449 w 532366"/>
                <a:gd name="connsiteY66" fmla="*/ 398296 h 532366"/>
                <a:gd name="connsiteX67" fmla="*/ 268288 w 532366"/>
                <a:gd name="connsiteY67" fmla="*/ 384341 h 532366"/>
                <a:gd name="connsiteX68" fmla="*/ 170749 w 532366"/>
                <a:gd name="connsiteY68" fmla="*/ 398149 h 532366"/>
                <a:gd name="connsiteX69" fmla="*/ 151256 w 532366"/>
                <a:gd name="connsiteY69" fmla="*/ 354954 h 532366"/>
                <a:gd name="connsiteX70" fmla="*/ 134273 w 532366"/>
                <a:gd name="connsiteY70" fmla="*/ 346832 h 532366"/>
                <a:gd name="connsiteX71" fmla="*/ 126151 w 532366"/>
                <a:gd name="connsiteY71" fmla="*/ 363814 h 532366"/>
                <a:gd name="connsiteX72" fmla="*/ 145349 w 532366"/>
                <a:gd name="connsiteY72" fmla="*/ 407157 h 532366"/>
                <a:gd name="connsiteX73" fmla="*/ 94770 w 532366"/>
                <a:gd name="connsiteY73" fmla="*/ 433221 h 532366"/>
                <a:gd name="connsiteX74" fmla="*/ 26914 w 532366"/>
                <a:gd name="connsiteY74" fmla="*/ 266349 h 532366"/>
                <a:gd name="connsiteX75" fmla="*/ 96985 w 532366"/>
                <a:gd name="connsiteY75" fmla="*/ 97188 h 532366"/>
                <a:gd name="connsiteX76" fmla="*/ 97059 w 532366"/>
                <a:gd name="connsiteY76" fmla="*/ 97114 h 532366"/>
                <a:gd name="connsiteX77" fmla="*/ 150517 w 532366"/>
                <a:gd name="connsiteY77" fmla="*/ 125172 h 532366"/>
                <a:gd name="connsiteX78" fmla="*/ 120392 w 532366"/>
                <a:gd name="connsiteY78" fmla="*/ 196056 h 532366"/>
                <a:gd name="connsiteX79" fmla="*/ 129621 w 532366"/>
                <a:gd name="connsiteY79" fmla="*/ 212448 h 532366"/>
                <a:gd name="connsiteX80" fmla="*/ 133239 w 532366"/>
                <a:gd name="connsiteY80" fmla="*/ 212965 h 532366"/>
                <a:gd name="connsiteX81" fmla="*/ 146013 w 532366"/>
                <a:gd name="connsiteY81" fmla="*/ 203292 h 532366"/>
                <a:gd name="connsiteX82" fmla="*/ 175991 w 532366"/>
                <a:gd name="connsiteY82" fmla="*/ 134328 h 532366"/>
                <a:gd name="connsiteX83" fmla="*/ 264374 w 532366"/>
                <a:gd name="connsiteY83" fmla="*/ 148431 h 532366"/>
                <a:gd name="connsiteX84" fmla="*/ 269543 w 532366"/>
                <a:gd name="connsiteY84" fmla="*/ 148505 h 532366"/>
                <a:gd name="connsiteX85" fmla="*/ 361618 w 532366"/>
                <a:gd name="connsiteY85" fmla="*/ 134771 h 532366"/>
                <a:gd name="connsiteX86" fmla="*/ 388568 w 532366"/>
                <a:gd name="connsiteY86" fmla="*/ 202702 h 532366"/>
                <a:gd name="connsiteX87" fmla="*/ 401490 w 532366"/>
                <a:gd name="connsiteY87" fmla="*/ 212817 h 532366"/>
                <a:gd name="connsiteX88" fmla="*/ 404665 w 532366"/>
                <a:gd name="connsiteY88" fmla="*/ 212448 h 532366"/>
                <a:gd name="connsiteX89" fmla="*/ 414411 w 532366"/>
                <a:gd name="connsiteY89" fmla="*/ 196352 h 532366"/>
                <a:gd name="connsiteX90" fmla="*/ 387018 w 532366"/>
                <a:gd name="connsiteY90" fmla="*/ 125763 h 532366"/>
                <a:gd name="connsiteX91" fmla="*/ 437670 w 532366"/>
                <a:gd name="connsiteY91" fmla="*/ 99699 h 532366"/>
                <a:gd name="connsiteX92" fmla="*/ 505379 w 532366"/>
                <a:gd name="connsiteY92" fmla="*/ 266423 h 532366"/>
                <a:gd name="connsiteX93" fmla="*/ 435455 w 532366"/>
                <a:gd name="connsiteY93" fmla="*/ 435437 h 532366"/>
                <a:gd name="connsiteX94" fmla="*/ 185738 w 532366"/>
                <a:gd name="connsiteY94" fmla="*/ 232606 h 532366"/>
                <a:gd name="connsiteX95" fmla="*/ 184852 w 532366"/>
                <a:gd name="connsiteY95" fmla="*/ 238291 h 532366"/>
                <a:gd name="connsiteX96" fmla="*/ 159968 w 532366"/>
                <a:gd name="connsiteY96" fmla="*/ 308806 h 532366"/>
                <a:gd name="connsiteX97" fmla="*/ 144536 w 532366"/>
                <a:gd name="connsiteY97" fmla="*/ 321358 h 532366"/>
                <a:gd name="connsiteX98" fmla="*/ 143650 w 532366"/>
                <a:gd name="connsiteY98" fmla="*/ 321358 h 532366"/>
                <a:gd name="connsiteX99" fmla="*/ 128587 w 532366"/>
                <a:gd name="connsiteY99" fmla="*/ 309396 h 532366"/>
                <a:gd name="connsiteX100" fmla="*/ 112934 w 532366"/>
                <a:gd name="connsiteY100" fmla="*/ 259704 h 532366"/>
                <a:gd name="connsiteX101" fmla="*/ 97133 w 532366"/>
                <a:gd name="connsiteY101" fmla="*/ 309396 h 532366"/>
                <a:gd name="connsiteX102" fmla="*/ 82070 w 532366"/>
                <a:gd name="connsiteY102" fmla="*/ 321358 h 532366"/>
                <a:gd name="connsiteX103" fmla="*/ 81184 w 532366"/>
                <a:gd name="connsiteY103" fmla="*/ 321358 h 532366"/>
                <a:gd name="connsiteX104" fmla="*/ 65752 w 532366"/>
                <a:gd name="connsiteY104" fmla="*/ 308806 h 532366"/>
                <a:gd name="connsiteX105" fmla="*/ 41607 w 532366"/>
                <a:gd name="connsiteY105" fmla="*/ 239251 h 532366"/>
                <a:gd name="connsiteX106" fmla="*/ 40352 w 532366"/>
                <a:gd name="connsiteY106" fmla="*/ 232458 h 532366"/>
                <a:gd name="connsiteX107" fmla="*/ 53790 w 532366"/>
                <a:gd name="connsiteY107" fmla="*/ 219758 h 532366"/>
                <a:gd name="connsiteX108" fmla="*/ 67376 w 532366"/>
                <a:gd name="connsiteY108" fmla="*/ 230612 h 532366"/>
                <a:gd name="connsiteX109" fmla="*/ 82439 w 532366"/>
                <a:gd name="connsiteY109" fmla="*/ 280674 h 532366"/>
                <a:gd name="connsiteX110" fmla="*/ 97871 w 532366"/>
                <a:gd name="connsiteY110" fmla="*/ 230760 h 532366"/>
                <a:gd name="connsiteX111" fmla="*/ 112196 w 532366"/>
                <a:gd name="connsiteY111" fmla="*/ 219536 h 532366"/>
                <a:gd name="connsiteX112" fmla="*/ 113820 w 532366"/>
                <a:gd name="connsiteY112" fmla="*/ 219536 h 532366"/>
                <a:gd name="connsiteX113" fmla="*/ 128145 w 532366"/>
                <a:gd name="connsiteY113" fmla="*/ 230760 h 532366"/>
                <a:gd name="connsiteX114" fmla="*/ 143798 w 532366"/>
                <a:gd name="connsiteY114" fmla="*/ 280821 h 532366"/>
                <a:gd name="connsiteX115" fmla="*/ 159230 w 532366"/>
                <a:gd name="connsiteY115" fmla="*/ 230391 h 532366"/>
                <a:gd name="connsiteX116" fmla="*/ 172668 w 532366"/>
                <a:gd name="connsiteY116" fmla="*/ 219684 h 532366"/>
                <a:gd name="connsiteX117" fmla="*/ 185738 w 532366"/>
                <a:gd name="connsiteY117" fmla="*/ 232606 h 532366"/>
                <a:gd name="connsiteX118" fmla="*/ 340205 w 532366"/>
                <a:gd name="connsiteY118" fmla="*/ 232606 h 532366"/>
                <a:gd name="connsiteX119" fmla="*/ 339319 w 532366"/>
                <a:gd name="connsiteY119" fmla="*/ 238291 h 532366"/>
                <a:gd name="connsiteX120" fmla="*/ 314436 w 532366"/>
                <a:gd name="connsiteY120" fmla="*/ 308806 h 532366"/>
                <a:gd name="connsiteX121" fmla="*/ 299004 w 532366"/>
                <a:gd name="connsiteY121" fmla="*/ 321358 h 532366"/>
                <a:gd name="connsiteX122" fmla="*/ 298118 w 532366"/>
                <a:gd name="connsiteY122" fmla="*/ 321358 h 532366"/>
                <a:gd name="connsiteX123" fmla="*/ 283055 w 532366"/>
                <a:gd name="connsiteY123" fmla="*/ 309396 h 532366"/>
                <a:gd name="connsiteX124" fmla="*/ 267401 w 532366"/>
                <a:gd name="connsiteY124" fmla="*/ 259704 h 532366"/>
                <a:gd name="connsiteX125" fmla="*/ 251600 w 532366"/>
                <a:gd name="connsiteY125" fmla="*/ 309396 h 532366"/>
                <a:gd name="connsiteX126" fmla="*/ 236538 w 532366"/>
                <a:gd name="connsiteY126" fmla="*/ 321358 h 532366"/>
                <a:gd name="connsiteX127" fmla="*/ 235651 w 532366"/>
                <a:gd name="connsiteY127" fmla="*/ 321358 h 532366"/>
                <a:gd name="connsiteX128" fmla="*/ 220219 w 532366"/>
                <a:gd name="connsiteY128" fmla="*/ 308806 h 532366"/>
                <a:gd name="connsiteX129" fmla="*/ 196075 w 532366"/>
                <a:gd name="connsiteY129" fmla="*/ 239251 h 532366"/>
                <a:gd name="connsiteX130" fmla="*/ 194820 w 532366"/>
                <a:gd name="connsiteY130" fmla="*/ 232458 h 532366"/>
                <a:gd name="connsiteX131" fmla="*/ 208258 w 532366"/>
                <a:gd name="connsiteY131" fmla="*/ 219758 h 532366"/>
                <a:gd name="connsiteX132" fmla="*/ 221844 w 532366"/>
                <a:gd name="connsiteY132" fmla="*/ 230612 h 532366"/>
                <a:gd name="connsiteX133" fmla="*/ 236907 w 532366"/>
                <a:gd name="connsiteY133" fmla="*/ 280674 h 532366"/>
                <a:gd name="connsiteX134" fmla="*/ 252339 w 532366"/>
                <a:gd name="connsiteY134" fmla="*/ 230760 h 532366"/>
                <a:gd name="connsiteX135" fmla="*/ 266663 w 532366"/>
                <a:gd name="connsiteY135" fmla="*/ 219536 h 532366"/>
                <a:gd name="connsiteX136" fmla="*/ 268288 w 532366"/>
                <a:gd name="connsiteY136" fmla="*/ 219536 h 532366"/>
                <a:gd name="connsiteX137" fmla="*/ 282612 w 532366"/>
                <a:gd name="connsiteY137" fmla="*/ 230760 h 532366"/>
                <a:gd name="connsiteX138" fmla="*/ 298265 w 532366"/>
                <a:gd name="connsiteY138" fmla="*/ 280821 h 532366"/>
                <a:gd name="connsiteX139" fmla="*/ 313697 w 532366"/>
                <a:gd name="connsiteY139" fmla="*/ 230391 h 532366"/>
                <a:gd name="connsiteX140" fmla="*/ 327136 w 532366"/>
                <a:gd name="connsiteY140" fmla="*/ 219684 h 532366"/>
                <a:gd name="connsiteX141" fmla="*/ 340205 w 532366"/>
                <a:gd name="connsiteY141" fmla="*/ 232606 h 532366"/>
                <a:gd name="connsiteX142" fmla="*/ 452659 w 532366"/>
                <a:gd name="connsiteY142" fmla="*/ 280821 h 532366"/>
                <a:gd name="connsiteX143" fmla="*/ 468091 w 532366"/>
                <a:gd name="connsiteY143" fmla="*/ 230391 h 532366"/>
                <a:gd name="connsiteX144" fmla="*/ 481529 w 532366"/>
                <a:gd name="connsiteY144" fmla="*/ 219684 h 532366"/>
                <a:gd name="connsiteX145" fmla="*/ 494599 w 532366"/>
                <a:gd name="connsiteY145" fmla="*/ 232606 h 532366"/>
                <a:gd name="connsiteX146" fmla="*/ 493712 w 532366"/>
                <a:gd name="connsiteY146" fmla="*/ 238291 h 532366"/>
                <a:gd name="connsiteX147" fmla="*/ 468829 w 532366"/>
                <a:gd name="connsiteY147" fmla="*/ 308806 h 532366"/>
                <a:gd name="connsiteX148" fmla="*/ 453397 w 532366"/>
                <a:gd name="connsiteY148" fmla="*/ 321358 h 532366"/>
                <a:gd name="connsiteX149" fmla="*/ 452511 w 532366"/>
                <a:gd name="connsiteY149" fmla="*/ 321358 h 532366"/>
                <a:gd name="connsiteX150" fmla="*/ 437449 w 532366"/>
                <a:gd name="connsiteY150" fmla="*/ 309396 h 532366"/>
                <a:gd name="connsiteX151" fmla="*/ 421795 w 532366"/>
                <a:gd name="connsiteY151" fmla="*/ 259704 h 532366"/>
                <a:gd name="connsiteX152" fmla="*/ 405994 w 532366"/>
                <a:gd name="connsiteY152" fmla="*/ 309396 h 532366"/>
                <a:gd name="connsiteX153" fmla="*/ 390931 w 532366"/>
                <a:gd name="connsiteY153" fmla="*/ 321358 h 532366"/>
                <a:gd name="connsiteX154" fmla="*/ 390045 w 532366"/>
                <a:gd name="connsiteY154" fmla="*/ 321358 h 532366"/>
                <a:gd name="connsiteX155" fmla="*/ 374613 w 532366"/>
                <a:gd name="connsiteY155" fmla="*/ 308806 h 532366"/>
                <a:gd name="connsiteX156" fmla="*/ 350468 w 532366"/>
                <a:gd name="connsiteY156" fmla="*/ 239251 h 532366"/>
                <a:gd name="connsiteX157" fmla="*/ 349213 w 532366"/>
                <a:gd name="connsiteY157" fmla="*/ 232458 h 532366"/>
                <a:gd name="connsiteX158" fmla="*/ 362651 w 532366"/>
                <a:gd name="connsiteY158" fmla="*/ 219758 h 532366"/>
                <a:gd name="connsiteX159" fmla="*/ 376238 w 532366"/>
                <a:gd name="connsiteY159" fmla="*/ 230612 h 532366"/>
                <a:gd name="connsiteX160" fmla="*/ 391300 w 532366"/>
                <a:gd name="connsiteY160" fmla="*/ 280674 h 532366"/>
                <a:gd name="connsiteX161" fmla="*/ 406732 w 532366"/>
                <a:gd name="connsiteY161" fmla="*/ 230760 h 532366"/>
                <a:gd name="connsiteX162" fmla="*/ 421057 w 532366"/>
                <a:gd name="connsiteY162" fmla="*/ 219536 h 532366"/>
                <a:gd name="connsiteX163" fmla="*/ 422681 w 532366"/>
                <a:gd name="connsiteY163" fmla="*/ 219536 h 532366"/>
                <a:gd name="connsiteX164" fmla="*/ 437006 w 532366"/>
                <a:gd name="connsiteY164" fmla="*/ 230760 h 532366"/>
                <a:gd name="connsiteX165" fmla="*/ 452659 w 532366"/>
                <a:gd name="connsiteY165" fmla="*/ 280821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532366" h="532366">
                  <a:moveTo>
                    <a:pt x="511138" y="162903"/>
                  </a:moveTo>
                  <a:cubicBezTo>
                    <a:pt x="497773" y="131227"/>
                    <a:pt x="478576" y="102800"/>
                    <a:pt x="454210" y="78434"/>
                  </a:cubicBezTo>
                  <a:cubicBezTo>
                    <a:pt x="429770" y="53993"/>
                    <a:pt x="401342" y="34870"/>
                    <a:pt x="369740" y="21505"/>
                  </a:cubicBezTo>
                  <a:cubicBezTo>
                    <a:pt x="341239" y="9470"/>
                    <a:pt x="311261" y="2603"/>
                    <a:pt x="280397" y="978"/>
                  </a:cubicBezTo>
                  <a:cubicBezTo>
                    <a:pt x="278551" y="535"/>
                    <a:pt x="276705" y="462"/>
                    <a:pt x="274859" y="757"/>
                  </a:cubicBezTo>
                  <a:cubicBezTo>
                    <a:pt x="272275" y="683"/>
                    <a:pt x="269690" y="609"/>
                    <a:pt x="267032" y="609"/>
                  </a:cubicBezTo>
                  <a:cubicBezTo>
                    <a:pt x="266368" y="535"/>
                    <a:pt x="265703" y="535"/>
                    <a:pt x="264965" y="609"/>
                  </a:cubicBezTo>
                  <a:cubicBezTo>
                    <a:pt x="229523" y="757"/>
                    <a:pt x="195189" y="7771"/>
                    <a:pt x="162848" y="21505"/>
                  </a:cubicBezTo>
                  <a:cubicBezTo>
                    <a:pt x="135750" y="32950"/>
                    <a:pt x="111014" y="48677"/>
                    <a:pt x="89158" y="68318"/>
                  </a:cubicBezTo>
                  <a:cubicBezTo>
                    <a:pt x="87460" y="69278"/>
                    <a:pt x="85910" y="70607"/>
                    <a:pt x="84654" y="72305"/>
                  </a:cubicBezTo>
                  <a:cubicBezTo>
                    <a:pt x="84581" y="72379"/>
                    <a:pt x="84507" y="72527"/>
                    <a:pt x="84433" y="72600"/>
                  </a:cubicBezTo>
                  <a:cubicBezTo>
                    <a:pt x="82365" y="74520"/>
                    <a:pt x="80372" y="76514"/>
                    <a:pt x="78378" y="78507"/>
                  </a:cubicBezTo>
                  <a:cubicBezTo>
                    <a:pt x="53938" y="102948"/>
                    <a:pt x="34814" y="131375"/>
                    <a:pt x="21450" y="162977"/>
                  </a:cubicBezTo>
                  <a:cubicBezTo>
                    <a:pt x="7568" y="195761"/>
                    <a:pt x="554" y="230538"/>
                    <a:pt x="554" y="266423"/>
                  </a:cubicBezTo>
                  <a:cubicBezTo>
                    <a:pt x="554" y="302308"/>
                    <a:pt x="7568" y="337085"/>
                    <a:pt x="21450" y="369869"/>
                  </a:cubicBezTo>
                  <a:cubicBezTo>
                    <a:pt x="34814" y="401545"/>
                    <a:pt x="54012" y="429973"/>
                    <a:pt x="78378" y="454339"/>
                  </a:cubicBezTo>
                  <a:cubicBezTo>
                    <a:pt x="102818" y="478779"/>
                    <a:pt x="131246" y="497903"/>
                    <a:pt x="162848" y="511267"/>
                  </a:cubicBezTo>
                  <a:cubicBezTo>
                    <a:pt x="191423" y="523377"/>
                    <a:pt x="221549" y="530244"/>
                    <a:pt x="252560" y="531794"/>
                  </a:cubicBezTo>
                  <a:cubicBezTo>
                    <a:pt x="253520" y="532016"/>
                    <a:pt x="254554" y="532163"/>
                    <a:pt x="255587" y="532163"/>
                  </a:cubicBezTo>
                  <a:cubicBezTo>
                    <a:pt x="256252" y="532163"/>
                    <a:pt x="256917" y="532089"/>
                    <a:pt x="257507" y="532016"/>
                  </a:cubicBezTo>
                  <a:cubicBezTo>
                    <a:pt x="260461" y="532089"/>
                    <a:pt x="263414" y="532163"/>
                    <a:pt x="266368" y="532163"/>
                  </a:cubicBezTo>
                  <a:cubicBezTo>
                    <a:pt x="302253" y="532163"/>
                    <a:pt x="337030" y="525149"/>
                    <a:pt x="369814" y="511267"/>
                  </a:cubicBezTo>
                  <a:cubicBezTo>
                    <a:pt x="396690" y="499896"/>
                    <a:pt x="421278" y="484317"/>
                    <a:pt x="442986" y="464971"/>
                  </a:cubicBezTo>
                  <a:cubicBezTo>
                    <a:pt x="445054" y="464012"/>
                    <a:pt x="446974" y="462535"/>
                    <a:pt x="448376" y="460541"/>
                  </a:cubicBezTo>
                  <a:cubicBezTo>
                    <a:pt x="448672" y="460172"/>
                    <a:pt x="448893" y="459803"/>
                    <a:pt x="449115" y="459360"/>
                  </a:cubicBezTo>
                  <a:cubicBezTo>
                    <a:pt x="450887" y="457735"/>
                    <a:pt x="452585" y="456037"/>
                    <a:pt x="454283" y="454339"/>
                  </a:cubicBezTo>
                  <a:cubicBezTo>
                    <a:pt x="478724" y="429899"/>
                    <a:pt x="497847" y="401471"/>
                    <a:pt x="511212" y="369869"/>
                  </a:cubicBezTo>
                  <a:cubicBezTo>
                    <a:pt x="525093" y="337085"/>
                    <a:pt x="532108" y="302308"/>
                    <a:pt x="532108" y="266423"/>
                  </a:cubicBezTo>
                  <a:cubicBezTo>
                    <a:pt x="532108" y="230538"/>
                    <a:pt x="525020" y="195613"/>
                    <a:pt x="511138" y="162903"/>
                  </a:cubicBezTo>
                  <a:moveTo>
                    <a:pt x="417439" y="80944"/>
                  </a:moveTo>
                  <a:cubicBezTo>
                    <a:pt x="403336" y="89435"/>
                    <a:pt x="388642" y="96598"/>
                    <a:pt x="373506" y="102504"/>
                  </a:cubicBezTo>
                  <a:cubicBezTo>
                    <a:pt x="371733" y="99773"/>
                    <a:pt x="369961" y="96967"/>
                    <a:pt x="368115" y="94235"/>
                  </a:cubicBezTo>
                  <a:cubicBezTo>
                    <a:pt x="353717" y="72970"/>
                    <a:pt x="336587" y="52295"/>
                    <a:pt x="316799" y="32507"/>
                  </a:cubicBezTo>
                  <a:cubicBezTo>
                    <a:pt x="353643" y="40334"/>
                    <a:pt x="387978" y="56799"/>
                    <a:pt x="417439" y="80944"/>
                  </a:cubicBezTo>
                  <a:moveTo>
                    <a:pt x="270724" y="27191"/>
                  </a:moveTo>
                  <a:cubicBezTo>
                    <a:pt x="271241" y="27191"/>
                    <a:pt x="271758" y="27191"/>
                    <a:pt x="272275" y="27191"/>
                  </a:cubicBezTo>
                  <a:cubicBezTo>
                    <a:pt x="301957" y="53034"/>
                    <a:pt x="326840" y="80501"/>
                    <a:pt x="346112" y="109076"/>
                  </a:cubicBezTo>
                  <a:cubicBezTo>
                    <a:pt x="346555" y="109741"/>
                    <a:pt x="346998" y="110479"/>
                    <a:pt x="347441" y="111143"/>
                  </a:cubicBezTo>
                  <a:cubicBezTo>
                    <a:pt x="320786" y="118601"/>
                    <a:pt x="293097" y="122293"/>
                    <a:pt x="264965" y="121776"/>
                  </a:cubicBezTo>
                  <a:cubicBezTo>
                    <a:pt x="239786" y="121333"/>
                    <a:pt x="215051" y="117715"/>
                    <a:pt x="191275" y="111070"/>
                  </a:cubicBezTo>
                  <a:cubicBezTo>
                    <a:pt x="191718" y="110479"/>
                    <a:pt x="192161" y="109814"/>
                    <a:pt x="192604" y="109224"/>
                  </a:cubicBezTo>
                  <a:cubicBezTo>
                    <a:pt x="213205" y="80427"/>
                    <a:pt x="239491" y="52886"/>
                    <a:pt x="270724" y="27191"/>
                  </a:cubicBezTo>
                  <a:moveTo>
                    <a:pt x="226939" y="30292"/>
                  </a:moveTo>
                  <a:cubicBezTo>
                    <a:pt x="205452" y="50523"/>
                    <a:pt x="186697" y="71788"/>
                    <a:pt x="170970" y="93644"/>
                  </a:cubicBezTo>
                  <a:cubicBezTo>
                    <a:pt x="168903" y="96524"/>
                    <a:pt x="166909" y="99403"/>
                    <a:pt x="164989" y="102283"/>
                  </a:cubicBezTo>
                  <a:cubicBezTo>
                    <a:pt x="148671" y="95933"/>
                    <a:pt x="132870" y="88033"/>
                    <a:pt x="117807" y="78729"/>
                  </a:cubicBezTo>
                  <a:cubicBezTo>
                    <a:pt x="149631" y="53403"/>
                    <a:pt x="186993" y="36863"/>
                    <a:pt x="226939" y="30292"/>
                  </a:cubicBezTo>
                  <a:moveTo>
                    <a:pt x="115223" y="451902"/>
                  </a:moveTo>
                  <a:cubicBezTo>
                    <a:pt x="129252" y="443411"/>
                    <a:pt x="143946" y="436249"/>
                    <a:pt x="159082" y="430342"/>
                  </a:cubicBezTo>
                  <a:cubicBezTo>
                    <a:pt x="174440" y="454486"/>
                    <a:pt x="193343" y="477819"/>
                    <a:pt x="215715" y="500192"/>
                  </a:cubicBezTo>
                  <a:cubicBezTo>
                    <a:pt x="178945" y="492365"/>
                    <a:pt x="144610" y="475899"/>
                    <a:pt x="115223" y="451902"/>
                  </a:cubicBezTo>
                  <a:moveTo>
                    <a:pt x="261716" y="505508"/>
                  </a:moveTo>
                  <a:cubicBezTo>
                    <a:pt x="261273" y="505508"/>
                    <a:pt x="260756" y="505508"/>
                    <a:pt x="260313" y="505508"/>
                  </a:cubicBezTo>
                  <a:cubicBezTo>
                    <a:pt x="229671" y="478927"/>
                    <a:pt x="204492" y="450868"/>
                    <a:pt x="185073" y="421629"/>
                  </a:cubicBezTo>
                  <a:cubicBezTo>
                    <a:pt x="211802" y="414098"/>
                    <a:pt x="239639" y="410406"/>
                    <a:pt x="267918" y="410849"/>
                  </a:cubicBezTo>
                  <a:cubicBezTo>
                    <a:pt x="293023" y="411218"/>
                    <a:pt x="317685" y="414836"/>
                    <a:pt x="341386" y="421481"/>
                  </a:cubicBezTo>
                  <a:cubicBezTo>
                    <a:pt x="320490" y="450942"/>
                    <a:pt x="293909" y="479001"/>
                    <a:pt x="261716" y="505508"/>
                  </a:cubicBezTo>
                  <a:moveTo>
                    <a:pt x="305501" y="502333"/>
                  </a:moveTo>
                  <a:cubicBezTo>
                    <a:pt x="329942" y="479370"/>
                    <a:pt x="350690" y="455299"/>
                    <a:pt x="367599" y="430268"/>
                  </a:cubicBezTo>
                  <a:cubicBezTo>
                    <a:pt x="383990" y="436618"/>
                    <a:pt x="399718" y="444445"/>
                    <a:pt x="414781" y="453822"/>
                  </a:cubicBezTo>
                  <a:cubicBezTo>
                    <a:pt x="382957" y="479222"/>
                    <a:pt x="345521" y="495762"/>
                    <a:pt x="305501" y="502333"/>
                  </a:cubicBezTo>
                  <a:moveTo>
                    <a:pt x="435455" y="435437"/>
                  </a:moveTo>
                  <a:cubicBezTo>
                    <a:pt x="418472" y="424287"/>
                    <a:pt x="400530" y="414984"/>
                    <a:pt x="381923" y="407378"/>
                  </a:cubicBezTo>
                  <a:cubicBezTo>
                    <a:pt x="390045" y="393275"/>
                    <a:pt x="396912" y="378877"/>
                    <a:pt x="402671" y="364184"/>
                  </a:cubicBezTo>
                  <a:cubicBezTo>
                    <a:pt x="405329" y="357317"/>
                    <a:pt x="402007" y="349638"/>
                    <a:pt x="395140" y="346980"/>
                  </a:cubicBezTo>
                  <a:cubicBezTo>
                    <a:pt x="388273" y="344321"/>
                    <a:pt x="380594" y="347644"/>
                    <a:pt x="377936" y="354511"/>
                  </a:cubicBezTo>
                  <a:cubicBezTo>
                    <a:pt x="372103" y="369352"/>
                    <a:pt x="364940" y="383972"/>
                    <a:pt x="356449" y="398296"/>
                  </a:cubicBezTo>
                  <a:cubicBezTo>
                    <a:pt x="328096" y="389510"/>
                    <a:pt x="298487" y="384784"/>
                    <a:pt x="268288" y="384341"/>
                  </a:cubicBezTo>
                  <a:cubicBezTo>
                    <a:pt x="234913" y="383824"/>
                    <a:pt x="202129" y="388476"/>
                    <a:pt x="170749" y="398149"/>
                  </a:cubicBezTo>
                  <a:cubicBezTo>
                    <a:pt x="162922" y="383972"/>
                    <a:pt x="156424" y="369574"/>
                    <a:pt x="151256" y="354954"/>
                  </a:cubicBezTo>
                  <a:cubicBezTo>
                    <a:pt x="148819" y="348013"/>
                    <a:pt x="141214" y="344395"/>
                    <a:pt x="134273" y="346832"/>
                  </a:cubicBezTo>
                  <a:cubicBezTo>
                    <a:pt x="127332" y="349268"/>
                    <a:pt x="123714" y="356874"/>
                    <a:pt x="126151" y="363814"/>
                  </a:cubicBezTo>
                  <a:cubicBezTo>
                    <a:pt x="131320" y="378508"/>
                    <a:pt x="137743" y="392980"/>
                    <a:pt x="145349" y="407157"/>
                  </a:cubicBezTo>
                  <a:cubicBezTo>
                    <a:pt x="127849" y="414245"/>
                    <a:pt x="110940" y="422958"/>
                    <a:pt x="94770" y="433221"/>
                  </a:cubicBezTo>
                  <a:cubicBezTo>
                    <a:pt x="50985" y="388328"/>
                    <a:pt x="26914" y="329185"/>
                    <a:pt x="26914" y="266349"/>
                  </a:cubicBezTo>
                  <a:cubicBezTo>
                    <a:pt x="26914" y="202480"/>
                    <a:pt x="51797" y="142377"/>
                    <a:pt x="96985" y="97188"/>
                  </a:cubicBezTo>
                  <a:cubicBezTo>
                    <a:pt x="96985" y="97188"/>
                    <a:pt x="97059" y="97114"/>
                    <a:pt x="97059" y="97114"/>
                  </a:cubicBezTo>
                  <a:cubicBezTo>
                    <a:pt x="114042" y="108264"/>
                    <a:pt x="131984" y="117641"/>
                    <a:pt x="150517" y="125172"/>
                  </a:cubicBezTo>
                  <a:cubicBezTo>
                    <a:pt x="137300" y="148284"/>
                    <a:pt x="127185" y="171985"/>
                    <a:pt x="120392" y="196056"/>
                  </a:cubicBezTo>
                  <a:cubicBezTo>
                    <a:pt x="118398" y="203145"/>
                    <a:pt x="122533" y="210454"/>
                    <a:pt x="129621" y="212448"/>
                  </a:cubicBezTo>
                  <a:cubicBezTo>
                    <a:pt x="130803" y="212817"/>
                    <a:pt x="132058" y="212965"/>
                    <a:pt x="133239" y="212965"/>
                  </a:cubicBezTo>
                  <a:cubicBezTo>
                    <a:pt x="139072" y="212965"/>
                    <a:pt x="144389" y="209126"/>
                    <a:pt x="146013" y="203292"/>
                  </a:cubicBezTo>
                  <a:cubicBezTo>
                    <a:pt x="152585" y="179886"/>
                    <a:pt x="162626" y="156775"/>
                    <a:pt x="175991" y="134328"/>
                  </a:cubicBezTo>
                  <a:cubicBezTo>
                    <a:pt x="204418" y="143115"/>
                    <a:pt x="234101" y="147914"/>
                    <a:pt x="264374" y="148431"/>
                  </a:cubicBezTo>
                  <a:cubicBezTo>
                    <a:pt x="266072" y="148431"/>
                    <a:pt x="267844" y="148505"/>
                    <a:pt x="269543" y="148505"/>
                  </a:cubicBezTo>
                  <a:cubicBezTo>
                    <a:pt x="300997" y="148505"/>
                    <a:pt x="332009" y="143853"/>
                    <a:pt x="361618" y="134771"/>
                  </a:cubicBezTo>
                  <a:cubicBezTo>
                    <a:pt x="373875" y="156996"/>
                    <a:pt x="382883" y="179738"/>
                    <a:pt x="388568" y="202702"/>
                  </a:cubicBezTo>
                  <a:cubicBezTo>
                    <a:pt x="390045" y="208756"/>
                    <a:pt x="395509" y="212817"/>
                    <a:pt x="401490" y="212817"/>
                  </a:cubicBezTo>
                  <a:cubicBezTo>
                    <a:pt x="402523" y="212817"/>
                    <a:pt x="403631" y="212670"/>
                    <a:pt x="404665" y="212448"/>
                  </a:cubicBezTo>
                  <a:cubicBezTo>
                    <a:pt x="411827" y="210676"/>
                    <a:pt x="416183" y="203514"/>
                    <a:pt x="414411" y="196352"/>
                  </a:cubicBezTo>
                  <a:cubicBezTo>
                    <a:pt x="408504" y="172428"/>
                    <a:pt x="399349" y="148800"/>
                    <a:pt x="387018" y="125763"/>
                  </a:cubicBezTo>
                  <a:cubicBezTo>
                    <a:pt x="404517" y="118675"/>
                    <a:pt x="421500" y="109962"/>
                    <a:pt x="437670" y="99699"/>
                  </a:cubicBezTo>
                  <a:cubicBezTo>
                    <a:pt x="481382" y="144592"/>
                    <a:pt x="505379" y="203661"/>
                    <a:pt x="505379" y="266423"/>
                  </a:cubicBezTo>
                  <a:cubicBezTo>
                    <a:pt x="505453" y="330219"/>
                    <a:pt x="480570" y="390248"/>
                    <a:pt x="435455" y="435437"/>
                  </a:cubicBezTo>
                  <a:moveTo>
                    <a:pt x="185738" y="232606"/>
                  </a:moveTo>
                  <a:cubicBezTo>
                    <a:pt x="185738" y="234452"/>
                    <a:pt x="185221" y="237036"/>
                    <a:pt x="184852" y="238291"/>
                  </a:cubicBezTo>
                  <a:lnTo>
                    <a:pt x="159968" y="308806"/>
                  </a:lnTo>
                  <a:cubicBezTo>
                    <a:pt x="157015" y="317445"/>
                    <a:pt x="151329" y="321358"/>
                    <a:pt x="144536" y="321358"/>
                  </a:cubicBezTo>
                  <a:lnTo>
                    <a:pt x="143650" y="321358"/>
                  </a:lnTo>
                  <a:cubicBezTo>
                    <a:pt x="136857" y="321358"/>
                    <a:pt x="131098" y="317518"/>
                    <a:pt x="128587" y="309396"/>
                  </a:cubicBezTo>
                  <a:lnTo>
                    <a:pt x="112934" y="259704"/>
                  </a:lnTo>
                  <a:lnTo>
                    <a:pt x="97133" y="309396"/>
                  </a:lnTo>
                  <a:cubicBezTo>
                    <a:pt x="94549" y="317518"/>
                    <a:pt x="88863" y="321358"/>
                    <a:pt x="82070" y="321358"/>
                  </a:cubicBezTo>
                  <a:lnTo>
                    <a:pt x="81184" y="321358"/>
                  </a:lnTo>
                  <a:cubicBezTo>
                    <a:pt x="74391" y="321358"/>
                    <a:pt x="68632" y="317518"/>
                    <a:pt x="65752" y="308806"/>
                  </a:cubicBezTo>
                  <a:lnTo>
                    <a:pt x="41607" y="239251"/>
                  </a:lnTo>
                  <a:cubicBezTo>
                    <a:pt x="41090" y="237627"/>
                    <a:pt x="40352" y="234821"/>
                    <a:pt x="40352" y="232458"/>
                  </a:cubicBezTo>
                  <a:cubicBezTo>
                    <a:pt x="40352" y="226034"/>
                    <a:pt x="45521" y="219758"/>
                    <a:pt x="53790" y="219758"/>
                  </a:cubicBezTo>
                  <a:cubicBezTo>
                    <a:pt x="60805" y="219758"/>
                    <a:pt x="65383" y="224188"/>
                    <a:pt x="67376" y="230612"/>
                  </a:cubicBezTo>
                  <a:lnTo>
                    <a:pt x="82439" y="280674"/>
                  </a:lnTo>
                  <a:lnTo>
                    <a:pt x="97871" y="230760"/>
                  </a:lnTo>
                  <a:cubicBezTo>
                    <a:pt x="99865" y="224114"/>
                    <a:pt x="105033" y="219536"/>
                    <a:pt x="112196" y="219536"/>
                  </a:cubicBezTo>
                  <a:lnTo>
                    <a:pt x="113820" y="219536"/>
                  </a:lnTo>
                  <a:cubicBezTo>
                    <a:pt x="120982" y="219536"/>
                    <a:pt x="126151" y="224114"/>
                    <a:pt x="128145" y="230760"/>
                  </a:cubicBezTo>
                  <a:lnTo>
                    <a:pt x="143798" y="280821"/>
                  </a:lnTo>
                  <a:lnTo>
                    <a:pt x="159230" y="230391"/>
                  </a:lnTo>
                  <a:cubicBezTo>
                    <a:pt x="161076" y="224484"/>
                    <a:pt x="165285" y="219684"/>
                    <a:pt x="172668" y="219684"/>
                  </a:cubicBezTo>
                  <a:cubicBezTo>
                    <a:pt x="180421" y="219684"/>
                    <a:pt x="185738" y="225591"/>
                    <a:pt x="185738" y="232606"/>
                  </a:cubicBezTo>
                  <a:moveTo>
                    <a:pt x="340205" y="232606"/>
                  </a:moveTo>
                  <a:cubicBezTo>
                    <a:pt x="340205" y="234452"/>
                    <a:pt x="339688" y="237036"/>
                    <a:pt x="339319" y="238291"/>
                  </a:cubicBezTo>
                  <a:lnTo>
                    <a:pt x="314436" y="308806"/>
                  </a:lnTo>
                  <a:cubicBezTo>
                    <a:pt x="311482" y="317445"/>
                    <a:pt x="305797" y="321358"/>
                    <a:pt x="299004" y="321358"/>
                  </a:cubicBezTo>
                  <a:lnTo>
                    <a:pt x="298118" y="321358"/>
                  </a:lnTo>
                  <a:cubicBezTo>
                    <a:pt x="291325" y="321358"/>
                    <a:pt x="285565" y="317518"/>
                    <a:pt x="283055" y="309396"/>
                  </a:cubicBezTo>
                  <a:lnTo>
                    <a:pt x="267401" y="259704"/>
                  </a:lnTo>
                  <a:lnTo>
                    <a:pt x="251600" y="309396"/>
                  </a:lnTo>
                  <a:cubicBezTo>
                    <a:pt x="249016" y="317518"/>
                    <a:pt x="243331" y="321358"/>
                    <a:pt x="236538" y="321358"/>
                  </a:cubicBezTo>
                  <a:lnTo>
                    <a:pt x="235651" y="321358"/>
                  </a:lnTo>
                  <a:cubicBezTo>
                    <a:pt x="228858" y="321358"/>
                    <a:pt x="223099" y="317518"/>
                    <a:pt x="220219" y="308806"/>
                  </a:cubicBezTo>
                  <a:lnTo>
                    <a:pt x="196075" y="239251"/>
                  </a:lnTo>
                  <a:cubicBezTo>
                    <a:pt x="195558" y="237627"/>
                    <a:pt x="194820" y="234821"/>
                    <a:pt x="194820" y="232458"/>
                  </a:cubicBezTo>
                  <a:cubicBezTo>
                    <a:pt x="194820" y="226034"/>
                    <a:pt x="199988" y="219758"/>
                    <a:pt x="208258" y="219758"/>
                  </a:cubicBezTo>
                  <a:cubicBezTo>
                    <a:pt x="215272" y="219758"/>
                    <a:pt x="219850" y="224188"/>
                    <a:pt x="221844" y="230612"/>
                  </a:cubicBezTo>
                  <a:lnTo>
                    <a:pt x="236907" y="280674"/>
                  </a:lnTo>
                  <a:lnTo>
                    <a:pt x="252339" y="230760"/>
                  </a:lnTo>
                  <a:cubicBezTo>
                    <a:pt x="254332" y="224114"/>
                    <a:pt x="259501" y="219536"/>
                    <a:pt x="266663" y="219536"/>
                  </a:cubicBezTo>
                  <a:lnTo>
                    <a:pt x="268288" y="219536"/>
                  </a:lnTo>
                  <a:cubicBezTo>
                    <a:pt x="275450" y="219536"/>
                    <a:pt x="280618" y="224114"/>
                    <a:pt x="282612" y="230760"/>
                  </a:cubicBezTo>
                  <a:lnTo>
                    <a:pt x="298265" y="280821"/>
                  </a:lnTo>
                  <a:lnTo>
                    <a:pt x="313697" y="230391"/>
                  </a:lnTo>
                  <a:cubicBezTo>
                    <a:pt x="315543" y="224484"/>
                    <a:pt x="319752" y="219684"/>
                    <a:pt x="327136" y="219684"/>
                  </a:cubicBezTo>
                  <a:cubicBezTo>
                    <a:pt x="334815" y="219684"/>
                    <a:pt x="340205" y="225591"/>
                    <a:pt x="340205" y="232606"/>
                  </a:cubicBezTo>
                  <a:moveTo>
                    <a:pt x="452659" y="280821"/>
                  </a:moveTo>
                  <a:lnTo>
                    <a:pt x="468091" y="230391"/>
                  </a:lnTo>
                  <a:cubicBezTo>
                    <a:pt x="469937" y="224484"/>
                    <a:pt x="474146" y="219684"/>
                    <a:pt x="481529" y="219684"/>
                  </a:cubicBezTo>
                  <a:cubicBezTo>
                    <a:pt x="489282" y="219684"/>
                    <a:pt x="494599" y="225591"/>
                    <a:pt x="494599" y="232606"/>
                  </a:cubicBezTo>
                  <a:cubicBezTo>
                    <a:pt x="494599" y="234452"/>
                    <a:pt x="494082" y="237036"/>
                    <a:pt x="493712" y="238291"/>
                  </a:cubicBezTo>
                  <a:lnTo>
                    <a:pt x="468829" y="308806"/>
                  </a:lnTo>
                  <a:cubicBezTo>
                    <a:pt x="465876" y="317445"/>
                    <a:pt x="460190" y="321358"/>
                    <a:pt x="453397" y="321358"/>
                  </a:cubicBezTo>
                  <a:lnTo>
                    <a:pt x="452511" y="321358"/>
                  </a:lnTo>
                  <a:cubicBezTo>
                    <a:pt x="445718" y="321358"/>
                    <a:pt x="439959" y="317518"/>
                    <a:pt x="437449" y="309396"/>
                  </a:cubicBezTo>
                  <a:lnTo>
                    <a:pt x="421795" y="259704"/>
                  </a:lnTo>
                  <a:lnTo>
                    <a:pt x="405994" y="309396"/>
                  </a:lnTo>
                  <a:cubicBezTo>
                    <a:pt x="403410" y="317518"/>
                    <a:pt x="397724" y="321358"/>
                    <a:pt x="390931" y="321358"/>
                  </a:cubicBezTo>
                  <a:lnTo>
                    <a:pt x="390045" y="321358"/>
                  </a:lnTo>
                  <a:cubicBezTo>
                    <a:pt x="383252" y="321358"/>
                    <a:pt x="377493" y="317518"/>
                    <a:pt x="374613" y="308806"/>
                  </a:cubicBezTo>
                  <a:lnTo>
                    <a:pt x="350468" y="239251"/>
                  </a:lnTo>
                  <a:cubicBezTo>
                    <a:pt x="349951" y="237627"/>
                    <a:pt x="349213" y="234821"/>
                    <a:pt x="349213" y="232458"/>
                  </a:cubicBezTo>
                  <a:cubicBezTo>
                    <a:pt x="349213" y="226034"/>
                    <a:pt x="354382" y="219758"/>
                    <a:pt x="362651" y="219758"/>
                  </a:cubicBezTo>
                  <a:cubicBezTo>
                    <a:pt x="369666" y="219758"/>
                    <a:pt x="374244" y="224188"/>
                    <a:pt x="376238" y="230612"/>
                  </a:cubicBezTo>
                  <a:lnTo>
                    <a:pt x="391300" y="280674"/>
                  </a:lnTo>
                  <a:lnTo>
                    <a:pt x="406732" y="230760"/>
                  </a:lnTo>
                  <a:cubicBezTo>
                    <a:pt x="408726" y="224114"/>
                    <a:pt x="413895" y="219536"/>
                    <a:pt x="421057" y="219536"/>
                  </a:cubicBezTo>
                  <a:lnTo>
                    <a:pt x="422681" y="219536"/>
                  </a:lnTo>
                  <a:cubicBezTo>
                    <a:pt x="429843" y="219536"/>
                    <a:pt x="435012" y="224114"/>
                    <a:pt x="437006" y="230760"/>
                  </a:cubicBezTo>
                  <a:lnTo>
                    <a:pt x="452659" y="2808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D23A8D2-D77D-7D0B-DBB9-098BE026B32E}"/>
              </a:ext>
            </a:extLst>
          </p:cNvPr>
          <p:cNvGrpSpPr/>
          <p:nvPr/>
        </p:nvGrpSpPr>
        <p:grpSpPr>
          <a:xfrm>
            <a:off x="683564" y="5575207"/>
            <a:ext cx="694305" cy="694305"/>
            <a:chOff x="880239" y="7414868"/>
            <a:chExt cx="694305" cy="69430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6B13A8C-A112-EEBA-BCB5-0CECA3807C80}"/>
                </a:ext>
              </a:extLst>
            </p:cNvPr>
            <p:cNvSpPr/>
            <p:nvPr/>
          </p:nvSpPr>
          <p:spPr>
            <a:xfrm>
              <a:off x="880239" y="7414868"/>
              <a:ext cx="694305" cy="694305"/>
            </a:xfrm>
            <a:prstGeom prst="roundRect">
              <a:avLst/>
            </a:pr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upo 224">
              <a:extLst>
                <a:ext uri="{FF2B5EF4-FFF2-40B4-BE49-F238E27FC236}">
                  <a16:creationId xmlns:a16="http://schemas.microsoft.com/office/drawing/2014/main" id="{6557861C-0CFF-CBB3-4450-EC78FEAFD4D8}"/>
                </a:ext>
              </a:extLst>
            </p:cNvPr>
            <p:cNvGrpSpPr/>
            <p:nvPr/>
          </p:nvGrpSpPr>
          <p:grpSpPr>
            <a:xfrm>
              <a:off x="998385" y="7504931"/>
              <a:ext cx="471106" cy="474594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14" name="Forma libre 87">
                <a:extLst>
                  <a:ext uri="{FF2B5EF4-FFF2-40B4-BE49-F238E27FC236}">
                    <a16:creationId xmlns:a16="http://schemas.microsoft.com/office/drawing/2014/main" id="{E7D72E0B-4352-B107-475F-E17C7057A339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400"/>
              </a:p>
            </p:txBody>
          </p:sp>
          <p:sp>
            <p:nvSpPr>
              <p:cNvPr id="15" name="Forma libre 88">
                <a:extLst>
                  <a:ext uri="{FF2B5EF4-FFF2-40B4-BE49-F238E27FC236}">
                    <a16:creationId xmlns:a16="http://schemas.microsoft.com/office/drawing/2014/main" id="{E1233A34-B936-82C8-0C1B-E8CEE807B36A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400"/>
              </a:p>
            </p:txBody>
          </p:sp>
          <p:sp>
            <p:nvSpPr>
              <p:cNvPr id="16" name="Forma libre 89">
                <a:extLst>
                  <a:ext uri="{FF2B5EF4-FFF2-40B4-BE49-F238E27FC236}">
                    <a16:creationId xmlns:a16="http://schemas.microsoft.com/office/drawing/2014/main" id="{43692BB7-4E48-AE4E-B0ED-372BEC0249A3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40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192ED05-A4F1-33D6-71D0-C17B1D1B91C9}"/>
              </a:ext>
            </a:extLst>
          </p:cNvPr>
          <p:cNvSpPr/>
          <p:nvPr/>
        </p:nvSpPr>
        <p:spPr>
          <a:xfrm>
            <a:off x="1525959" y="5753082"/>
            <a:ext cx="1947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36964-6B70-B195-B6F4-9291040BD582}"/>
              </a:ext>
            </a:extLst>
          </p:cNvPr>
          <p:cNvSpPr/>
          <p:nvPr/>
        </p:nvSpPr>
        <p:spPr>
          <a:xfrm>
            <a:off x="4055858" y="5753082"/>
            <a:ext cx="1947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Action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9BE0D5-4FE6-4310-626A-D5593FBB8400}"/>
              </a:ext>
            </a:extLst>
          </p:cNvPr>
          <p:cNvSpPr/>
          <p:nvPr/>
        </p:nvSpPr>
        <p:spPr>
          <a:xfrm>
            <a:off x="6096000" y="5753082"/>
            <a:ext cx="1947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4800" dirty="0">
              <a:solidFill>
                <a:schemeClr val="tx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4496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2D47D4-0785-C33C-F44C-0BD928928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574071"/>
              </p:ext>
            </p:extLst>
          </p:nvPr>
        </p:nvGraphicFramePr>
        <p:xfrm>
          <a:off x="482140" y="4577113"/>
          <a:ext cx="2454074" cy="1627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5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0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7748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59"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759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76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759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759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759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5CAE76-DF71-DB4F-2C3E-3A3566101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66234"/>
              </p:ext>
            </p:extLst>
          </p:nvPr>
        </p:nvGraphicFramePr>
        <p:xfrm>
          <a:off x="3394520" y="4595950"/>
          <a:ext cx="2466303" cy="1608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032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A5314C-CD99-3B20-B578-24209830C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533389"/>
              </p:ext>
            </p:extLst>
          </p:nvPr>
        </p:nvGraphicFramePr>
        <p:xfrm>
          <a:off x="6340361" y="4595951"/>
          <a:ext cx="2466303" cy="1608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031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0D8EB9-ED78-430B-09D9-37A8EA0D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779381"/>
              </p:ext>
            </p:extLst>
          </p:nvPr>
        </p:nvGraphicFramePr>
        <p:xfrm>
          <a:off x="9181933" y="4595950"/>
          <a:ext cx="2466310" cy="1608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3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9032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75"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9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itle 1">
            <a:extLst>
              <a:ext uri="{FF2B5EF4-FFF2-40B4-BE49-F238E27FC236}">
                <a16:creationId xmlns:a16="http://schemas.microsoft.com/office/drawing/2014/main" id="{01751703-D878-B18C-909B-FD92520C7F27}"/>
              </a:ext>
            </a:extLst>
          </p:cNvPr>
          <p:cNvSpPr txBox="1">
            <a:spLocks/>
          </p:cNvSpPr>
          <p:nvPr/>
        </p:nvSpPr>
        <p:spPr>
          <a:xfrm>
            <a:off x="1190845" y="1611670"/>
            <a:ext cx="1036665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39F73A2-BE3A-E251-7E5A-0D40696E3E6D}"/>
              </a:ext>
            </a:extLst>
          </p:cNvPr>
          <p:cNvSpPr txBox="1">
            <a:spLocks/>
          </p:cNvSpPr>
          <p:nvPr/>
        </p:nvSpPr>
        <p:spPr>
          <a:xfrm>
            <a:off x="1040341" y="2448422"/>
            <a:ext cx="1337673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E0086A3-191F-E3C2-0E3D-88CD5DE2D4F0}"/>
              </a:ext>
            </a:extLst>
          </p:cNvPr>
          <p:cNvSpPr txBox="1">
            <a:spLocks/>
          </p:cNvSpPr>
          <p:nvPr/>
        </p:nvSpPr>
        <p:spPr>
          <a:xfrm>
            <a:off x="4256138" y="1611670"/>
            <a:ext cx="743067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DA5D8D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56965F3-7617-83A5-D88F-E7E2B285380A}"/>
              </a:ext>
            </a:extLst>
          </p:cNvPr>
          <p:cNvSpPr txBox="1">
            <a:spLocks/>
          </p:cNvSpPr>
          <p:nvPr/>
        </p:nvSpPr>
        <p:spPr>
          <a:xfrm>
            <a:off x="4234264" y="2448422"/>
            <a:ext cx="786814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DA5D8D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8F6009C-75FC-C77B-0CA7-B4A9ED6ACAFA}"/>
              </a:ext>
            </a:extLst>
          </p:cNvPr>
          <p:cNvSpPr txBox="1">
            <a:spLocks/>
          </p:cNvSpPr>
          <p:nvPr/>
        </p:nvSpPr>
        <p:spPr>
          <a:xfrm>
            <a:off x="7177172" y="1611670"/>
            <a:ext cx="792681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AF5FAA"/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943EBFC-AFF3-337A-B3FF-67424F16F700}"/>
              </a:ext>
            </a:extLst>
          </p:cNvPr>
          <p:cNvSpPr txBox="1">
            <a:spLocks/>
          </p:cNvSpPr>
          <p:nvPr/>
        </p:nvSpPr>
        <p:spPr>
          <a:xfrm>
            <a:off x="6926031" y="2448422"/>
            <a:ext cx="1294962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AF5FAA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48B2F44-CB9D-4CFA-EF0E-94A3D35D096E}"/>
              </a:ext>
            </a:extLst>
          </p:cNvPr>
          <p:cNvSpPr txBox="1">
            <a:spLocks/>
          </p:cNvSpPr>
          <p:nvPr/>
        </p:nvSpPr>
        <p:spPr>
          <a:xfrm>
            <a:off x="10018748" y="1611670"/>
            <a:ext cx="792681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6F68B9"/>
                </a:solidFill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C254BE-A630-E47F-3868-10260D209CBE}"/>
              </a:ext>
            </a:extLst>
          </p:cNvPr>
          <p:cNvSpPr txBox="1">
            <a:spLocks/>
          </p:cNvSpPr>
          <p:nvPr/>
        </p:nvSpPr>
        <p:spPr>
          <a:xfrm>
            <a:off x="9536859" y="2448422"/>
            <a:ext cx="1756459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6F68B9"/>
                </a:solidFill>
                <a:latin typeface="Poppins Medium" pitchFamily="2" charset="77"/>
                <a:cs typeface="Poppins Medium" pitchFamily="2" charset="77"/>
              </a:rPr>
              <a:t>Reinforcement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5B90F6-43B5-D91F-A59A-BEB163BAB4F9}"/>
              </a:ext>
            </a:extLst>
          </p:cNvPr>
          <p:cNvSpPr txBox="1"/>
          <p:nvPr/>
        </p:nvSpPr>
        <p:spPr>
          <a:xfrm>
            <a:off x="9173657" y="2803522"/>
            <a:ext cx="2482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2AB828-10F0-B65B-2DE4-86FBE30A83ED}"/>
              </a:ext>
            </a:extLst>
          </p:cNvPr>
          <p:cNvSpPr txBox="1"/>
          <p:nvPr/>
        </p:nvSpPr>
        <p:spPr>
          <a:xfrm>
            <a:off x="6332081" y="2803522"/>
            <a:ext cx="2482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662E23-9334-6201-3CE3-1D2F059C4719}"/>
              </a:ext>
            </a:extLst>
          </p:cNvPr>
          <p:cNvSpPr txBox="1"/>
          <p:nvPr/>
        </p:nvSpPr>
        <p:spPr>
          <a:xfrm>
            <a:off x="3386240" y="2803522"/>
            <a:ext cx="2482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EF1380-9181-9093-9360-ED1C83E5A394}"/>
              </a:ext>
            </a:extLst>
          </p:cNvPr>
          <p:cNvSpPr txBox="1"/>
          <p:nvPr/>
        </p:nvSpPr>
        <p:spPr>
          <a:xfrm>
            <a:off x="467746" y="2803522"/>
            <a:ext cx="2482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33730A9C-9887-C84C-F12E-4FA6BF1C16CE}"/>
              </a:ext>
            </a:extLst>
          </p:cNvPr>
          <p:cNvSpPr/>
          <p:nvPr/>
        </p:nvSpPr>
        <p:spPr>
          <a:xfrm>
            <a:off x="9181933" y="3962434"/>
            <a:ext cx="2466310" cy="5563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October</a:t>
            </a:r>
            <a:endParaRPr lang="en-US" dirty="0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B6572C11-0A7B-F0BF-BF69-2166A7F7D312}"/>
              </a:ext>
            </a:extLst>
          </p:cNvPr>
          <p:cNvSpPr/>
          <p:nvPr/>
        </p:nvSpPr>
        <p:spPr>
          <a:xfrm>
            <a:off x="6339581" y="3962434"/>
            <a:ext cx="2466310" cy="5563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September</a:t>
            </a:r>
            <a:endParaRPr lang="en-IN" sz="1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9DC1CE84-9247-E361-2A51-C7D32E8E10AA}"/>
              </a:ext>
            </a:extLst>
          </p:cNvPr>
          <p:cNvSpPr/>
          <p:nvPr/>
        </p:nvSpPr>
        <p:spPr>
          <a:xfrm>
            <a:off x="3398078" y="3962434"/>
            <a:ext cx="2466310" cy="5563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  <a:endParaRPr lang="en-IN" sz="1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86D084EF-7F55-6ED7-3D1E-90114C9F6AE7}"/>
              </a:ext>
            </a:extLst>
          </p:cNvPr>
          <p:cNvSpPr/>
          <p:nvPr/>
        </p:nvSpPr>
        <p:spPr>
          <a:xfrm>
            <a:off x="456574" y="3962434"/>
            <a:ext cx="2466310" cy="55639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July</a:t>
            </a:r>
            <a:endParaRPr lang="en-IN" sz="18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71117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92576AD9-1201-7760-8614-87C8C46B23F5}"/>
              </a:ext>
            </a:extLst>
          </p:cNvPr>
          <p:cNvSpPr/>
          <p:nvPr/>
        </p:nvSpPr>
        <p:spPr>
          <a:xfrm>
            <a:off x="0" y="328069"/>
            <a:ext cx="12192000" cy="737119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4120666" y="328069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196382" y="1065188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2" name="object 29">
            <a:extLst>
              <a:ext uri="{FF2B5EF4-FFF2-40B4-BE49-F238E27FC236}">
                <a16:creationId xmlns:a16="http://schemas.microsoft.com/office/drawing/2014/main" id="{559E4DEA-82B2-5CB3-7F4A-7CADEE7EFAEA}"/>
              </a:ext>
            </a:extLst>
          </p:cNvPr>
          <p:cNvSpPr txBox="1"/>
          <p:nvPr/>
        </p:nvSpPr>
        <p:spPr>
          <a:xfrm>
            <a:off x="6611235" y="6916744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7" name="object 29">
            <a:extLst>
              <a:ext uri="{FF2B5EF4-FFF2-40B4-BE49-F238E27FC236}">
                <a16:creationId xmlns:a16="http://schemas.microsoft.com/office/drawing/2014/main" id="{BFB86F3A-A278-A149-5009-F2597A0B9B5B}"/>
              </a:ext>
            </a:extLst>
          </p:cNvPr>
          <p:cNvSpPr txBox="1"/>
          <p:nvPr/>
        </p:nvSpPr>
        <p:spPr>
          <a:xfrm>
            <a:off x="6611235" y="9392706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8" name="object 29">
            <a:extLst>
              <a:ext uri="{FF2B5EF4-FFF2-40B4-BE49-F238E27FC236}">
                <a16:creationId xmlns:a16="http://schemas.microsoft.com/office/drawing/2014/main" id="{BC8673E3-F552-D2B6-4081-16CED0E688FF}"/>
              </a:ext>
            </a:extLst>
          </p:cNvPr>
          <p:cNvSpPr txBox="1"/>
          <p:nvPr/>
        </p:nvSpPr>
        <p:spPr>
          <a:xfrm>
            <a:off x="5953098" y="9801959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6" name="object 29">
            <a:extLst>
              <a:ext uri="{FF2B5EF4-FFF2-40B4-BE49-F238E27FC236}">
                <a16:creationId xmlns:a16="http://schemas.microsoft.com/office/drawing/2014/main" id="{4BBFE909-392A-63C0-C3E2-096E40FB1726}"/>
              </a:ext>
            </a:extLst>
          </p:cNvPr>
          <p:cNvSpPr txBox="1"/>
          <p:nvPr/>
        </p:nvSpPr>
        <p:spPr>
          <a:xfrm>
            <a:off x="6611235" y="8150395"/>
            <a:ext cx="1238646" cy="3453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accent3">
                  <a:lumMod val="7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538D626A-8E2F-1C4C-A23B-25AA8A9B64B7}"/>
              </a:ext>
            </a:extLst>
          </p:cNvPr>
          <p:cNvSpPr/>
          <p:nvPr/>
        </p:nvSpPr>
        <p:spPr>
          <a:xfrm>
            <a:off x="171609" y="0"/>
            <a:ext cx="3828054" cy="6858000"/>
          </a:xfrm>
          <a:prstGeom prst="roundRect">
            <a:avLst/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bject 29">
            <a:extLst>
              <a:ext uri="{FF2B5EF4-FFF2-40B4-BE49-F238E27FC236}">
                <a16:creationId xmlns:a16="http://schemas.microsoft.com/office/drawing/2014/main" id="{E4F30678-2499-CCD0-7DF7-767BE169A31B}"/>
              </a:ext>
            </a:extLst>
          </p:cNvPr>
          <p:cNvSpPr txBox="1"/>
          <p:nvPr/>
        </p:nvSpPr>
        <p:spPr>
          <a:xfrm>
            <a:off x="5953098" y="8559648"/>
            <a:ext cx="1911374" cy="404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699" marR="5080"/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Poppins Medium" pitchFamily="2" charset="77"/>
              <a:cs typeface="Poppins Medium" pitchFamily="2" charset="77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604D5B3-856E-9B28-5922-9FED9CAC9876}"/>
              </a:ext>
            </a:extLst>
          </p:cNvPr>
          <p:cNvGrpSpPr/>
          <p:nvPr/>
        </p:nvGrpSpPr>
        <p:grpSpPr>
          <a:xfrm>
            <a:off x="4244227" y="1817727"/>
            <a:ext cx="7527052" cy="4368598"/>
            <a:chOff x="4244227" y="1817727"/>
            <a:chExt cx="7527052" cy="4368598"/>
          </a:xfrm>
        </p:grpSpPr>
        <p:sp>
          <p:nvSpPr>
            <p:cNvPr id="77" name="object 29">
              <a:extLst>
                <a:ext uri="{FF2B5EF4-FFF2-40B4-BE49-F238E27FC236}">
                  <a16:creationId xmlns:a16="http://schemas.microsoft.com/office/drawing/2014/main" id="{D9B9F783-F7E0-FEE3-33BD-0FE33E8A4A69}"/>
                </a:ext>
              </a:extLst>
            </p:cNvPr>
            <p:cNvSpPr txBox="1"/>
            <p:nvPr/>
          </p:nvSpPr>
          <p:spPr>
            <a:xfrm>
              <a:off x="5953098" y="4825408"/>
              <a:ext cx="1911374" cy="40483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FD4315-2D1F-B3D0-D1D9-9F945477BBF0}"/>
                </a:ext>
              </a:extLst>
            </p:cNvPr>
            <p:cNvSpPr/>
            <p:nvPr/>
          </p:nvSpPr>
          <p:spPr>
            <a:xfrm>
              <a:off x="4244227" y="1817727"/>
              <a:ext cx="7527052" cy="43685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0611895-E847-39AA-E3FC-E8177384DCF8}"/>
                </a:ext>
              </a:extLst>
            </p:cNvPr>
            <p:cNvSpPr txBox="1"/>
            <p:nvPr/>
          </p:nvSpPr>
          <p:spPr>
            <a:xfrm>
              <a:off x="4247743" y="5512365"/>
              <a:ext cx="37397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33" name="object 29">
              <a:extLst>
                <a:ext uri="{FF2B5EF4-FFF2-40B4-BE49-F238E27FC236}">
                  <a16:creationId xmlns:a16="http://schemas.microsoft.com/office/drawing/2014/main" id="{61354281-1F05-8025-8C72-44FE295E9C46}"/>
                </a:ext>
              </a:extLst>
            </p:cNvPr>
            <p:cNvSpPr txBox="1"/>
            <p:nvPr/>
          </p:nvSpPr>
          <p:spPr>
            <a:xfrm>
              <a:off x="4632561" y="5569744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4" name="object 29">
              <a:extLst>
                <a:ext uri="{FF2B5EF4-FFF2-40B4-BE49-F238E27FC236}">
                  <a16:creationId xmlns:a16="http://schemas.microsoft.com/office/drawing/2014/main" id="{9E2336D5-D98A-16B6-0E81-ADE14ECFF501}"/>
                </a:ext>
              </a:extLst>
            </p:cNvPr>
            <p:cNvSpPr txBox="1"/>
            <p:nvPr/>
          </p:nvSpPr>
          <p:spPr>
            <a:xfrm>
              <a:off x="4304290" y="5795069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E07888-A213-FAED-35FC-D1D0B8F5026E}"/>
                </a:ext>
              </a:extLst>
            </p:cNvPr>
            <p:cNvSpPr/>
            <p:nvPr/>
          </p:nvSpPr>
          <p:spPr>
            <a:xfrm>
              <a:off x="4244227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dirty="0"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9C4797-A779-FCF8-46BD-27CA2661FD4E}"/>
                </a:ext>
              </a:extLst>
            </p:cNvPr>
            <p:cNvSpPr/>
            <p:nvPr/>
          </p:nvSpPr>
          <p:spPr>
            <a:xfrm>
              <a:off x="5320823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spc="14" dirty="0">
                  <a:latin typeface="Poppins Medium" pitchFamily="2" charset="77"/>
                  <a:cs typeface="Poppins Medium" pitchFamily="2" charset="77"/>
                </a:rPr>
                <a:t>Mon</a:t>
              </a:r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C05716-516D-CEAF-3753-0505730FCCA2}"/>
                </a:ext>
              </a:extLst>
            </p:cNvPr>
            <p:cNvSpPr/>
            <p:nvPr/>
          </p:nvSpPr>
          <p:spPr>
            <a:xfrm>
              <a:off x="6397418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spc="20" dirty="0">
                  <a:latin typeface="Poppins Medium" pitchFamily="2" charset="77"/>
                  <a:cs typeface="Poppins Medium" pitchFamily="2" charset="77"/>
                </a:rPr>
                <a:t>Tue</a:t>
              </a:r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461C0D8-38D8-8334-7D87-ADE90F863DAE}"/>
                </a:ext>
              </a:extLst>
            </p:cNvPr>
            <p:cNvSpPr/>
            <p:nvPr/>
          </p:nvSpPr>
          <p:spPr>
            <a:xfrm>
              <a:off x="7474015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spc="14" dirty="0">
                  <a:latin typeface="Poppins Medium" pitchFamily="2" charset="77"/>
                  <a:cs typeface="Poppins Medium" pitchFamily="2" charset="77"/>
                </a:rPr>
                <a:t>Wed</a:t>
              </a:r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886C19-A319-4F48-740B-411A0C5FF0D5}"/>
                </a:ext>
              </a:extLst>
            </p:cNvPr>
            <p:cNvSpPr/>
            <p:nvPr/>
          </p:nvSpPr>
          <p:spPr>
            <a:xfrm>
              <a:off x="8550610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spc="4" dirty="0">
                  <a:latin typeface="Poppins Medium" pitchFamily="2" charset="77"/>
                  <a:cs typeface="Poppins Medium" pitchFamily="2" charset="77"/>
                </a:rPr>
                <a:t>Thu</a:t>
              </a:r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6C9008-3AD3-2A05-6533-0406A7B54FE8}"/>
                </a:ext>
              </a:extLst>
            </p:cNvPr>
            <p:cNvSpPr/>
            <p:nvPr/>
          </p:nvSpPr>
          <p:spPr>
            <a:xfrm>
              <a:off x="9627206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spc="10" dirty="0">
                  <a:latin typeface="Poppins Medium" pitchFamily="2" charset="77"/>
                  <a:cs typeface="Poppins Medium" pitchFamily="2" charset="77"/>
                </a:rPr>
                <a:t>Fri</a:t>
              </a:r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27961B-3ED0-D248-BCCA-AD1D8D9375C4}"/>
                </a:ext>
              </a:extLst>
            </p:cNvPr>
            <p:cNvSpPr/>
            <p:nvPr/>
          </p:nvSpPr>
          <p:spPr>
            <a:xfrm>
              <a:off x="10703803" y="1826013"/>
              <a:ext cx="1067475" cy="257515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699" algn="ctr"/>
              <a:r>
                <a:rPr lang="en-IN" sz="1000" spc="4" dirty="0">
                  <a:latin typeface="Poppins Medium" pitchFamily="2" charset="77"/>
                  <a:cs typeface="Poppins Medium" pitchFamily="2" charset="77"/>
                </a:rPr>
                <a:t>Sat</a:t>
              </a:r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097CF6-EC9A-4793-2772-A2F186A270CC}"/>
                </a:ext>
              </a:extLst>
            </p:cNvPr>
            <p:cNvSpPr/>
            <p:nvPr/>
          </p:nvSpPr>
          <p:spPr>
            <a:xfrm>
              <a:off x="4244227" y="2088063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8C4DB5BC-9701-62BE-B19E-2987A6A9B716}"/>
                </a:ext>
              </a:extLst>
            </p:cNvPr>
            <p:cNvSpPr txBox="1"/>
            <p:nvPr/>
          </p:nvSpPr>
          <p:spPr>
            <a:xfrm>
              <a:off x="4304290" y="2375876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C0568D9-7FA7-AFA9-2B78-A850E95C040B}"/>
                </a:ext>
              </a:extLst>
            </p:cNvPr>
            <p:cNvSpPr txBox="1"/>
            <p:nvPr/>
          </p:nvSpPr>
          <p:spPr>
            <a:xfrm>
              <a:off x="4247743" y="2087616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54C49E-7554-C9B1-EB71-AE12C6D85DBD}"/>
                </a:ext>
              </a:extLst>
            </p:cNvPr>
            <p:cNvSpPr/>
            <p:nvPr/>
          </p:nvSpPr>
          <p:spPr>
            <a:xfrm>
              <a:off x="5320823" y="2088063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dirty="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6" name="object 29">
              <a:extLst>
                <a:ext uri="{FF2B5EF4-FFF2-40B4-BE49-F238E27FC236}">
                  <a16:creationId xmlns:a16="http://schemas.microsoft.com/office/drawing/2014/main" id="{62F00652-2A0C-21FB-A2A3-C3EAD308E993}"/>
                </a:ext>
              </a:extLst>
            </p:cNvPr>
            <p:cNvSpPr txBox="1"/>
            <p:nvPr/>
          </p:nvSpPr>
          <p:spPr>
            <a:xfrm>
              <a:off x="5381405" y="2375876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8FE252-CCC8-A049-6A7D-62188DF180B0}"/>
                </a:ext>
              </a:extLst>
            </p:cNvPr>
            <p:cNvSpPr txBox="1"/>
            <p:nvPr/>
          </p:nvSpPr>
          <p:spPr>
            <a:xfrm>
              <a:off x="5324212" y="2087616"/>
              <a:ext cx="37076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370B9F-AFBE-E0C3-44C2-5B36B1D65EA7}"/>
                </a:ext>
              </a:extLst>
            </p:cNvPr>
            <p:cNvSpPr/>
            <p:nvPr/>
          </p:nvSpPr>
          <p:spPr>
            <a:xfrm>
              <a:off x="6397418" y="2088063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49" name="object 29">
              <a:extLst>
                <a:ext uri="{FF2B5EF4-FFF2-40B4-BE49-F238E27FC236}">
                  <a16:creationId xmlns:a16="http://schemas.microsoft.com/office/drawing/2014/main" id="{FCF7681C-1198-EF10-F197-B8A4207CC088}"/>
                </a:ext>
              </a:extLst>
            </p:cNvPr>
            <p:cNvSpPr txBox="1"/>
            <p:nvPr/>
          </p:nvSpPr>
          <p:spPr>
            <a:xfrm>
              <a:off x="6458521" y="2375876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FB633B-56A7-DA8C-5A37-927310B6C5D8}"/>
                </a:ext>
              </a:extLst>
            </p:cNvPr>
            <p:cNvSpPr txBox="1"/>
            <p:nvPr/>
          </p:nvSpPr>
          <p:spPr>
            <a:xfrm>
              <a:off x="6400682" y="2087616"/>
              <a:ext cx="35794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ECE46A-3BEB-BEA6-B0EF-1898DCD3BA78}"/>
                </a:ext>
              </a:extLst>
            </p:cNvPr>
            <p:cNvSpPr/>
            <p:nvPr/>
          </p:nvSpPr>
          <p:spPr>
            <a:xfrm>
              <a:off x="7474015" y="2088063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2" name="object 29">
              <a:extLst>
                <a:ext uri="{FF2B5EF4-FFF2-40B4-BE49-F238E27FC236}">
                  <a16:creationId xmlns:a16="http://schemas.microsoft.com/office/drawing/2014/main" id="{3E2C3C0E-1468-F3BC-D952-DF114128D5AF}"/>
                </a:ext>
              </a:extLst>
            </p:cNvPr>
            <p:cNvSpPr txBox="1"/>
            <p:nvPr/>
          </p:nvSpPr>
          <p:spPr>
            <a:xfrm>
              <a:off x="7535636" y="2375876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1D050F7-CAE0-3E92-802C-8AEEB1464E74}"/>
                </a:ext>
              </a:extLst>
            </p:cNvPr>
            <p:cNvSpPr txBox="1"/>
            <p:nvPr/>
          </p:nvSpPr>
          <p:spPr>
            <a:xfrm>
              <a:off x="7477151" y="2087616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4F81380-72A3-6A3D-06FF-573C11F42080}"/>
                </a:ext>
              </a:extLst>
            </p:cNvPr>
            <p:cNvSpPr/>
            <p:nvPr/>
          </p:nvSpPr>
          <p:spPr>
            <a:xfrm>
              <a:off x="8550610" y="2088063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5" name="object 29">
              <a:extLst>
                <a:ext uri="{FF2B5EF4-FFF2-40B4-BE49-F238E27FC236}">
                  <a16:creationId xmlns:a16="http://schemas.microsoft.com/office/drawing/2014/main" id="{A106122E-318C-D299-3631-23C18AE3D7F5}"/>
                </a:ext>
              </a:extLst>
            </p:cNvPr>
            <p:cNvSpPr txBox="1"/>
            <p:nvPr/>
          </p:nvSpPr>
          <p:spPr>
            <a:xfrm>
              <a:off x="8612753" y="2375876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7D63683-2CC1-723C-E761-17FADB10B3BC}"/>
                </a:ext>
              </a:extLst>
            </p:cNvPr>
            <p:cNvSpPr txBox="1"/>
            <p:nvPr/>
          </p:nvSpPr>
          <p:spPr>
            <a:xfrm>
              <a:off x="8553621" y="2087616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FA07A5-0D14-874C-1EDB-E3A41BA1EF0B}"/>
                </a:ext>
              </a:extLst>
            </p:cNvPr>
            <p:cNvSpPr/>
            <p:nvPr/>
          </p:nvSpPr>
          <p:spPr>
            <a:xfrm>
              <a:off x="9627206" y="2088063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8" name="object 29">
              <a:extLst>
                <a:ext uri="{FF2B5EF4-FFF2-40B4-BE49-F238E27FC236}">
                  <a16:creationId xmlns:a16="http://schemas.microsoft.com/office/drawing/2014/main" id="{1E169640-C0E3-252B-5923-39ADDAC26E9E}"/>
                </a:ext>
              </a:extLst>
            </p:cNvPr>
            <p:cNvSpPr txBox="1"/>
            <p:nvPr/>
          </p:nvSpPr>
          <p:spPr>
            <a:xfrm>
              <a:off x="9689869" y="2375876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1ED9F59-F1A9-3F2C-E75E-9DBB40E5385A}"/>
                </a:ext>
              </a:extLst>
            </p:cNvPr>
            <p:cNvSpPr txBox="1"/>
            <p:nvPr/>
          </p:nvSpPr>
          <p:spPr>
            <a:xfrm>
              <a:off x="9630089" y="2087616"/>
              <a:ext cx="37397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5224CA-49E2-1753-FF14-AE45B8E6F01F}"/>
                </a:ext>
              </a:extLst>
            </p:cNvPr>
            <p:cNvSpPr txBox="1"/>
            <p:nvPr/>
          </p:nvSpPr>
          <p:spPr>
            <a:xfrm>
              <a:off x="10706562" y="2087616"/>
              <a:ext cx="33710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A5C7D5-EEFB-7A33-834E-62810D6827E5}"/>
                </a:ext>
              </a:extLst>
            </p:cNvPr>
            <p:cNvSpPr txBox="1"/>
            <p:nvPr/>
          </p:nvSpPr>
          <p:spPr>
            <a:xfrm>
              <a:off x="4247743" y="2772392"/>
              <a:ext cx="37076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62" name="object 29">
              <a:extLst>
                <a:ext uri="{FF2B5EF4-FFF2-40B4-BE49-F238E27FC236}">
                  <a16:creationId xmlns:a16="http://schemas.microsoft.com/office/drawing/2014/main" id="{23945AF0-CD89-784F-A6A2-DAFB0AD67D04}"/>
                </a:ext>
              </a:extLst>
            </p:cNvPr>
            <p:cNvSpPr txBox="1"/>
            <p:nvPr/>
          </p:nvSpPr>
          <p:spPr>
            <a:xfrm>
              <a:off x="4632561" y="282977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5E632A5-5EA5-D32D-85F3-C1E6F290C8E1}"/>
                </a:ext>
              </a:extLst>
            </p:cNvPr>
            <p:cNvSpPr txBox="1"/>
            <p:nvPr/>
          </p:nvSpPr>
          <p:spPr>
            <a:xfrm>
              <a:off x="5324212" y="2772392"/>
              <a:ext cx="37397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64" name="object 29">
              <a:extLst>
                <a:ext uri="{FF2B5EF4-FFF2-40B4-BE49-F238E27FC236}">
                  <a16:creationId xmlns:a16="http://schemas.microsoft.com/office/drawing/2014/main" id="{B607BB7E-8D7C-5102-1A47-0125BD99B82A}"/>
                </a:ext>
              </a:extLst>
            </p:cNvPr>
            <p:cNvSpPr txBox="1"/>
            <p:nvPr/>
          </p:nvSpPr>
          <p:spPr>
            <a:xfrm>
              <a:off x="5709677" y="282977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5" name="object 29">
              <a:extLst>
                <a:ext uri="{FF2B5EF4-FFF2-40B4-BE49-F238E27FC236}">
                  <a16:creationId xmlns:a16="http://schemas.microsoft.com/office/drawing/2014/main" id="{06746D48-1936-6E26-A97A-2F9C5CF58F0A}"/>
                </a:ext>
              </a:extLst>
            </p:cNvPr>
            <p:cNvSpPr txBox="1"/>
            <p:nvPr/>
          </p:nvSpPr>
          <p:spPr>
            <a:xfrm>
              <a:off x="5381405" y="3055097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64D84D2-5223-E024-8F6E-A85E07D742EA}"/>
                </a:ext>
              </a:extLst>
            </p:cNvPr>
            <p:cNvSpPr txBox="1"/>
            <p:nvPr/>
          </p:nvSpPr>
          <p:spPr>
            <a:xfrm>
              <a:off x="6400682" y="2772392"/>
              <a:ext cx="38198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04</a:t>
              </a:r>
            </a:p>
          </p:txBody>
        </p:sp>
        <p:sp>
          <p:nvSpPr>
            <p:cNvPr id="67" name="object 29">
              <a:extLst>
                <a:ext uri="{FF2B5EF4-FFF2-40B4-BE49-F238E27FC236}">
                  <a16:creationId xmlns:a16="http://schemas.microsoft.com/office/drawing/2014/main" id="{9E6FA906-C961-A0E5-3C83-F10437A2C075}"/>
                </a:ext>
              </a:extLst>
            </p:cNvPr>
            <p:cNvSpPr txBox="1"/>
            <p:nvPr/>
          </p:nvSpPr>
          <p:spPr>
            <a:xfrm>
              <a:off x="6786793" y="282977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8" name="object 29">
              <a:extLst>
                <a:ext uri="{FF2B5EF4-FFF2-40B4-BE49-F238E27FC236}">
                  <a16:creationId xmlns:a16="http://schemas.microsoft.com/office/drawing/2014/main" id="{C8F3C262-2497-04AE-5AC2-ACB9882E440F}"/>
                </a:ext>
              </a:extLst>
            </p:cNvPr>
            <p:cNvSpPr txBox="1"/>
            <p:nvPr/>
          </p:nvSpPr>
          <p:spPr>
            <a:xfrm>
              <a:off x="6458521" y="3055097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64A9D0-D7FC-3A5E-B408-4FC1574653E9}"/>
                </a:ext>
              </a:extLst>
            </p:cNvPr>
            <p:cNvSpPr txBox="1"/>
            <p:nvPr/>
          </p:nvSpPr>
          <p:spPr>
            <a:xfrm>
              <a:off x="7477151" y="2772392"/>
              <a:ext cx="380382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70" name="object 29">
              <a:extLst>
                <a:ext uri="{FF2B5EF4-FFF2-40B4-BE49-F238E27FC236}">
                  <a16:creationId xmlns:a16="http://schemas.microsoft.com/office/drawing/2014/main" id="{172C3B88-8DC9-78DB-479E-9410FFE0B3AB}"/>
                </a:ext>
              </a:extLst>
            </p:cNvPr>
            <p:cNvSpPr txBox="1"/>
            <p:nvPr/>
          </p:nvSpPr>
          <p:spPr>
            <a:xfrm>
              <a:off x="7863908" y="282977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D867D9-659C-1E6C-A05B-FC530BDC9415}"/>
                </a:ext>
              </a:extLst>
            </p:cNvPr>
            <p:cNvSpPr txBox="1"/>
            <p:nvPr/>
          </p:nvSpPr>
          <p:spPr>
            <a:xfrm>
              <a:off x="8553621" y="2772392"/>
              <a:ext cx="38198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06</a:t>
              </a:r>
            </a:p>
          </p:txBody>
        </p:sp>
        <p:sp>
          <p:nvSpPr>
            <p:cNvPr id="72" name="object 29">
              <a:extLst>
                <a:ext uri="{FF2B5EF4-FFF2-40B4-BE49-F238E27FC236}">
                  <a16:creationId xmlns:a16="http://schemas.microsoft.com/office/drawing/2014/main" id="{622792D8-33CA-0C80-0077-30B6C2032424}"/>
                </a:ext>
              </a:extLst>
            </p:cNvPr>
            <p:cNvSpPr txBox="1"/>
            <p:nvPr/>
          </p:nvSpPr>
          <p:spPr>
            <a:xfrm>
              <a:off x="8941025" y="282977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3" name="object 29">
              <a:extLst>
                <a:ext uri="{FF2B5EF4-FFF2-40B4-BE49-F238E27FC236}">
                  <a16:creationId xmlns:a16="http://schemas.microsoft.com/office/drawing/2014/main" id="{942888AC-2072-83B6-9975-6E54D6F2110C}"/>
                </a:ext>
              </a:extLst>
            </p:cNvPr>
            <p:cNvSpPr txBox="1"/>
            <p:nvPr/>
          </p:nvSpPr>
          <p:spPr>
            <a:xfrm>
              <a:off x="8612753" y="3055097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6C93D3-97C7-6156-989F-1533E8E6990A}"/>
                </a:ext>
              </a:extLst>
            </p:cNvPr>
            <p:cNvSpPr txBox="1"/>
            <p:nvPr/>
          </p:nvSpPr>
          <p:spPr>
            <a:xfrm>
              <a:off x="9630089" y="2772392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07</a:t>
              </a:r>
            </a:p>
          </p:txBody>
        </p:sp>
        <p:sp>
          <p:nvSpPr>
            <p:cNvPr id="75" name="object 29">
              <a:extLst>
                <a:ext uri="{FF2B5EF4-FFF2-40B4-BE49-F238E27FC236}">
                  <a16:creationId xmlns:a16="http://schemas.microsoft.com/office/drawing/2014/main" id="{F1E8279B-7FF7-C726-B879-976301D7B969}"/>
                </a:ext>
              </a:extLst>
            </p:cNvPr>
            <p:cNvSpPr txBox="1"/>
            <p:nvPr/>
          </p:nvSpPr>
          <p:spPr>
            <a:xfrm>
              <a:off x="10018140" y="282977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1C9167-6BCD-1F23-F271-102BFE460B1C}"/>
                </a:ext>
              </a:extLst>
            </p:cNvPr>
            <p:cNvSpPr txBox="1"/>
            <p:nvPr/>
          </p:nvSpPr>
          <p:spPr>
            <a:xfrm>
              <a:off x="10706562" y="2772392"/>
              <a:ext cx="380382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08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97A3C1-815D-4EE6-2E2E-51411F15ACBC}"/>
                </a:ext>
              </a:extLst>
            </p:cNvPr>
            <p:cNvSpPr txBox="1"/>
            <p:nvPr/>
          </p:nvSpPr>
          <p:spPr>
            <a:xfrm>
              <a:off x="4247743" y="3462722"/>
              <a:ext cx="380382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09</a:t>
              </a:r>
            </a:p>
          </p:txBody>
        </p:sp>
        <p:sp>
          <p:nvSpPr>
            <p:cNvPr id="79" name="object 29">
              <a:extLst>
                <a:ext uri="{FF2B5EF4-FFF2-40B4-BE49-F238E27FC236}">
                  <a16:creationId xmlns:a16="http://schemas.microsoft.com/office/drawing/2014/main" id="{FA655D9C-3D20-A145-6DE6-3E92C2E8A2C3}"/>
                </a:ext>
              </a:extLst>
            </p:cNvPr>
            <p:cNvSpPr txBox="1"/>
            <p:nvPr/>
          </p:nvSpPr>
          <p:spPr>
            <a:xfrm>
              <a:off x="4632561" y="352010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0" name="object 29">
              <a:extLst>
                <a:ext uri="{FF2B5EF4-FFF2-40B4-BE49-F238E27FC236}">
                  <a16:creationId xmlns:a16="http://schemas.microsoft.com/office/drawing/2014/main" id="{89C86213-B34E-C405-A579-95E0B3D69347}"/>
                </a:ext>
              </a:extLst>
            </p:cNvPr>
            <p:cNvSpPr txBox="1"/>
            <p:nvPr/>
          </p:nvSpPr>
          <p:spPr>
            <a:xfrm>
              <a:off x="4304290" y="3745427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A0B3547-ED32-26B5-D398-93740948D671}"/>
                </a:ext>
              </a:extLst>
            </p:cNvPr>
            <p:cNvSpPr txBox="1"/>
            <p:nvPr/>
          </p:nvSpPr>
          <p:spPr>
            <a:xfrm>
              <a:off x="5324212" y="3462722"/>
              <a:ext cx="33710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82" name="object 29">
              <a:extLst>
                <a:ext uri="{FF2B5EF4-FFF2-40B4-BE49-F238E27FC236}">
                  <a16:creationId xmlns:a16="http://schemas.microsoft.com/office/drawing/2014/main" id="{177EC8BA-D7E9-DAA6-D252-54EF365587C7}"/>
                </a:ext>
              </a:extLst>
            </p:cNvPr>
            <p:cNvSpPr txBox="1"/>
            <p:nvPr/>
          </p:nvSpPr>
          <p:spPr>
            <a:xfrm>
              <a:off x="5709677" y="352010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3" name="object 29">
              <a:extLst>
                <a:ext uri="{FF2B5EF4-FFF2-40B4-BE49-F238E27FC236}">
                  <a16:creationId xmlns:a16="http://schemas.microsoft.com/office/drawing/2014/main" id="{BEF7D501-60AA-D424-6BF7-E99BE6EF127A}"/>
                </a:ext>
              </a:extLst>
            </p:cNvPr>
            <p:cNvSpPr txBox="1"/>
            <p:nvPr/>
          </p:nvSpPr>
          <p:spPr>
            <a:xfrm>
              <a:off x="5381405" y="3745427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17E207-5291-3D03-C07A-969F3B949CBB}"/>
                </a:ext>
              </a:extLst>
            </p:cNvPr>
            <p:cNvSpPr txBox="1"/>
            <p:nvPr/>
          </p:nvSpPr>
          <p:spPr>
            <a:xfrm>
              <a:off x="6400682" y="3462722"/>
              <a:ext cx="292216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85" name="object 29">
              <a:extLst>
                <a:ext uri="{FF2B5EF4-FFF2-40B4-BE49-F238E27FC236}">
                  <a16:creationId xmlns:a16="http://schemas.microsoft.com/office/drawing/2014/main" id="{4BDB9827-89E9-50D6-E9EE-81559B2EE6D3}"/>
                </a:ext>
              </a:extLst>
            </p:cNvPr>
            <p:cNvSpPr txBox="1"/>
            <p:nvPr/>
          </p:nvSpPr>
          <p:spPr>
            <a:xfrm>
              <a:off x="6786793" y="352010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B4F9E1-9B69-9AB6-09D3-A7B5B0DAA7CB}"/>
                </a:ext>
              </a:extLst>
            </p:cNvPr>
            <p:cNvSpPr txBox="1"/>
            <p:nvPr/>
          </p:nvSpPr>
          <p:spPr>
            <a:xfrm>
              <a:off x="7477151" y="3462722"/>
              <a:ext cx="32588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87" name="object 29">
              <a:extLst>
                <a:ext uri="{FF2B5EF4-FFF2-40B4-BE49-F238E27FC236}">
                  <a16:creationId xmlns:a16="http://schemas.microsoft.com/office/drawing/2014/main" id="{D93D562D-BE6F-A262-CDAB-2BBC1E567779}"/>
                </a:ext>
              </a:extLst>
            </p:cNvPr>
            <p:cNvSpPr txBox="1"/>
            <p:nvPr/>
          </p:nvSpPr>
          <p:spPr>
            <a:xfrm>
              <a:off x="7863908" y="352010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8DCEC9-DC66-603B-B804-59D162397613}"/>
                </a:ext>
              </a:extLst>
            </p:cNvPr>
            <p:cNvSpPr txBox="1"/>
            <p:nvPr/>
          </p:nvSpPr>
          <p:spPr>
            <a:xfrm>
              <a:off x="8553621" y="3462722"/>
              <a:ext cx="329086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89" name="object 29">
              <a:extLst>
                <a:ext uri="{FF2B5EF4-FFF2-40B4-BE49-F238E27FC236}">
                  <a16:creationId xmlns:a16="http://schemas.microsoft.com/office/drawing/2014/main" id="{D7970021-36B5-CB93-602F-78043B04570A}"/>
                </a:ext>
              </a:extLst>
            </p:cNvPr>
            <p:cNvSpPr txBox="1"/>
            <p:nvPr/>
          </p:nvSpPr>
          <p:spPr>
            <a:xfrm>
              <a:off x="8941025" y="352010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0" name="object 29">
              <a:extLst>
                <a:ext uri="{FF2B5EF4-FFF2-40B4-BE49-F238E27FC236}">
                  <a16:creationId xmlns:a16="http://schemas.microsoft.com/office/drawing/2014/main" id="{E7E33CC6-5696-8EF7-FFA8-6E341AE03894}"/>
                </a:ext>
              </a:extLst>
            </p:cNvPr>
            <p:cNvSpPr txBox="1"/>
            <p:nvPr/>
          </p:nvSpPr>
          <p:spPr>
            <a:xfrm>
              <a:off x="8612753" y="3745427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9E265B-B391-32B5-8A72-CAF6DCFE1A0B}"/>
                </a:ext>
              </a:extLst>
            </p:cNvPr>
            <p:cNvSpPr txBox="1"/>
            <p:nvPr/>
          </p:nvSpPr>
          <p:spPr>
            <a:xfrm>
              <a:off x="9630089" y="3462722"/>
              <a:ext cx="33710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92" name="object 29">
              <a:extLst>
                <a:ext uri="{FF2B5EF4-FFF2-40B4-BE49-F238E27FC236}">
                  <a16:creationId xmlns:a16="http://schemas.microsoft.com/office/drawing/2014/main" id="{D227A40D-D733-371C-A604-07850679A194}"/>
                </a:ext>
              </a:extLst>
            </p:cNvPr>
            <p:cNvSpPr txBox="1"/>
            <p:nvPr/>
          </p:nvSpPr>
          <p:spPr>
            <a:xfrm>
              <a:off x="10018140" y="3520102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D8AB92-87F2-0AF9-63CC-C89DB024939E}"/>
                </a:ext>
              </a:extLst>
            </p:cNvPr>
            <p:cNvSpPr txBox="1"/>
            <p:nvPr/>
          </p:nvSpPr>
          <p:spPr>
            <a:xfrm>
              <a:off x="10706562" y="3462722"/>
              <a:ext cx="335498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D5E4FB-D2BA-CF60-82E8-6576F3200544}"/>
                </a:ext>
              </a:extLst>
            </p:cNvPr>
            <p:cNvSpPr txBox="1"/>
            <p:nvPr/>
          </p:nvSpPr>
          <p:spPr>
            <a:xfrm>
              <a:off x="4247743" y="4149156"/>
              <a:ext cx="33710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96" name="object 29">
              <a:extLst>
                <a:ext uri="{FF2B5EF4-FFF2-40B4-BE49-F238E27FC236}">
                  <a16:creationId xmlns:a16="http://schemas.microsoft.com/office/drawing/2014/main" id="{6859D5B7-4980-EAB0-9B38-5B07CF254B6D}"/>
                </a:ext>
              </a:extLst>
            </p:cNvPr>
            <p:cNvSpPr txBox="1"/>
            <p:nvPr/>
          </p:nvSpPr>
          <p:spPr>
            <a:xfrm>
              <a:off x="4632561" y="420653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7" name="object 29">
              <a:extLst>
                <a:ext uri="{FF2B5EF4-FFF2-40B4-BE49-F238E27FC236}">
                  <a16:creationId xmlns:a16="http://schemas.microsoft.com/office/drawing/2014/main" id="{A4375C11-D0F7-D111-1617-5838D9F4A181}"/>
                </a:ext>
              </a:extLst>
            </p:cNvPr>
            <p:cNvSpPr txBox="1"/>
            <p:nvPr/>
          </p:nvSpPr>
          <p:spPr>
            <a:xfrm>
              <a:off x="4304290" y="4431861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990C684-1002-12EA-94F5-778E7CBBD0E8}"/>
                </a:ext>
              </a:extLst>
            </p:cNvPr>
            <p:cNvSpPr txBox="1"/>
            <p:nvPr/>
          </p:nvSpPr>
          <p:spPr>
            <a:xfrm>
              <a:off x="5324212" y="4149156"/>
              <a:ext cx="324276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99" name="object 29">
              <a:extLst>
                <a:ext uri="{FF2B5EF4-FFF2-40B4-BE49-F238E27FC236}">
                  <a16:creationId xmlns:a16="http://schemas.microsoft.com/office/drawing/2014/main" id="{BAE7BC4E-7D38-4FAF-E473-B56D1BF4E1A5}"/>
                </a:ext>
              </a:extLst>
            </p:cNvPr>
            <p:cNvSpPr txBox="1"/>
            <p:nvPr/>
          </p:nvSpPr>
          <p:spPr>
            <a:xfrm>
              <a:off x="5381405" y="4431861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45CFC16-8D0D-7D22-A4FC-64B1E975E0BF}"/>
                </a:ext>
              </a:extLst>
            </p:cNvPr>
            <p:cNvSpPr txBox="1"/>
            <p:nvPr/>
          </p:nvSpPr>
          <p:spPr>
            <a:xfrm>
              <a:off x="6400682" y="4149156"/>
              <a:ext cx="335498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101" name="object 29">
              <a:extLst>
                <a:ext uri="{FF2B5EF4-FFF2-40B4-BE49-F238E27FC236}">
                  <a16:creationId xmlns:a16="http://schemas.microsoft.com/office/drawing/2014/main" id="{097524FA-A20D-2B58-98AB-83AA4653FECA}"/>
                </a:ext>
              </a:extLst>
            </p:cNvPr>
            <p:cNvSpPr txBox="1"/>
            <p:nvPr/>
          </p:nvSpPr>
          <p:spPr>
            <a:xfrm>
              <a:off x="6786793" y="420653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2" name="object 29">
              <a:extLst>
                <a:ext uri="{FF2B5EF4-FFF2-40B4-BE49-F238E27FC236}">
                  <a16:creationId xmlns:a16="http://schemas.microsoft.com/office/drawing/2014/main" id="{5BDC9C03-C5D2-96E3-4208-F6FE98401379}"/>
                </a:ext>
              </a:extLst>
            </p:cNvPr>
            <p:cNvSpPr txBox="1"/>
            <p:nvPr/>
          </p:nvSpPr>
          <p:spPr>
            <a:xfrm>
              <a:off x="6458521" y="4431861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747B8A6-1796-4D4F-2112-4B71EFB8EDB9}"/>
                </a:ext>
              </a:extLst>
            </p:cNvPr>
            <p:cNvSpPr txBox="1"/>
            <p:nvPr/>
          </p:nvSpPr>
          <p:spPr>
            <a:xfrm>
              <a:off x="7477151" y="4149156"/>
              <a:ext cx="335498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9ADFD588-3F02-2DFB-E999-9D04ED08FCBB}"/>
                </a:ext>
              </a:extLst>
            </p:cNvPr>
            <p:cNvSpPr txBox="1"/>
            <p:nvPr/>
          </p:nvSpPr>
          <p:spPr>
            <a:xfrm>
              <a:off x="7863908" y="420653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5DBC54A-DB01-81CA-3357-00782602F532}"/>
                </a:ext>
              </a:extLst>
            </p:cNvPr>
            <p:cNvSpPr txBox="1"/>
            <p:nvPr/>
          </p:nvSpPr>
          <p:spPr>
            <a:xfrm>
              <a:off x="8553621" y="4149156"/>
              <a:ext cx="37076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106" name="object 29">
              <a:extLst>
                <a:ext uri="{FF2B5EF4-FFF2-40B4-BE49-F238E27FC236}">
                  <a16:creationId xmlns:a16="http://schemas.microsoft.com/office/drawing/2014/main" id="{D7549EF2-3308-9619-7E62-EBD955E60852}"/>
                </a:ext>
              </a:extLst>
            </p:cNvPr>
            <p:cNvSpPr txBox="1"/>
            <p:nvPr/>
          </p:nvSpPr>
          <p:spPr>
            <a:xfrm>
              <a:off x="8941025" y="420653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7" name="object 29">
              <a:extLst>
                <a:ext uri="{FF2B5EF4-FFF2-40B4-BE49-F238E27FC236}">
                  <a16:creationId xmlns:a16="http://schemas.microsoft.com/office/drawing/2014/main" id="{F25B2082-260A-6F34-B5B6-A5F6000DC4F8}"/>
                </a:ext>
              </a:extLst>
            </p:cNvPr>
            <p:cNvSpPr txBox="1"/>
            <p:nvPr/>
          </p:nvSpPr>
          <p:spPr>
            <a:xfrm>
              <a:off x="8612753" y="4431861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D228BA-6250-B49B-3BFF-E0FB9919A8E6}"/>
                </a:ext>
              </a:extLst>
            </p:cNvPr>
            <p:cNvSpPr txBox="1"/>
            <p:nvPr/>
          </p:nvSpPr>
          <p:spPr>
            <a:xfrm>
              <a:off x="9630089" y="4149156"/>
              <a:ext cx="32588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109" name="object 29">
              <a:extLst>
                <a:ext uri="{FF2B5EF4-FFF2-40B4-BE49-F238E27FC236}">
                  <a16:creationId xmlns:a16="http://schemas.microsoft.com/office/drawing/2014/main" id="{9A3650B3-A69F-7F33-A0AE-5415B2AB83F8}"/>
                </a:ext>
              </a:extLst>
            </p:cNvPr>
            <p:cNvSpPr txBox="1"/>
            <p:nvPr/>
          </p:nvSpPr>
          <p:spPr>
            <a:xfrm>
              <a:off x="10018140" y="420653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0" name="object 29">
              <a:extLst>
                <a:ext uri="{FF2B5EF4-FFF2-40B4-BE49-F238E27FC236}">
                  <a16:creationId xmlns:a16="http://schemas.microsoft.com/office/drawing/2014/main" id="{1B6ECAEB-DDF8-303D-59E8-AC9E80890AF5}"/>
                </a:ext>
              </a:extLst>
            </p:cNvPr>
            <p:cNvSpPr txBox="1"/>
            <p:nvPr/>
          </p:nvSpPr>
          <p:spPr>
            <a:xfrm>
              <a:off x="9689869" y="4431861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2916AE9-5729-AC75-CF13-620D57A5E9CF}"/>
                </a:ext>
              </a:extLst>
            </p:cNvPr>
            <p:cNvSpPr txBox="1"/>
            <p:nvPr/>
          </p:nvSpPr>
          <p:spPr>
            <a:xfrm>
              <a:off x="10706562" y="4149156"/>
              <a:ext cx="359542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F1ED41A-212A-D617-566F-22C227B1931A}"/>
                </a:ext>
              </a:extLst>
            </p:cNvPr>
            <p:cNvSpPr txBox="1"/>
            <p:nvPr/>
          </p:nvSpPr>
          <p:spPr>
            <a:xfrm>
              <a:off x="4247743" y="4828377"/>
              <a:ext cx="362748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114" name="object 29">
              <a:extLst>
                <a:ext uri="{FF2B5EF4-FFF2-40B4-BE49-F238E27FC236}">
                  <a16:creationId xmlns:a16="http://schemas.microsoft.com/office/drawing/2014/main" id="{14D430DB-1793-1E27-0BE3-E9FD16531EDB}"/>
                </a:ext>
              </a:extLst>
            </p:cNvPr>
            <p:cNvSpPr txBox="1"/>
            <p:nvPr/>
          </p:nvSpPr>
          <p:spPr>
            <a:xfrm>
              <a:off x="4632561" y="488575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3EA2DB8-438E-E822-8B7A-6AD59758C311}"/>
                </a:ext>
              </a:extLst>
            </p:cNvPr>
            <p:cNvSpPr txBox="1"/>
            <p:nvPr/>
          </p:nvSpPr>
          <p:spPr>
            <a:xfrm>
              <a:off x="5324212" y="4828377"/>
              <a:ext cx="37076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116" name="object 29">
              <a:extLst>
                <a:ext uri="{FF2B5EF4-FFF2-40B4-BE49-F238E27FC236}">
                  <a16:creationId xmlns:a16="http://schemas.microsoft.com/office/drawing/2014/main" id="{C93447E0-D68E-C426-DA82-520C718C1F00}"/>
                </a:ext>
              </a:extLst>
            </p:cNvPr>
            <p:cNvSpPr txBox="1"/>
            <p:nvPr/>
          </p:nvSpPr>
          <p:spPr>
            <a:xfrm>
              <a:off x="5709677" y="488575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D70D21E-4969-6AC7-65E7-4DFE584B506F}"/>
                </a:ext>
              </a:extLst>
            </p:cNvPr>
            <p:cNvSpPr txBox="1"/>
            <p:nvPr/>
          </p:nvSpPr>
          <p:spPr>
            <a:xfrm>
              <a:off x="6400682" y="4828377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B0E6461-5BD8-F712-BAA8-1E6B53A52A04}"/>
                </a:ext>
              </a:extLst>
            </p:cNvPr>
            <p:cNvSpPr txBox="1"/>
            <p:nvPr/>
          </p:nvSpPr>
          <p:spPr>
            <a:xfrm>
              <a:off x="7477151" y="4828377"/>
              <a:ext cx="37076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119" name="object 29">
              <a:extLst>
                <a:ext uri="{FF2B5EF4-FFF2-40B4-BE49-F238E27FC236}">
                  <a16:creationId xmlns:a16="http://schemas.microsoft.com/office/drawing/2014/main" id="{A873DC51-3674-8BD2-7C93-CE57C7076A6A}"/>
                </a:ext>
              </a:extLst>
            </p:cNvPr>
            <p:cNvSpPr txBox="1"/>
            <p:nvPr/>
          </p:nvSpPr>
          <p:spPr>
            <a:xfrm>
              <a:off x="7863908" y="488575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0" name="object 29">
              <a:extLst>
                <a:ext uri="{FF2B5EF4-FFF2-40B4-BE49-F238E27FC236}">
                  <a16:creationId xmlns:a16="http://schemas.microsoft.com/office/drawing/2014/main" id="{1209922D-2DE2-67F2-EFDF-AD7D1E05EE5E}"/>
                </a:ext>
              </a:extLst>
            </p:cNvPr>
            <p:cNvSpPr txBox="1"/>
            <p:nvPr/>
          </p:nvSpPr>
          <p:spPr>
            <a:xfrm>
              <a:off x="7535636" y="5111082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A50618C-1EE7-757C-8880-1F73319CAFA5}"/>
                </a:ext>
              </a:extLst>
            </p:cNvPr>
            <p:cNvSpPr txBox="1"/>
            <p:nvPr/>
          </p:nvSpPr>
          <p:spPr>
            <a:xfrm>
              <a:off x="9630089" y="4828377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782D6885-A430-EAD0-9D0D-1226596F116A}"/>
                </a:ext>
              </a:extLst>
            </p:cNvPr>
            <p:cNvSpPr txBox="1"/>
            <p:nvPr/>
          </p:nvSpPr>
          <p:spPr>
            <a:xfrm>
              <a:off x="10018140" y="488575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A9E2161-3864-F895-2F7D-6B94AB9938FF}"/>
                </a:ext>
              </a:extLst>
            </p:cNvPr>
            <p:cNvSpPr txBox="1"/>
            <p:nvPr/>
          </p:nvSpPr>
          <p:spPr>
            <a:xfrm>
              <a:off x="8553621" y="4828377"/>
              <a:ext cx="35794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124" name="object 29">
              <a:extLst>
                <a:ext uri="{FF2B5EF4-FFF2-40B4-BE49-F238E27FC236}">
                  <a16:creationId xmlns:a16="http://schemas.microsoft.com/office/drawing/2014/main" id="{11E377EC-A87C-24CC-7AD0-A9AA20275B1C}"/>
                </a:ext>
              </a:extLst>
            </p:cNvPr>
            <p:cNvSpPr txBox="1"/>
            <p:nvPr/>
          </p:nvSpPr>
          <p:spPr>
            <a:xfrm>
              <a:off x="8941025" y="4885757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A5CBEB45-853D-B4D0-693F-21E56DE0981E}"/>
                </a:ext>
              </a:extLst>
            </p:cNvPr>
            <p:cNvSpPr txBox="1"/>
            <p:nvPr/>
          </p:nvSpPr>
          <p:spPr>
            <a:xfrm>
              <a:off x="10706562" y="5512365"/>
              <a:ext cx="380382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05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0C74712-EA35-3B6B-7F3B-3EFD7C96154B}"/>
                </a:ext>
              </a:extLst>
            </p:cNvPr>
            <p:cNvSpPr/>
            <p:nvPr/>
          </p:nvSpPr>
          <p:spPr>
            <a:xfrm>
              <a:off x="6397418" y="5507997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C067881-33AC-4415-9EC5-5F6E44038A56}"/>
                </a:ext>
              </a:extLst>
            </p:cNvPr>
            <p:cNvSpPr txBox="1"/>
            <p:nvPr/>
          </p:nvSpPr>
          <p:spPr>
            <a:xfrm>
              <a:off x="6400682" y="5512365"/>
              <a:ext cx="33710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01</a:t>
              </a:r>
            </a:p>
          </p:txBody>
        </p:sp>
        <p:sp>
          <p:nvSpPr>
            <p:cNvPr id="131" name="object 29">
              <a:extLst>
                <a:ext uri="{FF2B5EF4-FFF2-40B4-BE49-F238E27FC236}">
                  <a16:creationId xmlns:a16="http://schemas.microsoft.com/office/drawing/2014/main" id="{DD2B5DAD-D7B1-2BD2-1338-0C23271FEA43}"/>
                </a:ext>
              </a:extLst>
            </p:cNvPr>
            <p:cNvSpPr txBox="1"/>
            <p:nvPr/>
          </p:nvSpPr>
          <p:spPr>
            <a:xfrm>
              <a:off x="6786793" y="5569744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2" name="object 29">
              <a:extLst>
                <a:ext uri="{FF2B5EF4-FFF2-40B4-BE49-F238E27FC236}">
                  <a16:creationId xmlns:a16="http://schemas.microsoft.com/office/drawing/2014/main" id="{F23AF8AE-F557-6DEF-70E3-261DA51DD53C}"/>
                </a:ext>
              </a:extLst>
            </p:cNvPr>
            <p:cNvSpPr txBox="1"/>
            <p:nvPr/>
          </p:nvSpPr>
          <p:spPr>
            <a:xfrm>
              <a:off x="6458521" y="5795069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55AF46C-7ADF-E152-E2DC-4DA6492F4925}"/>
                </a:ext>
              </a:extLst>
            </p:cNvPr>
            <p:cNvSpPr/>
            <p:nvPr/>
          </p:nvSpPr>
          <p:spPr>
            <a:xfrm>
              <a:off x="7474015" y="5507997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F4BA32B-0631-7404-C26B-99F07E37F28C}"/>
                </a:ext>
              </a:extLst>
            </p:cNvPr>
            <p:cNvSpPr txBox="1"/>
            <p:nvPr/>
          </p:nvSpPr>
          <p:spPr>
            <a:xfrm>
              <a:off x="7477151" y="5512365"/>
              <a:ext cx="37076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02</a:t>
              </a:r>
            </a:p>
          </p:txBody>
        </p:sp>
        <p:sp>
          <p:nvSpPr>
            <p:cNvPr id="135" name="object 29">
              <a:extLst>
                <a:ext uri="{FF2B5EF4-FFF2-40B4-BE49-F238E27FC236}">
                  <a16:creationId xmlns:a16="http://schemas.microsoft.com/office/drawing/2014/main" id="{289E3EDD-94A5-E677-0E0B-A055EE52AF21}"/>
                </a:ext>
              </a:extLst>
            </p:cNvPr>
            <p:cNvSpPr txBox="1"/>
            <p:nvPr/>
          </p:nvSpPr>
          <p:spPr>
            <a:xfrm>
              <a:off x="7863908" y="5569744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6" name="object 29">
              <a:extLst>
                <a:ext uri="{FF2B5EF4-FFF2-40B4-BE49-F238E27FC236}">
                  <a16:creationId xmlns:a16="http://schemas.microsoft.com/office/drawing/2014/main" id="{7BD8FCE5-CC5E-92EB-2FCE-26CEB788DD8A}"/>
                </a:ext>
              </a:extLst>
            </p:cNvPr>
            <p:cNvSpPr txBox="1"/>
            <p:nvPr/>
          </p:nvSpPr>
          <p:spPr>
            <a:xfrm>
              <a:off x="7535636" y="5795069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19535D3-903F-C570-42AF-36BB3697136C}"/>
                </a:ext>
              </a:extLst>
            </p:cNvPr>
            <p:cNvSpPr/>
            <p:nvPr/>
          </p:nvSpPr>
          <p:spPr>
            <a:xfrm>
              <a:off x="9627206" y="5507997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7976725-82FA-A899-031F-CB586D2B32CD}"/>
                </a:ext>
              </a:extLst>
            </p:cNvPr>
            <p:cNvSpPr txBox="1"/>
            <p:nvPr/>
          </p:nvSpPr>
          <p:spPr>
            <a:xfrm>
              <a:off x="9630089" y="5512365"/>
              <a:ext cx="381984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04</a:t>
              </a:r>
            </a:p>
          </p:txBody>
        </p:sp>
        <p:sp>
          <p:nvSpPr>
            <p:cNvPr id="139" name="object 29">
              <a:extLst>
                <a:ext uri="{FF2B5EF4-FFF2-40B4-BE49-F238E27FC236}">
                  <a16:creationId xmlns:a16="http://schemas.microsoft.com/office/drawing/2014/main" id="{1A17F581-8573-D0DD-ECF9-0F653F8D507A}"/>
                </a:ext>
              </a:extLst>
            </p:cNvPr>
            <p:cNvSpPr txBox="1"/>
            <p:nvPr/>
          </p:nvSpPr>
          <p:spPr>
            <a:xfrm>
              <a:off x="10018140" y="5569744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accent3">
                    <a:lumMod val="7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0" name="object 29">
              <a:extLst>
                <a:ext uri="{FF2B5EF4-FFF2-40B4-BE49-F238E27FC236}">
                  <a16:creationId xmlns:a16="http://schemas.microsoft.com/office/drawing/2014/main" id="{2769FAD9-B301-4211-DD75-2D6F645C49DA}"/>
                </a:ext>
              </a:extLst>
            </p:cNvPr>
            <p:cNvSpPr txBox="1"/>
            <p:nvPr/>
          </p:nvSpPr>
          <p:spPr>
            <a:xfrm>
              <a:off x="9689869" y="5795069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05C36C6-202E-2302-13B4-D281B22428AF}"/>
                </a:ext>
              </a:extLst>
            </p:cNvPr>
            <p:cNvSpPr/>
            <p:nvPr/>
          </p:nvSpPr>
          <p:spPr>
            <a:xfrm>
              <a:off x="8550610" y="5507997"/>
              <a:ext cx="1067475" cy="6779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AF1F3A5-8B22-79D3-E9FC-CD9829FCA1BC}"/>
                </a:ext>
              </a:extLst>
            </p:cNvPr>
            <p:cNvSpPr txBox="1"/>
            <p:nvPr/>
          </p:nvSpPr>
          <p:spPr>
            <a:xfrm>
              <a:off x="8553621" y="5512365"/>
              <a:ext cx="37397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43" name="object 29">
              <a:extLst>
                <a:ext uri="{FF2B5EF4-FFF2-40B4-BE49-F238E27FC236}">
                  <a16:creationId xmlns:a16="http://schemas.microsoft.com/office/drawing/2014/main" id="{3AD2466C-B2A8-51B2-CB32-029049D9F615}"/>
                </a:ext>
              </a:extLst>
            </p:cNvPr>
            <p:cNvSpPr txBox="1"/>
            <p:nvPr/>
          </p:nvSpPr>
          <p:spPr>
            <a:xfrm>
              <a:off x="8941025" y="5569744"/>
              <a:ext cx="617824" cy="190165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4" name="object 29">
              <a:extLst>
                <a:ext uri="{FF2B5EF4-FFF2-40B4-BE49-F238E27FC236}">
                  <a16:creationId xmlns:a16="http://schemas.microsoft.com/office/drawing/2014/main" id="{92821688-01F7-D770-5339-44B5B7315A8C}"/>
                </a:ext>
              </a:extLst>
            </p:cNvPr>
            <p:cNvSpPr txBox="1"/>
            <p:nvPr/>
          </p:nvSpPr>
          <p:spPr>
            <a:xfrm>
              <a:off x="8612753" y="5795069"/>
              <a:ext cx="953373" cy="2228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699" marR="5080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94E20A3-9DB0-421B-1F30-D32FC09DDA98}"/>
                </a:ext>
              </a:extLst>
            </p:cNvPr>
            <p:cNvSpPr txBox="1"/>
            <p:nvPr/>
          </p:nvSpPr>
          <p:spPr>
            <a:xfrm>
              <a:off x="10706562" y="4828377"/>
              <a:ext cx="369160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2D5E7A0-E6A3-65FD-2BAE-56E136021911}"/>
                </a:ext>
              </a:extLst>
            </p:cNvPr>
            <p:cNvSpPr txBox="1"/>
            <p:nvPr/>
          </p:nvSpPr>
          <p:spPr>
            <a:xfrm>
              <a:off x="5324212" y="5512365"/>
              <a:ext cx="329086" cy="366424"/>
            </a:xfrm>
            <a:prstGeom prst="rect">
              <a:avLst/>
            </a:prstGeom>
            <a:noFill/>
          </p:spPr>
          <p:txBody>
            <a:bodyPr wrap="none" lIns="90000" tIns="90000" bIns="90000" rtlCol="0">
              <a:spAutoFit/>
            </a:bodyPr>
            <a:lstStyle/>
            <a:p>
              <a:r>
                <a:rPr lang="en-IN" sz="1200" dirty="0">
                  <a:solidFill>
                    <a:schemeClr val="tx2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157" name="Rounded Rectangular Callout 156">
              <a:extLst>
                <a:ext uri="{FF2B5EF4-FFF2-40B4-BE49-F238E27FC236}">
                  <a16:creationId xmlns:a16="http://schemas.microsoft.com/office/drawing/2014/main" id="{6DDB0318-E9F2-5E3A-8741-C56A5E2F7E1E}"/>
                </a:ext>
              </a:extLst>
            </p:cNvPr>
            <p:cNvSpPr/>
            <p:nvPr/>
          </p:nvSpPr>
          <p:spPr>
            <a:xfrm>
              <a:off x="6908785" y="2797908"/>
              <a:ext cx="3090464" cy="1856843"/>
            </a:xfrm>
            <a:prstGeom prst="wedgeRoundRectCallout">
              <a:avLst>
                <a:gd name="adj1" fmla="val -38182"/>
                <a:gd name="adj2" fmla="val 68178"/>
                <a:gd name="adj3" fmla="val 16667"/>
              </a:avLst>
            </a:prstGeom>
            <a:solidFill>
              <a:srgbClr val="EC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BDEC2E7F-3D6C-78D1-04BF-B6F238645834}"/>
                </a:ext>
              </a:extLst>
            </p:cNvPr>
            <p:cNvSpPr txBox="1"/>
            <p:nvPr/>
          </p:nvSpPr>
          <p:spPr>
            <a:xfrm>
              <a:off x="6477008" y="5103728"/>
              <a:ext cx="937625" cy="267345"/>
            </a:xfrm>
            <a:prstGeom prst="rect">
              <a:avLst/>
            </a:prstGeom>
            <a:solidFill>
              <a:srgbClr val="EC6968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153" name="Title 1">
              <a:extLst>
                <a:ext uri="{FF2B5EF4-FFF2-40B4-BE49-F238E27FC236}">
                  <a16:creationId xmlns:a16="http://schemas.microsoft.com/office/drawing/2014/main" id="{AA46E47D-CAC4-DA4B-0EED-29C0F9FF944D}"/>
                </a:ext>
              </a:extLst>
            </p:cNvPr>
            <p:cNvSpPr txBox="1">
              <a:spLocks/>
            </p:cNvSpPr>
            <p:nvPr/>
          </p:nvSpPr>
          <p:spPr>
            <a:xfrm>
              <a:off x="7143162" y="2978157"/>
              <a:ext cx="850895" cy="683264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4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154" name="Title 1">
              <a:extLst>
                <a:ext uri="{FF2B5EF4-FFF2-40B4-BE49-F238E27FC236}">
                  <a16:creationId xmlns:a16="http://schemas.microsoft.com/office/drawing/2014/main" id="{C4B05F76-8C25-2305-A829-2FA8FE1388D4}"/>
                </a:ext>
              </a:extLst>
            </p:cNvPr>
            <p:cNvSpPr txBox="1">
              <a:spLocks/>
            </p:cNvSpPr>
            <p:nvPr/>
          </p:nvSpPr>
          <p:spPr>
            <a:xfrm>
              <a:off x="7956955" y="3287411"/>
              <a:ext cx="1546591" cy="256224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Awareness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D007800-FA3E-F88E-2533-57CABE15F1E9}"/>
                </a:ext>
              </a:extLst>
            </p:cNvPr>
            <p:cNvSpPr txBox="1"/>
            <p:nvPr/>
          </p:nvSpPr>
          <p:spPr>
            <a:xfrm>
              <a:off x="7202875" y="3634645"/>
              <a:ext cx="26725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</p:grpSp>
      <p:sp>
        <p:nvSpPr>
          <p:cNvPr id="152" name="Rectangle 56">
            <a:extLst>
              <a:ext uri="{FF2B5EF4-FFF2-40B4-BE49-F238E27FC236}">
                <a16:creationId xmlns:a16="http://schemas.microsoft.com/office/drawing/2014/main" id="{5A79E405-E1E0-86BE-6936-4BCC7A55A88F}"/>
              </a:ext>
            </a:extLst>
          </p:cNvPr>
          <p:cNvSpPr/>
          <p:nvPr/>
        </p:nvSpPr>
        <p:spPr>
          <a:xfrm>
            <a:off x="479028" y="1357575"/>
            <a:ext cx="32694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2925246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30CFEB11-D0C0-D0E2-DA02-803DFB809722}"/>
              </a:ext>
            </a:extLst>
          </p:cNvPr>
          <p:cNvSpPr/>
          <p:nvPr/>
        </p:nvSpPr>
        <p:spPr>
          <a:xfrm>
            <a:off x="653272" y="2795979"/>
            <a:ext cx="2286000" cy="40862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F75B4DFD-D761-8BF6-E7E2-68F816985058}"/>
              </a:ext>
            </a:extLst>
          </p:cNvPr>
          <p:cNvSpPr/>
          <p:nvPr/>
        </p:nvSpPr>
        <p:spPr>
          <a:xfrm>
            <a:off x="3539347" y="2795979"/>
            <a:ext cx="2286000" cy="40862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19C60FB8-69A8-04A1-C887-A2F16BC01435}"/>
              </a:ext>
            </a:extLst>
          </p:cNvPr>
          <p:cNvSpPr/>
          <p:nvPr/>
        </p:nvSpPr>
        <p:spPr>
          <a:xfrm>
            <a:off x="6382560" y="2795979"/>
            <a:ext cx="2286000" cy="40862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B2970576-7F7C-298F-EE50-93054F38A96C}"/>
              </a:ext>
            </a:extLst>
          </p:cNvPr>
          <p:cNvSpPr/>
          <p:nvPr/>
        </p:nvSpPr>
        <p:spPr>
          <a:xfrm>
            <a:off x="9211485" y="2795979"/>
            <a:ext cx="2286000" cy="4086225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CuadroTexto 395">
            <a:extLst>
              <a:ext uri="{FF2B5EF4-FFF2-40B4-BE49-F238E27FC236}">
                <a16:creationId xmlns:a16="http://schemas.microsoft.com/office/drawing/2014/main" id="{1EA4F30F-AE6D-381E-395C-F2188AB75A59}"/>
              </a:ext>
            </a:extLst>
          </p:cNvPr>
          <p:cNvSpPr txBox="1"/>
          <p:nvPr/>
        </p:nvSpPr>
        <p:spPr>
          <a:xfrm>
            <a:off x="740485" y="2460729"/>
            <a:ext cx="2208628" cy="584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0">
                  <a:noFill/>
                </a:ln>
                <a:solidFill>
                  <a:srgbClr val="EC6968">
                    <a:alpha val="79000"/>
                  </a:srgbClr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January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FDEC73-32E5-DC72-FF64-A4436C42EFF4}"/>
              </a:ext>
            </a:extLst>
          </p:cNvPr>
          <p:cNvSpPr/>
          <p:nvPr/>
        </p:nvSpPr>
        <p:spPr>
          <a:xfrm>
            <a:off x="442123" y="3878763"/>
            <a:ext cx="556176" cy="548892"/>
          </a:xfrm>
          <a:prstGeom prst="ellipse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10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4BEC05-EE87-C284-AB38-0AAB5B6E03A7}"/>
              </a:ext>
            </a:extLst>
          </p:cNvPr>
          <p:cNvSpPr/>
          <p:nvPr/>
        </p:nvSpPr>
        <p:spPr>
          <a:xfrm>
            <a:off x="442123" y="5246108"/>
            <a:ext cx="556176" cy="548892"/>
          </a:xfrm>
          <a:prstGeom prst="ellipse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24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2" name="CuadroTexto 395">
            <a:extLst>
              <a:ext uri="{FF2B5EF4-FFF2-40B4-BE49-F238E27FC236}">
                <a16:creationId xmlns:a16="http://schemas.microsoft.com/office/drawing/2014/main" id="{EB460226-0910-CAB6-C719-E65768378807}"/>
              </a:ext>
            </a:extLst>
          </p:cNvPr>
          <p:cNvSpPr txBox="1"/>
          <p:nvPr/>
        </p:nvSpPr>
        <p:spPr>
          <a:xfrm>
            <a:off x="3583671" y="2460729"/>
            <a:ext cx="2208628" cy="584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0">
                  <a:noFill/>
                </a:ln>
                <a:solidFill>
                  <a:srgbClr val="DA5D8D">
                    <a:alpha val="79000"/>
                  </a:srgbClr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February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738DD2-FE04-69F2-E8EE-38B573D2A2DA}"/>
              </a:ext>
            </a:extLst>
          </p:cNvPr>
          <p:cNvSpPr/>
          <p:nvPr/>
        </p:nvSpPr>
        <p:spPr>
          <a:xfrm>
            <a:off x="3285310" y="3878763"/>
            <a:ext cx="556176" cy="548892"/>
          </a:xfrm>
          <a:prstGeom prst="ellipse">
            <a:avLst/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7EDAF0-311E-71B3-C21D-B836A412FC8B}"/>
              </a:ext>
            </a:extLst>
          </p:cNvPr>
          <p:cNvSpPr/>
          <p:nvPr/>
        </p:nvSpPr>
        <p:spPr>
          <a:xfrm>
            <a:off x="3285310" y="5246108"/>
            <a:ext cx="556176" cy="548892"/>
          </a:xfrm>
          <a:prstGeom prst="ellipse">
            <a:avLst/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14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E639A2CA-EBC4-6A98-1837-34D8DB1F0EE4}"/>
              </a:ext>
            </a:extLst>
          </p:cNvPr>
          <p:cNvSpPr txBox="1"/>
          <p:nvPr/>
        </p:nvSpPr>
        <p:spPr>
          <a:xfrm>
            <a:off x="6426858" y="2460729"/>
            <a:ext cx="2208628" cy="584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0">
                  <a:noFill/>
                </a:ln>
                <a:solidFill>
                  <a:srgbClr val="AF5FAA">
                    <a:alpha val="79000"/>
                  </a:srgbClr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March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768DA1-B620-0DFE-63FE-974CB1C9E996}"/>
              </a:ext>
            </a:extLst>
          </p:cNvPr>
          <p:cNvSpPr/>
          <p:nvPr/>
        </p:nvSpPr>
        <p:spPr>
          <a:xfrm>
            <a:off x="6128496" y="3878763"/>
            <a:ext cx="556176" cy="548892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29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7D622D-C07E-CCD9-2BD1-585A8F7CDAFD}"/>
              </a:ext>
            </a:extLst>
          </p:cNvPr>
          <p:cNvSpPr/>
          <p:nvPr/>
        </p:nvSpPr>
        <p:spPr>
          <a:xfrm>
            <a:off x="6128496" y="5246108"/>
            <a:ext cx="556176" cy="548892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18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20995F11-F734-DA35-6DCD-D7D2B603CD6F}"/>
              </a:ext>
            </a:extLst>
          </p:cNvPr>
          <p:cNvSpPr txBox="1"/>
          <p:nvPr/>
        </p:nvSpPr>
        <p:spPr>
          <a:xfrm>
            <a:off x="9270045" y="2460729"/>
            <a:ext cx="2208628" cy="58477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9050">
                  <a:noFill/>
                </a:ln>
                <a:solidFill>
                  <a:srgbClr val="6F68B9">
                    <a:alpha val="79000"/>
                  </a:srgbClr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April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406CD3-1024-0856-1A0C-D1BE9C39D64A}"/>
              </a:ext>
            </a:extLst>
          </p:cNvPr>
          <p:cNvSpPr/>
          <p:nvPr/>
        </p:nvSpPr>
        <p:spPr>
          <a:xfrm>
            <a:off x="8971683" y="3878763"/>
            <a:ext cx="556176" cy="548892"/>
          </a:xfrm>
          <a:prstGeom prst="ellipse">
            <a:avLst/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ABBFDDE-F055-5D8E-6F0E-C53288C9B09A}"/>
              </a:ext>
            </a:extLst>
          </p:cNvPr>
          <p:cNvSpPr/>
          <p:nvPr/>
        </p:nvSpPr>
        <p:spPr>
          <a:xfrm>
            <a:off x="8971683" y="5246108"/>
            <a:ext cx="556176" cy="548892"/>
          </a:xfrm>
          <a:prstGeom prst="ellipse">
            <a:avLst/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Poppins Medium" pitchFamily="2" charset="77"/>
                <a:ea typeface="Lato" panose="020F0502020204030203" pitchFamily="34" charset="0"/>
                <a:cs typeface="Poppins Medium" pitchFamily="2" charset="77"/>
              </a:rPr>
              <a:t>15</a:t>
            </a:r>
            <a:endParaRPr lang="ko-KR" alt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5" name="Rectangle 56">
            <a:extLst>
              <a:ext uri="{FF2B5EF4-FFF2-40B4-BE49-F238E27FC236}">
                <a16:creationId xmlns:a16="http://schemas.microsoft.com/office/drawing/2014/main" id="{3E381003-3568-28FD-7D10-0FBF9986A044}"/>
              </a:ext>
            </a:extLst>
          </p:cNvPr>
          <p:cNvSpPr/>
          <p:nvPr/>
        </p:nvSpPr>
        <p:spPr>
          <a:xfrm>
            <a:off x="1117798" y="3878763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6" name="Rectangle 56">
            <a:extLst>
              <a:ext uri="{FF2B5EF4-FFF2-40B4-BE49-F238E27FC236}">
                <a16:creationId xmlns:a16="http://schemas.microsoft.com/office/drawing/2014/main" id="{00BF5385-509D-E28C-DFF8-AECE983C05B3}"/>
              </a:ext>
            </a:extLst>
          </p:cNvPr>
          <p:cNvSpPr/>
          <p:nvPr/>
        </p:nvSpPr>
        <p:spPr>
          <a:xfrm>
            <a:off x="1117798" y="5246108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7" name="Rectangle 56">
            <a:extLst>
              <a:ext uri="{FF2B5EF4-FFF2-40B4-BE49-F238E27FC236}">
                <a16:creationId xmlns:a16="http://schemas.microsoft.com/office/drawing/2014/main" id="{8ECA8786-A3DD-2A5B-70DC-1E0CF94423EC}"/>
              </a:ext>
            </a:extLst>
          </p:cNvPr>
          <p:cNvSpPr/>
          <p:nvPr/>
        </p:nvSpPr>
        <p:spPr>
          <a:xfrm>
            <a:off x="3960984" y="3878763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9F071D3B-E967-7907-496F-38D1BC3F7A03}"/>
              </a:ext>
            </a:extLst>
          </p:cNvPr>
          <p:cNvSpPr/>
          <p:nvPr/>
        </p:nvSpPr>
        <p:spPr>
          <a:xfrm>
            <a:off x="3960984" y="5246108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29" name="Rectangle 56">
            <a:extLst>
              <a:ext uri="{FF2B5EF4-FFF2-40B4-BE49-F238E27FC236}">
                <a16:creationId xmlns:a16="http://schemas.microsoft.com/office/drawing/2014/main" id="{399E94E5-923F-6D05-54F0-FECED6592080}"/>
              </a:ext>
            </a:extLst>
          </p:cNvPr>
          <p:cNvSpPr/>
          <p:nvPr/>
        </p:nvSpPr>
        <p:spPr>
          <a:xfrm>
            <a:off x="6804171" y="3878763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0" name="Rectangle 56">
            <a:extLst>
              <a:ext uri="{FF2B5EF4-FFF2-40B4-BE49-F238E27FC236}">
                <a16:creationId xmlns:a16="http://schemas.microsoft.com/office/drawing/2014/main" id="{367AB784-D293-DE96-8E96-B697C4B51C34}"/>
              </a:ext>
            </a:extLst>
          </p:cNvPr>
          <p:cNvSpPr/>
          <p:nvPr/>
        </p:nvSpPr>
        <p:spPr>
          <a:xfrm>
            <a:off x="6804171" y="5246108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D74FC0D5-AD32-CB4A-B3CE-AED762F83184}"/>
              </a:ext>
            </a:extLst>
          </p:cNvPr>
          <p:cNvSpPr/>
          <p:nvPr/>
        </p:nvSpPr>
        <p:spPr>
          <a:xfrm>
            <a:off x="9647357" y="3878763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32" name="Rectangle 56">
            <a:extLst>
              <a:ext uri="{FF2B5EF4-FFF2-40B4-BE49-F238E27FC236}">
                <a16:creationId xmlns:a16="http://schemas.microsoft.com/office/drawing/2014/main" id="{647563CC-4685-DA61-0C2B-E62B08977DC6}"/>
              </a:ext>
            </a:extLst>
          </p:cNvPr>
          <p:cNvSpPr/>
          <p:nvPr/>
        </p:nvSpPr>
        <p:spPr>
          <a:xfrm>
            <a:off x="9647357" y="5246108"/>
            <a:ext cx="172083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</p:spTree>
    <p:extLst>
      <p:ext uri="{BB962C8B-B14F-4D97-AF65-F5344CB8AC3E}">
        <p14:creationId xmlns:p14="http://schemas.microsoft.com/office/powerpoint/2010/main" val="368705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ound Same-side Corner of Rectangle 149">
            <a:extLst>
              <a:ext uri="{FF2B5EF4-FFF2-40B4-BE49-F238E27FC236}">
                <a16:creationId xmlns:a16="http://schemas.microsoft.com/office/drawing/2014/main" id="{D9C6A63C-F2E8-5A2E-E5B3-D26BCC727874}"/>
              </a:ext>
            </a:extLst>
          </p:cNvPr>
          <p:cNvSpPr/>
          <p:nvPr/>
        </p:nvSpPr>
        <p:spPr>
          <a:xfrm>
            <a:off x="471332" y="2010744"/>
            <a:ext cx="2966812" cy="56706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1" name="Round Same-side Corner of Rectangle 150">
            <a:extLst>
              <a:ext uri="{FF2B5EF4-FFF2-40B4-BE49-F238E27FC236}">
                <a16:creationId xmlns:a16="http://schemas.microsoft.com/office/drawing/2014/main" id="{1C671914-389C-288B-BCF4-F9AC09E81296}"/>
              </a:ext>
            </a:extLst>
          </p:cNvPr>
          <p:cNvSpPr/>
          <p:nvPr/>
        </p:nvSpPr>
        <p:spPr>
          <a:xfrm>
            <a:off x="3438144" y="2010744"/>
            <a:ext cx="2913888" cy="56706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2" name="Round Same-side Corner of Rectangle 151">
            <a:extLst>
              <a:ext uri="{FF2B5EF4-FFF2-40B4-BE49-F238E27FC236}">
                <a16:creationId xmlns:a16="http://schemas.microsoft.com/office/drawing/2014/main" id="{D1AC2B5F-473E-37EA-FB99-EF649CD30D99}"/>
              </a:ext>
            </a:extLst>
          </p:cNvPr>
          <p:cNvSpPr/>
          <p:nvPr/>
        </p:nvSpPr>
        <p:spPr>
          <a:xfrm>
            <a:off x="6339838" y="2010744"/>
            <a:ext cx="2913889" cy="56706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3" name="Round Same-side Corner of Rectangle 152">
            <a:extLst>
              <a:ext uri="{FF2B5EF4-FFF2-40B4-BE49-F238E27FC236}">
                <a16:creationId xmlns:a16="http://schemas.microsoft.com/office/drawing/2014/main" id="{3657B48A-76CB-3E8A-4817-B0147111DA54}"/>
              </a:ext>
            </a:extLst>
          </p:cNvPr>
          <p:cNvSpPr/>
          <p:nvPr/>
        </p:nvSpPr>
        <p:spPr>
          <a:xfrm>
            <a:off x="9253726" y="2010744"/>
            <a:ext cx="2707833" cy="56706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484EFC-C86F-FE08-EE16-706011B4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61392"/>
              </p:ext>
            </p:extLst>
          </p:nvPr>
        </p:nvGraphicFramePr>
        <p:xfrm>
          <a:off x="680154" y="2786232"/>
          <a:ext cx="2382884" cy="214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358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M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W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F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EC6968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9A0B96-9069-B45D-1CFE-405619D28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26572"/>
              </p:ext>
            </p:extLst>
          </p:nvPr>
        </p:nvGraphicFramePr>
        <p:xfrm>
          <a:off x="3697549" y="2813269"/>
          <a:ext cx="2382884" cy="214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358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M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W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F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DA5D8D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1E221F4-9CB6-9104-EFF1-21E7DECBC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722797"/>
              </p:ext>
            </p:extLst>
          </p:nvPr>
        </p:nvGraphicFramePr>
        <p:xfrm>
          <a:off x="6691015" y="2819005"/>
          <a:ext cx="2382884" cy="214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358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M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W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F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AF5FAA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AF5FAA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6" name="Rectangle 145">
            <a:extLst>
              <a:ext uri="{FF2B5EF4-FFF2-40B4-BE49-F238E27FC236}">
                <a16:creationId xmlns:a16="http://schemas.microsoft.com/office/drawing/2014/main" id="{0529DBF8-5B3F-0213-6658-AF5E6B9592DA}"/>
              </a:ext>
            </a:extLst>
          </p:cNvPr>
          <p:cNvSpPr/>
          <p:nvPr/>
        </p:nvSpPr>
        <p:spPr>
          <a:xfrm>
            <a:off x="471332" y="5204455"/>
            <a:ext cx="2966812" cy="1653545"/>
          </a:xfrm>
          <a:prstGeom prst="rect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622B01B-B926-24C6-32AB-2A9DC28D960B}"/>
              </a:ext>
            </a:extLst>
          </p:cNvPr>
          <p:cNvSpPr/>
          <p:nvPr/>
        </p:nvSpPr>
        <p:spPr>
          <a:xfrm>
            <a:off x="3438144" y="5204455"/>
            <a:ext cx="2913888" cy="1653545"/>
          </a:xfrm>
          <a:prstGeom prst="rect">
            <a:avLst/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87FE04F-D1F4-A128-2834-42FCA72F6D79}"/>
              </a:ext>
            </a:extLst>
          </p:cNvPr>
          <p:cNvSpPr/>
          <p:nvPr/>
        </p:nvSpPr>
        <p:spPr>
          <a:xfrm>
            <a:off x="6352032" y="5204455"/>
            <a:ext cx="2901695" cy="1653545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03FD3F1-A3DC-EFDA-6BF8-0E8763FDF696}"/>
              </a:ext>
            </a:extLst>
          </p:cNvPr>
          <p:cNvSpPr/>
          <p:nvPr/>
        </p:nvSpPr>
        <p:spPr>
          <a:xfrm>
            <a:off x="9229344" y="5204455"/>
            <a:ext cx="2730304" cy="1653545"/>
          </a:xfrm>
          <a:prstGeom prst="rect">
            <a:avLst/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67245339-A390-8807-456D-B14C1611A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23353"/>
              </p:ext>
            </p:extLst>
          </p:nvPr>
        </p:nvGraphicFramePr>
        <p:xfrm>
          <a:off x="9397309" y="2786232"/>
          <a:ext cx="2382884" cy="214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04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5358"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M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W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T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F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rgbClr val="6F68B9"/>
                          </a:solidFill>
                        </a:rPr>
                        <a:t>S</a:t>
                      </a:r>
                      <a:endParaRPr lang="en-IN" sz="1200" b="0" i="0" dirty="0">
                        <a:solidFill>
                          <a:srgbClr val="6F68B9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29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16"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30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31</a:t>
                      </a:r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2" name="Rectangle 141">
            <a:extLst>
              <a:ext uri="{FF2B5EF4-FFF2-40B4-BE49-F238E27FC236}">
                <a16:creationId xmlns:a16="http://schemas.microsoft.com/office/drawing/2014/main" id="{74DA482D-CAA6-F0A1-8D27-235C6CDCBF75}"/>
              </a:ext>
            </a:extLst>
          </p:cNvPr>
          <p:cNvSpPr/>
          <p:nvPr/>
        </p:nvSpPr>
        <p:spPr>
          <a:xfrm>
            <a:off x="824382" y="5455915"/>
            <a:ext cx="2061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8D5C466-5EF7-C649-8D54-FC773E290E31}"/>
              </a:ext>
            </a:extLst>
          </p:cNvPr>
          <p:cNvSpPr/>
          <p:nvPr/>
        </p:nvSpPr>
        <p:spPr>
          <a:xfrm>
            <a:off x="3858421" y="5455915"/>
            <a:ext cx="2061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C91F79A-3707-83F6-365F-81762A6BCEC9}"/>
              </a:ext>
            </a:extLst>
          </p:cNvPr>
          <p:cNvSpPr/>
          <p:nvPr/>
        </p:nvSpPr>
        <p:spPr>
          <a:xfrm>
            <a:off x="6851887" y="5455915"/>
            <a:ext cx="2061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245A36A-ACDD-E8D0-DDE0-BA2451D12B42}"/>
              </a:ext>
            </a:extLst>
          </p:cNvPr>
          <p:cNvSpPr/>
          <p:nvPr/>
        </p:nvSpPr>
        <p:spPr>
          <a:xfrm>
            <a:off x="9558181" y="5455915"/>
            <a:ext cx="20611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62AAD20-01D6-7CC9-81A8-EA52900BB287}"/>
              </a:ext>
            </a:extLst>
          </p:cNvPr>
          <p:cNvSpPr txBox="1"/>
          <p:nvPr/>
        </p:nvSpPr>
        <p:spPr>
          <a:xfrm>
            <a:off x="1440013" y="2029061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July</a:t>
            </a:r>
            <a:endParaRPr lang="en-US" sz="2800" b="1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67D9150-29B1-AE7F-D2B8-950FF11B053C}"/>
              </a:ext>
            </a:extLst>
          </p:cNvPr>
          <p:cNvSpPr txBox="1"/>
          <p:nvPr/>
        </p:nvSpPr>
        <p:spPr>
          <a:xfrm>
            <a:off x="4154655" y="2029061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  <a:endParaRPr lang="en-US" sz="2800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8BA7D8C-207D-F7A2-2B8E-F8C883AE5576}"/>
              </a:ext>
            </a:extLst>
          </p:cNvPr>
          <p:cNvSpPr txBox="1"/>
          <p:nvPr/>
        </p:nvSpPr>
        <p:spPr>
          <a:xfrm>
            <a:off x="6784240" y="2029061"/>
            <a:ext cx="2196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September</a:t>
            </a:r>
            <a:endParaRPr lang="en-US" sz="28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B6A8E3-A2E0-F73E-9000-136749896DCD}"/>
              </a:ext>
            </a:extLst>
          </p:cNvPr>
          <p:cNvSpPr txBox="1"/>
          <p:nvPr/>
        </p:nvSpPr>
        <p:spPr>
          <a:xfrm>
            <a:off x="9756472" y="2029061"/>
            <a:ext cx="166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699" marR="5080" algn="ctr"/>
            <a:r>
              <a:rPr lang="en-US" altLang="en-US" sz="2800" b="1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October</a:t>
            </a:r>
            <a:endParaRPr lang="en-IN" sz="2800" b="1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395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3E3722B-2F7C-71E3-5CFF-00125376B3DD}"/>
              </a:ext>
            </a:extLst>
          </p:cNvPr>
          <p:cNvGrpSpPr/>
          <p:nvPr/>
        </p:nvGrpSpPr>
        <p:grpSpPr>
          <a:xfrm>
            <a:off x="930635" y="1630998"/>
            <a:ext cx="2654475" cy="4424584"/>
            <a:chOff x="1027001" y="1569493"/>
            <a:chExt cx="2654475" cy="4424584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485364C-EFC1-EB48-1E4A-82B264D47AA8}"/>
                </a:ext>
              </a:extLst>
            </p:cNvPr>
            <p:cNvSpPr/>
            <p:nvPr/>
          </p:nvSpPr>
          <p:spPr>
            <a:xfrm>
              <a:off x="1433015" y="1569493"/>
              <a:ext cx="1842448" cy="2811438"/>
            </a:xfrm>
            <a:prstGeom prst="roundRect">
              <a:avLst/>
            </a:prstGeom>
            <a:solidFill>
              <a:srgbClr val="EC6968">
                <a:alpha val="7036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71BFD608-5029-1688-3219-4394216804A9}"/>
                </a:ext>
              </a:extLst>
            </p:cNvPr>
            <p:cNvSpPr/>
            <p:nvPr/>
          </p:nvSpPr>
          <p:spPr>
            <a:xfrm>
              <a:off x="1433015" y="4457059"/>
              <a:ext cx="1842448" cy="1494941"/>
            </a:xfrm>
            <a:prstGeom prst="roundRect">
              <a:avLst/>
            </a:prstGeom>
            <a:solidFill>
              <a:srgbClr val="EC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1373AB1-C3AC-DC80-077B-CBC4052DD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001" y="2882333"/>
              <a:ext cx="2654475" cy="311174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9EEC3D5-C0D5-CAEA-CD24-3B95619FEB0E}"/>
              </a:ext>
            </a:extLst>
          </p:cNvPr>
          <p:cNvGrpSpPr/>
          <p:nvPr/>
        </p:nvGrpSpPr>
        <p:grpSpPr>
          <a:xfrm>
            <a:off x="3332637" y="1630998"/>
            <a:ext cx="2654475" cy="4424584"/>
            <a:chOff x="1027001" y="1569493"/>
            <a:chExt cx="2654475" cy="442458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E75788E-4F43-D0DE-D9F2-B6AAA6FC5C04}"/>
                </a:ext>
              </a:extLst>
            </p:cNvPr>
            <p:cNvSpPr/>
            <p:nvPr/>
          </p:nvSpPr>
          <p:spPr>
            <a:xfrm>
              <a:off x="1433015" y="1569493"/>
              <a:ext cx="1842448" cy="2811438"/>
            </a:xfrm>
            <a:prstGeom prst="roundRect">
              <a:avLst/>
            </a:prstGeom>
            <a:solidFill>
              <a:srgbClr val="DA5D8D">
                <a:alpha val="6953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CDB7B400-C2DE-145B-CD55-52B551F97E18}"/>
                </a:ext>
              </a:extLst>
            </p:cNvPr>
            <p:cNvSpPr/>
            <p:nvPr/>
          </p:nvSpPr>
          <p:spPr>
            <a:xfrm>
              <a:off x="1433015" y="4457059"/>
              <a:ext cx="1842448" cy="1494941"/>
            </a:xfrm>
            <a:prstGeom prst="roundRect">
              <a:avLst/>
            </a:prstGeom>
            <a:solidFill>
              <a:srgbClr val="DA5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B5E5430B-E181-FB50-5103-9BB2884F0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001" y="2882333"/>
              <a:ext cx="2654475" cy="3111744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82128D-7924-294A-5514-2CBB635D6FC3}"/>
              </a:ext>
            </a:extLst>
          </p:cNvPr>
          <p:cNvGrpSpPr/>
          <p:nvPr/>
        </p:nvGrpSpPr>
        <p:grpSpPr>
          <a:xfrm>
            <a:off x="5739752" y="1630998"/>
            <a:ext cx="2654475" cy="4424584"/>
            <a:chOff x="1027001" y="1569493"/>
            <a:chExt cx="2654475" cy="4424584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8B2246C6-8FD0-E6EA-6AC3-C22BC7887E99}"/>
                </a:ext>
              </a:extLst>
            </p:cNvPr>
            <p:cNvSpPr/>
            <p:nvPr/>
          </p:nvSpPr>
          <p:spPr>
            <a:xfrm>
              <a:off x="1433015" y="1569493"/>
              <a:ext cx="1842448" cy="2811438"/>
            </a:xfrm>
            <a:prstGeom prst="roundRect">
              <a:avLst/>
            </a:prstGeom>
            <a:solidFill>
              <a:srgbClr val="AF5FA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4C9B8FB-E5A8-1F36-C48E-90F1F01C7D25}"/>
                </a:ext>
              </a:extLst>
            </p:cNvPr>
            <p:cNvSpPr/>
            <p:nvPr/>
          </p:nvSpPr>
          <p:spPr>
            <a:xfrm>
              <a:off x="1433015" y="4457059"/>
              <a:ext cx="1842448" cy="1494941"/>
            </a:xfrm>
            <a:prstGeom prst="roundRect">
              <a:avLst/>
            </a:prstGeom>
            <a:solidFill>
              <a:srgbClr val="AF5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2EE871BD-D848-2C87-0B14-B87C53A9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001" y="2882333"/>
              <a:ext cx="2654475" cy="311174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595022-5BD9-4976-C094-53E54236A590}"/>
              </a:ext>
            </a:extLst>
          </p:cNvPr>
          <p:cNvGrpSpPr/>
          <p:nvPr/>
        </p:nvGrpSpPr>
        <p:grpSpPr>
          <a:xfrm>
            <a:off x="8200876" y="1630998"/>
            <a:ext cx="2654475" cy="4424584"/>
            <a:chOff x="1027001" y="1569493"/>
            <a:chExt cx="2654475" cy="44245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A45559D8-7895-279C-D005-3A07325B4062}"/>
                </a:ext>
              </a:extLst>
            </p:cNvPr>
            <p:cNvSpPr/>
            <p:nvPr/>
          </p:nvSpPr>
          <p:spPr>
            <a:xfrm>
              <a:off x="1433015" y="1569493"/>
              <a:ext cx="1842448" cy="2811438"/>
            </a:xfrm>
            <a:prstGeom prst="roundRect">
              <a:avLst/>
            </a:prstGeom>
            <a:solidFill>
              <a:srgbClr val="6F68B9">
                <a:alpha val="6989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8DFFF95-D527-570E-4CE8-24907F267990}"/>
                </a:ext>
              </a:extLst>
            </p:cNvPr>
            <p:cNvSpPr/>
            <p:nvPr/>
          </p:nvSpPr>
          <p:spPr>
            <a:xfrm>
              <a:off x="1433015" y="4457059"/>
              <a:ext cx="1842448" cy="1494941"/>
            </a:xfrm>
            <a:prstGeom prst="roundRect">
              <a:avLst/>
            </a:pr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DF1595EE-479E-078B-3907-AF18A8E87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001" y="2882333"/>
              <a:ext cx="2654475" cy="3111744"/>
            </a:xfrm>
            <a:prstGeom prst="rect">
              <a:avLst/>
            </a:prstGeom>
          </p:spPr>
        </p:pic>
      </p:grpSp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CuadroTexto 351">
            <a:extLst>
              <a:ext uri="{FF2B5EF4-FFF2-40B4-BE49-F238E27FC236}">
                <a16:creationId xmlns:a16="http://schemas.microsoft.com/office/drawing/2014/main" id="{3C9B5205-D70D-1E6B-61D9-DF898F707B52}"/>
              </a:ext>
            </a:extLst>
          </p:cNvPr>
          <p:cNvSpPr txBox="1"/>
          <p:nvPr/>
        </p:nvSpPr>
        <p:spPr>
          <a:xfrm>
            <a:off x="1493576" y="2630029"/>
            <a:ext cx="15279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6B7639B6-FF9A-FF98-E07A-E9316FD62BE0}"/>
              </a:ext>
            </a:extLst>
          </p:cNvPr>
          <p:cNvSpPr txBox="1"/>
          <p:nvPr/>
        </p:nvSpPr>
        <p:spPr>
          <a:xfrm>
            <a:off x="1110158" y="1887308"/>
            <a:ext cx="229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January</a:t>
            </a:r>
            <a:endParaRPr lang="en-US" sz="900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21" name="CuadroTexto 351">
            <a:extLst>
              <a:ext uri="{FF2B5EF4-FFF2-40B4-BE49-F238E27FC236}">
                <a16:creationId xmlns:a16="http://schemas.microsoft.com/office/drawing/2014/main" id="{846787EC-8E7F-7311-B9AD-313462F982EA}"/>
              </a:ext>
            </a:extLst>
          </p:cNvPr>
          <p:cNvSpPr txBox="1"/>
          <p:nvPr/>
        </p:nvSpPr>
        <p:spPr>
          <a:xfrm>
            <a:off x="3965140" y="2630029"/>
            <a:ext cx="14758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3D8F0DA3-5A24-7EE4-CFFE-2CEB717D1012}"/>
              </a:ext>
            </a:extLst>
          </p:cNvPr>
          <p:cNvSpPr txBox="1"/>
          <p:nvPr/>
        </p:nvSpPr>
        <p:spPr>
          <a:xfrm>
            <a:off x="3965140" y="1887308"/>
            <a:ext cx="143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February</a:t>
            </a:r>
            <a:endParaRPr lang="en-US" sz="900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19" name="CuadroTexto 351">
            <a:extLst>
              <a:ext uri="{FF2B5EF4-FFF2-40B4-BE49-F238E27FC236}">
                <a16:creationId xmlns:a16="http://schemas.microsoft.com/office/drawing/2014/main" id="{0AAD2C8F-6946-5E83-A026-FA654D485935}"/>
              </a:ext>
            </a:extLst>
          </p:cNvPr>
          <p:cNvSpPr txBox="1"/>
          <p:nvPr/>
        </p:nvSpPr>
        <p:spPr>
          <a:xfrm>
            <a:off x="8773878" y="2630029"/>
            <a:ext cx="150847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A7F226FC-9FD0-7908-6479-54CB222C558D}"/>
              </a:ext>
            </a:extLst>
          </p:cNvPr>
          <p:cNvSpPr txBox="1"/>
          <p:nvPr/>
        </p:nvSpPr>
        <p:spPr>
          <a:xfrm>
            <a:off x="8740893" y="1887308"/>
            <a:ext cx="157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March</a:t>
            </a:r>
            <a:endParaRPr lang="en-US" sz="900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17" name="CuadroTexto 351">
            <a:extLst>
              <a:ext uri="{FF2B5EF4-FFF2-40B4-BE49-F238E27FC236}">
                <a16:creationId xmlns:a16="http://schemas.microsoft.com/office/drawing/2014/main" id="{72CE79C9-2C19-4BF0-8656-1D69AAAE8C63}"/>
              </a:ext>
            </a:extLst>
          </p:cNvPr>
          <p:cNvSpPr txBox="1"/>
          <p:nvPr/>
        </p:nvSpPr>
        <p:spPr>
          <a:xfrm>
            <a:off x="6252210" y="2630029"/>
            <a:ext cx="16295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 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CD5F734D-5F82-0496-879A-07BDBA796D51}"/>
              </a:ext>
            </a:extLst>
          </p:cNvPr>
          <p:cNvSpPr txBox="1"/>
          <p:nvPr/>
        </p:nvSpPr>
        <p:spPr>
          <a:xfrm>
            <a:off x="6216577" y="1887308"/>
            <a:ext cx="170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April</a:t>
            </a:r>
            <a:endParaRPr lang="en-US" sz="900" dirty="0">
              <a:solidFill>
                <a:schemeClr val="bg1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57BBE5-D693-43AC-0FA1-7AB170DD0D10}"/>
              </a:ext>
            </a:extLst>
          </p:cNvPr>
          <p:cNvSpPr txBox="1"/>
          <p:nvPr/>
        </p:nvSpPr>
        <p:spPr>
          <a:xfrm>
            <a:off x="1747494" y="4857378"/>
            <a:ext cx="102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anose="020B0502020202020204" pitchFamily="34" charset="0"/>
              </a:rPr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A26EAB-3D93-D667-3DD5-A1FC8D7C7787}"/>
              </a:ext>
            </a:extLst>
          </p:cNvPr>
          <p:cNvSpPr txBox="1"/>
          <p:nvPr/>
        </p:nvSpPr>
        <p:spPr>
          <a:xfrm>
            <a:off x="4149496" y="4857378"/>
            <a:ext cx="102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anose="020B0502020202020204" pitchFamily="34" charset="0"/>
              </a:rPr>
              <a:t>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CCC627-DDD1-9E67-CFBC-E18E6B4DF582}"/>
              </a:ext>
            </a:extLst>
          </p:cNvPr>
          <p:cNvSpPr txBox="1"/>
          <p:nvPr/>
        </p:nvSpPr>
        <p:spPr>
          <a:xfrm>
            <a:off x="6556611" y="4857378"/>
            <a:ext cx="102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anose="020B0502020202020204" pitchFamily="34" charset="0"/>
              </a:rPr>
              <a:t>07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86AF4C7-CDBC-4702-714B-3C1B8476E686}"/>
              </a:ext>
            </a:extLst>
          </p:cNvPr>
          <p:cNvSpPr txBox="1"/>
          <p:nvPr/>
        </p:nvSpPr>
        <p:spPr>
          <a:xfrm>
            <a:off x="9017735" y="4857378"/>
            <a:ext cx="1020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Century Gothic" panose="020B050202020202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3475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455184" y="397241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6455184" y="1228238"/>
            <a:ext cx="5168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EF71AC-3559-7AEC-5790-A636D8EA1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159405"/>
              </p:ext>
            </p:extLst>
          </p:nvPr>
        </p:nvGraphicFramePr>
        <p:xfrm>
          <a:off x="568809" y="659132"/>
          <a:ext cx="5168009" cy="276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287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395024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1429" marR="61429" marT="30714" marB="30714" anchor="ctr">
                    <a:solidFill>
                      <a:srgbClr val="EC696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Sun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Mon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Tue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Wed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Thu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Fri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EC6968"/>
                          </a:solidFill>
                        </a:rPr>
                        <a:t>Sat</a:t>
                      </a:r>
                      <a:endParaRPr lang="en-US" sz="1500" b="0" i="0" dirty="0">
                        <a:solidFill>
                          <a:srgbClr val="EC6968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678203-1F63-3E47-7AB7-DB13DB127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846879"/>
              </p:ext>
            </p:extLst>
          </p:nvPr>
        </p:nvGraphicFramePr>
        <p:xfrm>
          <a:off x="568809" y="3706645"/>
          <a:ext cx="5168009" cy="2769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287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38287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395024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August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1429" marR="61429" marT="30714" marB="30714" anchor="ctr">
                    <a:solidFill>
                      <a:srgbClr val="DA5D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Sun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Mon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Tue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Wed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Thu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Fri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Sat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39502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397374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588" marR="48588" marT="24294" marB="24294" anchor="ctr"/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B69AE58-BA59-928A-1C37-163045EECD46}"/>
              </a:ext>
            </a:extLst>
          </p:cNvPr>
          <p:cNvSpPr/>
          <p:nvPr/>
        </p:nvSpPr>
        <p:spPr>
          <a:xfrm>
            <a:off x="6455186" y="4722247"/>
            <a:ext cx="237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5D8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Most Viewed Item</a:t>
            </a:r>
            <a:endParaRPr lang="en-US" sz="5400" dirty="0">
              <a:solidFill>
                <a:srgbClr val="DA5D8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21CD0-A8B3-937F-EF04-85909A046B9D}"/>
              </a:ext>
            </a:extLst>
          </p:cNvPr>
          <p:cNvSpPr txBox="1"/>
          <p:nvPr/>
        </p:nvSpPr>
        <p:spPr>
          <a:xfrm>
            <a:off x="6455184" y="5260430"/>
            <a:ext cx="5030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July 16, These influencers create detailed content.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July 25, There are people who have a significant.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46A2A-2760-A1DD-3E8F-76DEFF0FEF47}"/>
              </a:ext>
            </a:extLst>
          </p:cNvPr>
          <p:cNvSpPr/>
          <p:nvPr/>
        </p:nvSpPr>
        <p:spPr>
          <a:xfrm>
            <a:off x="6455186" y="2517716"/>
            <a:ext cx="2376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C6968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Most Viewed Item</a:t>
            </a:r>
            <a:endParaRPr lang="en-US" sz="5400" dirty="0">
              <a:solidFill>
                <a:srgbClr val="EC6968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32534-F1F2-3C4D-661E-CB16A6B6843D}"/>
              </a:ext>
            </a:extLst>
          </p:cNvPr>
          <p:cNvSpPr txBox="1"/>
          <p:nvPr/>
        </p:nvSpPr>
        <p:spPr>
          <a:xfrm>
            <a:off x="6455184" y="3044015"/>
            <a:ext cx="5168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August 8, These influencers create detailed content.</a:t>
            </a:r>
          </a:p>
          <a:p>
            <a:pPr marL="457200" indent="-45720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August 19, There are people who have a significant.</a:t>
            </a:r>
          </a:p>
        </p:txBody>
      </p:sp>
    </p:spTree>
    <p:extLst>
      <p:ext uri="{BB962C8B-B14F-4D97-AF65-F5344CB8AC3E}">
        <p14:creationId xmlns:p14="http://schemas.microsoft.com/office/powerpoint/2010/main" val="67314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61862E-D8D5-CB4D-40B8-24608009C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5663"/>
              </p:ext>
            </p:extLst>
          </p:nvPr>
        </p:nvGraphicFramePr>
        <p:xfrm>
          <a:off x="368667" y="3303210"/>
          <a:ext cx="11454667" cy="324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6381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1636381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1636381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1636381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1636381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1636381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1636381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6236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1" spc="600" dirty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US" sz="1900" b="1" i="0" spc="60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86023" marR="86023" marT="43011" marB="43011" anchor="ctr">
                    <a:solidFill>
                      <a:srgbClr val="DA5D8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462369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Sun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Mon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Tue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Wed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Thu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Fri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>
                          <a:solidFill>
                            <a:srgbClr val="DA5D8D"/>
                          </a:solidFill>
                        </a:rPr>
                        <a:t>Sat</a:t>
                      </a:r>
                      <a:endParaRPr lang="en-US" sz="1500" b="0" i="0" dirty="0">
                        <a:solidFill>
                          <a:srgbClr val="DA5D8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8722" marR="48722" marT="24361" marB="24361" anchor="ctr"/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462369"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462369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>
                    <a:solidFill>
                      <a:srgbClr val="6F68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46512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462369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465120"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13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>
                    <a:solidFill>
                      <a:srgbClr val="036D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722" marR="48722" marT="24361" marB="24361" anchor="ctr"/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CBF2ABF-D305-C6F9-932E-4435E6837BD9}"/>
              </a:ext>
            </a:extLst>
          </p:cNvPr>
          <p:cNvGrpSpPr/>
          <p:nvPr/>
        </p:nvGrpSpPr>
        <p:grpSpPr>
          <a:xfrm>
            <a:off x="385107" y="1951264"/>
            <a:ext cx="807643" cy="807643"/>
            <a:chOff x="1592232" y="10939430"/>
            <a:chExt cx="1286271" cy="12862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10FE6A-8507-D622-E755-9645BCD5CEA9}"/>
                </a:ext>
              </a:extLst>
            </p:cNvPr>
            <p:cNvSpPr/>
            <p:nvPr/>
          </p:nvSpPr>
          <p:spPr>
            <a:xfrm>
              <a:off x="1592232" y="10939430"/>
              <a:ext cx="1286271" cy="1286271"/>
            </a:xfrm>
            <a:prstGeom prst="ellipse">
              <a:avLst/>
            </a:prstGeom>
            <a:solidFill>
              <a:srgbClr val="036D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2" name="Grupo 224">
              <a:extLst>
                <a:ext uri="{FF2B5EF4-FFF2-40B4-BE49-F238E27FC236}">
                  <a16:creationId xmlns:a16="http://schemas.microsoft.com/office/drawing/2014/main" id="{35ED914F-4EC2-87A5-EC51-525ACCAC9911}"/>
                </a:ext>
              </a:extLst>
            </p:cNvPr>
            <p:cNvGrpSpPr/>
            <p:nvPr/>
          </p:nvGrpSpPr>
          <p:grpSpPr>
            <a:xfrm>
              <a:off x="1895986" y="11210898"/>
              <a:ext cx="708667" cy="713913"/>
              <a:chOff x="5014564" y="2955589"/>
              <a:chExt cx="939996" cy="946954"/>
            </a:xfrm>
            <a:solidFill>
              <a:schemeClr val="bg1"/>
            </a:solidFill>
          </p:grpSpPr>
          <p:sp>
            <p:nvSpPr>
              <p:cNvPr id="23" name="Forma libre 87">
                <a:extLst>
                  <a:ext uri="{FF2B5EF4-FFF2-40B4-BE49-F238E27FC236}">
                    <a16:creationId xmlns:a16="http://schemas.microsoft.com/office/drawing/2014/main" id="{454E296E-A13D-0AD3-A40A-5699178835D0}"/>
                  </a:ext>
                </a:extLst>
              </p:cNvPr>
              <p:cNvSpPr/>
              <p:nvPr/>
            </p:nvSpPr>
            <p:spPr>
              <a:xfrm>
                <a:off x="5014564" y="2955589"/>
                <a:ext cx="483059" cy="483059"/>
              </a:xfrm>
              <a:custGeom>
                <a:avLst/>
                <a:gdLst>
                  <a:gd name="connsiteX0" fmla="*/ 242383 w 483059"/>
                  <a:gd name="connsiteY0" fmla="*/ 482731 h 483059"/>
                  <a:gd name="connsiteX1" fmla="*/ 242777 w 483059"/>
                  <a:gd name="connsiteY1" fmla="*/ 482731 h 483059"/>
                  <a:gd name="connsiteX2" fmla="*/ 253672 w 483059"/>
                  <a:gd name="connsiteY2" fmla="*/ 482469 h 483059"/>
                  <a:gd name="connsiteX3" fmla="*/ 482731 w 483059"/>
                  <a:gd name="connsiteY3" fmla="*/ 241858 h 483059"/>
                  <a:gd name="connsiteX4" fmla="*/ 241858 w 483059"/>
                  <a:gd name="connsiteY4" fmla="*/ 984 h 483059"/>
                  <a:gd name="connsiteX5" fmla="*/ 984 w 483059"/>
                  <a:gd name="connsiteY5" fmla="*/ 241858 h 483059"/>
                  <a:gd name="connsiteX6" fmla="*/ 241858 w 483059"/>
                  <a:gd name="connsiteY6" fmla="*/ 482731 h 483059"/>
                  <a:gd name="connsiteX7" fmla="*/ 242383 w 483059"/>
                  <a:gd name="connsiteY7" fmla="*/ 482731 h 483059"/>
                  <a:gd name="connsiteX8" fmla="*/ 241070 w 483059"/>
                  <a:gd name="connsiteY8" fmla="*/ 278613 h 483059"/>
                  <a:gd name="connsiteX9" fmla="*/ 171106 w 483059"/>
                  <a:gd name="connsiteY9" fmla="*/ 208648 h 483059"/>
                  <a:gd name="connsiteX10" fmla="*/ 241070 w 483059"/>
                  <a:gd name="connsiteY10" fmla="*/ 138683 h 483059"/>
                  <a:gd name="connsiteX11" fmla="*/ 311035 w 483059"/>
                  <a:gd name="connsiteY11" fmla="*/ 208648 h 483059"/>
                  <a:gd name="connsiteX12" fmla="*/ 241070 w 483059"/>
                  <a:gd name="connsiteY12" fmla="*/ 278613 h 483059"/>
                  <a:gd name="connsiteX13" fmla="*/ 241070 w 483059"/>
                  <a:gd name="connsiteY13" fmla="*/ 364329 h 483059"/>
                  <a:gd name="connsiteX14" fmla="*/ 347659 w 483059"/>
                  <a:gd name="connsiteY14" fmla="*/ 395833 h 483059"/>
                  <a:gd name="connsiteX15" fmla="*/ 251178 w 483059"/>
                  <a:gd name="connsiteY15" fmla="*/ 435344 h 483059"/>
                  <a:gd name="connsiteX16" fmla="*/ 242383 w 483059"/>
                  <a:gd name="connsiteY16" fmla="*/ 435607 h 483059"/>
                  <a:gd name="connsiteX17" fmla="*/ 136451 w 483059"/>
                  <a:gd name="connsiteY17" fmla="*/ 394520 h 483059"/>
                  <a:gd name="connsiteX18" fmla="*/ 241070 w 483059"/>
                  <a:gd name="connsiteY18" fmla="*/ 364329 h 483059"/>
                  <a:gd name="connsiteX19" fmla="*/ 48503 w 483059"/>
                  <a:gd name="connsiteY19" fmla="*/ 241858 h 483059"/>
                  <a:gd name="connsiteX20" fmla="*/ 242121 w 483059"/>
                  <a:gd name="connsiteY20" fmla="*/ 48240 h 483059"/>
                  <a:gd name="connsiteX21" fmla="*/ 435738 w 483059"/>
                  <a:gd name="connsiteY21" fmla="*/ 241858 h 483059"/>
                  <a:gd name="connsiteX22" fmla="*/ 388482 w 483059"/>
                  <a:gd name="connsiteY22" fmla="*/ 368398 h 483059"/>
                  <a:gd name="connsiteX23" fmla="*/ 386645 w 483059"/>
                  <a:gd name="connsiteY23" fmla="*/ 366692 h 483059"/>
                  <a:gd name="connsiteX24" fmla="*/ 278875 w 483059"/>
                  <a:gd name="connsiteY24" fmla="*/ 319699 h 483059"/>
                  <a:gd name="connsiteX25" fmla="*/ 358291 w 483059"/>
                  <a:gd name="connsiteY25" fmla="*/ 208648 h 483059"/>
                  <a:gd name="connsiteX26" fmla="*/ 241070 w 483059"/>
                  <a:gd name="connsiteY26" fmla="*/ 91427 h 483059"/>
                  <a:gd name="connsiteX27" fmla="*/ 123850 w 483059"/>
                  <a:gd name="connsiteY27" fmla="*/ 208648 h 483059"/>
                  <a:gd name="connsiteX28" fmla="*/ 203397 w 483059"/>
                  <a:gd name="connsiteY28" fmla="*/ 319699 h 483059"/>
                  <a:gd name="connsiteX29" fmla="*/ 98121 w 483059"/>
                  <a:gd name="connsiteY29" fmla="*/ 364461 h 483059"/>
                  <a:gd name="connsiteX30" fmla="*/ 94971 w 483059"/>
                  <a:gd name="connsiteY30" fmla="*/ 367611 h 483059"/>
                  <a:gd name="connsiteX31" fmla="*/ 48503 w 483059"/>
                  <a:gd name="connsiteY31" fmla="*/ 241858 h 48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3059" h="483059">
                    <a:moveTo>
                      <a:pt x="242383" y="482731"/>
                    </a:moveTo>
                    <a:cubicBezTo>
                      <a:pt x="242514" y="482731"/>
                      <a:pt x="242646" y="482731"/>
                      <a:pt x="242777" y="482731"/>
                    </a:cubicBezTo>
                    <a:cubicBezTo>
                      <a:pt x="246452" y="482731"/>
                      <a:pt x="249997" y="482600"/>
                      <a:pt x="253672" y="482469"/>
                    </a:cubicBezTo>
                    <a:cubicBezTo>
                      <a:pt x="381000" y="476299"/>
                      <a:pt x="482731" y="370761"/>
                      <a:pt x="482731" y="241858"/>
                    </a:cubicBezTo>
                    <a:cubicBezTo>
                      <a:pt x="482731" y="109017"/>
                      <a:pt x="374699" y="984"/>
                      <a:pt x="241858" y="984"/>
                    </a:cubicBezTo>
                    <a:cubicBezTo>
                      <a:pt x="109017" y="984"/>
                      <a:pt x="984" y="109017"/>
                      <a:pt x="984" y="241858"/>
                    </a:cubicBezTo>
                    <a:cubicBezTo>
                      <a:pt x="984" y="374699"/>
                      <a:pt x="109017" y="482731"/>
                      <a:pt x="241858" y="482731"/>
                    </a:cubicBezTo>
                    <a:cubicBezTo>
                      <a:pt x="242121" y="482731"/>
                      <a:pt x="242252" y="482731"/>
                      <a:pt x="242383" y="482731"/>
                    </a:cubicBezTo>
                    <a:close/>
                    <a:moveTo>
                      <a:pt x="241070" y="278613"/>
                    </a:moveTo>
                    <a:cubicBezTo>
                      <a:pt x="202478" y="278613"/>
                      <a:pt x="171106" y="247240"/>
                      <a:pt x="171106" y="208648"/>
                    </a:cubicBezTo>
                    <a:cubicBezTo>
                      <a:pt x="171106" y="170055"/>
                      <a:pt x="202478" y="138683"/>
                      <a:pt x="241070" y="138683"/>
                    </a:cubicBezTo>
                    <a:cubicBezTo>
                      <a:pt x="279663" y="138683"/>
                      <a:pt x="311035" y="170055"/>
                      <a:pt x="311035" y="208648"/>
                    </a:cubicBezTo>
                    <a:cubicBezTo>
                      <a:pt x="311035" y="247240"/>
                      <a:pt x="279663" y="278613"/>
                      <a:pt x="241070" y="278613"/>
                    </a:cubicBezTo>
                    <a:close/>
                    <a:moveTo>
                      <a:pt x="241070" y="364329"/>
                    </a:moveTo>
                    <a:cubicBezTo>
                      <a:pt x="282419" y="364329"/>
                      <a:pt x="321537" y="376012"/>
                      <a:pt x="347659" y="395833"/>
                    </a:cubicBezTo>
                    <a:cubicBezTo>
                      <a:pt x="320749" y="419724"/>
                      <a:pt x="287014" y="433507"/>
                      <a:pt x="251178" y="435344"/>
                    </a:cubicBezTo>
                    <a:cubicBezTo>
                      <a:pt x="248290" y="435476"/>
                      <a:pt x="245402" y="435607"/>
                      <a:pt x="242383" y="435607"/>
                    </a:cubicBezTo>
                    <a:cubicBezTo>
                      <a:pt x="202741" y="435476"/>
                      <a:pt x="165461" y="421036"/>
                      <a:pt x="136451" y="394520"/>
                    </a:cubicBezTo>
                    <a:cubicBezTo>
                      <a:pt x="162573" y="375356"/>
                      <a:pt x="200903" y="364329"/>
                      <a:pt x="241070" y="364329"/>
                    </a:cubicBezTo>
                    <a:close/>
                    <a:moveTo>
                      <a:pt x="48503" y="241858"/>
                    </a:moveTo>
                    <a:cubicBezTo>
                      <a:pt x="48503" y="135139"/>
                      <a:pt x="135401" y="48240"/>
                      <a:pt x="242121" y="48240"/>
                    </a:cubicBezTo>
                    <a:cubicBezTo>
                      <a:pt x="348840" y="48240"/>
                      <a:pt x="435738" y="135139"/>
                      <a:pt x="435738" y="241858"/>
                    </a:cubicBezTo>
                    <a:cubicBezTo>
                      <a:pt x="435738" y="290164"/>
                      <a:pt x="417886" y="334532"/>
                      <a:pt x="388482" y="368398"/>
                    </a:cubicBezTo>
                    <a:cubicBezTo>
                      <a:pt x="387958" y="367742"/>
                      <a:pt x="387301" y="367217"/>
                      <a:pt x="386645" y="366692"/>
                    </a:cubicBezTo>
                    <a:cubicBezTo>
                      <a:pt x="359604" y="342145"/>
                      <a:pt x="321537" y="325868"/>
                      <a:pt x="278875" y="319699"/>
                    </a:cubicBezTo>
                    <a:cubicBezTo>
                      <a:pt x="325081" y="303947"/>
                      <a:pt x="358291" y="260104"/>
                      <a:pt x="358291" y="208648"/>
                    </a:cubicBezTo>
                    <a:cubicBezTo>
                      <a:pt x="358291" y="143933"/>
                      <a:pt x="305653" y="91427"/>
                      <a:pt x="241070" y="91427"/>
                    </a:cubicBezTo>
                    <a:cubicBezTo>
                      <a:pt x="176488" y="91427"/>
                      <a:pt x="123850" y="144065"/>
                      <a:pt x="123850" y="208648"/>
                    </a:cubicBezTo>
                    <a:cubicBezTo>
                      <a:pt x="123850" y="260104"/>
                      <a:pt x="157191" y="303947"/>
                      <a:pt x="203397" y="319699"/>
                    </a:cubicBezTo>
                    <a:cubicBezTo>
                      <a:pt x="162179" y="325606"/>
                      <a:pt x="125031" y="341226"/>
                      <a:pt x="98121" y="364461"/>
                    </a:cubicBezTo>
                    <a:cubicBezTo>
                      <a:pt x="96940" y="365379"/>
                      <a:pt x="95890" y="366429"/>
                      <a:pt x="94971" y="367611"/>
                    </a:cubicBezTo>
                    <a:cubicBezTo>
                      <a:pt x="65961" y="333613"/>
                      <a:pt x="48503" y="289770"/>
                      <a:pt x="48503" y="241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400"/>
              </a:p>
            </p:txBody>
          </p:sp>
          <p:sp>
            <p:nvSpPr>
              <p:cNvPr id="24" name="Forma libre 88">
                <a:extLst>
                  <a:ext uri="{FF2B5EF4-FFF2-40B4-BE49-F238E27FC236}">
                    <a16:creationId xmlns:a16="http://schemas.microsoft.com/office/drawing/2014/main" id="{47416385-D426-1F10-4422-A7659CB35248}"/>
                  </a:ext>
                </a:extLst>
              </p:cNvPr>
              <p:cNvSpPr/>
              <p:nvPr/>
            </p:nvSpPr>
            <p:spPr>
              <a:xfrm>
                <a:off x="5471501" y="3141199"/>
                <a:ext cx="483059" cy="761344"/>
              </a:xfrm>
              <a:custGeom>
                <a:avLst/>
                <a:gdLst>
                  <a:gd name="connsiteX0" fmla="*/ 482863 w 483059"/>
                  <a:gd name="connsiteY0" fmla="*/ 520667 h 761343"/>
                  <a:gd name="connsiteX1" fmla="*/ 255641 w 483059"/>
                  <a:gd name="connsiteY1" fmla="*/ 280188 h 761343"/>
                  <a:gd name="connsiteX2" fmla="*/ 256429 w 483059"/>
                  <a:gd name="connsiteY2" fmla="*/ 279925 h 761343"/>
                  <a:gd name="connsiteX3" fmla="*/ 257478 w 483059"/>
                  <a:gd name="connsiteY3" fmla="*/ 279663 h 761343"/>
                  <a:gd name="connsiteX4" fmla="*/ 258660 w 483059"/>
                  <a:gd name="connsiteY4" fmla="*/ 279269 h 761343"/>
                  <a:gd name="connsiteX5" fmla="*/ 259710 w 483059"/>
                  <a:gd name="connsiteY5" fmla="*/ 278875 h 761343"/>
                  <a:gd name="connsiteX6" fmla="*/ 260760 w 483059"/>
                  <a:gd name="connsiteY6" fmla="*/ 278350 h 761343"/>
                  <a:gd name="connsiteX7" fmla="*/ 261811 w 483059"/>
                  <a:gd name="connsiteY7" fmla="*/ 277825 h 761343"/>
                  <a:gd name="connsiteX8" fmla="*/ 262729 w 483059"/>
                  <a:gd name="connsiteY8" fmla="*/ 277300 h 761343"/>
                  <a:gd name="connsiteX9" fmla="*/ 263780 w 483059"/>
                  <a:gd name="connsiteY9" fmla="*/ 276643 h 761343"/>
                  <a:gd name="connsiteX10" fmla="*/ 264829 w 483059"/>
                  <a:gd name="connsiteY10" fmla="*/ 275856 h 761343"/>
                  <a:gd name="connsiteX11" fmla="*/ 265749 w 483059"/>
                  <a:gd name="connsiteY11" fmla="*/ 275199 h 761343"/>
                  <a:gd name="connsiteX12" fmla="*/ 267455 w 483059"/>
                  <a:gd name="connsiteY12" fmla="*/ 273624 h 761343"/>
                  <a:gd name="connsiteX13" fmla="*/ 267455 w 483059"/>
                  <a:gd name="connsiteY13" fmla="*/ 273624 h 761343"/>
                  <a:gd name="connsiteX14" fmla="*/ 324424 w 483059"/>
                  <a:gd name="connsiteY14" fmla="*/ 216655 h 761343"/>
                  <a:gd name="connsiteX15" fmla="*/ 324424 w 483059"/>
                  <a:gd name="connsiteY15" fmla="*/ 183182 h 761343"/>
                  <a:gd name="connsiteX16" fmla="*/ 290951 w 483059"/>
                  <a:gd name="connsiteY16" fmla="*/ 183182 h 761343"/>
                  <a:gd name="connsiteX17" fmla="*/ 274281 w 483059"/>
                  <a:gd name="connsiteY17" fmla="*/ 199853 h 761343"/>
                  <a:gd name="connsiteX18" fmla="*/ 274281 w 483059"/>
                  <a:gd name="connsiteY18" fmla="*/ 128969 h 761343"/>
                  <a:gd name="connsiteX19" fmla="*/ 212060 w 483059"/>
                  <a:gd name="connsiteY19" fmla="*/ 20018 h 761343"/>
                  <a:gd name="connsiteX20" fmla="*/ 69636 w 483059"/>
                  <a:gd name="connsiteY20" fmla="*/ 984 h 761343"/>
                  <a:gd name="connsiteX21" fmla="*/ 46009 w 483059"/>
                  <a:gd name="connsiteY21" fmla="*/ 24612 h 761343"/>
                  <a:gd name="connsiteX22" fmla="*/ 69636 w 483059"/>
                  <a:gd name="connsiteY22" fmla="*/ 48240 h 761343"/>
                  <a:gd name="connsiteX23" fmla="*/ 192370 w 483059"/>
                  <a:gd name="connsiteY23" fmla="*/ 62942 h 761343"/>
                  <a:gd name="connsiteX24" fmla="*/ 227025 w 483059"/>
                  <a:gd name="connsiteY24" fmla="*/ 128838 h 761343"/>
                  <a:gd name="connsiteX25" fmla="*/ 227025 w 483059"/>
                  <a:gd name="connsiteY25" fmla="*/ 199721 h 761343"/>
                  <a:gd name="connsiteX26" fmla="*/ 210354 w 483059"/>
                  <a:gd name="connsiteY26" fmla="*/ 183051 h 761343"/>
                  <a:gd name="connsiteX27" fmla="*/ 176881 w 483059"/>
                  <a:gd name="connsiteY27" fmla="*/ 183051 h 761343"/>
                  <a:gd name="connsiteX28" fmla="*/ 176881 w 483059"/>
                  <a:gd name="connsiteY28" fmla="*/ 216523 h 761343"/>
                  <a:gd name="connsiteX29" fmla="*/ 233851 w 483059"/>
                  <a:gd name="connsiteY29" fmla="*/ 273493 h 761343"/>
                  <a:gd name="connsiteX30" fmla="*/ 235557 w 483059"/>
                  <a:gd name="connsiteY30" fmla="*/ 275068 h 761343"/>
                  <a:gd name="connsiteX31" fmla="*/ 236344 w 483059"/>
                  <a:gd name="connsiteY31" fmla="*/ 275725 h 761343"/>
                  <a:gd name="connsiteX32" fmla="*/ 237395 w 483059"/>
                  <a:gd name="connsiteY32" fmla="*/ 276512 h 761343"/>
                  <a:gd name="connsiteX33" fmla="*/ 238445 w 483059"/>
                  <a:gd name="connsiteY33" fmla="*/ 277168 h 761343"/>
                  <a:gd name="connsiteX34" fmla="*/ 239364 w 483059"/>
                  <a:gd name="connsiteY34" fmla="*/ 277694 h 761343"/>
                  <a:gd name="connsiteX35" fmla="*/ 240414 w 483059"/>
                  <a:gd name="connsiteY35" fmla="*/ 278219 h 761343"/>
                  <a:gd name="connsiteX36" fmla="*/ 241464 w 483059"/>
                  <a:gd name="connsiteY36" fmla="*/ 278744 h 761343"/>
                  <a:gd name="connsiteX37" fmla="*/ 242514 w 483059"/>
                  <a:gd name="connsiteY37" fmla="*/ 279137 h 761343"/>
                  <a:gd name="connsiteX38" fmla="*/ 243695 w 483059"/>
                  <a:gd name="connsiteY38" fmla="*/ 279531 h 761343"/>
                  <a:gd name="connsiteX39" fmla="*/ 244090 w 483059"/>
                  <a:gd name="connsiteY39" fmla="*/ 279663 h 761343"/>
                  <a:gd name="connsiteX40" fmla="*/ 241858 w 483059"/>
                  <a:gd name="connsiteY40" fmla="*/ 279663 h 761343"/>
                  <a:gd name="connsiteX41" fmla="*/ 984 w 483059"/>
                  <a:gd name="connsiteY41" fmla="*/ 520536 h 761343"/>
                  <a:gd name="connsiteX42" fmla="*/ 241858 w 483059"/>
                  <a:gd name="connsiteY42" fmla="*/ 761409 h 761343"/>
                  <a:gd name="connsiteX43" fmla="*/ 242251 w 483059"/>
                  <a:gd name="connsiteY43" fmla="*/ 761409 h 761343"/>
                  <a:gd name="connsiteX44" fmla="*/ 242646 w 483059"/>
                  <a:gd name="connsiteY44" fmla="*/ 761409 h 761343"/>
                  <a:gd name="connsiteX45" fmla="*/ 253540 w 483059"/>
                  <a:gd name="connsiteY45" fmla="*/ 761147 h 761343"/>
                  <a:gd name="connsiteX46" fmla="*/ 482863 w 483059"/>
                  <a:gd name="connsiteY46" fmla="*/ 520667 h 761343"/>
                  <a:gd name="connsiteX47" fmla="*/ 48372 w 483059"/>
                  <a:gd name="connsiteY47" fmla="*/ 520667 h 761343"/>
                  <a:gd name="connsiteX48" fmla="*/ 241989 w 483059"/>
                  <a:gd name="connsiteY48" fmla="*/ 327049 h 761343"/>
                  <a:gd name="connsiteX49" fmla="*/ 435607 w 483059"/>
                  <a:gd name="connsiteY49" fmla="*/ 520667 h 761343"/>
                  <a:gd name="connsiteX50" fmla="*/ 388351 w 483059"/>
                  <a:gd name="connsiteY50" fmla="*/ 647208 h 761343"/>
                  <a:gd name="connsiteX51" fmla="*/ 386513 w 483059"/>
                  <a:gd name="connsiteY51" fmla="*/ 645501 h 761343"/>
                  <a:gd name="connsiteX52" fmla="*/ 278744 w 483059"/>
                  <a:gd name="connsiteY52" fmla="*/ 598508 h 761343"/>
                  <a:gd name="connsiteX53" fmla="*/ 358160 w 483059"/>
                  <a:gd name="connsiteY53" fmla="*/ 487457 h 761343"/>
                  <a:gd name="connsiteX54" fmla="*/ 240939 w 483059"/>
                  <a:gd name="connsiteY54" fmla="*/ 370236 h 761343"/>
                  <a:gd name="connsiteX55" fmla="*/ 123718 w 483059"/>
                  <a:gd name="connsiteY55" fmla="*/ 487457 h 761343"/>
                  <a:gd name="connsiteX56" fmla="*/ 203266 w 483059"/>
                  <a:gd name="connsiteY56" fmla="*/ 598508 h 761343"/>
                  <a:gd name="connsiteX57" fmla="*/ 97990 w 483059"/>
                  <a:gd name="connsiteY57" fmla="*/ 643270 h 761343"/>
                  <a:gd name="connsiteX58" fmla="*/ 94840 w 483059"/>
                  <a:gd name="connsiteY58" fmla="*/ 646420 h 761343"/>
                  <a:gd name="connsiteX59" fmla="*/ 48372 w 483059"/>
                  <a:gd name="connsiteY59" fmla="*/ 520667 h 761343"/>
                  <a:gd name="connsiteX60" fmla="*/ 242383 w 483059"/>
                  <a:gd name="connsiteY60" fmla="*/ 714285 h 761343"/>
                  <a:gd name="connsiteX61" fmla="*/ 136451 w 483059"/>
                  <a:gd name="connsiteY61" fmla="*/ 673199 h 761343"/>
                  <a:gd name="connsiteX62" fmla="*/ 241070 w 483059"/>
                  <a:gd name="connsiteY62" fmla="*/ 643138 h 761343"/>
                  <a:gd name="connsiteX63" fmla="*/ 347659 w 483059"/>
                  <a:gd name="connsiteY63" fmla="*/ 674642 h 761343"/>
                  <a:gd name="connsiteX64" fmla="*/ 251178 w 483059"/>
                  <a:gd name="connsiteY64" fmla="*/ 714154 h 761343"/>
                  <a:gd name="connsiteX65" fmla="*/ 242383 w 483059"/>
                  <a:gd name="connsiteY65" fmla="*/ 714285 h 761343"/>
                  <a:gd name="connsiteX66" fmla="*/ 240939 w 483059"/>
                  <a:gd name="connsiteY66" fmla="*/ 557553 h 761343"/>
                  <a:gd name="connsiteX67" fmla="*/ 170974 w 483059"/>
                  <a:gd name="connsiteY67" fmla="*/ 487588 h 761343"/>
                  <a:gd name="connsiteX68" fmla="*/ 240939 w 483059"/>
                  <a:gd name="connsiteY68" fmla="*/ 417623 h 761343"/>
                  <a:gd name="connsiteX69" fmla="*/ 310904 w 483059"/>
                  <a:gd name="connsiteY69" fmla="*/ 487588 h 761343"/>
                  <a:gd name="connsiteX70" fmla="*/ 240939 w 483059"/>
                  <a:gd name="connsiteY70" fmla="*/ 557553 h 76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483059" h="761343">
                    <a:moveTo>
                      <a:pt x="482863" y="520667"/>
                    </a:moveTo>
                    <a:cubicBezTo>
                      <a:pt x="482863" y="392420"/>
                      <a:pt x="382181" y="287276"/>
                      <a:pt x="255641" y="280188"/>
                    </a:cubicBezTo>
                    <a:cubicBezTo>
                      <a:pt x="255904" y="280188"/>
                      <a:pt x="256166" y="280056"/>
                      <a:pt x="256429" y="279925"/>
                    </a:cubicBezTo>
                    <a:cubicBezTo>
                      <a:pt x="256822" y="279794"/>
                      <a:pt x="257085" y="279794"/>
                      <a:pt x="257478" y="279663"/>
                    </a:cubicBezTo>
                    <a:cubicBezTo>
                      <a:pt x="257873" y="279531"/>
                      <a:pt x="258266" y="279400"/>
                      <a:pt x="258660" y="279269"/>
                    </a:cubicBezTo>
                    <a:cubicBezTo>
                      <a:pt x="259054" y="279137"/>
                      <a:pt x="259316" y="279006"/>
                      <a:pt x="259710" y="278875"/>
                    </a:cubicBezTo>
                    <a:cubicBezTo>
                      <a:pt x="260104" y="278744"/>
                      <a:pt x="260367" y="278612"/>
                      <a:pt x="260760" y="278350"/>
                    </a:cubicBezTo>
                    <a:cubicBezTo>
                      <a:pt x="261154" y="278219"/>
                      <a:pt x="261548" y="277956"/>
                      <a:pt x="261811" y="277825"/>
                    </a:cubicBezTo>
                    <a:cubicBezTo>
                      <a:pt x="262073" y="277694"/>
                      <a:pt x="262467" y="277431"/>
                      <a:pt x="262729" y="277300"/>
                    </a:cubicBezTo>
                    <a:cubicBezTo>
                      <a:pt x="263123" y="277037"/>
                      <a:pt x="263385" y="276906"/>
                      <a:pt x="263780" y="276643"/>
                    </a:cubicBezTo>
                    <a:cubicBezTo>
                      <a:pt x="264173" y="276381"/>
                      <a:pt x="264436" y="276118"/>
                      <a:pt x="264829" y="275856"/>
                    </a:cubicBezTo>
                    <a:cubicBezTo>
                      <a:pt x="265092" y="275593"/>
                      <a:pt x="265354" y="275462"/>
                      <a:pt x="265749" y="275199"/>
                    </a:cubicBezTo>
                    <a:cubicBezTo>
                      <a:pt x="266405" y="274674"/>
                      <a:pt x="266930" y="274149"/>
                      <a:pt x="267455" y="273624"/>
                    </a:cubicBezTo>
                    <a:cubicBezTo>
                      <a:pt x="267455" y="273624"/>
                      <a:pt x="267455" y="273624"/>
                      <a:pt x="267455" y="273624"/>
                    </a:cubicBezTo>
                    <a:lnTo>
                      <a:pt x="324424" y="216655"/>
                    </a:lnTo>
                    <a:cubicBezTo>
                      <a:pt x="333613" y="207466"/>
                      <a:pt x="333613" y="192502"/>
                      <a:pt x="324424" y="183182"/>
                    </a:cubicBezTo>
                    <a:cubicBezTo>
                      <a:pt x="315236" y="173993"/>
                      <a:pt x="300271" y="173993"/>
                      <a:pt x="290951" y="183182"/>
                    </a:cubicBezTo>
                    <a:lnTo>
                      <a:pt x="274281" y="199853"/>
                    </a:lnTo>
                    <a:lnTo>
                      <a:pt x="274281" y="128969"/>
                    </a:lnTo>
                    <a:cubicBezTo>
                      <a:pt x="274281" y="74887"/>
                      <a:pt x="253935" y="39314"/>
                      <a:pt x="212060" y="20018"/>
                    </a:cubicBezTo>
                    <a:cubicBezTo>
                      <a:pt x="177537" y="4135"/>
                      <a:pt x="131988" y="984"/>
                      <a:pt x="69636" y="984"/>
                    </a:cubicBezTo>
                    <a:cubicBezTo>
                      <a:pt x="56641" y="984"/>
                      <a:pt x="46009" y="11617"/>
                      <a:pt x="46009" y="24612"/>
                    </a:cubicBezTo>
                    <a:cubicBezTo>
                      <a:pt x="46009" y="37608"/>
                      <a:pt x="56641" y="48240"/>
                      <a:pt x="69636" y="48240"/>
                    </a:cubicBezTo>
                    <a:cubicBezTo>
                      <a:pt x="123981" y="48240"/>
                      <a:pt x="165724" y="50734"/>
                      <a:pt x="192370" y="62942"/>
                    </a:cubicBezTo>
                    <a:cubicBezTo>
                      <a:pt x="209566" y="70818"/>
                      <a:pt x="227025" y="84732"/>
                      <a:pt x="227025" y="128838"/>
                    </a:cubicBezTo>
                    <a:lnTo>
                      <a:pt x="227025" y="199721"/>
                    </a:lnTo>
                    <a:lnTo>
                      <a:pt x="210354" y="183051"/>
                    </a:lnTo>
                    <a:cubicBezTo>
                      <a:pt x="201165" y="173862"/>
                      <a:pt x="186201" y="173862"/>
                      <a:pt x="176881" y="183051"/>
                    </a:cubicBezTo>
                    <a:cubicBezTo>
                      <a:pt x="167693" y="192239"/>
                      <a:pt x="167693" y="207204"/>
                      <a:pt x="176881" y="216523"/>
                    </a:cubicBezTo>
                    <a:lnTo>
                      <a:pt x="233851" y="273493"/>
                    </a:lnTo>
                    <a:cubicBezTo>
                      <a:pt x="234375" y="274018"/>
                      <a:pt x="235032" y="274543"/>
                      <a:pt x="235557" y="275068"/>
                    </a:cubicBezTo>
                    <a:cubicBezTo>
                      <a:pt x="235820" y="275331"/>
                      <a:pt x="236082" y="275462"/>
                      <a:pt x="236344" y="275725"/>
                    </a:cubicBezTo>
                    <a:cubicBezTo>
                      <a:pt x="236739" y="275987"/>
                      <a:pt x="237001" y="276250"/>
                      <a:pt x="237395" y="276512"/>
                    </a:cubicBezTo>
                    <a:cubicBezTo>
                      <a:pt x="237789" y="276775"/>
                      <a:pt x="238051" y="276906"/>
                      <a:pt x="238445" y="277168"/>
                    </a:cubicBezTo>
                    <a:cubicBezTo>
                      <a:pt x="238708" y="277300"/>
                      <a:pt x="239101" y="277562"/>
                      <a:pt x="239364" y="277694"/>
                    </a:cubicBezTo>
                    <a:cubicBezTo>
                      <a:pt x="239758" y="277825"/>
                      <a:pt x="240020" y="278087"/>
                      <a:pt x="240414" y="278219"/>
                    </a:cubicBezTo>
                    <a:cubicBezTo>
                      <a:pt x="240808" y="278350"/>
                      <a:pt x="241070" y="278612"/>
                      <a:pt x="241464" y="278744"/>
                    </a:cubicBezTo>
                    <a:cubicBezTo>
                      <a:pt x="241858" y="278875"/>
                      <a:pt x="242121" y="279006"/>
                      <a:pt x="242514" y="279137"/>
                    </a:cubicBezTo>
                    <a:cubicBezTo>
                      <a:pt x="242908" y="279269"/>
                      <a:pt x="243302" y="279400"/>
                      <a:pt x="243695" y="279531"/>
                    </a:cubicBezTo>
                    <a:cubicBezTo>
                      <a:pt x="243827" y="279531"/>
                      <a:pt x="243958" y="279663"/>
                      <a:pt x="244090" y="279663"/>
                    </a:cubicBezTo>
                    <a:cubicBezTo>
                      <a:pt x="243302" y="279663"/>
                      <a:pt x="242646" y="279663"/>
                      <a:pt x="241858" y="279663"/>
                    </a:cubicBezTo>
                    <a:cubicBezTo>
                      <a:pt x="109016" y="279663"/>
                      <a:pt x="984" y="387695"/>
                      <a:pt x="984" y="520536"/>
                    </a:cubicBezTo>
                    <a:cubicBezTo>
                      <a:pt x="984" y="653377"/>
                      <a:pt x="109016" y="761409"/>
                      <a:pt x="241858" y="761409"/>
                    </a:cubicBezTo>
                    <a:cubicBezTo>
                      <a:pt x="241989" y="761409"/>
                      <a:pt x="242121" y="761409"/>
                      <a:pt x="242251" y="761409"/>
                    </a:cubicBezTo>
                    <a:cubicBezTo>
                      <a:pt x="242383" y="761409"/>
                      <a:pt x="242514" y="761409"/>
                      <a:pt x="242646" y="761409"/>
                    </a:cubicBezTo>
                    <a:cubicBezTo>
                      <a:pt x="246321" y="761409"/>
                      <a:pt x="249865" y="761278"/>
                      <a:pt x="253540" y="761147"/>
                    </a:cubicBezTo>
                    <a:cubicBezTo>
                      <a:pt x="381131" y="755109"/>
                      <a:pt x="482863" y="649571"/>
                      <a:pt x="482863" y="520667"/>
                    </a:cubicBezTo>
                    <a:close/>
                    <a:moveTo>
                      <a:pt x="48372" y="520667"/>
                    </a:moveTo>
                    <a:cubicBezTo>
                      <a:pt x="48372" y="413948"/>
                      <a:pt x="135270" y="327049"/>
                      <a:pt x="241989" y="327049"/>
                    </a:cubicBezTo>
                    <a:cubicBezTo>
                      <a:pt x="348708" y="327049"/>
                      <a:pt x="435607" y="413948"/>
                      <a:pt x="435607" y="520667"/>
                    </a:cubicBezTo>
                    <a:cubicBezTo>
                      <a:pt x="435607" y="568973"/>
                      <a:pt x="417755" y="613341"/>
                      <a:pt x="388351" y="647208"/>
                    </a:cubicBezTo>
                    <a:cubicBezTo>
                      <a:pt x="387826" y="646551"/>
                      <a:pt x="387170" y="646026"/>
                      <a:pt x="386513" y="645501"/>
                    </a:cubicBezTo>
                    <a:cubicBezTo>
                      <a:pt x="359472" y="620955"/>
                      <a:pt x="321405" y="604677"/>
                      <a:pt x="278744" y="598508"/>
                    </a:cubicBezTo>
                    <a:cubicBezTo>
                      <a:pt x="324949" y="582756"/>
                      <a:pt x="358160" y="538913"/>
                      <a:pt x="358160" y="487457"/>
                    </a:cubicBezTo>
                    <a:cubicBezTo>
                      <a:pt x="358160" y="422743"/>
                      <a:pt x="305522" y="370236"/>
                      <a:pt x="240939" y="370236"/>
                    </a:cubicBezTo>
                    <a:cubicBezTo>
                      <a:pt x="176356" y="370236"/>
                      <a:pt x="123718" y="422874"/>
                      <a:pt x="123718" y="487457"/>
                    </a:cubicBezTo>
                    <a:cubicBezTo>
                      <a:pt x="123718" y="538913"/>
                      <a:pt x="157060" y="582756"/>
                      <a:pt x="203266" y="598508"/>
                    </a:cubicBezTo>
                    <a:cubicBezTo>
                      <a:pt x="162048" y="604415"/>
                      <a:pt x="124900" y="620036"/>
                      <a:pt x="97990" y="643270"/>
                    </a:cubicBezTo>
                    <a:cubicBezTo>
                      <a:pt x="96809" y="644189"/>
                      <a:pt x="95759" y="645239"/>
                      <a:pt x="94840" y="646420"/>
                    </a:cubicBezTo>
                    <a:cubicBezTo>
                      <a:pt x="65961" y="612553"/>
                      <a:pt x="48372" y="568579"/>
                      <a:pt x="48372" y="520667"/>
                    </a:cubicBezTo>
                    <a:close/>
                    <a:moveTo>
                      <a:pt x="242383" y="714285"/>
                    </a:moveTo>
                    <a:cubicBezTo>
                      <a:pt x="202741" y="714154"/>
                      <a:pt x="165461" y="699714"/>
                      <a:pt x="136451" y="673199"/>
                    </a:cubicBezTo>
                    <a:cubicBezTo>
                      <a:pt x="162573" y="654296"/>
                      <a:pt x="200903" y="643138"/>
                      <a:pt x="241070" y="643138"/>
                    </a:cubicBezTo>
                    <a:cubicBezTo>
                      <a:pt x="282419" y="643138"/>
                      <a:pt x="321537" y="654821"/>
                      <a:pt x="347659" y="674642"/>
                    </a:cubicBezTo>
                    <a:cubicBezTo>
                      <a:pt x="320749" y="698533"/>
                      <a:pt x="287013" y="712316"/>
                      <a:pt x="251178" y="714154"/>
                    </a:cubicBezTo>
                    <a:cubicBezTo>
                      <a:pt x="248290" y="714154"/>
                      <a:pt x="245271" y="714285"/>
                      <a:pt x="242383" y="714285"/>
                    </a:cubicBezTo>
                    <a:close/>
                    <a:moveTo>
                      <a:pt x="240939" y="557553"/>
                    </a:moveTo>
                    <a:cubicBezTo>
                      <a:pt x="202347" y="557553"/>
                      <a:pt x="170974" y="526181"/>
                      <a:pt x="170974" y="487588"/>
                    </a:cubicBezTo>
                    <a:cubicBezTo>
                      <a:pt x="170974" y="448996"/>
                      <a:pt x="202347" y="417623"/>
                      <a:pt x="240939" y="417623"/>
                    </a:cubicBezTo>
                    <a:cubicBezTo>
                      <a:pt x="279532" y="417623"/>
                      <a:pt x="310904" y="448996"/>
                      <a:pt x="310904" y="487588"/>
                    </a:cubicBezTo>
                    <a:cubicBezTo>
                      <a:pt x="310904" y="526049"/>
                      <a:pt x="279532" y="557553"/>
                      <a:pt x="240939" y="55755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400"/>
              </a:p>
            </p:txBody>
          </p:sp>
          <p:sp>
            <p:nvSpPr>
              <p:cNvPr id="25" name="Forma libre 89">
                <a:extLst>
                  <a:ext uri="{FF2B5EF4-FFF2-40B4-BE49-F238E27FC236}">
                    <a16:creationId xmlns:a16="http://schemas.microsoft.com/office/drawing/2014/main" id="{82BE7187-0D16-1945-9EFD-F5832993CEC6}"/>
                  </a:ext>
                </a:extLst>
              </p:cNvPr>
              <p:cNvSpPr/>
              <p:nvPr/>
            </p:nvSpPr>
            <p:spPr>
              <a:xfrm>
                <a:off x="5165585" y="3443899"/>
                <a:ext cx="286160" cy="280910"/>
              </a:xfrm>
              <a:custGeom>
                <a:avLst/>
                <a:gdLst>
                  <a:gd name="connsiteX0" fmla="*/ 262926 w 286160"/>
                  <a:gd name="connsiteY0" fmla="*/ 233063 h 280909"/>
                  <a:gd name="connsiteX1" fmla="*/ 140192 w 286160"/>
                  <a:gd name="connsiteY1" fmla="*/ 218361 h 280909"/>
                  <a:gd name="connsiteX2" fmla="*/ 105538 w 286160"/>
                  <a:gd name="connsiteY2" fmla="*/ 152466 h 280909"/>
                  <a:gd name="connsiteX3" fmla="*/ 105538 w 286160"/>
                  <a:gd name="connsiteY3" fmla="*/ 81582 h 280909"/>
                  <a:gd name="connsiteX4" fmla="*/ 122209 w 286160"/>
                  <a:gd name="connsiteY4" fmla="*/ 98253 h 280909"/>
                  <a:gd name="connsiteX5" fmla="*/ 138880 w 286160"/>
                  <a:gd name="connsiteY5" fmla="*/ 105210 h 280909"/>
                  <a:gd name="connsiteX6" fmla="*/ 155550 w 286160"/>
                  <a:gd name="connsiteY6" fmla="*/ 98253 h 280909"/>
                  <a:gd name="connsiteX7" fmla="*/ 155550 w 286160"/>
                  <a:gd name="connsiteY7" fmla="*/ 64780 h 280909"/>
                  <a:gd name="connsiteX8" fmla="*/ 98581 w 286160"/>
                  <a:gd name="connsiteY8" fmla="*/ 7810 h 280909"/>
                  <a:gd name="connsiteX9" fmla="*/ 98450 w 286160"/>
                  <a:gd name="connsiteY9" fmla="*/ 7810 h 280909"/>
                  <a:gd name="connsiteX10" fmla="*/ 96743 w 286160"/>
                  <a:gd name="connsiteY10" fmla="*/ 6366 h 280909"/>
                  <a:gd name="connsiteX11" fmla="*/ 95956 w 286160"/>
                  <a:gd name="connsiteY11" fmla="*/ 5710 h 280909"/>
                  <a:gd name="connsiteX12" fmla="*/ 94905 w 286160"/>
                  <a:gd name="connsiteY12" fmla="*/ 4922 h 280909"/>
                  <a:gd name="connsiteX13" fmla="*/ 93855 w 286160"/>
                  <a:gd name="connsiteY13" fmla="*/ 4266 h 280909"/>
                  <a:gd name="connsiteX14" fmla="*/ 92937 w 286160"/>
                  <a:gd name="connsiteY14" fmla="*/ 3741 h 280909"/>
                  <a:gd name="connsiteX15" fmla="*/ 91886 w 286160"/>
                  <a:gd name="connsiteY15" fmla="*/ 3216 h 280909"/>
                  <a:gd name="connsiteX16" fmla="*/ 90836 w 286160"/>
                  <a:gd name="connsiteY16" fmla="*/ 2691 h 280909"/>
                  <a:gd name="connsiteX17" fmla="*/ 89786 w 286160"/>
                  <a:gd name="connsiteY17" fmla="*/ 2297 h 280909"/>
                  <a:gd name="connsiteX18" fmla="*/ 88605 w 286160"/>
                  <a:gd name="connsiteY18" fmla="*/ 1903 h 280909"/>
                  <a:gd name="connsiteX19" fmla="*/ 87554 w 286160"/>
                  <a:gd name="connsiteY19" fmla="*/ 1641 h 280909"/>
                  <a:gd name="connsiteX20" fmla="*/ 86373 w 286160"/>
                  <a:gd name="connsiteY20" fmla="*/ 1378 h 280909"/>
                  <a:gd name="connsiteX21" fmla="*/ 85192 w 286160"/>
                  <a:gd name="connsiteY21" fmla="*/ 1247 h 280909"/>
                  <a:gd name="connsiteX22" fmla="*/ 84142 w 286160"/>
                  <a:gd name="connsiteY22" fmla="*/ 1116 h 280909"/>
                  <a:gd name="connsiteX23" fmla="*/ 81779 w 286160"/>
                  <a:gd name="connsiteY23" fmla="*/ 984 h 280909"/>
                  <a:gd name="connsiteX24" fmla="*/ 81779 w 286160"/>
                  <a:gd name="connsiteY24" fmla="*/ 984 h 280909"/>
                  <a:gd name="connsiteX25" fmla="*/ 81779 w 286160"/>
                  <a:gd name="connsiteY25" fmla="*/ 984 h 280909"/>
                  <a:gd name="connsiteX26" fmla="*/ 81779 w 286160"/>
                  <a:gd name="connsiteY26" fmla="*/ 984 h 280909"/>
                  <a:gd name="connsiteX27" fmla="*/ 79416 w 286160"/>
                  <a:gd name="connsiteY27" fmla="*/ 1116 h 280909"/>
                  <a:gd name="connsiteX28" fmla="*/ 78366 w 286160"/>
                  <a:gd name="connsiteY28" fmla="*/ 1247 h 280909"/>
                  <a:gd name="connsiteX29" fmla="*/ 77053 w 286160"/>
                  <a:gd name="connsiteY29" fmla="*/ 1378 h 280909"/>
                  <a:gd name="connsiteX30" fmla="*/ 75872 w 286160"/>
                  <a:gd name="connsiteY30" fmla="*/ 1641 h 280909"/>
                  <a:gd name="connsiteX31" fmla="*/ 74691 w 286160"/>
                  <a:gd name="connsiteY31" fmla="*/ 1903 h 280909"/>
                  <a:gd name="connsiteX32" fmla="*/ 73640 w 286160"/>
                  <a:gd name="connsiteY32" fmla="*/ 2297 h 280909"/>
                  <a:gd name="connsiteX33" fmla="*/ 72590 w 286160"/>
                  <a:gd name="connsiteY33" fmla="*/ 2691 h 280909"/>
                  <a:gd name="connsiteX34" fmla="*/ 71671 w 286160"/>
                  <a:gd name="connsiteY34" fmla="*/ 3085 h 280909"/>
                  <a:gd name="connsiteX35" fmla="*/ 70490 w 286160"/>
                  <a:gd name="connsiteY35" fmla="*/ 3610 h 280909"/>
                  <a:gd name="connsiteX36" fmla="*/ 69571 w 286160"/>
                  <a:gd name="connsiteY36" fmla="*/ 4135 h 280909"/>
                  <a:gd name="connsiteX37" fmla="*/ 68521 w 286160"/>
                  <a:gd name="connsiteY37" fmla="*/ 4791 h 280909"/>
                  <a:gd name="connsiteX38" fmla="*/ 67602 w 286160"/>
                  <a:gd name="connsiteY38" fmla="*/ 5447 h 280909"/>
                  <a:gd name="connsiteX39" fmla="*/ 66815 w 286160"/>
                  <a:gd name="connsiteY39" fmla="*/ 6104 h 280909"/>
                  <a:gd name="connsiteX40" fmla="*/ 66683 w 286160"/>
                  <a:gd name="connsiteY40" fmla="*/ 6104 h 280909"/>
                  <a:gd name="connsiteX41" fmla="*/ 64977 w 286160"/>
                  <a:gd name="connsiteY41" fmla="*/ 7548 h 280909"/>
                  <a:gd name="connsiteX42" fmla="*/ 64846 w 286160"/>
                  <a:gd name="connsiteY42" fmla="*/ 7679 h 280909"/>
                  <a:gd name="connsiteX43" fmla="*/ 7876 w 286160"/>
                  <a:gd name="connsiteY43" fmla="*/ 64649 h 280909"/>
                  <a:gd name="connsiteX44" fmla="*/ 7876 w 286160"/>
                  <a:gd name="connsiteY44" fmla="*/ 98121 h 280909"/>
                  <a:gd name="connsiteX45" fmla="*/ 24547 w 286160"/>
                  <a:gd name="connsiteY45" fmla="*/ 105078 h 280909"/>
                  <a:gd name="connsiteX46" fmla="*/ 41218 w 286160"/>
                  <a:gd name="connsiteY46" fmla="*/ 98121 h 280909"/>
                  <a:gd name="connsiteX47" fmla="*/ 57889 w 286160"/>
                  <a:gd name="connsiteY47" fmla="*/ 81450 h 280909"/>
                  <a:gd name="connsiteX48" fmla="*/ 57889 w 286160"/>
                  <a:gd name="connsiteY48" fmla="*/ 152334 h 280909"/>
                  <a:gd name="connsiteX49" fmla="*/ 120109 w 286160"/>
                  <a:gd name="connsiteY49" fmla="*/ 261285 h 280909"/>
                  <a:gd name="connsiteX50" fmla="*/ 262533 w 286160"/>
                  <a:gd name="connsiteY50" fmla="*/ 280319 h 280909"/>
                  <a:gd name="connsiteX51" fmla="*/ 286161 w 286160"/>
                  <a:gd name="connsiteY51" fmla="*/ 256691 h 280909"/>
                  <a:gd name="connsiteX52" fmla="*/ 262926 w 286160"/>
                  <a:gd name="connsiteY52" fmla="*/ 233063 h 28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6160" h="280909">
                    <a:moveTo>
                      <a:pt x="262926" y="233063"/>
                    </a:moveTo>
                    <a:cubicBezTo>
                      <a:pt x="208582" y="233063"/>
                      <a:pt x="166839" y="230569"/>
                      <a:pt x="140192" y="218361"/>
                    </a:cubicBezTo>
                    <a:cubicBezTo>
                      <a:pt x="122996" y="210485"/>
                      <a:pt x="105538" y="196571"/>
                      <a:pt x="105538" y="152466"/>
                    </a:cubicBezTo>
                    <a:lnTo>
                      <a:pt x="105538" y="81582"/>
                    </a:lnTo>
                    <a:lnTo>
                      <a:pt x="122209" y="98253"/>
                    </a:lnTo>
                    <a:cubicBezTo>
                      <a:pt x="126803" y="102847"/>
                      <a:pt x="132841" y="105210"/>
                      <a:pt x="138880" y="105210"/>
                    </a:cubicBezTo>
                    <a:cubicBezTo>
                      <a:pt x="144918" y="105210"/>
                      <a:pt x="150956" y="102847"/>
                      <a:pt x="155550" y="98253"/>
                    </a:cubicBezTo>
                    <a:cubicBezTo>
                      <a:pt x="164739" y="89064"/>
                      <a:pt x="164739" y="74100"/>
                      <a:pt x="155550" y="64780"/>
                    </a:cubicBezTo>
                    <a:lnTo>
                      <a:pt x="98581" y="7810"/>
                    </a:lnTo>
                    <a:cubicBezTo>
                      <a:pt x="98581" y="7810"/>
                      <a:pt x="98581" y="7810"/>
                      <a:pt x="98450" y="7810"/>
                    </a:cubicBezTo>
                    <a:cubicBezTo>
                      <a:pt x="97925" y="7285"/>
                      <a:pt x="97399" y="6760"/>
                      <a:pt x="96743" y="6366"/>
                    </a:cubicBezTo>
                    <a:cubicBezTo>
                      <a:pt x="96481" y="6104"/>
                      <a:pt x="96218" y="5972"/>
                      <a:pt x="95956" y="5710"/>
                    </a:cubicBezTo>
                    <a:cubicBezTo>
                      <a:pt x="95562" y="5447"/>
                      <a:pt x="95299" y="5185"/>
                      <a:pt x="94905" y="4922"/>
                    </a:cubicBezTo>
                    <a:cubicBezTo>
                      <a:pt x="94512" y="4660"/>
                      <a:pt x="94249" y="4529"/>
                      <a:pt x="93855" y="4266"/>
                    </a:cubicBezTo>
                    <a:cubicBezTo>
                      <a:pt x="93593" y="4135"/>
                      <a:pt x="93199" y="3872"/>
                      <a:pt x="92937" y="3741"/>
                    </a:cubicBezTo>
                    <a:cubicBezTo>
                      <a:pt x="92543" y="3610"/>
                      <a:pt x="92280" y="3347"/>
                      <a:pt x="91886" y="3216"/>
                    </a:cubicBezTo>
                    <a:cubicBezTo>
                      <a:pt x="91492" y="3085"/>
                      <a:pt x="91230" y="2822"/>
                      <a:pt x="90836" y="2691"/>
                    </a:cubicBezTo>
                    <a:cubicBezTo>
                      <a:pt x="90443" y="2560"/>
                      <a:pt x="90180" y="2428"/>
                      <a:pt x="89786" y="2297"/>
                    </a:cubicBezTo>
                    <a:cubicBezTo>
                      <a:pt x="89392" y="2166"/>
                      <a:pt x="88999" y="2034"/>
                      <a:pt x="88605" y="1903"/>
                    </a:cubicBezTo>
                    <a:cubicBezTo>
                      <a:pt x="88211" y="1772"/>
                      <a:pt x="87948" y="1772"/>
                      <a:pt x="87554" y="1641"/>
                    </a:cubicBezTo>
                    <a:cubicBezTo>
                      <a:pt x="87161" y="1509"/>
                      <a:pt x="86767" y="1378"/>
                      <a:pt x="86373" y="1378"/>
                    </a:cubicBezTo>
                    <a:cubicBezTo>
                      <a:pt x="85979" y="1247"/>
                      <a:pt x="85585" y="1247"/>
                      <a:pt x="85192" y="1247"/>
                    </a:cubicBezTo>
                    <a:cubicBezTo>
                      <a:pt x="84798" y="1247"/>
                      <a:pt x="84536" y="1116"/>
                      <a:pt x="84142" y="1116"/>
                    </a:cubicBezTo>
                    <a:cubicBezTo>
                      <a:pt x="83354" y="984"/>
                      <a:pt x="82567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1779" y="984"/>
                      <a:pt x="81779" y="984"/>
                      <a:pt x="81779" y="984"/>
                    </a:cubicBezTo>
                    <a:cubicBezTo>
                      <a:pt x="80991" y="984"/>
                      <a:pt x="80204" y="984"/>
                      <a:pt x="79416" y="1116"/>
                    </a:cubicBezTo>
                    <a:cubicBezTo>
                      <a:pt x="79022" y="1116"/>
                      <a:pt x="78760" y="1247"/>
                      <a:pt x="78366" y="1247"/>
                    </a:cubicBezTo>
                    <a:cubicBezTo>
                      <a:pt x="77972" y="1247"/>
                      <a:pt x="77447" y="1378"/>
                      <a:pt x="77053" y="1378"/>
                    </a:cubicBezTo>
                    <a:cubicBezTo>
                      <a:pt x="76660" y="1509"/>
                      <a:pt x="76266" y="1509"/>
                      <a:pt x="75872" y="1641"/>
                    </a:cubicBezTo>
                    <a:cubicBezTo>
                      <a:pt x="75478" y="1772"/>
                      <a:pt x="75084" y="1772"/>
                      <a:pt x="74691" y="1903"/>
                    </a:cubicBezTo>
                    <a:cubicBezTo>
                      <a:pt x="74297" y="2034"/>
                      <a:pt x="74034" y="2166"/>
                      <a:pt x="73640" y="2297"/>
                    </a:cubicBezTo>
                    <a:cubicBezTo>
                      <a:pt x="73247" y="2428"/>
                      <a:pt x="72853" y="2560"/>
                      <a:pt x="72590" y="2691"/>
                    </a:cubicBezTo>
                    <a:cubicBezTo>
                      <a:pt x="72196" y="2822"/>
                      <a:pt x="71934" y="2953"/>
                      <a:pt x="71671" y="3085"/>
                    </a:cubicBezTo>
                    <a:cubicBezTo>
                      <a:pt x="71278" y="3216"/>
                      <a:pt x="70884" y="3478"/>
                      <a:pt x="70490" y="3610"/>
                    </a:cubicBezTo>
                    <a:cubicBezTo>
                      <a:pt x="70227" y="3741"/>
                      <a:pt x="69834" y="4003"/>
                      <a:pt x="69571" y="4135"/>
                    </a:cubicBezTo>
                    <a:cubicBezTo>
                      <a:pt x="69177" y="4397"/>
                      <a:pt x="68784" y="4529"/>
                      <a:pt x="68521" y="4791"/>
                    </a:cubicBezTo>
                    <a:cubicBezTo>
                      <a:pt x="68258" y="5054"/>
                      <a:pt x="67865" y="5316"/>
                      <a:pt x="67602" y="5447"/>
                    </a:cubicBezTo>
                    <a:cubicBezTo>
                      <a:pt x="67340" y="5710"/>
                      <a:pt x="67077" y="5841"/>
                      <a:pt x="66815" y="6104"/>
                    </a:cubicBezTo>
                    <a:cubicBezTo>
                      <a:pt x="66815" y="6104"/>
                      <a:pt x="66815" y="6104"/>
                      <a:pt x="66683" y="6104"/>
                    </a:cubicBezTo>
                    <a:cubicBezTo>
                      <a:pt x="66158" y="6629"/>
                      <a:pt x="65502" y="7023"/>
                      <a:pt x="64977" y="7548"/>
                    </a:cubicBezTo>
                    <a:cubicBezTo>
                      <a:pt x="64977" y="7548"/>
                      <a:pt x="64977" y="7548"/>
                      <a:pt x="64846" y="7679"/>
                    </a:cubicBezTo>
                    <a:lnTo>
                      <a:pt x="7876" y="64649"/>
                    </a:lnTo>
                    <a:cubicBezTo>
                      <a:pt x="-1313" y="73837"/>
                      <a:pt x="-1313" y="88801"/>
                      <a:pt x="7876" y="98121"/>
                    </a:cubicBezTo>
                    <a:cubicBezTo>
                      <a:pt x="12470" y="102716"/>
                      <a:pt x="18509" y="105078"/>
                      <a:pt x="24547" y="105078"/>
                    </a:cubicBezTo>
                    <a:cubicBezTo>
                      <a:pt x="30585" y="105078"/>
                      <a:pt x="36623" y="102716"/>
                      <a:pt x="41218" y="98121"/>
                    </a:cubicBezTo>
                    <a:lnTo>
                      <a:pt x="57889" y="81450"/>
                    </a:lnTo>
                    <a:lnTo>
                      <a:pt x="57889" y="152334"/>
                    </a:lnTo>
                    <a:cubicBezTo>
                      <a:pt x="57889" y="206416"/>
                      <a:pt x="78235" y="241989"/>
                      <a:pt x="120109" y="261285"/>
                    </a:cubicBezTo>
                    <a:cubicBezTo>
                      <a:pt x="154632" y="277168"/>
                      <a:pt x="200181" y="280319"/>
                      <a:pt x="262533" y="280319"/>
                    </a:cubicBezTo>
                    <a:cubicBezTo>
                      <a:pt x="275528" y="280319"/>
                      <a:pt x="286161" y="269686"/>
                      <a:pt x="286161" y="256691"/>
                    </a:cubicBezTo>
                    <a:cubicBezTo>
                      <a:pt x="286161" y="243695"/>
                      <a:pt x="275921" y="233063"/>
                      <a:pt x="262926" y="23306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 sz="140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450061-823B-770D-A55A-EFB4DB04CC11}"/>
              </a:ext>
            </a:extLst>
          </p:cNvPr>
          <p:cNvGrpSpPr/>
          <p:nvPr/>
        </p:nvGrpSpPr>
        <p:grpSpPr>
          <a:xfrm>
            <a:off x="4290514" y="1957241"/>
            <a:ext cx="795688" cy="795688"/>
            <a:chOff x="16183084" y="6782444"/>
            <a:chExt cx="1781907" cy="178190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28F002-9F0C-A426-F98D-3C95D29E3E44}"/>
                </a:ext>
              </a:extLst>
            </p:cNvPr>
            <p:cNvSpPr/>
            <p:nvPr/>
          </p:nvSpPr>
          <p:spPr>
            <a:xfrm>
              <a:off x="16183084" y="6782444"/>
              <a:ext cx="1781907" cy="1781907"/>
            </a:xfrm>
            <a:prstGeom prst="ellipse">
              <a:avLst/>
            </a:prstGeom>
            <a:solidFill>
              <a:srgbClr val="AF5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Forma libre 6">
              <a:extLst>
                <a:ext uri="{FF2B5EF4-FFF2-40B4-BE49-F238E27FC236}">
                  <a16:creationId xmlns:a16="http://schemas.microsoft.com/office/drawing/2014/main" id="{87DDD9F0-B737-8275-EEE7-BB9029977FFD}"/>
                </a:ext>
              </a:extLst>
            </p:cNvPr>
            <p:cNvSpPr/>
            <p:nvPr/>
          </p:nvSpPr>
          <p:spPr>
            <a:xfrm>
              <a:off x="16684158" y="7220075"/>
              <a:ext cx="845382" cy="908816"/>
            </a:xfrm>
            <a:custGeom>
              <a:avLst/>
              <a:gdLst>
                <a:gd name="connsiteX0" fmla="*/ 317463 w 452622"/>
                <a:gd name="connsiteY0" fmla="*/ 34297 h 486587"/>
                <a:gd name="connsiteX1" fmla="*/ 260018 w 452622"/>
                <a:gd name="connsiteY1" fmla="*/ 34224 h 486587"/>
                <a:gd name="connsiteX2" fmla="*/ 255366 w 452622"/>
                <a:gd name="connsiteY2" fmla="*/ 27652 h 486587"/>
                <a:gd name="connsiteX3" fmla="*/ 168829 w 452622"/>
                <a:gd name="connsiteY3" fmla="*/ 554 h 486587"/>
                <a:gd name="connsiteX4" fmla="*/ 82292 w 452622"/>
                <a:gd name="connsiteY4" fmla="*/ 27652 h 486587"/>
                <a:gd name="connsiteX5" fmla="*/ 77640 w 452622"/>
                <a:gd name="connsiteY5" fmla="*/ 34224 h 486587"/>
                <a:gd name="connsiteX6" fmla="*/ 20194 w 452622"/>
                <a:gd name="connsiteY6" fmla="*/ 34224 h 486587"/>
                <a:gd name="connsiteX7" fmla="*/ 554 w 452622"/>
                <a:gd name="connsiteY7" fmla="*/ 60805 h 486587"/>
                <a:gd name="connsiteX8" fmla="*/ 554 w 452622"/>
                <a:gd name="connsiteY8" fmla="*/ 471487 h 486587"/>
                <a:gd name="connsiteX9" fmla="*/ 15174 w 452622"/>
                <a:gd name="connsiteY9" fmla="*/ 486107 h 486587"/>
                <a:gd name="connsiteX10" fmla="*/ 322484 w 452622"/>
                <a:gd name="connsiteY10" fmla="*/ 486181 h 486587"/>
                <a:gd name="connsiteX11" fmla="*/ 337104 w 452622"/>
                <a:gd name="connsiteY11" fmla="*/ 471561 h 486587"/>
                <a:gd name="connsiteX12" fmla="*/ 337104 w 452622"/>
                <a:gd name="connsiteY12" fmla="*/ 60805 h 486587"/>
                <a:gd name="connsiteX13" fmla="*/ 317463 w 452622"/>
                <a:gd name="connsiteY13" fmla="*/ 34297 h 486587"/>
                <a:gd name="connsiteX14" fmla="*/ 103040 w 452622"/>
                <a:gd name="connsiteY14" fmla="*/ 44635 h 486587"/>
                <a:gd name="connsiteX15" fmla="*/ 168829 w 452622"/>
                <a:gd name="connsiteY15" fmla="*/ 27135 h 486587"/>
                <a:gd name="connsiteX16" fmla="*/ 234618 w 452622"/>
                <a:gd name="connsiteY16" fmla="*/ 44635 h 486587"/>
                <a:gd name="connsiteX17" fmla="*/ 234618 w 452622"/>
                <a:gd name="connsiteY17" fmla="*/ 47514 h 486587"/>
                <a:gd name="connsiteX18" fmla="*/ 103040 w 452622"/>
                <a:gd name="connsiteY18" fmla="*/ 47514 h 486587"/>
                <a:gd name="connsiteX19" fmla="*/ 103040 w 452622"/>
                <a:gd name="connsiteY19" fmla="*/ 44635 h 486587"/>
                <a:gd name="connsiteX20" fmla="*/ 310522 w 452622"/>
                <a:gd name="connsiteY20" fmla="*/ 459526 h 486587"/>
                <a:gd name="connsiteX21" fmla="*/ 27209 w 452622"/>
                <a:gd name="connsiteY21" fmla="*/ 459526 h 486587"/>
                <a:gd name="connsiteX22" fmla="*/ 27209 w 452622"/>
                <a:gd name="connsiteY22" fmla="*/ 60805 h 486587"/>
                <a:gd name="connsiteX23" fmla="*/ 76532 w 452622"/>
                <a:gd name="connsiteY23" fmla="*/ 60805 h 486587"/>
                <a:gd name="connsiteX24" fmla="*/ 92703 w 452622"/>
                <a:gd name="connsiteY24" fmla="*/ 74096 h 486587"/>
                <a:gd name="connsiteX25" fmla="*/ 245029 w 452622"/>
                <a:gd name="connsiteY25" fmla="*/ 74096 h 486587"/>
                <a:gd name="connsiteX26" fmla="*/ 261273 w 452622"/>
                <a:gd name="connsiteY26" fmla="*/ 60805 h 486587"/>
                <a:gd name="connsiteX27" fmla="*/ 310596 w 452622"/>
                <a:gd name="connsiteY27" fmla="*/ 60805 h 486587"/>
                <a:gd name="connsiteX28" fmla="*/ 310596 w 452622"/>
                <a:gd name="connsiteY28" fmla="*/ 459526 h 486587"/>
                <a:gd name="connsiteX29" fmla="*/ 268583 w 452622"/>
                <a:gd name="connsiteY29" fmla="*/ 153914 h 486587"/>
                <a:gd name="connsiteX30" fmla="*/ 281874 w 452622"/>
                <a:gd name="connsiteY30" fmla="*/ 167204 h 486587"/>
                <a:gd name="connsiteX31" fmla="*/ 268583 w 452622"/>
                <a:gd name="connsiteY31" fmla="*/ 180495 h 486587"/>
                <a:gd name="connsiteX32" fmla="*/ 162257 w 452622"/>
                <a:gd name="connsiteY32" fmla="*/ 180495 h 486587"/>
                <a:gd name="connsiteX33" fmla="*/ 148967 w 452622"/>
                <a:gd name="connsiteY33" fmla="*/ 167204 h 486587"/>
                <a:gd name="connsiteX34" fmla="*/ 162257 w 452622"/>
                <a:gd name="connsiteY34" fmla="*/ 153914 h 486587"/>
                <a:gd name="connsiteX35" fmla="*/ 268583 w 452622"/>
                <a:gd name="connsiteY35" fmla="*/ 153914 h 486587"/>
                <a:gd name="connsiteX36" fmla="*/ 281874 w 452622"/>
                <a:gd name="connsiteY36" fmla="*/ 273530 h 486587"/>
                <a:gd name="connsiteX37" fmla="*/ 268583 w 452622"/>
                <a:gd name="connsiteY37" fmla="*/ 286821 h 486587"/>
                <a:gd name="connsiteX38" fmla="*/ 162257 w 452622"/>
                <a:gd name="connsiteY38" fmla="*/ 286821 h 486587"/>
                <a:gd name="connsiteX39" fmla="*/ 148967 w 452622"/>
                <a:gd name="connsiteY39" fmla="*/ 273530 h 486587"/>
                <a:gd name="connsiteX40" fmla="*/ 162257 w 452622"/>
                <a:gd name="connsiteY40" fmla="*/ 260239 h 486587"/>
                <a:gd name="connsiteX41" fmla="*/ 268583 w 452622"/>
                <a:gd name="connsiteY41" fmla="*/ 260239 h 486587"/>
                <a:gd name="connsiteX42" fmla="*/ 281874 w 452622"/>
                <a:gd name="connsiteY42" fmla="*/ 273530 h 486587"/>
                <a:gd name="connsiteX43" fmla="*/ 281874 w 452622"/>
                <a:gd name="connsiteY43" fmla="*/ 379856 h 486587"/>
                <a:gd name="connsiteX44" fmla="*/ 268583 w 452622"/>
                <a:gd name="connsiteY44" fmla="*/ 393146 h 486587"/>
                <a:gd name="connsiteX45" fmla="*/ 162257 w 452622"/>
                <a:gd name="connsiteY45" fmla="*/ 393146 h 486587"/>
                <a:gd name="connsiteX46" fmla="*/ 148967 w 452622"/>
                <a:gd name="connsiteY46" fmla="*/ 379856 h 486587"/>
                <a:gd name="connsiteX47" fmla="*/ 162257 w 452622"/>
                <a:gd name="connsiteY47" fmla="*/ 366565 h 486587"/>
                <a:gd name="connsiteX48" fmla="*/ 268583 w 452622"/>
                <a:gd name="connsiteY48" fmla="*/ 366565 h 486587"/>
                <a:gd name="connsiteX49" fmla="*/ 281874 w 452622"/>
                <a:gd name="connsiteY49" fmla="*/ 379856 h 486587"/>
                <a:gd name="connsiteX50" fmla="*/ 69222 w 452622"/>
                <a:gd name="connsiteY50" fmla="*/ 207003 h 486587"/>
                <a:gd name="connsiteX51" fmla="*/ 122385 w 452622"/>
                <a:gd name="connsiteY51" fmla="*/ 207003 h 486587"/>
                <a:gd name="connsiteX52" fmla="*/ 135676 w 452622"/>
                <a:gd name="connsiteY52" fmla="*/ 193712 h 486587"/>
                <a:gd name="connsiteX53" fmla="*/ 135676 w 452622"/>
                <a:gd name="connsiteY53" fmla="*/ 140549 h 486587"/>
                <a:gd name="connsiteX54" fmla="*/ 122385 w 452622"/>
                <a:gd name="connsiteY54" fmla="*/ 127258 h 486587"/>
                <a:gd name="connsiteX55" fmla="*/ 69222 w 452622"/>
                <a:gd name="connsiteY55" fmla="*/ 127258 h 486587"/>
                <a:gd name="connsiteX56" fmla="*/ 55932 w 452622"/>
                <a:gd name="connsiteY56" fmla="*/ 140549 h 486587"/>
                <a:gd name="connsiteX57" fmla="*/ 55932 w 452622"/>
                <a:gd name="connsiteY57" fmla="*/ 193712 h 486587"/>
                <a:gd name="connsiteX58" fmla="*/ 69222 w 452622"/>
                <a:gd name="connsiteY58" fmla="*/ 207003 h 486587"/>
                <a:gd name="connsiteX59" fmla="*/ 82513 w 452622"/>
                <a:gd name="connsiteY59" fmla="*/ 153840 h 486587"/>
                <a:gd name="connsiteX60" fmla="*/ 109094 w 452622"/>
                <a:gd name="connsiteY60" fmla="*/ 153840 h 486587"/>
                <a:gd name="connsiteX61" fmla="*/ 109094 w 452622"/>
                <a:gd name="connsiteY61" fmla="*/ 180421 h 486587"/>
                <a:gd name="connsiteX62" fmla="*/ 82513 w 452622"/>
                <a:gd name="connsiteY62" fmla="*/ 180421 h 486587"/>
                <a:gd name="connsiteX63" fmla="*/ 82513 w 452622"/>
                <a:gd name="connsiteY63" fmla="*/ 153840 h 486587"/>
                <a:gd name="connsiteX64" fmla="*/ 122385 w 452622"/>
                <a:gd name="connsiteY64" fmla="*/ 233658 h 486587"/>
                <a:gd name="connsiteX65" fmla="*/ 69222 w 452622"/>
                <a:gd name="connsiteY65" fmla="*/ 233658 h 486587"/>
                <a:gd name="connsiteX66" fmla="*/ 55932 w 452622"/>
                <a:gd name="connsiteY66" fmla="*/ 246949 h 486587"/>
                <a:gd name="connsiteX67" fmla="*/ 55932 w 452622"/>
                <a:gd name="connsiteY67" fmla="*/ 300111 h 486587"/>
                <a:gd name="connsiteX68" fmla="*/ 69222 w 452622"/>
                <a:gd name="connsiteY68" fmla="*/ 313402 h 486587"/>
                <a:gd name="connsiteX69" fmla="*/ 122385 w 452622"/>
                <a:gd name="connsiteY69" fmla="*/ 313402 h 486587"/>
                <a:gd name="connsiteX70" fmla="*/ 135676 w 452622"/>
                <a:gd name="connsiteY70" fmla="*/ 300111 h 486587"/>
                <a:gd name="connsiteX71" fmla="*/ 135676 w 452622"/>
                <a:gd name="connsiteY71" fmla="*/ 246949 h 486587"/>
                <a:gd name="connsiteX72" fmla="*/ 122385 w 452622"/>
                <a:gd name="connsiteY72" fmla="*/ 233658 h 486587"/>
                <a:gd name="connsiteX73" fmla="*/ 109094 w 452622"/>
                <a:gd name="connsiteY73" fmla="*/ 286821 h 486587"/>
                <a:gd name="connsiteX74" fmla="*/ 82513 w 452622"/>
                <a:gd name="connsiteY74" fmla="*/ 286821 h 486587"/>
                <a:gd name="connsiteX75" fmla="*/ 82513 w 452622"/>
                <a:gd name="connsiteY75" fmla="*/ 260239 h 486587"/>
                <a:gd name="connsiteX76" fmla="*/ 109094 w 452622"/>
                <a:gd name="connsiteY76" fmla="*/ 260239 h 486587"/>
                <a:gd name="connsiteX77" fmla="*/ 109094 w 452622"/>
                <a:gd name="connsiteY77" fmla="*/ 286821 h 486587"/>
                <a:gd name="connsiteX78" fmla="*/ 122311 w 452622"/>
                <a:gd name="connsiteY78" fmla="*/ 339983 h 486587"/>
                <a:gd name="connsiteX79" fmla="*/ 69149 w 452622"/>
                <a:gd name="connsiteY79" fmla="*/ 339983 h 486587"/>
                <a:gd name="connsiteX80" fmla="*/ 55858 w 452622"/>
                <a:gd name="connsiteY80" fmla="*/ 353274 h 486587"/>
                <a:gd name="connsiteX81" fmla="*/ 55858 w 452622"/>
                <a:gd name="connsiteY81" fmla="*/ 406437 h 486587"/>
                <a:gd name="connsiteX82" fmla="*/ 69149 w 452622"/>
                <a:gd name="connsiteY82" fmla="*/ 419728 h 486587"/>
                <a:gd name="connsiteX83" fmla="*/ 122311 w 452622"/>
                <a:gd name="connsiteY83" fmla="*/ 419728 h 486587"/>
                <a:gd name="connsiteX84" fmla="*/ 135602 w 452622"/>
                <a:gd name="connsiteY84" fmla="*/ 406437 h 486587"/>
                <a:gd name="connsiteX85" fmla="*/ 135602 w 452622"/>
                <a:gd name="connsiteY85" fmla="*/ 353274 h 486587"/>
                <a:gd name="connsiteX86" fmla="*/ 122311 w 452622"/>
                <a:gd name="connsiteY86" fmla="*/ 339983 h 486587"/>
                <a:gd name="connsiteX87" fmla="*/ 109021 w 452622"/>
                <a:gd name="connsiteY87" fmla="*/ 393146 h 486587"/>
                <a:gd name="connsiteX88" fmla="*/ 82439 w 452622"/>
                <a:gd name="connsiteY88" fmla="*/ 393146 h 486587"/>
                <a:gd name="connsiteX89" fmla="*/ 82439 w 452622"/>
                <a:gd name="connsiteY89" fmla="*/ 366565 h 486587"/>
                <a:gd name="connsiteX90" fmla="*/ 109021 w 452622"/>
                <a:gd name="connsiteY90" fmla="*/ 366565 h 486587"/>
                <a:gd name="connsiteX91" fmla="*/ 109021 w 452622"/>
                <a:gd name="connsiteY91" fmla="*/ 393146 h 486587"/>
                <a:gd name="connsiteX92" fmla="*/ 450296 w 452622"/>
                <a:gd name="connsiteY92" fmla="*/ 169493 h 486587"/>
                <a:gd name="connsiteX93" fmla="*/ 423715 w 452622"/>
                <a:gd name="connsiteY93" fmla="*/ 129621 h 486587"/>
                <a:gd name="connsiteX94" fmla="*/ 412565 w 452622"/>
                <a:gd name="connsiteY94" fmla="*/ 123714 h 486587"/>
                <a:gd name="connsiteX95" fmla="*/ 401490 w 452622"/>
                <a:gd name="connsiteY95" fmla="*/ 129769 h 486587"/>
                <a:gd name="connsiteX96" fmla="*/ 375425 w 452622"/>
                <a:gd name="connsiteY96" fmla="*/ 169641 h 486587"/>
                <a:gd name="connsiteX97" fmla="*/ 373284 w 452622"/>
                <a:gd name="connsiteY97" fmla="*/ 176877 h 486587"/>
                <a:gd name="connsiteX98" fmla="*/ 372767 w 452622"/>
                <a:gd name="connsiteY98" fmla="*/ 469199 h 486587"/>
                <a:gd name="connsiteX99" fmla="*/ 376681 w 452622"/>
                <a:gd name="connsiteY99" fmla="*/ 478576 h 486587"/>
                <a:gd name="connsiteX100" fmla="*/ 386058 w 452622"/>
                <a:gd name="connsiteY100" fmla="*/ 482489 h 486587"/>
                <a:gd name="connsiteX101" fmla="*/ 439221 w 452622"/>
                <a:gd name="connsiteY101" fmla="*/ 482489 h 486587"/>
                <a:gd name="connsiteX102" fmla="*/ 452511 w 452622"/>
                <a:gd name="connsiteY102" fmla="*/ 469199 h 486587"/>
                <a:gd name="connsiteX103" fmla="*/ 452511 w 452622"/>
                <a:gd name="connsiteY103" fmla="*/ 176803 h 486587"/>
                <a:gd name="connsiteX104" fmla="*/ 450296 w 452622"/>
                <a:gd name="connsiteY104" fmla="*/ 169493 h 486587"/>
                <a:gd name="connsiteX105" fmla="*/ 412713 w 452622"/>
                <a:gd name="connsiteY105" fmla="*/ 161076 h 486587"/>
                <a:gd name="connsiteX106" fmla="*/ 425930 w 452622"/>
                <a:gd name="connsiteY106" fmla="*/ 180864 h 486587"/>
                <a:gd name="connsiteX107" fmla="*/ 425930 w 452622"/>
                <a:gd name="connsiteY107" fmla="*/ 416110 h 486587"/>
                <a:gd name="connsiteX108" fmla="*/ 399422 w 452622"/>
                <a:gd name="connsiteY108" fmla="*/ 416110 h 486587"/>
                <a:gd name="connsiteX109" fmla="*/ 399865 w 452622"/>
                <a:gd name="connsiteY109" fmla="*/ 180864 h 486587"/>
                <a:gd name="connsiteX110" fmla="*/ 412713 w 452622"/>
                <a:gd name="connsiteY110" fmla="*/ 161076 h 486587"/>
                <a:gd name="connsiteX111" fmla="*/ 399349 w 452622"/>
                <a:gd name="connsiteY111" fmla="*/ 455982 h 486587"/>
                <a:gd name="connsiteX112" fmla="*/ 399349 w 452622"/>
                <a:gd name="connsiteY112" fmla="*/ 442691 h 486587"/>
                <a:gd name="connsiteX113" fmla="*/ 425856 w 452622"/>
                <a:gd name="connsiteY113" fmla="*/ 442691 h 486587"/>
                <a:gd name="connsiteX114" fmla="*/ 425856 w 452622"/>
                <a:gd name="connsiteY114" fmla="*/ 455982 h 486587"/>
                <a:gd name="connsiteX115" fmla="*/ 399349 w 452622"/>
                <a:gd name="connsiteY115" fmla="*/ 455982 h 48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452622" h="486587">
                  <a:moveTo>
                    <a:pt x="317463" y="34297"/>
                  </a:moveTo>
                  <a:lnTo>
                    <a:pt x="260018" y="34224"/>
                  </a:lnTo>
                  <a:cubicBezTo>
                    <a:pt x="259058" y="32008"/>
                    <a:pt x="257507" y="29793"/>
                    <a:pt x="255366" y="27652"/>
                  </a:cubicBezTo>
                  <a:cubicBezTo>
                    <a:pt x="238900" y="10965"/>
                    <a:pt x="205747" y="554"/>
                    <a:pt x="168829" y="554"/>
                  </a:cubicBezTo>
                  <a:cubicBezTo>
                    <a:pt x="131910" y="554"/>
                    <a:pt x="98757" y="10965"/>
                    <a:pt x="82292" y="27652"/>
                  </a:cubicBezTo>
                  <a:cubicBezTo>
                    <a:pt x="80150" y="29793"/>
                    <a:pt x="78600" y="32008"/>
                    <a:pt x="77640" y="34224"/>
                  </a:cubicBezTo>
                  <a:lnTo>
                    <a:pt x="20194" y="34224"/>
                  </a:lnTo>
                  <a:cubicBezTo>
                    <a:pt x="8824" y="34224"/>
                    <a:pt x="554" y="45373"/>
                    <a:pt x="554" y="60805"/>
                  </a:cubicBezTo>
                  <a:lnTo>
                    <a:pt x="554" y="471487"/>
                  </a:lnTo>
                  <a:cubicBezTo>
                    <a:pt x="554" y="479536"/>
                    <a:pt x="7125" y="486107"/>
                    <a:pt x="15174" y="486107"/>
                  </a:cubicBezTo>
                  <a:lnTo>
                    <a:pt x="322484" y="486181"/>
                  </a:lnTo>
                  <a:cubicBezTo>
                    <a:pt x="330532" y="486181"/>
                    <a:pt x="337104" y="479610"/>
                    <a:pt x="337104" y="471561"/>
                  </a:cubicBezTo>
                  <a:lnTo>
                    <a:pt x="337104" y="60805"/>
                  </a:lnTo>
                  <a:cubicBezTo>
                    <a:pt x="337104" y="45447"/>
                    <a:pt x="328834" y="34297"/>
                    <a:pt x="317463" y="34297"/>
                  </a:cubicBezTo>
                  <a:moveTo>
                    <a:pt x="103040" y="44635"/>
                  </a:moveTo>
                  <a:cubicBezTo>
                    <a:pt x="113525" y="35700"/>
                    <a:pt x="137153" y="27135"/>
                    <a:pt x="168829" y="27135"/>
                  </a:cubicBezTo>
                  <a:cubicBezTo>
                    <a:pt x="200505" y="27135"/>
                    <a:pt x="224133" y="35700"/>
                    <a:pt x="234618" y="44635"/>
                  </a:cubicBezTo>
                  <a:lnTo>
                    <a:pt x="234618" y="47514"/>
                  </a:lnTo>
                  <a:lnTo>
                    <a:pt x="103040" y="47514"/>
                  </a:lnTo>
                  <a:lnTo>
                    <a:pt x="103040" y="44635"/>
                  </a:lnTo>
                  <a:close/>
                  <a:moveTo>
                    <a:pt x="310522" y="459526"/>
                  </a:moveTo>
                  <a:lnTo>
                    <a:pt x="27209" y="459526"/>
                  </a:lnTo>
                  <a:lnTo>
                    <a:pt x="27209" y="60805"/>
                  </a:lnTo>
                  <a:lnTo>
                    <a:pt x="76532" y="60805"/>
                  </a:lnTo>
                  <a:cubicBezTo>
                    <a:pt x="76754" y="66047"/>
                    <a:pt x="80446" y="74096"/>
                    <a:pt x="92703" y="74096"/>
                  </a:cubicBezTo>
                  <a:lnTo>
                    <a:pt x="245029" y="74096"/>
                  </a:lnTo>
                  <a:cubicBezTo>
                    <a:pt x="257360" y="74096"/>
                    <a:pt x="260978" y="66047"/>
                    <a:pt x="261273" y="60805"/>
                  </a:cubicBezTo>
                  <a:lnTo>
                    <a:pt x="310596" y="60805"/>
                  </a:lnTo>
                  <a:lnTo>
                    <a:pt x="310596" y="459526"/>
                  </a:lnTo>
                  <a:close/>
                  <a:moveTo>
                    <a:pt x="268583" y="153914"/>
                  </a:moveTo>
                  <a:cubicBezTo>
                    <a:pt x="275893" y="153914"/>
                    <a:pt x="281874" y="159894"/>
                    <a:pt x="281874" y="167204"/>
                  </a:cubicBezTo>
                  <a:cubicBezTo>
                    <a:pt x="281874" y="174514"/>
                    <a:pt x="275893" y="180495"/>
                    <a:pt x="268583" y="180495"/>
                  </a:cubicBezTo>
                  <a:lnTo>
                    <a:pt x="162257" y="180495"/>
                  </a:lnTo>
                  <a:cubicBezTo>
                    <a:pt x="154947" y="180495"/>
                    <a:pt x="148967" y="174514"/>
                    <a:pt x="148967" y="167204"/>
                  </a:cubicBezTo>
                  <a:cubicBezTo>
                    <a:pt x="148967" y="159894"/>
                    <a:pt x="154947" y="153914"/>
                    <a:pt x="162257" y="153914"/>
                  </a:cubicBezTo>
                  <a:lnTo>
                    <a:pt x="268583" y="153914"/>
                  </a:lnTo>
                  <a:close/>
                  <a:moveTo>
                    <a:pt x="281874" y="273530"/>
                  </a:moveTo>
                  <a:cubicBezTo>
                    <a:pt x="281874" y="280840"/>
                    <a:pt x="275893" y="286821"/>
                    <a:pt x="268583" y="286821"/>
                  </a:cubicBezTo>
                  <a:lnTo>
                    <a:pt x="162257" y="286821"/>
                  </a:lnTo>
                  <a:cubicBezTo>
                    <a:pt x="154947" y="286821"/>
                    <a:pt x="148967" y="280840"/>
                    <a:pt x="148967" y="273530"/>
                  </a:cubicBezTo>
                  <a:cubicBezTo>
                    <a:pt x="148967" y="266220"/>
                    <a:pt x="154947" y="260239"/>
                    <a:pt x="162257" y="260239"/>
                  </a:cubicBezTo>
                  <a:lnTo>
                    <a:pt x="268583" y="260239"/>
                  </a:lnTo>
                  <a:cubicBezTo>
                    <a:pt x="275893" y="260239"/>
                    <a:pt x="281874" y="266220"/>
                    <a:pt x="281874" y="273530"/>
                  </a:cubicBezTo>
                  <a:moveTo>
                    <a:pt x="281874" y="379856"/>
                  </a:moveTo>
                  <a:cubicBezTo>
                    <a:pt x="281874" y="387165"/>
                    <a:pt x="275893" y="393146"/>
                    <a:pt x="268583" y="393146"/>
                  </a:cubicBezTo>
                  <a:lnTo>
                    <a:pt x="162257" y="393146"/>
                  </a:lnTo>
                  <a:cubicBezTo>
                    <a:pt x="154947" y="393146"/>
                    <a:pt x="148967" y="387165"/>
                    <a:pt x="148967" y="379856"/>
                  </a:cubicBezTo>
                  <a:cubicBezTo>
                    <a:pt x="148967" y="372546"/>
                    <a:pt x="154947" y="366565"/>
                    <a:pt x="162257" y="366565"/>
                  </a:cubicBezTo>
                  <a:lnTo>
                    <a:pt x="268583" y="366565"/>
                  </a:lnTo>
                  <a:cubicBezTo>
                    <a:pt x="275893" y="366565"/>
                    <a:pt x="281874" y="372546"/>
                    <a:pt x="281874" y="379856"/>
                  </a:cubicBezTo>
                  <a:moveTo>
                    <a:pt x="69222" y="207003"/>
                  </a:moveTo>
                  <a:lnTo>
                    <a:pt x="122385" y="207003"/>
                  </a:lnTo>
                  <a:cubicBezTo>
                    <a:pt x="129695" y="207003"/>
                    <a:pt x="135676" y="201022"/>
                    <a:pt x="135676" y="193712"/>
                  </a:cubicBezTo>
                  <a:lnTo>
                    <a:pt x="135676" y="140549"/>
                  </a:lnTo>
                  <a:cubicBezTo>
                    <a:pt x="135676" y="133239"/>
                    <a:pt x="129695" y="127258"/>
                    <a:pt x="122385" y="127258"/>
                  </a:cubicBezTo>
                  <a:lnTo>
                    <a:pt x="69222" y="127258"/>
                  </a:lnTo>
                  <a:cubicBezTo>
                    <a:pt x="61913" y="127258"/>
                    <a:pt x="55932" y="133239"/>
                    <a:pt x="55932" y="140549"/>
                  </a:cubicBezTo>
                  <a:lnTo>
                    <a:pt x="55932" y="193712"/>
                  </a:lnTo>
                  <a:cubicBezTo>
                    <a:pt x="55932" y="201022"/>
                    <a:pt x="61913" y="207003"/>
                    <a:pt x="69222" y="207003"/>
                  </a:cubicBezTo>
                  <a:moveTo>
                    <a:pt x="82513" y="153840"/>
                  </a:moveTo>
                  <a:lnTo>
                    <a:pt x="109094" y="153840"/>
                  </a:lnTo>
                  <a:lnTo>
                    <a:pt x="109094" y="180421"/>
                  </a:lnTo>
                  <a:lnTo>
                    <a:pt x="82513" y="180421"/>
                  </a:lnTo>
                  <a:lnTo>
                    <a:pt x="82513" y="153840"/>
                  </a:lnTo>
                  <a:close/>
                  <a:moveTo>
                    <a:pt x="122385" y="233658"/>
                  </a:moveTo>
                  <a:lnTo>
                    <a:pt x="69222" y="233658"/>
                  </a:lnTo>
                  <a:cubicBezTo>
                    <a:pt x="61913" y="233658"/>
                    <a:pt x="55932" y="239639"/>
                    <a:pt x="55932" y="246949"/>
                  </a:cubicBezTo>
                  <a:lnTo>
                    <a:pt x="55932" y="300111"/>
                  </a:lnTo>
                  <a:cubicBezTo>
                    <a:pt x="55932" y="307421"/>
                    <a:pt x="61913" y="313402"/>
                    <a:pt x="69222" y="313402"/>
                  </a:cubicBezTo>
                  <a:lnTo>
                    <a:pt x="122385" y="313402"/>
                  </a:lnTo>
                  <a:cubicBezTo>
                    <a:pt x="129695" y="313402"/>
                    <a:pt x="135676" y="307421"/>
                    <a:pt x="135676" y="300111"/>
                  </a:cubicBezTo>
                  <a:lnTo>
                    <a:pt x="135676" y="246949"/>
                  </a:lnTo>
                  <a:cubicBezTo>
                    <a:pt x="135676" y="239639"/>
                    <a:pt x="129769" y="233658"/>
                    <a:pt x="122385" y="233658"/>
                  </a:cubicBezTo>
                  <a:moveTo>
                    <a:pt x="109094" y="286821"/>
                  </a:moveTo>
                  <a:lnTo>
                    <a:pt x="82513" y="286821"/>
                  </a:lnTo>
                  <a:lnTo>
                    <a:pt x="82513" y="260239"/>
                  </a:lnTo>
                  <a:lnTo>
                    <a:pt x="109094" y="260239"/>
                  </a:lnTo>
                  <a:lnTo>
                    <a:pt x="109094" y="286821"/>
                  </a:lnTo>
                  <a:close/>
                  <a:moveTo>
                    <a:pt x="122311" y="339983"/>
                  </a:moveTo>
                  <a:lnTo>
                    <a:pt x="69149" y="339983"/>
                  </a:lnTo>
                  <a:cubicBezTo>
                    <a:pt x="61839" y="339983"/>
                    <a:pt x="55858" y="345964"/>
                    <a:pt x="55858" y="353274"/>
                  </a:cubicBezTo>
                  <a:lnTo>
                    <a:pt x="55858" y="406437"/>
                  </a:lnTo>
                  <a:cubicBezTo>
                    <a:pt x="55858" y="413747"/>
                    <a:pt x="61839" y="419728"/>
                    <a:pt x="69149" y="419728"/>
                  </a:cubicBezTo>
                  <a:lnTo>
                    <a:pt x="122311" y="419728"/>
                  </a:lnTo>
                  <a:cubicBezTo>
                    <a:pt x="129621" y="419728"/>
                    <a:pt x="135602" y="413747"/>
                    <a:pt x="135602" y="406437"/>
                  </a:cubicBezTo>
                  <a:lnTo>
                    <a:pt x="135602" y="353274"/>
                  </a:lnTo>
                  <a:cubicBezTo>
                    <a:pt x="135602" y="345964"/>
                    <a:pt x="129621" y="339983"/>
                    <a:pt x="122311" y="339983"/>
                  </a:cubicBezTo>
                  <a:moveTo>
                    <a:pt x="109021" y="393146"/>
                  </a:moveTo>
                  <a:lnTo>
                    <a:pt x="82439" y="393146"/>
                  </a:lnTo>
                  <a:lnTo>
                    <a:pt x="82439" y="366565"/>
                  </a:lnTo>
                  <a:lnTo>
                    <a:pt x="109021" y="366565"/>
                  </a:lnTo>
                  <a:lnTo>
                    <a:pt x="109021" y="393146"/>
                  </a:lnTo>
                  <a:close/>
                  <a:moveTo>
                    <a:pt x="450296" y="169493"/>
                  </a:moveTo>
                  <a:lnTo>
                    <a:pt x="423715" y="129621"/>
                  </a:lnTo>
                  <a:cubicBezTo>
                    <a:pt x="421204" y="125929"/>
                    <a:pt x="417069" y="123640"/>
                    <a:pt x="412565" y="123714"/>
                  </a:cubicBezTo>
                  <a:cubicBezTo>
                    <a:pt x="408135" y="123714"/>
                    <a:pt x="403926" y="126003"/>
                    <a:pt x="401490" y="129769"/>
                  </a:cubicBezTo>
                  <a:lnTo>
                    <a:pt x="375425" y="169641"/>
                  </a:lnTo>
                  <a:cubicBezTo>
                    <a:pt x="374022" y="171782"/>
                    <a:pt x="373284" y="174293"/>
                    <a:pt x="373284" y="176877"/>
                  </a:cubicBezTo>
                  <a:lnTo>
                    <a:pt x="372767" y="469199"/>
                  </a:lnTo>
                  <a:cubicBezTo>
                    <a:pt x="372767" y="472743"/>
                    <a:pt x="374170" y="476139"/>
                    <a:pt x="376681" y="478576"/>
                  </a:cubicBezTo>
                  <a:cubicBezTo>
                    <a:pt x="379191" y="481086"/>
                    <a:pt x="382588" y="482489"/>
                    <a:pt x="386058" y="482489"/>
                  </a:cubicBezTo>
                  <a:lnTo>
                    <a:pt x="439221" y="482489"/>
                  </a:lnTo>
                  <a:cubicBezTo>
                    <a:pt x="446531" y="482489"/>
                    <a:pt x="452511" y="476508"/>
                    <a:pt x="452511" y="469199"/>
                  </a:cubicBezTo>
                  <a:lnTo>
                    <a:pt x="452511" y="176803"/>
                  </a:lnTo>
                  <a:cubicBezTo>
                    <a:pt x="452511" y="174219"/>
                    <a:pt x="451773" y="171635"/>
                    <a:pt x="450296" y="169493"/>
                  </a:cubicBezTo>
                  <a:moveTo>
                    <a:pt x="412713" y="161076"/>
                  </a:moveTo>
                  <a:lnTo>
                    <a:pt x="425930" y="180864"/>
                  </a:lnTo>
                  <a:lnTo>
                    <a:pt x="425930" y="416110"/>
                  </a:lnTo>
                  <a:lnTo>
                    <a:pt x="399422" y="416110"/>
                  </a:lnTo>
                  <a:lnTo>
                    <a:pt x="399865" y="180864"/>
                  </a:lnTo>
                  <a:lnTo>
                    <a:pt x="412713" y="161076"/>
                  </a:lnTo>
                  <a:close/>
                  <a:moveTo>
                    <a:pt x="399349" y="455982"/>
                  </a:moveTo>
                  <a:lnTo>
                    <a:pt x="399349" y="442691"/>
                  </a:lnTo>
                  <a:lnTo>
                    <a:pt x="425856" y="442691"/>
                  </a:lnTo>
                  <a:lnTo>
                    <a:pt x="425856" y="455982"/>
                  </a:lnTo>
                  <a:lnTo>
                    <a:pt x="399349" y="455982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A670C2C-CD6F-80F5-CB9C-35CECE716C1F}"/>
              </a:ext>
            </a:extLst>
          </p:cNvPr>
          <p:cNvSpPr txBox="1"/>
          <p:nvPr/>
        </p:nvSpPr>
        <p:spPr>
          <a:xfrm>
            <a:off x="5184364" y="1938648"/>
            <a:ext cx="256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E3E94E-DF0C-B715-9975-0D8943D297E5}"/>
              </a:ext>
            </a:extLst>
          </p:cNvPr>
          <p:cNvSpPr/>
          <p:nvPr/>
        </p:nvSpPr>
        <p:spPr>
          <a:xfrm>
            <a:off x="5184364" y="1612162"/>
            <a:ext cx="13711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5FAA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BBF8FF-09F3-35CB-84A8-FE12580541DC}"/>
              </a:ext>
            </a:extLst>
          </p:cNvPr>
          <p:cNvGrpSpPr/>
          <p:nvPr/>
        </p:nvGrpSpPr>
        <p:grpSpPr>
          <a:xfrm>
            <a:off x="8183966" y="1948533"/>
            <a:ext cx="813104" cy="813104"/>
            <a:chOff x="14750650" y="9550782"/>
            <a:chExt cx="1781907" cy="17819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7BE8839-CA05-95F4-9169-9417D4E70D1C}"/>
                </a:ext>
              </a:extLst>
            </p:cNvPr>
            <p:cNvSpPr/>
            <p:nvPr/>
          </p:nvSpPr>
          <p:spPr>
            <a:xfrm>
              <a:off x="14750650" y="9550782"/>
              <a:ext cx="1781907" cy="1781907"/>
            </a:xfrm>
            <a:prstGeom prst="ellipse">
              <a:avLst/>
            </a:pr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orma libre 19">
              <a:extLst>
                <a:ext uri="{FF2B5EF4-FFF2-40B4-BE49-F238E27FC236}">
                  <a16:creationId xmlns:a16="http://schemas.microsoft.com/office/drawing/2014/main" id="{1AA0AB82-CEDA-E3B8-542B-4467C4433A9F}"/>
                </a:ext>
              </a:extLst>
            </p:cNvPr>
            <p:cNvSpPr/>
            <p:nvPr/>
          </p:nvSpPr>
          <p:spPr>
            <a:xfrm>
              <a:off x="15112191" y="9922081"/>
              <a:ext cx="1070894" cy="1070892"/>
            </a:xfrm>
            <a:custGeom>
              <a:avLst/>
              <a:gdLst>
                <a:gd name="connsiteX0" fmla="*/ 511138 w 532366"/>
                <a:gd name="connsiteY0" fmla="*/ 162903 h 532366"/>
                <a:gd name="connsiteX1" fmla="*/ 454210 w 532366"/>
                <a:gd name="connsiteY1" fmla="*/ 78434 h 532366"/>
                <a:gd name="connsiteX2" fmla="*/ 369740 w 532366"/>
                <a:gd name="connsiteY2" fmla="*/ 21505 h 532366"/>
                <a:gd name="connsiteX3" fmla="*/ 280397 w 532366"/>
                <a:gd name="connsiteY3" fmla="*/ 978 h 532366"/>
                <a:gd name="connsiteX4" fmla="*/ 274859 w 532366"/>
                <a:gd name="connsiteY4" fmla="*/ 757 h 532366"/>
                <a:gd name="connsiteX5" fmla="*/ 267032 w 532366"/>
                <a:gd name="connsiteY5" fmla="*/ 609 h 532366"/>
                <a:gd name="connsiteX6" fmla="*/ 264965 w 532366"/>
                <a:gd name="connsiteY6" fmla="*/ 609 h 532366"/>
                <a:gd name="connsiteX7" fmla="*/ 162848 w 532366"/>
                <a:gd name="connsiteY7" fmla="*/ 21505 h 532366"/>
                <a:gd name="connsiteX8" fmla="*/ 89158 w 532366"/>
                <a:gd name="connsiteY8" fmla="*/ 68318 h 532366"/>
                <a:gd name="connsiteX9" fmla="*/ 84654 w 532366"/>
                <a:gd name="connsiteY9" fmla="*/ 72305 h 532366"/>
                <a:gd name="connsiteX10" fmla="*/ 84433 w 532366"/>
                <a:gd name="connsiteY10" fmla="*/ 72600 h 532366"/>
                <a:gd name="connsiteX11" fmla="*/ 78378 w 532366"/>
                <a:gd name="connsiteY11" fmla="*/ 78507 h 532366"/>
                <a:gd name="connsiteX12" fmla="*/ 21450 w 532366"/>
                <a:gd name="connsiteY12" fmla="*/ 162977 h 532366"/>
                <a:gd name="connsiteX13" fmla="*/ 554 w 532366"/>
                <a:gd name="connsiteY13" fmla="*/ 266423 h 532366"/>
                <a:gd name="connsiteX14" fmla="*/ 21450 w 532366"/>
                <a:gd name="connsiteY14" fmla="*/ 369869 h 532366"/>
                <a:gd name="connsiteX15" fmla="*/ 78378 w 532366"/>
                <a:gd name="connsiteY15" fmla="*/ 454339 h 532366"/>
                <a:gd name="connsiteX16" fmla="*/ 162848 w 532366"/>
                <a:gd name="connsiteY16" fmla="*/ 511267 h 532366"/>
                <a:gd name="connsiteX17" fmla="*/ 252560 w 532366"/>
                <a:gd name="connsiteY17" fmla="*/ 531794 h 532366"/>
                <a:gd name="connsiteX18" fmla="*/ 255587 w 532366"/>
                <a:gd name="connsiteY18" fmla="*/ 532163 h 532366"/>
                <a:gd name="connsiteX19" fmla="*/ 257507 w 532366"/>
                <a:gd name="connsiteY19" fmla="*/ 532016 h 532366"/>
                <a:gd name="connsiteX20" fmla="*/ 266368 w 532366"/>
                <a:gd name="connsiteY20" fmla="*/ 532163 h 532366"/>
                <a:gd name="connsiteX21" fmla="*/ 369814 w 532366"/>
                <a:gd name="connsiteY21" fmla="*/ 511267 h 532366"/>
                <a:gd name="connsiteX22" fmla="*/ 442986 w 532366"/>
                <a:gd name="connsiteY22" fmla="*/ 464971 h 532366"/>
                <a:gd name="connsiteX23" fmla="*/ 448376 w 532366"/>
                <a:gd name="connsiteY23" fmla="*/ 460541 h 532366"/>
                <a:gd name="connsiteX24" fmla="*/ 449115 w 532366"/>
                <a:gd name="connsiteY24" fmla="*/ 459360 h 532366"/>
                <a:gd name="connsiteX25" fmla="*/ 454283 w 532366"/>
                <a:gd name="connsiteY25" fmla="*/ 454339 h 532366"/>
                <a:gd name="connsiteX26" fmla="*/ 511212 w 532366"/>
                <a:gd name="connsiteY26" fmla="*/ 369869 h 532366"/>
                <a:gd name="connsiteX27" fmla="*/ 532108 w 532366"/>
                <a:gd name="connsiteY27" fmla="*/ 266423 h 532366"/>
                <a:gd name="connsiteX28" fmla="*/ 511138 w 532366"/>
                <a:gd name="connsiteY28" fmla="*/ 162903 h 532366"/>
                <a:gd name="connsiteX29" fmla="*/ 417439 w 532366"/>
                <a:gd name="connsiteY29" fmla="*/ 80944 h 532366"/>
                <a:gd name="connsiteX30" fmla="*/ 373506 w 532366"/>
                <a:gd name="connsiteY30" fmla="*/ 102504 h 532366"/>
                <a:gd name="connsiteX31" fmla="*/ 368115 w 532366"/>
                <a:gd name="connsiteY31" fmla="*/ 94235 h 532366"/>
                <a:gd name="connsiteX32" fmla="*/ 316799 w 532366"/>
                <a:gd name="connsiteY32" fmla="*/ 32507 h 532366"/>
                <a:gd name="connsiteX33" fmla="*/ 417439 w 532366"/>
                <a:gd name="connsiteY33" fmla="*/ 80944 h 532366"/>
                <a:gd name="connsiteX34" fmla="*/ 270724 w 532366"/>
                <a:gd name="connsiteY34" fmla="*/ 27191 h 532366"/>
                <a:gd name="connsiteX35" fmla="*/ 272275 w 532366"/>
                <a:gd name="connsiteY35" fmla="*/ 27191 h 532366"/>
                <a:gd name="connsiteX36" fmla="*/ 346112 w 532366"/>
                <a:gd name="connsiteY36" fmla="*/ 109076 h 532366"/>
                <a:gd name="connsiteX37" fmla="*/ 347441 w 532366"/>
                <a:gd name="connsiteY37" fmla="*/ 111143 h 532366"/>
                <a:gd name="connsiteX38" fmla="*/ 264965 w 532366"/>
                <a:gd name="connsiteY38" fmla="*/ 121776 h 532366"/>
                <a:gd name="connsiteX39" fmla="*/ 191275 w 532366"/>
                <a:gd name="connsiteY39" fmla="*/ 111070 h 532366"/>
                <a:gd name="connsiteX40" fmla="*/ 192604 w 532366"/>
                <a:gd name="connsiteY40" fmla="*/ 109224 h 532366"/>
                <a:gd name="connsiteX41" fmla="*/ 270724 w 532366"/>
                <a:gd name="connsiteY41" fmla="*/ 27191 h 532366"/>
                <a:gd name="connsiteX42" fmla="*/ 226939 w 532366"/>
                <a:gd name="connsiteY42" fmla="*/ 30292 h 532366"/>
                <a:gd name="connsiteX43" fmla="*/ 170970 w 532366"/>
                <a:gd name="connsiteY43" fmla="*/ 93644 h 532366"/>
                <a:gd name="connsiteX44" fmla="*/ 164989 w 532366"/>
                <a:gd name="connsiteY44" fmla="*/ 102283 h 532366"/>
                <a:gd name="connsiteX45" fmla="*/ 117807 w 532366"/>
                <a:gd name="connsiteY45" fmla="*/ 78729 h 532366"/>
                <a:gd name="connsiteX46" fmla="*/ 226939 w 532366"/>
                <a:gd name="connsiteY46" fmla="*/ 30292 h 532366"/>
                <a:gd name="connsiteX47" fmla="*/ 115223 w 532366"/>
                <a:gd name="connsiteY47" fmla="*/ 451902 h 532366"/>
                <a:gd name="connsiteX48" fmla="*/ 159082 w 532366"/>
                <a:gd name="connsiteY48" fmla="*/ 430342 h 532366"/>
                <a:gd name="connsiteX49" fmla="*/ 215715 w 532366"/>
                <a:gd name="connsiteY49" fmla="*/ 500192 h 532366"/>
                <a:gd name="connsiteX50" fmla="*/ 115223 w 532366"/>
                <a:gd name="connsiteY50" fmla="*/ 451902 h 532366"/>
                <a:gd name="connsiteX51" fmla="*/ 261716 w 532366"/>
                <a:gd name="connsiteY51" fmla="*/ 505508 h 532366"/>
                <a:gd name="connsiteX52" fmla="*/ 260313 w 532366"/>
                <a:gd name="connsiteY52" fmla="*/ 505508 h 532366"/>
                <a:gd name="connsiteX53" fmla="*/ 185073 w 532366"/>
                <a:gd name="connsiteY53" fmla="*/ 421629 h 532366"/>
                <a:gd name="connsiteX54" fmla="*/ 267918 w 532366"/>
                <a:gd name="connsiteY54" fmla="*/ 410849 h 532366"/>
                <a:gd name="connsiteX55" fmla="*/ 341386 w 532366"/>
                <a:gd name="connsiteY55" fmla="*/ 421481 h 532366"/>
                <a:gd name="connsiteX56" fmla="*/ 261716 w 532366"/>
                <a:gd name="connsiteY56" fmla="*/ 505508 h 532366"/>
                <a:gd name="connsiteX57" fmla="*/ 305501 w 532366"/>
                <a:gd name="connsiteY57" fmla="*/ 502333 h 532366"/>
                <a:gd name="connsiteX58" fmla="*/ 367599 w 532366"/>
                <a:gd name="connsiteY58" fmla="*/ 430268 h 532366"/>
                <a:gd name="connsiteX59" fmla="*/ 414781 w 532366"/>
                <a:gd name="connsiteY59" fmla="*/ 453822 h 532366"/>
                <a:gd name="connsiteX60" fmla="*/ 305501 w 532366"/>
                <a:gd name="connsiteY60" fmla="*/ 502333 h 532366"/>
                <a:gd name="connsiteX61" fmla="*/ 435455 w 532366"/>
                <a:gd name="connsiteY61" fmla="*/ 435437 h 532366"/>
                <a:gd name="connsiteX62" fmla="*/ 381923 w 532366"/>
                <a:gd name="connsiteY62" fmla="*/ 407378 h 532366"/>
                <a:gd name="connsiteX63" fmla="*/ 402671 w 532366"/>
                <a:gd name="connsiteY63" fmla="*/ 364184 h 532366"/>
                <a:gd name="connsiteX64" fmla="*/ 395140 w 532366"/>
                <a:gd name="connsiteY64" fmla="*/ 346980 h 532366"/>
                <a:gd name="connsiteX65" fmla="*/ 377936 w 532366"/>
                <a:gd name="connsiteY65" fmla="*/ 354511 h 532366"/>
                <a:gd name="connsiteX66" fmla="*/ 356449 w 532366"/>
                <a:gd name="connsiteY66" fmla="*/ 398296 h 532366"/>
                <a:gd name="connsiteX67" fmla="*/ 268288 w 532366"/>
                <a:gd name="connsiteY67" fmla="*/ 384341 h 532366"/>
                <a:gd name="connsiteX68" fmla="*/ 170749 w 532366"/>
                <a:gd name="connsiteY68" fmla="*/ 398149 h 532366"/>
                <a:gd name="connsiteX69" fmla="*/ 151256 w 532366"/>
                <a:gd name="connsiteY69" fmla="*/ 354954 h 532366"/>
                <a:gd name="connsiteX70" fmla="*/ 134273 w 532366"/>
                <a:gd name="connsiteY70" fmla="*/ 346832 h 532366"/>
                <a:gd name="connsiteX71" fmla="*/ 126151 w 532366"/>
                <a:gd name="connsiteY71" fmla="*/ 363814 h 532366"/>
                <a:gd name="connsiteX72" fmla="*/ 145349 w 532366"/>
                <a:gd name="connsiteY72" fmla="*/ 407157 h 532366"/>
                <a:gd name="connsiteX73" fmla="*/ 94770 w 532366"/>
                <a:gd name="connsiteY73" fmla="*/ 433221 h 532366"/>
                <a:gd name="connsiteX74" fmla="*/ 26914 w 532366"/>
                <a:gd name="connsiteY74" fmla="*/ 266349 h 532366"/>
                <a:gd name="connsiteX75" fmla="*/ 96985 w 532366"/>
                <a:gd name="connsiteY75" fmla="*/ 97188 h 532366"/>
                <a:gd name="connsiteX76" fmla="*/ 97059 w 532366"/>
                <a:gd name="connsiteY76" fmla="*/ 97114 h 532366"/>
                <a:gd name="connsiteX77" fmla="*/ 150517 w 532366"/>
                <a:gd name="connsiteY77" fmla="*/ 125172 h 532366"/>
                <a:gd name="connsiteX78" fmla="*/ 120392 w 532366"/>
                <a:gd name="connsiteY78" fmla="*/ 196056 h 532366"/>
                <a:gd name="connsiteX79" fmla="*/ 129621 w 532366"/>
                <a:gd name="connsiteY79" fmla="*/ 212448 h 532366"/>
                <a:gd name="connsiteX80" fmla="*/ 133239 w 532366"/>
                <a:gd name="connsiteY80" fmla="*/ 212965 h 532366"/>
                <a:gd name="connsiteX81" fmla="*/ 146013 w 532366"/>
                <a:gd name="connsiteY81" fmla="*/ 203292 h 532366"/>
                <a:gd name="connsiteX82" fmla="*/ 175991 w 532366"/>
                <a:gd name="connsiteY82" fmla="*/ 134328 h 532366"/>
                <a:gd name="connsiteX83" fmla="*/ 264374 w 532366"/>
                <a:gd name="connsiteY83" fmla="*/ 148431 h 532366"/>
                <a:gd name="connsiteX84" fmla="*/ 269543 w 532366"/>
                <a:gd name="connsiteY84" fmla="*/ 148505 h 532366"/>
                <a:gd name="connsiteX85" fmla="*/ 361618 w 532366"/>
                <a:gd name="connsiteY85" fmla="*/ 134771 h 532366"/>
                <a:gd name="connsiteX86" fmla="*/ 388568 w 532366"/>
                <a:gd name="connsiteY86" fmla="*/ 202702 h 532366"/>
                <a:gd name="connsiteX87" fmla="*/ 401490 w 532366"/>
                <a:gd name="connsiteY87" fmla="*/ 212817 h 532366"/>
                <a:gd name="connsiteX88" fmla="*/ 404665 w 532366"/>
                <a:gd name="connsiteY88" fmla="*/ 212448 h 532366"/>
                <a:gd name="connsiteX89" fmla="*/ 414411 w 532366"/>
                <a:gd name="connsiteY89" fmla="*/ 196352 h 532366"/>
                <a:gd name="connsiteX90" fmla="*/ 387018 w 532366"/>
                <a:gd name="connsiteY90" fmla="*/ 125763 h 532366"/>
                <a:gd name="connsiteX91" fmla="*/ 437670 w 532366"/>
                <a:gd name="connsiteY91" fmla="*/ 99699 h 532366"/>
                <a:gd name="connsiteX92" fmla="*/ 505379 w 532366"/>
                <a:gd name="connsiteY92" fmla="*/ 266423 h 532366"/>
                <a:gd name="connsiteX93" fmla="*/ 435455 w 532366"/>
                <a:gd name="connsiteY93" fmla="*/ 435437 h 532366"/>
                <a:gd name="connsiteX94" fmla="*/ 185738 w 532366"/>
                <a:gd name="connsiteY94" fmla="*/ 232606 h 532366"/>
                <a:gd name="connsiteX95" fmla="*/ 184852 w 532366"/>
                <a:gd name="connsiteY95" fmla="*/ 238291 h 532366"/>
                <a:gd name="connsiteX96" fmla="*/ 159968 w 532366"/>
                <a:gd name="connsiteY96" fmla="*/ 308806 h 532366"/>
                <a:gd name="connsiteX97" fmla="*/ 144536 w 532366"/>
                <a:gd name="connsiteY97" fmla="*/ 321358 h 532366"/>
                <a:gd name="connsiteX98" fmla="*/ 143650 w 532366"/>
                <a:gd name="connsiteY98" fmla="*/ 321358 h 532366"/>
                <a:gd name="connsiteX99" fmla="*/ 128587 w 532366"/>
                <a:gd name="connsiteY99" fmla="*/ 309396 h 532366"/>
                <a:gd name="connsiteX100" fmla="*/ 112934 w 532366"/>
                <a:gd name="connsiteY100" fmla="*/ 259704 h 532366"/>
                <a:gd name="connsiteX101" fmla="*/ 97133 w 532366"/>
                <a:gd name="connsiteY101" fmla="*/ 309396 h 532366"/>
                <a:gd name="connsiteX102" fmla="*/ 82070 w 532366"/>
                <a:gd name="connsiteY102" fmla="*/ 321358 h 532366"/>
                <a:gd name="connsiteX103" fmla="*/ 81184 w 532366"/>
                <a:gd name="connsiteY103" fmla="*/ 321358 h 532366"/>
                <a:gd name="connsiteX104" fmla="*/ 65752 w 532366"/>
                <a:gd name="connsiteY104" fmla="*/ 308806 h 532366"/>
                <a:gd name="connsiteX105" fmla="*/ 41607 w 532366"/>
                <a:gd name="connsiteY105" fmla="*/ 239251 h 532366"/>
                <a:gd name="connsiteX106" fmla="*/ 40352 w 532366"/>
                <a:gd name="connsiteY106" fmla="*/ 232458 h 532366"/>
                <a:gd name="connsiteX107" fmla="*/ 53790 w 532366"/>
                <a:gd name="connsiteY107" fmla="*/ 219758 h 532366"/>
                <a:gd name="connsiteX108" fmla="*/ 67376 w 532366"/>
                <a:gd name="connsiteY108" fmla="*/ 230612 h 532366"/>
                <a:gd name="connsiteX109" fmla="*/ 82439 w 532366"/>
                <a:gd name="connsiteY109" fmla="*/ 280674 h 532366"/>
                <a:gd name="connsiteX110" fmla="*/ 97871 w 532366"/>
                <a:gd name="connsiteY110" fmla="*/ 230760 h 532366"/>
                <a:gd name="connsiteX111" fmla="*/ 112196 w 532366"/>
                <a:gd name="connsiteY111" fmla="*/ 219536 h 532366"/>
                <a:gd name="connsiteX112" fmla="*/ 113820 w 532366"/>
                <a:gd name="connsiteY112" fmla="*/ 219536 h 532366"/>
                <a:gd name="connsiteX113" fmla="*/ 128145 w 532366"/>
                <a:gd name="connsiteY113" fmla="*/ 230760 h 532366"/>
                <a:gd name="connsiteX114" fmla="*/ 143798 w 532366"/>
                <a:gd name="connsiteY114" fmla="*/ 280821 h 532366"/>
                <a:gd name="connsiteX115" fmla="*/ 159230 w 532366"/>
                <a:gd name="connsiteY115" fmla="*/ 230391 h 532366"/>
                <a:gd name="connsiteX116" fmla="*/ 172668 w 532366"/>
                <a:gd name="connsiteY116" fmla="*/ 219684 h 532366"/>
                <a:gd name="connsiteX117" fmla="*/ 185738 w 532366"/>
                <a:gd name="connsiteY117" fmla="*/ 232606 h 532366"/>
                <a:gd name="connsiteX118" fmla="*/ 340205 w 532366"/>
                <a:gd name="connsiteY118" fmla="*/ 232606 h 532366"/>
                <a:gd name="connsiteX119" fmla="*/ 339319 w 532366"/>
                <a:gd name="connsiteY119" fmla="*/ 238291 h 532366"/>
                <a:gd name="connsiteX120" fmla="*/ 314436 w 532366"/>
                <a:gd name="connsiteY120" fmla="*/ 308806 h 532366"/>
                <a:gd name="connsiteX121" fmla="*/ 299004 w 532366"/>
                <a:gd name="connsiteY121" fmla="*/ 321358 h 532366"/>
                <a:gd name="connsiteX122" fmla="*/ 298118 w 532366"/>
                <a:gd name="connsiteY122" fmla="*/ 321358 h 532366"/>
                <a:gd name="connsiteX123" fmla="*/ 283055 w 532366"/>
                <a:gd name="connsiteY123" fmla="*/ 309396 h 532366"/>
                <a:gd name="connsiteX124" fmla="*/ 267401 w 532366"/>
                <a:gd name="connsiteY124" fmla="*/ 259704 h 532366"/>
                <a:gd name="connsiteX125" fmla="*/ 251600 w 532366"/>
                <a:gd name="connsiteY125" fmla="*/ 309396 h 532366"/>
                <a:gd name="connsiteX126" fmla="*/ 236538 w 532366"/>
                <a:gd name="connsiteY126" fmla="*/ 321358 h 532366"/>
                <a:gd name="connsiteX127" fmla="*/ 235651 w 532366"/>
                <a:gd name="connsiteY127" fmla="*/ 321358 h 532366"/>
                <a:gd name="connsiteX128" fmla="*/ 220219 w 532366"/>
                <a:gd name="connsiteY128" fmla="*/ 308806 h 532366"/>
                <a:gd name="connsiteX129" fmla="*/ 196075 w 532366"/>
                <a:gd name="connsiteY129" fmla="*/ 239251 h 532366"/>
                <a:gd name="connsiteX130" fmla="*/ 194820 w 532366"/>
                <a:gd name="connsiteY130" fmla="*/ 232458 h 532366"/>
                <a:gd name="connsiteX131" fmla="*/ 208258 w 532366"/>
                <a:gd name="connsiteY131" fmla="*/ 219758 h 532366"/>
                <a:gd name="connsiteX132" fmla="*/ 221844 w 532366"/>
                <a:gd name="connsiteY132" fmla="*/ 230612 h 532366"/>
                <a:gd name="connsiteX133" fmla="*/ 236907 w 532366"/>
                <a:gd name="connsiteY133" fmla="*/ 280674 h 532366"/>
                <a:gd name="connsiteX134" fmla="*/ 252339 w 532366"/>
                <a:gd name="connsiteY134" fmla="*/ 230760 h 532366"/>
                <a:gd name="connsiteX135" fmla="*/ 266663 w 532366"/>
                <a:gd name="connsiteY135" fmla="*/ 219536 h 532366"/>
                <a:gd name="connsiteX136" fmla="*/ 268288 w 532366"/>
                <a:gd name="connsiteY136" fmla="*/ 219536 h 532366"/>
                <a:gd name="connsiteX137" fmla="*/ 282612 w 532366"/>
                <a:gd name="connsiteY137" fmla="*/ 230760 h 532366"/>
                <a:gd name="connsiteX138" fmla="*/ 298265 w 532366"/>
                <a:gd name="connsiteY138" fmla="*/ 280821 h 532366"/>
                <a:gd name="connsiteX139" fmla="*/ 313697 w 532366"/>
                <a:gd name="connsiteY139" fmla="*/ 230391 h 532366"/>
                <a:gd name="connsiteX140" fmla="*/ 327136 w 532366"/>
                <a:gd name="connsiteY140" fmla="*/ 219684 h 532366"/>
                <a:gd name="connsiteX141" fmla="*/ 340205 w 532366"/>
                <a:gd name="connsiteY141" fmla="*/ 232606 h 532366"/>
                <a:gd name="connsiteX142" fmla="*/ 452659 w 532366"/>
                <a:gd name="connsiteY142" fmla="*/ 280821 h 532366"/>
                <a:gd name="connsiteX143" fmla="*/ 468091 w 532366"/>
                <a:gd name="connsiteY143" fmla="*/ 230391 h 532366"/>
                <a:gd name="connsiteX144" fmla="*/ 481529 w 532366"/>
                <a:gd name="connsiteY144" fmla="*/ 219684 h 532366"/>
                <a:gd name="connsiteX145" fmla="*/ 494599 w 532366"/>
                <a:gd name="connsiteY145" fmla="*/ 232606 h 532366"/>
                <a:gd name="connsiteX146" fmla="*/ 493712 w 532366"/>
                <a:gd name="connsiteY146" fmla="*/ 238291 h 532366"/>
                <a:gd name="connsiteX147" fmla="*/ 468829 w 532366"/>
                <a:gd name="connsiteY147" fmla="*/ 308806 h 532366"/>
                <a:gd name="connsiteX148" fmla="*/ 453397 w 532366"/>
                <a:gd name="connsiteY148" fmla="*/ 321358 h 532366"/>
                <a:gd name="connsiteX149" fmla="*/ 452511 w 532366"/>
                <a:gd name="connsiteY149" fmla="*/ 321358 h 532366"/>
                <a:gd name="connsiteX150" fmla="*/ 437449 w 532366"/>
                <a:gd name="connsiteY150" fmla="*/ 309396 h 532366"/>
                <a:gd name="connsiteX151" fmla="*/ 421795 w 532366"/>
                <a:gd name="connsiteY151" fmla="*/ 259704 h 532366"/>
                <a:gd name="connsiteX152" fmla="*/ 405994 w 532366"/>
                <a:gd name="connsiteY152" fmla="*/ 309396 h 532366"/>
                <a:gd name="connsiteX153" fmla="*/ 390931 w 532366"/>
                <a:gd name="connsiteY153" fmla="*/ 321358 h 532366"/>
                <a:gd name="connsiteX154" fmla="*/ 390045 w 532366"/>
                <a:gd name="connsiteY154" fmla="*/ 321358 h 532366"/>
                <a:gd name="connsiteX155" fmla="*/ 374613 w 532366"/>
                <a:gd name="connsiteY155" fmla="*/ 308806 h 532366"/>
                <a:gd name="connsiteX156" fmla="*/ 350468 w 532366"/>
                <a:gd name="connsiteY156" fmla="*/ 239251 h 532366"/>
                <a:gd name="connsiteX157" fmla="*/ 349213 w 532366"/>
                <a:gd name="connsiteY157" fmla="*/ 232458 h 532366"/>
                <a:gd name="connsiteX158" fmla="*/ 362651 w 532366"/>
                <a:gd name="connsiteY158" fmla="*/ 219758 h 532366"/>
                <a:gd name="connsiteX159" fmla="*/ 376238 w 532366"/>
                <a:gd name="connsiteY159" fmla="*/ 230612 h 532366"/>
                <a:gd name="connsiteX160" fmla="*/ 391300 w 532366"/>
                <a:gd name="connsiteY160" fmla="*/ 280674 h 532366"/>
                <a:gd name="connsiteX161" fmla="*/ 406732 w 532366"/>
                <a:gd name="connsiteY161" fmla="*/ 230760 h 532366"/>
                <a:gd name="connsiteX162" fmla="*/ 421057 w 532366"/>
                <a:gd name="connsiteY162" fmla="*/ 219536 h 532366"/>
                <a:gd name="connsiteX163" fmla="*/ 422681 w 532366"/>
                <a:gd name="connsiteY163" fmla="*/ 219536 h 532366"/>
                <a:gd name="connsiteX164" fmla="*/ 437006 w 532366"/>
                <a:gd name="connsiteY164" fmla="*/ 230760 h 532366"/>
                <a:gd name="connsiteX165" fmla="*/ 452659 w 532366"/>
                <a:gd name="connsiteY165" fmla="*/ 280821 h 53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532366" h="532366">
                  <a:moveTo>
                    <a:pt x="511138" y="162903"/>
                  </a:moveTo>
                  <a:cubicBezTo>
                    <a:pt x="497773" y="131227"/>
                    <a:pt x="478576" y="102800"/>
                    <a:pt x="454210" y="78434"/>
                  </a:cubicBezTo>
                  <a:cubicBezTo>
                    <a:pt x="429770" y="53993"/>
                    <a:pt x="401342" y="34870"/>
                    <a:pt x="369740" y="21505"/>
                  </a:cubicBezTo>
                  <a:cubicBezTo>
                    <a:pt x="341239" y="9470"/>
                    <a:pt x="311261" y="2603"/>
                    <a:pt x="280397" y="978"/>
                  </a:cubicBezTo>
                  <a:cubicBezTo>
                    <a:pt x="278551" y="535"/>
                    <a:pt x="276705" y="462"/>
                    <a:pt x="274859" y="757"/>
                  </a:cubicBezTo>
                  <a:cubicBezTo>
                    <a:pt x="272275" y="683"/>
                    <a:pt x="269690" y="609"/>
                    <a:pt x="267032" y="609"/>
                  </a:cubicBezTo>
                  <a:cubicBezTo>
                    <a:pt x="266368" y="535"/>
                    <a:pt x="265703" y="535"/>
                    <a:pt x="264965" y="609"/>
                  </a:cubicBezTo>
                  <a:cubicBezTo>
                    <a:pt x="229523" y="757"/>
                    <a:pt x="195189" y="7771"/>
                    <a:pt x="162848" y="21505"/>
                  </a:cubicBezTo>
                  <a:cubicBezTo>
                    <a:pt x="135750" y="32950"/>
                    <a:pt x="111014" y="48677"/>
                    <a:pt x="89158" y="68318"/>
                  </a:cubicBezTo>
                  <a:cubicBezTo>
                    <a:pt x="87460" y="69278"/>
                    <a:pt x="85910" y="70607"/>
                    <a:pt x="84654" y="72305"/>
                  </a:cubicBezTo>
                  <a:cubicBezTo>
                    <a:pt x="84581" y="72379"/>
                    <a:pt x="84507" y="72527"/>
                    <a:pt x="84433" y="72600"/>
                  </a:cubicBezTo>
                  <a:cubicBezTo>
                    <a:pt x="82365" y="74520"/>
                    <a:pt x="80372" y="76514"/>
                    <a:pt x="78378" y="78507"/>
                  </a:cubicBezTo>
                  <a:cubicBezTo>
                    <a:pt x="53938" y="102948"/>
                    <a:pt x="34814" y="131375"/>
                    <a:pt x="21450" y="162977"/>
                  </a:cubicBezTo>
                  <a:cubicBezTo>
                    <a:pt x="7568" y="195761"/>
                    <a:pt x="554" y="230538"/>
                    <a:pt x="554" y="266423"/>
                  </a:cubicBezTo>
                  <a:cubicBezTo>
                    <a:pt x="554" y="302308"/>
                    <a:pt x="7568" y="337085"/>
                    <a:pt x="21450" y="369869"/>
                  </a:cubicBezTo>
                  <a:cubicBezTo>
                    <a:pt x="34814" y="401545"/>
                    <a:pt x="54012" y="429973"/>
                    <a:pt x="78378" y="454339"/>
                  </a:cubicBezTo>
                  <a:cubicBezTo>
                    <a:pt x="102818" y="478779"/>
                    <a:pt x="131246" y="497903"/>
                    <a:pt x="162848" y="511267"/>
                  </a:cubicBezTo>
                  <a:cubicBezTo>
                    <a:pt x="191423" y="523377"/>
                    <a:pt x="221549" y="530244"/>
                    <a:pt x="252560" y="531794"/>
                  </a:cubicBezTo>
                  <a:cubicBezTo>
                    <a:pt x="253520" y="532016"/>
                    <a:pt x="254554" y="532163"/>
                    <a:pt x="255587" y="532163"/>
                  </a:cubicBezTo>
                  <a:cubicBezTo>
                    <a:pt x="256252" y="532163"/>
                    <a:pt x="256917" y="532089"/>
                    <a:pt x="257507" y="532016"/>
                  </a:cubicBezTo>
                  <a:cubicBezTo>
                    <a:pt x="260461" y="532089"/>
                    <a:pt x="263414" y="532163"/>
                    <a:pt x="266368" y="532163"/>
                  </a:cubicBezTo>
                  <a:cubicBezTo>
                    <a:pt x="302253" y="532163"/>
                    <a:pt x="337030" y="525149"/>
                    <a:pt x="369814" y="511267"/>
                  </a:cubicBezTo>
                  <a:cubicBezTo>
                    <a:pt x="396690" y="499896"/>
                    <a:pt x="421278" y="484317"/>
                    <a:pt x="442986" y="464971"/>
                  </a:cubicBezTo>
                  <a:cubicBezTo>
                    <a:pt x="445054" y="464012"/>
                    <a:pt x="446974" y="462535"/>
                    <a:pt x="448376" y="460541"/>
                  </a:cubicBezTo>
                  <a:cubicBezTo>
                    <a:pt x="448672" y="460172"/>
                    <a:pt x="448893" y="459803"/>
                    <a:pt x="449115" y="459360"/>
                  </a:cubicBezTo>
                  <a:cubicBezTo>
                    <a:pt x="450887" y="457735"/>
                    <a:pt x="452585" y="456037"/>
                    <a:pt x="454283" y="454339"/>
                  </a:cubicBezTo>
                  <a:cubicBezTo>
                    <a:pt x="478724" y="429899"/>
                    <a:pt x="497847" y="401471"/>
                    <a:pt x="511212" y="369869"/>
                  </a:cubicBezTo>
                  <a:cubicBezTo>
                    <a:pt x="525093" y="337085"/>
                    <a:pt x="532108" y="302308"/>
                    <a:pt x="532108" y="266423"/>
                  </a:cubicBezTo>
                  <a:cubicBezTo>
                    <a:pt x="532108" y="230538"/>
                    <a:pt x="525020" y="195613"/>
                    <a:pt x="511138" y="162903"/>
                  </a:cubicBezTo>
                  <a:moveTo>
                    <a:pt x="417439" y="80944"/>
                  </a:moveTo>
                  <a:cubicBezTo>
                    <a:pt x="403336" y="89435"/>
                    <a:pt x="388642" y="96598"/>
                    <a:pt x="373506" y="102504"/>
                  </a:cubicBezTo>
                  <a:cubicBezTo>
                    <a:pt x="371733" y="99773"/>
                    <a:pt x="369961" y="96967"/>
                    <a:pt x="368115" y="94235"/>
                  </a:cubicBezTo>
                  <a:cubicBezTo>
                    <a:pt x="353717" y="72970"/>
                    <a:pt x="336587" y="52295"/>
                    <a:pt x="316799" y="32507"/>
                  </a:cubicBezTo>
                  <a:cubicBezTo>
                    <a:pt x="353643" y="40334"/>
                    <a:pt x="387978" y="56799"/>
                    <a:pt x="417439" y="80944"/>
                  </a:cubicBezTo>
                  <a:moveTo>
                    <a:pt x="270724" y="27191"/>
                  </a:moveTo>
                  <a:cubicBezTo>
                    <a:pt x="271241" y="27191"/>
                    <a:pt x="271758" y="27191"/>
                    <a:pt x="272275" y="27191"/>
                  </a:cubicBezTo>
                  <a:cubicBezTo>
                    <a:pt x="301957" y="53034"/>
                    <a:pt x="326840" y="80501"/>
                    <a:pt x="346112" y="109076"/>
                  </a:cubicBezTo>
                  <a:cubicBezTo>
                    <a:pt x="346555" y="109741"/>
                    <a:pt x="346998" y="110479"/>
                    <a:pt x="347441" y="111143"/>
                  </a:cubicBezTo>
                  <a:cubicBezTo>
                    <a:pt x="320786" y="118601"/>
                    <a:pt x="293097" y="122293"/>
                    <a:pt x="264965" y="121776"/>
                  </a:cubicBezTo>
                  <a:cubicBezTo>
                    <a:pt x="239786" y="121333"/>
                    <a:pt x="215051" y="117715"/>
                    <a:pt x="191275" y="111070"/>
                  </a:cubicBezTo>
                  <a:cubicBezTo>
                    <a:pt x="191718" y="110479"/>
                    <a:pt x="192161" y="109814"/>
                    <a:pt x="192604" y="109224"/>
                  </a:cubicBezTo>
                  <a:cubicBezTo>
                    <a:pt x="213205" y="80427"/>
                    <a:pt x="239491" y="52886"/>
                    <a:pt x="270724" y="27191"/>
                  </a:cubicBezTo>
                  <a:moveTo>
                    <a:pt x="226939" y="30292"/>
                  </a:moveTo>
                  <a:cubicBezTo>
                    <a:pt x="205452" y="50523"/>
                    <a:pt x="186697" y="71788"/>
                    <a:pt x="170970" y="93644"/>
                  </a:cubicBezTo>
                  <a:cubicBezTo>
                    <a:pt x="168903" y="96524"/>
                    <a:pt x="166909" y="99403"/>
                    <a:pt x="164989" y="102283"/>
                  </a:cubicBezTo>
                  <a:cubicBezTo>
                    <a:pt x="148671" y="95933"/>
                    <a:pt x="132870" y="88033"/>
                    <a:pt x="117807" y="78729"/>
                  </a:cubicBezTo>
                  <a:cubicBezTo>
                    <a:pt x="149631" y="53403"/>
                    <a:pt x="186993" y="36863"/>
                    <a:pt x="226939" y="30292"/>
                  </a:cubicBezTo>
                  <a:moveTo>
                    <a:pt x="115223" y="451902"/>
                  </a:moveTo>
                  <a:cubicBezTo>
                    <a:pt x="129252" y="443411"/>
                    <a:pt x="143946" y="436249"/>
                    <a:pt x="159082" y="430342"/>
                  </a:cubicBezTo>
                  <a:cubicBezTo>
                    <a:pt x="174440" y="454486"/>
                    <a:pt x="193343" y="477819"/>
                    <a:pt x="215715" y="500192"/>
                  </a:cubicBezTo>
                  <a:cubicBezTo>
                    <a:pt x="178945" y="492365"/>
                    <a:pt x="144610" y="475899"/>
                    <a:pt x="115223" y="451902"/>
                  </a:cubicBezTo>
                  <a:moveTo>
                    <a:pt x="261716" y="505508"/>
                  </a:moveTo>
                  <a:cubicBezTo>
                    <a:pt x="261273" y="505508"/>
                    <a:pt x="260756" y="505508"/>
                    <a:pt x="260313" y="505508"/>
                  </a:cubicBezTo>
                  <a:cubicBezTo>
                    <a:pt x="229671" y="478927"/>
                    <a:pt x="204492" y="450868"/>
                    <a:pt x="185073" y="421629"/>
                  </a:cubicBezTo>
                  <a:cubicBezTo>
                    <a:pt x="211802" y="414098"/>
                    <a:pt x="239639" y="410406"/>
                    <a:pt x="267918" y="410849"/>
                  </a:cubicBezTo>
                  <a:cubicBezTo>
                    <a:pt x="293023" y="411218"/>
                    <a:pt x="317685" y="414836"/>
                    <a:pt x="341386" y="421481"/>
                  </a:cubicBezTo>
                  <a:cubicBezTo>
                    <a:pt x="320490" y="450942"/>
                    <a:pt x="293909" y="479001"/>
                    <a:pt x="261716" y="505508"/>
                  </a:cubicBezTo>
                  <a:moveTo>
                    <a:pt x="305501" y="502333"/>
                  </a:moveTo>
                  <a:cubicBezTo>
                    <a:pt x="329942" y="479370"/>
                    <a:pt x="350690" y="455299"/>
                    <a:pt x="367599" y="430268"/>
                  </a:cubicBezTo>
                  <a:cubicBezTo>
                    <a:pt x="383990" y="436618"/>
                    <a:pt x="399718" y="444445"/>
                    <a:pt x="414781" y="453822"/>
                  </a:cubicBezTo>
                  <a:cubicBezTo>
                    <a:pt x="382957" y="479222"/>
                    <a:pt x="345521" y="495762"/>
                    <a:pt x="305501" y="502333"/>
                  </a:cubicBezTo>
                  <a:moveTo>
                    <a:pt x="435455" y="435437"/>
                  </a:moveTo>
                  <a:cubicBezTo>
                    <a:pt x="418472" y="424287"/>
                    <a:pt x="400530" y="414984"/>
                    <a:pt x="381923" y="407378"/>
                  </a:cubicBezTo>
                  <a:cubicBezTo>
                    <a:pt x="390045" y="393275"/>
                    <a:pt x="396912" y="378877"/>
                    <a:pt x="402671" y="364184"/>
                  </a:cubicBezTo>
                  <a:cubicBezTo>
                    <a:pt x="405329" y="357317"/>
                    <a:pt x="402007" y="349638"/>
                    <a:pt x="395140" y="346980"/>
                  </a:cubicBezTo>
                  <a:cubicBezTo>
                    <a:pt x="388273" y="344321"/>
                    <a:pt x="380594" y="347644"/>
                    <a:pt x="377936" y="354511"/>
                  </a:cubicBezTo>
                  <a:cubicBezTo>
                    <a:pt x="372103" y="369352"/>
                    <a:pt x="364940" y="383972"/>
                    <a:pt x="356449" y="398296"/>
                  </a:cubicBezTo>
                  <a:cubicBezTo>
                    <a:pt x="328096" y="389510"/>
                    <a:pt x="298487" y="384784"/>
                    <a:pt x="268288" y="384341"/>
                  </a:cubicBezTo>
                  <a:cubicBezTo>
                    <a:pt x="234913" y="383824"/>
                    <a:pt x="202129" y="388476"/>
                    <a:pt x="170749" y="398149"/>
                  </a:cubicBezTo>
                  <a:cubicBezTo>
                    <a:pt x="162922" y="383972"/>
                    <a:pt x="156424" y="369574"/>
                    <a:pt x="151256" y="354954"/>
                  </a:cubicBezTo>
                  <a:cubicBezTo>
                    <a:pt x="148819" y="348013"/>
                    <a:pt x="141214" y="344395"/>
                    <a:pt x="134273" y="346832"/>
                  </a:cubicBezTo>
                  <a:cubicBezTo>
                    <a:pt x="127332" y="349268"/>
                    <a:pt x="123714" y="356874"/>
                    <a:pt x="126151" y="363814"/>
                  </a:cubicBezTo>
                  <a:cubicBezTo>
                    <a:pt x="131320" y="378508"/>
                    <a:pt x="137743" y="392980"/>
                    <a:pt x="145349" y="407157"/>
                  </a:cubicBezTo>
                  <a:cubicBezTo>
                    <a:pt x="127849" y="414245"/>
                    <a:pt x="110940" y="422958"/>
                    <a:pt x="94770" y="433221"/>
                  </a:cubicBezTo>
                  <a:cubicBezTo>
                    <a:pt x="50985" y="388328"/>
                    <a:pt x="26914" y="329185"/>
                    <a:pt x="26914" y="266349"/>
                  </a:cubicBezTo>
                  <a:cubicBezTo>
                    <a:pt x="26914" y="202480"/>
                    <a:pt x="51797" y="142377"/>
                    <a:pt x="96985" y="97188"/>
                  </a:cubicBezTo>
                  <a:cubicBezTo>
                    <a:pt x="96985" y="97188"/>
                    <a:pt x="97059" y="97114"/>
                    <a:pt x="97059" y="97114"/>
                  </a:cubicBezTo>
                  <a:cubicBezTo>
                    <a:pt x="114042" y="108264"/>
                    <a:pt x="131984" y="117641"/>
                    <a:pt x="150517" y="125172"/>
                  </a:cubicBezTo>
                  <a:cubicBezTo>
                    <a:pt x="137300" y="148284"/>
                    <a:pt x="127185" y="171985"/>
                    <a:pt x="120392" y="196056"/>
                  </a:cubicBezTo>
                  <a:cubicBezTo>
                    <a:pt x="118398" y="203145"/>
                    <a:pt x="122533" y="210454"/>
                    <a:pt x="129621" y="212448"/>
                  </a:cubicBezTo>
                  <a:cubicBezTo>
                    <a:pt x="130803" y="212817"/>
                    <a:pt x="132058" y="212965"/>
                    <a:pt x="133239" y="212965"/>
                  </a:cubicBezTo>
                  <a:cubicBezTo>
                    <a:pt x="139072" y="212965"/>
                    <a:pt x="144389" y="209126"/>
                    <a:pt x="146013" y="203292"/>
                  </a:cubicBezTo>
                  <a:cubicBezTo>
                    <a:pt x="152585" y="179886"/>
                    <a:pt x="162626" y="156775"/>
                    <a:pt x="175991" y="134328"/>
                  </a:cubicBezTo>
                  <a:cubicBezTo>
                    <a:pt x="204418" y="143115"/>
                    <a:pt x="234101" y="147914"/>
                    <a:pt x="264374" y="148431"/>
                  </a:cubicBezTo>
                  <a:cubicBezTo>
                    <a:pt x="266072" y="148431"/>
                    <a:pt x="267844" y="148505"/>
                    <a:pt x="269543" y="148505"/>
                  </a:cubicBezTo>
                  <a:cubicBezTo>
                    <a:pt x="300997" y="148505"/>
                    <a:pt x="332009" y="143853"/>
                    <a:pt x="361618" y="134771"/>
                  </a:cubicBezTo>
                  <a:cubicBezTo>
                    <a:pt x="373875" y="156996"/>
                    <a:pt x="382883" y="179738"/>
                    <a:pt x="388568" y="202702"/>
                  </a:cubicBezTo>
                  <a:cubicBezTo>
                    <a:pt x="390045" y="208756"/>
                    <a:pt x="395509" y="212817"/>
                    <a:pt x="401490" y="212817"/>
                  </a:cubicBezTo>
                  <a:cubicBezTo>
                    <a:pt x="402523" y="212817"/>
                    <a:pt x="403631" y="212670"/>
                    <a:pt x="404665" y="212448"/>
                  </a:cubicBezTo>
                  <a:cubicBezTo>
                    <a:pt x="411827" y="210676"/>
                    <a:pt x="416183" y="203514"/>
                    <a:pt x="414411" y="196352"/>
                  </a:cubicBezTo>
                  <a:cubicBezTo>
                    <a:pt x="408504" y="172428"/>
                    <a:pt x="399349" y="148800"/>
                    <a:pt x="387018" y="125763"/>
                  </a:cubicBezTo>
                  <a:cubicBezTo>
                    <a:pt x="404517" y="118675"/>
                    <a:pt x="421500" y="109962"/>
                    <a:pt x="437670" y="99699"/>
                  </a:cubicBezTo>
                  <a:cubicBezTo>
                    <a:pt x="481382" y="144592"/>
                    <a:pt x="505379" y="203661"/>
                    <a:pt x="505379" y="266423"/>
                  </a:cubicBezTo>
                  <a:cubicBezTo>
                    <a:pt x="505453" y="330219"/>
                    <a:pt x="480570" y="390248"/>
                    <a:pt x="435455" y="435437"/>
                  </a:cubicBezTo>
                  <a:moveTo>
                    <a:pt x="185738" y="232606"/>
                  </a:moveTo>
                  <a:cubicBezTo>
                    <a:pt x="185738" y="234452"/>
                    <a:pt x="185221" y="237036"/>
                    <a:pt x="184852" y="238291"/>
                  </a:cubicBezTo>
                  <a:lnTo>
                    <a:pt x="159968" y="308806"/>
                  </a:lnTo>
                  <a:cubicBezTo>
                    <a:pt x="157015" y="317445"/>
                    <a:pt x="151329" y="321358"/>
                    <a:pt x="144536" y="321358"/>
                  </a:cubicBezTo>
                  <a:lnTo>
                    <a:pt x="143650" y="321358"/>
                  </a:lnTo>
                  <a:cubicBezTo>
                    <a:pt x="136857" y="321358"/>
                    <a:pt x="131098" y="317518"/>
                    <a:pt x="128587" y="309396"/>
                  </a:cubicBezTo>
                  <a:lnTo>
                    <a:pt x="112934" y="259704"/>
                  </a:lnTo>
                  <a:lnTo>
                    <a:pt x="97133" y="309396"/>
                  </a:lnTo>
                  <a:cubicBezTo>
                    <a:pt x="94549" y="317518"/>
                    <a:pt x="88863" y="321358"/>
                    <a:pt x="82070" y="321358"/>
                  </a:cubicBezTo>
                  <a:lnTo>
                    <a:pt x="81184" y="321358"/>
                  </a:lnTo>
                  <a:cubicBezTo>
                    <a:pt x="74391" y="321358"/>
                    <a:pt x="68632" y="317518"/>
                    <a:pt x="65752" y="308806"/>
                  </a:cubicBezTo>
                  <a:lnTo>
                    <a:pt x="41607" y="239251"/>
                  </a:lnTo>
                  <a:cubicBezTo>
                    <a:pt x="41090" y="237627"/>
                    <a:pt x="40352" y="234821"/>
                    <a:pt x="40352" y="232458"/>
                  </a:cubicBezTo>
                  <a:cubicBezTo>
                    <a:pt x="40352" y="226034"/>
                    <a:pt x="45521" y="219758"/>
                    <a:pt x="53790" y="219758"/>
                  </a:cubicBezTo>
                  <a:cubicBezTo>
                    <a:pt x="60805" y="219758"/>
                    <a:pt x="65383" y="224188"/>
                    <a:pt x="67376" y="230612"/>
                  </a:cubicBezTo>
                  <a:lnTo>
                    <a:pt x="82439" y="280674"/>
                  </a:lnTo>
                  <a:lnTo>
                    <a:pt x="97871" y="230760"/>
                  </a:lnTo>
                  <a:cubicBezTo>
                    <a:pt x="99865" y="224114"/>
                    <a:pt x="105033" y="219536"/>
                    <a:pt x="112196" y="219536"/>
                  </a:cubicBezTo>
                  <a:lnTo>
                    <a:pt x="113820" y="219536"/>
                  </a:lnTo>
                  <a:cubicBezTo>
                    <a:pt x="120982" y="219536"/>
                    <a:pt x="126151" y="224114"/>
                    <a:pt x="128145" y="230760"/>
                  </a:cubicBezTo>
                  <a:lnTo>
                    <a:pt x="143798" y="280821"/>
                  </a:lnTo>
                  <a:lnTo>
                    <a:pt x="159230" y="230391"/>
                  </a:lnTo>
                  <a:cubicBezTo>
                    <a:pt x="161076" y="224484"/>
                    <a:pt x="165285" y="219684"/>
                    <a:pt x="172668" y="219684"/>
                  </a:cubicBezTo>
                  <a:cubicBezTo>
                    <a:pt x="180421" y="219684"/>
                    <a:pt x="185738" y="225591"/>
                    <a:pt x="185738" y="232606"/>
                  </a:cubicBezTo>
                  <a:moveTo>
                    <a:pt x="340205" y="232606"/>
                  </a:moveTo>
                  <a:cubicBezTo>
                    <a:pt x="340205" y="234452"/>
                    <a:pt x="339688" y="237036"/>
                    <a:pt x="339319" y="238291"/>
                  </a:cubicBezTo>
                  <a:lnTo>
                    <a:pt x="314436" y="308806"/>
                  </a:lnTo>
                  <a:cubicBezTo>
                    <a:pt x="311482" y="317445"/>
                    <a:pt x="305797" y="321358"/>
                    <a:pt x="299004" y="321358"/>
                  </a:cubicBezTo>
                  <a:lnTo>
                    <a:pt x="298118" y="321358"/>
                  </a:lnTo>
                  <a:cubicBezTo>
                    <a:pt x="291325" y="321358"/>
                    <a:pt x="285565" y="317518"/>
                    <a:pt x="283055" y="309396"/>
                  </a:cubicBezTo>
                  <a:lnTo>
                    <a:pt x="267401" y="259704"/>
                  </a:lnTo>
                  <a:lnTo>
                    <a:pt x="251600" y="309396"/>
                  </a:lnTo>
                  <a:cubicBezTo>
                    <a:pt x="249016" y="317518"/>
                    <a:pt x="243331" y="321358"/>
                    <a:pt x="236538" y="321358"/>
                  </a:cubicBezTo>
                  <a:lnTo>
                    <a:pt x="235651" y="321358"/>
                  </a:lnTo>
                  <a:cubicBezTo>
                    <a:pt x="228858" y="321358"/>
                    <a:pt x="223099" y="317518"/>
                    <a:pt x="220219" y="308806"/>
                  </a:cubicBezTo>
                  <a:lnTo>
                    <a:pt x="196075" y="239251"/>
                  </a:lnTo>
                  <a:cubicBezTo>
                    <a:pt x="195558" y="237627"/>
                    <a:pt x="194820" y="234821"/>
                    <a:pt x="194820" y="232458"/>
                  </a:cubicBezTo>
                  <a:cubicBezTo>
                    <a:pt x="194820" y="226034"/>
                    <a:pt x="199988" y="219758"/>
                    <a:pt x="208258" y="219758"/>
                  </a:cubicBezTo>
                  <a:cubicBezTo>
                    <a:pt x="215272" y="219758"/>
                    <a:pt x="219850" y="224188"/>
                    <a:pt x="221844" y="230612"/>
                  </a:cubicBezTo>
                  <a:lnTo>
                    <a:pt x="236907" y="280674"/>
                  </a:lnTo>
                  <a:lnTo>
                    <a:pt x="252339" y="230760"/>
                  </a:lnTo>
                  <a:cubicBezTo>
                    <a:pt x="254332" y="224114"/>
                    <a:pt x="259501" y="219536"/>
                    <a:pt x="266663" y="219536"/>
                  </a:cubicBezTo>
                  <a:lnTo>
                    <a:pt x="268288" y="219536"/>
                  </a:lnTo>
                  <a:cubicBezTo>
                    <a:pt x="275450" y="219536"/>
                    <a:pt x="280618" y="224114"/>
                    <a:pt x="282612" y="230760"/>
                  </a:cubicBezTo>
                  <a:lnTo>
                    <a:pt x="298265" y="280821"/>
                  </a:lnTo>
                  <a:lnTo>
                    <a:pt x="313697" y="230391"/>
                  </a:lnTo>
                  <a:cubicBezTo>
                    <a:pt x="315543" y="224484"/>
                    <a:pt x="319752" y="219684"/>
                    <a:pt x="327136" y="219684"/>
                  </a:cubicBezTo>
                  <a:cubicBezTo>
                    <a:pt x="334815" y="219684"/>
                    <a:pt x="340205" y="225591"/>
                    <a:pt x="340205" y="232606"/>
                  </a:cubicBezTo>
                  <a:moveTo>
                    <a:pt x="452659" y="280821"/>
                  </a:moveTo>
                  <a:lnTo>
                    <a:pt x="468091" y="230391"/>
                  </a:lnTo>
                  <a:cubicBezTo>
                    <a:pt x="469937" y="224484"/>
                    <a:pt x="474146" y="219684"/>
                    <a:pt x="481529" y="219684"/>
                  </a:cubicBezTo>
                  <a:cubicBezTo>
                    <a:pt x="489282" y="219684"/>
                    <a:pt x="494599" y="225591"/>
                    <a:pt x="494599" y="232606"/>
                  </a:cubicBezTo>
                  <a:cubicBezTo>
                    <a:pt x="494599" y="234452"/>
                    <a:pt x="494082" y="237036"/>
                    <a:pt x="493712" y="238291"/>
                  </a:cubicBezTo>
                  <a:lnTo>
                    <a:pt x="468829" y="308806"/>
                  </a:lnTo>
                  <a:cubicBezTo>
                    <a:pt x="465876" y="317445"/>
                    <a:pt x="460190" y="321358"/>
                    <a:pt x="453397" y="321358"/>
                  </a:cubicBezTo>
                  <a:lnTo>
                    <a:pt x="452511" y="321358"/>
                  </a:lnTo>
                  <a:cubicBezTo>
                    <a:pt x="445718" y="321358"/>
                    <a:pt x="439959" y="317518"/>
                    <a:pt x="437449" y="309396"/>
                  </a:cubicBezTo>
                  <a:lnTo>
                    <a:pt x="421795" y="259704"/>
                  </a:lnTo>
                  <a:lnTo>
                    <a:pt x="405994" y="309396"/>
                  </a:lnTo>
                  <a:cubicBezTo>
                    <a:pt x="403410" y="317518"/>
                    <a:pt x="397724" y="321358"/>
                    <a:pt x="390931" y="321358"/>
                  </a:cubicBezTo>
                  <a:lnTo>
                    <a:pt x="390045" y="321358"/>
                  </a:lnTo>
                  <a:cubicBezTo>
                    <a:pt x="383252" y="321358"/>
                    <a:pt x="377493" y="317518"/>
                    <a:pt x="374613" y="308806"/>
                  </a:cubicBezTo>
                  <a:lnTo>
                    <a:pt x="350468" y="239251"/>
                  </a:lnTo>
                  <a:cubicBezTo>
                    <a:pt x="349951" y="237627"/>
                    <a:pt x="349213" y="234821"/>
                    <a:pt x="349213" y="232458"/>
                  </a:cubicBezTo>
                  <a:cubicBezTo>
                    <a:pt x="349213" y="226034"/>
                    <a:pt x="354382" y="219758"/>
                    <a:pt x="362651" y="219758"/>
                  </a:cubicBezTo>
                  <a:cubicBezTo>
                    <a:pt x="369666" y="219758"/>
                    <a:pt x="374244" y="224188"/>
                    <a:pt x="376238" y="230612"/>
                  </a:cubicBezTo>
                  <a:lnTo>
                    <a:pt x="391300" y="280674"/>
                  </a:lnTo>
                  <a:lnTo>
                    <a:pt x="406732" y="230760"/>
                  </a:lnTo>
                  <a:cubicBezTo>
                    <a:pt x="408726" y="224114"/>
                    <a:pt x="413895" y="219536"/>
                    <a:pt x="421057" y="219536"/>
                  </a:cubicBezTo>
                  <a:lnTo>
                    <a:pt x="422681" y="219536"/>
                  </a:lnTo>
                  <a:cubicBezTo>
                    <a:pt x="429843" y="219536"/>
                    <a:pt x="435012" y="224114"/>
                    <a:pt x="437006" y="230760"/>
                  </a:cubicBezTo>
                  <a:lnTo>
                    <a:pt x="452659" y="280821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73B3F0E-0D11-9105-5759-927BA2CE621E}"/>
              </a:ext>
            </a:extLst>
          </p:cNvPr>
          <p:cNvSpPr txBox="1"/>
          <p:nvPr/>
        </p:nvSpPr>
        <p:spPr>
          <a:xfrm>
            <a:off x="9231207" y="1938648"/>
            <a:ext cx="2560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F45A1D-158B-99CA-8DE4-98B3601B812C}"/>
              </a:ext>
            </a:extLst>
          </p:cNvPr>
          <p:cNvSpPr/>
          <p:nvPr/>
        </p:nvSpPr>
        <p:spPr>
          <a:xfrm>
            <a:off x="9231207" y="1612162"/>
            <a:ext cx="1776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F68B9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Reinforcement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8C5DF0-3691-2B21-63A9-4B3140CB1E98}"/>
              </a:ext>
            </a:extLst>
          </p:cNvPr>
          <p:cNvSpPr txBox="1"/>
          <p:nvPr/>
        </p:nvSpPr>
        <p:spPr>
          <a:xfrm>
            <a:off x="1413628" y="1938648"/>
            <a:ext cx="247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71803C-81E4-EE63-5606-72C9C60E07D2}"/>
              </a:ext>
            </a:extLst>
          </p:cNvPr>
          <p:cNvSpPr/>
          <p:nvPr/>
        </p:nvSpPr>
        <p:spPr>
          <a:xfrm>
            <a:off x="1413628" y="1612162"/>
            <a:ext cx="1684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36DB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268528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 Same-side Corner of Rectangle 30">
            <a:extLst>
              <a:ext uri="{FF2B5EF4-FFF2-40B4-BE49-F238E27FC236}">
                <a16:creationId xmlns:a16="http://schemas.microsoft.com/office/drawing/2014/main" id="{8F4E3697-7BAE-D4A5-4869-6D556ABAF4F6}"/>
              </a:ext>
            </a:extLst>
          </p:cNvPr>
          <p:cNvSpPr/>
          <p:nvPr/>
        </p:nvSpPr>
        <p:spPr>
          <a:xfrm>
            <a:off x="8702682" y="2163651"/>
            <a:ext cx="2794716" cy="4694349"/>
          </a:xfrm>
          <a:prstGeom prst="round2Same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 Same-side Corner of Rectangle 31">
            <a:extLst>
              <a:ext uri="{FF2B5EF4-FFF2-40B4-BE49-F238E27FC236}">
                <a16:creationId xmlns:a16="http://schemas.microsoft.com/office/drawing/2014/main" id="{0E8E5E67-1657-1D38-994E-70C37179C9AB}"/>
              </a:ext>
            </a:extLst>
          </p:cNvPr>
          <p:cNvSpPr/>
          <p:nvPr/>
        </p:nvSpPr>
        <p:spPr>
          <a:xfrm>
            <a:off x="4454894" y="1931832"/>
            <a:ext cx="3403839" cy="4913290"/>
          </a:xfrm>
          <a:prstGeom prst="round2SameRect">
            <a:avLst/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 Same-side Corner of Rectangle 32">
            <a:extLst>
              <a:ext uri="{FF2B5EF4-FFF2-40B4-BE49-F238E27FC236}">
                <a16:creationId xmlns:a16="http://schemas.microsoft.com/office/drawing/2014/main" id="{E4AAC0C5-9E9D-9643-9A2A-2C8F9EC50C47}"/>
              </a:ext>
            </a:extLst>
          </p:cNvPr>
          <p:cNvSpPr/>
          <p:nvPr/>
        </p:nvSpPr>
        <p:spPr>
          <a:xfrm>
            <a:off x="588992" y="2163651"/>
            <a:ext cx="2794716" cy="4694349"/>
          </a:xfrm>
          <a:prstGeom prst="round2SameRect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" name="Rectangle 56">
            <a:extLst>
              <a:ext uri="{FF2B5EF4-FFF2-40B4-BE49-F238E27FC236}">
                <a16:creationId xmlns:a16="http://schemas.microsoft.com/office/drawing/2014/main" id="{DA703F7C-0D80-6304-BBF3-D281B99586EE}"/>
              </a:ext>
            </a:extLst>
          </p:cNvPr>
          <p:cNvSpPr/>
          <p:nvPr/>
        </p:nvSpPr>
        <p:spPr>
          <a:xfrm>
            <a:off x="689021" y="4761421"/>
            <a:ext cx="2594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8" name="Rectangle 56">
            <a:extLst>
              <a:ext uri="{FF2B5EF4-FFF2-40B4-BE49-F238E27FC236}">
                <a16:creationId xmlns:a16="http://schemas.microsoft.com/office/drawing/2014/main" id="{4C11A9F6-4AA4-1FBC-6927-762961AA5DEC}"/>
              </a:ext>
            </a:extLst>
          </p:cNvPr>
          <p:cNvSpPr/>
          <p:nvPr/>
        </p:nvSpPr>
        <p:spPr>
          <a:xfrm>
            <a:off x="8802711" y="4761421"/>
            <a:ext cx="2594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5F6DD1-610C-C049-AC60-2ED84EFEFF5E}"/>
              </a:ext>
            </a:extLst>
          </p:cNvPr>
          <p:cNvSpPr/>
          <p:nvPr/>
        </p:nvSpPr>
        <p:spPr>
          <a:xfrm>
            <a:off x="4454894" y="4761421"/>
            <a:ext cx="340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marketing, to get your company’s.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5B2BD9-976E-3716-EEEC-AD95BA373139}"/>
              </a:ext>
            </a:extLst>
          </p:cNvPr>
          <p:cNvGrpSpPr/>
          <p:nvPr/>
        </p:nvGrpSpPr>
        <p:grpSpPr>
          <a:xfrm>
            <a:off x="1092920" y="3338282"/>
            <a:ext cx="1786861" cy="1153744"/>
            <a:chOff x="2712304" y="5790794"/>
            <a:chExt cx="3100688" cy="2002060"/>
          </a:xfrm>
        </p:grpSpPr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09F54AF1-6E68-6E37-EE34-C223ADEEB12B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5790794"/>
              <a:ext cx="3100686" cy="163026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25" name="Title 1">
              <a:extLst>
                <a:ext uri="{FF2B5EF4-FFF2-40B4-BE49-F238E27FC236}">
                  <a16:creationId xmlns:a16="http://schemas.microsoft.com/office/drawing/2014/main" id="{218D3BF6-B269-C5D4-832E-B077209EBDB9}"/>
                </a:ext>
              </a:extLst>
            </p:cNvPr>
            <p:cNvSpPr txBox="1">
              <a:spLocks/>
            </p:cNvSpPr>
            <p:nvPr/>
          </p:nvSpPr>
          <p:spPr>
            <a:xfrm>
              <a:off x="2712304" y="7298834"/>
              <a:ext cx="3100688" cy="49402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Monday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4B8E89-933C-525E-E62D-E67BA911F8AF}"/>
              </a:ext>
            </a:extLst>
          </p:cNvPr>
          <p:cNvGrpSpPr/>
          <p:nvPr/>
        </p:nvGrpSpPr>
        <p:grpSpPr>
          <a:xfrm>
            <a:off x="9206610" y="3338281"/>
            <a:ext cx="1786861" cy="1224180"/>
            <a:chOff x="2712304" y="5790794"/>
            <a:chExt cx="3100688" cy="2124287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2EC78C8D-75E5-EA87-8452-A06D7B5F5B5D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5790794"/>
              <a:ext cx="3100686" cy="163026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829A6ACD-32BF-9377-38E8-79A5158F1854}"/>
                </a:ext>
              </a:extLst>
            </p:cNvPr>
            <p:cNvSpPr txBox="1">
              <a:spLocks/>
            </p:cNvSpPr>
            <p:nvPr/>
          </p:nvSpPr>
          <p:spPr>
            <a:xfrm>
              <a:off x="2712304" y="7421061"/>
              <a:ext cx="3100688" cy="49402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Friday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FAE126-90DC-7C10-880B-D87C66BC0FD7}"/>
              </a:ext>
            </a:extLst>
          </p:cNvPr>
          <p:cNvGrpSpPr/>
          <p:nvPr/>
        </p:nvGrpSpPr>
        <p:grpSpPr>
          <a:xfrm>
            <a:off x="5249530" y="3298885"/>
            <a:ext cx="1814566" cy="1263576"/>
            <a:chOff x="2712306" y="5790797"/>
            <a:chExt cx="3148764" cy="2192648"/>
          </a:xfrm>
        </p:grpSpPr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2D06CCBE-3BA9-589B-9D2D-C1E39C138CA3}"/>
                </a:ext>
              </a:extLst>
            </p:cNvPr>
            <p:cNvSpPr txBox="1">
              <a:spLocks/>
            </p:cNvSpPr>
            <p:nvPr/>
          </p:nvSpPr>
          <p:spPr>
            <a:xfrm>
              <a:off x="2712306" y="5790797"/>
              <a:ext cx="3100686" cy="1630267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C91FB48-AF93-F56B-6EF7-A902F96E0296}"/>
                </a:ext>
              </a:extLst>
            </p:cNvPr>
            <p:cNvSpPr txBox="1">
              <a:spLocks/>
            </p:cNvSpPr>
            <p:nvPr/>
          </p:nvSpPr>
          <p:spPr>
            <a:xfrm>
              <a:off x="2760382" y="7489425"/>
              <a:ext cx="3100688" cy="494020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Tuesday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0A0B1-52F0-74B9-021B-B92A0AEFE853}"/>
              </a:ext>
            </a:extLst>
          </p:cNvPr>
          <p:cNvSpPr/>
          <p:nvPr/>
        </p:nvSpPr>
        <p:spPr>
          <a:xfrm>
            <a:off x="1442179" y="2806416"/>
            <a:ext cx="1088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July</a:t>
            </a:r>
            <a:endParaRPr lang="en-US" sz="3600" b="1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77F300-5967-E7C6-EFFB-61F59E8BD672}"/>
              </a:ext>
            </a:extLst>
          </p:cNvPr>
          <p:cNvSpPr/>
          <p:nvPr/>
        </p:nvSpPr>
        <p:spPr>
          <a:xfrm>
            <a:off x="9178904" y="2806416"/>
            <a:ext cx="1842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September</a:t>
            </a:r>
            <a:endParaRPr lang="en-US" sz="3600" b="1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8152A1-7863-8727-007F-08776E1E059B}"/>
              </a:ext>
            </a:extLst>
          </p:cNvPr>
          <p:cNvSpPr/>
          <p:nvPr/>
        </p:nvSpPr>
        <p:spPr>
          <a:xfrm>
            <a:off x="5235677" y="2495190"/>
            <a:ext cx="18422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August</a:t>
            </a:r>
            <a:endParaRPr lang="en-US" sz="3600" b="1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34" name="Round Same-side Corner of Rectangle 33">
            <a:extLst>
              <a:ext uri="{FF2B5EF4-FFF2-40B4-BE49-F238E27FC236}">
                <a16:creationId xmlns:a16="http://schemas.microsoft.com/office/drawing/2014/main" id="{28296549-8E2C-1F79-CFA4-9FF87DF655BA}"/>
              </a:ext>
            </a:extLst>
          </p:cNvPr>
          <p:cNvSpPr/>
          <p:nvPr/>
        </p:nvSpPr>
        <p:spPr>
          <a:xfrm>
            <a:off x="689021" y="2318198"/>
            <a:ext cx="2594659" cy="4533363"/>
          </a:xfrm>
          <a:prstGeom prst="round2Same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A191F7F1-6DFB-131F-2C98-19C222C0FFB9}"/>
              </a:ext>
            </a:extLst>
          </p:cNvPr>
          <p:cNvSpPr/>
          <p:nvPr/>
        </p:nvSpPr>
        <p:spPr>
          <a:xfrm>
            <a:off x="4623799" y="2176531"/>
            <a:ext cx="3066029" cy="4668591"/>
          </a:xfrm>
          <a:prstGeom prst="round2Same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958A4BA0-2D22-3E46-AEA8-79B7D95074FA}"/>
              </a:ext>
            </a:extLst>
          </p:cNvPr>
          <p:cNvSpPr/>
          <p:nvPr/>
        </p:nvSpPr>
        <p:spPr>
          <a:xfrm>
            <a:off x="8802711" y="2331076"/>
            <a:ext cx="2594659" cy="4533363"/>
          </a:xfrm>
          <a:prstGeom prst="round2Same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2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5583FC-8B27-0F77-687C-BF5A42C07483}"/>
              </a:ext>
            </a:extLst>
          </p:cNvPr>
          <p:cNvSpPr/>
          <p:nvPr/>
        </p:nvSpPr>
        <p:spPr>
          <a:xfrm rot="10800000">
            <a:off x="683564" y="2372180"/>
            <a:ext cx="3488613" cy="3676578"/>
          </a:xfrm>
          <a:prstGeom prst="roundRect">
            <a:avLst/>
          </a:prstGeom>
          <a:solidFill>
            <a:srgbClr val="EC696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0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2212AB-2BC0-5C2E-5905-EDB04302D9B6}"/>
              </a:ext>
            </a:extLst>
          </p:cNvPr>
          <p:cNvSpPr/>
          <p:nvPr/>
        </p:nvSpPr>
        <p:spPr>
          <a:xfrm rot="10800000">
            <a:off x="4445134" y="2372180"/>
            <a:ext cx="3488613" cy="3676578"/>
          </a:xfrm>
          <a:prstGeom prst="roundRect">
            <a:avLst/>
          </a:prstGeom>
          <a:solidFill>
            <a:srgbClr val="DA5D8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0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9E151E0-02B9-FD56-2002-63BE4EB454A9}"/>
              </a:ext>
            </a:extLst>
          </p:cNvPr>
          <p:cNvSpPr/>
          <p:nvPr/>
        </p:nvSpPr>
        <p:spPr>
          <a:xfrm rot="10800000">
            <a:off x="8206705" y="2372180"/>
            <a:ext cx="3488613" cy="3676578"/>
          </a:xfrm>
          <a:prstGeom prst="roundRect">
            <a:avLst/>
          </a:prstGeom>
          <a:solidFill>
            <a:srgbClr val="AF5FA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2" tIns="91416" rIns="914162" bIns="91416" numCol="1" anchor="ctr" anchorCtr="1" compatLnSpc="1">
            <a:prstTxWarp prst="textNoShape">
              <a:avLst/>
            </a:prstTxWarp>
          </a:bodyPr>
          <a:lstStyle/>
          <a:p>
            <a:endParaRPr lang="en-US" sz="1000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1D35DB-D36A-0103-5FC3-2E80AB925B3E}"/>
              </a:ext>
            </a:extLst>
          </p:cNvPr>
          <p:cNvSpPr/>
          <p:nvPr/>
        </p:nvSpPr>
        <p:spPr>
          <a:xfrm>
            <a:off x="1191200" y="3187700"/>
            <a:ext cx="2473341" cy="181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32570E-0A74-F7F2-446A-F0E39A8E194C}"/>
              </a:ext>
            </a:extLst>
          </p:cNvPr>
          <p:cNvSpPr/>
          <p:nvPr/>
        </p:nvSpPr>
        <p:spPr>
          <a:xfrm>
            <a:off x="4952770" y="3187700"/>
            <a:ext cx="2473341" cy="181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14C7E5-477A-E1C2-2C2A-903C613EB589}"/>
              </a:ext>
            </a:extLst>
          </p:cNvPr>
          <p:cNvSpPr/>
          <p:nvPr/>
        </p:nvSpPr>
        <p:spPr>
          <a:xfrm>
            <a:off x="8714341" y="3187700"/>
            <a:ext cx="2473341" cy="181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93B001-3B2E-8BEE-40E9-995A70F49E6C}"/>
              </a:ext>
            </a:extLst>
          </p:cNvPr>
          <p:cNvGrpSpPr/>
          <p:nvPr/>
        </p:nvGrpSpPr>
        <p:grpSpPr>
          <a:xfrm>
            <a:off x="1380886" y="3422200"/>
            <a:ext cx="2093968" cy="1519382"/>
            <a:chOff x="3002514" y="7549169"/>
            <a:chExt cx="4000919" cy="2903064"/>
          </a:xfrm>
        </p:grpSpPr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33E1CD82-DBB6-7A55-0F98-9F85CDE3E2BC}"/>
                </a:ext>
              </a:extLst>
            </p:cNvPr>
            <p:cNvSpPr txBox="1">
              <a:spLocks/>
            </p:cNvSpPr>
            <p:nvPr/>
          </p:nvSpPr>
          <p:spPr>
            <a:xfrm>
              <a:off x="3002514" y="8657165"/>
              <a:ext cx="4000919" cy="179506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>
                  <a:solidFill>
                    <a:srgbClr val="EC6968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23" name="Title 1">
              <a:extLst>
                <a:ext uri="{FF2B5EF4-FFF2-40B4-BE49-F238E27FC236}">
                  <a16:creationId xmlns:a16="http://schemas.microsoft.com/office/drawing/2014/main" id="{5D5ACFD6-BDDA-8D0A-DCB4-88D11AAE624B}"/>
                </a:ext>
              </a:extLst>
            </p:cNvPr>
            <p:cNvSpPr txBox="1">
              <a:spLocks/>
            </p:cNvSpPr>
            <p:nvPr/>
          </p:nvSpPr>
          <p:spPr>
            <a:xfrm>
              <a:off x="3452632" y="7549169"/>
              <a:ext cx="3100689" cy="7615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EC6968"/>
                  </a:solidFill>
                  <a:latin typeface="Poppins Medium" pitchFamily="2" charset="77"/>
                  <a:cs typeface="Poppins Medium" pitchFamily="2" charset="77"/>
                </a:rPr>
                <a:t>July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8C8E4E0-8B5A-00C8-8793-2B3FC7A7CD89}"/>
              </a:ext>
            </a:extLst>
          </p:cNvPr>
          <p:cNvSpPr txBox="1"/>
          <p:nvPr/>
        </p:nvSpPr>
        <p:spPr>
          <a:xfrm>
            <a:off x="977314" y="5193045"/>
            <a:ext cx="290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126FEF-A9F9-0EB3-32C6-EA402E4241FF}"/>
              </a:ext>
            </a:extLst>
          </p:cNvPr>
          <p:cNvGrpSpPr/>
          <p:nvPr/>
        </p:nvGrpSpPr>
        <p:grpSpPr>
          <a:xfrm>
            <a:off x="5142456" y="3422199"/>
            <a:ext cx="2093968" cy="1519383"/>
            <a:chOff x="3002514" y="7549168"/>
            <a:chExt cx="4000919" cy="2903066"/>
          </a:xfrm>
        </p:grpSpPr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978490D5-A290-E495-B29C-F5C490F23DC4}"/>
                </a:ext>
              </a:extLst>
            </p:cNvPr>
            <p:cNvSpPr txBox="1">
              <a:spLocks/>
            </p:cNvSpPr>
            <p:nvPr/>
          </p:nvSpPr>
          <p:spPr>
            <a:xfrm>
              <a:off x="3002514" y="8657166"/>
              <a:ext cx="4000919" cy="179506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>
                  <a:solidFill>
                    <a:srgbClr val="DA5D8D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DC94448F-9545-4552-CE9E-158FCB4B16C6}"/>
                </a:ext>
              </a:extLst>
            </p:cNvPr>
            <p:cNvSpPr txBox="1">
              <a:spLocks/>
            </p:cNvSpPr>
            <p:nvPr/>
          </p:nvSpPr>
          <p:spPr>
            <a:xfrm>
              <a:off x="3452632" y="7549168"/>
              <a:ext cx="3100689" cy="7615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DA5D8D"/>
                  </a:solidFill>
                  <a:latin typeface="Poppins Medium" pitchFamily="2" charset="77"/>
                  <a:cs typeface="Poppins Medium" pitchFamily="2" charset="77"/>
                </a:rPr>
                <a:t>August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8F808B5-B014-131B-FBD0-C1052B8C5FE5}"/>
              </a:ext>
            </a:extLst>
          </p:cNvPr>
          <p:cNvSpPr txBox="1"/>
          <p:nvPr/>
        </p:nvSpPr>
        <p:spPr>
          <a:xfrm>
            <a:off x="4573376" y="5193045"/>
            <a:ext cx="3232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49A20A-E965-5A99-D997-FC487DF97FE7}"/>
              </a:ext>
            </a:extLst>
          </p:cNvPr>
          <p:cNvGrpSpPr/>
          <p:nvPr/>
        </p:nvGrpSpPr>
        <p:grpSpPr>
          <a:xfrm>
            <a:off x="8875112" y="3422197"/>
            <a:ext cx="2151799" cy="1519384"/>
            <a:chOff x="2947267" y="7549168"/>
            <a:chExt cx="4111416" cy="2903069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3B9A0E83-AF63-C2C6-BFAA-5467C10F99F0}"/>
                </a:ext>
              </a:extLst>
            </p:cNvPr>
            <p:cNvSpPr txBox="1">
              <a:spLocks/>
            </p:cNvSpPr>
            <p:nvPr/>
          </p:nvSpPr>
          <p:spPr>
            <a:xfrm>
              <a:off x="3002515" y="8657169"/>
              <a:ext cx="4000917" cy="179506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600" dirty="0">
                  <a:solidFill>
                    <a:srgbClr val="AF5FAA"/>
                  </a:solidFill>
                  <a:latin typeface="Poppins Medium" pitchFamily="2" charset="77"/>
                  <a:cs typeface="Poppins Medium" pitchFamily="2" charset="77"/>
                </a:rPr>
                <a:t>03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C4589ED2-CE4B-CD69-ACF3-95F54621F67C}"/>
                </a:ext>
              </a:extLst>
            </p:cNvPr>
            <p:cNvSpPr txBox="1">
              <a:spLocks/>
            </p:cNvSpPr>
            <p:nvPr/>
          </p:nvSpPr>
          <p:spPr>
            <a:xfrm>
              <a:off x="2947267" y="7549168"/>
              <a:ext cx="4111416" cy="76154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dirty="0">
                  <a:solidFill>
                    <a:srgbClr val="AF5FAA"/>
                  </a:solidFill>
                  <a:latin typeface="Poppins Medium" pitchFamily="2" charset="77"/>
                  <a:cs typeface="Poppins Medium" pitchFamily="2" charset="77"/>
                </a:rPr>
                <a:t>September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8D4E81-59CF-5CAF-25EC-B99C4F1E3AAA}"/>
              </a:ext>
            </a:extLst>
          </p:cNvPr>
          <p:cNvSpPr txBox="1"/>
          <p:nvPr/>
        </p:nvSpPr>
        <p:spPr>
          <a:xfrm>
            <a:off x="8334947" y="5193044"/>
            <a:ext cx="32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5D6C32C-FDCC-78C2-3A45-F09F0994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1200" y="2182936"/>
            <a:ext cx="2473341" cy="60857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2EF1470-1754-08B0-8CDC-9E030E81A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2770" y="2182936"/>
            <a:ext cx="2473341" cy="60857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030BA9CE-920C-BD9B-1ABB-F5C6CF5E8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341" y="2182936"/>
            <a:ext cx="2473341" cy="60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7539535" y="218252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7539535" y="956097"/>
            <a:ext cx="4319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801A9D-6C5A-4985-680D-2210BD04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67753"/>
              </p:ext>
            </p:extLst>
          </p:nvPr>
        </p:nvGraphicFramePr>
        <p:xfrm>
          <a:off x="552091" y="841945"/>
          <a:ext cx="6694100" cy="5448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300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101589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838998"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835303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91932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91932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919328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C0243949-278E-364B-7FCC-2B7A53071C76}"/>
              </a:ext>
            </a:extLst>
          </p:cNvPr>
          <p:cNvSpPr/>
          <p:nvPr/>
        </p:nvSpPr>
        <p:spPr>
          <a:xfrm>
            <a:off x="7601103" y="2225040"/>
            <a:ext cx="4590897" cy="4632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533F04-D715-F929-CEC8-75D770C4F9BF}"/>
              </a:ext>
            </a:extLst>
          </p:cNvPr>
          <p:cNvGrpSpPr/>
          <p:nvPr/>
        </p:nvGrpSpPr>
        <p:grpSpPr>
          <a:xfrm>
            <a:off x="1914535" y="2915716"/>
            <a:ext cx="376125" cy="376124"/>
            <a:chOff x="1876443" y="5905870"/>
            <a:chExt cx="526098" cy="5260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2CA85B-D8E4-925B-6E87-8BB917082BDE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EC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568EBBFC-7453-1BCC-8AE2-964E2A057DF1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5391CB0-6DAA-11C8-47B2-04270EBBB82C}"/>
              </a:ext>
            </a:extLst>
          </p:cNvPr>
          <p:cNvGrpSpPr/>
          <p:nvPr/>
        </p:nvGrpSpPr>
        <p:grpSpPr>
          <a:xfrm>
            <a:off x="4805475" y="5639930"/>
            <a:ext cx="376125" cy="376124"/>
            <a:chOff x="1876443" y="5905870"/>
            <a:chExt cx="526098" cy="52609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359E6A-D567-B1E0-7755-6B3A5AC7A690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DA5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8821982-7D12-3E2A-2FED-B5E8B7906E34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2C4B6F-619B-BDD6-DF5E-EE95B717FDB1}"/>
              </a:ext>
            </a:extLst>
          </p:cNvPr>
          <p:cNvGrpSpPr/>
          <p:nvPr/>
        </p:nvGrpSpPr>
        <p:grpSpPr>
          <a:xfrm>
            <a:off x="3838382" y="3864801"/>
            <a:ext cx="376125" cy="376124"/>
            <a:chOff x="1876443" y="5905870"/>
            <a:chExt cx="526098" cy="52609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7DC8CA-F65A-D288-7A73-DC6EE201220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7145448-4F74-D5BC-EBEC-E28E0ED65C63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11B69B2-8956-C3C8-D962-B174600554ED}"/>
              </a:ext>
            </a:extLst>
          </p:cNvPr>
          <p:cNvSpPr txBox="1">
            <a:spLocks/>
          </p:cNvSpPr>
          <p:nvPr/>
        </p:nvSpPr>
        <p:spPr>
          <a:xfrm>
            <a:off x="7933809" y="2427946"/>
            <a:ext cx="918160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05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568A83-D98A-8717-365B-FD2AA486BE71}"/>
              </a:ext>
            </a:extLst>
          </p:cNvPr>
          <p:cNvSpPr txBox="1">
            <a:spLocks/>
          </p:cNvSpPr>
          <p:nvPr/>
        </p:nvSpPr>
        <p:spPr>
          <a:xfrm>
            <a:off x="8758418" y="2710400"/>
            <a:ext cx="1668853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C1CF81-805F-508A-327C-6DCA8731C438}"/>
              </a:ext>
            </a:extLst>
          </p:cNvPr>
          <p:cNvSpPr txBox="1"/>
          <p:nvPr/>
        </p:nvSpPr>
        <p:spPr>
          <a:xfrm>
            <a:off x="7872241" y="3038280"/>
            <a:ext cx="4319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0F1DC95-9254-1EE8-4221-A814D01E4D6C}"/>
              </a:ext>
            </a:extLst>
          </p:cNvPr>
          <p:cNvSpPr txBox="1">
            <a:spLocks/>
          </p:cNvSpPr>
          <p:nvPr/>
        </p:nvSpPr>
        <p:spPr>
          <a:xfrm>
            <a:off x="7933809" y="4019926"/>
            <a:ext cx="918160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6F68B9"/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48B2FFB-7EEF-BD38-EAC6-7844B2E752F9}"/>
              </a:ext>
            </a:extLst>
          </p:cNvPr>
          <p:cNvSpPr txBox="1">
            <a:spLocks/>
          </p:cNvSpPr>
          <p:nvPr/>
        </p:nvSpPr>
        <p:spPr>
          <a:xfrm>
            <a:off x="8758418" y="4302380"/>
            <a:ext cx="1668853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6F68B9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B02B18-08F1-9C7F-B980-75B0F2922077}"/>
              </a:ext>
            </a:extLst>
          </p:cNvPr>
          <p:cNvSpPr txBox="1"/>
          <p:nvPr/>
        </p:nvSpPr>
        <p:spPr>
          <a:xfrm>
            <a:off x="7872241" y="4673822"/>
            <a:ext cx="4100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B5B241-1214-CF6D-C13A-5F924E3D2126}"/>
              </a:ext>
            </a:extLst>
          </p:cNvPr>
          <p:cNvSpPr txBox="1">
            <a:spLocks/>
          </p:cNvSpPr>
          <p:nvPr/>
        </p:nvSpPr>
        <p:spPr>
          <a:xfrm>
            <a:off x="7933809" y="5553026"/>
            <a:ext cx="918160" cy="6832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DA5D8D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C60A69A-7BDF-0CC7-DB41-B4FAA27E1F20}"/>
              </a:ext>
            </a:extLst>
          </p:cNvPr>
          <p:cNvSpPr txBox="1">
            <a:spLocks/>
          </p:cNvSpPr>
          <p:nvPr/>
        </p:nvSpPr>
        <p:spPr>
          <a:xfrm>
            <a:off x="8758418" y="5835480"/>
            <a:ext cx="1668853" cy="25622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DA5D8D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98E4CB-155C-1169-74A9-B8C222E3C45F}"/>
              </a:ext>
            </a:extLst>
          </p:cNvPr>
          <p:cNvSpPr txBox="1"/>
          <p:nvPr/>
        </p:nvSpPr>
        <p:spPr>
          <a:xfrm>
            <a:off x="7872241" y="6166405"/>
            <a:ext cx="3920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52934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E73F14-2860-BE53-350A-17E39B42A66A}"/>
              </a:ext>
            </a:extLst>
          </p:cNvPr>
          <p:cNvSpPr/>
          <p:nvPr/>
        </p:nvSpPr>
        <p:spPr>
          <a:xfrm>
            <a:off x="371586" y="1845270"/>
            <a:ext cx="3816275" cy="44555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B39EC7C-6427-1170-4F37-37E9EFDE9A78}"/>
              </a:ext>
            </a:extLst>
          </p:cNvPr>
          <p:cNvSpPr/>
          <p:nvPr/>
        </p:nvSpPr>
        <p:spPr>
          <a:xfrm>
            <a:off x="4176594" y="1845270"/>
            <a:ext cx="3816275" cy="44555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33D24E1-5BD2-85EF-1BFD-27E6548FD3C3}"/>
              </a:ext>
            </a:extLst>
          </p:cNvPr>
          <p:cNvSpPr/>
          <p:nvPr/>
        </p:nvSpPr>
        <p:spPr>
          <a:xfrm>
            <a:off x="7986822" y="1845270"/>
            <a:ext cx="3816275" cy="44555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5EB8E2-ECE8-DD2C-DE35-74040594FC09}"/>
              </a:ext>
            </a:extLst>
          </p:cNvPr>
          <p:cNvSpPr/>
          <p:nvPr/>
        </p:nvSpPr>
        <p:spPr>
          <a:xfrm>
            <a:off x="371586" y="1845270"/>
            <a:ext cx="3816275" cy="997174"/>
          </a:xfrm>
          <a:prstGeom prst="rect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January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43736A-2388-9B14-76EF-FC663FF16470}"/>
              </a:ext>
            </a:extLst>
          </p:cNvPr>
          <p:cNvSpPr/>
          <p:nvPr/>
        </p:nvSpPr>
        <p:spPr>
          <a:xfrm>
            <a:off x="4187862" y="1845270"/>
            <a:ext cx="3816275" cy="997174"/>
          </a:xfrm>
          <a:prstGeom prst="rect">
            <a:avLst/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February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6A44B9-3946-1616-2293-11B7EADC8B1F}"/>
              </a:ext>
            </a:extLst>
          </p:cNvPr>
          <p:cNvSpPr/>
          <p:nvPr/>
        </p:nvSpPr>
        <p:spPr>
          <a:xfrm>
            <a:off x="8004139" y="1845270"/>
            <a:ext cx="3816275" cy="997174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March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ACE506-62B9-CB47-97DA-357D2569C27F}"/>
              </a:ext>
            </a:extLst>
          </p:cNvPr>
          <p:cNvSpPr txBox="1">
            <a:spLocks/>
          </p:cNvSpPr>
          <p:nvPr/>
        </p:nvSpPr>
        <p:spPr>
          <a:xfrm>
            <a:off x="1195484" y="3429000"/>
            <a:ext cx="2168481" cy="939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EC6968"/>
                </a:solidFill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6267C3F-6A59-82BE-D372-A4070A10E4BF}"/>
              </a:ext>
            </a:extLst>
          </p:cNvPr>
          <p:cNvSpPr txBox="1">
            <a:spLocks/>
          </p:cNvSpPr>
          <p:nvPr/>
        </p:nvSpPr>
        <p:spPr>
          <a:xfrm>
            <a:off x="5011759" y="3429000"/>
            <a:ext cx="2168481" cy="939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DA5D8D"/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2CCD7BA-B7D1-D132-00D7-96980779E6AF}"/>
              </a:ext>
            </a:extLst>
          </p:cNvPr>
          <p:cNvSpPr txBox="1">
            <a:spLocks/>
          </p:cNvSpPr>
          <p:nvPr/>
        </p:nvSpPr>
        <p:spPr>
          <a:xfrm>
            <a:off x="8828039" y="3429000"/>
            <a:ext cx="2168481" cy="9394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AF5FAA"/>
                </a:solidFill>
                <a:latin typeface="Poppins Medium" pitchFamily="2" charset="77"/>
                <a:cs typeface="Poppins Medium" pitchFamily="2" charset="77"/>
              </a:rPr>
              <a:t>9</a:t>
            </a:r>
          </a:p>
        </p:txBody>
      </p:sp>
      <p:sp>
        <p:nvSpPr>
          <p:cNvPr id="16" name="Rectangle 56">
            <a:extLst>
              <a:ext uri="{FF2B5EF4-FFF2-40B4-BE49-F238E27FC236}">
                <a16:creationId xmlns:a16="http://schemas.microsoft.com/office/drawing/2014/main" id="{D1FED297-D9C3-22B7-0440-7027B7DB2286}"/>
              </a:ext>
            </a:extLst>
          </p:cNvPr>
          <p:cNvSpPr/>
          <p:nvPr/>
        </p:nvSpPr>
        <p:spPr>
          <a:xfrm>
            <a:off x="838066" y="4540791"/>
            <a:ext cx="288331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17" name="Rectangle 56">
            <a:extLst>
              <a:ext uri="{FF2B5EF4-FFF2-40B4-BE49-F238E27FC236}">
                <a16:creationId xmlns:a16="http://schemas.microsoft.com/office/drawing/2014/main" id="{6093812C-827F-D3B6-2A7D-2FAE97EFF16B}"/>
              </a:ext>
            </a:extLst>
          </p:cNvPr>
          <p:cNvSpPr/>
          <p:nvPr/>
        </p:nvSpPr>
        <p:spPr>
          <a:xfrm>
            <a:off x="4654341" y="4540791"/>
            <a:ext cx="288331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42113A15-5B48-0BDE-8B72-FDB16B0A688F}"/>
              </a:ext>
            </a:extLst>
          </p:cNvPr>
          <p:cNvSpPr/>
          <p:nvPr/>
        </p:nvSpPr>
        <p:spPr>
          <a:xfrm>
            <a:off x="8470615" y="4540791"/>
            <a:ext cx="2883312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creating.</a:t>
            </a:r>
          </a:p>
        </p:txBody>
      </p:sp>
    </p:spTree>
    <p:extLst>
      <p:ext uri="{BB962C8B-B14F-4D97-AF65-F5344CB8AC3E}">
        <p14:creationId xmlns:p14="http://schemas.microsoft.com/office/powerpoint/2010/main" val="325947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350">
            <a:extLst>
              <a:ext uri="{FF2B5EF4-FFF2-40B4-BE49-F238E27FC236}">
                <a16:creationId xmlns:a16="http://schemas.microsoft.com/office/drawing/2014/main" id="{DCF00466-6CCF-6CFA-B664-C0F88B2B07D0}"/>
              </a:ext>
            </a:extLst>
          </p:cNvPr>
          <p:cNvSpPr txBox="1"/>
          <p:nvPr/>
        </p:nvSpPr>
        <p:spPr>
          <a:xfrm>
            <a:off x="683564" y="312705"/>
            <a:ext cx="3148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7" name="CuadroTexto 351">
            <a:extLst>
              <a:ext uri="{FF2B5EF4-FFF2-40B4-BE49-F238E27FC236}">
                <a16:creationId xmlns:a16="http://schemas.microsoft.com/office/drawing/2014/main" id="{9649B15E-4EAF-6F5C-8A5B-928F8C89ED23}"/>
              </a:ext>
            </a:extLst>
          </p:cNvPr>
          <p:cNvSpPr txBox="1"/>
          <p:nvPr/>
        </p:nvSpPr>
        <p:spPr>
          <a:xfrm>
            <a:off x="4055858" y="435817"/>
            <a:ext cx="7903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9DDF18-37EF-BEE5-E886-B71205134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40070"/>
              </p:ext>
            </p:extLst>
          </p:nvPr>
        </p:nvGraphicFramePr>
        <p:xfrm>
          <a:off x="886692" y="1497725"/>
          <a:ext cx="10529449" cy="5047569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504207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504207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504207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504207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504207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504207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504207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941199"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5D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77304"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68B9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73882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85172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695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695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695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6951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85172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69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69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6DB2">
                        <a:alpha val="699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851728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2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76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en-US" sz="2400" b="0" i="0" dirty="0">
                        <a:solidFill>
                          <a:schemeClr val="bg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968">
                        <a:alpha val="6976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C3AFE9-9747-1F9F-C841-A32762E195E5}"/>
              </a:ext>
            </a:extLst>
          </p:cNvPr>
          <p:cNvSpPr txBox="1"/>
          <p:nvPr/>
        </p:nvSpPr>
        <p:spPr>
          <a:xfrm>
            <a:off x="6932881" y="2808162"/>
            <a:ext cx="3987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06340-79FD-2AC2-7595-1C6276AAE165}"/>
              </a:ext>
            </a:extLst>
          </p:cNvPr>
          <p:cNvSpPr txBox="1"/>
          <p:nvPr/>
        </p:nvSpPr>
        <p:spPr>
          <a:xfrm>
            <a:off x="5314864" y="5321842"/>
            <a:ext cx="3541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1C53B-3AA8-3770-EF00-3B97725E5417}"/>
              </a:ext>
            </a:extLst>
          </p:cNvPr>
          <p:cNvSpPr txBox="1"/>
          <p:nvPr/>
        </p:nvSpPr>
        <p:spPr>
          <a:xfrm>
            <a:off x="8686800" y="6022074"/>
            <a:ext cx="2860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B563F-178D-EC75-5354-09D1340EBE33}"/>
              </a:ext>
            </a:extLst>
          </p:cNvPr>
          <p:cNvSpPr txBox="1"/>
          <p:nvPr/>
        </p:nvSpPr>
        <p:spPr>
          <a:xfrm>
            <a:off x="988871" y="4483522"/>
            <a:ext cx="327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292209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2326</Words>
  <Application>Microsoft Macintosh PowerPoint</Application>
  <PresentationFormat>Widescreen</PresentationFormat>
  <Paragraphs>1174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Century Gothic</vt:lpstr>
      <vt:lpstr>Lato</vt:lpstr>
      <vt:lpstr>Lato Light</vt:lpstr>
      <vt:lpstr>Lato Medium</vt:lpstr>
      <vt:lpstr>Lato Regular</vt:lpstr>
      <vt:lpstr>Poppins</vt:lpstr>
      <vt:lpstr>Poppins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1</cp:revision>
  <dcterms:created xsi:type="dcterms:W3CDTF">2023-03-22T16:25:07Z</dcterms:created>
  <dcterms:modified xsi:type="dcterms:W3CDTF">2023-03-23T01:42:41Z</dcterms:modified>
</cp:coreProperties>
</file>